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20"/>
  </p:notesMasterIdLst>
  <p:sldIdLst>
    <p:sldId id="2142532379" r:id="rId8"/>
    <p:sldId id="2142532396" r:id="rId9"/>
    <p:sldId id="2076137889" r:id="rId10"/>
    <p:sldId id="2142532389" r:id="rId11"/>
    <p:sldId id="2142532390" r:id="rId12"/>
    <p:sldId id="2142532391" r:id="rId13"/>
    <p:sldId id="2142532392" r:id="rId14"/>
    <p:sldId id="2142532393" r:id="rId15"/>
    <p:sldId id="256" r:id="rId16"/>
    <p:sldId id="260" r:id="rId17"/>
    <p:sldId id="273" r:id="rId18"/>
    <p:sldId id="365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84FA9-CEF8-441C-AB06-8A7CC16150D6}" v="3" dt="2024-01-13T04:51:32.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82562" autoAdjust="0"/>
  </p:normalViewPr>
  <p:slideViewPr>
    <p:cSldViewPr snapToGrid="0">
      <p:cViewPr varScale="1">
        <p:scale>
          <a:sx n="84" d="100"/>
          <a:sy n="84" d="100"/>
        </p:scale>
        <p:origin x="1086" y="8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Margetic (SECURITY)" userId="ee2278a4-4fec-4cd0-81f2-44424f444fea" providerId="ADAL" clId="{D1867D4B-6842-4F14-8846-6147140B7416}"/>
    <pc:docChg chg="undo custSel addSld modSld">
      <pc:chgData name="Daniel Margetic (SECURITY)" userId="ee2278a4-4fec-4cd0-81f2-44424f444fea" providerId="ADAL" clId="{D1867D4B-6842-4F14-8846-6147140B7416}" dt="2023-11-20T16:22:14.951" v="35" actId="1076"/>
      <pc:docMkLst>
        <pc:docMk/>
      </pc:docMkLst>
      <pc:sldChg chg="modNotesTx">
        <pc:chgData name="Daniel Margetic (SECURITY)" userId="ee2278a4-4fec-4cd0-81f2-44424f444fea" providerId="ADAL" clId="{D1867D4B-6842-4F14-8846-6147140B7416}" dt="2023-11-17T02:14:12.873" v="2" actId="20577"/>
        <pc:sldMkLst>
          <pc:docMk/>
          <pc:sldMk cId="2784242039" sldId="260"/>
        </pc:sldMkLst>
      </pc:sldChg>
      <pc:sldChg chg="modSp add mod modNotesTx">
        <pc:chgData name="Daniel Margetic (SECURITY)" userId="ee2278a4-4fec-4cd0-81f2-44424f444fea" providerId="ADAL" clId="{D1867D4B-6842-4F14-8846-6147140B7416}" dt="2023-11-20T16:22:14.951" v="35" actId="1076"/>
        <pc:sldMkLst>
          <pc:docMk/>
          <pc:sldMk cId="3444378835" sldId="2142532442"/>
        </pc:sldMkLst>
        <pc:spChg chg="mod">
          <ac:chgData name="Daniel Margetic (SECURITY)" userId="ee2278a4-4fec-4cd0-81f2-44424f444fea" providerId="ADAL" clId="{D1867D4B-6842-4F14-8846-6147140B7416}" dt="2023-11-20T16:22:14.951" v="35" actId="1076"/>
          <ac:spMkLst>
            <pc:docMk/>
            <pc:sldMk cId="3444378835" sldId="2142532442"/>
            <ac:spMk id="3" creationId="{8C856B72-A807-87F8-A4A4-A0808F69FD4E}"/>
          </ac:spMkLst>
        </pc:spChg>
        <pc:spChg chg="mod">
          <ac:chgData name="Daniel Margetic (SECURITY)" userId="ee2278a4-4fec-4cd0-81f2-44424f444fea" providerId="ADAL" clId="{D1867D4B-6842-4F14-8846-6147140B7416}" dt="2023-11-20T16:19:10.957" v="4" actId="27636"/>
          <ac:spMkLst>
            <pc:docMk/>
            <pc:sldMk cId="3444378835" sldId="2142532442"/>
            <ac:spMk id="4" creationId="{F7D6F3C9-B785-4B76-AAD9-87D60F679C63}"/>
          </ac:spMkLst>
        </pc:spChg>
        <pc:spChg chg="mod">
          <ac:chgData name="Daniel Margetic (SECURITY)" userId="ee2278a4-4fec-4cd0-81f2-44424f444fea" providerId="ADAL" clId="{D1867D4B-6842-4F14-8846-6147140B7416}" dt="2023-11-20T16:22:09.793" v="34" actId="20577"/>
          <ac:spMkLst>
            <pc:docMk/>
            <pc:sldMk cId="3444378835" sldId="2142532442"/>
            <ac:spMk id="5" creationId="{BF956A4A-D389-41EB-B1A7-BE3F7BCC42E3}"/>
          </ac:spMkLst>
        </pc:sp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Daniel Margetic (SECURITY)" userId="ee2278a4-4fec-4cd0-81f2-44424f444fea" providerId="ADAL" clId="{419864AD-0CCB-4F8F-B492-769EDE0EEF25}"/>
    <pc:docChg chg="custSel addSld delSld modSld sldOrd">
      <pc:chgData name="Daniel Margetic (SECURITY)" userId="ee2278a4-4fec-4cd0-81f2-44424f444fea" providerId="ADAL" clId="{419864AD-0CCB-4F8F-B492-769EDE0EEF25}" dt="2023-11-23T13:41:20.377" v="5493" actId="2696"/>
      <pc:docMkLst>
        <pc:docMk/>
      </pc:docMkLst>
      <pc:sldChg chg="modSp mod">
        <pc:chgData name="Daniel Margetic (SECURITY)" userId="ee2278a4-4fec-4cd0-81f2-44424f444fea" providerId="ADAL" clId="{419864AD-0CCB-4F8F-B492-769EDE0EEF25}" dt="2023-11-23T12:06:27.767" v="2518" actId="1076"/>
        <pc:sldMkLst>
          <pc:docMk/>
          <pc:sldMk cId="2784242039" sldId="260"/>
        </pc:sldMkLst>
        <pc:picChg chg="mod">
          <ac:chgData name="Daniel Margetic (SECURITY)" userId="ee2278a4-4fec-4cd0-81f2-44424f444fea" providerId="ADAL" clId="{419864AD-0CCB-4F8F-B492-769EDE0EEF25}" dt="2023-11-23T12:06:27.767" v="2518" actId="1076"/>
          <ac:picMkLst>
            <pc:docMk/>
            <pc:sldMk cId="2784242039" sldId="260"/>
            <ac:picMk id="24" creationId="{7A543243-82C7-D361-4049-07433B84DFC8}"/>
          </ac:picMkLst>
        </pc:picChg>
        <pc:picChg chg="mod">
          <ac:chgData name="Daniel Margetic (SECURITY)" userId="ee2278a4-4fec-4cd0-81f2-44424f444fea" providerId="ADAL" clId="{419864AD-0CCB-4F8F-B492-769EDE0EEF25}" dt="2023-11-23T12:06:23.591" v="2517" actId="1076"/>
          <ac:picMkLst>
            <pc:docMk/>
            <pc:sldMk cId="2784242039" sldId="260"/>
            <ac:picMk id="31" creationId="{F59D4826-559A-2B01-1D78-4C97C5D83639}"/>
          </ac:picMkLst>
        </pc:picChg>
      </pc:sldChg>
      <pc:sldChg chg="modSp mod">
        <pc:chgData name="Daniel Margetic (SECURITY)" userId="ee2278a4-4fec-4cd0-81f2-44424f444fea" providerId="ADAL" clId="{419864AD-0CCB-4F8F-B492-769EDE0EEF25}" dt="2023-11-21T21:42:22.515" v="1462" actId="113"/>
        <pc:sldMkLst>
          <pc:docMk/>
          <pc:sldMk cId="4120510816" sldId="273"/>
        </pc:sldMkLst>
        <pc:spChg chg="mod">
          <ac:chgData name="Daniel Margetic (SECURITY)" userId="ee2278a4-4fec-4cd0-81f2-44424f444fea" providerId="ADAL" clId="{419864AD-0CCB-4F8F-B492-769EDE0EEF25}" dt="2023-11-21T21:42:22.515" v="1462" actId="113"/>
          <ac:spMkLst>
            <pc:docMk/>
            <pc:sldMk cId="4120510816" sldId="273"/>
            <ac:spMk id="17" creationId="{B6192819-0A74-4FB6-828C-0681B504C31E}"/>
          </ac:spMkLst>
        </pc:spChg>
        <pc:graphicFrameChg chg="modGraphic">
          <ac:chgData name="Daniel Margetic (SECURITY)" userId="ee2278a4-4fec-4cd0-81f2-44424f444fea" providerId="ADAL" clId="{419864AD-0CCB-4F8F-B492-769EDE0EEF25}" dt="2023-11-21T21:42:10.683" v="1461" actId="20577"/>
          <ac:graphicFrameMkLst>
            <pc:docMk/>
            <pc:sldMk cId="4120510816" sldId="273"/>
            <ac:graphicFrameMk id="20" creationId="{DFD0D5D0-4BC5-4C00-9740-CA903D9969DD}"/>
          </ac:graphicFrameMkLst>
        </pc:graphicFrameChg>
      </pc:sldChg>
      <pc:sldChg chg="mod modShow">
        <pc:chgData name="Daniel Margetic (SECURITY)" userId="ee2278a4-4fec-4cd0-81f2-44424f444fea" providerId="ADAL" clId="{419864AD-0CCB-4F8F-B492-769EDE0EEF25}" dt="2023-11-23T13:38:26.373" v="4587" actId="729"/>
        <pc:sldMkLst>
          <pc:docMk/>
          <pc:sldMk cId="3335837329" sldId="3653"/>
        </pc:sldMkLst>
      </pc:sldChg>
      <pc:sldChg chg="modSp add del mod ord">
        <pc:chgData name="Daniel Margetic (SECURITY)" userId="ee2278a4-4fec-4cd0-81f2-44424f444fea" providerId="ADAL" clId="{419864AD-0CCB-4F8F-B492-769EDE0EEF25}" dt="2023-11-21T19:58:14.614" v="953" actId="47"/>
        <pc:sldMkLst>
          <pc:docMk/>
          <pc:sldMk cId="138726196" sldId="2142532394"/>
        </pc:sldMkLst>
        <pc:spChg chg="mod">
          <ac:chgData name="Daniel Margetic (SECURITY)" userId="ee2278a4-4fec-4cd0-81f2-44424f444fea" providerId="ADAL" clId="{419864AD-0CCB-4F8F-B492-769EDE0EEF25}" dt="2023-11-21T19:52:15.519" v="871" actId="20577"/>
          <ac:spMkLst>
            <pc:docMk/>
            <pc:sldMk cId="138726196" sldId="2142532394"/>
            <ac:spMk id="7" creationId="{DF68B3D7-6A77-446B-9BE0-5761866275FA}"/>
          </ac:spMkLst>
        </pc:spChg>
        <pc:spChg chg="mod">
          <ac:chgData name="Daniel Margetic (SECURITY)" userId="ee2278a4-4fec-4cd0-81f2-44424f444fea" providerId="ADAL" clId="{419864AD-0CCB-4F8F-B492-769EDE0EEF25}" dt="2023-11-21T19:52:15.541" v="872" actId="20577"/>
          <ac:spMkLst>
            <pc:docMk/>
            <pc:sldMk cId="138726196" sldId="2142532394"/>
            <ac:spMk id="8" creationId="{18E67519-EB92-47EA-95FF-71912384D9F3}"/>
          </ac:spMkLst>
        </pc:spChg>
      </pc:sldChg>
      <pc:sldChg chg="modSp add del mod ord">
        <pc:chgData name="Daniel Margetic (SECURITY)" userId="ee2278a4-4fec-4cd0-81f2-44424f444fea" providerId="ADAL" clId="{419864AD-0CCB-4F8F-B492-769EDE0EEF25}" dt="2023-11-21T20:05:54.956" v="1126" actId="47"/>
        <pc:sldMkLst>
          <pc:docMk/>
          <pc:sldMk cId="240460714" sldId="2142532394"/>
        </pc:sldMkLst>
        <pc:spChg chg="mod">
          <ac:chgData name="Daniel Margetic (SECURITY)" userId="ee2278a4-4fec-4cd0-81f2-44424f444fea" providerId="ADAL" clId="{419864AD-0CCB-4F8F-B492-769EDE0EEF25}" dt="2023-11-21T20:02:46.746" v="1044" actId="20577"/>
          <ac:spMkLst>
            <pc:docMk/>
            <pc:sldMk cId="240460714" sldId="2142532394"/>
            <ac:spMk id="7" creationId="{DF68B3D7-6A77-446B-9BE0-5761866275FA}"/>
          </ac:spMkLst>
        </pc:spChg>
        <pc:spChg chg="mod">
          <ac:chgData name="Daniel Margetic (SECURITY)" userId="ee2278a4-4fec-4cd0-81f2-44424f444fea" providerId="ADAL" clId="{419864AD-0CCB-4F8F-B492-769EDE0EEF25}" dt="2023-11-21T20:02:46.768" v="1045" actId="20577"/>
          <ac:spMkLst>
            <pc:docMk/>
            <pc:sldMk cId="240460714" sldId="2142532394"/>
            <ac:spMk id="8" creationId="{18E67519-EB92-47EA-95FF-71912384D9F3}"/>
          </ac:spMkLst>
        </pc:spChg>
      </pc:sldChg>
      <pc:sldChg chg="modSp add del mod ord">
        <pc:chgData name="Daniel Margetic (SECURITY)" userId="ee2278a4-4fec-4cd0-81f2-44424f444fea" providerId="ADAL" clId="{419864AD-0CCB-4F8F-B492-769EDE0EEF25}" dt="2023-11-21T20:06:23.079" v="1212" actId="47"/>
        <pc:sldMkLst>
          <pc:docMk/>
          <pc:sldMk cId="1125938154" sldId="2142532394"/>
        </pc:sldMkLst>
        <pc:spChg chg="mod">
          <ac:chgData name="Daniel Margetic (SECURITY)" userId="ee2278a4-4fec-4cd0-81f2-44424f444fea" providerId="ADAL" clId="{419864AD-0CCB-4F8F-B492-769EDE0EEF25}" dt="2023-11-21T20:06:12.232" v="1130" actId="20577"/>
          <ac:spMkLst>
            <pc:docMk/>
            <pc:sldMk cId="1125938154" sldId="2142532394"/>
            <ac:spMk id="7" creationId="{DF68B3D7-6A77-446B-9BE0-5761866275FA}"/>
          </ac:spMkLst>
        </pc:spChg>
        <pc:spChg chg="mod">
          <ac:chgData name="Daniel Margetic (SECURITY)" userId="ee2278a4-4fec-4cd0-81f2-44424f444fea" providerId="ADAL" clId="{419864AD-0CCB-4F8F-B492-769EDE0EEF25}" dt="2023-11-21T20:06:12.250" v="1131" actId="20577"/>
          <ac:spMkLst>
            <pc:docMk/>
            <pc:sldMk cId="1125938154" sldId="2142532394"/>
            <ac:spMk id="8" creationId="{18E67519-EB92-47EA-95FF-71912384D9F3}"/>
          </ac:spMkLst>
        </pc:spChg>
      </pc:sldChg>
      <pc:sldChg chg="modSp add del mod ord">
        <pc:chgData name="Daniel Margetic (SECURITY)" userId="ee2278a4-4fec-4cd0-81f2-44424f444fea" providerId="ADAL" clId="{419864AD-0CCB-4F8F-B492-769EDE0EEF25}" dt="2023-11-21T20:02:38.363" v="1040" actId="47"/>
        <pc:sldMkLst>
          <pc:docMk/>
          <pc:sldMk cId="1542095528" sldId="2142532394"/>
        </pc:sldMkLst>
        <pc:spChg chg="mod">
          <ac:chgData name="Daniel Margetic (SECURITY)" userId="ee2278a4-4fec-4cd0-81f2-44424f444fea" providerId="ADAL" clId="{419864AD-0CCB-4F8F-B492-769EDE0EEF25}" dt="2023-11-21T19:58:37.643" v="957" actId="20577"/>
          <ac:spMkLst>
            <pc:docMk/>
            <pc:sldMk cId="1542095528" sldId="2142532394"/>
            <ac:spMk id="7" creationId="{DF68B3D7-6A77-446B-9BE0-5761866275FA}"/>
          </ac:spMkLst>
        </pc:spChg>
        <pc:spChg chg="mod">
          <ac:chgData name="Daniel Margetic (SECURITY)" userId="ee2278a4-4fec-4cd0-81f2-44424f444fea" providerId="ADAL" clId="{419864AD-0CCB-4F8F-B492-769EDE0EEF25}" dt="2023-11-21T19:58:37.659" v="958" actId="20577"/>
          <ac:spMkLst>
            <pc:docMk/>
            <pc:sldMk cId="1542095528" sldId="2142532394"/>
            <ac:spMk id="8" creationId="{18E67519-EB92-47EA-95FF-71912384D9F3}"/>
          </ac:spMkLst>
        </pc:spChg>
      </pc:sldChg>
      <pc:sldChg chg="modSp add del mod ord">
        <pc:chgData name="Daniel Margetic (SECURITY)" userId="ee2278a4-4fec-4cd0-81f2-44424f444fea" providerId="ADAL" clId="{419864AD-0CCB-4F8F-B492-769EDE0EEF25}" dt="2023-11-21T20:16:52.281" v="1298" actId="2696"/>
        <pc:sldMkLst>
          <pc:docMk/>
          <pc:sldMk cId="2915320880" sldId="2142532394"/>
        </pc:sldMkLst>
        <pc:spChg chg="mod">
          <ac:chgData name="Daniel Margetic (SECURITY)" userId="ee2278a4-4fec-4cd0-81f2-44424f444fea" providerId="ADAL" clId="{419864AD-0CCB-4F8F-B492-769EDE0EEF25}" dt="2023-11-21T20:06:56.244" v="1216" actId="20577"/>
          <ac:spMkLst>
            <pc:docMk/>
            <pc:sldMk cId="2915320880" sldId="2142532394"/>
            <ac:spMk id="7" creationId="{DF68B3D7-6A77-446B-9BE0-5761866275FA}"/>
          </ac:spMkLst>
        </pc:spChg>
        <pc:spChg chg="mod">
          <ac:chgData name="Daniel Margetic (SECURITY)" userId="ee2278a4-4fec-4cd0-81f2-44424f444fea" providerId="ADAL" clId="{419864AD-0CCB-4F8F-B492-769EDE0EEF25}" dt="2023-11-21T20:06:56.259" v="1217" actId="20577"/>
          <ac:spMkLst>
            <pc:docMk/>
            <pc:sldMk cId="2915320880" sldId="2142532394"/>
            <ac:spMk id="8" creationId="{18E67519-EB92-47EA-95FF-71912384D9F3}"/>
          </ac:spMkLst>
        </pc:spChg>
      </pc:sldChg>
      <pc:sldChg chg="modSp add del mod ord">
        <pc:chgData name="Daniel Margetic (SECURITY)" userId="ee2278a4-4fec-4cd0-81f2-44424f444fea" providerId="ADAL" clId="{419864AD-0CCB-4F8F-B492-769EDE0EEF25}" dt="2023-11-21T20:33:18.989" v="1380" actId="47"/>
        <pc:sldMkLst>
          <pc:docMk/>
          <pc:sldMk cId="2943847695" sldId="2142532394"/>
        </pc:sldMkLst>
        <pc:spChg chg="mod">
          <ac:chgData name="Daniel Margetic (SECURITY)" userId="ee2278a4-4fec-4cd0-81f2-44424f444fea" providerId="ADAL" clId="{419864AD-0CCB-4F8F-B492-769EDE0EEF25}" dt="2023-11-21T20:27:44.174" v="1302" actId="20577"/>
          <ac:spMkLst>
            <pc:docMk/>
            <pc:sldMk cId="2943847695" sldId="2142532394"/>
            <ac:spMk id="7" creationId="{DF68B3D7-6A77-446B-9BE0-5761866275FA}"/>
          </ac:spMkLst>
        </pc:spChg>
        <pc:spChg chg="mod">
          <ac:chgData name="Daniel Margetic (SECURITY)" userId="ee2278a4-4fec-4cd0-81f2-44424f444fea" providerId="ADAL" clId="{419864AD-0CCB-4F8F-B492-769EDE0EEF25}" dt="2023-11-21T20:27:44.181" v="1303" actId="20577"/>
          <ac:spMkLst>
            <pc:docMk/>
            <pc:sldMk cId="2943847695" sldId="2142532394"/>
            <ac:spMk id="8" creationId="{18E67519-EB92-47EA-95FF-71912384D9F3}"/>
          </ac:spMkLst>
        </pc:spChg>
      </pc:sldChg>
      <pc:sldChg chg="modSp add del mod ord">
        <pc:chgData name="Daniel Margetic (SECURITY)" userId="ee2278a4-4fec-4cd0-81f2-44424f444fea" providerId="ADAL" clId="{419864AD-0CCB-4F8F-B492-769EDE0EEF25}" dt="2023-11-21T19:51:20.899" v="867" actId="47"/>
        <pc:sldMkLst>
          <pc:docMk/>
          <pc:sldMk cId="3472270992" sldId="2142532394"/>
        </pc:sldMkLst>
        <pc:spChg chg="mod">
          <ac:chgData name="Daniel Margetic (SECURITY)" userId="ee2278a4-4fec-4cd0-81f2-44424f444fea" providerId="ADAL" clId="{419864AD-0CCB-4F8F-B492-769EDE0EEF25}" dt="2023-11-21T19:32:40.939" v="785" actId="20577"/>
          <ac:spMkLst>
            <pc:docMk/>
            <pc:sldMk cId="3472270992" sldId="2142532394"/>
            <ac:spMk id="7" creationId="{DF68B3D7-6A77-446B-9BE0-5761866275FA}"/>
          </ac:spMkLst>
        </pc:spChg>
        <pc:spChg chg="mod">
          <ac:chgData name="Daniel Margetic (SECURITY)" userId="ee2278a4-4fec-4cd0-81f2-44424f444fea" providerId="ADAL" clId="{419864AD-0CCB-4F8F-B492-769EDE0EEF25}" dt="2023-11-21T19:32:43.602" v="786" actId="20577"/>
          <ac:spMkLst>
            <pc:docMk/>
            <pc:sldMk cId="3472270992" sldId="2142532394"/>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3501993880" sldId="2142532394"/>
        </pc:sldMkLst>
        <pc:spChg chg="mod">
          <ac:chgData name="Daniel Margetic (SECURITY)" userId="ee2278a4-4fec-4cd0-81f2-44424f444fea" providerId="ADAL" clId="{419864AD-0CCB-4F8F-B492-769EDE0EEF25}" dt="2023-11-17T01:45:00.579" v="3" actId="20577"/>
          <ac:spMkLst>
            <pc:docMk/>
            <pc:sldMk cId="3501993880" sldId="2142532394"/>
            <ac:spMk id="7" creationId="{DF68B3D7-6A77-446B-9BE0-5761866275FA}"/>
          </ac:spMkLst>
        </pc:spChg>
        <pc:spChg chg="mod">
          <ac:chgData name="Daniel Margetic (SECURITY)" userId="ee2278a4-4fec-4cd0-81f2-44424f444fea" providerId="ADAL" clId="{419864AD-0CCB-4F8F-B492-769EDE0EEF25}" dt="2023-11-17T01:45:00.589" v="4" actId="20577"/>
          <ac:spMkLst>
            <pc:docMk/>
            <pc:sldMk cId="3501993880" sldId="2142532394"/>
            <ac:spMk id="8" creationId="{18E67519-EB92-47EA-95FF-71912384D9F3}"/>
          </ac:spMkLst>
        </pc:spChg>
      </pc:sldChg>
      <pc:sldChg chg="addSp modSp add del mod ord">
        <pc:chgData name="Daniel Margetic (SECURITY)" userId="ee2278a4-4fec-4cd0-81f2-44424f444fea" providerId="ADAL" clId="{419864AD-0CCB-4F8F-B492-769EDE0EEF25}" dt="2023-11-21T19:58:14.614" v="953" actId="47"/>
        <pc:sldMkLst>
          <pc:docMk/>
          <pc:sldMk cId="951253505" sldId="2142532395"/>
        </pc:sldMkLst>
        <pc:spChg chg="mod">
          <ac:chgData name="Daniel Margetic (SECURITY)" userId="ee2278a4-4fec-4cd0-81f2-44424f444fea" providerId="ADAL" clId="{419864AD-0CCB-4F8F-B492-769EDE0EEF25}" dt="2023-11-21T19:52:34.985" v="922" actId="20577"/>
          <ac:spMkLst>
            <pc:docMk/>
            <pc:sldMk cId="951253505" sldId="2142532395"/>
            <ac:spMk id="3" creationId="{02A2312C-B6C0-45C8-BA07-32B020802FF8}"/>
          </ac:spMkLst>
        </pc:spChg>
        <pc:spChg chg="mod">
          <ac:chgData name="Daniel Margetic (SECURITY)" userId="ee2278a4-4fec-4cd0-81f2-44424f444fea" providerId="ADAL" clId="{419864AD-0CCB-4F8F-B492-769EDE0EEF25}" dt="2023-11-21T19:52:34.992" v="923" actId="20577"/>
          <ac:spMkLst>
            <pc:docMk/>
            <pc:sldMk cId="951253505" sldId="2142532395"/>
            <ac:spMk id="5" creationId="{449B3142-8E14-463C-9568-B853FC4E00D8}"/>
          </ac:spMkLst>
        </pc:spChg>
        <pc:spChg chg="mod">
          <ac:chgData name="Daniel Margetic (SECURITY)" userId="ee2278a4-4fec-4cd0-81f2-44424f444fea" providerId="ADAL" clId="{419864AD-0CCB-4F8F-B492-769EDE0EEF25}" dt="2023-11-21T19:52:15.616" v="876" actId="20577"/>
          <ac:spMkLst>
            <pc:docMk/>
            <pc:sldMk cId="951253505" sldId="2142532395"/>
            <ac:spMk id="8" creationId="{3E3E86A1-51F0-4ACE-9110-65C339009DC5}"/>
          </ac:spMkLst>
        </pc:spChg>
        <pc:spChg chg="mod">
          <ac:chgData name="Daniel Margetic (SECURITY)" userId="ee2278a4-4fec-4cd0-81f2-44424f444fea" providerId="ADAL" clId="{419864AD-0CCB-4F8F-B492-769EDE0EEF25}" dt="2023-11-21T19:52:15.625" v="877" actId="20577"/>
          <ac:spMkLst>
            <pc:docMk/>
            <pc:sldMk cId="951253505" sldId="2142532395"/>
            <ac:spMk id="9" creationId="{03055892-809B-4369-8DC3-837607F92822}"/>
          </ac:spMkLst>
        </pc:spChg>
        <pc:spChg chg="mod">
          <ac:chgData name="Daniel Margetic (SECURITY)" userId="ee2278a4-4fec-4cd0-81f2-44424f444fea" providerId="ADAL" clId="{419864AD-0CCB-4F8F-B492-769EDE0EEF25}" dt="2023-11-21T19:52:35.008" v="929" actId="20577"/>
          <ac:spMkLst>
            <pc:docMk/>
            <pc:sldMk cId="951253505" sldId="2142532395"/>
            <ac:spMk id="12" creationId="{BF878C93-8775-4329-AC41-FB6E5F1F9E5D}"/>
          </ac:spMkLst>
        </pc:spChg>
        <pc:spChg chg="mod">
          <ac:chgData name="Daniel Margetic (SECURITY)" userId="ee2278a4-4fec-4cd0-81f2-44424f444fea" providerId="ADAL" clId="{419864AD-0CCB-4F8F-B492-769EDE0EEF25}" dt="2023-11-21T19:52:35.016" v="930" actId="20577"/>
          <ac:spMkLst>
            <pc:docMk/>
            <pc:sldMk cId="951253505" sldId="2142532395"/>
            <ac:spMk id="13" creationId="{DEACA864-3795-4B65-93F0-66CF1A79BB5F}"/>
          </ac:spMkLst>
        </pc:spChg>
        <pc:spChg chg="mod">
          <ac:chgData name="Daniel Margetic (SECURITY)" userId="ee2278a4-4fec-4cd0-81f2-44424f444fea" providerId="ADAL" clId="{419864AD-0CCB-4F8F-B492-769EDE0EEF25}" dt="2023-11-21T19:52:25.671" v="880" actId="20577"/>
          <ac:spMkLst>
            <pc:docMk/>
            <pc:sldMk cId="951253505" sldId="2142532395"/>
            <ac:spMk id="16" creationId="{8FAEC4C6-4999-49FA-9A20-D5286ACF228D}"/>
          </ac:spMkLst>
        </pc:spChg>
        <pc:spChg chg="mod">
          <ac:chgData name="Daniel Margetic (SECURITY)" userId="ee2278a4-4fec-4cd0-81f2-44424f444fea" providerId="ADAL" clId="{419864AD-0CCB-4F8F-B492-769EDE0EEF25}" dt="2023-11-21T19:52:25.699" v="881" actId="20577"/>
          <ac:spMkLst>
            <pc:docMk/>
            <pc:sldMk cId="951253505" sldId="2142532395"/>
            <ac:spMk id="18" creationId="{534C3077-CDBF-4AF7-9BDC-213801286609}"/>
          </ac:spMkLst>
        </pc:spChg>
        <pc:spChg chg="mod">
          <ac:chgData name="Daniel Margetic (SECURITY)" userId="ee2278a4-4fec-4cd0-81f2-44424f444fea" providerId="ADAL" clId="{419864AD-0CCB-4F8F-B492-769EDE0EEF25}" dt="2023-11-21T19:52:34.825" v="887" actId="20577"/>
          <ac:spMkLst>
            <pc:docMk/>
            <pc:sldMk cId="951253505" sldId="2142532395"/>
            <ac:spMk id="22" creationId="{26EC3D75-A7AA-419E-954A-541DBD940CE3}"/>
          </ac:spMkLst>
        </pc:spChg>
        <pc:spChg chg="mod">
          <ac:chgData name="Daniel Margetic (SECURITY)" userId="ee2278a4-4fec-4cd0-81f2-44424f444fea" providerId="ADAL" clId="{419864AD-0CCB-4F8F-B492-769EDE0EEF25}" dt="2023-11-21T19:52:34.830" v="888" actId="20577"/>
          <ac:spMkLst>
            <pc:docMk/>
            <pc:sldMk cId="951253505" sldId="2142532395"/>
            <ac:spMk id="25" creationId="{92D996AE-5E09-476E-81FB-22FA58980C80}"/>
          </ac:spMkLst>
        </pc:spChg>
        <pc:spChg chg="mod">
          <ac:chgData name="Daniel Margetic (SECURITY)" userId="ee2278a4-4fec-4cd0-81f2-44424f444fea" providerId="ADAL" clId="{419864AD-0CCB-4F8F-B492-769EDE0EEF25}" dt="2023-11-21T19:52:34.882" v="894" actId="20577"/>
          <ac:spMkLst>
            <pc:docMk/>
            <pc:sldMk cId="951253505" sldId="2142532395"/>
            <ac:spMk id="41" creationId="{5F718C7C-8E6C-4F1F-880F-BE556A2A4FA1}"/>
          </ac:spMkLst>
        </pc:spChg>
        <pc:spChg chg="mod">
          <ac:chgData name="Daniel Margetic (SECURITY)" userId="ee2278a4-4fec-4cd0-81f2-44424f444fea" providerId="ADAL" clId="{419864AD-0CCB-4F8F-B492-769EDE0EEF25}" dt="2023-11-21T19:52:34.890" v="895" actId="20577"/>
          <ac:spMkLst>
            <pc:docMk/>
            <pc:sldMk cId="951253505" sldId="2142532395"/>
            <ac:spMk id="43" creationId="{9A0E3318-F6C4-42EA-8925-F6A87532565D}"/>
          </ac:spMkLst>
        </pc:spChg>
        <pc:spChg chg="mod">
          <ac:chgData name="Daniel Margetic (SECURITY)" userId="ee2278a4-4fec-4cd0-81f2-44424f444fea" providerId="ADAL" clId="{419864AD-0CCB-4F8F-B492-769EDE0EEF25}" dt="2023-11-21T19:52:34.904" v="901" actId="20577"/>
          <ac:spMkLst>
            <pc:docMk/>
            <pc:sldMk cId="951253505" sldId="2142532395"/>
            <ac:spMk id="47" creationId="{97A63E6B-1073-45D8-81B7-6FB833A473A3}"/>
          </ac:spMkLst>
        </pc:spChg>
        <pc:spChg chg="mod">
          <ac:chgData name="Daniel Margetic (SECURITY)" userId="ee2278a4-4fec-4cd0-81f2-44424f444fea" providerId="ADAL" clId="{419864AD-0CCB-4F8F-B492-769EDE0EEF25}" dt="2023-11-21T19:52:34.909" v="902" actId="20577"/>
          <ac:spMkLst>
            <pc:docMk/>
            <pc:sldMk cId="951253505" sldId="2142532395"/>
            <ac:spMk id="49" creationId="{D8B9A33B-ADD7-4791-8FF2-6D7E50EF2C36}"/>
          </ac:spMkLst>
        </pc:spChg>
        <pc:spChg chg="mod">
          <ac:chgData name="Daniel Margetic (SECURITY)" userId="ee2278a4-4fec-4cd0-81f2-44424f444fea" providerId="ADAL" clId="{419864AD-0CCB-4F8F-B492-769EDE0EEF25}" dt="2023-11-21T19:52:34.935" v="908" actId="20577"/>
          <ac:spMkLst>
            <pc:docMk/>
            <pc:sldMk cId="951253505" sldId="2142532395"/>
            <ac:spMk id="53" creationId="{DE4F2781-57BF-400E-9776-D0CB596ECA76}"/>
          </ac:spMkLst>
        </pc:spChg>
        <pc:spChg chg="mod">
          <ac:chgData name="Daniel Margetic (SECURITY)" userId="ee2278a4-4fec-4cd0-81f2-44424f444fea" providerId="ADAL" clId="{419864AD-0CCB-4F8F-B492-769EDE0EEF25}" dt="2023-11-21T19:52:34.940" v="909" actId="20577"/>
          <ac:spMkLst>
            <pc:docMk/>
            <pc:sldMk cId="951253505" sldId="2142532395"/>
            <ac:spMk id="55" creationId="{89E44410-8F83-483F-AF65-068A8FA9E76C}"/>
          </ac:spMkLst>
        </pc:spChg>
        <pc:spChg chg="mod">
          <ac:chgData name="Daniel Margetic (SECURITY)" userId="ee2278a4-4fec-4cd0-81f2-44424f444fea" providerId="ADAL" clId="{419864AD-0CCB-4F8F-B492-769EDE0EEF25}" dt="2023-11-21T19:52:35.040" v="936" actId="20577"/>
          <ac:spMkLst>
            <pc:docMk/>
            <pc:sldMk cId="951253505" sldId="2142532395"/>
            <ac:spMk id="58" creationId="{68111BEC-B35B-A65C-5898-A3D5E3D8520B}"/>
          </ac:spMkLst>
        </pc:spChg>
        <pc:spChg chg="mod">
          <ac:chgData name="Daniel Margetic (SECURITY)" userId="ee2278a4-4fec-4cd0-81f2-44424f444fea" providerId="ADAL" clId="{419864AD-0CCB-4F8F-B492-769EDE0EEF25}" dt="2023-11-21T19:52:34.957" v="915" actId="20577"/>
          <ac:spMkLst>
            <pc:docMk/>
            <pc:sldMk cId="951253505" sldId="2142532395"/>
            <ac:spMk id="59" creationId="{91C29F1C-4489-4EBD-A4B7-A32D7A563807}"/>
          </ac:spMkLst>
        </pc:spChg>
        <pc:spChg chg="mod">
          <ac:chgData name="Daniel Margetic (SECURITY)" userId="ee2278a4-4fec-4cd0-81f2-44424f444fea" providerId="ADAL" clId="{419864AD-0CCB-4F8F-B492-769EDE0EEF25}" dt="2023-11-21T19:52:35.048" v="937" actId="20577"/>
          <ac:spMkLst>
            <pc:docMk/>
            <pc:sldMk cId="951253505" sldId="2142532395"/>
            <ac:spMk id="60" creationId="{AD2213D7-B94F-85E9-34DC-C57FCA787D02}"/>
          </ac:spMkLst>
        </pc:spChg>
        <pc:spChg chg="mod">
          <ac:chgData name="Daniel Margetic (SECURITY)" userId="ee2278a4-4fec-4cd0-81f2-44424f444fea" providerId="ADAL" clId="{419864AD-0CCB-4F8F-B492-769EDE0EEF25}" dt="2023-11-21T19:52:34.961" v="916" actId="20577"/>
          <ac:spMkLst>
            <pc:docMk/>
            <pc:sldMk cId="951253505" sldId="2142532395"/>
            <ac:spMk id="61" creationId="{89C2434E-16C4-48B5-AA76-0F387E7C12B5}"/>
          </ac:spMkLst>
        </pc:spChg>
        <pc:picChg chg="add mod">
          <ac:chgData name="Daniel Margetic (SECURITY)" userId="ee2278a4-4fec-4cd0-81f2-44424f444fea" providerId="ADAL" clId="{419864AD-0CCB-4F8F-B492-769EDE0EEF25}" dt="2023-11-21T19:52:34.820" v="886"/>
          <ac:picMkLst>
            <pc:docMk/>
            <pc:sldMk cId="951253505" sldId="2142532395"/>
            <ac:picMk id="32" creationId="{5E8C2CF3-368D-3BDF-A331-3A0F0AAF526B}"/>
          </ac:picMkLst>
        </pc:picChg>
        <pc:picChg chg="add mod">
          <ac:chgData name="Daniel Margetic (SECURITY)" userId="ee2278a4-4fec-4cd0-81f2-44424f444fea" providerId="ADAL" clId="{419864AD-0CCB-4F8F-B492-769EDE0EEF25}" dt="2023-11-21T19:52:34.874" v="893"/>
          <ac:picMkLst>
            <pc:docMk/>
            <pc:sldMk cId="951253505" sldId="2142532395"/>
            <ac:picMk id="34" creationId="{549EDEB8-8756-E6FB-905A-8EC13E45A10B}"/>
          </ac:picMkLst>
        </pc:picChg>
        <pc:picChg chg="add mod">
          <ac:chgData name="Daniel Margetic (SECURITY)" userId="ee2278a4-4fec-4cd0-81f2-44424f444fea" providerId="ADAL" clId="{419864AD-0CCB-4F8F-B492-769EDE0EEF25}" dt="2023-11-21T19:52:34.899" v="900"/>
          <ac:picMkLst>
            <pc:docMk/>
            <pc:sldMk cId="951253505" sldId="2142532395"/>
            <ac:picMk id="35" creationId="{5A605C5F-7577-97BC-0FE5-E4C07D7D25A0}"/>
          </ac:picMkLst>
        </pc:picChg>
        <pc:picChg chg="add mod">
          <ac:chgData name="Daniel Margetic (SECURITY)" userId="ee2278a4-4fec-4cd0-81f2-44424f444fea" providerId="ADAL" clId="{419864AD-0CCB-4F8F-B492-769EDE0EEF25}" dt="2023-11-21T19:52:34.917" v="907"/>
          <ac:picMkLst>
            <pc:docMk/>
            <pc:sldMk cId="951253505" sldId="2142532395"/>
            <ac:picMk id="44" creationId="{1EC55F3B-E77C-424A-B518-C491A3210A3F}"/>
          </ac:picMkLst>
        </pc:picChg>
        <pc:picChg chg="add mod">
          <ac:chgData name="Daniel Margetic (SECURITY)" userId="ee2278a4-4fec-4cd0-81f2-44424f444fea" providerId="ADAL" clId="{419864AD-0CCB-4F8F-B492-769EDE0EEF25}" dt="2023-11-21T19:52:34.952" v="914"/>
          <ac:picMkLst>
            <pc:docMk/>
            <pc:sldMk cId="951253505" sldId="2142532395"/>
            <ac:picMk id="46" creationId="{00DBF905-C84D-7590-71A9-B8204A605F61}"/>
          </ac:picMkLst>
        </pc:picChg>
        <pc:picChg chg="add mod">
          <ac:chgData name="Daniel Margetic (SECURITY)" userId="ee2278a4-4fec-4cd0-81f2-44424f444fea" providerId="ADAL" clId="{419864AD-0CCB-4F8F-B492-769EDE0EEF25}" dt="2023-11-21T19:52:34.970" v="921"/>
          <ac:picMkLst>
            <pc:docMk/>
            <pc:sldMk cId="951253505" sldId="2142532395"/>
            <ac:picMk id="48" creationId="{66429B4C-C385-4498-965E-1B432A58DCD2}"/>
          </ac:picMkLst>
        </pc:picChg>
        <pc:picChg chg="add mod">
          <ac:chgData name="Daniel Margetic (SECURITY)" userId="ee2278a4-4fec-4cd0-81f2-44424f444fea" providerId="ADAL" clId="{419864AD-0CCB-4F8F-B492-769EDE0EEF25}" dt="2023-11-21T19:52:35.002" v="928"/>
          <ac:picMkLst>
            <pc:docMk/>
            <pc:sldMk cId="951253505" sldId="2142532395"/>
            <ac:picMk id="50" creationId="{045DF61B-43DE-292C-23CE-083B990BF24B}"/>
          </ac:picMkLst>
        </pc:picChg>
        <pc:picChg chg="add mod">
          <ac:chgData name="Daniel Margetic (SECURITY)" userId="ee2278a4-4fec-4cd0-81f2-44424f444fea" providerId="ADAL" clId="{419864AD-0CCB-4F8F-B492-769EDE0EEF25}" dt="2023-11-21T19:52:35.032" v="935"/>
          <ac:picMkLst>
            <pc:docMk/>
            <pc:sldMk cId="951253505" sldId="2142532395"/>
            <ac:picMk id="52" creationId="{986881C8-6164-FAAC-A2AE-17A086CAFC80}"/>
          </ac:picMkLst>
        </pc:picChg>
        <pc:picChg chg="add mod">
          <ac:chgData name="Daniel Margetic (SECURITY)" userId="ee2278a4-4fec-4cd0-81f2-44424f444fea" providerId="ADAL" clId="{419864AD-0CCB-4F8F-B492-769EDE0EEF25}" dt="2023-11-21T19:52:35.060" v="942"/>
          <ac:picMkLst>
            <pc:docMk/>
            <pc:sldMk cId="951253505" sldId="2142532395"/>
            <ac:picMk id="54" creationId="{8F7177B5-7942-A6F1-4FDB-E6D5B595DB35}"/>
          </ac:picMkLst>
        </pc:picChg>
        <pc:cxnChg chg="mod">
          <ac:chgData name="Daniel Margetic (SECURITY)" userId="ee2278a4-4fec-4cd0-81f2-44424f444fea" providerId="ADAL" clId="{419864AD-0CCB-4F8F-B492-769EDE0EEF25}" dt="2023-11-21T19:52:15.628" v="879"/>
          <ac:cxnSpMkLst>
            <pc:docMk/>
            <pc:sldMk cId="951253505"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0T19:21:08.239" v="781" actId="47"/>
        <pc:sldMkLst>
          <pc:docMk/>
          <pc:sldMk cId="1301892196" sldId="2142532395"/>
        </pc:sldMkLst>
        <pc:spChg chg="mod">
          <ac:chgData name="Daniel Margetic (SECURITY)" userId="ee2278a4-4fec-4cd0-81f2-44424f444fea" providerId="ADAL" clId="{419864AD-0CCB-4F8F-B492-769EDE0EEF25}" dt="2023-11-17T01:45:00.886" v="54" actId="20577"/>
          <ac:spMkLst>
            <pc:docMk/>
            <pc:sldMk cId="1301892196" sldId="2142532395"/>
            <ac:spMk id="3" creationId="{02A2312C-B6C0-45C8-BA07-32B020802FF8}"/>
          </ac:spMkLst>
        </pc:spChg>
        <pc:spChg chg="mod">
          <ac:chgData name="Daniel Margetic (SECURITY)" userId="ee2278a4-4fec-4cd0-81f2-44424f444fea" providerId="ADAL" clId="{419864AD-0CCB-4F8F-B492-769EDE0EEF25}" dt="2023-11-17T01:45:00.893" v="55" actId="20577"/>
          <ac:spMkLst>
            <pc:docMk/>
            <pc:sldMk cId="1301892196" sldId="2142532395"/>
            <ac:spMk id="5" creationId="{449B3142-8E14-463C-9568-B853FC4E00D8}"/>
          </ac:spMkLst>
        </pc:spChg>
        <pc:spChg chg="mod">
          <ac:chgData name="Daniel Margetic (SECURITY)" userId="ee2278a4-4fec-4cd0-81f2-44424f444fea" providerId="ADAL" clId="{419864AD-0CCB-4F8F-B492-769EDE0EEF25}" dt="2023-11-17T01:45:00.618" v="8" actId="20577"/>
          <ac:spMkLst>
            <pc:docMk/>
            <pc:sldMk cId="1301892196" sldId="2142532395"/>
            <ac:spMk id="8" creationId="{3E3E86A1-51F0-4ACE-9110-65C339009DC5}"/>
          </ac:spMkLst>
        </pc:spChg>
        <pc:spChg chg="mod">
          <ac:chgData name="Daniel Margetic (SECURITY)" userId="ee2278a4-4fec-4cd0-81f2-44424f444fea" providerId="ADAL" clId="{419864AD-0CCB-4F8F-B492-769EDE0EEF25}" dt="2023-11-17T01:45:00.645" v="9" actId="20577"/>
          <ac:spMkLst>
            <pc:docMk/>
            <pc:sldMk cId="1301892196" sldId="2142532395"/>
            <ac:spMk id="9" creationId="{03055892-809B-4369-8DC3-837607F92822}"/>
          </ac:spMkLst>
        </pc:spChg>
        <pc:spChg chg="mod">
          <ac:chgData name="Daniel Margetic (SECURITY)" userId="ee2278a4-4fec-4cd0-81f2-44424f444fea" providerId="ADAL" clId="{419864AD-0CCB-4F8F-B492-769EDE0EEF25}" dt="2023-11-17T01:45:00.911" v="61" actId="20577"/>
          <ac:spMkLst>
            <pc:docMk/>
            <pc:sldMk cId="1301892196" sldId="2142532395"/>
            <ac:spMk id="12" creationId="{BF878C93-8775-4329-AC41-FB6E5F1F9E5D}"/>
          </ac:spMkLst>
        </pc:spChg>
        <pc:spChg chg="mod">
          <ac:chgData name="Daniel Margetic (SECURITY)" userId="ee2278a4-4fec-4cd0-81f2-44424f444fea" providerId="ADAL" clId="{419864AD-0CCB-4F8F-B492-769EDE0EEF25}" dt="2023-11-17T01:45:00.920" v="62" actId="20577"/>
          <ac:spMkLst>
            <pc:docMk/>
            <pc:sldMk cId="1301892196" sldId="2142532395"/>
            <ac:spMk id="13" creationId="{DEACA864-3795-4B65-93F0-66CF1A79BB5F}"/>
          </ac:spMkLst>
        </pc:spChg>
        <pc:spChg chg="mod">
          <ac:chgData name="Daniel Margetic (SECURITY)" userId="ee2278a4-4fec-4cd0-81f2-44424f444fea" providerId="ADAL" clId="{419864AD-0CCB-4F8F-B492-769EDE0EEF25}" dt="2023-11-17T01:45:00.703" v="12" actId="20577"/>
          <ac:spMkLst>
            <pc:docMk/>
            <pc:sldMk cId="1301892196" sldId="2142532395"/>
            <ac:spMk id="16" creationId="{8FAEC4C6-4999-49FA-9A20-D5286ACF228D}"/>
          </ac:spMkLst>
        </pc:spChg>
        <pc:spChg chg="mod">
          <ac:chgData name="Daniel Margetic (SECURITY)" userId="ee2278a4-4fec-4cd0-81f2-44424f444fea" providerId="ADAL" clId="{419864AD-0CCB-4F8F-B492-769EDE0EEF25}" dt="2023-11-17T01:45:00.709" v="13" actId="20577"/>
          <ac:spMkLst>
            <pc:docMk/>
            <pc:sldMk cId="1301892196" sldId="2142532395"/>
            <ac:spMk id="18" creationId="{534C3077-CDBF-4AF7-9BDC-213801286609}"/>
          </ac:spMkLst>
        </pc:spChg>
        <pc:spChg chg="mod">
          <ac:chgData name="Daniel Margetic (SECURITY)" userId="ee2278a4-4fec-4cd0-81f2-44424f444fea" providerId="ADAL" clId="{419864AD-0CCB-4F8F-B492-769EDE0EEF25}" dt="2023-11-17T01:45:00.960" v="75" actId="20577"/>
          <ac:spMkLst>
            <pc:docMk/>
            <pc:sldMk cId="1301892196" sldId="2142532395"/>
            <ac:spMk id="21" creationId="{BD72CBD1-F987-DC47-6246-CDC9B07A9F66}"/>
          </ac:spMkLst>
        </pc:spChg>
        <pc:spChg chg="mod">
          <ac:chgData name="Daniel Margetic (SECURITY)" userId="ee2278a4-4fec-4cd0-81f2-44424f444fea" providerId="ADAL" clId="{419864AD-0CCB-4F8F-B492-769EDE0EEF25}" dt="2023-11-17T01:45:00.726" v="19" actId="20577"/>
          <ac:spMkLst>
            <pc:docMk/>
            <pc:sldMk cId="1301892196" sldId="2142532395"/>
            <ac:spMk id="22" creationId="{26EC3D75-A7AA-419E-954A-541DBD940CE3}"/>
          </ac:spMkLst>
        </pc:spChg>
        <pc:spChg chg="mod">
          <ac:chgData name="Daniel Margetic (SECURITY)" userId="ee2278a4-4fec-4cd0-81f2-44424f444fea" providerId="ADAL" clId="{419864AD-0CCB-4F8F-B492-769EDE0EEF25}" dt="2023-11-17T01:45:00.733" v="20" actId="20577"/>
          <ac:spMkLst>
            <pc:docMk/>
            <pc:sldMk cId="1301892196" sldId="2142532395"/>
            <ac:spMk id="25" creationId="{92D996AE-5E09-476E-81FB-22FA58980C80}"/>
          </ac:spMkLst>
        </pc:spChg>
        <pc:spChg chg="mod">
          <ac:chgData name="Daniel Margetic (SECURITY)" userId="ee2278a4-4fec-4cd0-81f2-44424f444fea" providerId="ADAL" clId="{419864AD-0CCB-4F8F-B492-769EDE0EEF25}" dt="2023-11-17T01:45:00.969" v="76" actId="20577"/>
          <ac:spMkLst>
            <pc:docMk/>
            <pc:sldMk cId="1301892196" sldId="2142532395"/>
            <ac:spMk id="27" creationId="{4976D953-E6C7-72EC-1F0F-168561210E81}"/>
          </ac:spMkLst>
        </pc:spChg>
        <pc:spChg chg="mod">
          <ac:chgData name="Daniel Margetic (SECURITY)" userId="ee2278a4-4fec-4cd0-81f2-44424f444fea" providerId="ADAL" clId="{419864AD-0CCB-4F8F-B492-769EDE0EEF25}" dt="2023-11-17T01:45:00.755" v="26" actId="20577"/>
          <ac:spMkLst>
            <pc:docMk/>
            <pc:sldMk cId="1301892196" sldId="2142532395"/>
            <ac:spMk id="41" creationId="{5F718C7C-8E6C-4F1F-880F-BE556A2A4FA1}"/>
          </ac:spMkLst>
        </pc:spChg>
        <pc:spChg chg="mod">
          <ac:chgData name="Daniel Margetic (SECURITY)" userId="ee2278a4-4fec-4cd0-81f2-44424f444fea" providerId="ADAL" clId="{419864AD-0CCB-4F8F-B492-769EDE0EEF25}" dt="2023-11-17T01:45:00.762" v="27" actId="20577"/>
          <ac:spMkLst>
            <pc:docMk/>
            <pc:sldMk cId="1301892196" sldId="2142532395"/>
            <ac:spMk id="43" creationId="{9A0E3318-F6C4-42EA-8925-F6A87532565D}"/>
          </ac:spMkLst>
        </pc:spChg>
        <pc:spChg chg="mod">
          <ac:chgData name="Daniel Margetic (SECURITY)" userId="ee2278a4-4fec-4cd0-81f2-44424f444fea" providerId="ADAL" clId="{419864AD-0CCB-4F8F-B492-769EDE0EEF25}" dt="2023-11-17T01:45:00.787" v="33" actId="20577"/>
          <ac:spMkLst>
            <pc:docMk/>
            <pc:sldMk cId="1301892196" sldId="2142532395"/>
            <ac:spMk id="47" creationId="{97A63E6B-1073-45D8-81B7-6FB833A473A3}"/>
          </ac:spMkLst>
        </pc:spChg>
        <pc:spChg chg="mod">
          <ac:chgData name="Daniel Margetic (SECURITY)" userId="ee2278a4-4fec-4cd0-81f2-44424f444fea" providerId="ADAL" clId="{419864AD-0CCB-4F8F-B492-769EDE0EEF25}" dt="2023-11-17T01:45:00.816" v="34" actId="20577"/>
          <ac:spMkLst>
            <pc:docMk/>
            <pc:sldMk cId="1301892196" sldId="2142532395"/>
            <ac:spMk id="49" creationId="{D8B9A33B-ADD7-4791-8FF2-6D7E50EF2C36}"/>
          </ac:spMkLst>
        </pc:spChg>
        <pc:spChg chg="mod">
          <ac:chgData name="Daniel Margetic (SECURITY)" userId="ee2278a4-4fec-4cd0-81f2-44424f444fea" providerId="ADAL" clId="{419864AD-0CCB-4F8F-B492-769EDE0EEF25}" dt="2023-11-17T01:45:00.834" v="40" actId="20577"/>
          <ac:spMkLst>
            <pc:docMk/>
            <pc:sldMk cId="1301892196" sldId="2142532395"/>
            <ac:spMk id="53" creationId="{DE4F2781-57BF-400E-9776-D0CB596ECA76}"/>
          </ac:spMkLst>
        </pc:spChg>
        <pc:spChg chg="mod">
          <ac:chgData name="Daniel Margetic (SECURITY)" userId="ee2278a4-4fec-4cd0-81f2-44424f444fea" providerId="ADAL" clId="{419864AD-0CCB-4F8F-B492-769EDE0EEF25}" dt="2023-11-17T01:45:00.841" v="41" actId="20577"/>
          <ac:spMkLst>
            <pc:docMk/>
            <pc:sldMk cId="1301892196" sldId="2142532395"/>
            <ac:spMk id="55" creationId="{89E44410-8F83-483F-AF65-068A8FA9E76C}"/>
          </ac:spMkLst>
        </pc:spChg>
        <pc:spChg chg="mod">
          <ac:chgData name="Daniel Margetic (SECURITY)" userId="ee2278a4-4fec-4cd0-81f2-44424f444fea" providerId="ADAL" clId="{419864AD-0CCB-4F8F-B492-769EDE0EEF25}" dt="2023-11-17T01:45:00.938" v="68" actId="20577"/>
          <ac:spMkLst>
            <pc:docMk/>
            <pc:sldMk cId="1301892196" sldId="2142532395"/>
            <ac:spMk id="58" creationId="{68111BEC-B35B-A65C-5898-A3D5E3D8520B}"/>
          </ac:spMkLst>
        </pc:spChg>
        <pc:spChg chg="mod">
          <ac:chgData name="Daniel Margetic (SECURITY)" userId="ee2278a4-4fec-4cd0-81f2-44424f444fea" providerId="ADAL" clId="{419864AD-0CCB-4F8F-B492-769EDE0EEF25}" dt="2023-11-17T01:45:00.861" v="47" actId="20577"/>
          <ac:spMkLst>
            <pc:docMk/>
            <pc:sldMk cId="1301892196" sldId="2142532395"/>
            <ac:spMk id="59" creationId="{91C29F1C-4489-4EBD-A4B7-A32D7A563807}"/>
          </ac:spMkLst>
        </pc:spChg>
        <pc:spChg chg="mod">
          <ac:chgData name="Daniel Margetic (SECURITY)" userId="ee2278a4-4fec-4cd0-81f2-44424f444fea" providerId="ADAL" clId="{419864AD-0CCB-4F8F-B492-769EDE0EEF25}" dt="2023-11-17T01:45:00.944" v="69" actId="20577"/>
          <ac:spMkLst>
            <pc:docMk/>
            <pc:sldMk cId="1301892196" sldId="2142532395"/>
            <ac:spMk id="60" creationId="{AD2213D7-B94F-85E9-34DC-C57FCA787D02}"/>
          </ac:spMkLst>
        </pc:spChg>
        <pc:spChg chg="mod">
          <ac:chgData name="Daniel Margetic (SECURITY)" userId="ee2278a4-4fec-4cd0-81f2-44424f444fea" providerId="ADAL" clId="{419864AD-0CCB-4F8F-B492-769EDE0EEF25}" dt="2023-11-17T01:45:00.867" v="48" actId="20577"/>
          <ac:spMkLst>
            <pc:docMk/>
            <pc:sldMk cId="1301892196" sldId="2142532395"/>
            <ac:spMk id="61" creationId="{89C2434E-16C4-48B5-AA76-0F387E7C12B5}"/>
          </ac:spMkLst>
        </pc:spChg>
        <pc:picChg chg="add mod">
          <ac:chgData name="Daniel Margetic (SECURITY)" userId="ee2278a4-4fec-4cd0-81f2-44424f444fea" providerId="ADAL" clId="{419864AD-0CCB-4F8F-B492-769EDE0EEF25}" dt="2023-11-17T01:45:00.720" v="18"/>
          <ac:picMkLst>
            <pc:docMk/>
            <pc:sldMk cId="1301892196" sldId="2142532395"/>
            <ac:picMk id="32" creationId="{DA3E11DF-7D36-E90E-631F-58D19381D31D}"/>
          </ac:picMkLst>
        </pc:picChg>
        <pc:picChg chg="add mod">
          <ac:chgData name="Daniel Margetic (SECURITY)" userId="ee2278a4-4fec-4cd0-81f2-44424f444fea" providerId="ADAL" clId="{419864AD-0CCB-4F8F-B492-769EDE0EEF25}" dt="2023-11-17T01:45:00.750" v="25"/>
          <ac:picMkLst>
            <pc:docMk/>
            <pc:sldMk cId="1301892196" sldId="2142532395"/>
            <ac:picMk id="34" creationId="{06CC0A7A-CDB1-1293-E09B-CCBADF09A680}"/>
          </ac:picMkLst>
        </pc:picChg>
        <pc:picChg chg="add mod">
          <ac:chgData name="Daniel Margetic (SECURITY)" userId="ee2278a4-4fec-4cd0-81f2-44424f444fea" providerId="ADAL" clId="{419864AD-0CCB-4F8F-B492-769EDE0EEF25}" dt="2023-11-17T01:45:00.780" v="32"/>
          <ac:picMkLst>
            <pc:docMk/>
            <pc:sldMk cId="1301892196" sldId="2142532395"/>
            <ac:picMk id="35" creationId="{005C2658-D4DC-3A85-28DB-1EE915F720B9}"/>
          </ac:picMkLst>
        </pc:picChg>
        <pc:picChg chg="add mod">
          <ac:chgData name="Daniel Margetic (SECURITY)" userId="ee2278a4-4fec-4cd0-81f2-44424f444fea" providerId="ADAL" clId="{419864AD-0CCB-4F8F-B492-769EDE0EEF25}" dt="2023-11-17T01:45:00.828" v="39"/>
          <ac:picMkLst>
            <pc:docMk/>
            <pc:sldMk cId="1301892196" sldId="2142532395"/>
            <ac:picMk id="44" creationId="{AD046CA7-B2F4-CF04-87DC-2F52A80436AC}"/>
          </ac:picMkLst>
        </pc:picChg>
        <pc:picChg chg="add mod">
          <ac:chgData name="Daniel Margetic (SECURITY)" userId="ee2278a4-4fec-4cd0-81f2-44424f444fea" providerId="ADAL" clId="{419864AD-0CCB-4F8F-B492-769EDE0EEF25}" dt="2023-11-17T01:45:00.853" v="46"/>
          <ac:picMkLst>
            <pc:docMk/>
            <pc:sldMk cId="1301892196" sldId="2142532395"/>
            <ac:picMk id="46" creationId="{B67B953B-E23A-A426-3A3D-7E63A6E57592}"/>
          </ac:picMkLst>
        </pc:picChg>
        <pc:picChg chg="add mod">
          <ac:chgData name="Daniel Margetic (SECURITY)" userId="ee2278a4-4fec-4cd0-81f2-44424f444fea" providerId="ADAL" clId="{419864AD-0CCB-4F8F-B492-769EDE0EEF25}" dt="2023-11-17T01:45:00.881" v="53"/>
          <ac:picMkLst>
            <pc:docMk/>
            <pc:sldMk cId="1301892196" sldId="2142532395"/>
            <ac:picMk id="48" creationId="{E05F99F5-D1B6-41AF-E29B-25284254FCE1}"/>
          </ac:picMkLst>
        </pc:picChg>
        <pc:picChg chg="add mod">
          <ac:chgData name="Daniel Margetic (SECURITY)" userId="ee2278a4-4fec-4cd0-81f2-44424f444fea" providerId="ADAL" clId="{419864AD-0CCB-4F8F-B492-769EDE0EEF25}" dt="2023-11-17T01:45:00.904" v="60"/>
          <ac:picMkLst>
            <pc:docMk/>
            <pc:sldMk cId="1301892196" sldId="2142532395"/>
            <ac:picMk id="50" creationId="{74543A04-F239-5665-F9EA-56557B633C4E}"/>
          </ac:picMkLst>
        </pc:picChg>
        <pc:picChg chg="add mod">
          <ac:chgData name="Daniel Margetic (SECURITY)" userId="ee2278a4-4fec-4cd0-81f2-44424f444fea" providerId="ADAL" clId="{419864AD-0CCB-4F8F-B492-769EDE0EEF25}" dt="2023-11-17T01:45:00.933" v="67"/>
          <ac:picMkLst>
            <pc:docMk/>
            <pc:sldMk cId="1301892196" sldId="2142532395"/>
            <ac:picMk id="52" creationId="{061ECC2A-58D9-D408-4979-D2FDEA4874C3}"/>
          </ac:picMkLst>
        </pc:picChg>
        <pc:picChg chg="add mod">
          <ac:chgData name="Daniel Margetic (SECURITY)" userId="ee2278a4-4fec-4cd0-81f2-44424f444fea" providerId="ADAL" clId="{419864AD-0CCB-4F8F-B492-769EDE0EEF25}" dt="2023-11-17T01:45:00.955" v="74"/>
          <ac:picMkLst>
            <pc:docMk/>
            <pc:sldMk cId="1301892196" sldId="2142532395"/>
            <ac:picMk id="54" creationId="{E725152C-AAC8-3471-A615-F6BABDF49BC6}"/>
          </ac:picMkLst>
        </pc:picChg>
        <pc:picChg chg="add mod">
          <ac:chgData name="Daniel Margetic (SECURITY)" userId="ee2278a4-4fec-4cd0-81f2-44424f444fea" providerId="ADAL" clId="{419864AD-0CCB-4F8F-B492-769EDE0EEF25}" dt="2023-11-17T01:45:00.979" v="81"/>
          <ac:picMkLst>
            <pc:docMk/>
            <pc:sldMk cId="1301892196" sldId="2142532395"/>
            <ac:picMk id="56" creationId="{0C952A44-0939-0841-6220-0C16C4B7DDFA}"/>
          </ac:picMkLst>
        </pc:picChg>
        <pc:cxnChg chg="mod">
          <ac:chgData name="Daniel Margetic (SECURITY)" userId="ee2278a4-4fec-4cd0-81f2-44424f444fea" providerId="ADAL" clId="{419864AD-0CCB-4F8F-B492-769EDE0EEF25}" dt="2023-11-17T01:45:00.649" v="11"/>
          <ac:cxnSpMkLst>
            <pc:docMk/>
            <pc:sldMk cId="1301892196"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20:05:54.956" v="1126" actId="47"/>
        <pc:sldMkLst>
          <pc:docMk/>
          <pc:sldMk cId="2989017120" sldId="2142532395"/>
        </pc:sldMkLst>
        <pc:spChg chg="mod">
          <ac:chgData name="Daniel Margetic (SECURITY)" userId="ee2278a4-4fec-4cd0-81f2-44424f444fea" providerId="ADAL" clId="{419864AD-0CCB-4F8F-B492-769EDE0EEF25}" dt="2023-11-21T20:02:46.990" v="1095" actId="20577"/>
          <ac:spMkLst>
            <pc:docMk/>
            <pc:sldMk cId="2989017120" sldId="2142532395"/>
            <ac:spMk id="3" creationId="{02A2312C-B6C0-45C8-BA07-32B020802FF8}"/>
          </ac:spMkLst>
        </pc:spChg>
        <pc:spChg chg="mod">
          <ac:chgData name="Daniel Margetic (SECURITY)" userId="ee2278a4-4fec-4cd0-81f2-44424f444fea" providerId="ADAL" clId="{419864AD-0CCB-4F8F-B492-769EDE0EEF25}" dt="2023-11-21T20:02:47.005" v="1096" actId="20577"/>
          <ac:spMkLst>
            <pc:docMk/>
            <pc:sldMk cId="2989017120" sldId="2142532395"/>
            <ac:spMk id="5" creationId="{449B3142-8E14-463C-9568-B853FC4E00D8}"/>
          </ac:spMkLst>
        </pc:spChg>
        <pc:spChg chg="mod">
          <ac:chgData name="Daniel Margetic (SECURITY)" userId="ee2278a4-4fec-4cd0-81f2-44424f444fea" providerId="ADAL" clId="{419864AD-0CCB-4F8F-B492-769EDE0EEF25}" dt="2023-11-21T20:02:46.794" v="1049" actId="20577"/>
          <ac:spMkLst>
            <pc:docMk/>
            <pc:sldMk cId="2989017120" sldId="2142532395"/>
            <ac:spMk id="8" creationId="{3E3E86A1-51F0-4ACE-9110-65C339009DC5}"/>
          </ac:spMkLst>
        </pc:spChg>
        <pc:spChg chg="mod">
          <ac:chgData name="Daniel Margetic (SECURITY)" userId="ee2278a4-4fec-4cd0-81f2-44424f444fea" providerId="ADAL" clId="{419864AD-0CCB-4F8F-B492-769EDE0EEF25}" dt="2023-11-21T20:02:46.805" v="1050" actId="20577"/>
          <ac:spMkLst>
            <pc:docMk/>
            <pc:sldMk cId="2989017120" sldId="2142532395"/>
            <ac:spMk id="9" creationId="{03055892-809B-4369-8DC3-837607F92822}"/>
          </ac:spMkLst>
        </pc:spChg>
        <pc:spChg chg="mod">
          <ac:chgData name="Daniel Margetic (SECURITY)" userId="ee2278a4-4fec-4cd0-81f2-44424f444fea" providerId="ADAL" clId="{419864AD-0CCB-4F8F-B492-769EDE0EEF25}" dt="2023-11-21T20:02:47.022" v="1102" actId="20577"/>
          <ac:spMkLst>
            <pc:docMk/>
            <pc:sldMk cId="2989017120" sldId="2142532395"/>
            <ac:spMk id="12" creationId="{BF878C93-8775-4329-AC41-FB6E5F1F9E5D}"/>
          </ac:spMkLst>
        </pc:spChg>
        <pc:spChg chg="mod">
          <ac:chgData name="Daniel Margetic (SECURITY)" userId="ee2278a4-4fec-4cd0-81f2-44424f444fea" providerId="ADAL" clId="{419864AD-0CCB-4F8F-B492-769EDE0EEF25}" dt="2023-11-21T20:02:47.027" v="1103" actId="20577"/>
          <ac:spMkLst>
            <pc:docMk/>
            <pc:sldMk cId="2989017120" sldId="2142532395"/>
            <ac:spMk id="13" creationId="{DEACA864-3795-4B65-93F0-66CF1A79BB5F}"/>
          </ac:spMkLst>
        </pc:spChg>
        <pc:spChg chg="mod">
          <ac:chgData name="Daniel Margetic (SECURITY)" userId="ee2278a4-4fec-4cd0-81f2-44424f444fea" providerId="ADAL" clId="{419864AD-0CCB-4F8F-B492-769EDE0EEF25}" dt="2023-11-21T20:02:46.823" v="1053" actId="20577"/>
          <ac:spMkLst>
            <pc:docMk/>
            <pc:sldMk cId="2989017120" sldId="2142532395"/>
            <ac:spMk id="16" creationId="{8FAEC4C6-4999-49FA-9A20-D5286ACF228D}"/>
          </ac:spMkLst>
        </pc:spChg>
        <pc:spChg chg="mod">
          <ac:chgData name="Daniel Margetic (SECURITY)" userId="ee2278a4-4fec-4cd0-81f2-44424f444fea" providerId="ADAL" clId="{419864AD-0CCB-4F8F-B492-769EDE0EEF25}" dt="2023-11-21T20:02:46.827" v="1054" actId="20577"/>
          <ac:spMkLst>
            <pc:docMk/>
            <pc:sldMk cId="2989017120" sldId="2142532395"/>
            <ac:spMk id="18" creationId="{534C3077-CDBF-4AF7-9BDC-213801286609}"/>
          </ac:spMkLst>
        </pc:spChg>
        <pc:spChg chg="mod">
          <ac:chgData name="Daniel Margetic (SECURITY)" userId="ee2278a4-4fec-4cd0-81f2-44424f444fea" providerId="ADAL" clId="{419864AD-0CCB-4F8F-B492-769EDE0EEF25}" dt="2023-11-21T20:02:46.846" v="1060" actId="20577"/>
          <ac:spMkLst>
            <pc:docMk/>
            <pc:sldMk cId="2989017120" sldId="2142532395"/>
            <ac:spMk id="22" creationId="{26EC3D75-A7AA-419E-954A-541DBD940CE3}"/>
          </ac:spMkLst>
        </pc:spChg>
        <pc:spChg chg="mod">
          <ac:chgData name="Daniel Margetic (SECURITY)" userId="ee2278a4-4fec-4cd0-81f2-44424f444fea" providerId="ADAL" clId="{419864AD-0CCB-4F8F-B492-769EDE0EEF25}" dt="2023-11-21T20:02:46.856" v="1061" actId="20577"/>
          <ac:spMkLst>
            <pc:docMk/>
            <pc:sldMk cId="2989017120" sldId="2142532395"/>
            <ac:spMk id="25" creationId="{92D996AE-5E09-476E-81FB-22FA58980C80}"/>
          </ac:spMkLst>
        </pc:spChg>
        <pc:spChg chg="mod">
          <ac:chgData name="Daniel Margetic (SECURITY)" userId="ee2278a4-4fec-4cd0-81f2-44424f444fea" providerId="ADAL" clId="{419864AD-0CCB-4F8F-B492-769EDE0EEF25}" dt="2023-11-21T20:02:46.875" v="1067" actId="20577"/>
          <ac:spMkLst>
            <pc:docMk/>
            <pc:sldMk cId="2989017120" sldId="2142532395"/>
            <ac:spMk id="41" creationId="{5F718C7C-8E6C-4F1F-880F-BE556A2A4FA1}"/>
          </ac:spMkLst>
        </pc:spChg>
        <pc:spChg chg="mod">
          <ac:chgData name="Daniel Margetic (SECURITY)" userId="ee2278a4-4fec-4cd0-81f2-44424f444fea" providerId="ADAL" clId="{419864AD-0CCB-4F8F-B492-769EDE0EEF25}" dt="2023-11-21T20:02:46.880" v="1068" actId="20577"/>
          <ac:spMkLst>
            <pc:docMk/>
            <pc:sldMk cId="2989017120" sldId="2142532395"/>
            <ac:spMk id="43" creationId="{9A0E3318-F6C4-42EA-8925-F6A87532565D}"/>
          </ac:spMkLst>
        </pc:spChg>
        <pc:spChg chg="mod">
          <ac:chgData name="Daniel Margetic (SECURITY)" userId="ee2278a4-4fec-4cd0-81f2-44424f444fea" providerId="ADAL" clId="{419864AD-0CCB-4F8F-B492-769EDE0EEF25}" dt="2023-11-21T20:02:46.895" v="1074" actId="20577"/>
          <ac:spMkLst>
            <pc:docMk/>
            <pc:sldMk cId="2989017120" sldId="2142532395"/>
            <ac:spMk id="47" creationId="{97A63E6B-1073-45D8-81B7-6FB833A473A3}"/>
          </ac:spMkLst>
        </pc:spChg>
        <pc:spChg chg="mod">
          <ac:chgData name="Daniel Margetic (SECURITY)" userId="ee2278a4-4fec-4cd0-81f2-44424f444fea" providerId="ADAL" clId="{419864AD-0CCB-4F8F-B492-769EDE0EEF25}" dt="2023-11-21T20:02:46.900" v="1075" actId="20577"/>
          <ac:spMkLst>
            <pc:docMk/>
            <pc:sldMk cId="2989017120" sldId="2142532395"/>
            <ac:spMk id="49" creationId="{D8B9A33B-ADD7-4791-8FF2-6D7E50EF2C36}"/>
          </ac:spMkLst>
        </pc:spChg>
        <pc:spChg chg="mod">
          <ac:chgData name="Daniel Margetic (SECURITY)" userId="ee2278a4-4fec-4cd0-81f2-44424f444fea" providerId="ADAL" clId="{419864AD-0CCB-4F8F-B492-769EDE0EEF25}" dt="2023-11-21T20:02:46.932" v="1081" actId="20577"/>
          <ac:spMkLst>
            <pc:docMk/>
            <pc:sldMk cId="2989017120" sldId="2142532395"/>
            <ac:spMk id="53" creationId="{DE4F2781-57BF-400E-9776-D0CB596ECA76}"/>
          </ac:spMkLst>
        </pc:spChg>
        <pc:spChg chg="mod">
          <ac:chgData name="Daniel Margetic (SECURITY)" userId="ee2278a4-4fec-4cd0-81f2-44424f444fea" providerId="ADAL" clId="{419864AD-0CCB-4F8F-B492-769EDE0EEF25}" dt="2023-11-21T20:02:46.938" v="1082" actId="20577"/>
          <ac:spMkLst>
            <pc:docMk/>
            <pc:sldMk cId="2989017120" sldId="2142532395"/>
            <ac:spMk id="55" creationId="{89E44410-8F83-483F-AF65-068A8FA9E76C}"/>
          </ac:spMkLst>
        </pc:spChg>
        <pc:spChg chg="mod">
          <ac:chgData name="Daniel Margetic (SECURITY)" userId="ee2278a4-4fec-4cd0-81f2-44424f444fea" providerId="ADAL" clId="{419864AD-0CCB-4F8F-B492-769EDE0EEF25}" dt="2023-11-21T20:02:47.043" v="1109" actId="20577"/>
          <ac:spMkLst>
            <pc:docMk/>
            <pc:sldMk cId="2989017120" sldId="2142532395"/>
            <ac:spMk id="58" creationId="{68111BEC-B35B-A65C-5898-A3D5E3D8520B}"/>
          </ac:spMkLst>
        </pc:spChg>
        <pc:spChg chg="mod">
          <ac:chgData name="Daniel Margetic (SECURITY)" userId="ee2278a4-4fec-4cd0-81f2-44424f444fea" providerId="ADAL" clId="{419864AD-0CCB-4F8F-B492-769EDE0EEF25}" dt="2023-11-21T20:02:46.968" v="1088" actId="20577"/>
          <ac:spMkLst>
            <pc:docMk/>
            <pc:sldMk cId="2989017120" sldId="2142532395"/>
            <ac:spMk id="59" creationId="{91C29F1C-4489-4EBD-A4B7-A32D7A563807}"/>
          </ac:spMkLst>
        </pc:spChg>
        <pc:spChg chg="mod">
          <ac:chgData name="Daniel Margetic (SECURITY)" userId="ee2278a4-4fec-4cd0-81f2-44424f444fea" providerId="ADAL" clId="{419864AD-0CCB-4F8F-B492-769EDE0EEF25}" dt="2023-11-21T20:02:47.052" v="1110" actId="20577"/>
          <ac:spMkLst>
            <pc:docMk/>
            <pc:sldMk cId="2989017120" sldId="2142532395"/>
            <ac:spMk id="60" creationId="{AD2213D7-B94F-85E9-34DC-C57FCA787D02}"/>
          </ac:spMkLst>
        </pc:spChg>
        <pc:spChg chg="mod">
          <ac:chgData name="Daniel Margetic (SECURITY)" userId="ee2278a4-4fec-4cd0-81f2-44424f444fea" providerId="ADAL" clId="{419864AD-0CCB-4F8F-B492-769EDE0EEF25}" dt="2023-11-21T20:02:46.975" v="1089" actId="20577"/>
          <ac:spMkLst>
            <pc:docMk/>
            <pc:sldMk cId="2989017120" sldId="2142532395"/>
            <ac:spMk id="61" creationId="{89C2434E-16C4-48B5-AA76-0F387E7C12B5}"/>
          </ac:spMkLst>
        </pc:spChg>
        <pc:picChg chg="add mod">
          <ac:chgData name="Daniel Margetic (SECURITY)" userId="ee2278a4-4fec-4cd0-81f2-44424f444fea" providerId="ADAL" clId="{419864AD-0CCB-4F8F-B492-769EDE0EEF25}" dt="2023-11-21T20:02:46.839" v="1059"/>
          <ac:picMkLst>
            <pc:docMk/>
            <pc:sldMk cId="2989017120" sldId="2142532395"/>
            <ac:picMk id="32" creationId="{CAFA1106-A69F-3A22-71D4-3D2C3A613CC9}"/>
          </ac:picMkLst>
        </pc:picChg>
        <pc:picChg chg="add mod">
          <ac:chgData name="Daniel Margetic (SECURITY)" userId="ee2278a4-4fec-4cd0-81f2-44424f444fea" providerId="ADAL" clId="{419864AD-0CCB-4F8F-B492-769EDE0EEF25}" dt="2023-11-21T20:02:46.869" v="1066"/>
          <ac:picMkLst>
            <pc:docMk/>
            <pc:sldMk cId="2989017120" sldId="2142532395"/>
            <ac:picMk id="34" creationId="{92799CE8-2930-CFB1-2207-0FA18A47FEF6}"/>
          </ac:picMkLst>
        </pc:picChg>
        <pc:picChg chg="add mod">
          <ac:chgData name="Daniel Margetic (SECURITY)" userId="ee2278a4-4fec-4cd0-81f2-44424f444fea" providerId="ADAL" clId="{419864AD-0CCB-4F8F-B492-769EDE0EEF25}" dt="2023-11-21T20:02:46.889" v="1073"/>
          <ac:picMkLst>
            <pc:docMk/>
            <pc:sldMk cId="2989017120" sldId="2142532395"/>
            <ac:picMk id="35" creationId="{40FC0143-7D21-269D-C8F4-FF0729BC66E7}"/>
          </ac:picMkLst>
        </pc:picChg>
        <pc:picChg chg="add mod">
          <ac:chgData name="Daniel Margetic (SECURITY)" userId="ee2278a4-4fec-4cd0-81f2-44424f444fea" providerId="ADAL" clId="{419864AD-0CCB-4F8F-B492-769EDE0EEF25}" dt="2023-11-21T20:02:46.925" v="1080"/>
          <ac:picMkLst>
            <pc:docMk/>
            <pc:sldMk cId="2989017120" sldId="2142532395"/>
            <ac:picMk id="44" creationId="{C0DFD88E-FF97-B2A3-F000-2C9B68B09BDD}"/>
          </ac:picMkLst>
        </pc:picChg>
        <pc:picChg chg="add mod">
          <ac:chgData name="Daniel Margetic (SECURITY)" userId="ee2278a4-4fec-4cd0-81f2-44424f444fea" providerId="ADAL" clId="{419864AD-0CCB-4F8F-B492-769EDE0EEF25}" dt="2023-11-21T20:02:46.961" v="1087"/>
          <ac:picMkLst>
            <pc:docMk/>
            <pc:sldMk cId="2989017120" sldId="2142532395"/>
            <ac:picMk id="46" creationId="{98892837-2C33-C058-6FE5-0A900AEA5D50}"/>
          </ac:picMkLst>
        </pc:picChg>
        <pc:picChg chg="add mod">
          <ac:chgData name="Daniel Margetic (SECURITY)" userId="ee2278a4-4fec-4cd0-81f2-44424f444fea" providerId="ADAL" clId="{419864AD-0CCB-4F8F-B492-769EDE0EEF25}" dt="2023-11-21T20:02:46.984" v="1094"/>
          <ac:picMkLst>
            <pc:docMk/>
            <pc:sldMk cId="2989017120" sldId="2142532395"/>
            <ac:picMk id="48" creationId="{2857EC87-C634-C89A-DDCA-5F6C5BEAE624}"/>
          </ac:picMkLst>
        </pc:picChg>
        <pc:picChg chg="add mod">
          <ac:chgData name="Daniel Margetic (SECURITY)" userId="ee2278a4-4fec-4cd0-81f2-44424f444fea" providerId="ADAL" clId="{419864AD-0CCB-4F8F-B492-769EDE0EEF25}" dt="2023-11-21T20:02:47.015" v="1101"/>
          <ac:picMkLst>
            <pc:docMk/>
            <pc:sldMk cId="2989017120" sldId="2142532395"/>
            <ac:picMk id="50" creationId="{BB0E5479-4125-0816-3246-97439D6D39BE}"/>
          </ac:picMkLst>
        </pc:picChg>
        <pc:picChg chg="add mod">
          <ac:chgData name="Daniel Margetic (SECURITY)" userId="ee2278a4-4fec-4cd0-81f2-44424f444fea" providerId="ADAL" clId="{419864AD-0CCB-4F8F-B492-769EDE0EEF25}" dt="2023-11-21T20:02:47.037" v="1108"/>
          <ac:picMkLst>
            <pc:docMk/>
            <pc:sldMk cId="2989017120" sldId="2142532395"/>
            <ac:picMk id="52" creationId="{70B24E04-789A-D9AC-39AD-F8C638BA785D}"/>
          </ac:picMkLst>
        </pc:picChg>
        <pc:picChg chg="add mod">
          <ac:chgData name="Daniel Margetic (SECURITY)" userId="ee2278a4-4fec-4cd0-81f2-44424f444fea" providerId="ADAL" clId="{419864AD-0CCB-4F8F-B492-769EDE0EEF25}" dt="2023-11-21T20:02:47.062" v="1115"/>
          <ac:picMkLst>
            <pc:docMk/>
            <pc:sldMk cId="2989017120" sldId="2142532395"/>
            <ac:picMk id="54" creationId="{B96AB59A-7D82-9EA9-0BEB-7142B5C63C84}"/>
          </ac:picMkLst>
        </pc:picChg>
        <pc:cxnChg chg="mod">
          <ac:chgData name="Daniel Margetic (SECURITY)" userId="ee2278a4-4fec-4cd0-81f2-44424f444fea" providerId="ADAL" clId="{419864AD-0CCB-4F8F-B492-769EDE0EEF25}" dt="2023-11-21T20:02:46.810" v="1052"/>
          <ac:cxnSpMkLst>
            <pc:docMk/>
            <pc:sldMk cId="2989017120" sldId="2142532395"/>
            <ac:cxnSpMk id="23" creationId="{AB43E8F0-8C3C-4F1E-919E-E1ECE342E8DE}"/>
          </ac:cxnSpMkLst>
        </pc:cxnChg>
      </pc:sldChg>
      <pc:sldChg chg="addSp delSp modSp add del mod ord">
        <pc:chgData name="Daniel Margetic (SECURITY)" userId="ee2278a4-4fec-4cd0-81f2-44424f444fea" providerId="ADAL" clId="{419864AD-0CCB-4F8F-B492-769EDE0EEF25}" dt="2023-11-21T20:33:18.989" v="1380" actId="47"/>
        <pc:sldMkLst>
          <pc:docMk/>
          <pc:sldMk cId="3147525060" sldId="2142532395"/>
        </pc:sldMkLst>
        <pc:spChg chg="mod">
          <ac:chgData name="Daniel Margetic (SECURITY)" userId="ee2278a4-4fec-4cd0-81f2-44424f444fea" providerId="ADAL" clId="{419864AD-0CCB-4F8F-B492-769EDE0EEF25}" dt="2023-11-21T20:27:44.406" v="1353" actId="20577"/>
          <ac:spMkLst>
            <pc:docMk/>
            <pc:sldMk cId="3147525060" sldId="2142532395"/>
            <ac:spMk id="3" creationId="{02A2312C-B6C0-45C8-BA07-32B020802FF8}"/>
          </ac:spMkLst>
        </pc:spChg>
        <pc:spChg chg="mod">
          <ac:chgData name="Daniel Margetic (SECURITY)" userId="ee2278a4-4fec-4cd0-81f2-44424f444fea" providerId="ADAL" clId="{419864AD-0CCB-4F8F-B492-769EDE0EEF25}" dt="2023-11-21T20:27:44.412" v="1354" actId="20577"/>
          <ac:spMkLst>
            <pc:docMk/>
            <pc:sldMk cId="3147525060" sldId="2142532395"/>
            <ac:spMk id="5" creationId="{449B3142-8E14-463C-9568-B853FC4E00D8}"/>
          </ac:spMkLst>
        </pc:spChg>
        <pc:spChg chg="mod">
          <ac:chgData name="Daniel Margetic (SECURITY)" userId="ee2278a4-4fec-4cd0-81f2-44424f444fea" providerId="ADAL" clId="{419864AD-0CCB-4F8F-B492-769EDE0EEF25}" dt="2023-11-21T20:27:44.205" v="1307" actId="20577"/>
          <ac:spMkLst>
            <pc:docMk/>
            <pc:sldMk cId="3147525060" sldId="2142532395"/>
            <ac:spMk id="8" creationId="{3E3E86A1-51F0-4ACE-9110-65C339009DC5}"/>
          </ac:spMkLst>
        </pc:spChg>
        <pc:spChg chg="mod">
          <ac:chgData name="Daniel Margetic (SECURITY)" userId="ee2278a4-4fec-4cd0-81f2-44424f444fea" providerId="ADAL" clId="{419864AD-0CCB-4F8F-B492-769EDE0EEF25}" dt="2023-11-21T20:27:44.213" v="1308" actId="20577"/>
          <ac:spMkLst>
            <pc:docMk/>
            <pc:sldMk cId="3147525060" sldId="2142532395"/>
            <ac:spMk id="9" creationId="{03055892-809B-4369-8DC3-837607F92822}"/>
          </ac:spMkLst>
        </pc:spChg>
        <pc:spChg chg="mod">
          <ac:chgData name="Daniel Margetic (SECURITY)" userId="ee2278a4-4fec-4cd0-81f2-44424f444fea" providerId="ADAL" clId="{419864AD-0CCB-4F8F-B492-769EDE0EEF25}" dt="2023-11-21T20:27:44.457" v="1360" actId="20577"/>
          <ac:spMkLst>
            <pc:docMk/>
            <pc:sldMk cId="3147525060" sldId="2142532395"/>
            <ac:spMk id="12" creationId="{BF878C93-8775-4329-AC41-FB6E5F1F9E5D}"/>
          </ac:spMkLst>
        </pc:spChg>
        <pc:spChg chg="mod">
          <ac:chgData name="Daniel Margetic (SECURITY)" userId="ee2278a4-4fec-4cd0-81f2-44424f444fea" providerId="ADAL" clId="{419864AD-0CCB-4F8F-B492-769EDE0EEF25}" dt="2023-11-21T20:27:44.470" v="1361" actId="20577"/>
          <ac:spMkLst>
            <pc:docMk/>
            <pc:sldMk cId="3147525060" sldId="2142532395"/>
            <ac:spMk id="13" creationId="{DEACA864-3795-4B65-93F0-66CF1A79BB5F}"/>
          </ac:spMkLst>
        </pc:spChg>
        <pc:spChg chg="mod">
          <ac:chgData name="Daniel Margetic (SECURITY)" userId="ee2278a4-4fec-4cd0-81f2-44424f444fea" providerId="ADAL" clId="{419864AD-0CCB-4F8F-B492-769EDE0EEF25}" dt="2023-11-21T20:27:44.248" v="1311" actId="20577"/>
          <ac:spMkLst>
            <pc:docMk/>
            <pc:sldMk cId="3147525060" sldId="2142532395"/>
            <ac:spMk id="16" creationId="{8FAEC4C6-4999-49FA-9A20-D5286ACF228D}"/>
          </ac:spMkLst>
        </pc:spChg>
        <pc:spChg chg="mod">
          <ac:chgData name="Daniel Margetic (SECURITY)" userId="ee2278a4-4fec-4cd0-81f2-44424f444fea" providerId="ADAL" clId="{419864AD-0CCB-4F8F-B492-769EDE0EEF25}" dt="2023-11-21T20:27:44.265" v="1312" actId="20577"/>
          <ac:spMkLst>
            <pc:docMk/>
            <pc:sldMk cId="3147525060" sldId="2142532395"/>
            <ac:spMk id="18" creationId="{534C3077-CDBF-4AF7-9BDC-213801286609}"/>
          </ac:spMkLst>
        </pc:spChg>
        <pc:spChg chg="mod">
          <ac:chgData name="Daniel Margetic (SECURITY)" userId="ee2278a4-4fec-4cd0-81f2-44424f444fea" providerId="ADAL" clId="{419864AD-0CCB-4F8F-B492-769EDE0EEF25}" dt="2023-11-21T20:27:44.283" v="1318" actId="20577"/>
          <ac:spMkLst>
            <pc:docMk/>
            <pc:sldMk cId="3147525060" sldId="2142532395"/>
            <ac:spMk id="22" creationId="{26EC3D75-A7AA-419E-954A-541DBD940CE3}"/>
          </ac:spMkLst>
        </pc:spChg>
        <pc:spChg chg="mod">
          <ac:chgData name="Daniel Margetic (SECURITY)" userId="ee2278a4-4fec-4cd0-81f2-44424f444fea" providerId="ADAL" clId="{419864AD-0CCB-4F8F-B492-769EDE0EEF25}" dt="2023-11-21T20:27:44.288" v="1319" actId="20577"/>
          <ac:spMkLst>
            <pc:docMk/>
            <pc:sldMk cId="3147525060" sldId="2142532395"/>
            <ac:spMk id="25" creationId="{92D996AE-5E09-476E-81FB-22FA58980C80}"/>
          </ac:spMkLst>
        </pc:spChg>
        <pc:spChg chg="mod">
          <ac:chgData name="Daniel Margetic (SECURITY)" userId="ee2278a4-4fec-4cd0-81f2-44424f444fea" providerId="ADAL" clId="{419864AD-0CCB-4F8F-B492-769EDE0EEF25}" dt="2023-11-21T20:27:44.304" v="1325" actId="20577"/>
          <ac:spMkLst>
            <pc:docMk/>
            <pc:sldMk cId="3147525060" sldId="2142532395"/>
            <ac:spMk id="41" creationId="{5F718C7C-8E6C-4F1F-880F-BE556A2A4FA1}"/>
          </ac:spMkLst>
        </pc:spChg>
        <pc:spChg chg="mod">
          <ac:chgData name="Daniel Margetic (SECURITY)" userId="ee2278a4-4fec-4cd0-81f2-44424f444fea" providerId="ADAL" clId="{419864AD-0CCB-4F8F-B492-769EDE0EEF25}" dt="2023-11-21T20:27:44.311" v="1326" actId="20577"/>
          <ac:spMkLst>
            <pc:docMk/>
            <pc:sldMk cId="3147525060" sldId="2142532395"/>
            <ac:spMk id="43" creationId="{9A0E3318-F6C4-42EA-8925-F6A87532565D}"/>
          </ac:spMkLst>
        </pc:spChg>
        <pc:spChg chg="mod">
          <ac:chgData name="Daniel Margetic (SECURITY)" userId="ee2278a4-4fec-4cd0-81f2-44424f444fea" providerId="ADAL" clId="{419864AD-0CCB-4F8F-B492-769EDE0EEF25}" dt="2023-11-21T20:27:44.327" v="1332" actId="20577"/>
          <ac:spMkLst>
            <pc:docMk/>
            <pc:sldMk cId="3147525060" sldId="2142532395"/>
            <ac:spMk id="47" creationId="{97A63E6B-1073-45D8-81B7-6FB833A473A3}"/>
          </ac:spMkLst>
        </pc:spChg>
        <pc:spChg chg="mod">
          <ac:chgData name="Daniel Margetic (SECURITY)" userId="ee2278a4-4fec-4cd0-81f2-44424f444fea" providerId="ADAL" clId="{419864AD-0CCB-4F8F-B492-769EDE0EEF25}" dt="2023-11-21T20:27:44.333" v="1333" actId="20577"/>
          <ac:spMkLst>
            <pc:docMk/>
            <pc:sldMk cId="3147525060" sldId="2142532395"/>
            <ac:spMk id="49" creationId="{D8B9A33B-ADD7-4791-8FF2-6D7E50EF2C36}"/>
          </ac:spMkLst>
        </pc:spChg>
        <pc:spChg chg="mod">
          <ac:chgData name="Daniel Margetic (SECURITY)" userId="ee2278a4-4fec-4cd0-81f2-44424f444fea" providerId="ADAL" clId="{419864AD-0CCB-4F8F-B492-769EDE0EEF25}" dt="2023-11-21T20:27:44.350" v="1339" actId="20577"/>
          <ac:spMkLst>
            <pc:docMk/>
            <pc:sldMk cId="3147525060" sldId="2142532395"/>
            <ac:spMk id="53" creationId="{DE4F2781-57BF-400E-9776-D0CB596ECA76}"/>
          </ac:spMkLst>
        </pc:spChg>
        <pc:spChg chg="mod">
          <ac:chgData name="Daniel Margetic (SECURITY)" userId="ee2278a4-4fec-4cd0-81f2-44424f444fea" providerId="ADAL" clId="{419864AD-0CCB-4F8F-B492-769EDE0EEF25}" dt="2023-11-21T20:27:44.358" v="1340" actId="20577"/>
          <ac:spMkLst>
            <pc:docMk/>
            <pc:sldMk cId="3147525060" sldId="2142532395"/>
            <ac:spMk id="55" creationId="{89E44410-8F83-483F-AF65-068A8FA9E76C}"/>
          </ac:spMkLst>
        </pc:spChg>
        <pc:spChg chg="mod">
          <ac:chgData name="Daniel Margetic (SECURITY)" userId="ee2278a4-4fec-4cd0-81f2-44424f444fea" providerId="ADAL" clId="{419864AD-0CCB-4F8F-B492-769EDE0EEF25}" dt="2023-11-21T20:27:44.516" v="1367" actId="20577"/>
          <ac:spMkLst>
            <pc:docMk/>
            <pc:sldMk cId="3147525060" sldId="2142532395"/>
            <ac:spMk id="58" creationId="{68111BEC-B35B-A65C-5898-A3D5E3D8520B}"/>
          </ac:spMkLst>
        </pc:spChg>
        <pc:spChg chg="mod">
          <ac:chgData name="Daniel Margetic (SECURITY)" userId="ee2278a4-4fec-4cd0-81f2-44424f444fea" providerId="ADAL" clId="{419864AD-0CCB-4F8F-B492-769EDE0EEF25}" dt="2023-11-21T20:27:44.373" v="1346" actId="20577"/>
          <ac:spMkLst>
            <pc:docMk/>
            <pc:sldMk cId="3147525060" sldId="2142532395"/>
            <ac:spMk id="59" creationId="{91C29F1C-4489-4EBD-A4B7-A32D7A563807}"/>
          </ac:spMkLst>
        </pc:spChg>
        <pc:spChg chg="mod">
          <ac:chgData name="Daniel Margetic (SECURITY)" userId="ee2278a4-4fec-4cd0-81f2-44424f444fea" providerId="ADAL" clId="{419864AD-0CCB-4F8F-B492-769EDE0EEF25}" dt="2023-11-21T20:27:44.548" v="1368" actId="20577"/>
          <ac:spMkLst>
            <pc:docMk/>
            <pc:sldMk cId="3147525060" sldId="2142532395"/>
            <ac:spMk id="60" creationId="{AD2213D7-B94F-85E9-34DC-C57FCA787D02}"/>
          </ac:spMkLst>
        </pc:spChg>
        <pc:spChg chg="mod">
          <ac:chgData name="Daniel Margetic (SECURITY)" userId="ee2278a4-4fec-4cd0-81f2-44424f444fea" providerId="ADAL" clId="{419864AD-0CCB-4F8F-B492-769EDE0EEF25}" dt="2023-11-21T20:27:44.379" v="1347" actId="20577"/>
          <ac:spMkLst>
            <pc:docMk/>
            <pc:sldMk cId="3147525060" sldId="2142532395"/>
            <ac:spMk id="61" creationId="{89C2434E-16C4-48B5-AA76-0F387E7C12B5}"/>
          </ac:spMkLst>
        </pc:spChg>
        <pc:picChg chg="add mod">
          <ac:chgData name="Daniel Margetic (SECURITY)" userId="ee2278a4-4fec-4cd0-81f2-44424f444fea" providerId="ADAL" clId="{419864AD-0CCB-4F8F-B492-769EDE0EEF25}" dt="2023-11-21T20:27:44.277" v="1317"/>
          <ac:picMkLst>
            <pc:docMk/>
            <pc:sldMk cId="3147525060" sldId="2142532395"/>
            <ac:picMk id="32" creationId="{5C885FD9-463D-594F-E5A0-D9890EFA4A96}"/>
          </ac:picMkLst>
        </pc:picChg>
        <pc:picChg chg="add mod">
          <ac:chgData name="Daniel Margetic (SECURITY)" userId="ee2278a4-4fec-4cd0-81f2-44424f444fea" providerId="ADAL" clId="{419864AD-0CCB-4F8F-B492-769EDE0EEF25}" dt="2023-11-21T20:27:44.298" v="1324"/>
          <ac:picMkLst>
            <pc:docMk/>
            <pc:sldMk cId="3147525060" sldId="2142532395"/>
            <ac:picMk id="34" creationId="{1AFC3B99-A501-8945-5F17-2170176FA000}"/>
          </ac:picMkLst>
        </pc:picChg>
        <pc:picChg chg="add mod">
          <ac:chgData name="Daniel Margetic (SECURITY)" userId="ee2278a4-4fec-4cd0-81f2-44424f444fea" providerId="ADAL" clId="{419864AD-0CCB-4F8F-B492-769EDE0EEF25}" dt="2023-11-21T20:27:44.321" v="1331"/>
          <ac:picMkLst>
            <pc:docMk/>
            <pc:sldMk cId="3147525060" sldId="2142532395"/>
            <ac:picMk id="35" creationId="{A81C7B0E-05D3-7872-10F5-6E6B74A2DEBC}"/>
          </ac:picMkLst>
        </pc:picChg>
        <pc:picChg chg="add mod">
          <ac:chgData name="Daniel Margetic (SECURITY)" userId="ee2278a4-4fec-4cd0-81f2-44424f444fea" providerId="ADAL" clId="{419864AD-0CCB-4F8F-B492-769EDE0EEF25}" dt="2023-11-21T20:27:44.345" v="1338"/>
          <ac:picMkLst>
            <pc:docMk/>
            <pc:sldMk cId="3147525060" sldId="2142532395"/>
            <ac:picMk id="44" creationId="{2A7DE26B-9D08-F39A-8519-A41BD2CD0CB5}"/>
          </ac:picMkLst>
        </pc:picChg>
        <pc:picChg chg="add mod">
          <ac:chgData name="Daniel Margetic (SECURITY)" userId="ee2278a4-4fec-4cd0-81f2-44424f444fea" providerId="ADAL" clId="{419864AD-0CCB-4F8F-B492-769EDE0EEF25}" dt="2023-11-21T20:27:44.367" v="1345"/>
          <ac:picMkLst>
            <pc:docMk/>
            <pc:sldMk cId="3147525060" sldId="2142532395"/>
            <ac:picMk id="46" creationId="{E63F36FF-1D97-400D-F1BF-ACD2EDFCA8B3}"/>
          </ac:picMkLst>
        </pc:picChg>
        <pc:picChg chg="add mod">
          <ac:chgData name="Daniel Margetic (SECURITY)" userId="ee2278a4-4fec-4cd0-81f2-44424f444fea" providerId="ADAL" clId="{419864AD-0CCB-4F8F-B492-769EDE0EEF25}" dt="2023-11-21T20:27:44.400" v="1352"/>
          <ac:picMkLst>
            <pc:docMk/>
            <pc:sldMk cId="3147525060" sldId="2142532395"/>
            <ac:picMk id="48" creationId="{8F2DE3BA-E010-A889-7AA2-265C98D84D21}"/>
          </ac:picMkLst>
        </pc:picChg>
        <pc:picChg chg="add del mod">
          <ac:chgData name="Daniel Margetic (SECURITY)" userId="ee2278a4-4fec-4cd0-81f2-44424f444fea" providerId="ADAL" clId="{419864AD-0CCB-4F8F-B492-769EDE0EEF25}" dt="2023-11-21T20:30:12.345" v="1379"/>
          <ac:picMkLst>
            <pc:docMk/>
            <pc:sldMk cId="3147525060" sldId="2142532395"/>
            <ac:picMk id="50" creationId="{91657AFB-B099-2A93-7761-F4C5788C8A45}"/>
          </ac:picMkLst>
        </pc:picChg>
        <pc:picChg chg="add del mod">
          <ac:chgData name="Daniel Margetic (SECURITY)" userId="ee2278a4-4fec-4cd0-81f2-44424f444fea" providerId="ADAL" clId="{419864AD-0CCB-4F8F-B492-769EDE0EEF25}" dt="2023-11-21T20:30:05.661" v="1377"/>
          <ac:picMkLst>
            <pc:docMk/>
            <pc:sldMk cId="3147525060" sldId="2142532395"/>
            <ac:picMk id="52" creationId="{CC719EBB-9809-C847-D8BB-A664C72D1320}"/>
          </ac:picMkLst>
        </pc:picChg>
        <pc:picChg chg="add del mod">
          <ac:chgData name="Daniel Margetic (SECURITY)" userId="ee2278a4-4fec-4cd0-81f2-44424f444fea" providerId="ADAL" clId="{419864AD-0CCB-4F8F-B492-769EDE0EEF25}" dt="2023-11-21T20:29:47.583" v="1375"/>
          <ac:picMkLst>
            <pc:docMk/>
            <pc:sldMk cId="3147525060" sldId="2142532395"/>
            <ac:picMk id="54" creationId="{E5ACCF70-6677-8B8F-8DCB-D71F2CEE1157}"/>
          </ac:picMkLst>
        </pc:picChg>
        <pc:cxnChg chg="mod">
          <ac:chgData name="Daniel Margetic (SECURITY)" userId="ee2278a4-4fec-4cd0-81f2-44424f444fea" providerId="ADAL" clId="{419864AD-0CCB-4F8F-B492-769EDE0EEF25}" dt="2023-11-21T20:27:44.216" v="1310"/>
          <ac:cxnSpMkLst>
            <pc:docMk/>
            <pc:sldMk cId="3147525060"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19:51:20.899" v="867" actId="47"/>
        <pc:sldMkLst>
          <pc:docMk/>
          <pc:sldMk cId="3181582944" sldId="2142532395"/>
        </pc:sldMkLst>
        <pc:spChg chg="mod">
          <ac:chgData name="Daniel Margetic (SECURITY)" userId="ee2278a4-4fec-4cd0-81f2-44424f444fea" providerId="ADAL" clId="{419864AD-0CCB-4F8F-B492-769EDE0EEF25}" dt="2023-11-21T19:37:40.217" v="836" actId="20577"/>
          <ac:spMkLst>
            <pc:docMk/>
            <pc:sldMk cId="3181582944" sldId="2142532395"/>
            <ac:spMk id="3" creationId="{02A2312C-B6C0-45C8-BA07-32B020802FF8}"/>
          </ac:spMkLst>
        </pc:spChg>
        <pc:spChg chg="mod">
          <ac:chgData name="Daniel Margetic (SECURITY)" userId="ee2278a4-4fec-4cd0-81f2-44424f444fea" providerId="ADAL" clId="{419864AD-0CCB-4F8F-B492-769EDE0EEF25}" dt="2023-11-21T19:37:40.226" v="837" actId="20577"/>
          <ac:spMkLst>
            <pc:docMk/>
            <pc:sldMk cId="3181582944" sldId="2142532395"/>
            <ac:spMk id="5" creationId="{449B3142-8E14-463C-9568-B853FC4E00D8}"/>
          </ac:spMkLst>
        </pc:spChg>
        <pc:spChg chg="mod">
          <ac:chgData name="Daniel Margetic (SECURITY)" userId="ee2278a4-4fec-4cd0-81f2-44424f444fea" providerId="ADAL" clId="{419864AD-0CCB-4F8F-B492-769EDE0EEF25}" dt="2023-11-21T19:32:48.023" v="790" actId="20577"/>
          <ac:spMkLst>
            <pc:docMk/>
            <pc:sldMk cId="3181582944" sldId="2142532395"/>
            <ac:spMk id="8" creationId="{3E3E86A1-51F0-4ACE-9110-65C339009DC5}"/>
          </ac:spMkLst>
        </pc:spChg>
        <pc:spChg chg="mod">
          <ac:chgData name="Daniel Margetic (SECURITY)" userId="ee2278a4-4fec-4cd0-81f2-44424f444fea" providerId="ADAL" clId="{419864AD-0CCB-4F8F-B492-769EDE0EEF25}" dt="2023-11-21T19:32:48.736" v="791" actId="20577"/>
          <ac:spMkLst>
            <pc:docMk/>
            <pc:sldMk cId="3181582944" sldId="2142532395"/>
            <ac:spMk id="9" creationId="{03055892-809B-4369-8DC3-837607F92822}"/>
          </ac:spMkLst>
        </pc:spChg>
        <pc:spChg chg="mod">
          <ac:chgData name="Daniel Margetic (SECURITY)" userId="ee2278a4-4fec-4cd0-81f2-44424f444fea" providerId="ADAL" clId="{419864AD-0CCB-4F8F-B492-769EDE0EEF25}" dt="2023-11-21T19:37:42.497" v="843" actId="20577"/>
          <ac:spMkLst>
            <pc:docMk/>
            <pc:sldMk cId="3181582944" sldId="2142532395"/>
            <ac:spMk id="12" creationId="{BF878C93-8775-4329-AC41-FB6E5F1F9E5D}"/>
          </ac:spMkLst>
        </pc:spChg>
        <pc:spChg chg="mod">
          <ac:chgData name="Daniel Margetic (SECURITY)" userId="ee2278a4-4fec-4cd0-81f2-44424f444fea" providerId="ADAL" clId="{419864AD-0CCB-4F8F-B492-769EDE0EEF25}" dt="2023-11-21T19:37:42.508" v="844" actId="20577"/>
          <ac:spMkLst>
            <pc:docMk/>
            <pc:sldMk cId="3181582944" sldId="2142532395"/>
            <ac:spMk id="13" creationId="{DEACA864-3795-4B65-93F0-66CF1A79BB5F}"/>
          </ac:spMkLst>
        </pc:spChg>
        <pc:spChg chg="mod">
          <ac:chgData name="Daniel Margetic (SECURITY)" userId="ee2278a4-4fec-4cd0-81f2-44424f444fea" providerId="ADAL" clId="{419864AD-0CCB-4F8F-B492-769EDE0EEF25}" dt="2023-11-21T19:36:16.119" v="794" actId="20577"/>
          <ac:spMkLst>
            <pc:docMk/>
            <pc:sldMk cId="3181582944" sldId="2142532395"/>
            <ac:spMk id="16" creationId="{8FAEC4C6-4999-49FA-9A20-D5286ACF228D}"/>
          </ac:spMkLst>
        </pc:spChg>
        <pc:spChg chg="mod">
          <ac:chgData name="Daniel Margetic (SECURITY)" userId="ee2278a4-4fec-4cd0-81f2-44424f444fea" providerId="ADAL" clId="{419864AD-0CCB-4F8F-B492-769EDE0EEF25}" dt="2023-11-21T19:36:17.093" v="795" actId="20577"/>
          <ac:spMkLst>
            <pc:docMk/>
            <pc:sldMk cId="3181582944" sldId="2142532395"/>
            <ac:spMk id="18" creationId="{534C3077-CDBF-4AF7-9BDC-213801286609}"/>
          </ac:spMkLst>
        </pc:spChg>
        <pc:spChg chg="mod">
          <ac:chgData name="Daniel Margetic (SECURITY)" userId="ee2278a4-4fec-4cd0-81f2-44424f444fea" providerId="ADAL" clId="{419864AD-0CCB-4F8F-B492-769EDE0EEF25}" dt="2023-11-21T19:36:40.105" v="801" actId="20577"/>
          <ac:spMkLst>
            <pc:docMk/>
            <pc:sldMk cId="3181582944" sldId="2142532395"/>
            <ac:spMk id="22" creationId="{26EC3D75-A7AA-419E-954A-541DBD940CE3}"/>
          </ac:spMkLst>
        </pc:spChg>
        <pc:spChg chg="mod">
          <ac:chgData name="Daniel Margetic (SECURITY)" userId="ee2278a4-4fec-4cd0-81f2-44424f444fea" providerId="ADAL" clId="{419864AD-0CCB-4F8F-B492-769EDE0EEF25}" dt="2023-11-21T19:36:41.499" v="802" actId="20577"/>
          <ac:spMkLst>
            <pc:docMk/>
            <pc:sldMk cId="3181582944" sldId="2142532395"/>
            <ac:spMk id="25" creationId="{92D996AE-5E09-476E-81FB-22FA58980C80}"/>
          </ac:spMkLst>
        </pc:spChg>
        <pc:spChg chg="mod">
          <ac:chgData name="Daniel Margetic (SECURITY)" userId="ee2278a4-4fec-4cd0-81f2-44424f444fea" providerId="ADAL" clId="{419864AD-0CCB-4F8F-B492-769EDE0EEF25}" dt="2023-11-21T19:37:26.086" v="808" actId="20577"/>
          <ac:spMkLst>
            <pc:docMk/>
            <pc:sldMk cId="3181582944" sldId="2142532395"/>
            <ac:spMk id="41" creationId="{5F718C7C-8E6C-4F1F-880F-BE556A2A4FA1}"/>
          </ac:spMkLst>
        </pc:spChg>
        <pc:spChg chg="mod">
          <ac:chgData name="Daniel Margetic (SECURITY)" userId="ee2278a4-4fec-4cd0-81f2-44424f444fea" providerId="ADAL" clId="{419864AD-0CCB-4F8F-B492-769EDE0EEF25}" dt="2023-11-21T19:37:34.146" v="809" actId="20577"/>
          <ac:spMkLst>
            <pc:docMk/>
            <pc:sldMk cId="3181582944" sldId="2142532395"/>
            <ac:spMk id="43" creationId="{9A0E3318-F6C4-42EA-8925-F6A87532565D}"/>
          </ac:spMkLst>
        </pc:spChg>
        <pc:spChg chg="mod">
          <ac:chgData name="Daniel Margetic (SECURITY)" userId="ee2278a4-4fec-4cd0-81f2-44424f444fea" providerId="ADAL" clId="{419864AD-0CCB-4F8F-B492-769EDE0EEF25}" dt="2023-11-21T19:37:35.845" v="815" actId="20577"/>
          <ac:spMkLst>
            <pc:docMk/>
            <pc:sldMk cId="3181582944" sldId="2142532395"/>
            <ac:spMk id="47" creationId="{97A63E6B-1073-45D8-81B7-6FB833A473A3}"/>
          </ac:spMkLst>
        </pc:spChg>
        <pc:spChg chg="mod">
          <ac:chgData name="Daniel Margetic (SECURITY)" userId="ee2278a4-4fec-4cd0-81f2-44424f444fea" providerId="ADAL" clId="{419864AD-0CCB-4F8F-B492-769EDE0EEF25}" dt="2023-11-21T19:37:35.865" v="816" actId="20577"/>
          <ac:spMkLst>
            <pc:docMk/>
            <pc:sldMk cId="3181582944" sldId="2142532395"/>
            <ac:spMk id="49" creationId="{D8B9A33B-ADD7-4791-8FF2-6D7E50EF2C36}"/>
          </ac:spMkLst>
        </pc:spChg>
        <pc:spChg chg="mod">
          <ac:chgData name="Daniel Margetic (SECURITY)" userId="ee2278a4-4fec-4cd0-81f2-44424f444fea" providerId="ADAL" clId="{419864AD-0CCB-4F8F-B492-769EDE0EEF25}" dt="2023-11-21T19:37:36.889" v="822" actId="20577"/>
          <ac:spMkLst>
            <pc:docMk/>
            <pc:sldMk cId="3181582944" sldId="2142532395"/>
            <ac:spMk id="53" creationId="{DE4F2781-57BF-400E-9776-D0CB596ECA76}"/>
          </ac:spMkLst>
        </pc:spChg>
        <pc:spChg chg="mod">
          <ac:chgData name="Daniel Margetic (SECURITY)" userId="ee2278a4-4fec-4cd0-81f2-44424f444fea" providerId="ADAL" clId="{419864AD-0CCB-4F8F-B492-769EDE0EEF25}" dt="2023-11-21T19:37:36.899" v="823" actId="20577"/>
          <ac:spMkLst>
            <pc:docMk/>
            <pc:sldMk cId="3181582944" sldId="2142532395"/>
            <ac:spMk id="55" creationId="{89E44410-8F83-483F-AF65-068A8FA9E76C}"/>
          </ac:spMkLst>
        </pc:spChg>
        <pc:spChg chg="mod">
          <ac:chgData name="Daniel Margetic (SECURITY)" userId="ee2278a4-4fec-4cd0-81f2-44424f444fea" providerId="ADAL" clId="{419864AD-0CCB-4F8F-B492-769EDE0EEF25}" dt="2023-11-21T19:37:54.867" v="850" actId="20577"/>
          <ac:spMkLst>
            <pc:docMk/>
            <pc:sldMk cId="3181582944" sldId="2142532395"/>
            <ac:spMk id="58" creationId="{68111BEC-B35B-A65C-5898-A3D5E3D8520B}"/>
          </ac:spMkLst>
        </pc:spChg>
        <pc:spChg chg="mod">
          <ac:chgData name="Daniel Margetic (SECURITY)" userId="ee2278a4-4fec-4cd0-81f2-44424f444fea" providerId="ADAL" clId="{419864AD-0CCB-4F8F-B492-769EDE0EEF25}" dt="2023-11-21T19:37:38.606" v="829" actId="20577"/>
          <ac:spMkLst>
            <pc:docMk/>
            <pc:sldMk cId="3181582944" sldId="2142532395"/>
            <ac:spMk id="59" creationId="{91C29F1C-4489-4EBD-A4B7-A32D7A563807}"/>
          </ac:spMkLst>
        </pc:spChg>
        <pc:spChg chg="mod">
          <ac:chgData name="Daniel Margetic (SECURITY)" userId="ee2278a4-4fec-4cd0-81f2-44424f444fea" providerId="ADAL" clId="{419864AD-0CCB-4F8F-B492-769EDE0EEF25}" dt="2023-11-21T19:37:54.876" v="851" actId="20577"/>
          <ac:spMkLst>
            <pc:docMk/>
            <pc:sldMk cId="3181582944" sldId="2142532395"/>
            <ac:spMk id="60" creationId="{AD2213D7-B94F-85E9-34DC-C57FCA787D02}"/>
          </ac:spMkLst>
        </pc:spChg>
        <pc:spChg chg="mod">
          <ac:chgData name="Daniel Margetic (SECURITY)" userId="ee2278a4-4fec-4cd0-81f2-44424f444fea" providerId="ADAL" clId="{419864AD-0CCB-4F8F-B492-769EDE0EEF25}" dt="2023-11-21T19:37:38.615" v="830" actId="20577"/>
          <ac:spMkLst>
            <pc:docMk/>
            <pc:sldMk cId="3181582944" sldId="2142532395"/>
            <ac:spMk id="61" creationId="{89C2434E-16C4-48B5-AA76-0F387E7C12B5}"/>
          </ac:spMkLst>
        </pc:spChg>
        <pc:picChg chg="add mod">
          <ac:chgData name="Daniel Margetic (SECURITY)" userId="ee2278a4-4fec-4cd0-81f2-44424f444fea" providerId="ADAL" clId="{419864AD-0CCB-4F8F-B492-769EDE0EEF25}" dt="2023-11-21T19:36:34.488" v="800"/>
          <ac:picMkLst>
            <pc:docMk/>
            <pc:sldMk cId="3181582944" sldId="2142532395"/>
            <ac:picMk id="32" creationId="{5089E4A5-6D38-FD90-F2B0-EADABF1A51E9}"/>
          </ac:picMkLst>
        </pc:picChg>
        <pc:picChg chg="add mod">
          <ac:chgData name="Daniel Margetic (SECURITY)" userId="ee2278a4-4fec-4cd0-81f2-44424f444fea" providerId="ADAL" clId="{419864AD-0CCB-4F8F-B492-769EDE0EEF25}" dt="2023-11-21T19:37:26.076" v="807"/>
          <ac:picMkLst>
            <pc:docMk/>
            <pc:sldMk cId="3181582944" sldId="2142532395"/>
            <ac:picMk id="34" creationId="{40EA439E-500A-D45E-2BF9-38613B272A1A}"/>
          </ac:picMkLst>
        </pc:picChg>
        <pc:picChg chg="add mod">
          <ac:chgData name="Daniel Margetic (SECURITY)" userId="ee2278a4-4fec-4cd0-81f2-44424f444fea" providerId="ADAL" clId="{419864AD-0CCB-4F8F-B492-769EDE0EEF25}" dt="2023-11-21T19:37:35.832" v="814"/>
          <ac:picMkLst>
            <pc:docMk/>
            <pc:sldMk cId="3181582944" sldId="2142532395"/>
            <ac:picMk id="35" creationId="{D6E84F54-E700-14F4-65CD-036B6FD87287}"/>
          </ac:picMkLst>
        </pc:picChg>
        <pc:picChg chg="add mod">
          <ac:chgData name="Daniel Margetic (SECURITY)" userId="ee2278a4-4fec-4cd0-81f2-44424f444fea" providerId="ADAL" clId="{419864AD-0CCB-4F8F-B492-769EDE0EEF25}" dt="2023-11-21T19:37:36.879" v="821"/>
          <ac:picMkLst>
            <pc:docMk/>
            <pc:sldMk cId="3181582944" sldId="2142532395"/>
            <ac:picMk id="44" creationId="{3F9408F4-E2DF-06F2-BCAB-3A0B905BCB37}"/>
          </ac:picMkLst>
        </pc:picChg>
        <pc:picChg chg="add mod">
          <ac:chgData name="Daniel Margetic (SECURITY)" userId="ee2278a4-4fec-4cd0-81f2-44424f444fea" providerId="ADAL" clId="{419864AD-0CCB-4F8F-B492-769EDE0EEF25}" dt="2023-11-21T19:37:38.595" v="828"/>
          <ac:picMkLst>
            <pc:docMk/>
            <pc:sldMk cId="3181582944" sldId="2142532395"/>
            <ac:picMk id="46" creationId="{662FDADA-4C32-BE8E-A176-0D74138BF8F4}"/>
          </ac:picMkLst>
        </pc:picChg>
        <pc:picChg chg="add mod">
          <ac:chgData name="Daniel Margetic (SECURITY)" userId="ee2278a4-4fec-4cd0-81f2-44424f444fea" providerId="ADAL" clId="{419864AD-0CCB-4F8F-B492-769EDE0EEF25}" dt="2023-11-21T19:37:40.209" v="835"/>
          <ac:picMkLst>
            <pc:docMk/>
            <pc:sldMk cId="3181582944" sldId="2142532395"/>
            <ac:picMk id="48" creationId="{C43D02EB-65C4-CB9E-EEB4-24DC66AB2DC1}"/>
          </ac:picMkLst>
        </pc:picChg>
        <pc:picChg chg="add mod">
          <ac:chgData name="Daniel Margetic (SECURITY)" userId="ee2278a4-4fec-4cd0-81f2-44424f444fea" providerId="ADAL" clId="{419864AD-0CCB-4F8F-B492-769EDE0EEF25}" dt="2023-11-21T19:37:42.488" v="842"/>
          <ac:picMkLst>
            <pc:docMk/>
            <pc:sldMk cId="3181582944" sldId="2142532395"/>
            <ac:picMk id="50" creationId="{A9D0F41D-836B-FEAC-C029-C43370778AE7}"/>
          </ac:picMkLst>
        </pc:picChg>
        <pc:picChg chg="add mod">
          <ac:chgData name="Daniel Margetic (SECURITY)" userId="ee2278a4-4fec-4cd0-81f2-44424f444fea" providerId="ADAL" clId="{419864AD-0CCB-4F8F-B492-769EDE0EEF25}" dt="2023-11-21T19:37:54.858" v="849"/>
          <ac:picMkLst>
            <pc:docMk/>
            <pc:sldMk cId="3181582944" sldId="2142532395"/>
            <ac:picMk id="52" creationId="{EF124D81-0BB9-B1C5-9ECA-C2AE94288B11}"/>
          </ac:picMkLst>
        </pc:picChg>
        <pc:picChg chg="add mod">
          <ac:chgData name="Daniel Margetic (SECURITY)" userId="ee2278a4-4fec-4cd0-81f2-44424f444fea" providerId="ADAL" clId="{419864AD-0CCB-4F8F-B492-769EDE0EEF25}" dt="2023-11-21T19:38:42.852" v="856"/>
          <ac:picMkLst>
            <pc:docMk/>
            <pc:sldMk cId="3181582944" sldId="2142532395"/>
            <ac:picMk id="54" creationId="{9C1BC3E8-937B-A21C-C019-10DFC6ADE489}"/>
          </ac:picMkLst>
        </pc:picChg>
        <pc:cxnChg chg="mod">
          <ac:chgData name="Daniel Margetic (SECURITY)" userId="ee2278a4-4fec-4cd0-81f2-44424f444fea" providerId="ADAL" clId="{419864AD-0CCB-4F8F-B492-769EDE0EEF25}" dt="2023-11-21T19:32:53.652" v="793"/>
          <ac:cxnSpMkLst>
            <pc:docMk/>
            <pc:sldMk cId="3181582944"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20:06:23.079" v="1212" actId="47"/>
        <pc:sldMkLst>
          <pc:docMk/>
          <pc:sldMk cId="3378765110" sldId="2142532395"/>
        </pc:sldMkLst>
        <pc:spChg chg="mod">
          <ac:chgData name="Daniel Margetic (SECURITY)" userId="ee2278a4-4fec-4cd0-81f2-44424f444fea" providerId="ADAL" clId="{419864AD-0CCB-4F8F-B492-769EDE0EEF25}" dt="2023-11-21T20:06:12.498" v="1181" actId="20577"/>
          <ac:spMkLst>
            <pc:docMk/>
            <pc:sldMk cId="3378765110" sldId="2142532395"/>
            <ac:spMk id="3" creationId="{02A2312C-B6C0-45C8-BA07-32B020802FF8}"/>
          </ac:spMkLst>
        </pc:spChg>
        <pc:spChg chg="mod">
          <ac:chgData name="Daniel Margetic (SECURITY)" userId="ee2278a4-4fec-4cd0-81f2-44424f444fea" providerId="ADAL" clId="{419864AD-0CCB-4F8F-B492-769EDE0EEF25}" dt="2023-11-21T20:06:12.504" v="1182" actId="20577"/>
          <ac:spMkLst>
            <pc:docMk/>
            <pc:sldMk cId="3378765110" sldId="2142532395"/>
            <ac:spMk id="5" creationId="{449B3142-8E14-463C-9568-B853FC4E00D8}"/>
          </ac:spMkLst>
        </pc:spChg>
        <pc:spChg chg="mod">
          <ac:chgData name="Daniel Margetic (SECURITY)" userId="ee2278a4-4fec-4cd0-81f2-44424f444fea" providerId="ADAL" clId="{419864AD-0CCB-4F8F-B492-769EDE0EEF25}" dt="2023-11-21T20:06:12.279" v="1135" actId="20577"/>
          <ac:spMkLst>
            <pc:docMk/>
            <pc:sldMk cId="3378765110" sldId="2142532395"/>
            <ac:spMk id="8" creationId="{3E3E86A1-51F0-4ACE-9110-65C339009DC5}"/>
          </ac:spMkLst>
        </pc:spChg>
        <pc:spChg chg="mod">
          <ac:chgData name="Daniel Margetic (SECURITY)" userId="ee2278a4-4fec-4cd0-81f2-44424f444fea" providerId="ADAL" clId="{419864AD-0CCB-4F8F-B492-769EDE0EEF25}" dt="2023-11-21T20:06:12.287" v="1136" actId="20577"/>
          <ac:spMkLst>
            <pc:docMk/>
            <pc:sldMk cId="3378765110" sldId="2142532395"/>
            <ac:spMk id="9" creationId="{03055892-809B-4369-8DC3-837607F92822}"/>
          </ac:spMkLst>
        </pc:spChg>
        <pc:spChg chg="mod">
          <ac:chgData name="Daniel Margetic (SECURITY)" userId="ee2278a4-4fec-4cd0-81f2-44424f444fea" providerId="ADAL" clId="{419864AD-0CCB-4F8F-B492-769EDE0EEF25}" dt="2023-11-21T20:06:12.518" v="1188" actId="20577"/>
          <ac:spMkLst>
            <pc:docMk/>
            <pc:sldMk cId="3378765110" sldId="2142532395"/>
            <ac:spMk id="12" creationId="{BF878C93-8775-4329-AC41-FB6E5F1F9E5D}"/>
          </ac:spMkLst>
        </pc:spChg>
        <pc:spChg chg="mod">
          <ac:chgData name="Daniel Margetic (SECURITY)" userId="ee2278a4-4fec-4cd0-81f2-44424f444fea" providerId="ADAL" clId="{419864AD-0CCB-4F8F-B492-769EDE0EEF25}" dt="2023-11-21T20:06:12.533" v="1189" actId="20577"/>
          <ac:spMkLst>
            <pc:docMk/>
            <pc:sldMk cId="3378765110" sldId="2142532395"/>
            <ac:spMk id="13" creationId="{DEACA864-3795-4B65-93F0-66CF1A79BB5F}"/>
          </ac:spMkLst>
        </pc:spChg>
        <pc:spChg chg="mod">
          <ac:chgData name="Daniel Margetic (SECURITY)" userId="ee2278a4-4fec-4cd0-81f2-44424f444fea" providerId="ADAL" clId="{419864AD-0CCB-4F8F-B492-769EDE0EEF25}" dt="2023-11-21T20:06:12.330" v="1139" actId="20577"/>
          <ac:spMkLst>
            <pc:docMk/>
            <pc:sldMk cId="3378765110" sldId="2142532395"/>
            <ac:spMk id="16" creationId="{8FAEC4C6-4999-49FA-9A20-D5286ACF228D}"/>
          </ac:spMkLst>
        </pc:spChg>
        <pc:spChg chg="mod">
          <ac:chgData name="Daniel Margetic (SECURITY)" userId="ee2278a4-4fec-4cd0-81f2-44424f444fea" providerId="ADAL" clId="{419864AD-0CCB-4F8F-B492-769EDE0EEF25}" dt="2023-11-21T20:06:12.346" v="1140" actId="20577"/>
          <ac:spMkLst>
            <pc:docMk/>
            <pc:sldMk cId="3378765110" sldId="2142532395"/>
            <ac:spMk id="18" creationId="{534C3077-CDBF-4AF7-9BDC-213801286609}"/>
          </ac:spMkLst>
        </pc:spChg>
        <pc:spChg chg="mod">
          <ac:chgData name="Daniel Margetic (SECURITY)" userId="ee2278a4-4fec-4cd0-81f2-44424f444fea" providerId="ADAL" clId="{419864AD-0CCB-4F8F-B492-769EDE0EEF25}" dt="2023-11-21T20:06:12.381" v="1146" actId="20577"/>
          <ac:spMkLst>
            <pc:docMk/>
            <pc:sldMk cId="3378765110" sldId="2142532395"/>
            <ac:spMk id="22" creationId="{26EC3D75-A7AA-419E-954A-541DBD940CE3}"/>
          </ac:spMkLst>
        </pc:spChg>
        <pc:spChg chg="mod">
          <ac:chgData name="Daniel Margetic (SECURITY)" userId="ee2278a4-4fec-4cd0-81f2-44424f444fea" providerId="ADAL" clId="{419864AD-0CCB-4F8F-B492-769EDE0EEF25}" dt="2023-11-21T20:06:12.388" v="1147" actId="20577"/>
          <ac:spMkLst>
            <pc:docMk/>
            <pc:sldMk cId="3378765110" sldId="2142532395"/>
            <ac:spMk id="25" creationId="{92D996AE-5E09-476E-81FB-22FA58980C80}"/>
          </ac:spMkLst>
        </pc:spChg>
        <pc:spChg chg="mod">
          <ac:chgData name="Daniel Margetic (SECURITY)" userId="ee2278a4-4fec-4cd0-81f2-44424f444fea" providerId="ADAL" clId="{419864AD-0CCB-4F8F-B492-769EDE0EEF25}" dt="2023-11-21T20:06:12.405" v="1153" actId="20577"/>
          <ac:spMkLst>
            <pc:docMk/>
            <pc:sldMk cId="3378765110" sldId="2142532395"/>
            <ac:spMk id="41" creationId="{5F718C7C-8E6C-4F1F-880F-BE556A2A4FA1}"/>
          </ac:spMkLst>
        </pc:spChg>
        <pc:spChg chg="mod">
          <ac:chgData name="Daniel Margetic (SECURITY)" userId="ee2278a4-4fec-4cd0-81f2-44424f444fea" providerId="ADAL" clId="{419864AD-0CCB-4F8F-B492-769EDE0EEF25}" dt="2023-11-21T20:06:12.410" v="1154" actId="20577"/>
          <ac:spMkLst>
            <pc:docMk/>
            <pc:sldMk cId="3378765110" sldId="2142532395"/>
            <ac:spMk id="43" creationId="{9A0E3318-F6C4-42EA-8925-F6A87532565D}"/>
          </ac:spMkLst>
        </pc:spChg>
        <pc:spChg chg="mod">
          <ac:chgData name="Daniel Margetic (SECURITY)" userId="ee2278a4-4fec-4cd0-81f2-44424f444fea" providerId="ADAL" clId="{419864AD-0CCB-4F8F-B492-769EDE0EEF25}" dt="2023-11-21T20:06:12.425" v="1160" actId="20577"/>
          <ac:spMkLst>
            <pc:docMk/>
            <pc:sldMk cId="3378765110" sldId="2142532395"/>
            <ac:spMk id="47" creationId="{97A63E6B-1073-45D8-81B7-6FB833A473A3}"/>
          </ac:spMkLst>
        </pc:spChg>
        <pc:spChg chg="mod">
          <ac:chgData name="Daniel Margetic (SECURITY)" userId="ee2278a4-4fec-4cd0-81f2-44424f444fea" providerId="ADAL" clId="{419864AD-0CCB-4F8F-B492-769EDE0EEF25}" dt="2023-11-21T20:06:12.431" v="1161" actId="20577"/>
          <ac:spMkLst>
            <pc:docMk/>
            <pc:sldMk cId="3378765110" sldId="2142532395"/>
            <ac:spMk id="49" creationId="{D8B9A33B-ADD7-4791-8FF2-6D7E50EF2C36}"/>
          </ac:spMkLst>
        </pc:spChg>
        <pc:spChg chg="mod">
          <ac:chgData name="Daniel Margetic (SECURITY)" userId="ee2278a4-4fec-4cd0-81f2-44424f444fea" providerId="ADAL" clId="{419864AD-0CCB-4F8F-B492-769EDE0EEF25}" dt="2023-11-21T20:06:12.458" v="1167" actId="20577"/>
          <ac:spMkLst>
            <pc:docMk/>
            <pc:sldMk cId="3378765110" sldId="2142532395"/>
            <ac:spMk id="53" creationId="{DE4F2781-57BF-400E-9776-D0CB596ECA76}"/>
          </ac:spMkLst>
        </pc:spChg>
        <pc:spChg chg="mod">
          <ac:chgData name="Daniel Margetic (SECURITY)" userId="ee2278a4-4fec-4cd0-81f2-44424f444fea" providerId="ADAL" clId="{419864AD-0CCB-4F8F-B492-769EDE0EEF25}" dt="2023-11-21T20:06:12.463" v="1168" actId="20577"/>
          <ac:spMkLst>
            <pc:docMk/>
            <pc:sldMk cId="3378765110" sldId="2142532395"/>
            <ac:spMk id="55" creationId="{89E44410-8F83-483F-AF65-068A8FA9E76C}"/>
          </ac:spMkLst>
        </pc:spChg>
        <pc:spChg chg="mod">
          <ac:chgData name="Daniel Margetic (SECURITY)" userId="ee2278a4-4fec-4cd0-81f2-44424f444fea" providerId="ADAL" clId="{419864AD-0CCB-4F8F-B492-769EDE0EEF25}" dt="2023-11-21T20:06:12.557" v="1195" actId="20577"/>
          <ac:spMkLst>
            <pc:docMk/>
            <pc:sldMk cId="3378765110" sldId="2142532395"/>
            <ac:spMk id="58" creationId="{68111BEC-B35B-A65C-5898-A3D5E3D8520B}"/>
          </ac:spMkLst>
        </pc:spChg>
        <pc:spChg chg="mod">
          <ac:chgData name="Daniel Margetic (SECURITY)" userId="ee2278a4-4fec-4cd0-81f2-44424f444fea" providerId="ADAL" clId="{419864AD-0CCB-4F8F-B492-769EDE0EEF25}" dt="2023-11-21T20:06:12.478" v="1174" actId="20577"/>
          <ac:spMkLst>
            <pc:docMk/>
            <pc:sldMk cId="3378765110" sldId="2142532395"/>
            <ac:spMk id="59" creationId="{91C29F1C-4489-4EBD-A4B7-A32D7A563807}"/>
          </ac:spMkLst>
        </pc:spChg>
        <pc:spChg chg="mod">
          <ac:chgData name="Daniel Margetic (SECURITY)" userId="ee2278a4-4fec-4cd0-81f2-44424f444fea" providerId="ADAL" clId="{419864AD-0CCB-4F8F-B492-769EDE0EEF25}" dt="2023-11-21T20:06:12.565" v="1196" actId="20577"/>
          <ac:spMkLst>
            <pc:docMk/>
            <pc:sldMk cId="3378765110" sldId="2142532395"/>
            <ac:spMk id="60" creationId="{AD2213D7-B94F-85E9-34DC-C57FCA787D02}"/>
          </ac:spMkLst>
        </pc:spChg>
        <pc:spChg chg="mod">
          <ac:chgData name="Daniel Margetic (SECURITY)" userId="ee2278a4-4fec-4cd0-81f2-44424f444fea" providerId="ADAL" clId="{419864AD-0CCB-4F8F-B492-769EDE0EEF25}" dt="2023-11-21T20:06:12.483" v="1175" actId="20577"/>
          <ac:spMkLst>
            <pc:docMk/>
            <pc:sldMk cId="3378765110" sldId="2142532395"/>
            <ac:spMk id="61" creationId="{89C2434E-16C4-48B5-AA76-0F387E7C12B5}"/>
          </ac:spMkLst>
        </pc:spChg>
        <pc:picChg chg="add mod">
          <ac:chgData name="Daniel Margetic (SECURITY)" userId="ee2278a4-4fec-4cd0-81f2-44424f444fea" providerId="ADAL" clId="{419864AD-0CCB-4F8F-B492-769EDE0EEF25}" dt="2023-11-21T20:06:12.376" v="1145"/>
          <ac:picMkLst>
            <pc:docMk/>
            <pc:sldMk cId="3378765110" sldId="2142532395"/>
            <ac:picMk id="32" creationId="{F1A4B5C6-52E6-8AE6-C0DD-D8011D68CB0E}"/>
          </ac:picMkLst>
        </pc:picChg>
        <pc:picChg chg="add mod">
          <ac:chgData name="Daniel Margetic (SECURITY)" userId="ee2278a4-4fec-4cd0-81f2-44424f444fea" providerId="ADAL" clId="{419864AD-0CCB-4F8F-B492-769EDE0EEF25}" dt="2023-11-21T20:06:12.398" v="1152"/>
          <ac:picMkLst>
            <pc:docMk/>
            <pc:sldMk cId="3378765110" sldId="2142532395"/>
            <ac:picMk id="34" creationId="{F8F105A3-22F8-EECD-BB7E-00547984F258}"/>
          </ac:picMkLst>
        </pc:picChg>
        <pc:picChg chg="add mod">
          <ac:chgData name="Daniel Margetic (SECURITY)" userId="ee2278a4-4fec-4cd0-81f2-44424f444fea" providerId="ADAL" clId="{419864AD-0CCB-4F8F-B492-769EDE0EEF25}" dt="2023-11-21T20:06:12.420" v="1159"/>
          <ac:picMkLst>
            <pc:docMk/>
            <pc:sldMk cId="3378765110" sldId="2142532395"/>
            <ac:picMk id="35" creationId="{9CC08A75-F94F-A46C-7365-788D4CC94951}"/>
          </ac:picMkLst>
        </pc:picChg>
        <pc:picChg chg="add mod">
          <ac:chgData name="Daniel Margetic (SECURITY)" userId="ee2278a4-4fec-4cd0-81f2-44424f444fea" providerId="ADAL" clId="{419864AD-0CCB-4F8F-B492-769EDE0EEF25}" dt="2023-11-21T20:06:12.439" v="1166"/>
          <ac:picMkLst>
            <pc:docMk/>
            <pc:sldMk cId="3378765110" sldId="2142532395"/>
            <ac:picMk id="44" creationId="{F27D4F28-B45C-E2F1-302B-1122420B1049}"/>
          </ac:picMkLst>
        </pc:picChg>
        <pc:picChg chg="add mod">
          <ac:chgData name="Daniel Margetic (SECURITY)" userId="ee2278a4-4fec-4cd0-81f2-44424f444fea" providerId="ADAL" clId="{419864AD-0CCB-4F8F-B492-769EDE0EEF25}" dt="2023-11-21T20:06:12.473" v="1173"/>
          <ac:picMkLst>
            <pc:docMk/>
            <pc:sldMk cId="3378765110" sldId="2142532395"/>
            <ac:picMk id="46" creationId="{DAF3BC1A-4A08-D5A5-90E1-A59DCFC399C0}"/>
          </ac:picMkLst>
        </pc:picChg>
        <pc:picChg chg="add mod">
          <ac:chgData name="Daniel Margetic (SECURITY)" userId="ee2278a4-4fec-4cd0-81f2-44424f444fea" providerId="ADAL" clId="{419864AD-0CCB-4F8F-B492-769EDE0EEF25}" dt="2023-11-21T20:06:12.492" v="1180"/>
          <ac:picMkLst>
            <pc:docMk/>
            <pc:sldMk cId="3378765110" sldId="2142532395"/>
            <ac:picMk id="48" creationId="{0DB25398-509D-1D8D-81B8-D6D6C73A2A6F}"/>
          </ac:picMkLst>
        </pc:picChg>
        <pc:picChg chg="add mod">
          <ac:chgData name="Daniel Margetic (SECURITY)" userId="ee2278a4-4fec-4cd0-81f2-44424f444fea" providerId="ADAL" clId="{419864AD-0CCB-4F8F-B492-769EDE0EEF25}" dt="2023-11-21T20:06:12.513" v="1187"/>
          <ac:picMkLst>
            <pc:docMk/>
            <pc:sldMk cId="3378765110" sldId="2142532395"/>
            <ac:picMk id="50" creationId="{67DB68B1-849B-2E85-7230-D36ACA899936}"/>
          </ac:picMkLst>
        </pc:picChg>
        <pc:picChg chg="add mod">
          <ac:chgData name="Daniel Margetic (SECURITY)" userId="ee2278a4-4fec-4cd0-81f2-44424f444fea" providerId="ADAL" clId="{419864AD-0CCB-4F8F-B492-769EDE0EEF25}" dt="2023-11-21T20:06:12.543" v="1194"/>
          <ac:picMkLst>
            <pc:docMk/>
            <pc:sldMk cId="3378765110" sldId="2142532395"/>
            <ac:picMk id="52" creationId="{4908AED4-2178-FB9B-0B40-F3CD3E160FF8}"/>
          </ac:picMkLst>
        </pc:picChg>
        <pc:picChg chg="add mod">
          <ac:chgData name="Daniel Margetic (SECURITY)" userId="ee2278a4-4fec-4cd0-81f2-44424f444fea" providerId="ADAL" clId="{419864AD-0CCB-4F8F-B492-769EDE0EEF25}" dt="2023-11-21T20:06:12.609" v="1201"/>
          <ac:picMkLst>
            <pc:docMk/>
            <pc:sldMk cId="3378765110" sldId="2142532395"/>
            <ac:picMk id="54" creationId="{88A379E7-173C-360E-3923-3FEE8F12301A}"/>
          </ac:picMkLst>
        </pc:picChg>
        <pc:cxnChg chg="mod">
          <ac:chgData name="Daniel Margetic (SECURITY)" userId="ee2278a4-4fec-4cd0-81f2-44424f444fea" providerId="ADAL" clId="{419864AD-0CCB-4F8F-B492-769EDE0EEF25}" dt="2023-11-21T20:06:12.305" v="1138"/>
          <ac:cxnSpMkLst>
            <pc:docMk/>
            <pc:sldMk cId="3378765110"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20:02:38.363" v="1040" actId="47"/>
        <pc:sldMkLst>
          <pc:docMk/>
          <pc:sldMk cId="3517618143" sldId="2142532395"/>
        </pc:sldMkLst>
        <pc:spChg chg="mod">
          <ac:chgData name="Daniel Margetic (SECURITY)" userId="ee2278a4-4fec-4cd0-81f2-44424f444fea" providerId="ADAL" clId="{419864AD-0CCB-4F8F-B492-769EDE0EEF25}" dt="2023-11-21T19:58:38.215" v="1008" actId="20577"/>
          <ac:spMkLst>
            <pc:docMk/>
            <pc:sldMk cId="3517618143" sldId="2142532395"/>
            <ac:spMk id="3" creationId="{02A2312C-B6C0-45C8-BA07-32B020802FF8}"/>
          </ac:spMkLst>
        </pc:spChg>
        <pc:spChg chg="mod">
          <ac:chgData name="Daniel Margetic (SECURITY)" userId="ee2278a4-4fec-4cd0-81f2-44424f444fea" providerId="ADAL" clId="{419864AD-0CCB-4F8F-B492-769EDE0EEF25}" dt="2023-11-21T19:58:38.222" v="1009" actId="20577"/>
          <ac:spMkLst>
            <pc:docMk/>
            <pc:sldMk cId="3517618143" sldId="2142532395"/>
            <ac:spMk id="5" creationId="{449B3142-8E14-463C-9568-B853FC4E00D8}"/>
          </ac:spMkLst>
        </pc:spChg>
        <pc:spChg chg="mod">
          <ac:chgData name="Daniel Margetic (SECURITY)" userId="ee2278a4-4fec-4cd0-81f2-44424f444fea" providerId="ADAL" clId="{419864AD-0CCB-4F8F-B492-769EDE0EEF25}" dt="2023-11-21T19:58:37.699" v="962" actId="20577"/>
          <ac:spMkLst>
            <pc:docMk/>
            <pc:sldMk cId="3517618143" sldId="2142532395"/>
            <ac:spMk id="8" creationId="{3E3E86A1-51F0-4ACE-9110-65C339009DC5}"/>
          </ac:spMkLst>
        </pc:spChg>
        <pc:spChg chg="mod">
          <ac:chgData name="Daniel Margetic (SECURITY)" userId="ee2278a4-4fec-4cd0-81f2-44424f444fea" providerId="ADAL" clId="{419864AD-0CCB-4F8F-B492-769EDE0EEF25}" dt="2023-11-21T19:58:37.722" v="963" actId="20577"/>
          <ac:spMkLst>
            <pc:docMk/>
            <pc:sldMk cId="3517618143" sldId="2142532395"/>
            <ac:spMk id="9" creationId="{03055892-809B-4369-8DC3-837607F92822}"/>
          </ac:spMkLst>
        </pc:spChg>
        <pc:spChg chg="mod">
          <ac:chgData name="Daniel Margetic (SECURITY)" userId="ee2278a4-4fec-4cd0-81f2-44424f444fea" providerId="ADAL" clId="{419864AD-0CCB-4F8F-B492-769EDE0EEF25}" dt="2023-11-21T19:58:38.246" v="1015" actId="20577"/>
          <ac:spMkLst>
            <pc:docMk/>
            <pc:sldMk cId="3517618143" sldId="2142532395"/>
            <ac:spMk id="12" creationId="{BF878C93-8775-4329-AC41-FB6E5F1F9E5D}"/>
          </ac:spMkLst>
        </pc:spChg>
        <pc:spChg chg="mod">
          <ac:chgData name="Daniel Margetic (SECURITY)" userId="ee2278a4-4fec-4cd0-81f2-44424f444fea" providerId="ADAL" clId="{419864AD-0CCB-4F8F-B492-769EDE0EEF25}" dt="2023-11-21T19:58:38.259" v="1016" actId="20577"/>
          <ac:spMkLst>
            <pc:docMk/>
            <pc:sldMk cId="3517618143" sldId="2142532395"/>
            <ac:spMk id="13" creationId="{DEACA864-3795-4B65-93F0-66CF1A79BB5F}"/>
          </ac:spMkLst>
        </pc:spChg>
        <pc:spChg chg="mod">
          <ac:chgData name="Daniel Margetic (SECURITY)" userId="ee2278a4-4fec-4cd0-81f2-44424f444fea" providerId="ADAL" clId="{419864AD-0CCB-4F8F-B492-769EDE0EEF25}" dt="2023-11-21T19:58:37.814" v="966" actId="20577"/>
          <ac:spMkLst>
            <pc:docMk/>
            <pc:sldMk cId="3517618143" sldId="2142532395"/>
            <ac:spMk id="16" creationId="{8FAEC4C6-4999-49FA-9A20-D5286ACF228D}"/>
          </ac:spMkLst>
        </pc:spChg>
        <pc:spChg chg="mod">
          <ac:chgData name="Daniel Margetic (SECURITY)" userId="ee2278a4-4fec-4cd0-81f2-44424f444fea" providerId="ADAL" clId="{419864AD-0CCB-4F8F-B492-769EDE0EEF25}" dt="2023-11-21T19:58:37.826" v="967" actId="20577"/>
          <ac:spMkLst>
            <pc:docMk/>
            <pc:sldMk cId="3517618143" sldId="2142532395"/>
            <ac:spMk id="18" creationId="{534C3077-CDBF-4AF7-9BDC-213801286609}"/>
          </ac:spMkLst>
        </pc:spChg>
        <pc:spChg chg="mod">
          <ac:chgData name="Daniel Margetic (SECURITY)" userId="ee2278a4-4fec-4cd0-81f2-44424f444fea" providerId="ADAL" clId="{419864AD-0CCB-4F8F-B492-769EDE0EEF25}" dt="2023-11-21T19:58:37.907" v="973" actId="20577"/>
          <ac:spMkLst>
            <pc:docMk/>
            <pc:sldMk cId="3517618143" sldId="2142532395"/>
            <ac:spMk id="22" creationId="{26EC3D75-A7AA-419E-954A-541DBD940CE3}"/>
          </ac:spMkLst>
        </pc:spChg>
        <pc:spChg chg="mod">
          <ac:chgData name="Daniel Margetic (SECURITY)" userId="ee2278a4-4fec-4cd0-81f2-44424f444fea" providerId="ADAL" clId="{419864AD-0CCB-4F8F-B492-769EDE0EEF25}" dt="2023-11-21T19:58:37.958" v="974" actId="20577"/>
          <ac:spMkLst>
            <pc:docMk/>
            <pc:sldMk cId="3517618143" sldId="2142532395"/>
            <ac:spMk id="25" creationId="{92D996AE-5E09-476E-81FB-22FA58980C80}"/>
          </ac:spMkLst>
        </pc:spChg>
        <pc:spChg chg="mod">
          <ac:chgData name="Daniel Margetic (SECURITY)" userId="ee2278a4-4fec-4cd0-81f2-44424f444fea" providerId="ADAL" clId="{419864AD-0CCB-4F8F-B492-769EDE0EEF25}" dt="2023-11-21T19:58:37.993" v="980" actId="20577"/>
          <ac:spMkLst>
            <pc:docMk/>
            <pc:sldMk cId="3517618143" sldId="2142532395"/>
            <ac:spMk id="41" creationId="{5F718C7C-8E6C-4F1F-880F-BE556A2A4FA1}"/>
          </ac:spMkLst>
        </pc:spChg>
        <pc:spChg chg="mod">
          <ac:chgData name="Daniel Margetic (SECURITY)" userId="ee2278a4-4fec-4cd0-81f2-44424f444fea" providerId="ADAL" clId="{419864AD-0CCB-4F8F-B492-769EDE0EEF25}" dt="2023-11-21T19:58:38.015" v="981" actId="20577"/>
          <ac:spMkLst>
            <pc:docMk/>
            <pc:sldMk cId="3517618143" sldId="2142532395"/>
            <ac:spMk id="43" creationId="{9A0E3318-F6C4-42EA-8925-F6A87532565D}"/>
          </ac:spMkLst>
        </pc:spChg>
        <pc:spChg chg="mod">
          <ac:chgData name="Daniel Margetic (SECURITY)" userId="ee2278a4-4fec-4cd0-81f2-44424f444fea" providerId="ADAL" clId="{419864AD-0CCB-4F8F-B492-769EDE0EEF25}" dt="2023-11-21T19:58:38.072" v="987" actId="20577"/>
          <ac:spMkLst>
            <pc:docMk/>
            <pc:sldMk cId="3517618143" sldId="2142532395"/>
            <ac:spMk id="47" creationId="{97A63E6B-1073-45D8-81B7-6FB833A473A3}"/>
          </ac:spMkLst>
        </pc:spChg>
        <pc:spChg chg="mod">
          <ac:chgData name="Daniel Margetic (SECURITY)" userId="ee2278a4-4fec-4cd0-81f2-44424f444fea" providerId="ADAL" clId="{419864AD-0CCB-4F8F-B492-769EDE0EEF25}" dt="2023-11-21T19:58:38.084" v="988" actId="20577"/>
          <ac:spMkLst>
            <pc:docMk/>
            <pc:sldMk cId="3517618143" sldId="2142532395"/>
            <ac:spMk id="49" creationId="{D8B9A33B-ADD7-4791-8FF2-6D7E50EF2C36}"/>
          </ac:spMkLst>
        </pc:spChg>
        <pc:spChg chg="mod">
          <ac:chgData name="Daniel Margetic (SECURITY)" userId="ee2278a4-4fec-4cd0-81f2-44424f444fea" providerId="ADAL" clId="{419864AD-0CCB-4F8F-B492-769EDE0EEF25}" dt="2023-11-21T19:58:38.120" v="994" actId="20577"/>
          <ac:spMkLst>
            <pc:docMk/>
            <pc:sldMk cId="3517618143" sldId="2142532395"/>
            <ac:spMk id="53" creationId="{DE4F2781-57BF-400E-9776-D0CB596ECA76}"/>
          </ac:spMkLst>
        </pc:spChg>
        <pc:spChg chg="mod">
          <ac:chgData name="Daniel Margetic (SECURITY)" userId="ee2278a4-4fec-4cd0-81f2-44424f444fea" providerId="ADAL" clId="{419864AD-0CCB-4F8F-B492-769EDE0EEF25}" dt="2023-11-21T19:58:38.131" v="995" actId="20577"/>
          <ac:spMkLst>
            <pc:docMk/>
            <pc:sldMk cId="3517618143" sldId="2142532395"/>
            <ac:spMk id="55" creationId="{89E44410-8F83-483F-AF65-068A8FA9E76C}"/>
          </ac:spMkLst>
        </pc:spChg>
        <pc:spChg chg="mod">
          <ac:chgData name="Daniel Margetic (SECURITY)" userId="ee2278a4-4fec-4cd0-81f2-44424f444fea" providerId="ADAL" clId="{419864AD-0CCB-4F8F-B492-769EDE0EEF25}" dt="2023-11-21T19:58:38.309" v="1022" actId="20577"/>
          <ac:spMkLst>
            <pc:docMk/>
            <pc:sldMk cId="3517618143" sldId="2142532395"/>
            <ac:spMk id="58" creationId="{68111BEC-B35B-A65C-5898-A3D5E3D8520B}"/>
          </ac:spMkLst>
        </pc:spChg>
        <pc:spChg chg="mod">
          <ac:chgData name="Daniel Margetic (SECURITY)" userId="ee2278a4-4fec-4cd0-81f2-44424f444fea" providerId="ADAL" clId="{419864AD-0CCB-4F8F-B492-769EDE0EEF25}" dt="2023-11-21T19:58:38.183" v="1001" actId="20577"/>
          <ac:spMkLst>
            <pc:docMk/>
            <pc:sldMk cId="3517618143" sldId="2142532395"/>
            <ac:spMk id="59" creationId="{91C29F1C-4489-4EBD-A4B7-A32D7A563807}"/>
          </ac:spMkLst>
        </pc:spChg>
        <pc:spChg chg="mod">
          <ac:chgData name="Daniel Margetic (SECURITY)" userId="ee2278a4-4fec-4cd0-81f2-44424f444fea" providerId="ADAL" clId="{419864AD-0CCB-4F8F-B492-769EDE0EEF25}" dt="2023-11-21T19:58:38.320" v="1023" actId="20577"/>
          <ac:spMkLst>
            <pc:docMk/>
            <pc:sldMk cId="3517618143" sldId="2142532395"/>
            <ac:spMk id="60" creationId="{AD2213D7-B94F-85E9-34DC-C57FCA787D02}"/>
          </ac:spMkLst>
        </pc:spChg>
        <pc:spChg chg="mod">
          <ac:chgData name="Daniel Margetic (SECURITY)" userId="ee2278a4-4fec-4cd0-81f2-44424f444fea" providerId="ADAL" clId="{419864AD-0CCB-4F8F-B492-769EDE0EEF25}" dt="2023-11-21T19:58:38.197" v="1002" actId="20577"/>
          <ac:spMkLst>
            <pc:docMk/>
            <pc:sldMk cId="3517618143" sldId="2142532395"/>
            <ac:spMk id="61" creationId="{89C2434E-16C4-48B5-AA76-0F387E7C12B5}"/>
          </ac:spMkLst>
        </pc:spChg>
        <pc:picChg chg="add mod">
          <ac:chgData name="Daniel Margetic (SECURITY)" userId="ee2278a4-4fec-4cd0-81f2-44424f444fea" providerId="ADAL" clId="{419864AD-0CCB-4F8F-B492-769EDE0EEF25}" dt="2023-11-21T19:58:37.861" v="972"/>
          <ac:picMkLst>
            <pc:docMk/>
            <pc:sldMk cId="3517618143" sldId="2142532395"/>
            <ac:picMk id="32" creationId="{814C5478-8D4D-8470-A6EF-A69DF60F2062}"/>
          </ac:picMkLst>
        </pc:picChg>
        <pc:picChg chg="add mod">
          <ac:chgData name="Daniel Margetic (SECURITY)" userId="ee2278a4-4fec-4cd0-81f2-44424f444fea" providerId="ADAL" clId="{419864AD-0CCB-4F8F-B492-769EDE0EEF25}" dt="2023-11-21T19:58:37.981" v="979"/>
          <ac:picMkLst>
            <pc:docMk/>
            <pc:sldMk cId="3517618143" sldId="2142532395"/>
            <ac:picMk id="34" creationId="{DF36BC1D-6CF7-68E5-370C-835AA0CF88DB}"/>
          </ac:picMkLst>
        </pc:picChg>
        <pc:picChg chg="add mod">
          <ac:chgData name="Daniel Margetic (SECURITY)" userId="ee2278a4-4fec-4cd0-81f2-44424f444fea" providerId="ADAL" clId="{419864AD-0CCB-4F8F-B492-769EDE0EEF25}" dt="2023-11-21T19:58:38.037" v="986"/>
          <ac:picMkLst>
            <pc:docMk/>
            <pc:sldMk cId="3517618143" sldId="2142532395"/>
            <ac:picMk id="35" creationId="{6E85CDE7-D8D8-DDAF-072F-88051A5BFDA8}"/>
          </ac:picMkLst>
        </pc:picChg>
        <pc:picChg chg="add mod">
          <ac:chgData name="Daniel Margetic (SECURITY)" userId="ee2278a4-4fec-4cd0-81f2-44424f444fea" providerId="ADAL" clId="{419864AD-0CCB-4F8F-B492-769EDE0EEF25}" dt="2023-11-21T19:58:38.106" v="993"/>
          <ac:picMkLst>
            <pc:docMk/>
            <pc:sldMk cId="3517618143" sldId="2142532395"/>
            <ac:picMk id="44" creationId="{1FCE0712-3603-12B7-E17D-D7661B3AE1A5}"/>
          </ac:picMkLst>
        </pc:picChg>
        <pc:picChg chg="add mod">
          <ac:chgData name="Daniel Margetic (SECURITY)" userId="ee2278a4-4fec-4cd0-81f2-44424f444fea" providerId="ADAL" clId="{419864AD-0CCB-4F8F-B492-769EDE0EEF25}" dt="2023-11-21T19:58:38.174" v="1000"/>
          <ac:picMkLst>
            <pc:docMk/>
            <pc:sldMk cId="3517618143" sldId="2142532395"/>
            <ac:picMk id="46" creationId="{75CBC0F6-8869-EB77-4D54-D27DE3DA938C}"/>
          </ac:picMkLst>
        </pc:picChg>
        <pc:picChg chg="add mod">
          <ac:chgData name="Daniel Margetic (SECURITY)" userId="ee2278a4-4fec-4cd0-81f2-44424f444fea" providerId="ADAL" clId="{419864AD-0CCB-4F8F-B492-769EDE0EEF25}" dt="2023-11-21T19:58:38.209" v="1007"/>
          <ac:picMkLst>
            <pc:docMk/>
            <pc:sldMk cId="3517618143" sldId="2142532395"/>
            <ac:picMk id="48" creationId="{E68C4F67-1A4B-E83E-D4AA-D42A96E0DC24}"/>
          </ac:picMkLst>
        </pc:picChg>
        <pc:picChg chg="add mod">
          <ac:chgData name="Daniel Margetic (SECURITY)" userId="ee2278a4-4fec-4cd0-81f2-44424f444fea" providerId="ADAL" clId="{419864AD-0CCB-4F8F-B492-769EDE0EEF25}" dt="2023-11-21T19:58:38.234" v="1014"/>
          <ac:picMkLst>
            <pc:docMk/>
            <pc:sldMk cId="3517618143" sldId="2142532395"/>
            <ac:picMk id="50" creationId="{0781499A-5E92-C4C6-021A-9216340D022D}"/>
          </ac:picMkLst>
        </pc:picChg>
        <pc:picChg chg="add mod">
          <ac:chgData name="Daniel Margetic (SECURITY)" userId="ee2278a4-4fec-4cd0-81f2-44424f444fea" providerId="ADAL" clId="{419864AD-0CCB-4F8F-B492-769EDE0EEF25}" dt="2023-11-21T19:58:38.295" v="1021"/>
          <ac:picMkLst>
            <pc:docMk/>
            <pc:sldMk cId="3517618143" sldId="2142532395"/>
            <ac:picMk id="52" creationId="{D18C405A-8C4B-6FFB-64D9-680E09A39D43}"/>
          </ac:picMkLst>
        </pc:picChg>
        <pc:picChg chg="add mod">
          <ac:chgData name="Daniel Margetic (SECURITY)" userId="ee2278a4-4fec-4cd0-81f2-44424f444fea" providerId="ADAL" clId="{419864AD-0CCB-4F8F-B492-769EDE0EEF25}" dt="2023-11-21T19:58:38.338" v="1028"/>
          <ac:picMkLst>
            <pc:docMk/>
            <pc:sldMk cId="3517618143" sldId="2142532395"/>
            <ac:picMk id="54" creationId="{65959CD1-BF60-9099-4C50-DEB725E51CA5}"/>
          </ac:picMkLst>
        </pc:picChg>
        <pc:cxnChg chg="mod">
          <ac:chgData name="Daniel Margetic (SECURITY)" userId="ee2278a4-4fec-4cd0-81f2-44424f444fea" providerId="ADAL" clId="{419864AD-0CCB-4F8F-B492-769EDE0EEF25}" dt="2023-11-21T19:58:37.739" v="965"/>
          <ac:cxnSpMkLst>
            <pc:docMk/>
            <pc:sldMk cId="3517618143" sldId="2142532395"/>
            <ac:cxnSpMk id="23" creationId="{AB43E8F0-8C3C-4F1E-919E-E1ECE342E8DE}"/>
          </ac:cxnSpMkLst>
        </pc:cxnChg>
      </pc:sldChg>
      <pc:sldChg chg="addSp modSp add del mod ord">
        <pc:chgData name="Daniel Margetic (SECURITY)" userId="ee2278a4-4fec-4cd0-81f2-44424f444fea" providerId="ADAL" clId="{419864AD-0CCB-4F8F-B492-769EDE0EEF25}" dt="2023-11-21T20:16:52.281" v="1298" actId="2696"/>
        <pc:sldMkLst>
          <pc:docMk/>
          <pc:sldMk cId="3834900201" sldId="2142532395"/>
        </pc:sldMkLst>
        <pc:spChg chg="mod">
          <ac:chgData name="Daniel Margetic (SECURITY)" userId="ee2278a4-4fec-4cd0-81f2-44424f444fea" providerId="ADAL" clId="{419864AD-0CCB-4F8F-B492-769EDE0EEF25}" dt="2023-11-21T20:06:56.454" v="1267" actId="20577"/>
          <ac:spMkLst>
            <pc:docMk/>
            <pc:sldMk cId="3834900201" sldId="2142532395"/>
            <ac:spMk id="3" creationId="{02A2312C-B6C0-45C8-BA07-32B020802FF8}"/>
          </ac:spMkLst>
        </pc:spChg>
        <pc:spChg chg="mod">
          <ac:chgData name="Daniel Margetic (SECURITY)" userId="ee2278a4-4fec-4cd0-81f2-44424f444fea" providerId="ADAL" clId="{419864AD-0CCB-4F8F-B492-769EDE0EEF25}" dt="2023-11-21T20:06:56.462" v="1268" actId="20577"/>
          <ac:spMkLst>
            <pc:docMk/>
            <pc:sldMk cId="3834900201" sldId="2142532395"/>
            <ac:spMk id="5" creationId="{449B3142-8E14-463C-9568-B853FC4E00D8}"/>
          </ac:spMkLst>
        </pc:spChg>
        <pc:spChg chg="mod">
          <ac:chgData name="Daniel Margetic (SECURITY)" userId="ee2278a4-4fec-4cd0-81f2-44424f444fea" providerId="ADAL" clId="{419864AD-0CCB-4F8F-B492-769EDE0EEF25}" dt="2023-11-21T20:06:56.282" v="1221" actId="20577"/>
          <ac:spMkLst>
            <pc:docMk/>
            <pc:sldMk cId="3834900201" sldId="2142532395"/>
            <ac:spMk id="8" creationId="{3E3E86A1-51F0-4ACE-9110-65C339009DC5}"/>
          </ac:spMkLst>
        </pc:spChg>
        <pc:spChg chg="mod">
          <ac:chgData name="Daniel Margetic (SECURITY)" userId="ee2278a4-4fec-4cd0-81f2-44424f444fea" providerId="ADAL" clId="{419864AD-0CCB-4F8F-B492-769EDE0EEF25}" dt="2023-11-21T20:06:56.293" v="1222" actId="20577"/>
          <ac:spMkLst>
            <pc:docMk/>
            <pc:sldMk cId="3834900201" sldId="2142532395"/>
            <ac:spMk id="9" creationId="{03055892-809B-4369-8DC3-837607F92822}"/>
          </ac:spMkLst>
        </pc:spChg>
        <pc:spChg chg="mod">
          <ac:chgData name="Daniel Margetic (SECURITY)" userId="ee2278a4-4fec-4cd0-81f2-44424f444fea" providerId="ADAL" clId="{419864AD-0CCB-4F8F-B492-769EDE0EEF25}" dt="2023-11-21T20:06:56.490" v="1274" actId="20577"/>
          <ac:spMkLst>
            <pc:docMk/>
            <pc:sldMk cId="3834900201" sldId="2142532395"/>
            <ac:spMk id="12" creationId="{BF878C93-8775-4329-AC41-FB6E5F1F9E5D}"/>
          </ac:spMkLst>
        </pc:spChg>
        <pc:spChg chg="mod">
          <ac:chgData name="Daniel Margetic (SECURITY)" userId="ee2278a4-4fec-4cd0-81f2-44424f444fea" providerId="ADAL" clId="{419864AD-0CCB-4F8F-B492-769EDE0EEF25}" dt="2023-11-21T20:06:56.496" v="1275" actId="20577"/>
          <ac:spMkLst>
            <pc:docMk/>
            <pc:sldMk cId="3834900201" sldId="2142532395"/>
            <ac:spMk id="13" creationId="{DEACA864-3795-4B65-93F0-66CF1A79BB5F}"/>
          </ac:spMkLst>
        </pc:spChg>
        <pc:spChg chg="mod">
          <ac:chgData name="Daniel Margetic (SECURITY)" userId="ee2278a4-4fec-4cd0-81f2-44424f444fea" providerId="ADAL" clId="{419864AD-0CCB-4F8F-B492-769EDE0EEF25}" dt="2023-11-21T20:06:56.306" v="1225" actId="20577"/>
          <ac:spMkLst>
            <pc:docMk/>
            <pc:sldMk cId="3834900201" sldId="2142532395"/>
            <ac:spMk id="16" creationId="{8FAEC4C6-4999-49FA-9A20-D5286ACF228D}"/>
          </ac:spMkLst>
        </pc:spChg>
        <pc:spChg chg="mod">
          <ac:chgData name="Daniel Margetic (SECURITY)" userId="ee2278a4-4fec-4cd0-81f2-44424f444fea" providerId="ADAL" clId="{419864AD-0CCB-4F8F-B492-769EDE0EEF25}" dt="2023-11-21T20:06:56.312" v="1226" actId="20577"/>
          <ac:spMkLst>
            <pc:docMk/>
            <pc:sldMk cId="3834900201" sldId="2142532395"/>
            <ac:spMk id="18" creationId="{534C3077-CDBF-4AF7-9BDC-213801286609}"/>
          </ac:spMkLst>
        </pc:spChg>
        <pc:spChg chg="mod">
          <ac:chgData name="Daniel Margetic (SECURITY)" userId="ee2278a4-4fec-4cd0-81f2-44424f444fea" providerId="ADAL" clId="{419864AD-0CCB-4F8F-B492-769EDE0EEF25}" dt="2023-11-21T20:06:56.328" v="1232" actId="20577"/>
          <ac:spMkLst>
            <pc:docMk/>
            <pc:sldMk cId="3834900201" sldId="2142532395"/>
            <ac:spMk id="22" creationId="{26EC3D75-A7AA-419E-954A-541DBD940CE3}"/>
          </ac:spMkLst>
        </pc:spChg>
        <pc:spChg chg="mod">
          <ac:chgData name="Daniel Margetic (SECURITY)" userId="ee2278a4-4fec-4cd0-81f2-44424f444fea" providerId="ADAL" clId="{419864AD-0CCB-4F8F-B492-769EDE0EEF25}" dt="2023-11-21T20:06:56.334" v="1233" actId="20577"/>
          <ac:spMkLst>
            <pc:docMk/>
            <pc:sldMk cId="3834900201" sldId="2142532395"/>
            <ac:spMk id="25" creationId="{92D996AE-5E09-476E-81FB-22FA58980C80}"/>
          </ac:spMkLst>
        </pc:spChg>
        <pc:spChg chg="mod">
          <ac:chgData name="Daniel Margetic (SECURITY)" userId="ee2278a4-4fec-4cd0-81f2-44424f444fea" providerId="ADAL" clId="{419864AD-0CCB-4F8F-B492-769EDE0EEF25}" dt="2023-11-21T20:06:56.350" v="1239" actId="20577"/>
          <ac:spMkLst>
            <pc:docMk/>
            <pc:sldMk cId="3834900201" sldId="2142532395"/>
            <ac:spMk id="41" creationId="{5F718C7C-8E6C-4F1F-880F-BE556A2A4FA1}"/>
          </ac:spMkLst>
        </pc:spChg>
        <pc:spChg chg="mod">
          <ac:chgData name="Daniel Margetic (SECURITY)" userId="ee2278a4-4fec-4cd0-81f2-44424f444fea" providerId="ADAL" clId="{419864AD-0CCB-4F8F-B492-769EDE0EEF25}" dt="2023-11-21T20:06:56.355" v="1240" actId="20577"/>
          <ac:spMkLst>
            <pc:docMk/>
            <pc:sldMk cId="3834900201" sldId="2142532395"/>
            <ac:spMk id="43" creationId="{9A0E3318-F6C4-42EA-8925-F6A87532565D}"/>
          </ac:spMkLst>
        </pc:spChg>
        <pc:spChg chg="mod">
          <ac:chgData name="Daniel Margetic (SECURITY)" userId="ee2278a4-4fec-4cd0-81f2-44424f444fea" providerId="ADAL" clId="{419864AD-0CCB-4F8F-B492-769EDE0EEF25}" dt="2023-11-21T20:06:56.372" v="1246" actId="20577"/>
          <ac:spMkLst>
            <pc:docMk/>
            <pc:sldMk cId="3834900201" sldId="2142532395"/>
            <ac:spMk id="47" creationId="{97A63E6B-1073-45D8-81B7-6FB833A473A3}"/>
          </ac:spMkLst>
        </pc:spChg>
        <pc:spChg chg="mod">
          <ac:chgData name="Daniel Margetic (SECURITY)" userId="ee2278a4-4fec-4cd0-81f2-44424f444fea" providerId="ADAL" clId="{419864AD-0CCB-4F8F-B492-769EDE0EEF25}" dt="2023-11-21T20:06:56.378" v="1247" actId="20577"/>
          <ac:spMkLst>
            <pc:docMk/>
            <pc:sldMk cId="3834900201" sldId="2142532395"/>
            <ac:spMk id="49" creationId="{D8B9A33B-ADD7-4791-8FF2-6D7E50EF2C36}"/>
          </ac:spMkLst>
        </pc:spChg>
        <pc:spChg chg="mod">
          <ac:chgData name="Daniel Margetic (SECURITY)" userId="ee2278a4-4fec-4cd0-81f2-44424f444fea" providerId="ADAL" clId="{419864AD-0CCB-4F8F-B492-769EDE0EEF25}" dt="2023-11-21T20:06:56.394" v="1253" actId="20577"/>
          <ac:spMkLst>
            <pc:docMk/>
            <pc:sldMk cId="3834900201" sldId="2142532395"/>
            <ac:spMk id="53" creationId="{DE4F2781-57BF-400E-9776-D0CB596ECA76}"/>
          </ac:spMkLst>
        </pc:spChg>
        <pc:spChg chg="mod">
          <ac:chgData name="Daniel Margetic (SECURITY)" userId="ee2278a4-4fec-4cd0-81f2-44424f444fea" providerId="ADAL" clId="{419864AD-0CCB-4F8F-B492-769EDE0EEF25}" dt="2023-11-21T20:06:56.401" v="1254" actId="20577"/>
          <ac:spMkLst>
            <pc:docMk/>
            <pc:sldMk cId="3834900201" sldId="2142532395"/>
            <ac:spMk id="55" creationId="{89E44410-8F83-483F-AF65-068A8FA9E76C}"/>
          </ac:spMkLst>
        </pc:spChg>
        <pc:spChg chg="mod">
          <ac:chgData name="Daniel Margetic (SECURITY)" userId="ee2278a4-4fec-4cd0-81f2-44424f444fea" providerId="ADAL" clId="{419864AD-0CCB-4F8F-B492-769EDE0EEF25}" dt="2023-11-21T20:06:56.513" v="1281" actId="20577"/>
          <ac:spMkLst>
            <pc:docMk/>
            <pc:sldMk cId="3834900201" sldId="2142532395"/>
            <ac:spMk id="58" creationId="{68111BEC-B35B-A65C-5898-A3D5E3D8520B}"/>
          </ac:spMkLst>
        </pc:spChg>
        <pc:spChg chg="mod">
          <ac:chgData name="Daniel Margetic (SECURITY)" userId="ee2278a4-4fec-4cd0-81f2-44424f444fea" providerId="ADAL" clId="{419864AD-0CCB-4F8F-B492-769EDE0EEF25}" dt="2023-11-21T20:06:56.430" v="1260" actId="20577"/>
          <ac:spMkLst>
            <pc:docMk/>
            <pc:sldMk cId="3834900201" sldId="2142532395"/>
            <ac:spMk id="59" creationId="{91C29F1C-4489-4EBD-A4B7-A32D7A563807}"/>
          </ac:spMkLst>
        </pc:spChg>
        <pc:spChg chg="mod">
          <ac:chgData name="Daniel Margetic (SECURITY)" userId="ee2278a4-4fec-4cd0-81f2-44424f444fea" providerId="ADAL" clId="{419864AD-0CCB-4F8F-B492-769EDE0EEF25}" dt="2023-11-21T20:06:56.520" v="1282" actId="20577"/>
          <ac:spMkLst>
            <pc:docMk/>
            <pc:sldMk cId="3834900201" sldId="2142532395"/>
            <ac:spMk id="60" creationId="{AD2213D7-B94F-85E9-34DC-C57FCA787D02}"/>
          </ac:spMkLst>
        </pc:spChg>
        <pc:spChg chg="mod">
          <ac:chgData name="Daniel Margetic (SECURITY)" userId="ee2278a4-4fec-4cd0-81f2-44424f444fea" providerId="ADAL" clId="{419864AD-0CCB-4F8F-B492-769EDE0EEF25}" dt="2023-11-21T20:06:56.437" v="1261" actId="20577"/>
          <ac:spMkLst>
            <pc:docMk/>
            <pc:sldMk cId="3834900201" sldId="2142532395"/>
            <ac:spMk id="61" creationId="{89C2434E-16C4-48B5-AA76-0F387E7C12B5}"/>
          </ac:spMkLst>
        </pc:spChg>
        <pc:picChg chg="add mod">
          <ac:chgData name="Daniel Margetic (SECURITY)" userId="ee2278a4-4fec-4cd0-81f2-44424f444fea" providerId="ADAL" clId="{419864AD-0CCB-4F8F-B492-769EDE0EEF25}" dt="2023-11-21T20:06:56.323" v="1231"/>
          <ac:picMkLst>
            <pc:docMk/>
            <pc:sldMk cId="3834900201" sldId="2142532395"/>
            <ac:picMk id="32" creationId="{DEF749CB-A370-2CBB-BC1C-48B3782AEE75}"/>
          </ac:picMkLst>
        </pc:picChg>
        <pc:picChg chg="add mod">
          <ac:chgData name="Daniel Margetic (SECURITY)" userId="ee2278a4-4fec-4cd0-81f2-44424f444fea" providerId="ADAL" clId="{419864AD-0CCB-4F8F-B492-769EDE0EEF25}" dt="2023-11-21T20:06:56.344" v="1238"/>
          <ac:picMkLst>
            <pc:docMk/>
            <pc:sldMk cId="3834900201" sldId="2142532395"/>
            <ac:picMk id="34" creationId="{52E8D7B8-FEEA-B309-D791-357A20A54921}"/>
          </ac:picMkLst>
        </pc:picChg>
        <pc:picChg chg="add mod">
          <ac:chgData name="Daniel Margetic (SECURITY)" userId="ee2278a4-4fec-4cd0-81f2-44424f444fea" providerId="ADAL" clId="{419864AD-0CCB-4F8F-B492-769EDE0EEF25}" dt="2023-11-21T20:06:56.366" v="1245"/>
          <ac:picMkLst>
            <pc:docMk/>
            <pc:sldMk cId="3834900201" sldId="2142532395"/>
            <ac:picMk id="35" creationId="{AEF68E6D-5DE9-DD14-0CB1-B38B17C5BBA1}"/>
          </ac:picMkLst>
        </pc:picChg>
        <pc:picChg chg="add mod">
          <ac:chgData name="Daniel Margetic (SECURITY)" userId="ee2278a4-4fec-4cd0-81f2-44424f444fea" providerId="ADAL" clId="{419864AD-0CCB-4F8F-B492-769EDE0EEF25}" dt="2023-11-21T20:06:56.387" v="1252"/>
          <ac:picMkLst>
            <pc:docMk/>
            <pc:sldMk cId="3834900201" sldId="2142532395"/>
            <ac:picMk id="44" creationId="{38E09163-78EF-D777-73F9-9152A52A13E6}"/>
          </ac:picMkLst>
        </pc:picChg>
        <pc:picChg chg="add mod">
          <ac:chgData name="Daniel Margetic (SECURITY)" userId="ee2278a4-4fec-4cd0-81f2-44424f444fea" providerId="ADAL" clId="{419864AD-0CCB-4F8F-B492-769EDE0EEF25}" dt="2023-11-21T20:06:56.412" v="1259"/>
          <ac:picMkLst>
            <pc:docMk/>
            <pc:sldMk cId="3834900201" sldId="2142532395"/>
            <ac:picMk id="46" creationId="{2427322F-37FE-C893-AF5E-A58BCC9D8E13}"/>
          </ac:picMkLst>
        </pc:picChg>
        <pc:picChg chg="add mod">
          <ac:chgData name="Daniel Margetic (SECURITY)" userId="ee2278a4-4fec-4cd0-81f2-44424f444fea" providerId="ADAL" clId="{419864AD-0CCB-4F8F-B492-769EDE0EEF25}" dt="2023-11-21T20:06:56.448" v="1266"/>
          <ac:picMkLst>
            <pc:docMk/>
            <pc:sldMk cId="3834900201" sldId="2142532395"/>
            <ac:picMk id="48" creationId="{B224C079-4621-D352-8FCB-66B967AE6978}"/>
          </ac:picMkLst>
        </pc:picChg>
        <pc:picChg chg="add mod">
          <ac:chgData name="Daniel Margetic (SECURITY)" userId="ee2278a4-4fec-4cd0-81f2-44424f444fea" providerId="ADAL" clId="{419864AD-0CCB-4F8F-B492-769EDE0EEF25}" dt="2023-11-21T20:06:56.483" v="1273"/>
          <ac:picMkLst>
            <pc:docMk/>
            <pc:sldMk cId="3834900201" sldId="2142532395"/>
            <ac:picMk id="50" creationId="{81084A0F-6183-5D5F-2337-742A24AA7CBA}"/>
          </ac:picMkLst>
        </pc:picChg>
        <pc:picChg chg="add mod">
          <ac:chgData name="Daniel Margetic (SECURITY)" userId="ee2278a4-4fec-4cd0-81f2-44424f444fea" providerId="ADAL" clId="{419864AD-0CCB-4F8F-B492-769EDE0EEF25}" dt="2023-11-21T20:06:56.507" v="1280"/>
          <ac:picMkLst>
            <pc:docMk/>
            <pc:sldMk cId="3834900201" sldId="2142532395"/>
            <ac:picMk id="52" creationId="{8274B2C3-68D3-E546-7E67-1CF2CD3821F4}"/>
          </ac:picMkLst>
        </pc:picChg>
        <pc:picChg chg="add mod">
          <ac:chgData name="Daniel Margetic (SECURITY)" userId="ee2278a4-4fec-4cd0-81f2-44424f444fea" providerId="ADAL" clId="{419864AD-0CCB-4F8F-B492-769EDE0EEF25}" dt="2023-11-21T20:06:56.530" v="1287"/>
          <ac:picMkLst>
            <pc:docMk/>
            <pc:sldMk cId="3834900201" sldId="2142532395"/>
            <ac:picMk id="54" creationId="{73650568-8066-DD2C-60AB-F7D82B3D60F4}"/>
          </ac:picMkLst>
        </pc:picChg>
        <pc:cxnChg chg="mod">
          <ac:chgData name="Daniel Margetic (SECURITY)" userId="ee2278a4-4fec-4cd0-81f2-44424f444fea" providerId="ADAL" clId="{419864AD-0CCB-4F8F-B492-769EDE0EEF25}" dt="2023-11-21T20:06:56.296" v="1224"/>
          <ac:cxnSpMkLst>
            <pc:docMk/>
            <pc:sldMk cId="3834900201" sldId="2142532395"/>
            <ac:cxnSpMk id="23" creationId="{AB43E8F0-8C3C-4F1E-919E-E1ECE342E8DE}"/>
          </ac:cxnSpMkLst>
        </pc:cxnChg>
      </pc:sldChg>
      <pc:sldChg chg="modSp add del mod ord">
        <pc:chgData name="Daniel Margetic (SECURITY)" userId="ee2278a4-4fec-4cd0-81f2-44424f444fea" providerId="ADAL" clId="{419864AD-0CCB-4F8F-B492-769EDE0EEF25}" dt="2023-11-21T20:16:52.281" v="1298" actId="2696"/>
        <pc:sldMkLst>
          <pc:docMk/>
          <pc:sldMk cId="1017874061" sldId="2142532396"/>
        </pc:sldMkLst>
        <pc:spChg chg="mod">
          <ac:chgData name="Daniel Margetic (SECURITY)" userId="ee2278a4-4fec-4cd0-81f2-44424f444fea" providerId="ADAL" clId="{419864AD-0CCB-4F8F-B492-769EDE0EEF25}" dt="2023-11-21T20:06:56.547" v="1291" actId="20577"/>
          <ac:spMkLst>
            <pc:docMk/>
            <pc:sldMk cId="1017874061" sldId="2142532396"/>
            <ac:spMk id="4" creationId="{FD92F025-1776-4403-B9D2-623921B955C4}"/>
          </ac:spMkLst>
        </pc:spChg>
        <pc:spChg chg="mod">
          <ac:chgData name="Daniel Margetic (SECURITY)" userId="ee2278a4-4fec-4cd0-81f2-44424f444fea" providerId="ADAL" clId="{419864AD-0CCB-4F8F-B492-769EDE0EEF25}" dt="2023-11-21T20:06:56.569" v="1296" actId="20577"/>
          <ac:spMkLst>
            <pc:docMk/>
            <pc:sldMk cId="1017874061" sldId="2142532396"/>
            <ac:spMk id="5" creationId="{26DAAD99-B0A4-4450-8DD7-E1274ABD2AC4}"/>
          </ac:spMkLst>
        </pc:spChg>
        <pc:spChg chg="mod">
          <ac:chgData name="Daniel Margetic (SECURITY)" userId="ee2278a4-4fec-4cd0-81f2-44424f444fea" providerId="ADAL" clId="{419864AD-0CCB-4F8F-B492-769EDE0EEF25}" dt="2023-11-21T20:06:56.551" v="1292" actId="20577"/>
          <ac:spMkLst>
            <pc:docMk/>
            <pc:sldMk cId="1017874061" sldId="2142532396"/>
            <ac:spMk id="8" creationId="{4B5C319F-B8B1-45BD-9E8E-CE6EA54E14C4}"/>
          </ac:spMkLst>
        </pc:spChg>
        <pc:spChg chg="mod">
          <ac:chgData name="Daniel Margetic (SECURITY)" userId="ee2278a4-4fec-4cd0-81f2-44424f444fea" providerId="ADAL" clId="{419864AD-0CCB-4F8F-B492-769EDE0EEF25}" dt="2023-11-21T20:06:56.564" v="1295" actId="20577"/>
          <ac:spMkLst>
            <pc:docMk/>
            <pc:sldMk cId="1017874061" sldId="2142532396"/>
            <ac:spMk id="9" creationId="{B766487E-9ACD-4696-B909-0BD529DF9077}"/>
          </ac:spMkLst>
        </pc:spChg>
        <pc:spChg chg="mod">
          <ac:chgData name="Daniel Margetic (SECURITY)" userId="ee2278a4-4fec-4cd0-81f2-44424f444fea" providerId="ADAL" clId="{419864AD-0CCB-4F8F-B492-769EDE0EEF25}" dt="2023-11-21T20:06:56.577" v="1297" actId="20577"/>
          <ac:spMkLst>
            <pc:docMk/>
            <pc:sldMk cId="1017874061" sldId="2142532396"/>
            <ac:spMk id="10" creationId="{16C628AB-B86D-42DC-BED2-78A954B9C5FA}"/>
          </ac:spMkLst>
        </pc:spChg>
        <pc:cxnChg chg="mod">
          <ac:chgData name="Daniel Margetic (SECURITY)" userId="ee2278a4-4fec-4cd0-81f2-44424f444fea" providerId="ADAL" clId="{419864AD-0CCB-4F8F-B492-769EDE0EEF25}" dt="2023-11-21T20:06:56.554" v="1294"/>
          <ac:cxnSpMkLst>
            <pc:docMk/>
            <pc:sldMk cId="1017874061"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19:51:20.899" v="867" actId="47"/>
        <pc:sldMkLst>
          <pc:docMk/>
          <pc:sldMk cId="1281757615" sldId="2142532396"/>
        </pc:sldMkLst>
        <pc:spChg chg="mod">
          <ac:chgData name="Daniel Margetic (SECURITY)" userId="ee2278a4-4fec-4cd0-81f2-44424f444fea" providerId="ADAL" clId="{419864AD-0CCB-4F8F-B492-769EDE0EEF25}" dt="2023-11-21T19:42:26.099" v="860" actId="20577"/>
          <ac:spMkLst>
            <pc:docMk/>
            <pc:sldMk cId="1281757615" sldId="2142532396"/>
            <ac:spMk id="4" creationId="{FD92F025-1776-4403-B9D2-623921B955C4}"/>
          </ac:spMkLst>
        </pc:spChg>
        <pc:spChg chg="mod">
          <ac:chgData name="Daniel Margetic (SECURITY)" userId="ee2278a4-4fec-4cd0-81f2-44424f444fea" providerId="ADAL" clId="{419864AD-0CCB-4F8F-B492-769EDE0EEF25}" dt="2023-11-21T19:42:51.027" v="865" actId="20577"/>
          <ac:spMkLst>
            <pc:docMk/>
            <pc:sldMk cId="1281757615" sldId="2142532396"/>
            <ac:spMk id="5" creationId="{26DAAD99-B0A4-4450-8DD7-E1274ABD2AC4}"/>
          </ac:spMkLst>
        </pc:spChg>
        <pc:spChg chg="mod">
          <ac:chgData name="Daniel Margetic (SECURITY)" userId="ee2278a4-4fec-4cd0-81f2-44424f444fea" providerId="ADAL" clId="{419864AD-0CCB-4F8F-B492-769EDE0EEF25}" dt="2023-11-21T19:42:35.051" v="861" actId="20577"/>
          <ac:spMkLst>
            <pc:docMk/>
            <pc:sldMk cId="1281757615" sldId="2142532396"/>
            <ac:spMk id="8" creationId="{4B5C319F-B8B1-45BD-9E8E-CE6EA54E14C4}"/>
          </ac:spMkLst>
        </pc:spChg>
        <pc:spChg chg="mod">
          <ac:chgData name="Daniel Margetic (SECURITY)" userId="ee2278a4-4fec-4cd0-81f2-44424f444fea" providerId="ADAL" clId="{419864AD-0CCB-4F8F-B492-769EDE0EEF25}" dt="2023-11-21T19:42:44.659" v="864" actId="20577"/>
          <ac:spMkLst>
            <pc:docMk/>
            <pc:sldMk cId="1281757615" sldId="2142532396"/>
            <ac:spMk id="9" creationId="{B766487E-9ACD-4696-B909-0BD529DF9077}"/>
          </ac:spMkLst>
        </pc:spChg>
        <pc:spChg chg="mod">
          <ac:chgData name="Daniel Margetic (SECURITY)" userId="ee2278a4-4fec-4cd0-81f2-44424f444fea" providerId="ADAL" clId="{419864AD-0CCB-4F8F-B492-769EDE0EEF25}" dt="2023-11-21T19:43:36.358" v="866" actId="20577"/>
          <ac:spMkLst>
            <pc:docMk/>
            <pc:sldMk cId="1281757615" sldId="2142532396"/>
            <ac:spMk id="10" creationId="{16C628AB-B86D-42DC-BED2-78A954B9C5FA}"/>
          </ac:spMkLst>
        </pc:spChg>
        <pc:cxnChg chg="mod">
          <ac:chgData name="Daniel Margetic (SECURITY)" userId="ee2278a4-4fec-4cd0-81f2-44424f444fea" providerId="ADAL" clId="{419864AD-0CCB-4F8F-B492-769EDE0EEF25}" dt="2023-11-21T19:42:38.711" v="863"/>
          <ac:cxnSpMkLst>
            <pc:docMk/>
            <pc:sldMk cId="1281757615"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19:58:14.614" v="953" actId="47"/>
        <pc:sldMkLst>
          <pc:docMk/>
          <pc:sldMk cId="1573147409" sldId="2142532396"/>
        </pc:sldMkLst>
        <pc:spChg chg="mod">
          <ac:chgData name="Daniel Margetic (SECURITY)" userId="ee2278a4-4fec-4cd0-81f2-44424f444fea" providerId="ADAL" clId="{419864AD-0CCB-4F8F-B492-769EDE0EEF25}" dt="2023-11-21T19:52:35.118" v="946" actId="20577"/>
          <ac:spMkLst>
            <pc:docMk/>
            <pc:sldMk cId="1573147409" sldId="2142532396"/>
            <ac:spMk id="4" creationId="{FD92F025-1776-4403-B9D2-623921B955C4}"/>
          </ac:spMkLst>
        </pc:spChg>
        <pc:spChg chg="mod">
          <ac:chgData name="Daniel Margetic (SECURITY)" userId="ee2278a4-4fec-4cd0-81f2-44424f444fea" providerId="ADAL" clId="{419864AD-0CCB-4F8F-B492-769EDE0EEF25}" dt="2023-11-21T19:52:35.143" v="951" actId="20577"/>
          <ac:spMkLst>
            <pc:docMk/>
            <pc:sldMk cId="1573147409" sldId="2142532396"/>
            <ac:spMk id="5" creationId="{26DAAD99-B0A4-4450-8DD7-E1274ABD2AC4}"/>
          </ac:spMkLst>
        </pc:spChg>
        <pc:spChg chg="mod">
          <ac:chgData name="Daniel Margetic (SECURITY)" userId="ee2278a4-4fec-4cd0-81f2-44424f444fea" providerId="ADAL" clId="{419864AD-0CCB-4F8F-B492-769EDE0EEF25}" dt="2023-11-21T19:52:35.124" v="947" actId="20577"/>
          <ac:spMkLst>
            <pc:docMk/>
            <pc:sldMk cId="1573147409" sldId="2142532396"/>
            <ac:spMk id="8" creationId="{4B5C319F-B8B1-45BD-9E8E-CE6EA54E14C4}"/>
          </ac:spMkLst>
        </pc:spChg>
        <pc:spChg chg="mod">
          <ac:chgData name="Daniel Margetic (SECURITY)" userId="ee2278a4-4fec-4cd0-81f2-44424f444fea" providerId="ADAL" clId="{419864AD-0CCB-4F8F-B492-769EDE0EEF25}" dt="2023-11-21T19:52:35.137" v="950" actId="20577"/>
          <ac:spMkLst>
            <pc:docMk/>
            <pc:sldMk cId="1573147409" sldId="2142532396"/>
            <ac:spMk id="9" creationId="{B766487E-9ACD-4696-B909-0BD529DF9077}"/>
          </ac:spMkLst>
        </pc:spChg>
        <pc:spChg chg="mod">
          <ac:chgData name="Daniel Margetic (SECURITY)" userId="ee2278a4-4fec-4cd0-81f2-44424f444fea" providerId="ADAL" clId="{419864AD-0CCB-4F8F-B492-769EDE0EEF25}" dt="2023-11-21T19:52:35.149" v="952" actId="20577"/>
          <ac:spMkLst>
            <pc:docMk/>
            <pc:sldMk cId="1573147409" sldId="2142532396"/>
            <ac:spMk id="10" creationId="{16C628AB-B86D-42DC-BED2-78A954B9C5FA}"/>
          </ac:spMkLst>
        </pc:spChg>
        <pc:cxnChg chg="mod">
          <ac:chgData name="Daniel Margetic (SECURITY)" userId="ee2278a4-4fec-4cd0-81f2-44424f444fea" providerId="ADAL" clId="{419864AD-0CCB-4F8F-B492-769EDE0EEF25}" dt="2023-11-21T19:52:35.126" v="949"/>
          <ac:cxnSpMkLst>
            <pc:docMk/>
            <pc:sldMk cId="1573147409"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20:06:23.079" v="1212" actId="47"/>
        <pc:sldMkLst>
          <pc:docMk/>
          <pc:sldMk cId="2124210073" sldId="2142532396"/>
        </pc:sldMkLst>
        <pc:spChg chg="mod">
          <ac:chgData name="Daniel Margetic (SECURITY)" userId="ee2278a4-4fec-4cd0-81f2-44424f444fea" providerId="ADAL" clId="{419864AD-0CCB-4F8F-B492-769EDE0EEF25}" dt="2023-11-21T20:06:12.668" v="1205" actId="20577"/>
          <ac:spMkLst>
            <pc:docMk/>
            <pc:sldMk cId="2124210073" sldId="2142532396"/>
            <ac:spMk id="4" creationId="{FD92F025-1776-4403-B9D2-623921B955C4}"/>
          </ac:spMkLst>
        </pc:spChg>
        <pc:spChg chg="mod">
          <ac:chgData name="Daniel Margetic (SECURITY)" userId="ee2278a4-4fec-4cd0-81f2-44424f444fea" providerId="ADAL" clId="{419864AD-0CCB-4F8F-B492-769EDE0EEF25}" dt="2023-11-21T20:06:12.719" v="1210" actId="20577"/>
          <ac:spMkLst>
            <pc:docMk/>
            <pc:sldMk cId="2124210073" sldId="2142532396"/>
            <ac:spMk id="5" creationId="{26DAAD99-B0A4-4450-8DD7-E1274ABD2AC4}"/>
          </ac:spMkLst>
        </pc:spChg>
        <pc:spChg chg="mod">
          <ac:chgData name="Daniel Margetic (SECURITY)" userId="ee2278a4-4fec-4cd0-81f2-44424f444fea" providerId="ADAL" clId="{419864AD-0CCB-4F8F-B492-769EDE0EEF25}" dt="2023-11-21T20:06:12.682" v="1206" actId="20577"/>
          <ac:spMkLst>
            <pc:docMk/>
            <pc:sldMk cId="2124210073" sldId="2142532396"/>
            <ac:spMk id="8" creationId="{4B5C319F-B8B1-45BD-9E8E-CE6EA54E14C4}"/>
          </ac:spMkLst>
        </pc:spChg>
        <pc:spChg chg="mod">
          <ac:chgData name="Daniel Margetic (SECURITY)" userId="ee2278a4-4fec-4cd0-81f2-44424f444fea" providerId="ADAL" clId="{419864AD-0CCB-4F8F-B492-769EDE0EEF25}" dt="2023-11-21T20:06:12.708" v="1209" actId="20577"/>
          <ac:spMkLst>
            <pc:docMk/>
            <pc:sldMk cId="2124210073" sldId="2142532396"/>
            <ac:spMk id="9" creationId="{B766487E-9ACD-4696-B909-0BD529DF9077}"/>
          </ac:spMkLst>
        </pc:spChg>
        <pc:spChg chg="mod">
          <ac:chgData name="Daniel Margetic (SECURITY)" userId="ee2278a4-4fec-4cd0-81f2-44424f444fea" providerId="ADAL" clId="{419864AD-0CCB-4F8F-B492-769EDE0EEF25}" dt="2023-11-21T20:06:12.734" v="1211" actId="20577"/>
          <ac:spMkLst>
            <pc:docMk/>
            <pc:sldMk cId="2124210073" sldId="2142532396"/>
            <ac:spMk id="10" creationId="{16C628AB-B86D-42DC-BED2-78A954B9C5FA}"/>
          </ac:spMkLst>
        </pc:spChg>
        <pc:cxnChg chg="mod">
          <ac:chgData name="Daniel Margetic (SECURITY)" userId="ee2278a4-4fec-4cd0-81f2-44424f444fea" providerId="ADAL" clId="{419864AD-0CCB-4F8F-B492-769EDE0EEF25}" dt="2023-11-21T20:06:12.687" v="1208"/>
          <ac:cxnSpMkLst>
            <pc:docMk/>
            <pc:sldMk cId="2124210073"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20:05:54.956" v="1126" actId="47"/>
        <pc:sldMkLst>
          <pc:docMk/>
          <pc:sldMk cId="2561752036" sldId="2142532396"/>
        </pc:sldMkLst>
        <pc:spChg chg="mod">
          <ac:chgData name="Daniel Margetic (SECURITY)" userId="ee2278a4-4fec-4cd0-81f2-44424f444fea" providerId="ADAL" clId="{419864AD-0CCB-4F8F-B492-769EDE0EEF25}" dt="2023-11-21T20:02:47.078" v="1119" actId="20577"/>
          <ac:spMkLst>
            <pc:docMk/>
            <pc:sldMk cId="2561752036" sldId="2142532396"/>
            <ac:spMk id="4" creationId="{FD92F025-1776-4403-B9D2-623921B955C4}"/>
          </ac:spMkLst>
        </pc:spChg>
        <pc:spChg chg="mod">
          <ac:chgData name="Daniel Margetic (SECURITY)" userId="ee2278a4-4fec-4cd0-81f2-44424f444fea" providerId="ADAL" clId="{419864AD-0CCB-4F8F-B492-769EDE0EEF25}" dt="2023-11-21T20:02:47.135" v="1124" actId="20577"/>
          <ac:spMkLst>
            <pc:docMk/>
            <pc:sldMk cId="2561752036" sldId="2142532396"/>
            <ac:spMk id="5" creationId="{26DAAD99-B0A4-4450-8DD7-E1274ABD2AC4}"/>
          </ac:spMkLst>
        </pc:spChg>
        <pc:spChg chg="mod">
          <ac:chgData name="Daniel Margetic (SECURITY)" userId="ee2278a4-4fec-4cd0-81f2-44424f444fea" providerId="ADAL" clId="{419864AD-0CCB-4F8F-B492-769EDE0EEF25}" dt="2023-11-21T20:02:47.082" v="1120" actId="20577"/>
          <ac:spMkLst>
            <pc:docMk/>
            <pc:sldMk cId="2561752036" sldId="2142532396"/>
            <ac:spMk id="8" creationId="{4B5C319F-B8B1-45BD-9E8E-CE6EA54E14C4}"/>
          </ac:spMkLst>
        </pc:spChg>
        <pc:spChg chg="mod">
          <ac:chgData name="Daniel Margetic (SECURITY)" userId="ee2278a4-4fec-4cd0-81f2-44424f444fea" providerId="ADAL" clId="{419864AD-0CCB-4F8F-B492-769EDE0EEF25}" dt="2023-11-21T20:02:47.111" v="1123" actId="20577"/>
          <ac:spMkLst>
            <pc:docMk/>
            <pc:sldMk cId="2561752036" sldId="2142532396"/>
            <ac:spMk id="9" creationId="{B766487E-9ACD-4696-B909-0BD529DF9077}"/>
          </ac:spMkLst>
        </pc:spChg>
        <pc:spChg chg="mod">
          <ac:chgData name="Daniel Margetic (SECURITY)" userId="ee2278a4-4fec-4cd0-81f2-44424f444fea" providerId="ADAL" clId="{419864AD-0CCB-4F8F-B492-769EDE0EEF25}" dt="2023-11-21T20:02:47.142" v="1125" actId="20577"/>
          <ac:spMkLst>
            <pc:docMk/>
            <pc:sldMk cId="2561752036" sldId="2142532396"/>
            <ac:spMk id="10" creationId="{16C628AB-B86D-42DC-BED2-78A954B9C5FA}"/>
          </ac:spMkLst>
        </pc:spChg>
        <pc:cxnChg chg="mod">
          <ac:chgData name="Daniel Margetic (SECURITY)" userId="ee2278a4-4fec-4cd0-81f2-44424f444fea" providerId="ADAL" clId="{419864AD-0CCB-4F8F-B492-769EDE0EEF25}" dt="2023-11-21T20:02:47.094" v="1122"/>
          <ac:cxnSpMkLst>
            <pc:docMk/>
            <pc:sldMk cId="2561752036" sldId="2142532396"/>
            <ac:cxnSpMk id="18" creationId="{28AA62ED-5C89-4E21-BEA3-D3CE68733D6D}"/>
          </ac:cxnSpMkLst>
        </pc:cxnChg>
      </pc:sldChg>
      <pc:sldChg chg="modSp add mod ord modNotesTx">
        <pc:chgData name="Daniel Margetic (SECURITY)" userId="ee2278a4-4fec-4cd0-81f2-44424f444fea" providerId="ADAL" clId="{419864AD-0CCB-4F8F-B492-769EDE0EEF25}" dt="2023-11-21T21:47:25.001" v="1480" actId="108"/>
        <pc:sldMkLst>
          <pc:docMk/>
          <pc:sldMk cId="3444378835" sldId="2142532396"/>
        </pc:sldMkLst>
        <pc:spChg chg="mod">
          <ac:chgData name="Daniel Margetic (SECURITY)" userId="ee2278a4-4fec-4cd0-81f2-44424f444fea" providerId="ADAL" clId="{419864AD-0CCB-4F8F-B492-769EDE0EEF25}" dt="2023-11-21T21:37:02.624" v="1456" actId="1076"/>
          <ac:spMkLst>
            <pc:docMk/>
            <pc:sldMk cId="3444378835" sldId="2142532396"/>
            <ac:spMk id="3" creationId="{8C856B72-A807-87F8-A4A4-A0808F69FD4E}"/>
          </ac:spMkLst>
        </pc:spChg>
        <pc:spChg chg="mod">
          <ac:chgData name="Daniel Margetic (SECURITY)" userId="ee2278a4-4fec-4cd0-81f2-44424f444fea" providerId="ADAL" clId="{419864AD-0CCB-4F8F-B492-769EDE0EEF25}" dt="2023-11-21T21:31:04.851" v="1382" actId="27636"/>
          <ac:spMkLst>
            <pc:docMk/>
            <pc:sldMk cId="3444378835" sldId="2142532396"/>
            <ac:spMk id="4" creationId="{F7D6F3C9-B785-4B76-AAD9-87D60F679C63}"/>
          </ac:spMkLst>
        </pc:spChg>
        <pc:spChg chg="mod">
          <ac:chgData name="Daniel Margetic (SECURITY)" userId="ee2278a4-4fec-4cd0-81f2-44424f444fea" providerId="ADAL" clId="{419864AD-0CCB-4F8F-B492-769EDE0EEF25}" dt="2023-11-21T21:47:25.001" v="1480" actId="108"/>
          <ac:spMkLst>
            <pc:docMk/>
            <pc:sldMk cId="3444378835" sldId="2142532396"/>
            <ac:spMk id="5" creationId="{BF956A4A-D389-41EB-B1A7-BE3F7BCC42E3}"/>
          </ac:spMkLst>
        </pc:spChg>
      </pc:sldChg>
      <pc:sldChg chg="modSp add del mod ord">
        <pc:chgData name="Daniel Margetic (SECURITY)" userId="ee2278a4-4fec-4cd0-81f2-44424f444fea" providerId="ADAL" clId="{419864AD-0CCB-4F8F-B492-769EDE0EEF25}" dt="2023-11-20T19:21:08.239" v="781" actId="47"/>
        <pc:sldMkLst>
          <pc:docMk/>
          <pc:sldMk cId="3723278493" sldId="2142532396"/>
        </pc:sldMkLst>
        <pc:spChg chg="mod">
          <ac:chgData name="Daniel Margetic (SECURITY)" userId="ee2278a4-4fec-4cd0-81f2-44424f444fea" providerId="ADAL" clId="{419864AD-0CCB-4F8F-B492-769EDE0EEF25}" dt="2023-11-17T01:45:00.996" v="85" actId="20577"/>
          <ac:spMkLst>
            <pc:docMk/>
            <pc:sldMk cId="3723278493" sldId="2142532396"/>
            <ac:spMk id="4" creationId="{FD92F025-1776-4403-B9D2-623921B955C4}"/>
          </ac:spMkLst>
        </pc:spChg>
        <pc:spChg chg="mod">
          <ac:chgData name="Daniel Margetic (SECURITY)" userId="ee2278a4-4fec-4cd0-81f2-44424f444fea" providerId="ADAL" clId="{419864AD-0CCB-4F8F-B492-769EDE0EEF25}" dt="2023-11-17T01:45:01.018" v="90" actId="20577"/>
          <ac:spMkLst>
            <pc:docMk/>
            <pc:sldMk cId="3723278493" sldId="2142532396"/>
            <ac:spMk id="5" creationId="{26DAAD99-B0A4-4450-8DD7-E1274ABD2AC4}"/>
          </ac:spMkLst>
        </pc:spChg>
        <pc:spChg chg="mod">
          <ac:chgData name="Daniel Margetic (SECURITY)" userId="ee2278a4-4fec-4cd0-81f2-44424f444fea" providerId="ADAL" clId="{419864AD-0CCB-4F8F-B492-769EDE0EEF25}" dt="2023-11-17T01:45:01.001" v="86" actId="20577"/>
          <ac:spMkLst>
            <pc:docMk/>
            <pc:sldMk cId="3723278493" sldId="2142532396"/>
            <ac:spMk id="8" creationId="{4B5C319F-B8B1-45BD-9E8E-CE6EA54E14C4}"/>
          </ac:spMkLst>
        </pc:spChg>
        <pc:spChg chg="mod">
          <ac:chgData name="Daniel Margetic (SECURITY)" userId="ee2278a4-4fec-4cd0-81f2-44424f444fea" providerId="ADAL" clId="{419864AD-0CCB-4F8F-B492-769EDE0EEF25}" dt="2023-11-17T01:45:01.013" v="89" actId="20577"/>
          <ac:spMkLst>
            <pc:docMk/>
            <pc:sldMk cId="3723278493" sldId="2142532396"/>
            <ac:spMk id="9" creationId="{B766487E-9ACD-4696-B909-0BD529DF9077}"/>
          </ac:spMkLst>
        </pc:spChg>
        <pc:spChg chg="mod">
          <ac:chgData name="Daniel Margetic (SECURITY)" userId="ee2278a4-4fec-4cd0-81f2-44424f444fea" providerId="ADAL" clId="{419864AD-0CCB-4F8F-B492-769EDE0EEF25}" dt="2023-11-17T01:45:01.024" v="91" actId="20577"/>
          <ac:spMkLst>
            <pc:docMk/>
            <pc:sldMk cId="3723278493" sldId="2142532396"/>
            <ac:spMk id="10" creationId="{16C628AB-B86D-42DC-BED2-78A954B9C5FA}"/>
          </ac:spMkLst>
        </pc:spChg>
        <pc:cxnChg chg="mod">
          <ac:chgData name="Daniel Margetic (SECURITY)" userId="ee2278a4-4fec-4cd0-81f2-44424f444fea" providerId="ADAL" clId="{419864AD-0CCB-4F8F-B492-769EDE0EEF25}" dt="2023-11-17T01:45:01.004" v="88"/>
          <ac:cxnSpMkLst>
            <pc:docMk/>
            <pc:sldMk cId="3723278493" sldId="2142532396"/>
            <ac:cxnSpMk id="18" creationId="{28AA62ED-5C89-4E21-BEA3-D3CE68733D6D}"/>
          </ac:cxnSpMkLst>
        </pc:cxnChg>
      </pc:sldChg>
      <pc:sldChg chg="modSp add del mod ord">
        <pc:chgData name="Daniel Margetic (SECURITY)" userId="ee2278a4-4fec-4cd0-81f2-44424f444fea" providerId="ADAL" clId="{419864AD-0CCB-4F8F-B492-769EDE0EEF25}" dt="2023-11-21T20:02:34.630" v="1039" actId="47"/>
        <pc:sldMkLst>
          <pc:docMk/>
          <pc:sldMk cId="3791495834" sldId="2142532396"/>
        </pc:sldMkLst>
        <pc:spChg chg="mod">
          <ac:chgData name="Daniel Margetic (SECURITY)" userId="ee2278a4-4fec-4cd0-81f2-44424f444fea" providerId="ADAL" clId="{419864AD-0CCB-4F8F-B492-769EDE0EEF25}" dt="2023-11-21T19:58:38.373" v="1032" actId="20577"/>
          <ac:spMkLst>
            <pc:docMk/>
            <pc:sldMk cId="3791495834" sldId="2142532396"/>
            <ac:spMk id="4" creationId="{FD92F025-1776-4403-B9D2-623921B955C4}"/>
          </ac:spMkLst>
        </pc:spChg>
        <pc:spChg chg="mod">
          <ac:chgData name="Daniel Margetic (SECURITY)" userId="ee2278a4-4fec-4cd0-81f2-44424f444fea" providerId="ADAL" clId="{419864AD-0CCB-4F8F-B492-769EDE0EEF25}" dt="2023-11-21T19:58:38.399" v="1037" actId="20577"/>
          <ac:spMkLst>
            <pc:docMk/>
            <pc:sldMk cId="3791495834" sldId="2142532396"/>
            <ac:spMk id="5" creationId="{26DAAD99-B0A4-4450-8DD7-E1274ABD2AC4}"/>
          </ac:spMkLst>
        </pc:spChg>
        <pc:spChg chg="mod">
          <ac:chgData name="Daniel Margetic (SECURITY)" userId="ee2278a4-4fec-4cd0-81f2-44424f444fea" providerId="ADAL" clId="{419864AD-0CCB-4F8F-B492-769EDE0EEF25}" dt="2023-11-21T19:58:38.378" v="1033" actId="20577"/>
          <ac:spMkLst>
            <pc:docMk/>
            <pc:sldMk cId="3791495834" sldId="2142532396"/>
            <ac:spMk id="8" creationId="{4B5C319F-B8B1-45BD-9E8E-CE6EA54E14C4}"/>
          </ac:spMkLst>
        </pc:spChg>
        <pc:spChg chg="mod">
          <ac:chgData name="Daniel Margetic (SECURITY)" userId="ee2278a4-4fec-4cd0-81f2-44424f444fea" providerId="ADAL" clId="{419864AD-0CCB-4F8F-B492-769EDE0EEF25}" dt="2023-11-21T19:58:38.393" v="1036" actId="20577"/>
          <ac:spMkLst>
            <pc:docMk/>
            <pc:sldMk cId="3791495834" sldId="2142532396"/>
            <ac:spMk id="9" creationId="{B766487E-9ACD-4696-B909-0BD529DF9077}"/>
          </ac:spMkLst>
        </pc:spChg>
        <pc:spChg chg="mod">
          <ac:chgData name="Daniel Margetic (SECURITY)" userId="ee2278a4-4fec-4cd0-81f2-44424f444fea" providerId="ADAL" clId="{419864AD-0CCB-4F8F-B492-769EDE0EEF25}" dt="2023-11-21T19:58:38.408" v="1038" actId="20577"/>
          <ac:spMkLst>
            <pc:docMk/>
            <pc:sldMk cId="3791495834" sldId="2142532396"/>
            <ac:spMk id="10" creationId="{16C628AB-B86D-42DC-BED2-78A954B9C5FA}"/>
          </ac:spMkLst>
        </pc:spChg>
        <pc:cxnChg chg="mod">
          <ac:chgData name="Daniel Margetic (SECURITY)" userId="ee2278a4-4fec-4cd0-81f2-44424f444fea" providerId="ADAL" clId="{419864AD-0CCB-4F8F-B492-769EDE0EEF25}" dt="2023-11-21T19:58:38.381" v="1035"/>
          <ac:cxnSpMkLst>
            <pc:docMk/>
            <pc:sldMk cId="3791495834" sldId="214253239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56777545" sldId="2142532397"/>
        </pc:sldMkLst>
        <pc:spChg chg="mod">
          <ac:chgData name="Daniel Margetic (SECURITY)" userId="ee2278a4-4fec-4cd0-81f2-44424f444fea" providerId="ADAL" clId="{419864AD-0CCB-4F8F-B492-769EDE0EEF25}" dt="2023-11-23T12:56:03.502" v="2868" actId="20577"/>
          <ac:spMkLst>
            <pc:docMk/>
            <pc:sldMk cId="156777545" sldId="2142532397"/>
            <ac:spMk id="7" creationId="{DF68B3D7-6A77-446B-9BE0-5761866275FA}"/>
          </ac:spMkLst>
        </pc:spChg>
        <pc:spChg chg="mod">
          <ac:chgData name="Daniel Margetic (SECURITY)" userId="ee2278a4-4fec-4cd0-81f2-44424f444fea" providerId="ADAL" clId="{419864AD-0CCB-4F8F-B492-769EDE0EEF25}" dt="2023-11-23T12:56:03.533" v="2869" actId="20577"/>
          <ac:spMkLst>
            <pc:docMk/>
            <pc:sldMk cId="156777545" sldId="2142532397"/>
            <ac:spMk id="8" creationId="{18E67519-EB92-47EA-95FF-71912384D9F3}"/>
          </ac:spMkLst>
        </pc:spChg>
      </pc:sldChg>
      <pc:sldChg chg="modSp add del mod ord">
        <pc:chgData name="Daniel Margetic (SECURITY)" userId="ee2278a4-4fec-4cd0-81f2-44424f444fea" providerId="ADAL" clId="{419864AD-0CCB-4F8F-B492-769EDE0EEF25}" dt="2023-11-23T12:16:19.577" v="2864" actId="47"/>
        <pc:sldMkLst>
          <pc:docMk/>
          <pc:sldMk cId="206415249" sldId="2142532397"/>
        </pc:sldMkLst>
        <pc:spChg chg="mod">
          <ac:chgData name="Daniel Margetic (SECURITY)" userId="ee2278a4-4fec-4cd0-81f2-44424f444fea" providerId="ADAL" clId="{419864AD-0CCB-4F8F-B492-769EDE0EEF25}" dt="2023-11-23T12:14:51.008" v="2688" actId="20577"/>
          <ac:spMkLst>
            <pc:docMk/>
            <pc:sldMk cId="206415249" sldId="2142532397"/>
            <ac:spMk id="7" creationId="{DF68B3D7-6A77-446B-9BE0-5761866275FA}"/>
          </ac:spMkLst>
        </pc:spChg>
        <pc:spChg chg="mod">
          <ac:chgData name="Daniel Margetic (SECURITY)" userId="ee2278a4-4fec-4cd0-81f2-44424f444fea" providerId="ADAL" clId="{419864AD-0CCB-4F8F-B492-769EDE0EEF25}" dt="2023-11-23T12:14:51.029" v="2689" actId="20577"/>
          <ac:spMkLst>
            <pc:docMk/>
            <pc:sldMk cId="206415249" sldId="2142532397"/>
            <ac:spMk id="8" creationId="{18E67519-EB92-47EA-95FF-71912384D9F3}"/>
          </ac:spMkLst>
        </pc:spChg>
      </pc:sldChg>
      <pc:sldChg chg="modSp add del mod ord">
        <pc:chgData name="Daniel Margetic (SECURITY)" userId="ee2278a4-4fec-4cd0-81f2-44424f444fea" providerId="ADAL" clId="{419864AD-0CCB-4F8F-B492-769EDE0EEF25}" dt="2023-11-23T13:35:10.447" v="4499" actId="2696"/>
        <pc:sldMkLst>
          <pc:docMk/>
          <pc:sldMk cId="227992365" sldId="2142532397"/>
        </pc:sldMkLst>
        <pc:spChg chg="mod">
          <ac:chgData name="Daniel Margetic (SECURITY)" userId="ee2278a4-4fec-4cd0-81f2-44424f444fea" providerId="ADAL" clId="{419864AD-0CCB-4F8F-B492-769EDE0EEF25}" dt="2023-11-23T13:29:32.015" v="4424" actId="20577"/>
          <ac:spMkLst>
            <pc:docMk/>
            <pc:sldMk cId="227992365" sldId="2142532397"/>
            <ac:spMk id="7" creationId="{DF68B3D7-6A77-446B-9BE0-5761866275FA}"/>
          </ac:spMkLst>
        </pc:spChg>
        <pc:spChg chg="mod">
          <ac:chgData name="Daniel Margetic (SECURITY)" userId="ee2278a4-4fec-4cd0-81f2-44424f444fea" providerId="ADAL" clId="{419864AD-0CCB-4F8F-B492-769EDE0EEF25}" dt="2023-11-23T13:29:32.030" v="4425" actId="20577"/>
          <ac:spMkLst>
            <pc:docMk/>
            <pc:sldMk cId="227992365" sldId="2142532397"/>
            <ac:spMk id="8" creationId="{18E67519-EB92-47EA-95FF-71912384D9F3}"/>
          </ac:spMkLst>
        </pc:spChg>
      </pc:sldChg>
      <pc:sldChg chg="modSp add del mod ord">
        <pc:chgData name="Daniel Margetic (SECURITY)" userId="ee2278a4-4fec-4cd0-81f2-44424f444fea" providerId="ADAL" clId="{419864AD-0CCB-4F8F-B492-769EDE0EEF25}" dt="2023-11-23T13:21:58.064" v="4340" actId="47"/>
        <pc:sldMkLst>
          <pc:docMk/>
          <pc:sldMk cId="1053661414" sldId="2142532397"/>
        </pc:sldMkLst>
        <pc:spChg chg="mod">
          <ac:chgData name="Daniel Margetic (SECURITY)" userId="ee2278a4-4fec-4cd0-81f2-44424f444fea" providerId="ADAL" clId="{419864AD-0CCB-4F8F-B492-769EDE0EEF25}" dt="2023-11-23T13:17:41.524" v="4181" actId="20577"/>
          <ac:spMkLst>
            <pc:docMk/>
            <pc:sldMk cId="1053661414" sldId="2142532397"/>
            <ac:spMk id="7" creationId="{DF68B3D7-6A77-446B-9BE0-5761866275FA}"/>
          </ac:spMkLst>
        </pc:spChg>
        <pc:spChg chg="mod">
          <ac:chgData name="Daniel Margetic (SECURITY)" userId="ee2278a4-4fec-4cd0-81f2-44424f444fea" providerId="ADAL" clId="{419864AD-0CCB-4F8F-B492-769EDE0EEF25}" dt="2023-11-23T13:17:41.538" v="4182" actId="20577"/>
          <ac:spMkLst>
            <pc:docMk/>
            <pc:sldMk cId="1053661414" sldId="2142532397"/>
            <ac:spMk id="8" creationId="{18E67519-EB92-47EA-95FF-71912384D9F3}"/>
          </ac:spMkLst>
        </pc:spChg>
      </pc:sldChg>
      <pc:sldChg chg="modSp add del mod ord">
        <pc:chgData name="Daniel Margetic (SECURITY)" userId="ee2278a4-4fec-4cd0-81f2-44424f444fea" providerId="ADAL" clId="{419864AD-0CCB-4F8F-B492-769EDE0EEF25}" dt="2023-11-23T13:36:56.791" v="4585" actId="47"/>
        <pc:sldMkLst>
          <pc:docMk/>
          <pc:sldMk cId="1411579251" sldId="2142532397"/>
        </pc:sldMkLst>
        <pc:spChg chg="mod">
          <ac:chgData name="Daniel Margetic (SECURITY)" userId="ee2278a4-4fec-4cd0-81f2-44424f444fea" providerId="ADAL" clId="{419864AD-0CCB-4F8F-B492-769EDE0EEF25}" dt="2023-11-23T13:35:28.955" v="4505" actId="20577"/>
          <ac:spMkLst>
            <pc:docMk/>
            <pc:sldMk cId="1411579251" sldId="2142532397"/>
            <ac:spMk id="7" creationId="{DF68B3D7-6A77-446B-9BE0-5761866275FA}"/>
          </ac:spMkLst>
        </pc:spChg>
        <pc:spChg chg="mod">
          <ac:chgData name="Daniel Margetic (SECURITY)" userId="ee2278a4-4fec-4cd0-81f2-44424f444fea" providerId="ADAL" clId="{419864AD-0CCB-4F8F-B492-769EDE0EEF25}" dt="2023-11-23T13:35:28.997" v="4506" actId="20577"/>
          <ac:spMkLst>
            <pc:docMk/>
            <pc:sldMk cId="1411579251" sldId="2142532397"/>
            <ac:spMk id="8" creationId="{18E67519-EB92-47EA-95FF-71912384D9F3}"/>
          </ac:spMkLst>
        </pc:spChg>
      </pc:sldChg>
      <pc:sldChg chg="new del">
        <pc:chgData name="Daniel Margetic (SECURITY)" userId="ee2278a4-4fec-4cd0-81f2-44424f444fea" providerId="ADAL" clId="{419864AD-0CCB-4F8F-B492-769EDE0EEF25}" dt="2023-11-23T13:35:12.717" v="4501" actId="47"/>
        <pc:sldMkLst>
          <pc:docMk/>
          <pc:sldMk cId="1575607114" sldId="2142532397"/>
        </pc:sldMkLst>
      </pc:sldChg>
      <pc:sldChg chg="modSp add del mod ord">
        <pc:chgData name="Daniel Margetic (SECURITY)" userId="ee2278a4-4fec-4cd0-81f2-44424f444fea" providerId="ADAL" clId="{419864AD-0CCB-4F8F-B492-769EDE0EEF25}" dt="2023-11-23T13:07:56.072" v="3982" actId="47"/>
        <pc:sldMkLst>
          <pc:docMk/>
          <pc:sldMk cId="1863467611" sldId="2142532397"/>
        </pc:sldMkLst>
        <pc:spChg chg="mod">
          <ac:chgData name="Daniel Margetic (SECURITY)" userId="ee2278a4-4fec-4cd0-81f2-44424f444fea" providerId="ADAL" clId="{419864AD-0CCB-4F8F-B492-769EDE0EEF25}" dt="2023-11-23T13:06:13.579" v="3947" actId="20577"/>
          <ac:spMkLst>
            <pc:docMk/>
            <pc:sldMk cId="1863467611" sldId="2142532397"/>
            <ac:spMk id="7" creationId="{DF68B3D7-6A77-446B-9BE0-5761866275FA}"/>
          </ac:spMkLst>
        </pc:spChg>
        <pc:spChg chg="mod">
          <ac:chgData name="Daniel Margetic (SECURITY)" userId="ee2278a4-4fec-4cd0-81f2-44424f444fea" providerId="ADAL" clId="{419864AD-0CCB-4F8F-B492-769EDE0EEF25}" dt="2023-11-23T13:06:13.592" v="3948" actId="20577"/>
          <ac:spMkLst>
            <pc:docMk/>
            <pc:sldMk cId="1863467611" sldId="2142532397"/>
            <ac:spMk id="8" creationId="{18E67519-EB92-47EA-95FF-71912384D9F3}"/>
          </ac:spMkLst>
        </pc:spChg>
      </pc:sldChg>
      <pc:sldChg chg="modSp add del mod ord">
        <pc:chgData name="Daniel Margetic (SECURITY)" userId="ee2278a4-4fec-4cd0-81f2-44424f444fea" providerId="ADAL" clId="{419864AD-0CCB-4F8F-B492-769EDE0EEF25}" dt="2023-11-23T12:11:57.903" v="2684" actId="47"/>
        <pc:sldMkLst>
          <pc:docMk/>
          <pc:sldMk cId="2233616957" sldId="2142532397"/>
        </pc:sldMkLst>
        <pc:spChg chg="mod">
          <ac:chgData name="Daniel Margetic (SECURITY)" userId="ee2278a4-4fec-4cd0-81f2-44424f444fea" providerId="ADAL" clId="{419864AD-0CCB-4F8F-B492-769EDE0EEF25}" dt="2023-11-23T12:07:10.156" v="2522" actId="20577"/>
          <ac:spMkLst>
            <pc:docMk/>
            <pc:sldMk cId="2233616957" sldId="2142532397"/>
            <ac:spMk id="7" creationId="{DF68B3D7-6A77-446B-9BE0-5761866275FA}"/>
          </ac:spMkLst>
        </pc:spChg>
        <pc:spChg chg="mod">
          <ac:chgData name="Daniel Margetic (SECURITY)" userId="ee2278a4-4fec-4cd0-81f2-44424f444fea" providerId="ADAL" clId="{419864AD-0CCB-4F8F-B492-769EDE0EEF25}" dt="2023-11-23T12:07:10.169" v="2523" actId="20577"/>
          <ac:spMkLst>
            <pc:docMk/>
            <pc:sldMk cId="2233616957" sldId="2142532397"/>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2520249858" sldId="2142532397"/>
        </pc:sldMkLst>
        <pc:spChg chg="mod">
          <ac:chgData name="Daniel Margetic (SECURITY)" userId="ee2278a4-4fec-4cd0-81f2-44424f444fea" providerId="ADAL" clId="{419864AD-0CCB-4F8F-B492-769EDE0EEF25}" dt="2023-11-17T01:45:01.383" v="95" actId="20577"/>
          <ac:spMkLst>
            <pc:docMk/>
            <pc:sldMk cId="2520249858" sldId="2142532397"/>
            <ac:spMk id="4" creationId="{FD92F025-1776-4403-B9D2-623921B955C4}"/>
          </ac:spMkLst>
        </pc:spChg>
        <pc:spChg chg="mod">
          <ac:chgData name="Daniel Margetic (SECURITY)" userId="ee2278a4-4fec-4cd0-81f2-44424f444fea" providerId="ADAL" clId="{419864AD-0CCB-4F8F-B492-769EDE0EEF25}" dt="2023-11-17T01:45:01.402" v="100" actId="20577"/>
          <ac:spMkLst>
            <pc:docMk/>
            <pc:sldMk cId="2520249858" sldId="2142532397"/>
            <ac:spMk id="5" creationId="{26DAAD99-B0A4-4450-8DD7-E1274ABD2AC4}"/>
          </ac:spMkLst>
        </pc:spChg>
        <pc:spChg chg="mod">
          <ac:chgData name="Daniel Margetic (SECURITY)" userId="ee2278a4-4fec-4cd0-81f2-44424f444fea" providerId="ADAL" clId="{419864AD-0CCB-4F8F-B492-769EDE0EEF25}" dt="2023-11-17T01:45:01.387" v="96" actId="20577"/>
          <ac:spMkLst>
            <pc:docMk/>
            <pc:sldMk cId="2520249858" sldId="2142532397"/>
            <ac:spMk id="8" creationId="{4B5C319F-B8B1-45BD-9E8E-CE6EA54E14C4}"/>
          </ac:spMkLst>
        </pc:spChg>
        <pc:spChg chg="mod">
          <ac:chgData name="Daniel Margetic (SECURITY)" userId="ee2278a4-4fec-4cd0-81f2-44424f444fea" providerId="ADAL" clId="{419864AD-0CCB-4F8F-B492-769EDE0EEF25}" dt="2023-11-17T01:45:01.396" v="99" actId="20577"/>
          <ac:spMkLst>
            <pc:docMk/>
            <pc:sldMk cId="2520249858" sldId="2142532397"/>
            <ac:spMk id="9" creationId="{B766487E-9ACD-4696-B909-0BD529DF9077}"/>
          </ac:spMkLst>
        </pc:spChg>
        <pc:spChg chg="mod">
          <ac:chgData name="Daniel Margetic (SECURITY)" userId="ee2278a4-4fec-4cd0-81f2-44424f444fea" providerId="ADAL" clId="{419864AD-0CCB-4F8F-B492-769EDE0EEF25}" dt="2023-11-17T01:45:01.409" v="101" actId="20577"/>
          <ac:spMkLst>
            <pc:docMk/>
            <pc:sldMk cId="2520249858" sldId="2142532397"/>
            <ac:spMk id="10" creationId="{16C628AB-B86D-42DC-BED2-78A954B9C5FA}"/>
          </ac:spMkLst>
        </pc:spChg>
        <pc:cxnChg chg="mod">
          <ac:chgData name="Daniel Margetic (SECURITY)" userId="ee2278a4-4fec-4cd0-81f2-44424f444fea" providerId="ADAL" clId="{419864AD-0CCB-4F8F-B492-769EDE0EEF25}" dt="2023-11-17T01:45:01.391" v="98"/>
          <ac:cxnSpMkLst>
            <pc:docMk/>
            <pc:sldMk cId="2520249858" sldId="2142532397"/>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2880076523" sldId="2142532397"/>
        </pc:sldMkLst>
        <pc:spChg chg="mod">
          <ac:chgData name="Daniel Margetic (SECURITY)" userId="ee2278a4-4fec-4cd0-81f2-44424f444fea" providerId="ADAL" clId="{419864AD-0CCB-4F8F-B492-769EDE0EEF25}" dt="2023-11-23T13:08:04.841" v="3986" actId="20577"/>
          <ac:spMkLst>
            <pc:docMk/>
            <pc:sldMk cId="2880076523" sldId="2142532397"/>
            <ac:spMk id="7" creationId="{DF68B3D7-6A77-446B-9BE0-5761866275FA}"/>
          </ac:spMkLst>
        </pc:spChg>
        <pc:spChg chg="mod">
          <ac:chgData name="Daniel Margetic (SECURITY)" userId="ee2278a4-4fec-4cd0-81f2-44424f444fea" providerId="ADAL" clId="{419864AD-0CCB-4F8F-B492-769EDE0EEF25}" dt="2023-11-23T13:08:04.858" v="3987" actId="20577"/>
          <ac:spMkLst>
            <pc:docMk/>
            <pc:sldMk cId="2880076523" sldId="2142532397"/>
            <ac:spMk id="8" creationId="{18E67519-EB92-47EA-95FF-71912384D9F3}"/>
          </ac:spMkLst>
        </pc:spChg>
      </pc:sldChg>
      <pc:sldChg chg="modSp add del mod ord">
        <pc:chgData name="Daniel Margetic (SECURITY)" userId="ee2278a4-4fec-4cd0-81f2-44424f444fea" providerId="ADAL" clId="{419864AD-0CCB-4F8F-B492-769EDE0EEF25}" dt="2023-11-22T02:13:08.944" v="2515" actId="47"/>
        <pc:sldMkLst>
          <pc:docMk/>
          <pc:sldMk cId="3010619523" sldId="2142532397"/>
        </pc:sldMkLst>
        <pc:spChg chg="mod">
          <ac:chgData name="Daniel Margetic (SECURITY)" userId="ee2278a4-4fec-4cd0-81f2-44424f444fea" providerId="ADAL" clId="{419864AD-0CCB-4F8F-B492-769EDE0EEF25}" dt="2023-11-22T02:09:51.237" v="1484" actId="20577"/>
          <ac:spMkLst>
            <pc:docMk/>
            <pc:sldMk cId="3010619523" sldId="2142532397"/>
            <ac:spMk id="7" creationId="{DF68B3D7-6A77-446B-9BE0-5761866275FA}"/>
          </ac:spMkLst>
        </pc:spChg>
        <pc:spChg chg="mod">
          <ac:chgData name="Daniel Margetic (SECURITY)" userId="ee2278a4-4fec-4cd0-81f2-44424f444fea" providerId="ADAL" clId="{419864AD-0CCB-4F8F-B492-769EDE0EEF25}" dt="2023-11-22T02:09:51.249" v="1485" actId="20577"/>
          <ac:spMkLst>
            <pc:docMk/>
            <pc:sldMk cId="3010619523" sldId="2142532397"/>
            <ac:spMk id="8" creationId="{18E67519-EB92-47EA-95FF-71912384D9F3}"/>
          </ac:spMkLst>
        </pc:spChg>
      </pc:sldChg>
      <pc:sldChg chg="modSp add del mod ord">
        <pc:chgData name="Daniel Margetic (SECURITY)" userId="ee2278a4-4fec-4cd0-81f2-44424f444fea" providerId="ADAL" clId="{419864AD-0CCB-4F8F-B492-769EDE0EEF25}" dt="2023-11-23T13:41:20.377" v="5493" actId="2696"/>
        <pc:sldMkLst>
          <pc:docMk/>
          <pc:sldMk cId="3418238490" sldId="2142532397"/>
        </pc:sldMkLst>
        <pc:spChg chg="mod">
          <ac:chgData name="Daniel Margetic (SECURITY)" userId="ee2278a4-4fec-4cd0-81f2-44424f444fea" providerId="ADAL" clId="{419864AD-0CCB-4F8F-B492-769EDE0EEF25}" dt="2023-11-23T13:38:56.452" v="4591" actId="20577"/>
          <ac:spMkLst>
            <pc:docMk/>
            <pc:sldMk cId="3418238490" sldId="2142532397"/>
            <ac:spMk id="7" creationId="{DF68B3D7-6A77-446B-9BE0-5761866275FA}"/>
          </ac:spMkLst>
        </pc:spChg>
        <pc:spChg chg="mod">
          <ac:chgData name="Daniel Margetic (SECURITY)" userId="ee2278a4-4fec-4cd0-81f2-44424f444fea" providerId="ADAL" clId="{419864AD-0CCB-4F8F-B492-769EDE0EEF25}" dt="2023-11-23T13:38:56.472" v="4592" actId="20577"/>
          <ac:spMkLst>
            <pc:docMk/>
            <pc:sldMk cId="3418238490" sldId="2142532397"/>
            <ac:spMk id="8" creationId="{18E67519-EB92-47EA-95FF-71912384D9F3}"/>
          </ac:spMkLst>
        </pc:spChg>
      </pc:sldChg>
      <pc:sldChg chg="modSp add del mod ord">
        <pc:chgData name="Daniel Margetic (SECURITY)" userId="ee2278a4-4fec-4cd0-81f2-44424f444fea" providerId="ADAL" clId="{419864AD-0CCB-4F8F-B492-769EDE0EEF25}" dt="2023-11-23T13:29:24.306" v="4420" actId="47"/>
        <pc:sldMkLst>
          <pc:docMk/>
          <pc:sldMk cId="4197342425" sldId="2142532397"/>
        </pc:sldMkLst>
        <pc:spChg chg="mod">
          <ac:chgData name="Daniel Margetic (SECURITY)" userId="ee2278a4-4fec-4cd0-81f2-44424f444fea" providerId="ADAL" clId="{419864AD-0CCB-4F8F-B492-769EDE0EEF25}" dt="2023-11-23T13:22:10.773" v="4344" actId="20577"/>
          <ac:spMkLst>
            <pc:docMk/>
            <pc:sldMk cId="4197342425" sldId="2142532397"/>
            <ac:spMk id="7" creationId="{DF68B3D7-6A77-446B-9BE0-5761866275FA}"/>
          </ac:spMkLst>
        </pc:spChg>
        <pc:spChg chg="mod">
          <ac:chgData name="Daniel Margetic (SECURITY)" userId="ee2278a4-4fec-4cd0-81f2-44424f444fea" providerId="ADAL" clId="{419864AD-0CCB-4F8F-B492-769EDE0EEF25}" dt="2023-11-23T13:22:10.802" v="4345" actId="20577"/>
          <ac:spMkLst>
            <pc:docMk/>
            <pc:sldMk cId="4197342425" sldId="2142532397"/>
            <ac:spMk id="8" creationId="{18E67519-EB92-47EA-95FF-71912384D9F3}"/>
          </ac:spMkLst>
        </pc:spChg>
      </pc:sldChg>
      <pc:sldChg chg="addSp modSp add del mod ord">
        <pc:chgData name="Daniel Margetic (SECURITY)" userId="ee2278a4-4fec-4cd0-81f2-44424f444fea" providerId="ADAL" clId="{419864AD-0CCB-4F8F-B492-769EDE0EEF25}" dt="2023-11-23T12:11:57.903" v="2684" actId="47"/>
        <pc:sldMkLst>
          <pc:docMk/>
          <pc:sldMk cId="654929833" sldId="2142532398"/>
        </pc:sldMkLst>
        <pc:spChg chg="mod">
          <ac:chgData name="Daniel Margetic (SECURITY)" userId="ee2278a4-4fec-4cd0-81f2-44424f444fea" providerId="ADAL" clId="{419864AD-0CCB-4F8F-B492-769EDE0EEF25}" dt="2023-11-23T12:10:56.602" v="2573" actId="20577"/>
          <ac:spMkLst>
            <pc:docMk/>
            <pc:sldMk cId="654929833" sldId="2142532398"/>
            <ac:spMk id="3" creationId="{02A2312C-B6C0-45C8-BA07-32B020802FF8}"/>
          </ac:spMkLst>
        </pc:spChg>
        <pc:spChg chg="mod">
          <ac:chgData name="Daniel Margetic (SECURITY)" userId="ee2278a4-4fec-4cd0-81f2-44424f444fea" providerId="ADAL" clId="{419864AD-0CCB-4F8F-B492-769EDE0EEF25}" dt="2023-11-23T12:10:56.609" v="2574" actId="20577"/>
          <ac:spMkLst>
            <pc:docMk/>
            <pc:sldMk cId="654929833" sldId="2142532398"/>
            <ac:spMk id="5" creationId="{449B3142-8E14-463C-9568-B853FC4E00D8}"/>
          </ac:spMkLst>
        </pc:spChg>
        <pc:spChg chg="mod">
          <ac:chgData name="Daniel Margetic (SECURITY)" userId="ee2278a4-4fec-4cd0-81f2-44424f444fea" providerId="ADAL" clId="{419864AD-0CCB-4F8F-B492-769EDE0EEF25}" dt="2023-11-23T12:07:10.194" v="2527" actId="20577"/>
          <ac:spMkLst>
            <pc:docMk/>
            <pc:sldMk cId="654929833" sldId="2142532398"/>
            <ac:spMk id="8" creationId="{3E3E86A1-51F0-4ACE-9110-65C339009DC5}"/>
          </ac:spMkLst>
        </pc:spChg>
        <pc:spChg chg="mod">
          <ac:chgData name="Daniel Margetic (SECURITY)" userId="ee2278a4-4fec-4cd0-81f2-44424f444fea" providerId="ADAL" clId="{419864AD-0CCB-4F8F-B492-769EDE0EEF25}" dt="2023-11-23T12:07:10.202" v="2528" actId="20577"/>
          <ac:spMkLst>
            <pc:docMk/>
            <pc:sldMk cId="654929833" sldId="2142532398"/>
            <ac:spMk id="9" creationId="{03055892-809B-4369-8DC3-837607F92822}"/>
          </ac:spMkLst>
        </pc:spChg>
        <pc:spChg chg="mod">
          <ac:chgData name="Daniel Margetic (SECURITY)" userId="ee2278a4-4fec-4cd0-81f2-44424f444fea" providerId="ADAL" clId="{419864AD-0CCB-4F8F-B492-769EDE0EEF25}" dt="2023-11-23T12:10:56.628" v="2580" actId="20577"/>
          <ac:spMkLst>
            <pc:docMk/>
            <pc:sldMk cId="654929833" sldId="2142532398"/>
            <ac:spMk id="12" creationId="{BF878C93-8775-4329-AC41-FB6E5F1F9E5D}"/>
          </ac:spMkLst>
        </pc:spChg>
        <pc:spChg chg="mod">
          <ac:chgData name="Daniel Margetic (SECURITY)" userId="ee2278a4-4fec-4cd0-81f2-44424f444fea" providerId="ADAL" clId="{419864AD-0CCB-4F8F-B492-769EDE0EEF25}" dt="2023-11-23T12:10:56.638" v="2581" actId="20577"/>
          <ac:spMkLst>
            <pc:docMk/>
            <pc:sldMk cId="654929833" sldId="2142532398"/>
            <ac:spMk id="13" creationId="{DEACA864-3795-4B65-93F0-66CF1A79BB5F}"/>
          </ac:spMkLst>
        </pc:spChg>
        <pc:spChg chg="mod">
          <ac:chgData name="Daniel Margetic (SECURITY)" userId="ee2278a4-4fec-4cd0-81f2-44424f444fea" providerId="ADAL" clId="{419864AD-0CCB-4F8F-B492-769EDE0EEF25}" dt="2023-11-23T12:07:10.240" v="2531" actId="20577"/>
          <ac:spMkLst>
            <pc:docMk/>
            <pc:sldMk cId="654929833" sldId="2142532398"/>
            <ac:spMk id="16" creationId="{8FAEC4C6-4999-49FA-9A20-D5286ACF228D}"/>
          </ac:spMkLst>
        </pc:spChg>
        <pc:spChg chg="mod">
          <ac:chgData name="Daniel Margetic (SECURITY)" userId="ee2278a4-4fec-4cd0-81f2-44424f444fea" providerId="ADAL" clId="{419864AD-0CCB-4F8F-B492-769EDE0EEF25}" dt="2023-11-23T12:07:10.248" v="2532" actId="20577"/>
          <ac:spMkLst>
            <pc:docMk/>
            <pc:sldMk cId="654929833" sldId="2142532398"/>
            <ac:spMk id="18" creationId="{534C3077-CDBF-4AF7-9BDC-213801286609}"/>
          </ac:spMkLst>
        </pc:spChg>
        <pc:spChg chg="mod">
          <ac:chgData name="Daniel Margetic (SECURITY)" userId="ee2278a4-4fec-4cd0-81f2-44424f444fea" providerId="ADAL" clId="{419864AD-0CCB-4F8F-B492-769EDE0EEF25}" dt="2023-11-23T12:09:06.966" v="2538" actId="20577"/>
          <ac:spMkLst>
            <pc:docMk/>
            <pc:sldMk cId="654929833" sldId="2142532398"/>
            <ac:spMk id="22" creationId="{26EC3D75-A7AA-419E-954A-541DBD940CE3}"/>
          </ac:spMkLst>
        </pc:spChg>
        <pc:spChg chg="mod">
          <ac:chgData name="Daniel Margetic (SECURITY)" userId="ee2278a4-4fec-4cd0-81f2-44424f444fea" providerId="ADAL" clId="{419864AD-0CCB-4F8F-B492-769EDE0EEF25}" dt="2023-11-23T12:09:07.013" v="2539" actId="20577"/>
          <ac:spMkLst>
            <pc:docMk/>
            <pc:sldMk cId="654929833" sldId="2142532398"/>
            <ac:spMk id="25" creationId="{92D996AE-5E09-476E-81FB-22FA58980C80}"/>
          </ac:spMkLst>
        </pc:spChg>
        <pc:spChg chg="mod">
          <ac:chgData name="Daniel Margetic (SECURITY)" userId="ee2278a4-4fec-4cd0-81f2-44424f444fea" providerId="ADAL" clId="{419864AD-0CCB-4F8F-B492-769EDE0EEF25}" dt="2023-11-23T12:09:53.830" v="2545" actId="20577"/>
          <ac:spMkLst>
            <pc:docMk/>
            <pc:sldMk cId="654929833" sldId="2142532398"/>
            <ac:spMk id="41" creationId="{5F718C7C-8E6C-4F1F-880F-BE556A2A4FA1}"/>
          </ac:spMkLst>
        </pc:spChg>
        <pc:spChg chg="mod">
          <ac:chgData name="Daniel Margetic (SECURITY)" userId="ee2278a4-4fec-4cd0-81f2-44424f444fea" providerId="ADAL" clId="{419864AD-0CCB-4F8F-B492-769EDE0EEF25}" dt="2023-11-23T12:09:53.843" v="2546" actId="20577"/>
          <ac:spMkLst>
            <pc:docMk/>
            <pc:sldMk cId="654929833" sldId="2142532398"/>
            <ac:spMk id="43" creationId="{9A0E3318-F6C4-42EA-8925-F6A87532565D}"/>
          </ac:spMkLst>
        </pc:spChg>
        <pc:spChg chg="mod">
          <ac:chgData name="Daniel Margetic (SECURITY)" userId="ee2278a4-4fec-4cd0-81f2-44424f444fea" providerId="ADAL" clId="{419864AD-0CCB-4F8F-B492-769EDE0EEF25}" dt="2023-11-23T12:10:52.003" v="2552" actId="20577"/>
          <ac:spMkLst>
            <pc:docMk/>
            <pc:sldMk cId="654929833" sldId="2142532398"/>
            <ac:spMk id="47" creationId="{97A63E6B-1073-45D8-81B7-6FB833A473A3}"/>
          </ac:spMkLst>
        </pc:spChg>
        <pc:spChg chg="mod">
          <ac:chgData name="Daniel Margetic (SECURITY)" userId="ee2278a4-4fec-4cd0-81f2-44424f444fea" providerId="ADAL" clId="{419864AD-0CCB-4F8F-B492-769EDE0EEF25}" dt="2023-11-23T12:10:52.033" v="2553" actId="20577"/>
          <ac:spMkLst>
            <pc:docMk/>
            <pc:sldMk cId="654929833" sldId="2142532398"/>
            <ac:spMk id="49" creationId="{D8B9A33B-ADD7-4791-8FF2-6D7E50EF2C36}"/>
          </ac:spMkLst>
        </pc:spChg>
        <pc:spChg chg="mod">
          <ac:chgData name="Daniel Margetic (SECURITY)" userId="ee2278a4-4fec-4cd0-81f2-44424f444fea" providerId="ADAL" clId="{419864AD-0CCB-4F8F-B492-769EDE0EEF25}" dt="2023-11-23T12:10:56.528" v="2559" actId="20577"/>
          <ac:spMkLst>
            <pc:docMk/>
            <pc:sldMk cId="654929833" sldId="2142532398"/>
            <ac:spMk id="53" creationId="{DE4F2781-57BF-400E-9776-D0CB596ECA76}"/>
          </ac:spMkLst>
        </pc:spChg>
        <pc:spChg chg="mod">
          <ac:chgData name="Daniel Margetic (SECURITY)" userId="ee2278a4-4fec-4cd0-81f2-44424f444fea" providerId="ADAL" clId="{419864AD-0CCB-4F8F-B492-769EDE0EEF25}" dt="2023-11-23T12:10:56.533" v="2560" actId="20577"/>
          <ac:spMkLst>
            <pc:docMk/>
            <pc:sldMk cId="654929833" sldId="2142532398"/>
            <ac:spMk id="55" creationId="{89E44410-8F83-483F-AF65-068A8FA9E76C}"/>
          </ac:spMkLst>
        </pc:spChg>
        <pc:spChg chg="mod">
          <ac:chgData name="Daniel Margetic (SECURITY)" userId="ee2278a4-4fec-4cd0-81f2-44424f444fea" providerId="ADAL" clId="{419864AD-0CCB-4F8F-B492-769EDE0EEF25}" dt="2023-11-23T12:10:56.662" v="2587" actId="20577"/>
          <ac:spMkLst>
            <pc:docMk/>
            <pc:sldMk cId="654929833" sldId="2142532398"/>
            <ac:spMk id="58" creationId="{68111BEC-B35B-A65C-5898-A3D5E3D8520B}"/>
          </ac:spMkLst>
        </pc:spChg>
        <pc:spChg chg="mod">
          <ac:chgData name="Daniel Margetic (SECURITY)" userId="ee2278a4-4fec-4cd0-81f2-44424f444fea" providerId="ADAL" clId="{419864AD-0CCB-4F8F-B492-769EDE0EEF25}" dt="2023-11-23T12:10:56.565" v="2566" actId="20577"/>
          <ac:spMkLst>
            <pc:docMk/>
            <pc:sldMk cId="654929833" sldId="2142532398"/>
            <ac:spMk id="59" creationId="{91C29F1C-4489-4EBD-A4B7-A32D7A563807}"/>
          </ac:spMkLst>
        </pc:spChg>
        <pc:spChg chg="mod">
          <ac:chgData name="Daniel Margetic (SECURITY)" userId="ee2278a4-4fec-4cd0-81f2-44424f444fea" providerId="ADAL" clId="{419864AD-0CCB-4F8F-B492-769EDE0EEF25}" dt="2023-11-23T12:10:56.679" v="2588" actId="20577"/>
          <ac:spMkLst>
            <pc:docMk/>
            <pc:sldMk cId="654929833" sldId="2142532398"/>
            <ac:spMk id="60" creationId="{AD2213D7-B94F-85E9-34DC-C57FCA787D02}"/>
          </ac:spMkLst>
        </pc:spChg>
        <pc:spChg chg="mod">
          <ac:chgData name="Daniel Margetic (SECURITY)" userId="ee2278a4-4fec-4cd0-81f2-44424f444fea" providerId="ADAL" clId="{419864AD-0CCB-4F8F-B492-769EDE0EEF25}" dt="2023-11-23T12:10:56.582" v="2567" actId="20577"/>
          <ac:spMkLst>
            <pc:docMk/>
            <pc:sldMk cId="654929833" sldId="2142532398"/>
            <ac:spMk id="61" creationId="{89C2434E-16C4-48B5-AA76-0F387E7C12B5}"/>
          </ac:spMkLst>
        </pc:spChg>
        <pc:picChg chg="add mod">
          <ac:chgData name="Daniel Margetic (SECURITY)" userId="ee2278a4-4fec-4cd0-81f2-44424f444fea" providerId="ADAL" clId="{419864AD-0CCB-4F8F-B492-769EDE0EEF25}" dt="2023-11-23T12:08:58.564" v="2537"/>
          <ac:picMkLst>
            <pc:docMk/>
            <pc:sldMk cId="654929833" sldId="2142532398"/>
            <ac:picMk id="32" creationId="{2229B4D0-B9C5-F445-282B-C0BCF5525F97}"/>
          </ac:picMkLst>
        </pc:picChg>
        <pc:picChg chg="add mod">
          <ac:chgData name="Daniel Margetic (SECURITY)" userId="ee2278a4-4fec-4cd0-81f2-44424f444fea" providerId="ADAL" clId="{419864AD-0CCB-4F8F-B492-769EDE0EEF25}" dt="2023-11-23T12:09:53.826" v="2544"/>
          <ac:picMkLst>
            <pc:docMk/>
            <pc:sldMk cId="654929833" sldId="2142532398"/>
            <ac:picMk id="34" creationId="{2A4E4F01-EEC2-5EC5-6573-E370EF60DC54}"/>
          </ac:picMkLst>
        </pc:picChg>
        <pc:picChg chg="add mod">
          <ac:chgData name="Daniel Margetic (SECURITY)" userId="ee2278a4-4fec-4cd0-81f2-44424f444fea" providerId="ADAL" clId="{419864AD-0CCB-4F8F-B492-769EDE0EEF25}" dt="2023-11-23T12:10:18.282" v="2551"/>
          <ac:picMkLst>
            <pc:docMk/>
            <pc:sldMk cId="654929833" sldId="2142532398"/>
            <ac:picMk id="35" creationId="{5E1E07EE-F252-308B-128B-C5B1CCEAD825}"/>
          </ac:picMkLst>
        </pc:picChg>
        <pc:picChg chg="add mod">
          <ac:chgData name="Daniel Margetic (SECURITY)" userId="ee2278a4-4fec-4cd0-81f2-44424f444fea" providerId="ADAL" clId="{419864AD-0CCB-4F8F-B492-769EDE0EEF25}" dt="2023-11-23T12:10:56.515" v="2558"/>
          <ac:picMkLst>
            <pc:docMk/>
            <pc:sldMk cId="654929833" sldId="2142532398"/>
            <ac:picMk id="44" creationId="{32B89FF0-CD81-7E47-7601-D5F43D880B49}"/>
          </ac:picMkLst>
        </pc:picChg>
        <pc:picChg chg="add mod">
          <ac:chgData name="Daniel Margetic (SECURITY)" userId="ee2278a4-4fec-4cd0-81f2-44424f444fea" providerId="ADAL" clId="{419864AD-0CCB-4F8F-B492-769EDE0EEF25}" dt="2023-11-23T12:10:56.556" v="2565"/>
          <ac:picMkLst>
            <pc:docMk/>
            <pc:sldMk cId="654929833" sldId="2142532398"/>
            <ac:picMk id="46" creationId="{3DC06CA9-EA09-CBB7-30F2-43C041123A14}"/>
          </ac:picMkLst>
        </pc:picChg>
        <pc:picChg chg="add mod">
          <ac:chgData name="Daniel Margetic (SECURITY)" userId="ee2278a4-4fec-4cd0-81f2-44424f444fea" providerId="ADAL" clId="{419864AD-0CCB-4F8F-B492-769EDE0EEF25}" dt="2023-11-23T12:10:56.596" v="2572"/>
          <ac:picMkLst>
            <pc:docMk/>
            <pc:sldMk cId="654929833" sldId="2142532398"/>
            <ac:picMk id="48" creationId="{8F9128B9-DD80-44A5-2149-E58AEEB3E40F}"/>
          </ac:picMkLst>
        </pc:picChg>
        <pc:picChg chg="add mod">
          <ac:chgData name="Daniel Margetic (SECURITY)" userId="ee2278a4-4fec-4cd0-81f2-44424f444fea" providerId="ADAL" clId="{419864AD-0CCB-4F8F-B492-769EDE0EEF25}" dt="2023-11-23T12:10:56.623" v="2579"/>
          <ac:picMkLst>
            <pc:docMk/>
            <pc:sldMk cId="654929833" sldId="2142532398"/>
            <ac:picMk id="50" creationId="{74B3FEC5-ED6E-4851-454C-8C0946C204B7}"/>
          </ac:picMkLst>
        </pc:picChg>
        <pc:picChg chg="add mod">
          <ac:chgData name="Daniel Margetic (SECURITY)" userId="ee2278a4-4fec-4cd0-81f2-44424f444fea" providerId="ADAL" clId="{419864AD-0CCB-4F8F-B492-769EDE0EEF25}" dt="2023-11-23T12:10:56.655" v="2586"/>
          <ac:picMkLst>
            <pc:docMk/>
            <pc:sldMk cId="654929833" sldId="2142532398"/>
            <ac:picMk id="52" creationId="{B37EE397-5AA9-EA50-7C52-C80B718E5DB0}"/>
          </ac:picMkLst>
        </pc:picChg>
        <pc:picChg chg="add mod">
          <ac:chgData name="Daniel Margetic (SECURITY)" userId="ee2278a4-4fec-4cd0-81f2-44424f444fea" providerId="ADAL" clId="{419864AD-0CCB-4F8F-B492-769EDE0EEF25}" dt="2023-11-23T12:10:56.702" v="2593"/>
          <ac:picMkLst>
            <pc:docMk/>
            <pc:sldMk cId="654929833" sldId="2142532398"/>
            <ac:picMk id="54" creationId="{20014018-ECC4-E2F5-FB44-7138E7E053C2}"/>
          </ac:picMkLst>
        </pc:picChg>
        <pc:cxnChg chg="mod">
          <ac:chgData name="Daniel Margetic (SECURITY)" userId="ee2278a4-4fec-4cd0-81f2-44424f444fea" providerId="ADAL" clId="{419864AD-0CCB-4F8F-B492-769EDE0EEF25}" dt="2023-11-23T12:07:10.206" v="2530"/>
          <ac:cxnSpMkLst>
            <pc:docMk/>
            <pc:sldMk cId="654929833" sldId="2142532398"/>
            <ac:cxnSpMk id="23" creationId="{AB43E8F0-8C3C-4F1E-919E-E1ECE342E8DE}"/>
          </ac:cxnSpMkLst>
        </pc:cxnChg>
      </pc:sldChg>
      <pc:sldChg chg="addSp delSp modSp add del mod ord">
        <pc:chgData name="Daniel Margetic (SECURITY)" userId="ee2278a4-4fec-4cd0-81f2-44424f444fea" providerId="ADAL" clId="{419864AD-0CCB-4F8F-B492-769EDE0EEF25}" dt="2023-11-22T02:13:08.944" v="2515" actId="47"/>
        <pc:sldMkLst>
          <pc:docMk/>
          <pc:sldMk cId="1480369108" sldId="2142532398"/>
        </pc:sldMkLst>
        <pc:spChg chg="mod">
          <ac:chgData name="Daniel Margetic (SECURITY)" userId="ee2278a4-4fec-4cd0-81f2-44424f444fea" providerId="ADAL" clId="{419864AD-0CCB-4F8F-B492-769EDE0EEF25}" dt="2023-11-22T02:09:51.595" v="1535" actId="20577"/>
          <ac:spMkLst>
            <pc:docMk/>
            <pc:sldMk cId="1480369108" sldId="2142532398"/>
            <ac:spMk id="3" creationId="{02A2312C-B6C0-45C8-BA07-32B020802FF8}"/>
          </ac:spMkLst>
        </pc:spChg>
        <pc:spChg chg="mod">
          <ac:chgData name="Daniel Margetic (SECURITY)" userId="ee2278a4-4fec-4cd0-81f2-44424f444fea" providerId="ADAL" clId="{419864AD-0CCB-4F8F-B492-769EDE0EEF25}" dt="2023-11-22T02:09:51.601" v="1536" actId="20577"/>
          <ac:spMkLst>
            <pc:docMk/>
            <pc:sldMk cId="1480369108" sldId="2142532398"/>
            <ac:spMk id="5" creationId="{449B3142-8E14-463C-9568-B853FC4E00D8}"/>
          </ac:spMkLst>
        </pc:spChg>
        <pc:spChg chg="mod">
          <ac:chgData name="Daniel Margetic (SECURITY)" userId="ee2278a4-4fec-4cd0-81f2-44424f444fea" providerId="ADAL" clId="{419864AD-0CCB-4F8F-B492-769EDE0EEF25}" dt="2023-11-22T02:09:51.302" v="1489" actId="20577"/>
          <ac:spMkLst>
            <pc:docMk/>
            <pc:sldMk cId="1480369108" sldId="2142532398"/>
            <ac:spMk id="8" creationId="{3E3E86A1-51F0-4ACE-9110-65C339009DC5}"/>
          </ac:spMkLst>
        </pc:spChg>
        <pc:spChg chg="mod">
          <ac:chgData name="Daniel Margetic (SECURITY)" userId="ee2278a4-4fec-4cd0-81f2-44424f444fea" providerId="ADAL" clId="{419864AD-0CCB-4F8F-B492-769EDE0EEF25}" dt="2023-11-22T02:09:51.314" v="1490" actId="20577"/>
          <ac:spMkLst>
            <pc:docMk/>
            <pc:sldMk cId="1480369108" sldId="2142532398"/>
            <ac:spMk id="9" creationId="{03055892-809B-4369-8DC3-837607F92822}"/>
          </ac:spMkLst>
        </pc:spChg>
        <pc:spChg chg="mod">
          <ac:chgData name="Daniel Margetic (SECURITY)" userId="ee2278a4-4fec-4cd0-81f2-44424f444fea" providerId="ADAL" clId="{419864AD-0CCB-4F8F-B492-769EDE0EEF25}" dt="2023-11-22T02:09:51.621" v="1542" actId="20577"/>
          <ac:spMkLst>
            <pc:docMk/>
            <pc:sldMk cId="1480369108" sldId="2142532398"/>
            <ac:spMk id="12" creationId="{BF878C93-8775-4329-AC41-FB6E5F1F9E5D}"/>
          </ac:spMkLst>
        </pc:spChg>
        <pc:spChg chg="mod">
          <ac:chgData name="Daniel Margetic (SECURITY)" userId="ee2278a4-4fec-4cd0-81f2-44424f444fea" providerId="ADAL" clId="{419864AD-0CCB-4F8F-B492-769EDE0EEF25}" dt="2023-11-22T02:09:51.629" v="1543" actId="20577"/>
          <ac:spMkLst>
            <pc:docMk/>
            <pc:sldMk cId="1480369108" sldId="2142532398"/>
            <ac:spMk id="13" creationId="{DEACA864-3795-4B65-93F0-66CF1A79BB5F}"/>
          </ac:spMkLst>
        </pc:spChg>
        <pc:spChg chg="mod">
          <ac:chgData name="Daniel Margetic (SECURITY)" userId="ee2278a4-4fec-4cd0-81f2-44424f444fea" providerId="ADAL" clId="{419864AD-0CCB-4F8F-B492-769EDE0EEF25}" dt="2023-11-22T02:09:51.355" v="1493" actId="20577"/>
          <ac:spMkLst>
            <pc:docMk/>
            <pc:sldMk cId="1480369108" sldId="2142532398"/>
            <ac:spMk id="16" creationId="{8FAEC4C6-4999-49FA-9A20-D5286ACF228D}"/>
          </ac:spMkLst>
        </pc:spChg>
        <pc:spChg chg="mod">
          <ac:chgData name="Daniel Margetic (SECURITY)" userId="ee2278a4-4fec-4cd0-81f2-44424f444fea" providerId="ADAL" clId="{419864AD-0CCB-4F8F-B492-769EDE0EEF25}" dt="2023-11-22T02:09:51.367" v="1494" actId="20577"/>
          <ac:spMkLst>
            <pc:docMk/>
            <pc:sldMk cId="1480369108" sldId="2142532398"/>
            <ac:spMk id="18" creationId="{534C3077-CDBF-4AF7-9BDC-213801286609}"/>
          </ac:spMkLst>
        </pc:spChg>
        <pc:spChg chg="mod">
          <ac:chgData name="Daniel Margetic (SECURITY)" userId="ee2278a4-4fec-4cd0-81f2-44424f444fea" providerId="ADAL" clId="{419864AD-0CCB-4F8F-B492-769EDE0EEF25}" dt="2023-11-22T02:09:51.681" v="1556" actId="20577"/>
          <ac:spMkLst>
            <pc:docMk/>
            <pc:sldMk cId="1480369108" sldId="2142532398"/>
            <ac:spMk id="21" creationId="{BD72CBD1-F987-DC47-6246-CDC9B07A9F66}"/>
          </ac:spMkLst>
        </pc:spChg>
        <pc:spChg chg="mod">
          <ac:chgData name="Daniel Margetic (SECURITY)" userId="ee2278a4-4fec-4cd0-81f2-44424f444fea" providerId="ADAL" clId="{419864AD-0CCB-4F8F-B492-769EDE0EEF25}" dt="2023-11-22T02:09:51.411" v="1500" actId="20577"/>
          <ac:spMkLst>
            <pc:docMk/>
            <pc:sldMk cId="1480369108" sldId="2142532398"/>
            <ac:spMk id="22" creationId="{26EC3D75-A7AA-419E-954A-541DBD940CE3}"/>
          </ac:spMkLst>
        </pc:spChg>
        <pc:spChg chg="mod">
          <ac:chgData name="Daniel Margetic (SECURITY)" userId="ee2278a4-4fec-4cd0-81f2-44424f444fea" providerId="ADAL" clId="{419864AD-0CCB-4F8F-B492-769EDE0EEF25}" dt="2023-11-22T02:09:51.420" v="1501" actId="20577"/>
          <ac:spMkLst>
            <pc:docMk/>
            <pc:sldMk cId="1480369108" sldId="2142532398"/>
            <ac:spMk id="25" creationId="{92D996AE-5E09-476E-81FB-22FA58980C80}"/>
          </ac:spMkLst>
        </pc:spChg>
        <pc:spChg chg="mod">
          <ac:chgData name="Daniel Margetic (SECURITY)" userId="ee2278a4-4fec-4cd0-81f2-44424f444fea" providerId="ADAL" clId="{419864AD-0CCB-4F8F-B492-769EDE0EEF25}" dt="2023-11-22T02:09:51.700" v="1557" actId="20577"/>
          <ac:spMkLst>
            <pc:docMk/>
            <pc:sldMk cId="1480369108" sldId="2142532398"/>
            <ac:spMk id="27" creationId="{4976D953-E6C7-72EC-1F0F-168561210E81}"/>
          </ac:spMkLst>
        </pc:spChg>
        <pc:spChg chg="del">
          <ac:chgData name="Daniel Margetic (SECURITY)" userId="ee2278a4-4fec-4cd0-81f2-44424f444fea" providerId="ADAL" clId="{419864AD-0CCB-4F8F-B492-769EDE0EEF25}" dt="2023-11-22T02:09:57.096" v="1700"/>
          <ac:spMkLst>
            <pc:docMk/>
            <pc:sldMk cId="1480369108" sldId="2142532398"/>
            <ac:spMk id="36" creationId="{A602988C-DDDA-DDBF-4079-F843938159FB}"/>
          </ac:spMkLst>
        </pc:spChg>
        <pc:spChg chg="del">
          <ac:chgData name="Daniel Margetic (SECURITY)" userId="ee2278a4-4fec-4cd0-81f2-44424f444fea" providerId="ADAL" clId="{419864AD-0CCB-4F8F-B492-769EDE0EEF25}" dt="2023-11-22T02:09:57.091" v="1698"/>
          <ac:spMkLst>
            <pc:docMk/>
            <pc:sldMk cId="1480369108" sldId="2142532398"/>
            <ac:spMk id="37" creationId="{F4571528-C912-862D-3B32-3DA7DF7811FE}"/>
          </ac:spMkLst>
        </pc:spChg>
        <pc:spChg chg="del">
          <ac:chgData name="Daniel Margetic (SECURITY)" userId="ee2278a4-4fec-4cd0-81f2-44424f444fea" providerId="ADAL" clId="{419864AD-0CCB-4F8F-B492-769EDE0EEF25}" dt="2023-11-22T02:09:57.080" v="1694"/>
          <ac:spMkLst>
            <pc:docMk/>
            <pc:sldMk cId="1480369108" sldId="2142532398"/>
            <ac:spMk id="39" creationId="{5543250D-67A3-CFE0-C0FF-CA25504BECE5}"/>
          </ac:spMkLst>
        </pc:spChg>
        <pc:spChg chg="del">
          <ac:chgData name="Daniel Margetic (SECURITY)" userId="ee2278a4-4fec-4cd0-81f2-44424f444fea" providerId="ADAL" clId="{419864AD-0CCB-4F8F-B492-769EDE0EEF25}" dt="2023-11-22T02:09:57.076" v="1692"/>
          <ac:spMkLst>
            <pc:docMk/>
            <pc:sldMk cId="1480369108" sldId="2142532398"/>
            <ac:spMk id="40" creationId="{2D9B9717-E01F-1D95-0AE4-2074F9F92C37}"/>
          </ac:spMkLst>
        </pc:spChg>
        <pc:spChg chg="mod">
          <ac:chgData name="Daniel Margetic (SECURITY)" userId="ee2278a4-4fec-4cd0-81f2-44424f444fea" providerId="ADAL" clId="{419864AD-0CCB-4F8F-B492-769EDE0EEF25}" dt="2023-11-22T02:09:51.464" v="1507" actId="20577"/>
          <ac:spMkLst>
            <pc:docMk/>
            <pc:sldMk cId="1480369108" sldId="2142532398"/>
            <ac:spMk id="41" creationId="{5F718C7C-8E6C-4F1F-880F-BE556A2A4FA1}"/>
          </ac:spMkLst>
        </pc:spChg>
        <pc:spChg chg="mod">
          <ac:chgData name="Daniel Margetic (SECURITY)" userId="ee2278a4-4fec-4cd0-81f2-44424f444fea" providerId="ADAL" clId="{419864AD-0CCB-4F8F-B492-769EDE0EEF25}" dt="2023-11-22T02:09:51.474" v="1508" actId="20577"/>
          <ac:spMkLst>
            <pc:docMk/>
            <pc:sldMk cId="1480369108" sldId="2142532398"/>
            <ac:spMk id="43" creationId="{9A0E3318-F6C4-42EA-8925-F6A87532565D}"/>
          </ac:spMkLst>
        </pc:spChg>
        <pc:spChg chg="mod">
          <ac:chgData name="Daniel Margetic (SECURITY)" userId="ee2278a4-4fec-4cd0-81f2-44424f444fea" providerId="ADAL" clId="{419864AD-0CCB-4F8F-B492-769EDE0EEF25}" dt="2023-11-22T02:09:51.500" v="1514" actId="20577"/>
          <ac:spMkLst>
            <pc:docMk/>
            <pc:sldMk cId="1480369108" sldId="2142532398"/>
            <ac:spMk id="47" creationId="{97A63E6B-1073-45D8-81B7-6FB833A473A3}"/>
          </ac:spMkLst>
        </pc:spChg>
        <pc:spChg chg="mod">
          <ac:chgData name="Daniel Margetic (SECURITY)" userId="ee2278a4-4fec-4cd0-81f2-44424f444fea" providerId="ADAL" clId="{419864AD-0CCB-4F8F-B492-769EDE0EEF25}" dt="2023-11-22T02:09:51.510" v="1515" actId="20577"/>
          <ac:spMkLst>
            <pc:docMk/>
            <pc:sldMk cId="1480369108" sldId="2142532398"/>
            <ac:spMk id="49" creationId="{D8B9A33B-ADD7-4791-8FF2-6D7E50EF2C36}"/>
          </ac:spMkLst>
        </pc:spChg>
        <pc:spChg chg="mod">
          <ac:chgData name="Daniel Margetic (SECURITY)" userId="ee2278a4-4fec-4cd0-81f2-44424f444fea" providerId="ADAL" clId="{419864AD-0CCB-4F8F-B492-769EDE0EEF25}" dt="2023-11-22T02:09:51.532" v="1521" actId="20577"/>
          <ac:spMkLst>
            <pc:docMk/>
            <pc:sldMk cId="1480369108" sldId="2142532398"/>
            <ac:spMk id="53" creationId="{DE4F2781-57BF-400E-9776-D0CB596ECA76}"/>
          </ac:spMkLst>
        </pc:spChg>
        <pc:spChg chg="mod">
          <ac:chgData name="Daniel Margetic (SECURITY)" userId="ee2278a4-4fec-4cd0-81f2-44424f444fea" providerId="ADAL" clId="{419864AD-0CCB-4F8F-B492-769EDE0EEF25}" dt="2023-11-22T02:09:51.542" v="1522" actId="20577"/>
          <ac:spMkLst>
            <pc:docMk/>
            <pc:sldMk cId="1480369108" sldId="2142532398"/>
            <ac:spMk id="55" creationId="{89E44410-8F83-483F-AF65-068A8FA9E76C}"/>
          </ac:spMkLst>
        </pc:spChg>
        <pc:spChg chg="mod">
          <ac:chgData name="Daniel Margetic (SECURITY)" userId="ee2278a4-4fec-4cd0-81f2-44424f444fea" providerId="ADAL" clId="{419864AD-0CCB-4F8F-B492-769EDE0EEF25}" dt="2023-11-22T02:09:51.652" v="1549" actId="20577"/>
          <ac:spMkLst>
            <pc:docMk/>
            <pc:sldMk cId="1480369108" sldId="2142532398"/>
            <ac:spMk id="58" creationId="{68111BEC-B35B-A65C-5898-A3D5E3D8520B}"/>
          </ac:spMkLst>
        </pc:spChg>
        <pc:spChg chg="mod">
          <ac:chgData name="Daniel Margetic (SECURITY)" userId="ee2278a4-4fec-4cd0-81f2-44424f444fea" providerId="ADAL" clId="{419864AD-0CCB-4F8F-B492-769EDE0EEF25}" dt="2023-11-22T02:09:51.564" v="1528" actId="20577"/>
          <ac:spMkLst>
            <pc:docMk/>
            <pc:sldMk cId="1480369108" sldId="2142532398"/>
            <ac:spMk id="59" creationId="{91C29F1C-4489-4EBD-A4B7-A32D7A563807}"/>
          </ac:spMkLst>
        </pc:spChg>
        <pc:spChg chg="mod">
          <ac:chgData name="Daniel Margetic (SECURITY)" userId="ee2278a4-4fec-4cd0-81f2-44424f444fea" providerId="ADAL" clId="{419864AD-0CCB-4F8F-B492-769EDE0EEF25}" dt="2023-11-22T02:09:51.661" v="1550" actId="20577"/>
          <ac:spMkLst>
            <pc:docMk/>
            <pc:sldMk cId="1480369108" sldId="2142532398"/>
            <ac:spMk id="60" creationId="{AD2213D7-B94F-85E9-34DC-C57FCA787D02}"/>
          </ac:spMkLst>
        </pc:spChg>
        <pc:spChg chg="mod">
          <ac:chgData name="Daniel Margetic (SECURITY)" userId="ee2278a4-4fec-4cd0-81f2-44424f444fea" providerId="ADAL" clId="{419864AD-0CCB-4F8F-B492-769EDE0EEF25}" dt="2023-11-22T02:09:51.574" v="1529" actId="20577"/>
          <ac:spMkLst>
            <pc:docMk/>
            <pc:sldMk cId="1480369108" sldId="2142532398"/>
            <ac:spMk id="61" creationId="{89C2434E-16C4-48B5-AA76-0F387E7C12B5}"/>
          </ac:spMkLst>
        </pc:spChg>
        <pc:picChg chg="del">
          <ac:chgData name="Daniel Margetic (SECURITY)" userId="ee2278a4-4fec-4cd0-81f2-44424f444fea" providerId="ADAL" clId="{419864AD-0CCB-4F8F-B492-769EDE0EEF25}" dt="2023-11-22T02:09:57.066" v="1688"/>
          <ac:picMkLst>
            <pc:docMk/>
            <pc:sldMk cId="1480369108" sldId="2142532398"/>
            <ac:picMk id="24" creationId="{7A543243-82C7-D361-4049-07433B84DFC8}"/>
          </ac:picMkLst>
        </pc:picChg>
        <pc:picChg chg="del">
          <ac:chgData name="Daniel Margetic (SECURITY)" userId="ee2278a4-4fec-4cd0-81f2-44424f444fea" providerId="ADAL" clId="{419864AD-0CCB-4F8F-B492-769EDE0EEF25}" dt="2023-11-22T02:09:57.062" v="1686"/>
          <ac:picMkLst>
            <pc:docMk/>
            <pc:sldMk cId="1480369108" sldId="2142532398"/>
            <ac:picMk id="29" creationId="{214A66FA-75FA-2363-A4DB-B5EF1BB57366}"/>
          </ac:picMkLst>
        </pc:picChg>
        <pc:picChg chg="del">
          <ac:chgData name="Daniel Margetic (SECURITY)" userId="ee2278a4-4fec-4cd0-81f2-44424f444fea" providerId="ADAL" clId="{419864AD-0CCB-4F8F-B492-769EDE0EEF25}" dt="2023-11-22T02:09:57.057" v="1684"/>
          <ac:picMkLst>
            <pc:docMk/>
            <pc:sldMk cId="1480369108" sldId="2142532398"/>
            <ac:picMk id="31" creationId="{F59D4826-559A-2B01-1D78-4C97C5D83639}"/>
          </ac:picMkLst>
        </pc:picChg>
        <pc:picChg chg="add del mod">
          <ac:chgData name="Daniel Margetic (SECURITY)" userId="ee2278a4-4fec-4cd0-81f2-44424f444fea" providerId="ADAL" clId="{419864AD-0CCB-4F8F-B492-769EDE0EEF25}" dt="2023-11-22T02:09:57.052" v="1682"/>
          <ac:picMkLst>
            <pc:docMk/>
            <pc:sldMk cId="1480369108" sldId="2142532398"/>
            <ac:picMk id="32" creationId="{D2007667-F30F-BD88-D44C-12DDEA5B53AA}"/>
          </ac:picMkLst>
        </pc:picChg>
        <pc:picChg chg="add del mod">
          <ac:chgData name="Daniel Margetic (SECURITY)" userId="ee2278a4-4fec-4cd0-81f2-44424f444fea" providerId="ADAL" clId="{419864AD-0CCB-4F8F-B492-769EDE0EEF25}" dt="2023-11-22T02:09:57.047" v="1680"/>
          <ac:picMkLst>
            <pc:docMk/>
            <pc:sldMk cId="1480369108" sldId="2142532398"/>
            <ac:picMk id="34" creationId="{8D473013-42A9-CF98-4C37-564CF7B0D087}"/>
          </ac:picMkLst>
        </pc:picChg>
        <pc:picChg chg="add del mod">
          <ac:chgData name="Daniel Margetic (SECURITY)" userId="ee2278a4-4fec-4cd0-81f2-44424f444fea" providerId="ADAL" clId="{419864AD-0CCB-4F8F-B492-769EDE0EEF25}" dt="2023-11-22T02:09:57.042" v="1678"/>
          <ac:picMkLst>
            <pc:docMk/>
            <pc:sldMk cId="1480369108" sldId="2142532398"/>
            <ac:picMk id="35" creationId="{31F90E7C-B3F0-91DE-CA1F-277022513189}"/>
          </ac:picMkLst>
        </pc:picChg>
        <pc:picChg chg="del">
          <ac:chgData name="Daniel Margetic (SECURITY)" userId="ee2278a4-4fec-4cd0-81f2-44424f444fea" providerId="ADAL" clId="{419864AD-0CCB-4F8F-B492-769EDE0EEF25}" dt="2023-11-22T02:09:57.085" v="1696"/>
          <ac:picMkLst>
            <pc:docMk/>
            <pc:sldMk cId="1480369108" sldId="2142532398"/>
            <ac:picMk id="38" creationId="{61DA346B-E781-1C3E-EB67-A9BDBF097C3D}"/>
          </ac:picMkLst>
        </pc:picChg>
        <pc:picChg chg="del">
          <ac:chgData name="Daniel Margetic (SECURITY)" userId="ee2278a4-4fec-4cd0-81f2-44424f444fea" providerId="ADAL" clId="{419864AD-0CCB-4F8F-B492-769EDE0EEF25}" dt="2023-11-22T02:09:57.071" v="1690"/>
          <ac:picMkLst>
            <pc:docMk/>
            <pc:sldMk cId="1480369108" sldId="2142532398"/>
            <ac:picMk id="42" creationId="{829907AD-6DD2-8AE7-80EE-B46F0E0F84E8}"/>
          </ac:picMkLst>
        </pc:picChg>
        <pc:picChg chg="add del mod">
          <ac:chgData name="Daniel Margetic (SECURITY)" userId="ee2278a4-4fec-4cd0-81f2-44424f444fea" providerId="ADAL" clId="{419864AD-0CCB-4F8F-B492-769EDE0EEF25}" dt="2023-11-22T02:09:57.034" v="1676"/>
          <ac:picMkLst>
            <pc:docMk/>
            <pc:sldMk cId="1480369108" sldId="2142532398"/>
            <ac:picMk id="44" creationId="{B45701CA-2F7D-BE22-B6AF-2C607E8782B7}"/>
          </ac:picMkLst>
        </pc:picChg>
        <pc:picChg chg="add del mod">
          <ac:chgData name="Daniel Margetic (SECURITY)" userId="ee2278a4-4fec-4cd0-81f2-44424f444fea" providerId="ADAL" clId="{419864AD-0CCB-4F8F-B492-769EDE0EEF25}" dt="2023-11-22T02:09:57.029" v="1674"/>
          <ac:picMkLst>
            <pc:docMk/>
            <pc:sldMk cId="1480369108" sldId="2142532398"/>
            <ac:picMk id="46" creationId="{696A77E5-A29C-C326-B906-4A5936ED5339}"/>
          </ac:picMkLst>
        </pc:picChg>
        <pc:picChg chg="add del mod">
          <ac:chgData name="Daniel Margetic (SECURITY)" userId="ee2278a4-4fec-4cd0-81f2-44424f444fea" providerId="ADAL" clId="{419864AD-0CCB-4F8F-B492-769EDE0EEF25}" dt="2023-11-22T02:09:57.025" v="1672"/>
          <ac:picMkLst>
            <pc:docMk/>
            <pc:sldMk cId="1480369108" sldId="2142532398"/>
            <ac:picMk id="48" creationId="{B2C80FAE-430F-2C33-9635-AB955D6A7332}"/>
          </ac:picMkLst>
        </pc:picChg>
        <pc:picChg chg="add del mod">
          <ac:chgData name="Daniel Margetic (SECURITY)" userId="ee2278a4-4fec-4cd0-81f2-44424f444fea" providerId="ADAL" clId="{419864AD-0CCB-4F8F-B492-769EDE0EEF25}" dt="2023-11-22T02:09:57.018" v="1670"/>
          <ac:picMkLst>
            <pc:docMk/>
            <pc:sldMk cId="1480369108" sldId="2142532398"/>
            <ac:picMk id="50" creationId="{B9001A06-2759-04B6-F41D-C091421D6211}"/>
          </ac:picMkLst>
        </pc:picChg>
        <pc:picChg chg="add del mod">
          <ac:chgData name="Daniel Margetic (SECURITY)" userId="ee2278a4-4fec-4cd0-81f2-44424f444fea" providerId="ADAL" clId="{419864AD-0CCB-4F8F-B492-769EDE0EEF25}" dt="2023-11-22T02:09:56.992" v="1668"/>
          <ac:picMkLst>
            <pc:docMk/>
            <pc:sldMk cId="1480369108" sldId="2142532398"/>
            <ac:picMk id="52" creationId="{4A45F4B4-8BAF-7704-A392-89AB9E3892DE}"/>
          </ac:picMkLst>
        </pc:picChg>
        <pc:picChg chg="add del mod">
          <ac:chgData name="Daniel Margetic (SECURITY)" userId="ee2278a4-4fec-4cd0-81f2-44424f444fea" providerId="ADAL" clId="{419864AD-0CCB-4F8F-B492-769EDE0EEF25}" dt="2023-11-22T02:09:56.987" v="1666"/>
          <ac:picMkLst>
            <pc:docMk/>
            <pc:sldMk cId="1480369108" sldId="2142532398"/>
            <ac:picMk id="54" creationId="{EE115BD3-D0E7-4D22-18CA-3ECD27400A3B}"/>
          </ac:picMkLst>
        </pc:picChg>
        <pc:picChg chg="add del mod">
          <ac:chgData name="Daniel Margetic (SECURITY)" userId="ee2278a4-4fec-4cd0-81f2-44424f444fea" providerId="ADAL" clId="{419864AD-0CCB-4F8F-B492-769EDE0EEF25}" dt="2023-11-22T02:09:56.983" v="1664"/>
          <ac:picMkLst>
            <pc:docMk/>
            <pc:sldMk cId="1480369108" sldId="2142532398"/>
            <ac:picMk id="56" creationId="{920E0E7E-3C38-F0C1-1BE2-2AA47E2AED73}"/>
          </ac:picMkLst>
        </pc:picChg>
        <pc:cxnChg chg="mod">
          <ac:chgData name="Daniel Margetic (SECURITY)" userId="ee2278a4-4fec-4cd0-81f2-44424f444fea" providerId="ADAL" clId="{419864AD-0CCB-4F8F-B492-769EDE0EEF25}" dt="2023-11-22T02:09:51.320" v="1492"/>
          <ac:cxnSpMkLst>
            <pc:docMk/>
            <pc:sldMk cId="1480369108"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21:58.064" v="4340" actId="47"/>
        <pc:sldMkLst>
          <pc:docMk/>
          <pc:sldMk cId="1912540845" sldId="2142532398"/>
        </pc:sldMkLst>
        <pc:spChg chg="mod">
          <ac:chgData name="Daniel Margetic (SECURITY)" userId="ee2278a4-4fec-4cd0-81f2-44424f444fea" providerId="ADAL" clId="{419864AD-0CCB-4F8F-B492-769EDE0EEF25}" dt="2023-11-23T13:17:41.823" v="4238" actId="20577"/>
          <ac:spMkLst>
            <pc:docMk/>
            <pc:sldMk cId="1912540845" sldId="2142532398"/>
            <ac:spMk id="3" creationId="{02A2312C-B6C0-45C8-BA07-32B020802FF8}"/>
          </ac:spMkLst>
        </pc:spChg>
        <pc:spChg chg="mod">
          <ac:chgData name="Daniel Margetic (SECURITY)" userId="ee2278a4-4fec-4cd0-81f2-44424f444fea" providerId="ADAL" clId="{419864AD-0CCB-4F8F-B492-769EDE0EEF25}" dt="2023-11-23T13:17:41.828" v="4239" actId="20577"/>
          <ac:spMkLst>
            <pc:docMk/>
            <pc:sldMk cId="1912540845" sldId="2142532398"/>
            <ac:spMk id="5" creationId="{449B3142-8E14-463C-9568-B853FC4E00D8}"/>
          </ac:spMkLst>
        </pc:spChg>
        <pc:spChg chg="mod">
          <ac:chgData name="Daniel Margetic (SECURITY)" userId="ee2278a4-4fec-4cd0-81f2-44424f444fea" providerId="ADAL" clId="{419864AD-0CCB-4F8F-B492-769EDE0EEF25}" dt="2023-11-23T13:17:41.561" v="4186" actId="20577"/>
          <ac:spMkLst>
            <pc:docMk/>
            <pc:sldMk cId="1912540845" sldId="2142532398"/>
            <ac:spMk id="8" creationId="{3E3E86A1-51F0-4ACE-9110-65C339009DC5}"/>
          </ac:spMkLst>
        </pc:spChg>
        <pc:spChg chg="mod">
          <ac:chgData name="Daniel Margetic (SECURITY)" userId="ee2278a4-4fec-4cd0-81f2-44424f444fea" providerId="ADAL" clId="{419864AD-0CCB-4F8F-B492-769EDE0EEF25}" dt="2023-11-23T13:17:41.578" v="4187" actId="20577"/>
          <ac:spMkLst>
            <pc:docMk/>
            <pc:sldMk cId="1912540845" sldId="2142532398"/>
            <ac:spMk id="9" creationId="{03055892-809B-4369-8DC3-837607F92822}"/>
          </ac:spMkLst>
        </pc:spChg>
        <pc:spChg chg="mod">
          <ac:chgData name="Daniel Margetic (SECURITY)" userId="ee2278a4-4fec-4cd0-81f2-44424f444fea" providerId="ADAL" clId="{419864AD-0CCB-4F8F-B492-769EDE0EEF25}" dt="2023-11-23T13:17:41.845" v="4246" actId="20577"/>
          <ac:spMkLst>
            <pc:docMk/>
            <pc:sldMk cId="1912540845" sldId="2142532398"/>
            <ac:spMk id="12" creationId="{BF878C93-8775-4329-AC41-FB6E5F1F9E5D}"/>
          </ac:spMkLst>
        </pc:spChg>
        <pc:spChg chg="mod">
          <ac:chgData name="Daniel Margetic (SECURITY)" userId="ee2278a4-4fec-4cd0-81f2-44424f444fea" providerId="ADAL" clId="{419864AD-0CCB-4F8F-B492-769EDE0EEF25}" dt="2023-11-23T13:17:41.850" v="4247" actId="20577"/>
          <ac:spMkLst>
            <pc:docMk/>
            <pc:sldMk cId="1912540845" sldId="2142532398"/>
            <ac:spMk id="13" creationId="{DEACA864-3795-4B65-93F0-66CF1A79BB5F}"/>
          </ac:spMkLst>
        </pc:spChg>
        <pc:spChg chg="mod">
          <ac:chgData name="Daniel Margetic (SECURITY)" userId="ee2278a4-4fec-4cd0-81f2-44424f444fea" providerId="ADAL" clId="{419864AD-0CCB-4F8F-B492-769EDE0EEF25}" dt="2023-11-23T13:17:41.609" v="4190" actId="20577"/>
          <ac:spMkLst>
            <pc:docMk/>
            <pc:sldMk cId="1912540845" sldId="2142532398"/>
            <ac:spMk id="16" creationId="{8FAEC4C6-4999-49FA-9A20-D5286ACF228D}"/>
          </ac:spMkLst>
        </pc:spChg>
        <pc:spChg chg="mod">
          <ac:chgData name="Daniel Margetic (SECURITY)" userId="ee2278a4-4fec-4cd0-81f2-44424f444fea" providerId="ADAL" clId="{419864AD-0CCB-4F8F-B492-769EDE0EEF25}" dt="2023-11-23T13:17:41.619" v="4191" actId="20577"/>
          <ac:spMkLst>
            <pc:docMk/>
            <pc:sldMk cId="1912540845" sldId="2142532398"/>
            <ac:spMk id="18" creationId="{534C3077-CDBF-4AF7-9BDC-213801286609}"/>
          </ac:spMkLst>
        </pc:spChg>
        <pc:spChg chg="mod">
          <ac:chgData name="Daniel Margetic (SECURITY)" userId="ee2278a4-4fec-4cd0-81f2-44424f444fea" providerId="ADAL" clId="{419864AD-0CCB-4F8F-B492-769EDE0EEF25}" dt="2023-11-23T13:17:41.645" v="4198" actId="20577"/>
          <ac:spMkLst>
            <pc:docMk/>
            <pc:sldMk cId="1912540845" sldId="2142532398"/>
            <ac:spMk id="22" creationId="{26EC3D75-A7AA-419E-954A-541DBD940CE3}"/>
          </ac:spMkLst>
        </pc:spChg>
        <pc:spChg chg="mod">
          <ac:chgData name="Daniel Margetic (SECURITY)" userId="ee2278a4-4fec-4cd0-81f2-44424f444fea" providerId="ADAL" clId="{419864AD-0CCB-4F8F-B492-769EDE0EEF25}" dt="2023-11-23T13:17:41.645" v="4199" actId="20577"/>
          <ac:spMkLst>
            <pc:docMk/>
            <pc:sldMk cId="1912540845" sldId="2142532398"/>
            <ac:spMk id="25" creationId="{92D996AE-5E09-476E-81FB-22FA58980C80}"/>
          </ac:spMkLst>
        </pc:spChg>
        <pc:spChg chg="mod">
          <ac:chgData name="Daniel Margetic (SECURITY)" userId="ee2278a4-4fec-4cd0-81f2-44424f444fea" providerId="ADAL" clId="{419864AD-0CCB-4F8F-B492-769EDE0EEF25}" dt="2023-11-23T13:17:41.678" v="4206" actId="20577"/>
          <ac:spMkLst>
            <pc:docMk/>
            <pc:sldMk cId="1912540845" sldId="2142532398"/>
            <ac:spMk id="41" creationId="{5F718C7C-8E6C-4F1F-880F-BE556A2A4FA1}"/>
          </ac:spMkLst>
        </pc:spChg>
        <pc:spChg chg="mod">
          <ac:chgData name="Daniel Margetic (SECURITY)" userId="ee2278a4-4fec-4cd0-81f2-44424f444fea" providerId="ADAL" clId="{419864AD-0CCB-4F8F-B492-769EDE0EEF25}" dt="2023-11-23T13:17:41.685" v="4207" actId="20577"/>
          <ac:spMkLst>
            <pc:docMk/>
            <pc:sldMk cId="1912540845" sldId="2142532398"/>
            <ac:spMk id="43" creationId="{9A0E3318-F6C4-42EA-8925-F6A87532565D}"/>
          </ac:spMkLst>
        </pc:spChg>
        <pc:spChg chg="mod">
          <ac:chgData name="Daniel Margetic (SECURITY)" userId="ee2278a4-4fec-4cd0-81f2-44424f444fea" providerId="ADAL" clId="{419864AD-0CCB-4F8F-B492-769EDE0EEF25}" dt="2023-11-23T13:17:41.716" v="4214" actId="20577"/>
          <ac:spMkLst>
            <pc:docMk/>
            <pc:sldMk cId="1912540845" sldId="2142532398"/>
            <ac:spMk id="47" creationId="{97A63E6B-1073-45D8-81B7-6FB833A473A3}"/>
          </ac:spMkLst>
        </pc:spChg>
        <pc:spChg chg="mod">
          <ac:chgData name="Daniel Margetic (SECURITY)" userId="ee2278a4-4fec-4cd0-81f2-44424f444fea" providerId="ADAL" clId="{419864AD-0CCB-4F8F-B492-769EDE0EEF25}" dt="2023-11-23T13:17:41.732" v="4215" actId="20577"/>
          <ac:spMkLst>
            <pc:docMk/>
            <pc:sldMk cId="1912540845" sldId="2142532398"/>
            <ac:spMk id="49" creationId="{D8B9A33B-ADD7-4791-8FF2-6D7E50EF2C36}"/>
          </ac:spMkLst>
        </pc:spChg>
        <pc:spChg chg="mod">
          <ac:chgData name="Daniel Margetic (SECURITY)" userId="ee2278a4-4fec-4cd0-81f2-44424f444fea" providerId="ADAL" clId="{419864AD-0CCB-4F8F-B492-769EDE0EEF25}" dt="2023-11-23T13:17:41.758" v="4222" actId="20577"/>
          <ac:spMkLst>
            <pc:docMk/>
            <pc:sldMk cId="1912540845" sldId="2142532398"/>
            <ac:spMk id="53" creationId="{DE4F2781-57BF-400E-9776-D0CB596ECA76}"/>
          </ac:spMkLst>
        </pc:spChg>
        <pc:spChg chg="mod">
          <ac:chgData name="Daniel Margetic (SECURITY)" userId="ee2278a4-4fec-4cd0-81f2-44424f444fea" providerId="ADAL" clId="{419864AD-0CCB-4F8F-B492-769EDE0EEF25}" dt="2023-11-23T13:17:41.783" v="4223" actId="20577"/>
          <ac:spMkLst>
            <pc:docMk/>
            <pc:sldMk cId="1912540845" sldId="2142532398"/>
            <ac:spMk id="55" creationId="{89E44410-8F83-483F-AF65-068A8FA9E76C}"/>
          </ac:spMkLst>
        </pc:spChg>
        <pc:spChg chg="mod">
          <ac:chgData name="Daniel Margetic (SECURITY)" userId="ee2278a4-4fec-4cd0-81f2-44424f444fea" providerId="ADAL" clId="{419864AD-0CCB-4F8F-B492-769EDE0EEF25}" dt="2023-11-23T13:17:41.866" v="4254" actId="20577"/>
          <ac:spMkLst>
            <pc:docMk/>
            <pc:sldMk cId="1912540845" sldId="2142532398"/>
            <ac:spMk id="58" creationId="{68111BEC-B35B-A65C-5898-A3D5E3D8520B}"/>
          </ac:spMkLst>
        </pc:spChg>
        <pc:spChg chg="mod">
          <ac:chgData name="Daniel Margetic (SECURITY)" userId="ee2278a4-4fec-4cd0-81f2-44424f444fea" providerId="ADAL" clId="{419864AD-0CCB-4F8F-B492-769EDE0EEF25}" dt="2023-11-23T13:17:41.801" v="4230" actId="20577"/>
          <ac:spMkLst>
            <pc:docMk/>
            <pc:sldMk cId="1912540845" sldId="2142532398"/>
            <ac:spMk id="59" creationId="{91C29F1C-4489-4EBD-A4B7-A32D7A563807}"/>
          </ac:spMkLst>
        </pc:spChg>
        <pc:spChg chg="mod">
          <ac:chgData name="Daniel Margetic (SECURITY)" userId="ee2278a4-4fec-4cd0-81f2-44424f444fea" providerId="ADAL" clId="{419864AD-0CCB-4F8F-B492-769EDE0EEF25}" dt="2023-11-23T13:17:41.872" v="4255" actId="20577"/>
          <ac:spMkLst>
            <pc:docMk/>
            <pc:sldMk cId="1912540845" sldId="2142532398"/>
            <ac:spMk id="60" creationId="{AD2213D7-B94F-85E9-34DC-C57FCA787D02}"/>
          </ac:spMkLst>
        </pc:spChg>
        <pc:spChg chg="mod">
          <ac:chgData name="Daniel Margetic (SECURITY)" userId="ee2278a4-4fec-4cd0-81f2-44424f444fea" providerId="ADAL" clId="{419864AD-0CCB-4F8F-B492-769EDE0EEF25}" dt="2023-11-23T13:17:41.807" v="4231" actId="20577"/>
          <ac:spMkLst>
            <pc:docMk/>
            <pc:sldMk cId="1912540845" sldId="2142532398"/>
            <ac:spMk id="61" creationId="{89C2434E-16C4-48B5-AA76-0F387E7C12B5}"/>
          </ac:spMkLst>
        </pc:spChg>
        <pc:picChg chg="add mod">
          <ac:chgData name="Daniel Margetic (SECURITY)" userId="ee2278a4-4fec-4cd0-81f2-44424f444fea" providerId="ADAL" clId="{419864AD-0CCB-4F8F-B492-769EDE0EEF25}" dt="2023-11-23T13:17:41.639" v="4197"/>
          <ac:picMkLst>
            <pc:docMk/>
            <pc:sldMk cId="1912540845" sldId="2142532398"/>
            <ac:picMk id="32" creationId="{12BD5932-39B7-0A69-CBB5-5A6A45656561}"/>
          </ac:picMkLst>
        </pc:picChg>
        <pc:picChg chg="add mod">
          <ac:chgData name="Daniel Margetic (SECURITY)" userId="ee2278a4-4fec-4cd0-81f2-44424f444fea" providerId="ADAL" clId="{419864AD-0CCB-4F8F-B492-769EDE0EEF25}" dt="2023-11-23T13:17:41.670" v="4205"/>
          <ac:picMkLst>
            <pc:docMk/>
            <pc:sldMk cId="1912540845" sldId="2142532398"/>
            <ac:picMk id="34" creationId="{56878A0A-7C36-90B5-1C61-53E154DF6B62}"/>
          </ac:picMkLst>
        </pc:picChg>
        <pc:picChg chg="add mod">
          <ac:chgData name="Daniel Margetic (SECURITY)" userId="ee2278a4-4fec-4cd0-81f2-44424f444fea" providerId="ADAL" clId="{419864AD-0CCB-4F8F-B492-769EDE0EEF25}" dt="2023-11-23T13:17:41.716" v="4213"/>
          <ac:picMkLst>
            <pc:docMk/>
            <pc:sldMk cId="1912540845" sldId="2142532398"/>
            <ac:picMk id="35" creationId="{A5708B9D-1190-AAFD-4558-9664724CC1D9}"/>
          </ac:picMkLst>
        </pc:picChg>
        <pc:picChg chg="add mod">
          <ac:chgData name="Daniel Margetic (SECURITY)" userId="ee2278a4-4fec-4cd0-81f2-44424f444fea" providerId="ADAL" clId="{419864AD-0CCB-4F8F-B492-769EDE0EEF25}" dt="2023-11-23T13:17:41.750" v="4221"/>
          <ac:picMkLst>
            <pc:docMk/>
            <pc:sldMk cId="1912540845" sldId="2142532398"/>
            <ac:picMk id="44" creationId="{914F5C96-35D5-3F0D-9455-49BB30C00AC1}"/>
          </ac:picMkLst>
        </pc:picChg>
        <pc:picChg chg="add mod">
          <ac:chgData name="Daniel Margetic (SECURITY)" userId="ee2278a4-4fec-4cd0-81f2-44424f444fea" providerId="ADAL" clId="{419864AD-0CCB-4F8F-B492-769EDE0EEF25}" dt="2023-11-23T13:17:41.797" v="4229"/>
          <ac:picMkLst>
            <pc:docMk/>
            <pc:sldMk cId="1912540845" sldId="2142532398"/>
            <ac:picMk id="46" creationId="{61BD414D-D2CE-CAB4-4A97-06CBB9FB6471}"/>
          </ac:picMkLst>
        </pc:picChg>
        <pc:picChg chg="add mod">
          <ac:chgData name="Daniel Margetic (SECURITY)" userId="ee2278a4-4fec-4cd0-81f2-44424f444fea" providerId="ADAL" clId="{419864AD-0CCB-4F8F-B492-769EDE0EEF25}" dt="2023-11-23T13:17:41.819" v="4237"/>
          <ac:picMkLst>
            <pc:docMk/>
            <pc:sldMk cId="1912540845" sldId="2142532398"/>
            <ac:picMk id="48" creationId="{1296341F-CA1E-98C9-C5C9-6F35C4E2460D}"/>
          </ac:picMkLst>
        </pc:picChg>
        <pc:picChg chg="add mod">
          <ac:chgData name="Daniel Margetic (SECURITY)" userId="ee2278a4-4fec-4cd0-81f2-44424f444fea" providerId="ADAL" clId="{419864AD-0CCB-4F8F-B492-769EDE0EEF25}" dt="2023-11-23T13:17:41.839" v="4245"/>
          <ac:picMkLst>
            <pc:docMk/>
            <pc:sldMk cId="1912540845" sldId="2142532398"/>
            <ac:picMk id="50" creationId="{30F64CF5-7D93-E309-3A64-A0F49A28EB70}"/>
          </ac:picMkLst>
        </pc:picChg>
        <pc:picChg chg="add mod">
          <ac:chgData name="Daniel Margetic (SECURITY)" userId="ee2278a4-4fec-4cd0-81f2-44424f444fea" providerId="ADAL" clId="{419864AD-0CCB-4F8F-B492-769EDE0EEF25}" dt="2023-11-23T13:17:41.862" v="4253"/>
          <ac:picMkLst>
            <pc:docMk/>
            <pc:sldMk cId="1912540845" sldId="2142532398"/>
            <ac:picMk id="52" creationId="{2D8D495B-3C4C-3326-61BC-EC19115F37DE}"/>
          </ac:picMkLst>
        </pc:picChg>
        <pc:picChg chg="add mod">
          <ac:chgData name="Daniel Margetic (SECURITY)" userId="ee2278a4-4fec-4cd0-81f2-44424f444fea" providerId="ADAL" clId="{419864AD-0CCB-4F8F-B492-769EDE0EEF25}" dt="2023-11-23T13:18:44.025" v="4261"/>
          <ac:picMkLst>
            <pc:docMk/>
            <pc:sldMk cId="1912540845" sldId="2142532398"/>
            <ac:picMk id="54" creationId="{65240559-6887-6F95-F96F-7AF215B3B0A8}"/>
          </ac:picMkLst>
        </pc:picChg>
        <pc:cxnChg chg="mod">
          <ac:chgData name="Daniel Margetic (SECURITY)" userId="ee2278a4-4fec-4cd0-81f2-44424f444fea" providerId="ADAL" clId="{419864AD-0CCB-4F8F-B492-769EDE0EEF25}" dt="2023-11-23T13:17:41.583" v="4189"/>
          <ac:cxnSpMkLst>
            <pc:docMk/>
            <pc:sldMk cId="1912540845"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02:05.162" v="3943" actId="47"/>
        <pc:sldMkLst>
          <pc:docMk/>
          <pc:sldMk cId="2128004920" sldId="2142532398"/>
        </pc:sldMkLst>
        <pc:spChg chg="mod">
          <ac:chgData name="Daniel Margetic (SECURITY)" userId="ee2278a4-4fec-4cd0-81f2-44424f444fea" providerId="ADAL" clId="{419864AD-0CCB-4F8F-B492-769EDE0EEF25}" dt="2023-11-23T12:56:35.470" v="2925" actId="20577"/>
          <ac:spMkLst>
            <pc:docMk/>
            <pc:sldMk cId="2128004920" sldId="2142532398"/>
            <ac:spMk id="3" creationId="{02A2312C-B6C0-45C8-BA07-32B020802FF8}"/>
          </ac:spMkLst>
        </pc:spChg>
        <pc:spChg chg="mod">
          <ac:chgData name="Daniel Margetic (SECURITY)" userId="ee2278a4-4fec-4cd0-81f2-44424f444fea" providerId="ADAL" clId="{419864AD-0CCB-4F8F-B492-769EDE0EEF25}" dt="2023-11-23T12:56:35.479" v="2926" actId="20577"/>
          <ac:spMkLst>
            <pc:docMk/>
            <pc:sldMk cId="2128004920" sldId="2142532398"/>
            <ac:spMk id="5" creationId="{449B3142-8E14-463C-9568-B853FC4E00D8}"/>
          </ac:spMkLst>
        </pc:spChg>
        <pc:spChg chg="mod">
          <ac:chgData name="Daniel Margetic (SECURITY)" userId="ee2278a4-4fec-4cd0-81f2-44424f444fea" providerId="ADAL" clId="{419864AD-0CCB-4F8F-B492-769EDE0EEF25}" dt="2023-11-23T12:56:03.570" v="2873" actId="20577"/>
          <ac:spMkLst>
            <pc:docMk/>
            <pc:sldMk cId="2128004920" sldId="2142532398"/>
            <ac:spMk id="8" creationId="{3E3E86A1-51F0-4ACE-9110-65C339009DC5}"/>
          </ac:spMkLst>
        </pc:spChg>
        <pc:spChg chg="mod">
          <ac:chgData name="Daniel Margetic (SECURITY)" userId="ee2278a4-4fec-4cd0-81f2-44424f444fea" providerId="ADAL" clId="{419864AD-0CCB-4F8F-B492-769EDE0EEF25}" dt="2023-11-23T12:56:03.581" v="2874" actId="20577"/>
          <ac:spMkLst>
            <pc:docMk/>
            <pc:sldMk cId="2128004920" sldId="2142532398"/>
            <ac:spMk id="9" creationId="{03055892-809B-4369-8DC3-837607F92822}"/>
          </ac:spMkLst>
        </pc:spChg>
        <pc:spChg chg="mod">
          <ac:chgData name="Daniel Margetic (SECURITY)" userId="ee2278a4-4fec-4cd0-81f2-44424f444fea" providerId="ADAL" clId="{419864AD-0CCB-4F8F-B492-769EDE0EEF25}" dt="2023-11-23T12:56:35.508" v="2933" actId="20577"/>
          <ac:spMkLst>
            <pc:docMk/>
            <pc:sldMk cId="2128004920" sldId="2142532398"/>
            <ac:spMk id="12" creationId="{BF878C93-8775-4329-AC41-FB6E5F1F9E5D}"/>
          </ac:spMkLst>
        </pc:spChg>
        <pc:spChg chg="mod">
          <ac:chgData name="Daniel Margetic (SECURITY)" userId="ee2278a4-4fec-4cd0-81f2-44424f444fea" providerId="ADAL" clId="{419864AD-0CCB-4F8F-B492-769EDE0EEF25}" dt="2023-11-23T12:56:35.516" v="2934" actId="20577"/>
          <ac:spMkLst>
            <pc:docMk/>
            <pc:sldMk cId="2128004920" sldId="2142532398"/>
            <ac:spMk id="13" creationId="{DEACA864-3795-4B65-93F0-66CF1A79BB5F}"/>
          </ac:spMkLst>
        </pc:spChg>
        <pc:spChg chg="mod">
          <ac:chgData name="Daniel Margetic (SECURITY)" userId="ee2278a4-4fec-4cd0-81f2-44424f444fea" providerId="ADAL" clId="{419864AD-0CCB-4F8F-B492-769EDE0EEF25}" dt="2023-11-23T12:56:03.618" v="2877" actId="20577"/>
          <ac:spMkLst>
            <pc:docMk/>
            <pc:sldMk cId="2128004920" sldId="2142532398"/>
            <ac:spMk id="16" creationId="{8FAEC4C6-4999-49FA-9A20-D5286ACF228D}"/>
          </ac:spMkLst>
        </pc:spChg>
        <pc:spChg chg="mod">
          <ac:chgData name="Daniel Margetic (SECURITY)" userId="ee2278a4-4fec-4cd0-81f2-44424f444fea" providerId="ADAL" clId="{419864AD-0CCB-4F8F-B492-769EDE0EEF25}" dt="2023-11-23T12:56:03.628" v="2878" actId="20577"/>
          <ac:spMkLst>
            <pc:docMk/>
            <pc:sldMk cId="2128004920" sldId="2142532398"/>
            <ac:spMk id="18" creationId="{534C3077-CDBF-4AF7-9BDC-213801286609}"/>
          </ac:spMkLst>
        </pc:spChg>
        <pc:spChg chg="mod">
          <ac:chgData name="Daniel Margetic (SECURITY)" userId="ee2278a4-4fec-4cd0-81f2-44424f444fea" providerId="ADAL" clId="{419864AD-0CCB-4F8F-B492-769EDE0EEF25}" dt="2023-11-23T12:56:23.462" v="2885" actId="20577"/>
          <ac:spMkLst>
            <pc:docMk/>
            <pc:sldMk cId="2128004920" sldId="2142532398"/>
            <ac:spMk id="22" creationId="{26EC3D75-A7AA-419E-954A-541DBD940CE3}"/>
          </ac:spMkLst>
        </pc:spChg>
        <pc:spChg chg="mod">
          <ac:chgData name="Daniel Margetic (SECURITY)" userId="ee2278a4-4fec-4cd0-81f2-44424f444fea" providerId="ADAL" clId="{419864AD-0CCB-4F8F-B492-769EDE0EEF25}" dt="2023-11-23T12:56:23.473" v="2886" actId="20577"/>
          <ac:spMkLst>
            <pc:docMk/>
            <pc:sldMk cId="2128004920" sldId="2142532398"/>
            <ac:spMk id="25" creationId="{92D996AE-5E09-476E-81FB-22FA58980C80}"/>
          </ac:spMkLst>
        </pc:spChg>
        <pc:spChg chg="mod">
          <ac:chgData name="Daniel Margetic (SECURITY)" userId="ee2278a4-4fec-4cd0-81f2-44424f444fea" providerId="ADAL" clId="{419864AD-0CCB-4F8F-B492-769EDE0EEF25}" dt="2023-11-23T12:56:24.591" v="2893" actId="20577"/>
          <ac:spMkLst>
            <pc:docMk/>
            <pc:sldMk cId="2128004920" sldId="2142532398"/>
            <ac:spMk id="41" creationId="{5F718C7C-8E6C-4F1F-880F-BE556A2A4FA1}"/>
          </ac:spMkLst>
        </pc:spChg>
        <pc:spChg chg="mod">
          <ac:chgData name="Daniel Margetic (SECURITY)" userId="ee2278a4-4fec-4cd0-81f2-44424f444fea" providerId="ADAL" clId="{419864AD-0CCB-4F8F-B492-769EDE0EEF25}" dt="2023-11-23T12:56:24.595" v="2894" actId="20577"/>
          <ac:spMkLst>
            <pc:docMk/>
            <pc:sldMk cId="2128004920" sldId="2142532398"/>
            <ac:spMk id="43" creationId="{9A0E3318-F6C4-42EA-8925-F6A87532565D}"/>
          </ac:spMkLst>
        </pc:spChg>
        <pc:spChg chg="mod">
          <ac:chgData name="Daniel Margetic (SECURITY)" userId="ee2278a4-4fec-4cd0-81f2-44424f444fea" providerId="ADAL" clId="{419864AD-0CCB-4F8F-B492-769EDE0EEF25}" dt="2023-11-23T12:56:28.723" v="2901" actId="20577"/>
          <ac:spMkLst>
            <pc:docMk/>
            <pc:sldMk cId="2128004920" sldId="2142532398"/>
            <ac:spMk id="47" creationId="{97A63E6B-1073-45D8-81B7-6FB833A473A3}"/>
          </ac:spMkLst>
        </pc:spChg>
        <pc:spChg chg="mod">
          <ac:chgData name="Daniel Margetic (SECURITY)" userId="ee2278a4-4fec-4cd0-81f2-44424f444fea" providerId="ADAL" clId="{419864AD-0CCB-4F8F-B492-769EDE0EEF25}" dt="2023-11-23T12:56:28.727" v="2902" actId="20577"/>
          <ac:spMkLst>
            <pc:docMk/>
            <pc:sldMk cId="2128004920" sldId="2142532398"/>
            <ac:spMk id="49" creationId="{D8B9A33B-ADD7-4791-8FF2-6D7E50EF2C36}"/>
          </ac:spMkLst>
        </pc:spChg>
        <pc:spChg chg="mod">
          <ac:chgData name="Daniel Margetic (SECURITY)" userId="ee2278a4-4fec-4cd0-81f2-44424f444fea" providerId="ADAL" clId="{419864AD-0CCB-4F8F-B492-769EDE0EEF25}" dt="2023-11-23T12:56:35.397" v="2909" actId="20577"/>
          <ac:spMkLst>
            <pc:docMk/>
            <pc:sldMk cId="2128004920" sldId="2142532398"/>
            <ac:spMk id="53" creationId="{DE4F2781-57BF-400E-9776-D0CB596ECA76}"/>
          </ac:spMkLst>
        </pc:spChg>
        <pc:spChg chg="mod">
          <ac:chgData name="Daniel Margetic (SECURITY)" userId="ee2278a4-4fec-4cd0-81f2-44424f444fea" providerId="ADAL" clId="{419864AD-0CCB-4F8F-B492-769EDE0EEF25}" dt="2023-11-23T12:56:35.408" v="2910" actId="20577"/>
          <ac:spMkLst>
            <pc:docMk/>
            <pc:sldMk cId="2128004920" sldId="2142532398"/>
            <ac:spMk id="55" creationId="{89E44410-8F83-483F-AF65-068A8FA9E76C}"/>
          </ac:spMkLst>
        </pc:spChg>
        <pc:spChg chg="mod">
          <ac:chgData name="Daniel Margetic (SECURITY)" userId="ee2278a4-4fec-4cd0-81f2-44424f444fea" providerId="ADAL" clId="{419864AD-0CCB-4F8F-B492-769EDE0EEF25}" dt="2023-11-23T12:56:35.544" v="2941" actId="20577"/>
          <ac:spMkLst>
            <pc:docMk/>
            <pc:sldMk cId="2128004920" sldId="2142532398"/>
            <ac:spMk id="58" creationId="{68111BEC-B35B-A65C-5898-A3D5E3D8520B}"/>
          </ac:spMkLst>
        </pc:spChg>
        <pc:spChg chg="mod">
          <ac:chgData name="Daniel Margetic (SECURITY)" userId="ee2278a4-4fec-4cd0-81f2-44424f444fea" providerId="ADAL" clId="{419864AD-0CCB-4F8F-B492-769EDE0EEF25}" dt="2023-11-23T12:56:35.438" v="2917" actId="20577"/>
          <ac:spMkLst>
            <pc:docMk/>
            <pc:sldMk cId="2128004920" sldId="2142532398"/>
            <ac:spMk id="59" creationId="{91C29F1C-4489-4EBD-A4B7-A32D7A563807}"/>
          </ac:spMkLst>
        </pc:spChg>
        <pc:spChg chg="mod">
          <ac:chgData name="Daniel Margetic (SECURITY)" userId="ee2278a4-4fec-4cd0-81f2-44424f444fea" providerId="ADAL" clId="{419864AD-0CCB-4F8F-B492-769EDE0EEF25}" dt="2023-11-23T12:56:35.552" v="2942" actId="20577"/>
          <ac:spMkLst>
            <pc:docMk/>
            <pc:sldMk cId="2128004920" sldId="2142532398"/>
            <ac:spMk id="60" creationId="{AD2213D7-B94F-85E9-34DC-C57FCA787D02}"/>
          </ac:spMkLst>
        </pc:spChg>
        <pc:spChg chg="mod">
          <ac:chgData name="Daniel Margetic (SECURITY)" userId="ee2278a4-4fec-4cd0-81f2-44424f444fea" providerId="ADAL" clId="{419864AD-0CCB-4F8F-B492-769EDE0EEF25}" dt="2023-11-23T12:56:35.444" v="2918" actId="20577"/>
          <ac:spMkLst>
            <pc:docMk/>
            <pc:sldMk cId="2128004920" sldId="2142532398"/>
            <ac:spMk id="61" creationId="{89C2434E-16C4-48B5-AA76-0F387E7C12B5}"/>
          </ac:spMkLst>
        </pc:spChg>
        <pc:picChg chg="add mod">
          <ac:chgData name="Daniel Margetic (SECURITY)" userId="ee2278a4-4fec-4cd0-81f2-44424f444fea" providerId="ADAL" clId="{419864AD-0CCB-4F8F-B492-769EDE0EEF25}" dt="2023-11-23T12:56:23.462" v="2884"/>
          <ac:picMkLst>
            <pc:docMk/>
            <pc:sldMk cId="2128004920" sldId="2142532398"/>
            <ac:picMk id="32" creationId="{1DC4DE47-0E02-254B-7224-9DA63F998506}"/>
          </ac:picMkLst>
        </pc:picChg>
        <pc:picChg chg="add mod">
          <ac:chgData name="Daniel Margetic (SECURITY)" userId="ee2278a4-4fec-4cd0-81f2-44424f444fea" providerId="ADAL" clId="{419864AD-0CCB-4F8F-B492-769EDE0EEF25}" dt="2023-11-23T12:56:24.586" v="2892"/>
          <ac:picMkLst>
            <pc:docMk/>
            <pc:sldMk cId="2128004920" sldId="2142532398"/>
            <ac:picMk id="34" creationId="{0CC188AF-A5B3-3859-474F-83ADFA642DE4}"/>
          </ac:picMkLst>
        </pc:picChg>
        <pc:picChg chg="add mod">
          <ac:chgData name="Daniel Margetic (SECURITY)" userId="ee2278a4-4fec-4cd0-81f2-44424f444fea" providerId="ADAL" clId="{419864AD-0CCB-4F8F-B492-769EDE0EEF25}" dt="2023-11-23T12:56:28.718" v="2900"/>
          <ac:picMkLst>
            <pc:docMk/>
            <pc:sldMk cId="2128004920" sldId="2142532398"/>
            <ac:picMk id="35" creationId="{8BE37B55-5F1A-B161-4C37-E8B4965ADCD0}"/>
          </ac:picMkLst>
        </pc:picChg>
        <pc:picChg chg="add mod">
          <ac:chgData name="Daniel Margetic (SECURITY)" userId="ee2278a4-4fec-4cd0-81f2-44424f444fea" providerId="ADAL" clId="{419864AD-0CCB-4F8F-B492-769EDE0EEF25}" dt="2023-11-23T12:56:35.395" v="2908"/>
          <ac:picMkLst>
            <pc:docMk/>
            <pc:sldMk cId="2128004920" sldId="2142532398"/>
            <ac:picMk id="44" creationId="{2D298E52-A5CE-BFB9-00C2-A74008A6D69E}"/>
          </ac:picMkLst>
        </pc:picChg>
        <pc:picChg chg="add mod">
          <ac:chgData name="Daniel Margetic (SECURITY)" userId="ee2278a4-4fec-4cd0-81f2-44424f444fea" providerId="ADAL" clId="{419864AD-0CCB-4F8F-B492-769EDE0EEF25}" dt="2023-11-23T12:56:35.431" v="2916"/>
          <ac:picMkLst>
            <pc:docMk/>
            <pc:sldMk cId="2128004920" sldId="2142532398"/>
            <ac:picMk id="46" creationId="{0E7AE4F5-1E9A-4CA3-F851-55614F75BC4D}"/>
          </ac:picMkLst>
        </pc:picChg>
        <pc:picChg chg="add mod">
          <ac:chgData name="Daniel Margetic (SECURITY)" userId="ee2278a4-4fec-4cd0-81f2-44424f444fea" providerId="ADAL" clId="{419864AD-0CCB-4F8F-B492-769EDE0EEF25}" dt="2023-11-23T12:56:35.469" v="2924"/>
          <ac:picMkLst>
            <pc:docMk/>
            <pc:sldMk cId="2128004920" sldId="2142532398"/>
            <ac:picMk id="48" creationId="{FBE0C3F7-1FF3-3C81-F45A-1E576FD41B35}"/>
          </ac:picMkLst>
        </pc:picChg>
        <pc:picChg chg="add mod">
          <ac:chgData name="Daniel Margetic (SECURITY)" userId="ee2278a4-4fec-4cd0-81f2-44424f444fea" providerId="ADAL" clId="{419864AD-0CCB-4F8F-B492-769EDE0EEF25}" dt="2023-11-23T12:56:35.503" v="2932"/>
          <ac:picMkLst>
            <pc:docMk/>
            <pc:sldMk cId="2128004920" sldId="2142532398"/>
            <ac:picMk id="50" creationId="{785CD6F2-E562-DF87-1089-32328F8AA69F}"/>
          </ac:picMkLst>
        </pc:picChg>
        <pc:picChg chg="add mod">
          <ac:chgData name="Daniel Margetic (SECURITY)" userId="ee2278a4-4fec-4cd0-81f2-44424f444fea" providerId="ADAL" clId="{419864AD-0CCB-4F8F-B492-769EDE0EEF25}" dt="2023-11-23T12:56:35.537" v="2940"/>
          <ac:picMkLst>
            <pc:docMk/>
            <pc:sldMk cId="2128004920" sldId="2142532398"/>
            <ac:picMk id="52" creationId="{D98CF61D-8D2B-6846-DAA2-2B5EEA344098}"/>
          </ac:picMkLst>
        </pc:picChg>
        <pc:picChg chg="add mod">
          <ac:chgData name="Daniel Margetic (SECURITY)" userId="ee2278a4-4fec-4cd0-81f2-44424f444fea" providerId="ADAL" clId="{419864AD-0CCB-4F8F-B492-769EDE0EEF25}" dt="2023-11-23T12:56:35.575" v="2948"/>
          <ac:picMkLst>
            <pc:docMk/>
            <pc:sldMk cId="2128004920" sldId="2142532398"/>
            <ac:picMk id="54" creationId="{C549A431-91D8-6BDB-4AAC-07F85EBD6AF9}"/>
          </ac:picMkLst>
        </pc:picChg>
        <pc:cxnChg chg="mod">
          <ac:chgData name="Daniel Margetic (SECURITY)" userId="ee2278a4-4fec-4cd0-81f2-44424f444fea" providerId="ADAL" clId="{419864AD-0CCB-4F8F-B492-769EDE0EEF25}" dt="2023-11-23T12:56:03.587" v="2876"/>
          <ac:cxnSpMkLst>
            <pc:docMk/>
            <pc:sldMk cId="2128004920" sldId="2142532398"/>
            <ac:cxnSpMk id="23" creationId="{AB43E8F0-8C3C-4F1E-919E-E1ECE342E8DE}"/>
          </ac:cxnSpMkLst>
        </pc:cxnChg>
      </pc:sldChg>
      <pc:sldChg chg="addSp delSp modSp add del mod ord">
        <pc:chgData name="Daniel Margetic (SECURITY)" userId="ee2278a4-4fec-4cd0-81f2-44424f444fea" providerId="ADAL" clId="{419864AD-0CCB-4F8F-B492-769EDE0EEF25}" dt="2023-11-23T13:41:20.377" v="5493" actId="2696"/>
        <pc:sldMkLst>
          <pc:docMk/>
          <pc:sldMk cId="2242093467" sldId="2142532398"/>
        </pc:sldMkLst>
        <pc:spChg chg="mod">
          <ac:chgData name="Daniel Margetic (SECURITY)" userId="ee2278a4-4fec-4cd0-81f2-44424f444fea" providerId="ADAL" clId="{419864AD-0CCB-4F8F-B492-769EDE0EEF25}" dt="2023-11-23T13:38:56.665" v="4648" actId="20577"/>
          <ac:spMkLst>
            <pc:docMk/>
            <pc:sldMk cId="2242093467" sldId="2142532398"/>
            <ac:spMk id="3" creationId="{02A2312C-B6C0-45C8-BA07-32B020802FF8}"/>
          </ac:spMkLst>
        </pc:spChg>
        <pc:spChg chg="mod">
          <ac:chgData name="Daniel Margetic (SECURITY)" userId="ee2278a4-4fec-4cd0-81f2-44424f444fea" providerId="ADAL" clId="{419864AD-0CCB-4F8F-B492-769EDE0EEF25}" dt="2023-11-23T13:38:56.665" v="4649" actId="20577"/>
          <ac:spMkLst>
            <pc:docMk/>
            <pc:sldMk cId="2242093467" sldId="2142532398"/>
            <ac:spMk id="5" creationId="{449B3142-8E14-463C-9568-B853FC4E00D8}"/>
          </ac:spMkLst>
        </pc:spChg>
        <pc:spChg chg="mod">
          <ac:chgData name="Daniel Margetic (SECURITY)" userId="ee2278a4-4fec-4cd0-81f2-44424f444fea" providerId="ADAL" clId="{419864AD-0CCB-4F8F-B492-769EDE0EEF25}" dt="2023-11-23T13:38:56.499" v="4596" actId="20577"/>
          <ac:spMkLst>
            <pc:docMk/>
            <pc:sldMk cId="2242093467" sldId="2142532398"/>
            <ac:spMk id="8" creationId="{3E3E86A1-51F0-4ACE-9110-65C339009DC5}"/>
          </ac:spMkLst>
        </pc:spChg>
        <pc:spChg chg="mod">
          <ac:chgData name="Daniel Margetic (SECURITY)" userId="ee2278a4-4fec-4cd0-81f2-44424f444fea" providerId="ADAL" clId="{419864AD-0CCB-4F8F-B492-769EDE0EEF25}" dt="2023-11-23T13:38:56.507" v="4597" actId="20577"/>
          <ac:spMkLst>
            <pc:docMk/>
            <pc:sldMk cId="2242093467" sldId="2142532398"/>
            <ac:spMk id="9" creationId="{03055892-809B-4369-8DC3-837607F92822}"/>
          </ac:spMkLst>
        </pc:spChg>
        <pc:spChg chg="mod">
          <ac:chgData name="Daniel Margetic (SECURITY)" userId="ee2278a4-4fec-4cd0-81f2-44424f444fea" providerId="ADAL" clId="{419864AD-0CCB-4F8F-B492-769EDE0EEF25}" dt="2023-11-23T13:38:56.690" v="4656" actId="20577"/>
          <ac:spMkLst>
            <pc:docMk/>
            <pc:sldMk cId="2242093467" sldId="2142532398"/>
            <ac:spMk id="12" creationId="{BF878C93-8775-4329-AC41-FB6E5F1F9E5D}"/>
          </ac:spMkLst>
        </pc:spChg>
        <pc:spChg chg="mod">
          <ac:chgData name="Daniel Margetic (SECURITY)" userId="ee2278a4-4fec-4cd0-81f2-44424f444fea" providerId="ADAL" clId="{419864AD-0CCB-4F8F-B492-769EDE0EEF25}" dt="2023-11-23T13:38:56.695" v="4657" actId="20577"/>
          <ac:spMkLst>
            <pc:docMk/>
            <pc:sldMk cId="2242093467" sldId="2142532398"/>
            <ac:spMk id="13" creationId="{DEACA864-3795-4B65-93F0-66CF1A79BB5F}"/>
          </ac:spMkLst>
        </pc:spChg>
        <pc:spChg chg="mod">
          <ac:chgData name="Daniel Margetic (SECURITY)" userId="ee2278a4-4fec-4cd0-81f2-44424f444fea" providerId="ADAL" clId="{419864AD-0CCB-4F8F-B492-769EDE0EEF25}" dt="2023-11-23T13:38:56.515" v="4600" actId="20577"/>
          <ac:spMkLst>
            <pc:docMk/>
            <pc:sldMk cId="2242093467" sldId="2142532398"/>
            <ac:spMk id="16" creationId="{8FAEC4C6-4999-49FA-9A20-D5286ACF228D}"/>
          </ac:spMkLst>
        </pc:spChg>
        <pc:spChg chg="mod">
          <ac:chgData name="Daniel Margetic (SECURITY)" userId="ee2278a4-4fec-4cd0-81f2-44424f444fea" providerId="ADAL" clId="{419864AD-0CCB-4F8F-B492-769EDE0EEF25}" dt="2023-11-23T13:38:56.525" v="4601" actId="20577"/>
          <ac:spMkLst>
            <pc:docMk/>
            <pc:sldMk cId="2242093467" sldId="2142532398"/>
            <ac:spMk id="18" creationId="{534C3077-CDBF-4AF7-9BDC-213801286609}"/>
          </ac:spMkLst>
        </pc:spChg>
        <pc:spChg chg="mod">
          <ac:chgData name="Daniel Margetic (SECURITY)" userId="ee2278a4-4fec-4cd0-81f2-44424f444fea" providerId="ADAL" clId="{419864AD-0CCB-4F8F-B492-769EDE0EEF25}" dt="2023-11-23T13:38:56.726" v="4672" actId="20577"/>
          <ac:spMkLst>
            <pc:docMk/>
            <pc:sldMk cId="2242093467" sldId="2142532398"/>
            <ac:spMk id="21" creationId="{BD72CBD1-F987-DC47-6246-CDC9B07A9F66}"/>
          </ac:spMkLst>
        </pc:spChg>
        <pc:spChg chg="mod">
          <ac:chgData name="Daniel Margetic (SECURITY)" userId="ee2278a4-4fec-4cd0-81f2-44424f444fea" providerId="ADAL" clId="{419864AD-0CCB-4F8F-B492-769EDE0EEF25}" dt="2023-11-23T13:38:56.545" v="4608" actId="20577"/>
          <ac:spMkLst>
            <pc:docMk/>
            <pc:sldMk cId="2242093467" sldId="2142532398"/>
            <ac:spMk id="22" creationId="{26EC3D75-A7AA-419E-954A-541DBD940CE3}"/>
          </ac:spMkLst>
        </pc:spChg>
        <pc:spChg chg="mod">
          <ac:chgData name="Daniel Margetic (SECURITY)" userId="ee2278a4-4fec-4cd0-81f2-44424f444fea" providerId="ADAL" clId="{419864AD-0CCB-4F8F-B492-769EDE0EEF25}" dt="2023-11-23T13:38:56.550" v="4609" actId="20577"/>
          <ac:spMkLst>
            <pc:docMk/>
            <pc:sldMk cId="2242093467" sldId="2142532398"/>
            <ac:spMk id="25" creationId="{92D996AE-5E09-476E-81FB-22FA58980C80}"/>
          </ac:spMkLst>
        </pc:spChg>
        <pc:spChg chg="mod">
          <ac:chgData name="Daniel Margetic (SECURITY)" userId="ee2278a4-4fec-4cd0-81f2-44424f444fea" providerId="ADAL" clId="{419864AD-0CCB-4F8F-B492-769EDE0EEF25}" dt="2023-11-23T13:38:56.726" v="4673" actId="20577"/>
          <ac:spMkLst>
            <pc:docMk/>
            <pc:sldMk cId="2242093467" sldId="2142532398"/>
            <ac:spMk id="27" creationId="{4976D953-E6C7-72EC-1F0F-168561210E81}"/>
          </ac:spMkLst>
        </pc:spChg>
        <pc:spChg chg="del">
          <ac:chgData name="Daniel Margetic (SECURITY)" userId="ee2278a4-4fec-4cd0-81f2-44424f444fea" providerId="ADAL" clId="{419864AD-0CCB-4F8F-B492-769EDE0EEF25}" dt="2023-11-23T13:39:01.163" v="4797"/>
          <ac:spMkLst>
            <pc:docMk/>
            <pc:sldMk cId="2242093467" sldId="2142532398"/>
            <ac:spMk id="36" creationId="{A602988C-DDDA-DDBF-4079-F843938159FB}"/>
          </ac:spMkLst>
        </pc:spChg>
        <pc:spChg chg="del">
          <ac:chgData name="Daniel Margetic (SECURITY)" userId="ee2278a4-4fec-4cd0-81f2-44424f444fea" providerId="ADAL" clId="{419864AD-0CCB-4F8F-B492-769EDE0EEF25}" dt="2023-11-23T13:39:01.160" v="4795"/>
          <ac:spMkLst>
            <pc:docMk/>
            <pc:sldMk cId="2242093467" sldId="2142532398"/>
            <ac:spMk id="37" creationId="{F4571528-C912-862D-3B32-3DA7DF7811FE}"/>
          </ac:spMkLst>
        </pc:spChg>
        <pc:spChg chg="del">
          <ac:chgData name="Daniel Margetic (SECURITY)" userId="ee2278a4-4fec-4cd0-81f2-44424f444fea" providerId="ADAL" clId="{419864AD-0CCB-4F8F-B492-769EDE0EEF25}" dt="2023-11-23T13:39:01.148" v="4791"/>
          <ac:spMkLst>
            <pc:docMk/>
            <pc:sldMk cId="2242093467" sldId="2142532398"/>
            <ac:spMk id="39" creationId="{5543250D-67A3-CFE0-C0FF-CA25504BECE5}"/>
          </ac:spMkLst>
        </pc:spChg>
        <pc:spChg chg="del">
          <ac:chgData name="Daniel Margetic (SECURITY)" userId="ee2278a4-4fec-4cd0-81f2-44424f444fea" providerId="ADAL" clId="{419864AD-0CCB-4F8F-B492-769EDE0EEF25}" dt="2023-11-23T13:39:01.148" v="4789"/>
          <ac:spMkLst>
            <pc:docMk/>
            <pc:sldMk cId="2242093467" sldId="2142532398"/>
            <ac:spMk id="40" creationId="{2D9B9717-E01F-1D95-0AE4-2074F9F92C37}"/>
          </ac:spMkLst>
        </pc:spChg>
        <pc:spChg chg="mod">
          <ac:chgData name="Daniel Margetic (SECURITY)" userId="ee2278a4-4fec-4cd0-81f2-44424f444fea" providerId="ADAL" clId="{419864AD-0CCB-4F8F-B492-769EDE0EEF25}" dt="2023-11-23T13:38:56.566" v="4616" actId="20577"/>
          <ac:spMkLst>
            <pc:docMk/>
            <pc:sldMk cId="2242093467" sldId="2142532398"/>
            <ac:spMk id="41" creationId="{5F718C7C-8E6C-4F1F-880F-BE556A2A4FA1}"/>
          </ac:spMkLst>
        </pc:spChg>
        <pc:spChg chg="mod">
          <ac:chgData name="Daniel Margetic (SECURITY)" userId="ee2278a4-4fec-4cd0-81f2-44424f444fea" providerId="ADAL" clId="{419864AD-0CCB-4F8F-B492-769EDE0EEF25}" dt="2023-11-23T13:38:56.570" v="4617" actId="20577"/>
          <ac:spMkLst>
            <pc:docMk/>
            <pc:sldMk cId="2242093467" sldId="2142532398"/>
            <ac:spMk id="43" creationId="{9A0E3318-F6C4-42EA-8925-F6A87532565D}"/>
          </ac:spMkLst>
        </pc:spChg>
        <pc:spChg chg="mod">
          <ac:chgData name="Daniel Margetic (SECURITY)" userId="ee2278a4-4fec-4cd0-81f2-44424f444fea" providerId="ADAL" clId="{419864AD-0CCB-4F8F-B492-769EDE0EEF25}" dt="2023-11-23T13:38:56.586" v="4624" actId="20577"/>
          <ac:spMkLst>
            <pc:docMk/>
            <pc:sldMk cId="2242093467" sldId="2142532398"/>
            <ac:spMk id="47" creationId="{97A63E6B-1073-45D8-81B7-6FB833A473A3}"/>
          </ac:spMkLst>
        </pc:spChg>
        <pc:spChg chg="mod">
          <ac:chgData name="Daniel Margetic (SECURITY)" userId="ee2278a4-4fec-4cd0-81f2-44424f444fea" providerId="ADAL" clId="{419864AD-0CCB-4F8F-B492-769EDE0EEF25}" dt="2023-11-23T13:38:56.590" v="4625" actId="20577"/>
          <ac:spMkLst>
            <pc:docMk/>
            <pc:sldMk cId="2242093467" sldId="2142532398"/>
            <ac:spMk id="49" creationId="{D8B9A33B-ADD7-4791-8FF2-6D7E50EF2C36}"/>
          </ac:spMkLst>
        </pc:spChg>
        <pc:spChg chg="mod">
          <ac:chgData name="Daniel Margetic (SECURITY)" userId="ee2278a4-4fec-4cd0-81f2-44424f444fea" providerId="ADAL" clId="{419864AD-0CCB-4F8F-B492-769EDE0EEF25}" dt="2023-11-23T13:38:56.598" v="4632" actId="20577"/>
          <ac:spMkLst>
            <pc:docMk/>
            <pc:sldMk cId="2242093467" sldId="2142532398"/>
            <ac:spMk id="53" creationId="{DE4F2781-57BF-400E-9776-D0CB596ECA76}"/>
          </ac:spMkLst>
        </pc:spChg>
        <pc:spChg chg="mod">
          <ac:chgData name="Daniel Margetic (SECURITY)" userId="ee2278a4-4fec-4cd0-81f2-44424f444fea" providerId="ADAL" clId="{419864AD-0CCB-4F8F-B492-769EDE0EEF25}" dt="2023-11-23T13:38:56.612" v="4633" actId="20577"/>
          <ac:spMkLst>
            <pc:docMk/>
            <pc:sldMk cId="2242093467" sldId="2142532398"/>
            <ac:spMk id="55" creationId="{89E44410-8F83-483F-AF65-068A8FA9E76C}"/>
          </ac:spMkLst>
        </pc:spChg>
        <pc:spChg chg="mod">
          <ac:chgData name="Daniel Margetic (SECURITY)" userId="ee2278a4-4fec-4cd0-81f2-44424f444fea" providerId="ADAL" clId="{419864AD-0CCB-4F8F-B492-769EDE0EEF25}" dt="2023-11-23T13:38:56.712" v="4664" actId="20577"/>
          <ac:spMkLst>
            <pc:docMk/>
            <pc:sldMk cId="2242093467" sldId="2142532398"/>
            <ac:spMk id="58" creationId="{68111BEC-B35B-A65C-5898-A3D5E3D8520B}"/>
          </ac:spMkLst>
        </pc:spChg>
        <pc:spChg chg="mod">
          <ac:chgData name="Daniel Margetic (SECURITY)" userId="ee2278a4-4fec-4cd0-81f2-44424f444fea" providerId="ADAL" clId="{419864AD-0CCB-4F8F-B492-769EDE0EEF25}" dt="2023-11-23T13:38:56.626" v="4640" actId="20577"/>
          <ac:spMkLst>
            <pc:docMk/>
            <pc:sldMk cId="2242093467" sldId="2142532398"/>
            <ac:spMk id="59" creationId="{91C29F1C-4489-4EBD-A4B7-A32D7A563807}"/>
          </ac:spMkLst>
        </pc:spChg>
        <pc:spChg chg="mod">
          <ac:chgData name="Daniel Margetic (SECURITY)" userId="ee2278a4-4fec-4cd0-81f2-44424f444fea" providerId="ADAL" clId="{419864AD-0CCB-4F8F-B492-769EDE0EEF25}" dt="2023-11-23T13:38:56.716" v="4665" actId="20577"/>
          <ac:spMkLst>
            <pc:docMk/>
            <pc:sldMk cId="2242093467" sldId="2142532398"/>
            <ac:spMk id="60" creationId="{AD2213D7-B94F-85E9-34DC-C57FCA787D02}"/>
          </ac:spMkLst>
        </pc:spChg>
        <pc:spChg chg="mod">
          <ac:chgData name="Daniel Margetic (SECURITY)" userId="ee2278a4-4fec-4cd0-81f2-44424f444fea" providerId="ADAL" clId="{419864AD-0CCB-4F8F-B492-769EDE0EEF25}" dt="2023-11-23T13:38:56.626" v="4641" actId="20577"/>
          <ac:spMkLst>
            <pc:docMk/>
            <pc:sldMk cId="2242093467" sldId="2142532398"/>
            <ac:spMk id="61" creationId="{89C2434E-16C4-48B5-AA76-0F387E7C12B5}"/>
          </ac:spMkLst>
        </pc:spChg>
        <pc:picChg chg="del">
          <ac:chgData name="Daniel Margetic (SECURITY)" userId="ee2278a4-4fec-4cd0-81f2-44424f444fea" providerId="ADAL" clId="{419864AD-0CCB-4F8F-B492-769EDE0EEF25}" dt="2023-11-23T13:39:01.133" v="4785"/>
          <ac:picMkLst>
            <pc:docMk/>
            <pc:sldMk cId="2242093467" sldId="2142532398"/>
            <ac:picMk id="24" creationId="{7A543243-82C7-D361-4049-07433B84DFC8}"/>
          </ac:picMkLst>
        </pc:picChg>
        <pc:picChg chg="del">
          <ac:chgData name="Daniel Margetic (SECURITY)" userId="ee2278a4-4fec-4cd0-81f2-44424f444fea" providerId="ADAL" clId="{419864AD-0CCB-4F8F-B492-769EDE0EEF25}" dt="2023-11-23T13:39:01.133" v="4783"/>
          <ac:picMkLst>
            <pc:docMk/>
            <pc:sldMk cId="2242093467" sldId="2142532398"/>
            <ac:picMk id="29" creationId="{214A66FA-75FA-2363-A4DB-B5EF1BB57366}"/>
          </ac:picMkLst>
        </pc:picChg>
        <pc:picChg chg="del">
          <ac:chgData name="Daniel Margetic (SECURITY)" userId="ee2278a4-4fec-4cd0-81f2-44424f444fea" providerId="ADAL" clId="{419864AD-0CCB-4F8F-B492-769EDE0EEF25}" dt="2023-11-23T13:39:01.133" v="4781"/>
          <ac:picMkLst>
            <pc:docMk/>
            <pc:sldMk cId="2242093467" sldId="2142532398"/>
            <ac:picMk id="31" creationId="{F59D4826-559A-2B01-1D78-4C97C5D83639}"/>
          </ac:picMkLst>
        </pc:picChg>
        <pc:picChg chg="add mod">
          <ac:chgData name="Daniel Margetic (SECURITY)" userId="ee2278a4-4fec-4cd0-81f2-44424f444fea" providerId="ADAL" clId="{419864AD-0CCB-4F8F-B492-769EDE0EEF25}" dt="2023-11-23T13:38:56.540" v="4607"/>
          <ac:picMkLst>
            <pc:docMk/>
            <pc:sldMk cId="2242093467" sldId="2142532398"/>
            <ac:picMk id="32" creationId="{9690D591-4FA7-B196-560C-8383762F0F57}"/>
          </ac:picMkLst>
        </pc:picChg>
        <pc:picChg chg="add mod">
          <ac:chgData name="Daniel Margetic (SECURITY)" userId="ee2278a4-4fec-4cd0-81f2-44424f444fea" providerId="ADAL" clId="{419864AD-0CCB-4F8F-B492-769EDE0EEF25}" dt="2023-11-23T13:38:56.561" v="4615"/>
          <ac:picMkLst>
            <pc:docMk/>
            <pc:sldMk cId="2242093467" sldId="2142532398"/>
            <ac:picMk id="34" creationId="{67547FDF-EFE9-B27E-48C3-303C3B3921AA}"/>
          </ac:picMkLst>
        </pc:picChg>
        <pc:picChg chg="add mod">
          <ac:chgData name="Daniel Margetic (SECURITY)" userId="ee2278a4-4fec-4cd0-81f2-44424f444fea" providerId="ADAL" clId="{419864AD-0CCB-4F8F-B492-769EDE0EEF25}" dt="2023-11-23T13:38:56.581" v="4623"/>
          <ac:picMkLst>
            <pc:docMk/>
            <pc:sldMk cId="2242093467" sldId="2142532398"/>
            <ac:picMk id="35" creationId="{36739D5C-FFEF-3A88-CD2F-FC4A5396347F}"/>
          </ac:picMkLst>
        </pc:picChg>
        <pc:picChg chg="del">
          <ac:chgData name="Daniel Margetic (SECURITY)" userId="ee2278a4-4fec-4cd0-81f2-44424f444fea" providerId="ADAL" clId="{419864AD-0CCB-4F8F-B492-769EDE0EEF25}" dt="2023-11-23T13:39:01.156" v="4793"/>
          <ac:picMkLst>
            <pc:docMk/>
            <pc:sldMk cId="2242093467" sldId="2142532398"/>
            <ac:picMk id="38" creationId="{61DA346B-E781-1C3E-EB67-A9BDBF097C3D}"/>
          </ac:picMkLst>
        </pc:picChg>
        <pc:picChg chg="del">
          <ac:chgData name="Daniel Margetic (SECURITY)" userId="ee2278a4-4fec-4cd0-81f2-44424f444fea" providerId="ADAL" clId="{419864AD-0CCB-4F8F-B492-769EDE0EEF25}" dt="2023-11-23T13:39:01.143" v="4787"/>
          <ac:picMkLst>
            <pc:docMk/>
            <pc:sldMk cId="2242093467" sldId="2142532398"/>
            <ac:picMk id="42" creationId="{829907AD-6DD2-8AE7-80EE-B46F0E0F84E8}"/>
          </ac:picMkLst>
        </pc:picChg>
        <pc:picChg chg="add mod">
          <ac:chgData name="Daniel Margetic (SECURITY)" userId="ee2278a4-4fec-4cd0-81f2-44424f444fea" providerId="ADAL" clId="{419864AD-0CCB-4F8F-B492-769EDE0EEF25}" dt="2023-11-23T13:38:56.598" v="4631"/>
          <ac:picMkLst>
            <pc:docMk/>
            <pc:sldMk cId="2242093467" sldId="2142532398"/>
            <ac:picMk id="44" creationId="{DBB6240C-C36B-1D89-8F30-1A0CCED26FD0}"/>
          </ac:picMkLst>
        </pc:picChg>
        <pc:picChg chg="add mod">
          <ac:chgData name="Daniel Margetic (SECURITY)" userId="ee2278a4-4fec-4cd0-81f2-44424f444fea" providerId="ADAL" clId="{419864AD-0CCB-4F8F-B492-769EDE0EEF25}" dt="2023-11-23T13:38:56.616" v="4639"/>
          <ac:picMkLst>
            <pc:docMk/>
            <pc:sldMk cId="2242093467" sldId="2142532398"/>
            <ac:picMk id="46" creationId="{E4264131-1B50-8B3E-15CA-7D140F3C5AA0}"/>
          </ac:picMkLst>
        </pc:picChg>
        <pc:picChg chg="add mod">
          <ac:chgData name="Daniel Margetic (SECURITY)" userId="ee2278a4-4fec-4cd0-81f2-44424f444fea" providerId="ADAL" clId="{419864AD-0CCB-4F8F-B492-769EDE0EEF25}" dt="2023-11-23T13:38:56.664" v="4647"/>
          <ac:picMkLst>
            <pc:docMk/>
            <pc:sldMk cId="2242093467" sldId="2142532398"/>
            <ac:picMk id="48" creationId="{3DC76741-F80D-99BE-A6F0-2047FD11CA43}"/>
          </ac:picMkLst>
        </pc:picChg>
        <pc:picChg chg="add mod">
          <ac:chgData name="Daniel Margetic (SECURITY)" userId="ee2278a4-4fec-4cd0-81f2-44424f444fea" providerId="ADAL" clId="{419864AD-0CCB-4F8F-B492-769EDE0EEF25}" dt="2023-11-23T13:38:56.686" v="4655"/>
          <ac:picMkLst>
            <pc:docMk/>
            <pc:sldMk cId="2242093467" sldId="2142532398"/>
            <ac:picMk id="50" creationId="{BDB470F2-E132-3082-3B84-AC66075C8B3A}"/>
          </ac:picMkLst>
        </pc:picChg>
        <pc:picChg chg="add mod">
          <ac:chgData name="Daniel Margetic (SECURITY)" userId="ee2278a4-4fec-4cd0-81f2-44424f444fea" providerId="ADAL" clId="{419864AD-0CCB-4F8F-B492-769EDE0EEF25}" dt="2023-11-23T13:38:56.707" v="4663"/>
          <ac:picMkLst>
            <pc:docMk/>
            <pc:sldMk cId="2242093467" sldId="2142532398"/>
            <ac:picMk id="52" creationId="{B985375C-AF16-DBA8-2CC2-345C36E03675}"/>
          </ac:picMkLst>
        </pc:picChg>
        <pc:picChg chg="add mod">
          <ac:chgData name="Daniel Margetic (SECURITY)" userId="ee2278a4-4fec-4cd0-81f2-44424f444fea" providerId="ADAL" clId="{419864AD-0CCB-4F8F-B492-769EDE0EEF25}" dt="2023-11-23T13:38:56.726" v="4671"/>
          <ac:picMkLst>
            <pc:docMk/>
            <pc:sldMk cId="2242093467" sldId="2142532398"/>
            <ac:picMk id="54" creationId="{CA77ABBD-F920-D4B6-8FEF-8F15B9562A44}"/>
          </ac:picMkLst>
        </pc:picChg>
        <pc:picChg chg="add mod">
          <ac:chgData name="Daniel Margetic (SECURITY)" userId="ee2278a4-4fec-4cd0-81f2-44424f444fea" providerId="ADAL" clId="{419864AD-0CCB-4F8F-B492-769EDE0EEF25}" dt="2023-11-23T13:38:56.746" v="4679"/>
          <ac:picMkLst>
            <pc:docMk/>
            <pc:sldMk cId="2242093467" sldId="2142532398"/>
            <ac:picMk id="56" creationId="{3AAFD7B3-8C4C-2D35-A72A-6B4219912FFA}"/>
          </ac:picMkLst>
        </pc:picChg>
        <pc:cxnChg chg="mod">
          <ac:chgData name="Daniel Margetic (SECURITY)" userId="ee2278a4-4fec-4cd0-81f2-44424f444fea" providerId="ADAL" clId="{419864AD-0CCB-4F8F-B492-769EDE0EEF25}" dt="2023-11-23T13:38:56.510" v="4599"/>
          <ac:cxnSpMkLst>
            <pc:docMk/>
            <pc:sldMk cId="2242093467"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35:10.447" v="4499" actId="2696"/>
        <pc:sldMkLst>
          <pc:docMk/>
          <pc:sldMk cId="2391050838" sldId="2142532398"/>
        </pc:sldMkLst>
        <pc:spChg chg="mod">
          <ac:chgData name="Daniel Margetic (SECURITY)" userId="ee2278a4-4fec-4cd0-81f2-44424f444fea" providerId="ADAL" clId="{419864AD-0CCB-4F8F-B492-769EDE0EEF25}" dt="2023-11-23T13:29:40.464" v="4481" actId="20577"/>
          <ac:spMkLst>
            <pc:docMk/>
            <pc:sldMk cId="2391050838" sldId="2142532398"/>
            <ac:spMk id="3" creationId="{02A2312C-B6C0-45C8-BA07-32B020802FF8}"/>
          </ac:spMkLst>
        </pc:spChg>
        <pc:spChg chg="mod">
          <ac:chgData name="Daniel Margetic (SECURITY)" userId="ee2278a4-4fec-4cd0-81f2-44424f444fea" providerId="ADAL" clId="{419864AD-0CCB-4F8F-B492-769EDE0EEF25}" dt="2023-11-23T13:29:40.493" v="4482" actId="20577"/>
          <ac:spMkLst>
            <pc:docMk/>
            <pc:sldMk cId="2391050838" sldId="2142532398"/>
            <ac:spMk id="5" creationId="{449B3142-8E14-463C-9568-B853FC4E00D8}"/>
          </ac:spMkLst>
        </pc:spChg>
        <pc:spChg chg="mod">
          <ac:chgData name="Daniel Margetic (SECURITY)" userId="ee2278a4-4fec-4cd0-81f2-44424f444fea" providerId="ADAL" clId="{419864AD-0CCB-4F8F-B492-769EDE0EEF25}" dt="2023-11-23T13:29:32.058" v="4429" actId="20577"/>
          <ac:spMkLst>
            <pc:docMk/>
            <pc:sldMk cId="2391050838" sldId="2142532398"/>
            <ac:spMk id="8" creationId="{3E3E86A1-51F0-4ACE-9110-65C339009DC5}"/>
          </ac:spMkLst>
        </pc:spChg>
        <pc:spChg chg="mod">
          <ac:chgData name="Daniel Margetic (SECURITY)" userId="ee2278a4-4fec-4cd0-81f2-44424f444fea" providerId="ADAL" clId="{419864AD-0CCB-4F8F-B492-769EDE0EEF25}" dt="2023-11-23T13:29:32.060" v="4430" actId="20577"/>
          <ac:spMkLst>
            <pc:docMk/>
            <pc:sldMk cId="2391050838" sldId="2142532398"/>
            <ac:spMk id="9" creationId="{03055892-809B-4369-8DC3-837607F92822}"/>
          </ac:spMkLst>
        </pc:spChg>
        <pc:spChg chg="mod">
          <ac:chgData name="Daniel Margetic (SECURITY)" userId="ee2278a4-4fec-4cd0-81f2-44424f444fea" providerId="ADAL" clId="{419864AD-0CCB-4F8F-B492-769EDE0EEF25}" dt="2023-11-23T13:29:40.509" v="4489" actId="20577"/>
          <ac:spMkLst>
            <pc:docMk/>
            <pc:sldMk cId="2391050838" sldId="2142532398"/>
            <ac:spMk id="12" creationId="{BF878C93-8775-4329-AC41-FB6E5F1F9E5D}"/>
          </ac:spMkLst>
        </pc:spChg>
        <pc:spChg chg="mod">
          <ac:chgData name="Daniel Margetic (SECURITY)" userId="ee2278a4-4fec-4cd0-81f2-44424f444fea" providerId="ADAL" clId="{419864AD-0CCB-4F8F-B492-769EDE0EEF25}" dt="2023-11-23T13:29:40.513" v="4490" actId="20577"/>
          <ac:spMkLst>
            <pc:docMk/>
            <pc:sldMk cId="2391050838" sldId="2142532398"/>
            <ac:spMk id="13" creationId="{DEACA864-3795-4B65-93F0-66CF1A79BB5F}"/>
          </ac:spMkLst>
        </pc:spChg>
        <pc:spChg chg="mod">
          <ac:chgData name="Daniel Margetic (SECURITY)" userId="ee2278a4-4fec-4cd0-81f2-44424f444fea" providerId="ADAL" clId="{419864AD-0CCB-4F8F-B492-769EDE0EEF25}" dt="2023-11-23T13:29:32.091" v="4433" actId="20577"/>
          <ac:spMkLst>
            <pc:docMk/>
            <pc:sldMk cId="2391050838" sldId="2142532398"/>
            <ac:spMk id="16" creationId="{8FAEC4C6-4999-49FA-9A20-D5286ACF228D}"/>
          </ac:spMkLst>
        </pc:spChg>
        <pc:spChg chg="mod">
          <ac:chgData name="Daniel Margetic (SECURITY)" userId="ee2278a4-4fec-4cd0-81f2-44424f444fea" providerId="ADAL" clId="{419864AD-0CCB-4F8F-B492-769EDE0EEF25}" dt="2023-11-23T13:29:32.118" v="4434" actId="20577"/>
          <ac:spMkLst>
            <pc:docMk/>
            <pc:sldMk cId="2391050838" sldId="2142532398"/>
            <ac:spMk id="18" creationId="{534C3077-CDBF-4AF7-9BDC-213801286609}"/>
          </ac:spMkLst>
        </pc:spChg>
        <pc:spChg chg="mod">
          <ac:chgData name="Daniel Margetic (SECURITY)" userId="ee2278a4-4fec-4cd0-81f2-44424f444fea" providerId="ADAL" clId="{419864AD-0CCB-4F8F-B492-769EDE0EEF25}" dt="2023-11-23T13:29:36.381" v="4441" actId="20577"/>
          <ac:spMkLst>
            <pc:docMk/>
            <pc:sldMk cId="2391050838" sldId="2142532398"/>
            <ac:spMk id="22" creationId="{26EC3D75-A7AA-419E-954A-541DBD940CE3}"/>
          </ac:spMkLst>
        </pc:spChg>
        <pc:spChg chg="mod">
          <ac:chgData name="Daniel Margetic (SECURITY)" userId="ee2278a4-4fec-4cd0-81f2-44424f444fea" providerId="ADAL" clId="{419864AD-0CCB-4F8F-B492-769EDE0EEF25}" dt="2023-11-23T13:29:36.391" v="4442" actId="20577"/>
          <ac:spMkLst>
            <pc:docMk/>
            <pc:sldMk cId="2391050838" sldId="2142532398"/>
            <ac:spMk id="25" creationId="{92D996AE-5E09-476E-81FB-22FA58980C80}"/>
          </ac:spMkLst>
        </pc:spChg>
        <pc:spChg chg="mod">
          <ac:chgData name="Daniel Margetic (SECURITY)" userId="ee2278a4-4fec-4cd0-81f2-44424f444fea" providerId="ADAL" clId="{419864AD-0CCB-4F8F-B492-769EDE0EEF25}" dt="2023-11-23T13:29:36.403" v="4449" actId="20577"/>
          <ac:spMkLst>
            <pc:docMk/>
            <pc:sldMk cId="2391050838" sldId="2142532398"/>
            <ac:spMk id="41" creationId="{5F718C7C-8E6C-4F1F-880F-BE556A2A4FA1}"/>
          </ac:spMkLst>
        </pc:spChg>
        <pc:spChg chg="mod">
          <ac:chgData name="Daniel Margetic (SECURITY)" userId="ee2278a4-4fec-4cd0-81f2-44424f444fea" providerId="ADAL" clId="{419864AD-0CCB-4F8F-B492-769EDE0EEF25}" dt="2023-11-23T13:29:36.414" v="4450" actId="20577"/>
          <ac:spMkLst>
            <pc:docMk/>
            <pc:sldMk cId="2391050838" sldId="2142532398"/>
            <ac:spMk id="43" creationId="{9A0E3318-F6C4-42EA-8925-F6A87532565D}"/>
          </ac:spMkLst>
        </pc:spChg>
        <pc:spChg chg="mod">
          <ac:chgData name="Daniel Margetic (SECURITY)" userId="ee2278a4-4fec-4cd0-81f2-44424f444fea" providerId="ADAL" clId="{419864AD-0CCB-4F8F-B492-769EDE0EEF25}" dt="2023-11-23T13:29:36.432" v="4457" actId="20577"/>
          <ac:spMkLst>
            <pc:docMk/>
            <pc:sldMk cId="2391050838" sldId="2142532398"/>
            <ac:spMk id="47" creationId="{97A63E6B-1073-45D8-81B7-6FB833A473A3}"/>
          </ac:spMkLst>
        </pc:spChg>
        <pc:spChg chg="mod">
          <ac:chgData name="Daniel Margetic (SECURITY)" userId="ee2278a4-4fec-4cd0-81f2-44424f444fea" providerId="ADAL" clId="{419864AD-0CCB-4F8F-B492-769EDE0EEF25}" dt="2023-11-23T13:29:36.436" v="4458" actId="20577"/>
          <ac:spMkLst>
            <pc:docMk/>
            <pc:sldMk cId="2391050838" sldId="2142532398"/>
            <ac:spMk id="49" creationId="{D8B9A33B-ADD7-4791-8FF2-6D7E50EF2C36}"/>
          </ac:spMkLst>
        </pc:spChg>
        <pc:spChg chg="mod">
          <ac:chgData name="Daniel Margetic (SECURITY)" userId="ee2278a4-4fec-4cd0-81f2-44424f444fea" providerId="ADAL" clId="{419864AD-0CCB-4F8F-B492-769EDE0EEF25}" dt="2023-11-23T13:29:36.452" v="4465" actId="20577"/>
          <ac:spMkLst>
            <pc:docMk/>
            <pc:sldMk cId="2391050838" sldId="2142532398"/>
            <ac:spMk id="53" creationId="{DE4F2781-57BF-400E-9776-D0CB596ECA76}"/>
          </ac:spMkLst>
        </pc:spChg>
        <pc:spChg chg="mod">
          <ac:chgData name="Daniel Margetic (SECURITY)" userId="ee2278a4-4fec-4cd0-81f2-44424f444fea" providerId="ADAL" clId="{419864AD-0CCB-4F8F-B492-769EDE0EEF25}" dt="2023-11-23T13:29:36.452" v="4466" actId="20577"/>
          <ac:spMkLst>
            <pc:docMk/>
            <pc:sldMk cId="2391050838" sldId="2142532398"/>
            <ac:spMk id="55" creationId="{89E44410-8F83-483F-AF65-068A8FA9E76C}"/>
          </ac:spMkLst>
        </pc:spChg>
        <pc:spChg chg="mod">
          <ac:chgData name="Daniel Margetic (SECURITY)" userId="ee2278a4-4fec-4cd0-81f2-44424f444fea" providerId="ADAL" clId="{419864AD-0CCB-4F8F-B492-769EDE0EEF25}" dt="2023-11-23T13:29:40.533" v="4497" actId="20577"/>
          <ac:spMkLst>
            <pc:docMk/>
            <pc:sldMk cId="2391050838" sldId="2142532398"/>
            <ac:spMk id="58" creationId="{68111BEC-B35B-A65C-5898-A3D5E3D8520B}"/>
          </ac:spMkLst>
        </pc:spChg>
        <pc:spChg chg="mod">
          <ac:chgData name="Daniel Margetic (SECURITY)" userId="ee2278a4-4fec-4cd0-81f2-44424f444fea" providerId="ADAL" clId="{419864AD-0CCB-4F8F-B492-769EDE0EEF25}" dt="2023-11-23T13:29:40.451" v="4473" actId="20577"/>
          <ac:spMkLst>
            <pc:docMk/>
            <pc:sldMk cId="2391050838" sldId="2142532398"/>
            <ac:spMk id="59" creationId="{91C29F1C-4489-4EBD-A4B7-A32D7A563807}"/>
          </ac:spMkLst>
        </pc:spChg>
        <pc:spChg chg="mod">
          <ac:chgData name="Daniel Margetic (SECURITY)" userId="ee2278a4-4fec-4cd0-81f2-44424f444fea" providerId="ADAL" clId="{419864AD-0CCB-4F8F-B492-769EDE0EEF25}" dt="2023-11-23T13:29:40.538" v="4498" actId="20577"/>
          <ac:spMkLst>
            <pc:docMk/>
            <pc:sldMk cId="2391050838" sldId="2142532398"/>
            <ac:spMk id="60" creationId="{AD2213D7-B94F-85E9-34DC-C57FCA787D02}"/>
          </ac:spMkLst>
        </pc:spChg>
        <pc:spChg chg="mod">
          <ac:chgData name="Daniel Margetic (SECURITY)" userId="ee2278a4-4fec-4cd0-81f2-44424f444fea" providerId="ADAL" clId="{419864AD-0CCB-4F8F-B492-769EDE0EEF25}" dt="2023-11-23T13:29:40.455" v="4474" actId="20577"/>
          <ac:spMkLst>
            <pc:docMk/>
            <pc:sldMk cId="2391050838" sldId="2142532398"/>
            <ac:spMk id="61" creationId="{89C2434E-16C4-48B5-AA76-0F387E7C12B5}"/>
          </ac:spMkLst>
        </pc:spChg>
        <pc:picChg chg="add mod">
          <ac:chgData name="Daniel Margetic (SECURITY)" userId="ee2278a4-4fec-4cd0-81f2-44424f444fea" providerId="ADAL" clId="{419864AD-0CCB-4F8F-B492-769EDE0EEF25}" dt="2023-11-23T13:29:36.381" v="4440"/>
          <ac:picMkLst>
            <pc:docMk/>
            <pc:sldMk cId="2391050838" sldId="2142532398"/>
            <ac:picMk id="32" creationId="{7F787CC4-454A-178D-F801-66C9F45E04AD}"/>
          </ac:picMkLst>
        </pc:picChg>
        <pc:picChg chg="add mod">
          <ac:chgData name="Daniel Margetic (SECURITY)" userId="ee2278a4-4fec-4cd0-81f2-44424f444fea" providerId="ADAL" clId="{419864AD-0CCB-4F8F-B492-769EDE0EEF25}" dt="2023-11-23T13:29:36.398" v="4448"/>
          <ac:picMkLst>
            <pc:docMk/>
            <pc:sldMk cId="2391050838" sldId="2142532398"/>
            <ac:picMk id="34" creationId="{00C4ADAC-071F-9B6C-D91B-13F62129462C}"/>
          </ac:picMkLst>
        </pc:picChg>
        <pc:picChg chg="add mod">
          <ac:chgData name="Daniel Margetic (SECURITY)" userId="ee2278a4-4fec-4cd0-81f2-44424f444fea" providerId="ADAL" clId="{419864AD-0CCB-4F8F-B492-769EDE0EEF25}" dt="2023-11-23T13:29:36.426" v="4456"/>
          <ac:picMkLst>
            <pc:docMk/>
            <pc:sldMk cId="2391050838" sldId="2142532398"/>
            <ac:picMk id="35" creationId="{D6E30E49-C2D8-2E26-DE9B-5104BC3C1E00}"/>
          </ac:picMkLst>
        </pc:picChg>
        <pc:picChg chg="add mod">
          <ac:chgData name="Daniel Margetic (SECURITY)" userId="ee2278a4-4fec-4cd0-81f2-44424f444fea" providerId="ADAL" clId="{419864AD-0CCB-4F8F-B492-769EDE0EEF25}" dt="2023-11-23T13:29:36.448" v="4464"/>
          <ac:picMkLst>
            <pc:docMk/>
            <pc:sldMk cId="2391050838" sldId="2142532398"/>
            <ac:picMk id="44" creationId="{39B4C0A9-8441-72A6-DA1B-7EE1F2081335}"/>
          </ac:picMkLst>
        </pc:picChg>
        <pc:picChg chg="add mod">
          <ac:chgData name="Daniel Margetic (SECURITY)" userId="ee2278a4-4fec-4cd0-81f2-44424f444fea" providerId="ADAL" clId="{419864AD-0CCB-4F8F-B492-769EDE0EEF25}" dt="2023-11-23T13:29:40.447" v="4472"/>
          <ac:picMkLst>
            <pc:docMk/>
            <pc:sldMk cId="2391050838" sldId="2142532398"/>
            <ac:picMk id="46" creationId="{28AE7AB2-46E3-E098-8412-0B9C2C209007}"/>
          </ac:picMkLst>
        </pc:picChg>
        <pc:picChg chg="add mod">
          <ac:chgData name="Daniel Margetic (SECURITY)" userId="ee2278a4-4fec-4cd0-81f2-44424f444fea" providerId="ADAL" clId="{419864AD-0CCB-4F8F-B492-769EDE0EEF25}" dt="2023-11-23T13:29:40.464" v="4480"/>
          <ac:picMkLst>
            <pc:docMk/>
            <pc:sldMk cId="2391050838" sldId="2142532398"/>
            <ac:picMk id="48" creationId="{354E5E7A-0B74-BC3F-DB48-BEB478E93E07}"/>
          </ac:picMkLst>
        </pc:picChg>
        <pc:picChg chg="add mod">
          <ac:chgData name="Daniel Margetic (SECURITY)" userId="ee2278a4-4fec-4cd0-81f2-44424f444fea" providerId="ADAL" clId="{419864AD-0CCB-4F8F-B492-769EDE0EEF25}" dt="2023-11-23T13:29:40.506" v="4488"/>
          <ac:picMkLst>
            <pc:docMk/>
            <pc:sldMk cId="2391050838" sldId="2142532398"/>
            <ac:picMk id="50" creationId="{30BF3D96-76D1-D167-FE63-D1B0BDA19EB4}"/>
          </ac:picMkLst>
        </pc:picChg>
        <pc:picChg chg="add mod">
          <ac:chgData name="Daniel Margetic (SECURITY)" userId="ee2278a4-4fec-4cd0-81f2-44424f444fea" providerId="ADAL" clId="{419864AD-0CCB-4F8F-B492-769EDE0EEF25}" dt="2023-11-23T13:29:40.527" v="4496"/>
          <ac:picMkLst>
            <pc:docMk/>
            <pc:sldMk cId="2391050838" sldId="2142532398"/>
            <ac:picMk id="52" creationId="{D25B57F4-2741-1F21-D4C7-985764278589}"/>
          </ac:picMkLst>
        </pc:picChg>
        <pc:cxnChg chg="mod">
          <ac:chgData name="Daniel Margetic (SECURITY)" userId="ee2278a4-4fec-4cd0-81f2-44424f444fea" providerId="ADAL" clId="{419864AD-0CCB-4F8F-B492-769EDE0EEF25}" dt="2023-11-23T13:29:32.070" v="4432"/>
          <ac:cxnSpMkLst>
            <pc:docMk/>
            <pc:sldMk cId="2391050838" sldId="2142532398"/>
            <ac:cxnSpMk id="23" creationId="{AB43E8F0-8C3C-4F1E-919E-E1ECE342E8DE}"/>
          </ac:cxnSpMkLst>
        </pc:cxnChg>
      </pc:sldChg>
      <pc:sldChg chg="modSp add del mod ord">
        <pc:chgData name="Daniel Margetic (SECURITY)" userId="ee2278a4-4fec-4cd0-81f2-44424f444fea" providerId="ADAL" clId="{419864AD-0CCB-4F8F-B492-769EDE0EEF25}" dt="2023-11-20T19:21:08.239" v="781" actId="47"/>
        <pc:sldMkLst>
          <pc:docMk/>
          <pc:sldMk cId="2391055872" sldId="2142532398"/>
        </pc:sldMkLst>
        <pc:spChg chg="mod">
          <ac:chgData name="Daniel Margetic (SECURITY)" userId="ee2278a4-4fec-4cd0-81f2-44424f444fea" providerId="ADAL" clId="{419864AD-0CCB-4F8F-B492-769EDE0EEF25}" dt="2023-11-17T01:45:01.663" v="105" actId="20577"/>
          <ac:spMkLst>
            <pc:docMk/>
            <pc:sldMk cId="2391055872" sldId="2142532398"/>
            <ac:spMk id="4" creationId="{FD92F025-1776-4403-B9D2-623921B955C4}"/>
          </ac:spMkLst>
        </pc:spChg>
        <pc:spChg chg="mod">
          <ac:chgData name="Daniel Margetic (SECURITY)" userId="ee2278a4-4fec-4cd0-81f2-44424f444fea" providerId="ADAL" clId="{419864AD-0CCB-4F8F-B492-769EDE0EEF25}" dt="2023-11-17T01:45:01.684" v="110" actId="20577"/>
          <ac:spMkLst>
            <pc:docMk/>
            <pc:sldMk cId="2391055872" sldId="2142532398"/>
            <ac:spMk id="5" creationId="{26DAAD99-B0A4-4450-8DD7-E1274ABD2AC4}"/>
          </ac:spMkLst>
        </pc:spChg>
        <pc:spChg chg="mod">
          <ac:chgData name="Daniel Margetic (SECURITY)" userId="ee2278a4-4fec-4cd0-81f2-44424f444fea" providerId="ADAL" clId="{419864AD-0CCB-4F8F-B492-769EDE0EEF25}" dt="2023-11-17T01:45:01.668" v="106" actId="20577"/>
          <ac:spMkLst>
            <pc:docMk/>
            <pc:sldMk cId="2391055872" sldId="2142532398"/>
            <ac:spMk id="8" creationId="{4B5C319F-B8B1-45BD-9E8E-CE6EA54E14C4}"/>
          </ac:spMkLst>
        </pc:spChg>
        <pc:spChg chg="mod">
          <ac:chgData name="Daniel Margetic (SECURITY)" userId="ee2278a4-4fec-4cd0-81f2-44424f444fea" providerId="ADAL" clId="{419864AD-0CCB-4F8F-B492-769EDE0EEF25}" dt="2023-11-17T01:45:01.678" v="109" actId="20577"/>
          <ac:spMkLst>
            <pc:docMk/>
            <pc:sldMk cId="2391055872" sldId="2142532398"/>
            <ac:spMk id="9" creationId="{B766487E-9ACD-4696-B909-0BD529DF9077}"/>
          </ac:spMkLst>
        </pc:spChg>
        <pc:spChg chg="mod">
          <ac:chgData name="Daniel Margetic (SECURITY)" userId="ee2278a4-4fec-4cd0-81f2-44424f444fea" providerId="ADAL" clId="{419864AD-0CCB-4F8F-B492-769EDE0EEF25}" dt="2023-11-17T01:45:01.690" v="111" actId="20577"/>
          <ac:spMkLst>
            <pc:docMk/>
            <pc:sldMk cId="2391055872" sldId="2142532398"/>
            <ac:spMk id="10" creationId="{16C628AB-B86D-42DC-BED2-78A954B9C5FA}"/>
          </ac:spMkLst>
        </pc:spChg>
        <pc:cxnChg chg="mod">
          <ac:chgData name="Daniel Margetic (SECURITY)" userId="ee2278a4-4fec-4cd0-81f2-44424f444fea" providerId="ADAL" clId="{419864AD-0CCB-4F8F-B492-769EDE0EEF25}" dt="2023-11-17T01:45:01.672" v="108"/>
          <ac:cxnSpMkLst>
            <pc:docMk/>
            <pc:sldMk cId="2391055872" sldId="2142532398"/>
            <ac:cxnSpMk id="18" creationId="{28AA62ED-5C89-4E21-BEA3-D3CE68733D6D}"/>
          </ac:cxnSpMkLst>
        </pc:cxnChg>
      </pc:sldChg>
      <pc:sldChg chg="addSp modSp add del mod ord">
        <pc:chgData name="Daniel Margetic (SECURITY)" userId="ee2278a4-4fec-4cd0-81f2-44424f444fea" providerId="ADAL" clId="{419864AD-0CCB-4F8F-B492-769EDE0EEF25}" dt="2023-11-23T13:29:24.306" v="4420" actId="47"/>
        <pc:sldMkLst>
          <pc:docMk/>
          <pc:sldMk cId="2810134119" sldId="2142532398"/>
        </pc:sldMkLst>
        <pc:spChg chg="mod">
          <ac:chgData name="Daniel Margetic (SECURITY)" userId="ee2278a4-4fec-4cd0-81f2-44424f444fea" providerId="ADAL" clId="{419864AD-0CCB-4F8F-B492-769EDE0EEF25}" dt="2023-11-23T13:22:11.041" v="4401" actId="20577"/>
          <ac:spMkLst>
            <pc:docMk/>
            <pc:sldMk cId="2810134119" sldId="2142532398"/>
            <ac:spMk id="3" creationId="{02A2312C-B6C0-45C8-BA07-32B020802FF8}"/>
          </ac:spMkLst>
        </pc:spChg>
        <pc:spChg chg="mod">
          <ac:chgData name="Daniel Margetic (SECURITY)" userId="ee2278a4-4fec-4cd0-81f2-44424f444fea" providerId="ADAL" clId="{419864AD-0CCB-4F8F-B492-769EDE0EEF25}" dt="2023-11-23T13:22:11.047" v="4402" actId="20577"/>
          <ac:spMkLst>
            <pc:docMk/>
            <pc:sldMk cId="2810134119" sldId="2142532398"/>
            <ac:spMk id="5" creationId="{449B3142-8E14-463C-9568-B853FC4E00D8}"/>
          </ac:spMkLst>
        </pc:spChg>
        <pc:spChg chg="mod">
          <ac:chgData name="Daniel Margetic (SECURITY)" userId="ee2278a4-4fec-4cd0-81f2-44424f444fea" providerId="ADAL" clId="{419864AD-0CCB-4F8F-B492-769EDE0EEF25}" dt="2023-11-23T13:22:10.830" v="4349" actId="20577"/>
          <ac:spMkLst>
            <pc:docMk/>
            <pc:sldMk cId="2810134119" sldId="2142532398"/>
            <ac:spMk id="8" creationId="{3E3E86A1-51F0-4ACE-9110-65C339009DC5}"/>
          </ac:spMkLst>
        </pc:spChg>
        <pc:spChg chg="mod">
          <ac:chgData name="Daniel Margetic (SECURITY)" userId="ee2278a4-4fec-4cd0-81f2-44424f444fea" providerId="ADAL" clId="{419864AD-0CCB-4F8F-B492-769EDE0EEF25}" dt="2023-11-23T13:22:10.844" v="4350" actId="20577"/>
          <ac:spMkLst>
            <pc:docMk/>
            <pc:sldMk cId="2810134119" sldId="2142532398"/>
            <ac:spMk id="9" creationId="{03055892-809B-4369-8DC3-837607F92822}"/>
          </ac:spMkLst>
        </pc:spChg>
        <pc:spChg chg="mod">
          <ac:chgData name="Daniel Margetic (SECURITY)" userId="ee2278a4-4fec-4cd0-81f2-44424f444fea" providerId="ADAL" clId="{419864AD-0CCB-4F8F-B492-769EDE0EEF25}" dt="2023-11-23T13:22:11.063" v="4409" actId="20577"/>
          <ac:spMkLst>
            <pc:docMk/>
            <pc:sldMk cId="2810134119" sldId="2142532398"/>
            <ac:spMk id="12" creationId="{BF878C93-8775-4329-AC41-FB6E5F1F9E5D}"/>
          </ac:spMkLst>
        </pc:spChg>
        <pc:spChg chg="mod">
          <ac:chgData name="Daniel Margetic (SECURITY)" userId="ee2278a4-4fec-4cd0-81f2-44424f444fea" providerId="ADAL" clId="{419864AD-0CCB-4F8F-B492-769EDE0EEF25}" dt="2023-11-23T13:22:11.066" v="4410" actId="20577"/>
          <ac:spMkLst>
            <pc:docMk/>
            <pc:sldMk cId="2810134119" sldId="2142532398"/>
            <ac:spMk id="13" creationId="{DEACA864-3795-4B65-93F0-66CF1A79BB5F}"/>
          </ac:spMkLst>
        </pc:spChg>
        <pc:spChg chg="mod">
          <ac:chgData name="Daniel Margetic (SECURITY)" userId="ee2278a4-4fec-4cd0-81f2-44424f444fea" providerId="ADAL" clId="{419864AD-0CCB-4F8F-B492-769EDE0EEF25}" dt="2023-11-23T13:22:10.865" v="4353" actId="20577"/>
          <ac:spMkLst>
            <pc:docMk/>
            <pc:sldMk cId="2810134119" sldId="2142532398"/>
            <ac:spMk id="16" creationId="{8FAEC4C6-4999-49FA-9A20-D5286ACF228D}"/>
          </ac:spMkLst>
        </pc:spChg>
        <pc:spChg chg="mod">
          <ac:chgData name="Daniel Margetic (SECURITY)" userId="ee2278a4-4fec-4cd0-81f2-44424f444fea" providerId="ADAL" clId="{419864AD-0CCB-4F8F-B492-769EDE0EEF25}" dt="2023-11-23T13:22:10.884" v="4354" actId="20577"/>
          <ac:spMkLst>
            <pc:docMk/>
            <pc:sldMk cId="2810134119" sldId="2142532398"/>
            <ac:spMk id="18" creationId="{534C3077-CDBF-4AF7-9BDC-213801286609}"/>
          </ac:spMkLst>
        </pc:spChg>
        <pc:spChg chg="mod">
          <ac:chgData name="Daniel Margetic (SECURITY)" userId="ee2278a4-4fec-4cd0-81f2-44424f444fea" providerId="ADAL" clId="{419864AD-0CCB-4F8F-B492-769EDE0EEF25}" dt="2023-11-23T13:22:10.906" v="4361" actId="20577"/>
          <ac:spMkLst>
            <pc:docMk/>
            <pc:sldMk cId="2810134119" sldId="2142532398"/>
            <ac:spMk id="22" creationId="{26EC3D75-A7AA-419E-954A-541DBD940CE3}"/>
          </ac:spMkLst>
        </pc:spChg>
        <pc:spChg chg="mod">
          <ac:chgData name="Daniel Margetic (SECURITY)" userId="ee2278a4-4fec-4cd0-81f2-44424f444fea" providerId="ADAL" clId="{419864AD-0CCB-4F8F-B492-769EDE0EEF25}" dt="2023-11-23T13:22:10.913" v="4362" actId="20577"/>
          <ac:spMkLst>
            <pc:docMk/>
            <pc:sldMk cId="2810134119" sldId="2142532398"/>
            <ac:spMk id="25" creationId="{92D996AE-5E09-476E-81FB-22FA58980C80}"/>
          </ac:spMkLst>
        </pc:spChg>
        <pc:spChg chg="mod">
          <ac:chgData name="Daniel Margetic (SECURITY)" userId="ee2278a4-4fec-4cd0-81f2-44424f444fea" providerId="ADAL" clId="{419864AD-0CCB-4F8F-B492-769EDE0EEF25}" dt="2023-11-23T13:22:10.933" v="4369" actId="20577"/>
          <ac:spMkLst>
            <pc:docMk/>
            <pc:sldMk cId="2810134119" sldId="2142532398"/>
            <ac:spMk id="41" creationId="{5F718C7C-8E6C-4F1F-880F-BE556A2A4FA1}"/>
          </ac:spMkLst>
        </pc:spChg>
        <pc:spChg chg="mod">
          <ac:chgData name="Daniel Margetic (SECURITY)" userId="ee2278a4-4fec-4cd0-81f2-44424f444fea" providerId="ADAL" clId="{419864AD-0CCB-4F8F-B492-769EDE0EEF25}" dt="2023-11-23T13:22:10.938" v="4370" actId="20577"/>
          <ac:spMkLst>
            <pc:docMk/>
            <pc:sldMk cId="2810134119" sldId="2142532398"/>
            <ac:spMk id="43" creationId="{9A0E3318-F6C4-42EA-8925-F6A87532565D}"/>
          </ac:spMkLst>
        </pc:spChg>
        <pc:spChg chg="mod">
          <ac:chgData name="Daniel Margetic (SECURITY)" userId="ee2278a4-4fec-4cd0-81f2-44424f444fea" providerId="ADAL" clId="{419864AD-0CCB-4F8F-B492-769EDE0EEF25}" dt="2023-11-23T13:22:10.953" v="4377" actId="20577"/>
          <ac:spMkLst>
            <pc:docMk/>
            <pc:sldMk cId="2810134119" sldId="2142532398"/>
            <ac:spMk id="47" creationId="{97A63E6B-1073-45D8-81B7-6FB833A473A3}"/>
          </ac:spMkLst>
        </pc:spChg>
        <pc:spChg chg="mod">
          <ac:chgData name="Daniel Margetic (SECURITY)" userId="ee2278a4-4fec-4cd0-81f2-44424f444fea" providerId="ADAL" clId="{419864AD-0CCB-4F8F-B492-769EDE0EEF25}" dt="2023-11-23T13:22:10.958" v="4378" actId="20577"/>
          <ac:spMkLst>
            <pc:docMk/>
            <pc:sldMk cId="2810134119" sldId="2142532398"/>
            <ac:spMk id="49" creationId="{D8B9A33B-ADD7-4791-8FF2-6D7E50EF2C36}"/>
          </ac:spMkLst>
        </pc:spChg>
        <pc:spChg chg="mod">
          <ac:chgData name="Daniel Margetic (SECURITY)" userId="ee2278a4-4fec-4cd0-81f2-44424f444fea" providerId="ADAL" clId="{419864AD-0CCB-4F8F-B492-769EDE0EEF25}" dt="2023-11-23T13:22:10.997" v="4385" actId="20577"/>
          <ac:spMkLst>
            <pc:docMk/>
            <pc:sldMk cId="2810134119" sldId="2142532398"/>
            <ac:spMk id="53" creationId="{DE4F2781-57BF-400E-9776-D0CB596ECA76}"/>
          </ac:spMkLst>
        </pc:spChg>
        <pc:spChg chg="mod">
          <ac:chgData name="Daniel Margetic (SECURITY)" userId="ee2278a4-4fec-4cd0-81f2-44424f444fea" providerId="ADAL" clId="{419864AD-0CCB-4F8F-B492-769EDE0EEF25}" dt="2023-11-23T13:22:11.002" v="4386" actId="20577"/>
          <ac:spMkLst>
            <pc:docMk/>
            <pc:sldMk cId="2810134119" sldId="2142532398"/>
            <ac:spMk id="55" creationId="{89E44410-8F83-483F-AF65-068A8FA9E76C}"/>
          </ac:spMkLst>
        </pc:spChg>
        <pc:spChg chg="mod">
          <ac:chgData name="Daniel Margetic (SECURITY)" userId="ee2278a4-4fec-4cd0-81f2-44424f444fea" providerId="ADAL" clId="{419864AD-0CCB-4F8F-B492-769EDE0EEF25}" dt="2023-11-23T13:22:11.085" v="4417" actId="20577"/>
          <ac:spMkLst>
            <pc:docMk/>
            <pc:sldMk cId="2810134119" sldId="2142532398"/>
            <ac:spMk id="58" creationId="{68111BEC-B35B-A65C-5898-A3D5E3D8520B}"/>
          </ac:spMkLst>
        </pc:spChg>
        <pc:spChg chg="mod">
          <ac:chgData name="Daniel Margetic (SECURITY)" userId="ee2278a4-4fec-4cd0-81f2-44424f444fea" providerId="ADAL" clId="{419864AD-0CCB-4F8F-B492-769EDE0EEF25}" dt="2023-11-23T13:22:11.019" v="4393" actId="20577"/>
          <ac:spMkLst>
            <pc:docMk/>
            <pc:sldMk cId="2810134119" sldId="2142532398"/>
            <ac:spMk id="59" creationId="{91C29F1C-4489-4EBD-A4B7-A32D7A563807}"/>
          </ac:spMkLst>
        </pc:spChg>
        <pc:spChg chg="mod">
          <ac:chgData name="Daniel Margetic (SECURITY)" userId="ee2278a4-4fec-4cd0-81f2-44424f444fea" providerId="ADAL" clId="{419864AD-0CCB-4F8F-B492-769EDE0EEF25}" dt="2023-11-23T13:22:11.090" v="4418" actId="20577"/>
          <ac:spMkLst>
            <pc:docMk/>
            <pc:sldMk cId="2810134119" sldId="2142532398"/>
            <ac:spMk id="60" creationId="{AD2213D7-B94F-85E9-34DC-C57FCA787D02}"/>
          </ac:spMkLst>
        </pc:spChg>
        <pc:spChg chg="mod">
          <ac:chgData name="Daniel Margetic (SECURITY)" userId="ee2278a4-4fec-4cd0-81f2-44424f444fea" providerId="ADAL" clId="{419864AD-0CCB-4F8F-B492-769EDE0EEF25}" dt="2023-11-23T13:22:11.024" v="4394" actId="20577"/>
          <ac:spMkLst>
            <pc:docMk/>
            <pc:sldMk cId="2810134119" sldId="2142532398"/>
            <ac:spMk id="61" creationId="{89C2434E-16C4-48B5-AA76-0F387E7C12B5}"/>
          </ac:spMkLst>
        </pc:spChg>
        <pc:picChg chg="add mod">
          <ac:chgData name="Daniel Margetic (SECURITY)" userId="ee2278a4-4fec-4cd0-81f2-44424f444fea" providerId="ADAL" clId="{419864AD-0CCB-4F8F-B492-769EDE0EEF25}" dt="2023-11-23T13:22:10.900" v="4360"/>
          <ac:picMkLst>
            <pc:docMk/>
            <pc:sldMk cId="2810134119" sldId="2142532398"/>
            <ac:picMk id="32" creationId="{4FE9E2BA-BF5D-138C-680A-8628BEF3D75F}"/>
          </ac:picMkLst>
        </pc:picChg>
        <pc:picChg chg="add mod">
          <ac:chgData name="Daniel Margetic (SECURITY)" userId="ee2278a4-4fec-4cd0-81f2-44424f444fea" providerId="ADAL" clId="{419864AD-0CCB-4F8F-B492-769EDE0EEF25}" dt="2023-11-23T13:22:10.920" v="4368"/>
          <ac:picMkLst>
            <pc:docMk/>
            <pc:sldMk cId="2810134119" sldId="2142532398"/>
            <ac:picMk id="34" creationId="{F78F3476-60FD-318F-5722-9F93B3638612}"/>
          </ac:picMkLst>
        </pc:picChg>
        <pc:picChg chg="add mod">
          <ac:chgData name="Daniel Margetic (SECURITY)" userId="ee2278a4-4fec-4cd0-81f2-44424f444fea" providerId="ADAL" clId="{419864AD-0CCB-4F8F-B492-769EDE0EEF25}" dt="2023-11-23T13:22:10.949" v="4376"/>
          <ac:picMkLst>
            <pc:docMk/>
            <pc:sldMk cId="2810134119" sldId="2142532398"/>
            <ac:picMk id="35" creationId="{CDD801BD-3DA7-35BD-6C13-4DDCEAC768CE}"/>
          </ac:picMkLst>
        </pc:picChg>
        <pc:picChg chg="add mod">
          <ac:chgData name="Daniel Margetic (SECURITY)" userId="ee2278a4-4fec-4cd0-81f2-44424f444fea" providerId="ADAL" clId="{419864AD-0CCB-4F8F-B492-769EDE0EEF25}" dt="2023-11-23T13:22:10.990" v="4384"/>
          <ac:picMkLst>
            <pc:docMk/>
            <pc:sldMk cId="2810134119" sldId="2142532398"/>
            <ac:picMk id="44" creationId="{A33D9E82-6FFF-732E-5796-9AB771F9EB62}"/>
          </ac:picMkLst>
        </pc:picChg>
        <pc:picChg chg="add mod">
          <ac:chgData name="Daniel Margetic (SECURITY)" userId="ee2278a4-4fec-4cd0-81f2-44424f444fea" providerId="ADAL" clId="{419864AD-0CCB-4F8F-B492-769EDE0EEF25}" dt="2023-11-23T13:22:11.015" v="4392"/>
          <ac:picMkLst>
            <pc:docMk/>
            <pc:sldMk cId="2810134119" sldId="2142532398"/>
            <ac:picMk id="46" creationId="{76621B15-4513-3754-EB58-A8055188B486}"/>
          </ac:picMkLst>
        </pc:picChg>
        <pc:picChg chg="add mod">
          <ac:chgData name="Daniel Margetic (SECURITY)" userId="ee2278a4-4fec-4cd0-81f2-44424f444fea" providerId="ADAL" clId="{419864AD-0CCB-4F8F-B492-769EDE0EEF25}" dt="2023-11-23T13:22:11.030" v="4400"/>
          <ac:picMkLst>
            <pc:docMk/>
            <pc:sldMk cId="2810134119" sldId="2142532398"/>
            <ac:picMk id="48" creationId="{879D2B42-1CC5-66C2-F584-35326203CC7C}"/>
          </ac:picMkLst>
        </pc:picChg>
        <pc:picChg chg="add mod">
          <ac:chgData name="Daniel Margetic (SECURITY)" userId="ee2278a4-4fec-4cd0-81f2-44424f444fea" providerId="ADAL" clId="{419864AD-0CCB-4F8F-B492-769EDE0EEF25}" dt="2023-11-23T13:22:11.058" v="4408"/>
          <ac:picMkLst>
            <pc:docMk/>
            <pc:sldMk cId="2810134119" sldId="2142532398"/>
            <ac:picMk id="50" creationId="{3BA3EBD3-40B4-7D0F-4449-865512DE0A4E}"/>
          </ac:picMkLst>
        </pc:picChg>
        <pc:picChg chg="add mod">
          <ac:chgData name="Daniel Margetic (SECURITY)" userId="ee2278a4-4fec-4cd0-81f2-44424f444fea" providerId="ADAL" clId="{419864AD-0CCB-4F8F-B492-769EDE0EEF25}" dt="2023-11-23T13:22:11.081" v="4416"/>
          <ac:picMkLst>
            <pc:docMk/>
            <pc:sldMk cId="2810134119" sldId="2142532398"/>
            <ac:picMk id="52" creationId="{A117F8B1-606F-D22D-6126-E5B2C2A8DD1A}"/>
          </ac:picMkLst>
        </pc:picChg>
        <pc:picChg chg="add mod">
          <ac:chgData name="Daniel Margetic (SECURITY)" userId="ee2278a4-4fec-4cd0-81f2-44424f444fea" providerId="ADAL" clId="{419864AD-0CCB-4F8F-B492-769EDE0EEF25}" dt="2023-11-23T13:25:49.534" v="4419"/>
          <ac:picMkLst>
            <pc:docMk/>
            <pc:sldMk cId="2810134119" sldId="2142532398"/>
            <ac:picMk id="54" creationId="{655CA0D1-22BA-2313-72FE-BAC48396FD54}"/>
          </ac:picMkLst>
        </pc:picChg>
        <pc:cxnChg chg="mod">
          <ac:chgData name="Daniel Margetic (SECURITY)" userId="ee2278a4-4fec-4cd0-81f2-44424f444fea" providerId="ADAL" clId="{419864AD-0CCB-4F8F-B492-769EDE0EEF25}" dt="2023-11-23T13:22:10.847" v="4352"/>
          <ac:cxnSpMkLst>
            <pc:docMk/>
            <pc:sldMk cId="2810134119" sldId="2142532398"/>
            <ac:cxnSpMk id="23" creationId="{AB43E8F0-8C3C-4F1E-919E-E1ECE342E8DE}"/>
          </ac:cxnSpMkLst>
        </pc:cxnChg>
      </pc:sldChg>
      <pc:sldChg chg="addSp delSp modSp add del mod ord">
        <pc:chgData name="Daniel Margetic (SECURITY)" userId="ee2278a4-4fec-4cd0-81f2-44424f444fea" providerId="ADAL" clId="{419864AD-0CCB-4F8F-B492-769EDE0EEF25}" dt="2023-11-23T13:15:57.993" v="4177" actId="47"/>
        <pc:sldMkLst>
          <pc:docMk/>
          <pc:sldMk cId="2897718961" sldId="2142532398"/>
        </pc:sldMkLst>
        <pc:spChg chg="mod">
          <ac:chgData name="Daniel Margetic (SECURITY)" userId="ee2278a4-4fec-4cd0-81f2-44424f444fea" providerId="ADAL" clId="{419864AD-0CCB-4F8F-B492-769EDE0EEF25}" dt="2023-11-23T13:11:35.544" v="4043" actId="20577"/>
          <ac:spMkLst>
            <pc:docMk/>
            <pc:sldMk cId="2897718961" sldId="2142532398"/>
            <ac:spMk id="3" creationId="{02A2312C-B6C0-45C8-BA07-32B020802FF8}"/>
          </ac:spMkLst>
        </pc:spChg>
        <pc:spChg chg="mod">
          <ac:chgData name="Daniel Margetic (SECURITY)" userId="ee2278a4-4fec-4cd0-81f2-44424f444fea" providerId="ADAL" clId="{419864AD-0CCB-4F8F-B492-769EDE0EEF25}" dt="2023-11-23T13:11:35.552" v="4044" actId="20577"/>
          <ac:spMkLst>
            <pc:docMk/>
            <pc:sldMk cId="2897718961" sldId="2142532398"/>
            <ac:spMk id="5" creationId="{449B3142-8E14-463C-9568-B853FC4E00D8}"/>
          </ac:spMkLst>
        </pc:spChg>
        <pc:spChg chg="mod">
          <ac:chgData name="Daniel Margetic (SECURITY)" userId="ee2278a4-4fec-4cd0-81f2-44424f444fea" providerId="ADAL" clId="{419864AD-0CCB-4F8F-B492-769EDE0EEF25}" dt="2023-11-23T13:08:04.886" v="3991" actId="20577"/>
          <ac:spMkLst>
            <pc:docMk/>
            <pc:sldMk cId="2897718961" sldId="2142532398"/>
            <ac:spMk id="8" creationId="{3E3E86A1-51F0-4ACE-9110-65C339009DC5}"/>
          </ac:spMkLst>
        </pc:spChg>
        <pc:spChg chg="mod">
          <ac:chgData name="Daniel Margetic (SECURITY)" userId="ee2278a4-4fec-4cd0-81f2-44424f444fea" providerId="ADAL" clId="{419864AD-0CCB-4F8F-B492-769EDE0EEF25}" dt="2023-11-23T13:08:04.911" v="3992" actId="20577"/>
          <ac:spMkLst>
            <pc:docMk/>
            <pc:sldMk cId="2897718961" sldId="2142532398"/>
            <ac:spMk id="9" creationId="{03055892-809B-4369-8DC3-837607F92822}"/>
          </ac:spMkLst>
        </pc:spChg>
        <pc:spChg chg="mod">
          <ac:chgData name="Daniel Margetic (SECURITY)" userId="ee2278a4-4fec-4cd0-81f2-44424f444fea" providerId="ADAL" clId="{419864AD-0CCB-4F8F-B492-769EDE0EEF25}" dt="2023-11-23T13:12:14.605" v="4051" actId="20577"/>
          <ac:spMkLst>
            <pc:docMk/>
            <pc:sldMk cId="2897718961" sldId="2142532398"/>
            <ac:spMk id="12" creationId="{BF878C93-8775-4329-AC41-FB6E5F1F9E5D}"/>
          </ac:spMkLst>
        </pc:spChg>
        <pc:spChg chg="mod">
          <ac:chgData name="Daniel Margetic (SECURITY)" userId="ee2278a4-4fec-4cd0-81f2-44424f444fea" providerId="ADAL" clId="{419864AD-0CCB-4F8F-B492-769EDE0EEF25}" dt="2023-11-23T13:12:14.614" v="4052" actId="20577"/>
          <ac:spMkLst>
            <pc:docMk/>
            <pc:sldMk cId="2897718961" sldId="2142532398"/>
            <ac:spMk id="13" creationId="{DEACA864-3795-4B65-93F0-66CF1A79BB5F}"/>
          </ac:spMkLst>
        </pc:spChg>
        <pc:spChg chg="mod">
          <ac:chgData name="Daniel Margetic (SECURITY)" userId="ee2278a4-4fec-4cd0-81f2-44424f444fea" providerId="ADAL" clId="{419864AD-0CCB-4F8F-B492-769EDE0EEF25}" dt="2023-11-23T13:08:04.943" v="3995" actId="20577"/>
          <ac:spMkLst>
            <pc:docMk/>
            <pc:sldMk cId="2897718961" sldId="2142532398"/>
            <ac:spMk id="16" creationId="{8FAEC4C6-4999-49FA-9A20-D5286ACF228D}"/>
          </ac:spMkLst>
        </pc:spChg>
        <pc:spChg chg="mod">
          <ac:chgData name="Daniel Margetic (SECURITY)" userId="ee2278a4-4fec-4cd0-81f2-44424f444fea" providerId="ADAL" clId="{419864AD-0CCB-4F8F-B492-769EDE0EEF25}" dt="2023-11-23T13:08:04.963" v="3996" actId="20577"/>
          <ac:spMkLst>
            <pc:docMk/>
            <pc:sldMk cId="2897718961" sldId="2142532398"/>
            <ac:spMk id="18" creationId="{534C3077-CDBF-4AF7-9BDC-213801286609}"/>
          </ac:spMkLst>
        </pc:spChg>
        <pc:spChg chg="mod">
          <ac:chgData name="Daniel Margetic (SECURITY)" userId="ee2278a4-4fec-4cd0-81f2-44424f444fea" providerId="ADAL" clId="{419864AD-0CCB-4F8F-B492-769EDE0EEF25}" dt="2023-11-23T13:08:14.784" v="4003" actId="20577"/>
          <ac:spMkLst>
            <pc:docMk/>
            <pc:sldMk cId="2897718961" sldId="2142532398"/>
            <ac:spMk id="22" creationId="{26EC3D75-A7AA-419E-954A-541DBD940CE3}"/>
          </ac:spMkLst>
        </pc:spChg>
        <pc:spChg chg="mod">
          <ac:chgData name="Daniel Margetic (SECURITY)" userId="ee2278a4-4fec-4cd0-81f2-44424f444fea" providerId="ADAL" clId="{419864AD-0CCB-4F8F-B492-769EDE0EEF25}" dt="2023-11-23T13:08:14.789" v="4004" actId="20577"/>
          <ac:spMkLst>
            <pc:docMk/>
            <pc:sldMk cId="2897718961" sldId="2142532398"/>
            <ac:spMk id="25" creationId="{92D996AE-5E09-476E-81FB-22FA58980C80}"/>
          </ac:spMkLst>
        </pc:spChg>
        <pc:spChg chg="del">
          <ac:chgData name="Daniel Margetic (SECURITY)" userId="ee2278a4-4fec-4cd0-81f2-44424f444fea" providerId="ADAL" clId="{419864AD-0CCB-4F8F-B492-769EDE0EEF25}" dt="2023-11-23T13:15:28.023" v="4174"/>
          <ac:spMkLst>
            <pc:docMk/>
            <pc:sldMk cId="2897718961" sldId="2142532398"/>
            <ac:spMk id="36" creationId="{A602988C-DDDA-DDBF-4079-F843938159FB}"/>
          </ac:spMkLst>
        </pc:spChg>
        <pc:spChg chg="del">
          <ac:chgData name="Daniel Margetic (SECURITY)" userId="ee2278a4-4fec-4cd0-81f2-44424f444fea" providerId="ADAL" clId="{419864AD-0CCB-4F8F-B492-769EDE0EEF25}" dt="2023-11-23T13:15:27.170" v="4172"/>
          <ac:spMkLst>
            <pc:docMk/>
            <pc:sldMk cId="2897718961" sldId="2142532398"/>
            <ac:spMk id="37" creationId="{F4571528-C912-862D-3B32-3DA7DF7811FE}"/>
          </ac:spMkLst>
        </pc:spChg>
        <pc:spChg chg="del">
          <ac:chgData name="Daniel Margetic (SECURITY)" userId="ee2278a4-4fec-4cd0-81f2-44424f444fea" providerId="ADAL" clId="{419864AD-0CCB-4F8F-B492-769EDE0EEF25}" dt="2023-11-23T13:15:24.978" v="4168"/>
          <ac:spMkLst>
            <pc:docMk/>
            <pc:sldMk cId="2897718961" sldId="2142532398"/>
            <ac:spMk id="39" creationId="{5543250D-67A3-CFE0-C0FF-CA25504BECE5}"/>
          </ac:spMkLst>
        </pc:spChg>
        <pc:spChg chg="del">
          <ac:chgData name="Daniel Margetic (SECURITY)" userId="ee2278a4-4fec-4cd0-81f2-44424f444fea" providerId="ADAL" clId="{419864AD-0CCB-4F8F-B492-769EDE0EEF25}" dt="2023-11-23T13:15:24.296" v="4166"/>
          <ac:spMkLst>
            <pc:docMk/>
            <pc:sldMk cId="2897718961" sldId="2142532398"/>
            <ac:spMk id="40" creationId="{2D9B9717-E01F-1D95-0AE4-2074F9F92C37}"/>
          </ac:spMkLst>
        </pc:spChg>
        <pc:spChg chg="mod">
          <ac:chgData name="Daniel Margetic (SECURITY)" userId="ee2278a4-4fec-4cd0-81f2-44424f444fea" providerId="ADAL" clId="{419864AD-0CCB-4F8F-B492-769EDE0EEF25}" dt="2023-11-23T13:09:40.023" v="4011" actId="20577"/>
          <ac:spMkLst>
            <pc:docMk/>
            <pc:sldMk cId="2897718961" sldId="2142532398"/>
            <ac:spMk id="41" creationId="{5F718C7C-8E6C-4F1F-880F-BE556A2A4FA1}"/>
          </ac:spMkLst>
        </pc:spChg>
        <pc:spChg chg="mod">
          <ac:chgData name="Daniel Margetic (SECURITY)" userId="ee2278a4-4fec-4cd0-81f2-44424f444fea" providerId="ADAL" clId="{419864AD-0CCB-4F8F-B492-769EDE0EEF25}" dt="2023-11-23T13:09:42.089" v="4012" actId="20577"/>
          <ac:spMkLst>
            <pc:docMk/>
            <pc:sldMk cId="2897718961" sldId="2142532398"/>
            <ac:spMk id="43" creationId="{9A0E3318-F6C4-42EA-8925-F6A87532565D}"/>
          </ac:spMkLst>
        </pc:spChg>
        <pc:spChg chg="mod">
          <ac:chgData name="Daniel Margetic (SECURITY)" userId="ee2278a4-4fec-4cd0-81f2-44424f444fea" providerId="ADAL" clId="{419864AD-0CCB-4F8F-B492-769EDE0EEF25}" dt="2023-11-23T13:11:22.306" v="4019" actId="20577"/>
          <ac:spMkLst>
            <pc:docMk/>
            <pc:sldMk cId="2897718961" sldId="2142532398"/>
            <ac:spMk id="47" creationId="{97A63E6B-1073-45D8-81B7-6FB833A473A3}"/>
          </ac:spMkLst>
        </pc:spChg>
        <pc:spChg chg="mod">
          <ac:chgData name="Daniel Margetic (SECURITY)" userId="ee2278a4-4fec-4cd0-81f2-44424f444fea" providerId="ADAL" clId="{419864AD-0CCB-4F8F-B492-769EDE0EEF25}" dt="2023-11-23T13:11:22.338" v="4020" actId="20577"/>
          <ac:spMkLst>
            <pc:docMk/>
            <pc:sldMk cId="2897718961" sldId="2142532398"/>
            <ac:spMk id="49" creationId="{D8B9A33B-ADD7-4791-8FF2-6D7E50EF2C36}"/>
          </ac:spMkLst>
        </pc:spChg>
        <pc:spChg chg="mod">
          <ac:chgData name="Daniel Margetic (SECURITY)" userId="ee2278a4-4fec-4cd0-81f2-44424f444fea" providerId="ADAL" clId="{419864AD-0CCB-4F8F-B492-769EDE0EEF25}" dt="2023-11-23T13:11:26.376" v="4027" actId="20577"/>
          <ac:spMkLst>
            <pc:docMk/>
            <pc:sldMk cId="2897718961" sldId="2142532398"/>
            <ac:spMk id="53" creationId="{DE4F2781-57BF-400E-9776-D0CB596ECA76}"/>
          </ac:spMkLst>
        </pc:spChg>
        <pc:spChg chg="mod">
          <ac:chgData name="Daniel Margetic (SECURITY)" userId="ee2278a4-4fec-4cd0-81f2-44424f444fea" providerId="ADAL" clId="{419864AD-0CCB-4F8F-B492-769EDE0EEF25}" dt="2023-11-23T13:11:26.390" v="4028" actId="20577"/>
          <ac:spMkLst>
            <pc:docMk/>
            <pc:sldMk cId="2897718961" sldId="2142532398"/>
            <ac:spMk id="55" creationId="{89E44410-8F83-483F-AF65-068A8FA9E76C}"/>
          </ac:spMkLst>
        </pc:spChg>
        <pc:spChg chg="mod">
          <ac:chgData name="Daniel Margetic (SECURITY)" userId="ee2278a4-4fec-4cd0-81f2-44424f444fea" providerId="ADAL" clId="{419864AD-0CCB-4F8F-B492-769EDE0EEF25}" dt="2023-11-23T13:12:22.873" v="4059" actId="20577"/>
          <ac:spMkLst>
            <pc:docMk/>
            <pc:sldMk cId="2897718961" sldId="2142532398"/>
            <ac:spMk id="58" creationId="{68111BEC-B35B-A65C-5898-A3D5E3D8520B}"/>
          </ac:spMkLst>
        </pc:spChg>
        <pc:spChg chg="mod">
          <ac:chgData name="Daniel Margetic (SECURITY)" userId="ee2278a4-4fec-4cd0-81f2-44424f444fea" providerId="ADAL" clId="{419864AD-0CCB-4F8F-B492-769EDE0EEF25}" dt="2023-11-23T13:11:31.394" v="4035" actId="20577"/>
          <ac:spMkLst>
            <pc:docMk/>
            <pc:sldMk cId="2897718961" sldId="2142532398"/>
            <ac:spMk id="59" creationId="{91C29F1C-4489-4EBD-A4B7-A32D7A563807}"/>
          </ac:spMkLst>
        </pc:spChg>
        <pc:spChg chg="mod">
          <ac:chgData name="Daniel Margetic (SECURITY)" userId="ee2278a4-4fec-4cd0-81f2-44424f444fea" providerId="ADAL" clId="{419864AD-0CCB-4F8F-B492-769EDE0EEF25}" dt="2023-11-23T13:12:22.881" v="4060" actId="20577"/>
          <ac:spMkLst>
            <pc:docMk/>
            <pc:sldMk cId="2897718961" sldId="2142532398"/>
            <ac:spMk id="60" creationId="{AD2213D7-B94F-85E9-34DC-C57FCA787D02}"/>
          </ac:spMkLst>
        </pc:spChg>
        <pc:spChg chg="mod">
          <ac:chgData name="Daniel Margetic (SECURITY)" userId="ee2278a4-4fec-4cd0-81f2-44424f444fea" providerId="ADAL" clId="{419864AD-0CCB-4F8F-B492-769EDE0EEF25}" dt="2023-11-23T13:11:31.403" v="4036" actId="20577"/>
          <ac:spMkLst>
            <pc:docMk/>
            <pc:sldMk cId="2897718961" sldId="2142532398"/>
            <ac:spMk id="61" creationId="{89C2434E-16C4-48B5-AA76-0F387E7C12B5}"/>
          </ac:spMkLst>
        </pc:spChg>
        <pc:picChg chg="del">
          <ac:chgData name="Daniel Margetic (SECURITY)" userId="ee2278a4-4fec-4cd0-81f2-44424f444fea" providerId="ADAL" clId="{419864AD-0CCB-4F8F-B492-769EDE0EEF25}" dt="2023-11-23T13:15:22.207" v="4162"/>
          <ac:picMkLst>
            <pc:docMk/>
            <pc:sldMk cId="2897718961" sldId="2142532398"/>
            <ac:picMk id="24" creationId="{7A543243-82C7-D361-4049-07433B84DFC8}"/>
          </ac:picMkLst>
        </pc:picChg>
        <pc:picChg chg="del">
          <ac:chgData name="Daniel Margetic (SECURITY)" userId="ee2278a4-4fec-4cd0-81f2-44424f444fea" providerId="ADAL" clId="{419864AD-0CCB-4F8F-B492-769EDE0EEF25}" dt="2023-11-23T13:15:21.287" v="4160"/>
          <ac:picMkLst>
            <pc:docMk/>
            <pc:sldMk cId="2897718961" sldId="2142532398"/>
            <ac:picMk id="29" creationId="{214A66FA-75FA-2363-A4DB-B5EF1BB57366}"/>
          </ac:picMkLst>
        </pc:picChg>
        <pc:picChg chg="del">
          <ac:chgData name="Daniel Margetic (SECURITY)" userId="ee2278a4-4fec-4cd0-81f2-44424f444fea" providerId="ADAL" clId="{419864AD-0CCB-4F8F-B492-769EDE0EEF25}" dt="2023-11-23T13:15:28.908" v="4176"/>
          <ac:picMkLst>
            <pc:docMk/>
            <pc:sldMk cId="2897718961" sldId="2142532398"/>
            <ac:picMk id="30" creationId="{EA63606D-2FAA-9999-B70A-CFBC423D2C64}"/>
          </ac:picMkLst>
        </pc:picChg>
        <pc:picChg chg="del">
          <ac:chgData name="Daniel Margetic (SECURITY)" userId="ee2278a4-4fec-4cd0-81f2-44424f444fea" providerId="ADAL" clId="{419864AD-0CCB-4F8F-B492-769EDE0EEF25}" dt="2023-11-23T13:15:20.495" v="4158"/>
          <ac:picMkLst>
            <pc:docMk/>
            <pc:sldMk cId="2897718961" sldId="2142532398"/>
            <ac:picMk id="31" creationId="{F59D4826-559A-2B01-1D78-4C97C5D83639}"/>
          </ac:picMkLst>
        </pc:picChg>
        <pc:picChg chg="add mod">
          <ac:chgData name="Daniel Margetic (SECURITY)" userId="ee2278a4-4fec-4cd0-81f2-44424f444fea" providerId="ADAL" clId="{419864AD-0CCB-4F8F-B492-769EDE0EEF25}" dt="2023-11-23T13:08:14.779" v="4002"/>
          <ac:picMkLst>
            <pc:docMk/>
            <pc:sldMk cId="2897718961" sldId="2142532398"/>
            <ac:picMk id="32" creationId="{09FD2F8D-9D62-3192-D2E2-DF59A8411573}"/>
          </ac:picMkLst>
        </pc:picChg>
        <pc:picChg chg="add mod">
          <ac:chgData name="Daniel Margetic (SECURITY)" userId="ee2278a4-4fec-4cd0-81f2-44424f444fea" providerId="ADAL" clId="{419864AD-0CCB-4F8F-B492-769EDE0EEF25}" dt="2023-11-23T13:09:29.646" v="4010"/>
          <ac:picMkLst>
            <pc:docMk/>
            <pc:sldMk cId="2897718961" sldId="2142532398"/>
            <ac:picMk id="34" creationId="{4081C51D-AB56-AB49-9772-8E452FE069E8}"/>
          </ac:picMkLst>
        </pc:picChg>
        <pc:picChg chg="add mod">
          <ac:chgData name="Daniel Margetic (SECURITY)" userId="ee2278a4-4fec-4cd0-81f2-44424f444fea" providerId="ADAL" clId="{419864AD-0CCB-4F8F-B492-769EDE0EEF25}" dt="2023-11-23T13:10:55.868" v="4018"/>
          <ac:picMkLst>
            <pc:docMk/>
            <pc:sldMk cId="2897718961" sldId="2142532398"/>
            <ac:picMk id="35" creationId="{09968B4D-6838-B351-C8A6-78B0A6ECFA8F}"/>
          </ac:picMkLst>
        </pc:picChg>
        <pc:picChg chg="del">
          <ac:chgData name="Daniel Margetic (SECURITY)" userId="ee2278a4-4fec-4cd0-81f2-44424f444fea" providerId="ADAL" clId="{419864AD-0CCB-4F8F-B492-769EDE0EEF25}" dt="2023-11-23T13:15:26.516" v="4170"/>
          <ac:picMkLst>
            <pc:docMk/>
            <pc:sldMk cId="2897718961" sldId="2142532398"/>
            <ac:picMk id="38" creationId="{61DA346B-E781-1C3E-EB67-A9BDBF097C3D}"/>
          </ac:picMkLst>
        </pc:picChg>
        <pc:picChg chg="del">
          <ac:chgData name="Daniel Margetic (SECURITY)" userId="ee2278a4-4fec-4cd0-81f2-44424f444fea" providerId="ADAL" clId="{419864AD-0CCB-4F8F-B492-769EDE0EEF25}" dt="2023-11-23T13:15:23.051" v="4164"/>
          <ac:picMkLst>
            <pc:docMk/>
            <pc:sldMk cId="2897718961" sldId="2142532398"/>
            <ac:picMk id="42" creationId="{829907AD-6DD2-8AE7-80EE-B46F0E0F84E8}"/>
          </ac:picMkLst>
        </pc:picChg>
        <pc:picChg chg="add mod">
          <ac:chgData name="Daniel Margetic (SECURITY)" userId="ee2278a4-4fec-4cd0-81f2-44424f444fea" providerId="ADAL" clId="{419864AD-0CCB-4F8F-B492-769EDE0EEF25}" dt="2023-11-23T13:11:26.376" v="4026"/>
          <ac:picMkLst>
            <pc:docMk/>
            <pc:sldMk cId="2897718961" sldId="2142532398"/>
            <ac:picMk id="44" creationId="{38E272EA-B9ED-A30C-03B3-2B1A96D74AE3}"/>
          </ac:picMkLst>
        </pc:picChg>
        <pc:picChg chg="add mod">
          <ac:chgData name="Daniel Margetic (SECURITY)" userId="ee2278a4-4fec-4cd0-81f2-44424f444fea" providerId="ADAL" clId="{419864AD-0CCB-4F8F-B492-769EDE0EEF25}" dt="2023-11-23T13:11:31.387" v="4034"/>
          <ac:picMkLst>
            <pc:docMk/>
            <pc:sldMk cId="2897718961" sldId="2142532398"/>
            <ac:picMk id="46" creationId="{EAC3A000-50E9-BB5A-40BE-828009C8F307}"/>
          </ac:picMkLst>
        </pc:picChg>
        <pc:picChg chg="add mod">
          <ac:chgData name="Daniel Margetic (SECURITY)" userId="ee2278a4-4fec-4cd0-81f2-44424f444fea" providerId="ADAL" clId="{419864AD-0CCB-4F8F-B492-769EDE0EEF25}" dt="2023-11-23T13:11:35.538" v="4042"/>
          <ac:picMkLst>
            <pc:docMk/>
            <pc:sldMk cId="2897718961" sldId="2142532398"/>
            <ac:picMk id="48" creationId="{87D804C6-CD1C-D055-7D67-E853C17DC33E}"/>
          </ac:picMkLst>
        </pc:picChg>
        <pc:picChg chg="add mod">
          <ac:chgData name="Daniel Margetic (SECURITY)" userId="ee2278a4-4fec-4cd0-81f2-44424f444fea" providerId="ADAL" clId="{419864AD-0CCB-4F8F-B492-769EDE0EEF25}" dt="2023-11-23T13:12:14.598" v="4050"/>
          <ac:picMkLst>
            <pc:docMk/>
            <pc:sldMk cId="2897718961" sldId="2142532398"/>
            <ac:picMk id="50" creationId="{175A3A0A-3D32-CD79-B142-F768F1EE992F}"/>
          </ac:picMkLst>
        </pc:picChg>
        <pc:picChg chg="add mod">
          <ac:chgData name="Daniel Margetic (SECURITY)" userId="ee2278a4-4fec-4cd0-81f2-44424f444fea" providerId="ADAL" clId="{419864AD-0CCB-4F8F-B492-769EDE0EEF25}" dt="2023-11-23T13:12:22.860" v="4058"/>
          <ac:picMkLst>
            <pc:docMk/>
            <pc:sldMk cId="2897718961" sldId="2142532398"/>
            <ac:picMk id="52" creationId="{1EA9B55F-5A29-EFB6-92F7-DCC2E0615241}"/>
          </ac:picMkLst>
        </pc:picChg>
        <pc:picChg chg="add mod">
          <ac:chgData name="Daniel Margetic (SECURITY)" userId="ee2278a4-4fec-4cd0-81f2-44424f444fea" providerId="ADAL" clId="{419864AD-0CCB-4F8F-B492-769EDE0EEF25}" dt="2023-11-23T13:14:09.009" v="4066"/>
          <ac:picMkLst>
            <pc:docMk/>
            <pc:sldMk cId="2897718961" sldId="2142532398"/>
            <ac:picMk id="54" creationId="{109D1E48-EAB1-D9ED-58AE-A7E5166EB578}"/>
          </ac:picMkLst>
        </pc:picChg>
        <pc:cxnChg chg="mod">
          <ac:chgData name="Daniel Margetic (SECURITY)" userId="ee2278a4-4fec-4cd0-81f2-44424f444fea" providerId="ADAL" clId="{419864AD-0CCB-4F8F-B492-769EDE0EEF25}" dt="2023-11-23T13:08:04.914" v="3994"/>
          <ac:cxnSpMkLst>
            <pc:docMk/>
            <pc:sldMk cId="2897718961"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07:56.072" v="3982" actId="47"/>
        <pc:sldMkLst>
          <pc:docMk/>
          <pc:sldMk cId="3769615848" sldId="2142532398"/>
        </pc:sldMkLst>
        <pc:spChg chg="mod">
          <ac:chgData name="Daniel Margetic (SECURITY)" userId="ee2278a4-4fec-4cd0-81f2-44424f444fea" providerId="ADAL" clId="{419864AD-0CCB-4F8F-B492-769EDE0EEF25}" dt="2023-11-23T13:06:13.624" v="3952" actId="20577"/>
          <ac:spMkLst>
            <pc:docMk/>
            <pc:sldMk cId="3769615848" sldId="2142532398"/>
            <ac:spMk id="8" creationId="{3E3E86A1-51F0-4ACE-9110-65C339009DC5}"/>
          </ac:spMkLst>
        </pc:spChg>
        <pc:spChg chg="mod">
          <ac:chgData name="Daniel Margetic (SECURITY)" userId="ee2278a4-4fec-4cd0-81f2-44424f444fea" providerId="ADAL" clId="{419864AD-0CCB-4F8F-B492-769EDE0EEF25}" dt="2023-11-23T13:06:13.632" v="3953" actId="20577"/>
          <ac:spMkLst>
            <pc:docMk/>
            <pc:sldMk cId="3769615848" sldId="2142532398"/>
            <ac:spMk id="9" creationId="{03055892-809B-4369-8DC3-837607F92822}"/>
          </ac:spMkLst>
        </pc:spChg>
        <pc:spChg chg="mod">
          <ac:chgData name="Daniel Margetic (SECURITY)" userId="ee2278a4-4fec-4cd0-81f2-44424f444fea" providerId="ADAL" clId="{419864AD-0CCB-4F8F-B492-769EDE0EEF25}" dt="2023-11-23T13:06:13.664" v="3956" actId="20577"/>
          <ac:spMkLst>
            <pc:docMk/>
            <pc:sldMk cId="3769615848" sldId="2142532398"/>
            <ac:spMk id="16" creationId="{8FAEC4C6-4999-49FA-9A20-D5286ACF228D}"/>
          </ac:spMkLst>
        </pc:spChg>
        <pc:spChg chg="mod">
          <ac:chgData name="Daniel Margetic (SECURITY)" userId="ee2278a4-4fec-4cd0-81f2-44424f444fea" providerId="ADAL" clId="{419864AD-0CCB-4F8F-B492-769EDE0EEF25}" dt="2023-11-23T13:06:13.683" v="3957" actId="20577"/>
          <ac:spMkLst>
            <pc:docMk/>
            <pc:sldMk cId="3769615848" sldId="2142532398"/>
            <ac:spMk id="18" creationId="{534C3077-CDBF-4AF7-9BDC-213801286609}"/>
          </ac:spMkLst>
        </pc:spChg>
        <pc:spChg chg="mod">
          <ac:chgData name="Daniel Margetic (SECURITY)" userId="ee2278a4-4fec-4cd0-81f2-44424f444fea" providerId="ADAL" clId="{419864AD-0CCB-4F8F-B492-769EDE0EEF25}" dt="2023-11-23T13:06:19.095" v="3964" actId="20577"/>
          <ac:spMkLst>
            <pc:docMk/>
            <pc:sldMk cId="3769615848" sldId="2142532398"/>
            <ac:spMk id="22" creationId="{26EC3D75-A7AA-419E-954A-541DBD940CE3}"/>
          </ac:spMkLst>
        </pc:spChg>
        <pc:spChg chg="mod">
          <ac:chgData name="Daniel Margetic (SECURITY)" userId="ee2278a4-4fec-4cd0-81f2-44424f444fea" providerId="ADAL" clId="{419864AD-0CCB-4F8F-B492-769EDE0EEF25}" dt="2023-11-23T13:06:19.101" v="3965" actId="20577"/>
          <ac:spMkLst>
            <pc:docMk/>
            <pc:sldMk cId="3769615848" sldId="2142532398"/>
            <ac:spMk id="25" creationId="{92D996AE-5E09-476E-81FB-22FA58980C80}"/>
          </ac:spMkLst>
        </pc:spChg>
        <pc:spChg chg="mod">
          <ac:chgData name="Daniel Margetic (SECURITY)" userId="ee2278a4-4fec-4cd0-81f2-44424f444fea" providerId="ADAL" clId="{419864AD-0CCB-4F8F-B492-769EDE0EEF25}" dt="2023-11-23T13:06:20.639" v="3972" actId="20577"/>
          <ac:spMkLst>
            <pc:docMk/>
            <pc:sldMk cId="3769615848" sldId="2142532398"/>
            <ac:spMk id="41" creationId="{5F718C7C-8E6C-4F1F-880F-BE556A2A4FA1}"/>
          </ac:spMkLst>
        </pc:spChg>
        <pc:spChg chg="mod">
          <ac:chgData name="Daniel Margetic (SECURITY)" userId="ee2278a4-4fec-4cd0-81f2-44424f444fea" providerId="ADAL" clId="{419864AD-0CCB-4F8F-B492-769EDE0EEF25}" dt="2023-11-23T13:06:20.643" v="3973" actId="20577"/>
          <ac:spMkLst>
            <pc:docMk/>
            <pc:sldMk cId="3769615848" sldId="2142532398"/>
            <ac:spMk id="43" creationId="{9A0E3318-F6C4-42EA-8925-F6A87532565D}"/>
          </ac:spMkLst>
        </pc:spChg>
        <pc:spChg chg="mod">
          <ac:chgData name="Daniel Margetic (SECURITY)" userId="ee2278a4-4fec-4cd0-81f2-44424f444fea" providerId="ADAL" clId="{419864AD-0CCB-4F8F-B492-769EDE0EEF25}" dt="2023-11-23T13:06:21.472" v="3980" actId="20577"/>
          <ac:spMkLst>
            <pc:docMk/>
            <pc:sldMk cId="3769615848" sldId="2142532398"/>
            <ac:spMk id="47" creationId="{97A63E6B-1073-45D8-81B7-6FB833A473A3}"/>
          </ac:spMkLst>
        </pc:spChg>
        <pc:spChg chg="mod">
          <ac:chgData name="Daniel Margetic (SECURITY)" userId="ee2278a4-4fec-4cd0-81f2-44424f444fea" providerId="ADAL" clId="{419864AD-0CCB-4F8F-B492-769EDE0EEF25}" dt="2023-11-23T13:06:21.476" v="3981" actId="20577"/>
          <ac:spMkLst>
            <pc:docMk/>
            <pc:sldMk cId="3769615848" sldId="2142532398"/>
            <ac:spMk id="49" creationId="{D8B9A33B-ADD7-4791-8FF2-6D7E50EF2C36}"/>
          </ac:spMkLst>
        </pc:spChg>
        <pc:picChg chg="add mod">
          <ac:chgData name="Daniel Margetic (SECURITY)" userId="ee2278a4-4fec-4cd0-81f2-44424f444fea" providerId="ADAL" clId="{419864AD-0CCB-4F8F-B492-769EDE0EEF25}" dt="2023-11-23T13:06:19.090" v="3963"/>
          <ac:picMkLst>
            <pc:docMk/>
            <pc:sldMk cId="3769615848" sldId="2142532398"/>
            <ac:picMk id="32" creationId="{6911C6BB-FE89-4069-7585-1CCAE3C3467B}"/>
          </ac:picMkLst>
        </pc:picChg>
        <pc:picChg chg="add mod">
          <ac:chgData name="Daniel Margetic (SECURITY)" userId="ee2278a4-4fec-4cd0-81f2-44424f444fea" providerId="ADAL" clId="{419864AD-0CCB-4F8F-B492-769EDE0EEF25}" dt="2023-11-23T13:06:20.635" v="3971"/>
          <ac:picMkLst>
            <pc:docMk/>
            <pc:sldMk cId="3769615848" sldId="2142532398"/>
            <ac:picMk id="34" creationId="{A7A7F46A-C396-C651-B0F1-72C03FD504A5}"/>
          </ac:picMkLst>
        </pc:picChg>
        <pc:picChg chg="add mod">
          <ac:chgData name="Daniel Margetic (SECURITY)" userId="ee2278a4-4fec-4cd0-81f2-44424f444fea" providerId="ADAL" clId="{419864AD-0CCB-4F8F-B492-769EDE0EEF25}" dt="2023-11-23T13:06:21.468" v="3979"/>
          <ac:picMkLst>
            <pc:docMk/>
            <pc:sldMk cId="3769615848" sldId="2142532398"/>
            <ac:picMk id="35" creationId="{17B18074-3B1D-C700-6CF2-DD533527C316}"/>
          </ac:picMkLst>
        </pc:picChg>
        <pc:cxnChg chg="mod">
          <ac:chgData name="Daniel Margetic (SECURITY)" userId="ee2278a4-4fec-4cd0-81f2-44424f444fea" providerId="ADAL" clId="{419864AD-0CCB-4F8F-B492-769EDE0EEF25}" dt="2023-11-23T13:06:13.639" v="3955"/>
          <ac:cxnSpMkLst>
            <pc:docMk/>
            <pc:sldMk cId="3769615848" sldId="2142532398"/>
            <ac:cxnSpMk id="23" creationId="{AB43E8F0-8C3C-4F1E-919E-E1ECE342E8DE}"/>
          </ac:cxnSpMkLst>
        </pc:cxnChg>
      </pc:sldChg>
      <pc:sldChg chg="addSp delSp modSp add del mod ord">
        <pc:chgData name="Daniel Margetic (SECURITY)" userId="ee2278a4-4fec-4cd0-81f2-44424f444fea" providerId="ADAL" clId="{419864AD-0CCB-4F8F-B492-769EDE0EEF25}" dt="2023-11-23T12:16:19.577" v="2864" actId="47"/>
        <pc:sldMkLst>
          <pc:docMk/>
          <pc:sldMk cId="4098895801" sldId="2142532398"/>
        </pc:sldMkLst>
        <pc:spChg chg="mod">
          <ac:chgData name="Daniel Margetic (SECURITY)" userId="ee2278a4-4fec-4cd0-81f2-44424f444fea" providerId="ADAL" clId="{419864AD-0CCB-4F8F-B492-769EDE0EEF25}" dt="2023-11-23T12:14:51.277" v="2739" actId="20577"/>
          <ac:spMkLst>
            <pc:docMk/>
            <pc:sldMk cId="4098895801" sldId="2142532398"/>
            <ac:spMk id="3" creationId="{02A2312C-B6C0-45C8-BA07-32B020802FF8}"/>
          </ac:spMkLst>
        </pc:spChg>
        <pc:spChg chg="mod">
          <ac:chgData name="Daniel Margetic (SECURITY)" userId="ee2278a4-4fec-4cd0-81f2-44424f444fea" providerId="ADAL" clId="{419864AD-0CCB-4F8F-B492-769EDE0EEF25}" dt="2023-11-23T12:14:51.288" v="2740" actId="20577"/>
          <ac:spMkLst>
            <pc:docMk/>
            <pc:sldMk cId="4098895801" sldId="2142532398"/>
            <ac:spMk id="5" creationId="{449B3142-8E14-463C-9568-B853FC4E00D8}"/>
          </ac:spMkLst>
        </pc:spChg>
        <pc:spChg chg="mod">
          <ac:chgData name="Daniel Margetic (SECURITY)" userId="ee2278a4-4fec-4cd0-81f2-44424f444fea" providerId="ADAL" clId="{419864AD-0CCB-4F8F-B492-769EDE0EEF25}" dt="2023-11-23T12:14:51.061" v="2693" actId="20577"/>
          <ac:spMkLst>
            <pc:docMk/>
            <pc:sldMk cId="4098895801" sldId="2142532398"/>
            <ac:spMk id="8" creationId="{3E3E86A1-51F0-4ACE-9110-65C339009DC5}"/>
          </ac:spMkLst>
        </pc:spChg>
        <pc:spChg chg="mod">
          <ac:chgData name="Daniel Margetic (SECURITY)" userId="ee2278a4-4fec-4cd0-81f2-44424f444fea" providerId="ADAL" clId="{419864AD-0CCB-4F8F-B492-769EDE0EEF25}" dt="2023-11-23T12:14:51.074" v="2694" actId="20577"/>
          <ac:spMkLst>
            <pc:docMk/>
            <pc:sldMk cId="4098895801" sldId="2142532398"/>
            <ac:spMk id="9" creationId="{03055892-809B-4369-8DC3-837607F92822}"/>
          </ac:spMkLst>
        </pc:spChg>
        <pc:spChg chg="mod">
          <ac:chgData name="Daniel Margetic (SECURITY)" userId="ee2278a4-4fec-4cd0-81f2-44424f444fea" providerId="ADAL" clId="{419864AD-0CCB-4F8F-B492-769EDE0EEF25}" dt="2023-11-23T12:14:51.308" v="2746" actId="20577"/>
          <ac:spMkLst>
            <pc:docMk/>
            <pc:sldMk cId="4098895801" sldId="2142532398"/>
            <ac:spMk id="12" creationId="{BF878C93-8775-4329-AC41-FB6E5F1F9E5D}"/>
          </ac:spMkLst>
        </pc:spChg>
        <pc:spChg chg="mod">
          <ac:chgData name="Daniel Margetic (SECURITY)" userId="ee2278a4-4fec-4cd0-81f2-44424f444fea" providerId="ADAL" clId="{419864AD-0CCB-4F8F-B492-769EDE0EEF25}" dt="2023-11-23T12:14:51.315" v="2747" actId="20577"/>
          <ac:spMkLst>
            <pc:docMk/>
            <pc:sldMk cId="4098895801" sldId="2142532398"/>
            <ac:spMk id="13" creationId="{DEACA864-3795-4B65-93F0-66CF1A79BB5F}"/>
          </ac:spMkLst>
        </pc:spChg>
        <pc:spChg chg="mod">
          <ac:chgData name="Daniel Margetic (SECURITY)" userId="ee2278a4-4fec-4cd0-81f2-44424f444fea" providerId="ADAL" clId="{419864AD-0CCB-4F8F-B492-769EDE0EEF25}" dt="2023-11-23T12:14:51.117" v="2697" actId="20577"/>
          <ac:spMkLst>
            <pc:docMk/>
            <pc:sldMk cId="4098895801" sldId="2142532398"/>
            <ac:spMk id="16" creationId="{8FAEC4C6-4999-49FA-9A20-D5286ACF228D}"/>
          </ac:spMkLst>
        </pc:spChg>
        <pc:spChg chg="mod">
          <ac:chgData name="Daniel Margetic (SECURITY)" userId="ee2278a4-4fec-4cd0-81f2-44424f444fea" providerId="ADAL" clId="{419864AD-0CCB-4F8F-B492-769EDE0EEF25}" dt="2023-11-23T12:14:51.123" v="2698" actId="20577"/>
          <ac:spMkLst>
            <pc:docMk/>
            <pc:sldMk cId="4098895801" sldId="2142532398"/>
            <ac:spMk id="18" creationId="{534C3077-CDBF-4AF7-9BDC-213801286609}"/>
          </ac:spMkLst>
        </pc:spChg>
        <pc:spChg chg="mod">
          <ac:chgData name="Daniel Margetic (SECURITY)" userId="ee2278a4-4fec-4cd0-81f2-44424f444fea" providerId="ADAL" clId="{419864AD-0CCB-4F8F-B492-769EDE0EEF25}" dt="2023-11-23T12:14:51.157" v="2704" actId="20577"/>
          <ac:spMkLst>
            <pc:docMk/>
            <pc:sldMk cId="4098895801" sldId="2142532398"/>
            <ac:spMk id="22" creationId="{26EC3D75-A7AA-419E-954A-541DBD940CE3}"/>
          </ac:spMkLst>
        </pc:spChg>
        <pc:spChg chg="mod">
          <ac:chgData name="Daniel Margetic (SECURITY)" userId="ee2278a4-4fec-4cd0-81f2-44424f444fea" providerId="ADAL" clId="{419864AD-0CCB-4F8F-B492-769EDE0EEF25}" dt="2023-11-23T12:14:51.165" v="2705" actId="20577"/>
          <ac:spMkLst>
            <pc:docMk/>
            <pc:sldMk cId="4098895801" sldId="2142532398"/>
            <ac:spMk id="25" creationId="{92D996AE-5E09-476E-81FB-22FA58980C80}"/>
          </ac:spMkLst>
        </pc:spChg>
        <pc:spChg chg="mod">
          <ac:chgData name="Daniel Margetic (SECURITY)" userId="ee2278a4-4fec-4cd0-81f2-44424f444fea" providerId="ADAL" clId="{419864AD-0CCB-4F8F-B492-769EDE0EEF25}" dt="2023-11-23T12:14:51.179" v="2711" actId="20577"/>
          <ac:spMkLst>
            <pc:docMk/>
            <pc:sldMk cId="4098895801" sldId="2142532398"/>
            <ac:spMk id="41" creationId="{5F718C7C-8E6C-4F1F-880F-BE556A2A4FA1}"/>
          </ac:spMkLst>
        </pc:spChg>
        <pc:spChg chg="mod">
          <ac:chgData name="Daniel Margetic (SECURITY)" userId="ee2278a4-4fec-4cd0-81f2-44424f444fea" providerId="ADAL" clId="{419864AD-0CCB-4F8F-B492-769EDE0EEF25}" dt="2023-11-23T12:14:51.184" v="2712" actId="20577"/>
          <ac:spMkLst>
            <pc:docMk/>
            <pc:sldMk cId="4098895801" sldId="2142532398"/>
            <ac:spMk id="43" creationId="{9A0E3318-F6C4-42EA-8925-F6A87532565D}"/>
          </ac:spMkLst>
        </pc:spChg>
        <pc:spChg chg="mod">
          <ac:chgData name="Daniel Margetic (SECURITY)" userId="ee2278a4-4fec-4cd0-81f2-44424f444fea" providerId="ADAL" clId="{419864AD-0CCB-4F8F-B492-769EDE0EEF25}" dt="2023-11-23T12:14:51.213" v="2718" actId="20577"/>
          <ac:spMkLst>
            <pc:docMk/>
            <pc:sldMk cId="4098895801" sldId="2142532398"/>
            <ac:spMk id="47" creationId="{97A63E6B-1073-45D8-81B7-6FB833A473A3}"/>
          </ac:spMkLst>
        </pc:spChg>
        <pc:spChg chg="mod">
          <ac:chgData name="Daniel Margetic (SECURITY)" userId="ee2278a4-4fec-4cd0-81f2-44424f444fea" providerId="ADAL" clId="{419864AD-0CCB-4F8F-B492-769EDE0EEF25}" dt="2023-11-23T12:14:51.219" v="2719" actId="20577"/>
          <ac:spMkLst>
            <pc:docMk/>
            <pc:sldMk cId="4098895801" sldId="2142532398"/>
            <ac:spMk id="49" creationId="{D8B9A33B-ADD7-4791-8FF2-6D7E50EF2C36}"/>
          </ac:spMkLst>
        </pc:spChg>
        <pc:spChg chg="mod">
          <ac:chgData name="Daniel Margetic (SECURITY)" userId="ee2278a4-4fec-4cd0-81f2-44424f444fea" providerId="ADAL" clId="{419864AD-0CCB-4F8F-B492-769EDE0EEF25}" dt="2023-11-23T12:14:51.235" v="2725" actId="20577"/>
          <ac:spMkLst>
            <pc:docMk/>
            <pc:sldMk cId="4098895801" sldId="2142532398"/>
            <ac:spMk id="53" creationId="{DE4F2781-57BF-400E-9776-D0CB596ECA76}"/>
          </ac:spMkLst>
        </pc:spChg>
        <pc:spChg chg="mod">
          <ac:chgData name="Daniel Margetic (SECURITY)" userId="ee2278a4-4fec-4cd0-81f2-44424f444fea" providerId="ADAL" clId="{419864AD-0CCB-4F8F-B492-769EDE0EEF25}" dt="2023-11-23T12:14:51.242" v="2726" actId="20577"/>
          <ac:spMkLst>
            <pc:docMk/>
            <pc:sldMk cId="4098895801" sldId="2142532398"/>
            <ac:spMk id="55" creationId="{89E44410-8F83-483F-AF65-068A8FA9E76C}"/>
          </ac:spMkLst>
        </pc:spChg>
        <pc:spChg chg="mod">
          <ac:chgData name="Daniel Margetic (SECURITY)" userId="ee2278a4-4fec-4cd0-81f2-44424f444fea" providerId="ADAL" clId="{419864AD-0CCB-4F8F-B492-769EDE0EEF25}" dt="2023-11-23T12:14:51.331" v="2753" actId="20577"/>
          <ac:spMkLst>
            <pc:docMk/>
            <pc:sldMk cId="4098895801" sldId="2142532398"/>
            <ac:spMk id="58" creationId="{68111BEC-B35B-A65C-5898-A3D5E3D8520B}"/>
          </ac:spMkLst>
        </pc:spChg>
        <pc:spChg chg="mod">
          <ac:chgData name="Daniel Margetic (SECURITY)" userId="ee2278a4-4fec-4cd0-81f2-44424f444fea" providerId="ADAL" clId="{419864AD-0CCB-4F8F-B492-769EDE0EEF25}" dt="2023-11-23T12:14:51.257" v="2732" actId="20577"/>
          <ac:spMkLst>
            <pc:docMk/>
            <pc:sldMk cId="4098895801" sldId="2142532398"/>
            <ac:spMk id="59" creationId="{91C29F1C-4489-4EBD-A4B7-A32D7A563807}"/>
          </ac:spMkLst>
        </pc:spChg>
        <pc:spChg chg="mod">
          <ac:chgData name="Daniel Margetic (SECURITY)" userId="ee2278a4-4fec-4cd0-81f2-44424f444fea" providerId="ADAL" clId="{419864AD-0CCB-4F8F-B492-769EDE0EEF25}" dt="2023-11-23T12:14:51.337" v="2754" actId="20577"/>
          <ac:spMkLst>
            <pc:docMk/>
            <pc:sldMk cId="4098895801" sldId="2142532398"/>
            <ac:spMk id="60" creationId="{AD2213D7-B94F-85E9-34DC-C57FCA787D02}"/>
          </ac:spMkLst>
        </pc:spChg>
        <pc:spChg chg="mod">
          <ac:chgData name="Daniel Margetic (SECURITY)" userId="ee2278a4-4fec-4cd0-81f2-44424f444fea" providerId="ADAL" clId="{419864AD-0CCB-4F8F-B492-769EDE0EEF25}" dt="2023-11-23T12:14:51.263" v="2733" actId="20577"/>
          <ac:spMkLst>
            <pc:docMk/>
            <pc:sldMk cId="4098895801" sldId="2142532398"/>
            <ac:spMk id="61" creationId="{89C2434E-16C4-48B5-AA76-0F387E7C12B5}"/>
          </ac:spMkLst>
        </pc:spChg>
        <pc:picChg chg="add mod">
          <ac:chgData name="Daniel Margetic (SECURITY)" userId="ee2278a4-4fec-4cd0-81f2-44424f444fea" providerId="ADAL" clId="{419864AD-0CCB-4F8F-B492-769EDE0EEF25}" dt="2023-11-23T12:14:51.144" v="2703"/>
          <ac:picMkLst>
            <pc:docMk/>
            <pc:sldMk cId="4098895801" sldId="2142532398"/>
            <ac:picMk id="32" creationId="{6836CE44-7198-80FC-3A12-6C63624F6C2E}"/>
          </ac:picMkLst>
        </pc:picChg>
        <pc:picChg chg="add mod">
          <ac:chgData name="Daniel Margetic (SECURITY)" userId="ee2278a4-4fec-4cd0-81f2-44424f444fea" providerId="ADAL" clId="{419864AD-0CCB-4F8F-B492-769EDE0EEF25}" dt="2023-11-23T12:14:51.174" v="2710"/>
          <ac:picMkLst>
            <pc:docMk/>
            <pc:sldMk cId="4098895801" sldId="2142532398"/>
            <ac:picMk id="34" creationId="{36C0E1EB-C345-F69F-DA74-0E847EAF1BCF}"/>
          </ac:picMkLst>
        </pc:picChg>
        <pc:picChg chg="add del mod">
          <ac:chgData name="Daniel Margetic (SECURITY)" userId="ee2278a4-4fec-4cd0-81f2-44424f444fea" providerId="ADAL" clId="{419864AD-0CCB-4F8F-B492-769EDE0EEF25}" dt="2023-11-23T12:15:51.972" v="2863"/>
          <ac:picMkLst>
            <pc:docMk/>
            <pc:sldMk cId="4098895801" sldId="2142532398"/>
            <ac:picMk id="35" creationId="{38F420F1-0C56-EA44-8158-AA1EC9FC861D}"/>
          </ac:picMkLst>
        </pc:picChg>
        <pc:picChg chg="add del mod">
          <ac:chgData name="Daniel Margetic (SECURITY)" userId="ee2278a4-4fec-4cd0-81f2-44424f444fea" providerId="ADAL" clId="{419864AD-0CCB-4F8F-B492-769EDE0EEF25}" dt="2023-11-23T12:15:49.158" v="2861"/>
          <ac:picMkLst>
            <pc:docMk/>
            <pc:sldMk cId="4098895801" sldId="2142532398"/>
            <ac:picMk id="44" creationId="{0F86D9C8-450F-1027-560E-701877A76DFF}"/>
          </ac:picMkLst>
        </pc:picChg>
        <pc:picChg chg="add del mod">
          <ac:chgData name="Daniel Margetic (SECURITY)" userId="ee2278a4-4fec-4cd0-81f2-44424f444fea" providerId="ADAL" clId="{419864AD-0CCB-4F8F-B492-769EDE0EEF25}" dt="2023-11-23T12:15:47.818" v="2859"/>
          <ac:picMkLst>
            <pc:docMk/>
            <pc:sldMk cId="4098895801" sldId="2142532398"/>
            <ac:picMk id="46" creationId="{483AB5BF-6CD9-4B35-13FE-98F1D51C3A71}"/>
          </ac:picMkLst>
        </pc:picChg>
        <pc:picChg chg="add del mod">
          <ac:chgData name="Daniel Margetic (SECURITY)" userId="ee2278a4-4fec-4cd0-81f2-44424f444fea" providerId="ADAL" clId="{419864AD-0CCB-4F8F-B492-769EDE0EEF25}" dt="2023-11-23T12:15:46.324" v="2857"/>
          <ac:picMkLst>
            <pc:docMk/>
            <pc:sldMk cId="4098895801" sldId="2142532398"/>
            <ac:picMk id="48" creationId="{0284964A-669A-9C53-0BCF-2D8EA14C3C9D}"/>
          </ac:picMkLst>
        </pc:picChg>
        <pc:picChg chg="add del mod">
          <ac:chgData name="Daniel Margetic (SECURITY)" userId="ee2278a4-4fec-4cd0-81f2-44424f444fea" providerId="ADAL" clId="{419864AD-0CCB-4F8F-B492-769EDE0EEF25}" dt="2023-11-23T12:15:44.658" v="2855"/>
          <ac:picMkLst>
            <pc:docMk/>
            <pc:sldMk cId="4098895801" sldId="2142532398"/>
            <ac:picMk id="50" creationId="{1B35DE42-A84B-4E79-4F74-2DDE7D91ADB7}"/>
          </ac:picMkLst>
        </pc:picChg>
        <pc:picChg chg="add del mod">
          <ac:chgData name="Daniel Margetic (SECURITY)" userId="ee2278a4-4fec-4cd0-81f2-44424f444fea" providerId="ADAL" clId="{419864AD-0CCB-4F8F-B492-769EDE0EEF25}" dt="2023-11-23T12:15:35.467" v="2853"/>
          <ac:picMkLst>
            <pc:docMk/>
            <pc:sldMk cId="4098895801" sldId="2142532398"/>
            <ac:picMk id="52" creationId="{2F5B5B51-6938-D651-DEEC-8FC6506E6A24}"/>
          </ac:picMkLst>
        </pc:picChg>
        <pc:picChg chg="add del mod">
          <ac:chgData name="Daniel Margetic (SECURITY)" userId="ee2278a4-4fec-4cd0-81f2-44424f444fea" providerId="ADAL" clId="{419864AD-0CCB-4F8F-B492-769EDE0EEF25}" dt="2023-11-23T12:15:27.503" v="2851"/>
          <ac:picMkLst>
            <pc:docMk/>
            <pc:sldMk cId="4098895801" sldId="2142532398"/>
            <ac:picMk id="54" creationId="{2FA75AEC-FD1E-C5A8-4279-76BA3346578E}"/>
          </ac:picMkLst>
        </pc:picChg>
        <pc:cxnChg chg="mod">
          <ac:chgData name="Daniel Margetic (SECURITY)" userId="ee2278a4-4fec-4cd0-81f2-44424f444fea" providerId="ADAL" clId="{419864AD-0CCB-4F8F-B492-769EDE0EEF25}" dt="2023-11-23T12:14:51.081" v="2696"/>
          <ac:cxnSpMkLst>
            <pc:docMk/>
            <pc:sldMk cId="4098895801" sldId="2142532398"/>
            <ac:cxnSpMk id="23" creationId="{AB43E8F0-8C3C-4F1E-919E-E1ECE342E8DE}"/>
          </ac:cxnSpMkLst>
        </pc:cxnChg>
      </pc:sldChg>
      <pc:sldChg chg="addSp modSp add del mod ord">
        <pc:chgData name="Daniel Margetic (SECURITY)" userId="ee2278a4-4fec-4cd0-81f2-44424f444fea" providerId="ADAL" clId="{419864AD-0CCB-4F8F-B492-769EDE0EEF25}" dt="2023-11-23T13:36:56.791" v="4585" actId="47"/>
        <pc:sldMkLst>
          <pc:docMk/>
          <pc:sldMk cId="4212038871" sldId="2142532398"/>
        </pc:sldMkLst>
        <pc:spChg chg="mod">
          <ac:chgData name="Daniel Margetic (SECURITY)" userId="ee2278a4-4fec-4cd0-81f2-44424f444fea" providerId="ADAL" clId="{419864AD-0CCB-4F8F-B492-769EDE0EEF25}" dt="2023-11-23T13:35:29.231" v="4562" actId="20577"/>
          <ac:spMkLst>
            <pc:docMk/>
            <pc:sldMk cId="4212038871" sldId="2142532398"/>
            <ac:spMk id="3" creationId="{02A2312C-B6C0-45C8-BA07-32B020802FF8}"/>
          </ac:spMkLst>
        </pc:spChg>
        <pc:spChg chg="mod">
          <ac:chgData name="Daniel Margetic (SECURITY)" userId="ee2278a4-4fec-4cd0-81f2-44424f444fea" providerId="ADAL" clId="{419864AD-0CCB-4F8F-B492-769EDE0EEF25}" dt="2023-11-23T13:35:29.238" v="4563" actId="20577"/>
          <ac:spMkLst>
            <pc:docMk/>
            <pc:sldMk cId="4212038871" sldId="2142532398"/>
            <ac:spMk id="5" creationId="{449B3142-8E14-463C-9568-B853FC4E00D8}"/>
          </ac:spMkLst>
        </pc:spChg>
        <pc:spChg chg="mod">
          <ac:chgData name="Daniel Margetic (SECURITY)" userId="ee2278a4-4fec-4cd0-81f2-44424f444fea" providerId="ADAL" clId="{419864AD-0CCB-4F8F-B492-769EDE0EEF25}" dt="2023-11-23T13:35:29.030" v="4510" actId="20577"/>
          <ac:spMkLst>
            <pc:docMk/>
            <pc:sldMk cId="4212038871" sldId="2142532398"/>
            <ac:spMk id="8" creationId="{3E3E86A1-51F0-4ACE-9110-65C339009DC5}"/>
          </ac:spMkLst>
        </pc:spChg>
        <pc:spChg chg="mod">
          <ac:chgData name="Daniel Margetic (SECURITY)" userId="ee2278a4-4fec-4cd0-81f2-44424f444fea" providerId="ADAL" clId="{419864AD-0CCB-4F8F-B492-769EDE0EEF25}" dt="2023-11-23T13:35:29.043" v="4511" actId="20577"/>
          <ac:spMkLst>
            <pc:docMk/>
            <pc:sldMk cId="4212038871" sldId="2142532398"/>
            <ac:spMk id="9" creationId="{03055892-809B-4369-8DC3-837607F92822}"/>
          </ac:spMkLst>
        </pc:spChg>
        <pc:spChg chg="mod">
          <ac:chgData name="Daniel Margetic (SECURITY)" userId="ee2278a4-4fec-4cd0-81f2-44424f444fea" providerId="ADAL" clId="{419864AD-0CCB-4F8F-B492-769EDE0EEF25}" dt="2023-11-23T13:35:29.257" v="4570" actId="20577"/>
          <ac:spMkLst>
            <pc:docMk/>
            <pc:sldMk cId="4212038871" sldId="2142532398"/>
            <ac:spMk id="12" creationId="{BF878C93-8775-4329-AC41-FB6E5F1F9E5D}"/>
          </ac:spMkLst>
        </pc:spChg>
        <pc:spChg chg="mod">
          <ac:chgData name="Daniel Margetic (SECURITY)" userId="ee2278a4-4fec-4cd0-81f2-44424f444fea" providerId="ADAL" clId="{419864AD-0CCB-4F8F-B492-769EDE0EEF25}" dt="2023-11-23T13:35:29.274" v="4571" actId="20577"/>
          <ac:spMkLst>
            <pc:docMk/>
            <pc:sldMk cId="4212038871" sldId="2142532398"/>
            <ac:spMk id="13" creationId="{DEACA864-3795-4B65-93F0-66CF1A79BB5F}"/>
          </ac:spMkLst>
        </pc:spChg>
        <pc:spChg chg="mod">
          <ac:chgData name="Daniel Margetic (SECURITY)" userId="ee2278a4-4fec-4cd0-81f2-44424f444fea" providerId="ADAL" clId="{419864AD-0CCB-4F8F-B492-769EDE0EEF25}" dt="2023-11-23T13:35:29.067" v="4514" actId="20577"/>
          <ac:spMkLst>
            <pc:docMk/>
            <pc:sldMk cId="4212038871" sldId="2142532398"/>
            <ac:spMk id="16" creationId="{8FAEC4C6-4999-49FA-9A20-D5286ACF228D}"/>
          </ac:spMkLst>
        </pc:spChg>
        <pc:spChg chg="mod">
          <ac:chgData name="Daniel Margetic (SECURITY)" userId="ee2278a4-4fec-4cd0-81f2-44424f444fea" providerId="ADAL" clId="{419864AD-0CCB-4F8F-B492-769EDE0EEF25}" dt="2023-11-23T13:35:29.076" v="4515" actId="20577"/>
          <ac:spMkLst>
            <pc:docMk/>
            <pc:sldMk cId="4212038871" sldId="2142532398"/>
            <ac:spMk id="18" creationId="{534C3077-CDBF-4AF7-9BDC-213801286609}"/>
          </ac:spMkLst>
        </pc:spChg>
        <pc:spChg chg="mod">
          <ac:chgData name="Daniel Margetic (SECURITY)" userId="ee2278a4-4fec-4cd0-81f2-44424f444fea" providerId="ADAL" clId="{419864AD-0CCB-4F8F-B492-769EDE0EEF25}" dt="2023-11-23T13:35:29.095" v="4522" actId="20577"/>
          <ac:spMkLst>
            <pc:docMk/>
            <pc:sldMk cId="4212038871" sldId="2142532398"/>
            <ac:spMk id="22" creationId="{26EC3D75-A7AA-419E-954A-541DBD940CE3}"/>
          </ac:spMkLst>
        </pc:spChg>
        <pc:spChg chg="mod">
          <ac:chgData name="Daniel Margetic (SECURITY)" userId="ee2278a4-4fec-4cd0-81f2-44424f444fea" providerId="ADAL" clId="{419864AD-0CCB-4F8F-B492-769EDE0EEF25}" dt="2023-11-23T13:35:29.100" v="4523" actId="20577"/>
          <ac:spMkLst>
            <pc:docMk/>
            <pc:sldMk cId="4212038871" sldId="2142532398"/>
            <ac:spMk id="25" creationId="{92D996AE-5E09-476E-81FB-22FA58980C80}"/>
          </ac:spMkLst>
        </pc:spChg>
        <pc:spChg chg="mod">
          <ac:chgData name="Daniel Margetic (SECURITY)" userId="ee2278a4-4fec-4cd0-81f2-44424f444fea" providerId="ADAL" clId="{419864AD-0CCB-4F8F-B492-769EDE0EEF25}" dt="2023-11-23T13:35:29.120" v="4530" actId="20577"/>
          <ac:spMkLst>
            <pc:docMk/>
            <pc:sldMk cId="4212038871" sldId="2142532398"/>
            <ac:spMk id="41" creationId="{5F718C7C-8E6C-4F1F-880F-BE556A2A4FA1}"/>
          </ac:spMkLst>
        </pc:spChg>
        <pc:spChg chg="mod">
          <ac:chgData name="Daniel Margetic (SECURITY)" userId="ee2278a4-4fec-4cd0-81f2-44424f444fea" providerId="ADAL" clId="{419864AD-0CCB-4F8F-B492-769EDE0EEF25}" dt="2023-11-23T13:35:29.125" v="4531" actId="20577"/>
          <ac:spMkLst>
            <pc:docMk/>
            <pc:sldMk cId="4212038871" sldId="2142532398"/>
            <ac:spMk id="43" creationId="{9A0E3318-F6C4-42EA-8925-F6A87532565D}"/>
          </ac:spMkLst>
        </pc:spChg>
        <pc:spChg chg="mod">
          <ac:chgData name="Daniel Margetic (SECURITY)" userId="ee2278a4-4fec-4cd0-81f2-44424f444fea" providerId="ADAL" clId="{419864AD-0CCB-4F8F-B492-769EDE0EEF25}" dt="2023-11-23T13:35:29.141" v="4538" actId="20577"/>
          <ac:spMkLst>
            <pc:docMk/>
            <pc:sldMk cId="4212038871" sldId="2142532398"/>
            <ac:spMk id="47" creationId="{97A63E6B-1073-45D8-81B7-6FB833A473A3}"/>
          </ac:spMkLst>
        </pc:spChg>
        <pc:spChg chg="mod">
          <ac:chgData name="Daniel Margetic (SECURITY)" userId="ee2278a4-4fec-4cd0-81f2-44424f444fea" providerId="ADAL" clId="{419864AD-0CCB-4F8F-B492-769EDE0EEF25}" dt="2023-11-23T13:35:29.146" v="4539" actId="20577"/>
          <ac:spMkLst>
            <pc:docMk/>
            <pc:sldMk cId="4212038871" sldId="2142532398"/>
            <ac:spMk id="49" creationId="{D8B9A33B-ADD7-4791-8FF2-6D7E50EF2C36}"/>
          </ac:spMkLst>
        </pc:spChg>
        <pc:spChg chg="mod">
          <ac:chgData name="Daniel Margetic (SECURITY)" userId="ee2278a4-4fec-4cd0-81f2-44424f444fea" providerId="ADAL" clId="{419864AD-0CCB-4F8F-B492-769EDE0EEF25}" dt="2023-11-23T13:35:29.173" v="4546" actId="20577"/>
          <ac:spMkLst>
            <pc:docMk/>
            <pc:sldMk cId="4212038871" sldId="2142532398"/>
            <ac:spMk id="53" creationId="{DE4F2781-57BF-400E-9776-D0CB596ECA76}"/>
          </ac:spMkLst>
        </pc:spChg>
        <pc:spChg chg="mod">
          <ac:chgData name="Daniel Margetic (SECURITY)" userId="ee2278a4-4fec-4cd0-81f2-44424f444fea" providerId="ADAL" clId="{419864AD-0CCB-4F8F-B492-769EDE0EEF25}" dt="2023-11-23T13:35:29.177" v="4547" actId="20577"/>
          <ac:spMkLst>
            <pc:docMk/>
            <pc:sldMk cId="4212038871" sldId="2142532398"/>
            <ac:spMk id="55" creationId="{89E44410-8F83-483F-AF65-068A8FA9E76C}"/>
          </ac:spMkLst>
        </pc:spChg>
        <pc:spChg chg="mod">
          <ac:chgData name="Daniel Margetic (SECURITY)" userId="ee2278a4-4fec-4cd0-81f2-44424f444fea" providerId="ADAL" clId="{419864AD-0CCB-4F8F-B492-769EDE0EEF25}" dt="2023-11-23T13:35:29.302" v="4578" actId="20577"/>
          <ac:spMkLst>
            <pc:docMk/>
            <pc:sldMk cId="4212038871" sldId="2142532398"/>
            <ac:spMk id="58" creationId="{68111BEC-B35B-A65C-5898-A3D5E3D8520B}"/>
          </ac:spMkLst>
        </pc:spChg>
        <pc:spChg chg="mod">
          <ac:chgData name="Daniel Margetic (SECURITY)" userId="ee2278a4-4fec-4cd0-81f2-44424f444fea" providerId="ADAL" clId="{419864AD-0CCB-4F8F-B492-769EDE0EEF25}" dt="2023-11-23T13:35:29.208" v="4554" actId="20577"/>
          <ac:spMkLst>
            <pc:docMk/>
            <pc:sldMk cId="4212038871" sldId="2142532398"/>
            <ac:spMk id="59" creationId="{91C29F1C-4489-4EBD-A4B7-A32D7A563807}"/>
          </ac:spMkLst>
        </pc:spChg>
        <pc:spChg chg="mod">
          <ac:chgData name="Daniel Margetic (SECURITY)" userId="ee2278a4-4fec-4cd0-81f2-44424f444fea" providerId="ADAL" clId="{419864AD-0CCB-4F8F-B492-769EDE0EEF25}" dt="2023-11-23T13:35:29.308" v="4579" actId="20577"/>
          <ac:spMkLst>
            <pc:docMk/>
            <pc:sldMk cId="4212038871" sldId="2142532398"/>
            <ac:spMk id="60" creationId="{AD2213D7-B94F-85E9-34DC-C57FCA787D02}"/>
          </ac:spMkLst>
        </pc:spChg>
        <pc:spChg chg="mod">
          <ac:chgData name="Daniel Margetic (SECURITY)" userId="ee2278a4-4fec-4cd0-81f2-44424f444fea" providerId="ADAL" clId="{419864AD-0CCB-4F8F-B492-769EDE0EEF25}" dt="2023-11-23T13:35:29.209" v="4555" actId="20577"/>
          <ac:spMkLst>
            <pc:docMk/>
            <pc:sldMk cId="4212038871" sldId="2142532398"/>
            <ac:spMk id="61" creationId="{89C2434E-16C4-48B5-AA76-0F387E7C12B5}"/>
          </ac:spMkLst>
        </pc:spChg>
        <pc:picChg chg="add mod">
          <ac:chgData name="Daniel Margetic (SECURITY)" userId="ee2278a4-4fec-4cd0-81f2-44424f444fea" providerId="ADAL" clId="{419864AD-0CCB-4F8F-B492-769EDE0EEF25}" dt="2023-11-23T13:35:29.090" v="4521"/>
          <ac:picMkLst>
            <pc:docMk/>
            <pc:sldMk cId="4212038871" sldId="2142532398"/>
            <ac:picMk id="32" creationId="{41E05596-4C93-2E75-8F94-A09C86CADE12}"/>
          </ac:picMkLst>
        </pc:picChg>
        <pc:picChg chg="add mod">
          <ac:chgData name="Daniel Margetic (SECURITY)" userId="ee2278a4-4fec-4cd0-81f2-44424f444fea" providerId="ADAL" clId="{419864AD-0CCB-4F8F-B492-769EDE0EEF25}" dt="2023-11-23T13:35:29.108" v="4529"/>
          <ac:picMkLst>
            <pc:docMk/>
            <pc:sldMk cId="4212038871" sldId="2142532398"/>
            <ac:picMk id="34" creationId="{15C92A88-7593-16FD-5014-54E3CED52FAF}"/>
          </ac:picMkLst>
        </pc:picChg>
        <pc:picChg chg="add mod">
          <ac:chgData name="Daniel Margetic (SECURITY)" userId="ee2278a4-4fec-4cd0-81f2-44424f444fea" providerId="ADAL" clId="{419864AD-0CCB-4F8F-B492-769EDE0EEF25}" dt="2023-11-23T13:35:29.136" v="4537"/>
          <ac:picMkLst>
            <pc:docMk/>
            <pc:sldMk cId="4212038871" sldId="2142532398"/>
            <ac:picMk id="35" creationId="{582D6E05-7C56-A13C-4C8B-3250D3B6E27C}"/>
          </ac:picMkLst>
        </pc:picChg>
        <pc:picChg chg="add mod">
          <ac:chgData name="Daniel Margetic (SECURITY)" userId="ee2278a4-4fec-4cd0-81f2-44424f444fea" providerId="ADAL" clId="{419864AD-0CCB-4F8F-B492-769EDE0EEF25}" dt="2023-11-23T13:35:29.169" v="4545"/>
          <ac:picMkLst>
            <pc:docMk/>
            <pc:sldMk cId="4212038871" sldId="2142532398"/>
            <ac:picMk id="44" creationId="{56D34434-ACDF-F292-261C-6AA0F863D92F}"/>
          </ac:picMkLst>
        </pc:picChg>
        <pc:picChg chg="add mod">
          <ac:chgData name="Daniel Margetic (SECURITY)" userId="ee2278a4-4fec-4cd0-81f2-44424f444fea" providerId="ADAL" clId="{419864AD-0CCB-4F8F-B492-769EDE0EEF25}" dt="2023-11-23T13:35:29.203" v="4553"/>
          <ac:picMkLst>
            <pc:docMk/>
            <pc:sldMk cId="4212038871" sldId="2142532398"/>
            <ac:picMk id="46" creationId="{B2B29B34-769D-E561-DFCC-B06A82F73082}"/>
          </ac:picMkLst>
        </pc:picChg>
        <pc:picChg chg="add mod">
          <ac:chgData name="Daniel Margetic (SECURITY)" userId="ee2278a4-4fec-4cd0-81f2-44424f444fea" providerId="ADAL" clId="{419864AD-0CCB-4F8F-B492-769EDE0EEF25}" dt="2023-11-23T13:35:29.226" v="4561"/>
          <ac:picMkLst>
            <pc:docMk/>
            <pc:sldMk cId="4212038871" sldId="2142532398"/>
            <ac:picMk id="48" creationId="{3A690B9D-FB5D-4501-16B3-5517E3C988A8}"/>
          </ac:picMkLst>
        </pc:picChg>
        <pc:picChg chg="add mod">
          <ac:chgData name="Daniel Margetic (SECURITY)" userId="ee2278a4-4fec-4cd0-81f2-44424f444fea" providerId="ADAL" clId="{419864AD-0CCB-4F8F-B492-769EDE0EEF25}" dt="2023-11-23T13:35:29.251" v="4569"/>
          <ac:picMkLst>
            <pc:docMk/>
            <pc:sldMk cId="4212038871" sldId="2142532398"/>
            <ac:picMk id="50" creationId="{76F59F8F-489B-FA3F-9FB0-358FC373E027}"/>
          </ac:picMkLst>
        </pc:picChg>
        <pc:picChg chg="add mod">
          <ac:chgData name="Daniel Margetic (SECURITY)" userId="ee2278a4-4fec-4cd0-81f2-44424f444fea" providerId="ADAL" clId="{419864AD-0CCB-4F8F-B492-769EDE0EEF25}" dt="2023-11-23T13:35:29.296" v="4577"/>
          <ac:picMkLst>
            <pc:docMk/>
            <pc:sldMk cId="4212038871" sldId="2142532398"/>
            <ac:picMk id="52" creationId="{87AAC1A8-9E10-9A08-6069-0BE252CFE1E2}"/>
          </ac:picMkLst>
        </pc:picChg>
        <pc:picChg chg="add mod">
          <ac:chgData name="Daniel Margetic (SECURITY)" userId="ee2278a4-4fec-4cd0-81f2-44424f444fea" providerId="ADAL" clId="{419864AD-0CCB-4F8F-B492-769EDE0EEF25}" dt="2023-11-23T13:35:45.816" v="4584"/>
          <ac:picMkLst>
            <pc:docMk/>
            <pc:sldMk cId="4212038871" sldId="2142532398"/>
            <ac:picMk id="54" creationId="{A67E0B33-C74B-A9E6-2B14-1117E3E255A5}"/>
          </ac:picMkLst>
        </pc:picChg>
        <pc:cxnChg chg="mod">
          <ac:chgData name="Daniel Margetic (SECURITY)" userId="ee2278a4-4fec-4cd0-81f2-44424f444fea" providerId="ADAL" clId="{419864AD-0CCB-4F8F-B492-769EDE0EEF25}" dt="2023-11-23T13:35:29.049" v="4513"/>
          <ac:cxnSpMkLst>
            <pc:docMk/>
            <pc:sldMk cId="4212038871" sldId="2142532398"/>
            <ac:cxnSpMk id="23" creationId="{AB43E8F0-8C3C-4F1E-919E-E1ECE342E8DE}"/>
          </ac:cxnSpMkLst>
        </pc:cxnChg>
      </pc:sldChg>
      <pc:sldChg chg="modSp add del mod ord">
        <pc:chgData name="Daniel Margetic (SECURITY)" userId="ee2278a4-4fec-4cd0-81f2-44424f444fea" providerId="ADAL" clId="{419864AD-0CCB-4F8F-B492-769EDE0EEF25}" dt="2023-11-22T02:13:08.944" v="2515" actId="47"/>
        <pc:sldMkLst>
          <pc:docMk/>
          <pc:sldMk cId="29912510" sldId="2142532399"/>
        </pc:sldMkLst>
        <pc:spChg chg="mod">
          <ac:chgData name="Daniel Margetic (SECURITY)" userId="ee2278a4-4fec-4cd0-81f2-44424f444fea" providerId="ADAL" clId="{419864AD-0CCB-4F8F-B492-769EDE0EEF25}" dt="2023-11-22T02:09:51.754" v="1566" actId="20577"/>
          <ac:spMkLst>
            <pc:docMk/>
            <pc:sldMk cId="29912510" sldId="2142532399"/>
            <ac:spMk id="4" creationId="{FD92F025-1776-4403-B9D2-623921B955C4}"/>
          </ac:spMkLst>
        </pc:spChg>
        <pc:spChg chg="mod">
          <ac:chgData name="Daniel Margetic (SECURITY)" userId="ee2278a4-4fec-4cd0-81f2-44424f444fea" providerId="ADAL" clId="{419864AD-0CCB-4F8F-B492-769EDE0EEF25}" dt="2023-11-22T02:09:51.783" v="1571" actId="20577"/>
          <ac:spMkLst>
            <pc:docMk/>
            <pc:sldMk cId="29912510" sldId="2142532399"/>
            <ac:spMk id="5" creationId="{26DAAD99-B0A4-4450-8DD7-E1274ABD2AC4}"/>
          </ac:spMkLst>
        </pc:spChg>
        <pc:spChg chg="mod">
          <ac:chgData name="Daniel Margetic (SECURITY)" userId="ee2278a4-4fec-4cd0-81f2-44424f444fea" providerId="ADAL" clId="{419864AD-0CCB-4F8F-B492-769EDE0EEF25}" dt="2023-11-22T02:09:51.763" v="1567" actId="20577"/>
          <ac:spMkLst>
            <pc:docMk/>
            <pc:sldMk cId="29912510" sldId="2142532399"/>
            <ac:spMk id="8" creationId="{4B5C319F-B8B1-45BD-9E8E-CE6EA54E14C4}"/>
          </ac:spMkLst>
        </pc:spChg>
        <pc:spChg chg="mod">
          <ac:chgData name="Daniel Margetic (SECURITY)" userId="ee2278a4-4fec-4cd0-81f2-44424f444fea" providerId="ADAL" clId="{419864AD-0CCB-4F8F-B492-769EDE0EEF25}" dt="2023-11-22T02:09:51.777" v="1570" actId="20577"/>
          <ac:spMkLst>
            <pc:docMk/>
            <pc:sldMk cId="29912510" sldId="2142532399"/>
            <ac:spMk id="9" creationId="{B766487E-9ACD-4696-B909-0BD529DF9077}"/>
          </ac:spMkLst>
        </pc:spChg>
        <pc:spChg chg="mod">
          <ac:chgData name="Daniel Margetic (SECURITY)" userId="ee2278a4-4fec-4cd0-81f2-44424f444fea" providerId="ADAL" clId="{419864AD-0CCB-4F8F-B492-769EDE0EEF25}" dt="2023-11-22T02:09:51.795" v="1572" actId="20577"/>
          <ac:spMkLst>
            <pc:docMk/>
            <pc:sldMk cId="29912510" sldId="2142532399"/>
            <ac:spMk id="10" creationId="{16C628AB-B86D-42DC-BED2-78A954B9C5FA}"/>
          </ac:spMkLst>
        </pc:spChg>
        <pc:cxnChg chg="mod">
          <ac:chgData name="Daniel Margetic (SECURITY)" userId="ee2278a4-4fec-4cd0-81f2-44424f444fea" providerId="ADAL" clId="{419864AD-0CCB-4F8F-B492-769EDE0EEF25}" dt="2023-11-22T02:09:51.767" v="1569"/>
          <ac:cxnSpMkLst>
            <pc:docMk/>
            <pc:sldMk cId="29912510"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1076925785" sldId="2142532399"/>
        </pc:sldMkLst>
        <pc:spChg chg="mod">
          <ac:chgData name="Daniel Margetic (SECURITY)" userId="ee2278a4-4fec-4cd0-81f2-44424f444fea" providerId="ADAL" clId="{419864AD-0CCB-4F8F-B492-769EDE0EEF25}" dt="2023-11-23T13:38:56.771" v="4683" actId="20577"/>
          <ac:spMkLst>
            <pc:docMk/>
            <pc:sldMk cId="1076925785" sldId="2142532399"/>
            <ac:spMk id="4" creationId="{FD92F025-1776-4403-B9D2-623921B955C4}"/>
          </ac:spMkLst>
        </pc:spChg>
        <pc:spChg chg="mod">
          <ac:chgData name="Daniel Margetic (SECURITY)" userId="ee2278a4-4fec-4cd0-81f2-44424f444fea" providerId="ADAL" clId="{419864AD-0CCB-4F8F-B492-769EDE0EEF25}" dt="2023-11-23T13:38:56.787" v="4688" actId="20577"/>
          <ac:spMkLst>
            <pc:docMk/>
            <pc:sldMk cId="1076925785" sldId="2142532399"/>
            <ac:spMk id="5" creationId="{26DAAD99-B0A4-4450-8DD7-E1274ABD2AC4}"/>
          </ac:spMkLst>
        </pc:spChg>
        <pc:spChg chg="mod">
          <ac:chgData name="Daniel Margetic (SECURITY)" userId="ee2278a4-4fec-4cd0-81f2-44424f444fea" providerId="ADAL" clId="{419864AD-0CCB-4F8F-B492-769EDE0EEF25}" dt="2023-11-23T13:38:56.776" v="4684" actId="20577"/>
          <ac:spMkLst>
            <pc:docMk/>
            <pc:sldMk cId="1076925785" sldId="2142532399"/>
            <ac:spMk id="8" creationId="{4B5C319F-B8B1-45BD-9E8E-CE6EA54E14C4}"/>
          </ac:spMkLst>
        </pc:spChg>
        <pc:spChg chg="mod">
          <ac:chgData name="Daniel Margetic (SECURITY)" userId="ee2278a4-4fec-4cd0-81f2-44424f444fea" providerId="ADAL" clId="{419864AD-0CCB-4F8F-B492-769EDE0EEF25}" dt="2023-11-23T13:38:56.783" v="4687" actId="20577"/>
          <ac:spMkLst>
            <pc:docMk/>
            <pc:sldMk cId="1076925785" sldId="2142532399"/>
            <ac:spMk id="9" creationId="{B766487E-9ACD-4696-B909-0BD529DF9077}"/>
          </ac:spMkLst>
        </pc:spChg>
        <pc:spChg chg="mod">
          <ac:chgData name="Daniel Margetic (SECURITY)" userId="ee2278a4-4fec-4cd0-81f2-44424f444fea" providerId="ADAL" clId="{419864AD-0CCB-4F8F-B492-769EDE0EEF25}" dt="2023-11-23T13:38:56.793" v="4689" actId="20577"/>
          <ac:spMkLst>
            <pc:docMk/>
            <pc:sldMk cId="1076925785" sldId="2142532399"/>
            <ac:spMk id="10" creationId="{16C628AB-B86D-42DC-BED2-78A954B9C5FA}"/>
          </ac:spMkLst>
        </pc:spChg>
        <pc:cxnChg chg="mod">
          <ac:chgData name="Daniel Margetic (SECURITY)" userId="ee2278a4-4fec-4cd0-81f2-44424f444fea" providerId="ADAL" clId="{419864AD-0CCB-4F8F-B492-769EDE0EEF25}" dt="2023-11-23T13:38:56.779" v="4686"/>
          <ac:cxnSpMkLst>
            <pc:docMk/>
            <pc:sldMk cId="1076925785"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086958931" sldId="2142532399"/>
        </pc:sldMkLst>
        <pc:spChg chg="mod">
          <ac:chgData name="Daniel Margetic (SECURITY)" userId="ee2278a4-4fec-4cd0-81f2-44424f444fea" providerId="ADAL" clId="{419864AD-0CCB-4F8F-B492-769EDE0EEF25}" dt="2023-11-23T12:56:35.617" v="2952" actId="20577"/>
          <ac:spMkLst>
            <pc:docMk/>
            <pc:sldMk cId="1086958931" sldId="2142532399"/>
            <ac:spMk id="4" creationId="{FD92F025-1776-4403-B9D2-623921B955C4}"/>
          </ac:spMkLst>
        </pc:spChg>
        <pc:spChg chg="mod">
          <ac:chgData name="Daniel Margetic (SECURITY)" userId="ee2278a4-4fec-4cd0-81f2-44424f444fea" providerId="ADAL" clId="{419864AD-0CCB-4F8F-B492-769EDE0EEF25}" dt="2023-11-23T12:56:35.645" v="2957" actId="20577"/>
          <ac:spMkLst>
            <pc:docMk/>
            <pc:sldMk cId="1086958931" sldId="2142532399"/>
            <ac:spMk id="5" creationId="{26DAAD99-B0A4-4450-8DD7-E1274ABD2AC4}"/>
          </ac:spMkLst>
        </pc:spChg>
        <pc:spChg chg="mod">
          <ac:chgData name="Daniel Margetic (SECURITY)" userId="ee2278a4-4fec-4cd0-81f2-44424f444fea" providerId="ADAL" clId="{419864AD-0CCB-4F8F-B492-769EDE0EEF25}" dt="2023-11-23T12:56:35.623" v="2953" actId="20577"/>
          <ac:spMkLst>
            <pc:docMk/>
            <pc:sldMk cId="1086958931" sldId="2142532399"/>
            <ac:spMk id="8" creationId="{4B5C319F-B8B1-45BD-9E8E-CE6EA54E14C4}"/>
          </ac:spMkLst>
        </pc:spChg>
        <pc:spChg chg="mod">
          <ac:chgData name="Daniel Margetic (SECURITY)" userId="ee2278a4-4fec-4cd0-81f2-44424f444fea" providerId="ADAL" clId="{419864AD-0CCB-4F8F-B492-769EDE0EEF25}" dt="2023-11-23T12:56:35.639" v="2956" actId="20577"/>
          <ac:spMkLst>
            <pc:docMk/>
            <pc:sldMk cId="1086958931" sldId="2142532399"/>
            <ac:spMk id="9" creationId="{B766487E-9ACD-4696-B909-0BD529DF9077}"/>
          </ac:spMkLst>
        </pc:spChg>
        <pc:spChg chg="mod">
          <ac:chgData name="Daniel Margetic (SECURITY)" userId="ee2278a4-4fec-4cd0-81f2-44424f444fea" providerId="ADAL" clId="{419864AD-0CCB-4F8F-B492-769EDE0EEF25}" dt="2023-11-23T12:56:35.653" v="2958" actId="20577"/>
          <ac:spMkLst>
            <pc:docMk/>
            <pc:sldMk cId="1086958931" sldId="2142532399"/>
            <ac:spMk id="10" creationId="{16C628AB-B86D-42DC-BED2-78A954B9C5FA}"/>
          </ac:spMkLst>
        </pc:spChg>
        <pc:cxnChg chg="mod">
          <ac:chgData name="Daniel Margetic (SECURITY)" userId="ee2278a4-4fec-4cd0-81f2-44424f444fea" providerId="ADAL" clId="{419864AD-0CCB-4F8F-B492-769EDE0EEF25}" dt="2023-11-23T12:56:35.628" v="2955"/>
          <ac:cxnSpMkLst>
            <pc:docMk/>
            <pc:sldMk cId="1086958931"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1230694667" sldId="2142532399"/>
        </pc:sldMkLst>
        <pc:spChg chg="mod">
          <ac:chgData name="Daniel Margetic (SECURITY)" userId="ee2278a4-4fec-4cd0-81f2-44424f444fea" providerId="ADAL" clId="{419864AD-0CCB-4F8F-B492-769EDE0EEF25}" dt="2023-11-23T13:14:36.925" v="4070" actId="20577"/>
          <ac:spMkLst>
            <pc:docMk/>
            <pc:sldMk cId="1230694667" sldId="2142532399"/>
            <ac:spMk id="4" creationId="{FD92F025-1776-4403-B9D2-623921B955C4}"/>
          </ac:spMkLst>
        </pc:spChg>
        <pc:spChg chg="mod">
          <ac:chgData name="Daniel Margetic (SECURITY)" userId="ee2278a4-4fec-4cd0-81f2-44424f444fea" providerId="ADAL" clId="{419864AD-0CCB-4F8F-B492-769EDE0EEF25}" dt="2023-11-23T13:14:36.964" v="4075" actId="20577"/>
          <ac:spMkLst>
            <pc:docMk/>
            <pc:sldMk cId="1230694667" sldId="2142532399"/>
            <ac:spMk id="5" creationId="{26DAAD99-B0A4-4450-8DD7-E1274ABD2AC4}"/>
          </ac:spMkLst>
        </pc:spChg>
        <pc:spChg chg="mod">
          <ac:chgData name="Daniel Margetic (SECURITY)" userId="ee2278a4-4fec-4cd0-81f2-44424f444fea" providerId="ADAL" clId="{419864AD-0CCB-4F8F-B492-769EDE0EEF25}" dt="2023-11-23T13:14:36.933" v="4071" actId="20577"/>
          <ac:spMkLst>
            <pc:docMk/>
            <pc:sldMk cId="1230694667" sldId="2142532399"/>
            <ac:spMk id="8" creationId="{4B5C319F-B8B1-45BD-9E8E-CE6EA54E14C4}"/>
          </ac:spMkLst>
        </pc:spChg>
        <pc:spChg chg="mod">
          <ac:chgData name="Daniel Margetic (SECURITY)" userId="ee2278a4-4fec-4cd0-81f2-44424f444fea" providerId="ADAL" clId="{419864AD-0CCB-4F8F-B492-769EDE0EEF25}" dt="2023-11-23T13:14:36.950" v="4074" actId="20577"/>
          <ac:spMkLst>
            <pc:docMk/>
            <pc:sldMk cId="1230694667" sldId="2142532399"/>
            <ac:spMk id="9" creationId="{B766487E-9ACD-4696-B909-0BD529DF9077}"/>
          </ac:spMkLst>
        </pc:spChg>
        <pc:spChg chg="mod">
          <ac:chgData name="Daniel Margetic (SECURITY)" userId="ee2278a4-4fec-4cd0-81f2-44424f444fea" providerId="ADAL" clId="{419864AD-0CCB-4F8F-B492-769EDE0EEF25}" dt="2023-11-23T13:14:36.976" v="4076" actId="20577"/>
          <ac:spMkLst>
            <pc:docMk/>
            <pc:sldMk cId="1230694667" sldId="2142532399"/>
            <ac:spMk id="10" creationId="{16C628AB-B86D-42DC-BED2-78A954B9C5FA}"/>
          </ac:spMkLst>
        </pc:spChg>
        <pc:cxnChg chg="mod">
          <ac:chgData name="Daniel Margetic (SECURITY)" userId="ee2278a4-4fec-4cd0-81f2-44424f444fea" providerId="ADAL" clId="{419864AD-0CCB-4F8F-B492-769EDE0EEF25}" dt="2023-11-23T13:14:36.937" v="4073"/>
          <ac:cxnSpMkLst>
            <pc:docMk/>
            <pc:sldMk cId="1230694667" sldId="2142532399"/>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596733503" sldId="2142532399"/>
        </pc:sldMkLst>
        <pc:spChg chg="mod">
          <ac:chgData name="Daniel Margetic (SECURITY)" userId="ee2278a4-4fec-4cd0-81f2-44424f444fea" providerId="ADAL" clId="{419864AD-0CCB-4F8F-B492-769EDE0EEF25}" dt="2023-11-17T01:45:02.245" v="115" actId="20577"/>
          <ac:spMkLst>
            <pc:docMk/>
            <pc:sldMk cId="1596733503" sldId="2142532399"/>
            <ac:spMk id="4" creationId="{FD92F025-1776-4403-B9D2-623921B955C4}"/>
          </ac:spMkLst>
        </pc:spChg>
        <pc:spChg chg="mod">
          <ac:chgData name="Daniel Margetic (SECURITY)" userId="ee2278a4-4fec-4cd0-81f2-44424f444fea" providerId="ADAL" clId="{419864AD-0CCB-4F8F-B492-769EDE0EEF25}" dt="2023-11-17T01:45:02.265" v="120" actId="20577"/>
          <ac:spMkLst>
            <pc:docMk/>
            <pc:sldMk cId="1596733503" sldId="2142532399"/>
            <ac:spMk id="5" creationId="{26DAAD99-B0A4-4450-8DD7-E1274ABD2AC4}"/>
          </ac:spMkLst>
        </pc:spChg>
        <pc:spChg chg="mod">
          <ac:chgData name="Daniel Margetic (SECURITY)" userId="ee2278a4-4fec-4cd0-81f2-44424f444fea" providerId="ADAL" clId="{419864AD-0CCB-4F8F-B492-769EDE0EEF25}" dt="2023-11-17T01:45:02.250" v="116" actId="20577"/>
          <ac:spMkLst>
            <pc:docMk/>
            <pc:sldMk cId="1596733503" sldId="2142532399"/>
            <ac:spMk id="8" creationId="{4B5C319F-B8B1-45BD-9E8E-CE6EA54E14C4}"/>
          </ac:spMkLst>
        </pc:spChg>
        <pc:spChg chg="mod">
          <ac:chgData name="Daniel Margetic (SECURITY)" userId="ee2278a4-4fec-4cd0-81f2-44424f444fea" providerId="ADAL" clId="{419864AD-0CCB-4F8F-B492-769EDE0EEF25}" dt="2023-11-17T01:45:02.260" v="119" actId="20577"/>
          <ac:spMkLst>
            <pc:docMk/>
            <pc:sldMk cId="1596733503" sldId="2142532399"/>
            <ac:spMk id="9" creationId="{B766487E-9ACD-4696-B909-0BD529DF9077}"/>
          </ac:spMkLst>
        </pc:spChg>
        <pc:spChg chg="mod">
          <ac:chgData name="Daniel Margetic (SECURITY)" userId="ee2278a4-4fec-4cd0-81f2-44424f444fea" providerId="ADAL" clId="{419864AD-0CCB-4F8F-B492-769EDE0EEF25}" dt="2023-11-17T01:45:02.271" v="121" actId="20577"/>
          <ac:spMkLst>
            <pc:docMk/>
            <pc:sldMk cId="1596733503" sldId="2142532399"/>
            <ac:spMk id="10" creationId="{16C628AB-B86D-42DC-BED2-78A954B9C5FA}"/>
          </ac:spMkLst>
        </pc:spChg>
        <pc:cxnChg chg="mod">
          <ac:chgData name="Daniel Margetic (SECURITY)" userId="ee2278a4-4fec-4cd0-81f2-44424f444fea" providerId="ADAL" clId="{419864AD-0CCB-4F8F-B492-769EDE0EEF25}" dt="2023-11-17T01:45:02.253" v="118"/>
          <ac:cxnSpMkLst>
            <pc:docMk/>
            <pc:sldMk cId="1596733503"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2003073654" sldId="2142532399"/>
        </pc:sldMkLst>
        <pc:spChg chg="mod">
          <ac:chgData name="Daniel Margetic (SECURITY)" userId="ee2278a4-4fec-4cd0-81f2-44424f444fea" providerId="ADAL" clId="{419864AD-0CCB-4F8F-B492-769EDE0EEF25}" dt="2023-11-23T12:10:56.731" v="2597" actId="20577"/>
          <ac:spMkLst>
            <pc:docMk/>
            <pc:sldMk cId="2003073654" sldId="2142532399"/>
            <ac:spMk id="4" creationId="{FD92F025-1776-4403-B9D2-623921B955C4}"/>
          </ac:spMkLst>
        </pc:spChg>
        <pc:spChg chg="mod">
          <ac:chgData name="Daniel Margetic (SECURITY)" userId="ee2278a4-4fec-4cd0-81f2-44424f444fea" providerId="ADAL" clId="{419864AD-0CCB-4F8F-B492-769EDE0EEF25}" dt="2023-11-23T12:10:56.760" v="2602" actId="20577"/>
          <ac:spMkLst>
            <pc:docMk/>
            <pc:sldMk cId="2003073654" sldId="2142532399"/>
            <ac:spMk id="5" creationId="{26DAAD99-B0A4-4450-8DD7-E1274ABD2AC4}"/>
          </ac:spMkLst>
        </pc:spChg>
        <pc:spChg chg="mod">
          <ac:chgData name="Daniel Margetic (SECURITY)" userId="ee2278a4-4fec-4cd0-81f2-44424f444fea" providerId="ADAL" clId="{419864AD-0CCB-4F8F-B492-769EDE0EEF25}" dt="2023-11-23T12:10:56.737" v="2598" actId="20577"/>
          <ac:spMkLst>
            <pc:docMk/>
            <pc:sldMk cId="2003073654" sldId="2142532399"/>
            <ac:spMk id="8" creationId="{4B5C319F-B8B1-45BD-9E8E-CE6EA54E14C4}"/>
          </ac:spMkLst>
        </pc:spChg>
        <pc:spChg chg="mod">
          <ac:chgData name="Daniel Margetic (SECURITY)" userId="ee2278a4-4fec-4cd0-81f2-44424f444fea" providerId="ADAL" clId="{419864AD-0CCB-4F8F-B492-769EDE0EEF25}" dt="2023-11-23T12:10:56.752" v="2601" actId="20577"/>
          <ac:spMkLst>
            <pc:docMk/>
            <pc:sldMk cId="2003073654" sldId="2142532399"/>
            <ac:spMk id="9" creationId="{B766487E-9ACD-4696-B909-0BD529DF9077}"/>
          </ac:spMkLst>
        </pc:spChg>
        <pc:spChg chg="mod">
          <ac:chgData name="Daniel Margetic (SECURITY)" userId="ee2278a4-4fec-4cd0-81f2-44424f444fea" providerId="ADAL" clId="{419864AD-0CCB-4F8F-B492-769EDE0EEF25}" dt="2023-11-23T12:10:56.790" v="2603" actId="20577"/>
          <ac:spMkLst>
            <pc:docMk/>
            <pc:sldMk cId="2003073654" sldId="2142532399"/>
            <ac:spMk id="10" creationId="{16C628AB-B86D-42DC-BED2-78A954B9C5FA}"/>
          </ac:spMkLst>
        </pc:spChg>
        <pc:cxnChg chg="mod">
          <ac:chgData name="Daniel Margetic (SECURITY)" userId="ee2278a4-4fec-4cd0-81f2-44424f444fea" providerId="ADAL" clId="{419864AD-0CCB-4F8F-B492-769EDE0EEF25}" dt="2023-11-23T12:10:56.741" v="2600"/>
          <ac:cxnSpMkLst>
            <pc:docMk/>
            <pc:sldMk cId="2003073654" sldId="2142532399"/>
            <ac:cxnSpMk id="18" creationId="{28AA62ED-5C89-4E21-BEA3-D3CE68733D6D}"/>
          </ac:cxnSpMkLst>
        </pc:cxnChg>
      </pc:sldChg>
      <pc:sldChg chg="modSp add del mod ord">
        <pc:chgData name="Daniel Margetic (SECURITY)" userId="ee2278a4-4fec-4cd0-81f2-44424f444fea" providerId="ADAL" clId="{419864AD-0CCB-4F8F-B492-769EDE0EEF25}" dt="2023-11-23T13:21:58.064" v="4340" actId="47"/>
        <pc:sldMkLst>
          <pc:docMk/>
          <pc:sldMk cId="3080851835" sldId="2142532399"/>
        </pc:sldMkLst>
        <pc:spChg chg="mod">
          <ac:chgData name="Daniel Margetic (SECURITY)" userId="ee2278a4-4fec-4cd0-81f2-44424f444fea" providerId="ADAL" clId="{419864AD-0CCB-4F8F-B492-769EDE0EEF25}" dt="2023-11-23T13:20:58.103" v="4265" actId="20577"/>
          <ac:spMkLst>
            <pc:docMk/>
            <pc:sldMk cId="3080851835" sldId="2142532399"/>
            <ac:spMk id="7" creationId="{DF68B3D7-6A77-446B-9BE0-5761866275FA}"/>
          </ac:spMkLst>
        </pc:spChg>
        <pc:spChg chg="mod">
          <ac:chgData name="Daniel Margetic (SECURITY)" userId="ee2278a4-4fec-4cd0-81f2-44424f444fea" providerId="ADAL" clId="{419864AD-0CCB-4F8F-B492-769EDE0EEF25}" dt="2023-11-23T13:20:58.132" v="4266" actId="20577"/>
          <ac:spMkLst>
            <pc:docMk/>
            <pc:sldMk cId="3080851835" sldId="2142532399"/>
            <ac:spMk id="8" creationId="{18E67519-EB92-47EA-95FF-71912384D9F3}"/>
          </ac:spMkLst>
        </pc:spChg>
      </pc:sldChg>
      <pc:sldChg chg="modSp add del mod ord">
        <pc:chgData name="Daniel Margetic (SECURITY)" userId="ee2278a4-4fec-4cd0-81f2-44424f444fea" providerId="ADAL" clId="{419864AD-0CCB-4F8F-B492-769EDE0EEF25}" dt="2023-11-23T12:16:19.577" v="2864" actId="47"/>
        <pc:sldMkLst>
          <pc:docMk/>
          <pc:sldMk cId="3108294896" sldId="2142532399"/>
        </pc:sldMkLst>
        <pc:spChg chg="mod">
          <ac:chgData name="Daniel Margetic (SECURITY)" userId="ee2278a4-4fec-4cd0-81f2-44424f444fea" providerId="ADAL" clId="{419864AD-0CCB-4F8F-B492-769EDE0EEF25}" dt="2023-11-23T12:14:51.365" v="2763" actId="20577"/>
          <ac:spMkLst>
            <pc:docMk/>
            <pc:sldMk cId="3108294896" sldId="2142532399"/>
            <ac:spMk id="4" creationId="{FD92F025-1776-4403-B9D2-623921B955C4}"/>
          </ac:spMkLst>
        </pc:spChg>
        <pc:spChg chg="mod">
          <ac:chgData name="Daniel Margetic (SECURITY)" userId="ee2278a4-4fec-4cd0-81f2-44424f444fea" providerId="ADAL" clId="{419864AD-0CCB-4F8F-B492-769EDE0EEF25}" dt="2023-11-23T12:14:51.391" v="2768" actId="20577"/>
          <ac:spMkLst>
            <pc:docMk/>
            <pc:sldMk cId="3108294896" sldId="2142532399"/>
            <ac:spMk id="5" creationId="{26DAAD99-B0A4-4450-8DD7-E1274ABD2AC4}"/>
          </ac:spMkLst>
        </pc:spChg>
        <pc:spChg chg="mod">
          <ac:chgData name="Daniel Margetic (SECURITY)" userId="ee2278a4-4fec-4cd0-81f2-44424f444fea" providerId="ADAL" clId="{419864AD-0CCB-4F8F-B492-769EDE0EEF25}" dt="2023-11-23T12:14:51.370" v="2764" actId="20577"/>
          <ac:spMkLst>
            <pc:docMk/>
            <pc:sldMk cId="3108294896" sldId="2142532399"/>
            <ac:spMk id="8" creationId="{4B5C319F-B8B1-45BD-9E8E-CE6EA54E14C4}"/>
          </ac:spMkLst>
        </pc:spChg>
        <pc:spChg chg="mod">
          <ac:chgData name="Daniel Margetic (SECURITY)" userId="ee2278a4-4fec-4cd0-81f2-44424f444fea" providerId="ADAL" clId="{419864AD-0CCB-4F8F-B492-769EDE0EEF25}" dt="2023-11-23T12:14:51.386" v="2767" actId="20577"/>
          <ac:spMkLst>
            <pc:docMk/>
            <pc:sldMk cId="3108294896" sldId="2142532399"/>
            <ac:spMk id="9" creationId="{B766487E-9ACD-4696-B909-0BD529DF9077}"/>
          </ac:spMkLst>
        </pc:spChg>
        <pc:spChg chg="mod">
          <ac:chgData name="Daniel Margetic (SECURITY)" userId="ee2278a4-4fec-4cd0-81f2-44424f444fea" providerId="ADAL" clId="{419864AD-0CCB-4F8F-B492-769EDE0EEF25}" dt="2023-11-23T12:14:51.396" v="2769" actId="20577"/>
          <ac:spMkLst>
            <pc:docMk/>
            <pc:sldMk cId="3108294896" sldId="2142532399"/>
            <ac:spMk id="10" creationId="{16C628AB-B86D-42DC-BED2-78A954B9C5FA}"/>
          </ac:spMkLst>
        </pc:spChg>
        <pc:cxnChg chg="mod">
          <ac:chgData name="Daniel Margetic (SECURITY)" userId="ee2278a4-4fec-4cd0-81f2-44424f444fea" providerId="ADAL" clId="{419864AD-0CCB-4F8F-B492-769EDE0EEF25}" dt="2023-11-23T12:14:51.374" v="2766"/>
          <ac:cxnSpMkLst>
            <pc:docMk/>
            <pc:sldMk cId="3108294896" sldId="2142532399"/>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736290215" sldId="2142532400"/>
        </pc:sldMkLst>
        <pc:spChg chg="mod">
          <ac:chgData name="Daniel Margetic (SECURITY)" userId="ee2278a4-4fec-4cd0-81f2-44424f444fea" providerId="ADAL" clId="{419864AD-0CCB-4F8F-B492-769EDE0EEF25}" dt="2023-11-22T02:09:52.147" v="1576" actId="20577"/>
          <ac:spMkLst>
            <pc:docMk/>
            <pc:sldMk cId="736290215" sldId="2142532400"/>
            <ac:spMk id="4" creationId="{FD92F025-1776-4403-B9D2-623921B955C4}"/>
          </ac:spMkLst>
        </pc:spChg>
        <pc:spChg chg="mod">
          <ac:chgData name="Daniel Margetic (SECURITY)" userId="ee2278a4-4fec-4cd0-81f2-44424f444fea" providerId="ADAL" clId="{419864AD-0CCB-4F8F-B492-769EDE0EEF25}" dt="2023-11-22T02:09:52.166" v="1581" actId="20577"/>
          <ac:spMkLst>
            <pc:docMk/>
            <pc:sldMk cId="736290215" sldId="2142532400"/>
            <ac:spMk id="5" creationId="{26DAAD99-B0A4-4450-8DD7-E1274ABD2AC4}"/>
          </ac:spMkLst>
        </pc:spChg>
        <pc:spChg chg="mod">
          <ac:chgData name="Daniel Margetic (SECURITY)" userId="ee2278a4-4fec-4cd0-81f2-44424f444fea" providerId="ADAL" clId="{419864AD-0CCB-4F8F-B492-769EDE0EEF25}" dt="2023-11-22T02:09:52.152" v="1577" actId="20577"/>
          <ac:spMkLst>
            <pc:docMk/>
            <pc:sldMk cId="736290215" sldId="2142532400"/>
            <ac:spMk id="8" creationId="{4B5C319F-B8B1-45BD-9E8E-CE6EA54E14C4}"/>
          </ac:spMkLst>
        </pc:spChg>
        <pc:spChg chg="mod">
          <ac:chgData name="Daniel Margetic (SECURITY)" userId="ee2278a4-4fec-4cd0-81f2-44424f444fea" providerId="ADAL" clId="{419864AD-0CCB-4F8F-B492-769EDE0EEF25}" dt="2023-11-22T02:09:52.161" v="1580" actId="20577"/>
          <ac:spMkLst>
            <pc:docMk/>
            <pc:sldMk cId="736290215" sldId="2142532400"/>
            <ac:spMk id="9" creationId="{B766487E-9ACD-4696-B909-0BD529DF9077}"/>
          </ac:spMkLst>
        </pc:spChg>
        <pc:spChg chg="mod">
          <ac:chgData name="Daniel Margetic (SECURITY)" userId="ee2278a4-4fec-4cd0-81f2-44424f444fea" providerId="ADAL" clId="{419864AD-0CCB-4F8F-B492-769EDE0EEF25}" dt="2023-11-22T02:09:52.173" v="1582" actId="20577"/>
          <ac:spMkLst>
            <pc:docMk/>
            <pc:sldMk cId="736290215" sldId="2142532400"/>
            <ac:spMk id="10" creationId="{16C628AB-B86D-42DC-BED2-78A954B9C5FA}"/>
          </ac:spMkLst>
        </pc:spChg>
        <pc:cxnChg chg="mod">
          <ac:chgData name="Daniel Margetic (SECURITY)" userId="ee2278a4-4fec-4cd0-81f2-44424f444fea" providerId="ADAL" clId="{419864AD-0CCB-4F8F-B492-769EDE0EEF25}" dt="2023-11-22T02:09:52.156" v="1579"/>
          <ac:cxnSpMkLst>
            <pc:docMk/>
            <pc:sldMk cId="736290215"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1038655468" sldId="2142532400"/>
        </pc:sldMkLst>
        <pc:spChg chg="mod">
          <ac:chgData name="Daniel Margetic (SECURITY)" userId="ee2278a4-4fec-4cd0-81f2-44424f444fea" providerId="ADAL" clId="{419864AD-0CCB-4F8F-B492-769EDE0EEF25}" dt="2023-11-23T13:38:57.050" v="4693" actId="20577"/>
          <ac:spMkLst>
            <pc:docMk/>
            <pc:sldMk cId="1038655468" sldId="2142532400"/>
            <ac:spMk id="4" creationId="{FD92F025-1776-4403-B9D2-623921B955C4}"/>
          </ac:spMkLst>
        </pc:spChg>
        <pc:spChg chg="mod">
          <ac:chgData name="Daniel Margetic (SECURITY)" userId="ee2278a4-4fec-4cd0-81f2-44424f444fea" providerId="ADAL" clId="{419864AD-0CCB-4F8F-B492-769EDE0EEF25}" dt="2023-11-23T13:38:57.079" v="4698" actId="20577"/>
          <ac:spMkLst>
            <pc:docMk/>
            <pc:sldMk cId="1038655468" sldId="2142532400"/>
            <ac:spMk id="5" creationId="{26DAAD99-B0A4-4450-8DD7-E1274ABD2AC4}"/>
          </ac:spMkLst>
        </pc:spChg>
        <pc:spChg chg="mod">
          <ac:chgData name="Daniel Margetic (SECURITY)" userId="ee2278a4-4fec-4cd0-81f2-44424f444fea" providerId="ADAL" clId="{419864AD-0CCB-4F8F-B492-769EDE0EEF25}" dt="2023-11-23T13:38:57.066" v="4694" actId="20577"/>
          <ac:spMkLst>
            <pc:docMk/>
            <pc:sldMk cId="1038655468" sldId="2142532400"/>
            <ac:spMk id="8" creationId="{4B5C319F-B8B1-45BD-9E8E-CE6EA54E14C4}"/>
          </ac:spMkLst>
        </pc:spChg>
        <pc:spChg chg="mod">
          <ac:chgData name="Daniel Margetic (SECURITY)" userId="ee2278a4-4fec-4cd0-81f2-44424f444fea" providerId="ADAL" clId="{419864AD-0CCB-4F8F-B492-769EDE0EEF25}" dt="2023-11-23T13:38:57.074" v="4697" actId="20577"/>
          <ac:spMkLst>
            <pc:docMk/>
            <pc:sldMk cId="1038655468" sldId="2142532400"/>
            <ac:spMk id="9" creationId="{B766487E-9ACD-4696-B909-0BD529DF9077}"/>
          </ac:spMkLst>
        </pc:spChg>
        <pc:spChg chg="mod">
          <ac:chgData name="Daniel Margetic (SECURITY)" userId="ee2278a4-4fec-4cd0-81f2-44424f444fea" providerId="ADAL" clId="{419864AD-0CCB-4F8F-B492-769EDE0EEF25}" dt="2023-11-23T13:38:57.081" v="4699" actId="20577"/>
          <ac:spMkLst>
            <pc:docMk/>
            <pc:sldMk cId="1038655468" sldId="2142532400"/>
            <ac:spMk id="10" creationId="{16C628AB-B86D-42DC-BED2-78A954B9C5FA}"/>
          </ac:spMkLst>
        </pc:spChg>
        <pc:cxnChg chg="mod">
          <ac:chgData name="Daniel Margetic (SECURITY)" userId="ee2278a4-4fec-4cd0-81f2-44424f444fea" providerId="ADAL" clId="{419864AD-0CCB-4F8F-B492-769EDE0EEF25}" dt="2023-11-23T13:38:57.069" v="4696"/>
          <ac:cxnSpMkLst>
            <pc:docMk/>
            <pc:sldMk cId="1038655468"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1375730600" sldId="2142532400"/>
        </pc:sldMkLst>
        <pc:spChg chg="mod">
          <ac:chgData name="Daniel Margetic (SECURITY)" userId="ee2278a4-4fec-4cd0-81f2-44424f444fea" providerId="ADAL" clId="{419864AD-0CCB-4F8F-B492-769EDE0EEF25}" dt="2023-11-23T12:10:57.062" v="2607" actId="20577"/>
          <ac:spMkLst>
            <pc:docMk/>
            <pc:sldMk cId="1375730600" sldId="2142532400"/>
            <ac:spMk id="4" creationId="{FD92F025-1776-4403-B9D2-623921B955C4}"/>
          </ac:spMkLst>
        </pc:spChg>
        <pc:spChg chg="mod">
          <ac:chgData name="Daniel Margetic (SECURITY)" userId="ee2278a4-4fec-4cd0-81f2-44424f444fea" providerId="ADAL" clId="{419864AD-0CCB-4F8F-B492-769EDE0EEF25}" dt="2023-11-23T12:10:57.086" v="2612" actId="20577"/>
          <ac:spMkLst>
            <pc:docMk/>
            <pc:sldMk cId="1375730600" sldId="2142532400"/>
            <ac:spMk id="5" creationId="{26DAAD99-B0A4-4450-8DD7-E1274ABD2AC4}"/>
          </ac:spMkLst>
        </pc:spChg>
        <pc:spChg chg="mod">
          <ac:chgData name="Daniel Margetic (SECURITY)" userId="ee2278a4-4fec-4cd0-81f2-44424f444fea" providerId="ADAL" clId="{419864AD-0CCB-4F8F-B492-769EDE0EEF25}" dt="2023-11-23T12:10:57.067" v="2608" actId="20577"/>
          <ac:spMkLst>
            <pc:docMk/>
            <pc:sldMk cId="1375730600" sldId="2142532400"/>
            <ac:spMk id="8" creationId="{4B5C319F-B8B1-45BD-9E8E-CE6EA54E14C4}"/>
          </ac:spMkLst>
        </pc:spChg>
        <pc:spChg chg="mod">
          <ac:chgData name="Daniel Margetic (SECURITY)" userId="ee2278a4-4fec-4cd0-81f2-44424f444fea" providerId="ADAL" clId="{419864AD-0CCB-4F8F-B492-769EDE0EEF25}" dt="2023-11-23T12:10:57.081" v="2611" actId="20577"/>
          <ac:spMkLst>
            <pc:docMk/>
            <pc:sldMk cId="1375730600" sldId="2142532400"/>
            <ac:spMk id="9" creationId="{B766487E-9ACD-4696-B909-0BD529DF9077}"/>
          </ac:spMkLst>
        </pc:spChg>
        <pc:spChg chg="mod">
          <ac:chgData name="Daniel Margetic (SECURITY)" userId="ee2278a4-4fec-4cd0-81f2-44424f444fea" providerId="ADAL" clId="{419864AD-0CCB-4F8F-B492-769EDE0EEF25}" dt="2023-11-23T12:10:57.092" v="2613" actId="20577"/>
          <ac:spMkLst>
            <pc:docMk/>
            <pc:sldMk cId="1375730600" sldId="2142532400"/>
            <ac:spMk id="10" creationId="{16C628AB-B86D-42DC-BED2-78A954B9C5FA}"/>
          </ac:spMkLst>
        </pc:spChg>
        <pc:cxnChg chg="mod">
          <ac:chgData name="Daniel Margetic (SECURITY)" userId="ee2278a4-4fec-4cd0-81f2-44424f444fea" providerId="ADAL" clId="{419864AD-0CCB-4F8F-B492-769EDE0EEF25}" dt="2023-11-23T12:10:57.071" v="2610"/>
          <ac:cxnSpMkLst>
            <pc:docMk/>
            <pc:sldMk cId="1375730600"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1963098878" sldId="2142532400"/>
        </pc:sldMkLst>
        <pc:spChg chg="mod">
          <ac:chgData name="Daniel Margetic (SECURITY)" userId="ee2278a4-4fec-4cd0-81f2-44424f444fea" providerId="ADAL" clId="{419864AD-0CCB-4F8F-B492-769EDE0EEF25}" dt="2023-11-23T12:14:51.698" v="2773" actId="20577"/>
          <ac:spMkLst>
            <pc:docMk/>
            <pc:sldMk cId="1963098878" sldId="2142532400"/>
            <ac:spMk id="4" creationId="{FD92F025-1776-4403-B9D2-623921B955C4}"/>
          </ac:spMkLst>
        </pc:spChg>
        <pc:spChg chg="mod">
          <ac:chgData name="Daniel Margetic (SECURITY)" userId="ee2278a4-4fec-4cd0-81f2-44424f444fea" providerId="ADAL" clId="{419864AD-0CCB-4F8F-B492-769EDE0EEF25}" dt="2023-11-23T12:14:51.753" v="2778" actId="20577"/>
          <ac:spMkLst>
            <pc:docMk/>
            <pc:sldMk cId="1963098878" sldId="2142532400"/>
            <ac:spMk id="5" creationId="{26DAAD99-B0A4-4450-8DD7-E1274ABD2AC4}"/>
          </ac:spMkLst>
        </pc:spChg>
        <pc:spChg chg="mod">
          <ac:chgData name="Daniel Margetic (SECURITY)" userId="ee2278a4-4fec-4cd0-81f2-44424f444fea" providerId="ADAL" clId="{419864AD-0CCB-4F8F-B492-769EDE0EEF25}" dt="2023-11-23T12:14:51.720" v="2774" actId="20577"/>
          <ac:spMkLst>
            <pc:docMk/>
            <pc:sldMk cId="1963098878" sldId="2142532400"/>
            <ac:spMk id="8" creationId="{4B5C319F-B8B1-45BD-9E8E-CE6EA54E14C4}"/>
          </ac:spMkLst>
        </pc:spChg>
        <pc:spChg chg="mod">
          <ac:chgData name="Daniel Margetic (SECURITY)" userId="ee2278a4-4fec-4cd0-81f2-44424f444fea" providerId="ADAL" clId="{419864AD-0CCB-4F8F-B492-769EDE0EEF25}" dt="2023-11-23T12:14:51.736" v="2777" actId="20577"/>
          <ac:spMkLst>
            <pc:docMk/>
            <pc:sldMk cId="1963098878" sldId="2142532400"/>
            <ac:spMk id="9" creationId="{B766487E-9ACD-4696-B909-0BD529DF9077}"/>
          </ac:spMkLst>
        </pc:spChg>
        <pc:spChg chg="mod">
          <ac:chgData name="Daniel Margetic (SECURITY)" userId="ee2278a4-4fec-4cd0-81f2-44424f444fea" providerId="ADAL" clId="{419864AD-0CCB-4F8F-B492-769EDE0EEF25}" dt="2023-11-23T12:14:51.759" v="2779" actId="20577"/>
          <ac:spMkLst>
            <pc:docMk/>
            <pc:sldMk cId="1963098878" sldId="2142532400"/>
            <ac:spMk id="10" creationId="{16C628AB-B86D-42DC-BED2-78A954B9C5FA}"/>
          </ac:spMkLst>
        </pc:spChg>
        <pc:cxnChg chg="mod">
          <ac:chgData name="Daniel Margetic (SECURITY)" userId="ee2278a4-4fec-4cd0-81f2-44424f444fea" providerId="ADAL" clId="{419864AD-0CCB-4F8F-B492-769EDE0EEF25}" dt="2023-11-23T12:14:51.725" v="2776"/>
          <ac:cxnSpMkLst>
            <pc:docMk/>
            <pc:sldMk cId="1963098878"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216804762" sldId="2142532400"/>
        </pc:sldMkLst>
        <pc:spChg chg="mod">
          <ac:chgData name="Daniel Margetic (SECURITY)" userId="ee2278a4-4fec-4cd0-81f2-44424f444fea" providerId="ADAL" clId="{419864AD-0CCB-4F8F-B492-769EDE0EEF25}" dt="2023-11-23T12:56:35.922" v="2962" actId="20577"/>
          <ac:spMkLst>
            <pc:docMk/>
            <pc:sldMk cId="3216804762" sldId="2142532400"/>
            <ac:spMk id="4" creationId="{FD92F025-1776-4403-B9D2-623921B955C4}"/>
          </ac:spMkLst>
        </pc:spChg>
        <pc:spChg chg="mod">
          <ac:chgData name="Daniel Margetic (SECURITY)" userId="ee2278a4-4fec-4cd0-81f2-44424f444fea" providerId="ADAL" clId="{419864AD-0CCB-4F8F-B492-769EDE0EEF25}" dt="2023-11-23T12:56:35.948" v="2967" actId="20577"/>
          <ac:spMkLst>
            <pc:docMk/>
            <pc:sldMk cId="3216804762" sldId="2142532400"/>
            <ac:spMk id="5" creationId="{26DAAD99-B0A4-4450-8DD7-E1274ABD2AC4}"/>
          </ac:spMkLst>
        </pc:spChg>
        <pc:spChg chg="mod">
          <ac:chgData name="Daniel Margetic (SECURITY)" userId="ee2278a4-4fec-4cd0-81f2-44424f444fea" providerId="ADAL" clId="{419864AD-0CCB-4F8F-B492-769EDE0EEF25}" dt="2023-11-23T12:56:35.929" v="2963" actId="20577"/>
          <ac:spMkLst>
            <pc:docMk/>
            <pc:sldMk cId="3216804762" sldId="2142532400"/>
            <ac:spMk id="8" creationId="{4B5C319F-B8B1-45BD-9E8E-CE6EA54E14C4}"/>
          </ac:spMkLst>
        </pc:spChg>
        <pc:spChg chg="mod">
          <ac:chgData name="Daniel Margetic (SECURITY)" userId="ee2278a4-4fec-4cd0-81f2-44424f444fea" providerId="ADAL" clId="{419864AD-0CCB-4F8F-B492-769EDE0EEF25}" dt="2023-11-23T12:56:35.942" v="2966" actId="20577"/>
          <ac:spMkLst>
            <pc:docMk/>
            <pc:sldMk cId="3216804762" sldId="2142532400"/>
            <ac:spMk id="9" creationId="{B766487E-9ACD-4696-B909-0BD529DF9077}"/>
          </ac:spMkLst>
        </pc:spChg>
        <pc:spChg chg="mod">
          <ac:chgData name="Daniel Margetic (SECURITY)" userId="ee2278a4-4fec-4cd0-81f2-44424f444fea" providerId="ADAL" clId="{419864AD-0CCB-4F8F-B492-769EDE0EEF25}" dt="2023-11-23T12:56:35.953" v="2968" actId="20577"/>
          <ac:spMkLst>
            <pc:docMk/>
            <pc:sldMk cId="3216804762" sldId="2142532400"/>
            <ac:spMk id="10" creationId="{16C628AB-B86D-42DC-BED2-78A954B9C5FA}"/>
          </ac:spMkLst>
        </pc:spChg>
        <pc:cxnChg chg="mod">
          <ac:chgData name="Daniel Margetic (SECURITY)" userId="ee2278a4-4fec-4cd0-81f2-44424f444fea" providerId="ADAL" clId="{419864AD-0CCB-4F8F-B492-769EDE0EEF25}" dt="2023-11-23T12:56:35.933" v="2965"/>
          <ac:cxnSpMkLst>
            <pc:docMk/>
            <pc:sldMk cId="3216804762" sldId="2142532400"/>
            <ac:cxnSpMk id="18" creationId="{28AA62ED-5C89-4E21-BEA3-D3CE68733D6D}"/>
          </ac:cxnSpMkLst>
        </pc:cxnChg>
      </pc:sldChg>
      <pc:sldChg chg="addSp modSp add del mod ord">
        <pc:chgData name="Daniel Margetic (SECURITY)" userId="ee2278a4-4fec-4cd0-81f2-44424f444fea" providerId="ADAL" clId="{419864AD-0CCB-4F8F-B492-769EDE0EEF25}" dt="2023-11-23T13:21:58.064" v="4340" actId="47"/>
        <pc:sldMkLst>
          <pc:docMk/>
          <pc:sldMk cId="3403504370" sldId="2142532400"/>
        </pc:sldMkLst>
        <pc:spChg chg="mod">
          <ac:chgData name="Daniel Margetic (SECURITY)" userId="ee2278a4-4fec-4cd0-81f2-44424f444fea" providerId="ADAL" clId="{419864AD-0CCB-4F8F-B492-769EDE0EEF25}" dt="2023-11-23T13:21:10.049" v="4322" actId="20577"/>
          <ac:spMkLst>
            <pc:docMk/>
            <pc:sldMk cId="3403504370" sldId="2142532400"/>
            <ac:spMk id="3" creationId="{02A2312C-B6C0-45C8-BA07-32B020802FF8}"/>
          </ac:spMkLst>
        </pc:spChg>
        <pc:spChg chg="mod">
          <ac:chgData name="Daniel Margetic (SECURITY)" userId="ee2278a4-4fec-4cd0-81f2-44424f444fea" providerId="ADAL" clId="{419864AD-0CCB-4F8F-B492-769EDE0EEF25}" dt="2023-11-23T13:21:10.053" v="4323" actId="20577"/>
          <ac:spMkLst>
            <pc:docMk/>
            <pc:sldMk cId="3403504370" sldId="2142532400"/>
            <ac:spMk id="5" creationId="{449B3142-8E14-463C-9568-B853FC4E00D8}"/>
          </ac:spMkLst>
        </pc:spChg>
        <pc:spChg chg="mod">
          <ac:chgData name="Daniel Margetic (SECURITY)" userId="ee2278a4-4fec-4cd0-81f2-44424f444fea" providerId="ADAL" clId="{419864AD-0CCB-4F8F-B492-769EDE0EEF25}" dt="2023-11-23T13:20:58.166" v="4270" actId="20577"/>
          <ac:spMkLst>
            <pc:docMk/>
            <pc:sldMk cId="3403504370" sldId="2142532400"/>
            <ac:spMk id="8" creationId="{3E3E86A1-51F0-4ACE-9110-65C339009DC5}"/>
          </ac:spMkLst>
        </pc:spChg>
        <pc:spChg chg="mod">
          <ac:chgData name="Daniel Margetic (SECURITY)" userId="ee2278a4-4fec-4cd0-81f2-44424f444fea" providerId="ADAL" clId="{419864AD-0CCB-4F8F-B492-769EDE0EEF25}" dt="2023-11-23T13:20:58.173" v="4271" actId="20577"/>
          <ac:spMkLst>
            <pc:docMk/>
            <pc:sldMk cId="3403504370" sldId="2142532400"/>
            <ac:spMk id="9" creationId="{03055892-809B-4369-8DC3-837607F92822}"/>
          </ac:spMkLst>
        </pc:spChg>
        <pc:spChg chg="mod">
          <ac:chgData name="Daniel Margetic (SECURITY)" userId="ee2278a4-4fec-4cd0-81f2-44424f444fea" providerId="ADAL" clId="{419864AD-0CCB-4F8F-B492-769EDE0EEF25}" dt="2023-11-23T13:21:11.613" v="4330" actId="20577"/>
          <ac:spMkLst>
            <pc:docMk/>
            <pc:sldMk cId="3403504370" sldId="2142532400"/>
            <ac:spMk id="12" creationId="{BF878C93-8775-4329-AC41-FB6E5F1F9E5D}"/>
          </ac:spMkLst>
        </pc:spChg>
        <pc:spChg chg="mod">
          <ac:chgData name="Daniel Margetic (SECURITY)" userId="ee2278a4-4fec-4cd0-81f2-44424f444fea" providerId="ADAL" clId="{419864AD-0CCB-4F8F-B492-769EDE0EEF25}" dt="2023-11-23T13:21:11.617" v="4331" actId="20577"/>
          <ac:spMkLst>
            <pc:docMk/>
            <pc:sldMk cId="3403504370" sldId="2142532400"/>
            <ac:spMk id="13" creationId="{DEACA864-3795-4B65-93F0-66CF1A79BB5F}"/>
          </ac:spMkLst>
        </pc:spChg>
        <pc:spChg chg="mod">
          <ac:chgData name="Daniel Margetic (SECURITY)" userId="ee2278a4-4fec-4cd0-81f2-44424f444fea" providerId="ADAL" clId="{419864AD-0CCB-4F8F-B492-769EDE0EEF25}" dt="2023-11-23T13:20:58.205" v="4274" actId="20577"/>
          <ac:spMkLst>
            <pc:docMk/>
            <pc:sldMk cId="3403504370" sldId="2142532400"/>
            <ac:spMk id="16" creationId="{8FAEC4C6-4999-49FA-9A20-D5286ACF228D}"/>
          </ac:spMkLst>
        </pc:spChg>
        <pc:spChg chg="mod">
          <ac:chgData name="Daniel Margetic (SECURITY)" userId="ee2278a4-4fec-4cd0-81f2-44424f444fea" providerId="ADAL" clId="{419864AD-0CCB-4F8F-B492-769EDE0EEF25}" dt="2023-11-23T13:20:58.214" v="4275" actId="20577"/>
          <ac:spMkLst>
            <pc:docMk/>
            <pc:sldMk cId="3403504370" sldId="2142532400"/>
            <ac:spMk id="18" creationId="{534C3077-CDBF-4AF7-9BDC-213801286609}"/>
          </ac:spMkLst>
        </pc:spChg>
        <pc:spChg chg="mod">
          <ac:chgData name="Daniel Margetic (SECURITY)" userId="ee2278a4-4fec-4cd0-81f2-44424f444fea" providerId="ADAL" clId="{419864AD-0CCB-4F8F-B492-769EDE0EEF25}" dt="2023-11-23T13:21:07.098" v="4282" actId="20577"/>
          <ac:spMkLst>
            <pc:docMk/>
            <pc:sldMk cId="3403504370" sldId="2142532400"/>
            <ac:spMk id="22" creationId="{26EC3D75-A7AA-419E-954A-541DBD940CE3}"/>
          </ac:spMkLst>
        </pc:spChg>
        <pc:spChg chg="mod">
          <ac:chgData name="Daniel Margetic (SECURITY)" userId="ee2278a4-4fec-4cd0-81f2-44424f444fea" providerId="ADAL" clId="{419864AD-0CCB-4F8F-B492-769EDE0EEF25}" dt="2023-11-23T13:21:07.103" v="4283" actId="20577"/>
          <ac:spMkLst>
            <pc:docMk/>
            <pc:sldMk cId="3403504370" sldId="2142532400"/>
            <ac:spMk id="25" creationId="{92D996AE-5E09-476E-81FB-22FA58980C80}"/>
          </ac:spMkLst>
        </pc:spChg>
        <pc:spChg chg="mod">
          <ac:chgData name="Daniel Margetic (SECURITY)" userId="ee2278a4-4fec-4cd0-81f2-44424f444fea" providerId="ADAL" clId="{419864AD-0CCB-4F8F-B492-769EDE0EEF25}" dt="2023-11-23T13:21:07.121" v="4290" actId="20577"/>
          <ac:spMkLst>
            <pc:docMk/>
            <pc:sldMk cId="3403504370" sldId="2142532400"/>
            <ac:spMk id="41" creationId="{5F718C7C-8E6C-4F1F-880F-BE556A2A4FA1}"/>
          </ac:spMkLst>
        </pc:spChg>
        <pc:spChg chg="mod">
          <ac:chgData name="Daniel Margetic (SECURITY)" userId="ee2278a4-4fec-4cd0-81f2-44424f444fea" providerId="ADAL" clId="{419864AD-0CCB-4F8F-B492-769EDE0EEF25}" dt="2023-11-23T13:21:07.126" v="4291" actId="20577"/>
          <ac:spMkLst>
            <pc:docMk/>
            <pc:sldMk cId="3403504370" sldId="2142532400"/>
            <ac:spMk id="43" creationId="{9A0E3318-F6C4-42EA-8925-F6A87532565D}"/>
          </ac:spMkLst>
        </pc:spChg>
        <pc:spChg chg="mod">
          <ac:chgData name="Daniel Margetic (SECURITY)" userId="ee2278a4-4fec-4cd0-81f2-44424f444fea" providerId="ADAL" clId="{419864AD-0CCB-4F8F-B492-769EDE0EEF25}" dt="2023-11-23T13:21:07.142" v="4298" actId="20577"/>
          <ac:spMkLst>
            <pc:docMk/>
            <pc:sldMk cId="3403504370" sldId="2142532400"/>
            <ac:spMk id="47" creationId="{97A63E6B-1073-45D8-81B7-6FB833A473A3}"/>
          </ac:spMkLst>
        </pc:spChg>
        <pc:spChg chg="mod">
          <ac:chgData name="Daniel Margetic (SECURITY)" userId="ee2278a4-4fec-4cd0-81f2-44424f444fea" providerId="ADAL" clId="{419864AD-0CCB-4F8F-B492-769EDE0EEF25}" dt="2023-11-23T13:21:07.148" v="4299" actId="20577"/>
          <ac:spMkLst>
            <pc:docMk/>
            <pc:sldMk cId="3403504370" sldId="2142532400"/>
            <ac:spMk id="49" creationId="{D8B9A33B-ADD7-4791-8FF2-6D7E50EF2C36}"/>
          </ac:spMkLst>
        </pc:spChg>
        <pc:spChg chg="mod">
          <ac:chgData name="Daniel Margetic (SECURITY)" userId="ee2278a4-4fec-4cd0-81f2-44424f444fea" providerId="ADAL" clId="{419864AD-0CCB-4F8F-B492-769EDE0EEF25}" dt="2023-11-23T13:21:07.164" v="4306" actId="20577"/>
          <ac:spMkLst>
            <pc:docMk/>
            <pc:sldMk cId="3403504370" sldId="2142532400"/>
            <ac:spMk id="53" creationId="{DE4F2781-57BF-400E-9776-D0CB596ECA76}"/>
          </ac:spMkLst>
        </pc:spChg>
        <pc:spChg chg="mod">
          <ac:chgData name="Daniel Margetic (SECURITY)" userId="ee2278a4-4fec-4cd0-81f2-44424f444fea" providerId="ADAL" clId="{419864AD-0CCB-4F8F-B492-769EDE0EEF25}" dt="2023-11-23T13:21:07.168" v="4307" actId="20577"/>
          <ac:spMkLst>
            <pc:docMk/>
            <pc:sldMk cId="3403504370" sldId="2142532400"/>
            <ac:spMk id="55" creationId="{89E44410-8F83-483F-AF65-068A8FA9E76C}"/>
          </ac:spMkLst>
        </pc:spChg>
        <pc:spChg chg="mod">
          <ac:chgData name="Daniel Margetic (SECURITY)" userId="ee2278a4-4fec-4cd0-81f2-44424f444fea" providerId="ADAL" clId="{419864AD-0CCB-4F8F-B492-769EDE0EEF25}" dt="2023-11-23T13:21:12.797" v="4338" actId="20577"/>
          <ac:spMkLst>
            <pc:docMk/>
            <pc:sldMk cId="3403504370" sldId="2142532400"/>
            <ac:spMk id="58" creationId="{68111BEC-B35B-A65C-5898-A3D5E3D8520B}"/>
          </ac:spMkLst>
        </pc:spChg>
        <pc:spChg chg="mod">
          <ac:chgData name="Daniel Margetic (SECURITY)" userId="ee2278a4-4fec-4cd0-81f2-44424f444fea" providerId="ADAL" clId="{419864AD-0CCB-4F8F-B492-769EDE0EEF25}" dt="2023-11-23T13:21:09.134" v="4314" actId="20577"/>
          <ac:spMkLst>
            <pc:docMk/>
            <pc:sldMk cId="3403504370" sldId="2142532400"/>
            <ac:spMk id="59" creationId="{91C29F1C-4489-4EBD-A4B7-A32D7A563807}"/>
          </ac:spMkLst>
        </pc:spChg>
        <pc:spChg chg="mod">
          <ac:chgData name="Daniel Margetic (SECURITY)" userId="ee2278a4-4fec-4cd0-81f2-44424f444fea" providerId="ADAL" clId="{419864AD-0CCB-4F8F-B492-769EDE0EEF25}" dt="2023-11-23T13:21:12.802" v="4339" actId="20577"/>
          <ac:spMkLst>
            <pc:docMk/>
            <pc:sldMk cId="3403504370" sldId="2142532400"/>
            <ac:spMk id="60" creationId="{AD2213D7-B94F-85E9-34DC-C57FCA787D02}"/>
          </ac:spMkLst>
        </pc:spChg>
        <pc:spChg chg="mod">
          <ac:chgData name="Daniel Margetic (SECURITY)" userId="ee2278a4-4fec-4cd0-81f2-44424f444fea" providerId="ADAL" clId="{419864AD-0CCB-4F8F-B492-769EDE0EEF25}" dt="2023-11-23T13:21:09.139" v="4315" actId="20577"/>
          <ac:spMkLst>
            <pc:docMk/>
            <pc:sldMk cId="3403504370" sldId="2142532400"/>
            <ac:spMk id="61" creationId="{89C2434E-16C4-48B5-AA76-0F387E7C12B5}"/>
          </ac:spMkLst>
        </pc:spChg>
        <pc:picChg chg="add mod">
          <ac:chgData name="Daniel Margetic (SECURITY)" userId="ee2278a4-4fec-4cd0-81f2-44424f444fea" providerId="ADAL" clId="{419864AD-0CCB-4F8F-B492-769EDE0EEF25}" dt="2023-11-23T13:21:07.092" v="4281"/>
          <ac:picMkLst>
            <pc:docMk/>
            <pc:sldMk cId="3403504370" sldId="2142532400"/>
            <ac:picMk id="32" creationId="{BF793868-0A77-D301-5FF5-B03B78D9983C}"/>
          </ac:picMkLst>
        </pc:picChg>
        <pc:picChg chg="add mod">
          <ac:chgData name="Daniel Margetic (SECURITY)" userId="ee2278a4-4fec-4cd0-81f2-44424f444fea" providerId="ADAL" clId="{419864AD-0CCB-4F8F-B492-769EDE0EEF25}" dt="2023-11-23T13:21:07.117" v="4289"/>
          <ac:picMkLst>
            <pc:docMk/>
            <pc:sldMk cId="3403504370" sldId="2142532400"/>
            <ac:picMk id="34" creationId="{C7509D4E-8384-1CF0-3AD8-6C362636807C}"/>
          </ac:picMkLst>
        </pc:picChg>
        <pc:picChg chg="add mod">
          <ac:chgData name="Daniel Margetic (SECURITY)" userId="ee2278a4-4fec-4cd0-81f2-44424f444fea" providerId="ADAL" clId="{419864AD-0CCB-4F8F-B492-769EDE0EEF25}" dt="2023-11-23T13:21:07.137" v="4297"/>
          <ac:picMkLst>
            <pc:docMk/>
            <pc:sldMk cId="3403504370" sldId="2142532400"/>
            <ac:picMk id="35" creationId="{41241464-AE0E-6F5A-3D5C-83CC0F267F4F}"/>
          </ac:picMkLst>
        </pc:picChg>
        <pc:picChg chg="add mod">
          <ac:chgData name="Daniel Margetic (SECURITY)" userId="ee2278a4-4fec-4cd0-81f2-44424f444fea" providerId="ADAL" clId="{419864AD-0CCB-4F8F-B492-769EDE0EEF25}" dt="2023-11-23T13:21:07.160" v="4305"/>
          <ac:picMkLst>
            <pc:docMk/>
            <pc:sldMk cId="3403504370" sldId="2142532400"/>
            <ac:picMk id="44" creationId="{EB80536A-A796-B6D8-CC16-E9CC0A32D761}"/>
          </ac:picMkLst>
        </pc:picChg>
        <pc:picChg chg="add mod">
          <ac:chgData name="Daniel Margetic (SECURITY)" userId="ee2278a4-4fec-4cd0-81f2-44424f444fea" providerId="ADAL" clId="{419864AD-0CCB-4F8F-B492-769EDE0EEF25}" dt="2023-11-23T13:21:09.128" v="4313"/>
          <ac:picMkLst>
            <pc:docMk/>
            <pc:sldMk cId="3403504370" sldId="2142532400"/>
            <ac:picMk id="46" creationId="{737FED92-C651-B0E9-C514-52E54C9D22DF}"/>
          </ac:picMkLst>
        </pc:picChg>
        <pc:picChg chg="add mod">
          <ac:chgData name="Daniel Margetic (SECURITY)" userId="ee2278a4-4fec-4cd0-81f2-44424f444fea" providerId="ADAL" clId="{419864AD-0CCB-4F8F-B492-769EDE0EEF25}" dt="2023-11-23T13:21:10.044" v="4321"/>
          <ac:picMkLst>
            <pc:docMk/>
            <pc:sldMk cId="3403504370" sldId="2142532400"/>
            <ac:picMk id="48" creationId="{52EEF798-D056-8F70-8D0A-47B4B7B268C0}"/>
          </ac:picMkLst>
        </pc:picChg>
        <pc:picChg chg="add mod">
          <ac:chgData name="Daniel Margetic (SECURITY)" userId="ee2278a4-4fec-4cd0-81f2-44424f444fea" providerId="ADAL" clId="{419864AD-0CCB-4F8F-B492-769EDE0EEF25}" dt="2023-11-23T13:21:11.608" v="4329"/>
          <ac:picMkLst>
            <pc:docMk/>
            <pc:sldMk cId="3403504370" sldId="2142532400"/>
            <ac:picMk id="50" creationId="{CD5C01C3-002A-F4DA-C75C-70751A419CFA}"/>
          </ac:picMkLst>
        </pc:picChg>
        <pc:picChg chg="add mod">
          <ac:chgData name="Daniel Margetic (SECURITY)" userId="ee2278a4-4fec-4cd0-81f2-44424f444fea" providerId="ADAL" clId="{419864AD-0CCB-4F8F-B492-769EDE0EEF25}" dt="2023-11-23T13:21:12.793" v="4337"/>
          <ac:picMkLst>
            <pc:docMk/>
            <pc:sldMk cId="3403504370" sldId="2142532400"/>
            <ac:picMk id="52" creationId="{6DDF984A-A638-B351-04A9-054298AA3DDA}"/>
          </ac:picMkLst>
        </pc:picChg>
        <pc:cxnChg chg="mod">
          <ac:chgData name="Daniel Margetic (SECURITY)" userId="ee2278a4-4fec-4cd0-81f2-44424f444fea" providerId="ADAL" clId="{419864AD-0CCB-4F8F-B492-769EDE0EEF25}" dt="2023-11-23T13:20:58.173" v="4273"/>
          <ac:cxnSpMkLst>
            <pc:docMk/>
            <pc:sldMk cId="3403504370" sldId="2142532400"/>
            <ac:cxnSpMk id="23" creationId="{AB43E8F0-8C3C-4F1E-919E-E1ECE342E8DE}"/>
          </ac:cxnSpMkLst>
        </pc:cxnChg>
      </pc:sldChg>
      <pc:sldChg chg="modSp add del mod ord">
        <pc:chgData name="Daniel Margetic (SECURITY)" userId="ee2278a4-4fec-4cd0-81f2-44424f444fea" providerId="ADAL" clId="{419864AD-0CCB-4F8F-B492-769EDE0EEF25}" dt="2023-11-23T13:15:57.993" v="4177" actId="47"/>
        <pc:sldMkLst>
          <pc:docMk/>
          <pc:sldMk cId="4037940981" sldId="2142532400"/>
        </pc:sldMkLst>
        <pc:spChg chg="mod">
          <ac:chgData name="Daniel Margetic (SECURITY)" userId="ee2278a4-4fec-4cd0-81f2-44424f444fea" providerId="ADAL" clId="{419864AD-0CCB-4F8F-B492-769EDE0EEF25}" dt="2023-11-23T13:14:37.249" v="4080" actId="20577"/>
          <ac:spMkLst>
            <pc:docMk/>
            <pc:sldMk cId="4037940981" sldId="2142532400"/>
            <ac:spMk id="4" creationId="{FD92F025-1776-4403-B9D2-623921B955C4}"/>
          </ac:spMkLst>
        </pc:spChg>
        <pc:spChg chg="mod">
          <ac:chgData name="Daniel Margetic (SECURITY)" userId="ee2278a4-4fec-4cd0-81f2-44424f444fea" providerId="ADAL" clId="{419864AD-0CCB-4F8F-B492-769EDE0EEF25}" dt="2023-11-23T13:14:37.273" v="4085" actId="20577"/>
          <ac:spMkLst>
            <pc:docMk/>
            <pc:sldMk cId="4037940981" sldId="2142532400"/>
            <ac:spMk id="5" creationId="{26DAAD99-B0A4-4450-8DD7-E1274ABD2AC4}"/>
          </ac:spMkLst>
        </pc:spChg>
        <pc:spChg chg="mod">
          <ac:chgData name="Daniel Margetic (SECURITY)" userId="ee2278a4-4fec-4cd0-81f2-44424f444fea" providerId="ADAL" clId="{419864AD-0CCB-4F8F-B492-769EDE0EEF25}" dt="2023-11-23T13:14:37.254" v="4081" actId="20577"/>
          <ac:spMkLst>
            <pc:docMk/>
            <pc:sldMk cId="4037940981" sldId="2142532400"/>
            <ac:spMk id="8" creationId="{4B5C319F-B8B1-45BD-9E8E-CE6EA54E14C4}"/>
          </ac:spMkLst>
        </pc:spChg>
        <pc:spChg chg="mod">
          <ac:chgData name="Daniel Margetic (SECURITY)" userId="ee2278a4-4fec-4cd0-81f2-44424f444fea" providerId="ADAL" clId="{419864AD-0CCB-4F8F-B492-769EDE0EEF25}" dt="2023-11-23T13:14:37.263" v="4084" actId="20577"/>
          <ac:spMkLst>
            <pc:docMk/>
            <pc:sldMk cId="4037940981" sldId="2142532400"/>
            <ac:spMk id="9" creationId="{B766487E-9ACD-4696-B909-0BD529DF9077}"/>
          </ac:spMkLst>
        </pc:spChg>
        <pc:spChg chg="mod">
          <ac:chgData name="Daniel Margetic (SECURITY)" userId="ee2278a4-4fec-4cd0-81f2-44424f444fea" providerId="ADAL" clId="{419864AD-0CCB-4F8F-B492-769EDE0EEF25}" dt="2023-11-23T13:14:37.284" v="4086" actId="20577"/>
          <ac:spMkLst>
            <pc:docMk/>
            <pc:sldMk cId="4037940981" sldId="2142532400"/>
            <ac:spMk id="10" creationId="{16C628AB-B86D-42DC-BED2-78A954B9C5FA}"/>
          </ac:spMkLst>
        </pc:spChg>
        <pc:cxnChg chg="mod">
          <ac:chgData name="Daniel Margetic (SECURITY)" userId="ee2278a4-4fec-4cd0-81f2-44424f444fea" providerId="ADAL" clId="{419864AD-0CCB-4F8F-B492-769EDE0EEF25}" dt="2023-11-23T13:14:37.258" v="4083"/>
          <ac:cxnSpMkLst>
            <pc:docMk/>
            <pc:sldMk cId="4037940981" sldId="2142532400"/>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085149309" sldId="2142532400"/>
        </pc:sldMkLst>
        <pc:spChg chg="mod">
          <ac:chgData name="Daniel Margetic (SECURITY)" userId="ee2278a4-4fec-4cd0-81f2-44424f444fea" providerId="ADAL" clId="{419864AD-0CCB-4F8F-B492-769EDE0EEF25}" dt="2023-11-17T01:45:02.648" v="125" actId="20577"/>
          <ac:spMkLst>
            <pc:docMk/>
            <pc:sldMk cId="4085149309" sldId="2142532400"/>
            <ac:spMk id="4" creationId="{FD92F025-1776-4403-B9D2-623921B955C4}"/>
          </ac:spMkLst>
        </pc:spChg>
        <pc:spChg chg="mod">
          <ac:chgData name="Daniel Margetic (SECURITY)" userId="ee2278a4-4fec-4cd0-81f2-44424f444fea" providerId="ADAL" clId="{419864AD-0CCB-4F8F-B492-769EDE0EEF25}" dt="2023-11-17T01:45:02.665" v="130" actId="20577"/>
          <ac:spMkLst>
            <pc:docMk/>
            <pc:sldMk cId="4085149309" sldId="2142532400"/>
            <ac:spMk id="5" creationId="{26DAAD99-B0A4-4450-8DD7-E1274ABD2AC4}"/>
          </ac:spMkLst>
        </pc:spChg>
        <pc:spChg chg="mod">
          <ac:chgData name="Daniel Margetic (SECURITY)" userId="ee2278a4-4fec-4cd0-81f2-44424f444fea" providerId="ADAL" clId="{419864AD-0CCB-4F8F-B492-769EDE0EEF25}" dt="2023-11-17T01:45:02.653" v="126" actId="20577"/>
          <ac:spMkLst>
            <pc:docMk/>
            <pc:sldMk cId="4085149309" sldId="2142532400"/>
            <ac:spMk id="8" creationId="{4B5C319F-B8B1-45BD-9E8E-CE6EA54E14C4}"/>
          </ac:spMkLst>
        </pc:spChg>
        <pc:spChg chg="mod">
          <ac:chgData name="Daniel Margetic (SECURITY)" userId="ee2278a4-4fec-4cd0-81f2-44424f444fea" providerId="ADAL" clId="{419864AD-0CCB-4F8F-B492-769EDE0EEF25}" dt="2023-11-17T01:45:02.660" v="129" actId="20577"/>
          <ac:spMkLst>
            <pc:docMk/>
            <pc:sldMk cId="4085149309" sldId="2142532400"/>
            <ac:spMk id="9" creationId="{B766487E-9ACD-4696-B909-0BD529DF9077}"/>
          </ac:spMkLst>
        </pc:spChg>
        <pc:spChg chg="mod">
          <ac:chgData name="Daniel Margetic (SECURITY)" userId="ee2278a4-4fec-4cd0-81f2-44424f444fea" providerId="ADAL" clId="{419864AD-0CCB-4F8F-B492-769EDE0EEF25}" dt="2023-11-17T01:45:02.671" v="131" actId="20577"/>
          <ac:spMkLst>
            <pc:docMk/>
            <pc:sldMk cId="4085149309" sldId="2142532400"/>
            <ac:spMk id="10" creationId="{16C628AB-B86D-42DC-BED2-78A954B9C5FA}"/>
          </ac:spMkLst>
        </pc:spChg>
        <pc:cxnChg chg="mod">
          <ac:chgData name="Daniel Margetic (SECURITY)" userId="ee2278a4-4fec-4cd0-81f2-44424f444fea" providerId="ADAL" clId="{419864AD-0CCB-4F8F-B492-769EDE0EEF25}" dt="2023-11-17T01:45:02.656" v="128"/>
          <ac:cxnSpMkLst>
            <pc:docMk/>
            <pc:sldMk cId="4085149309" sldId="2142532400"/>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833302788" sldId="2142532401"/>
        </pc:sldMkLst>
        <pc:spChg chg="mod">
          <ac:chgData name="Daniel Margetic (SECURITY)" userId="ee2278a4-4fec-4cd0-81f2-44424f444fea" providerId="ADAL" clId="{419864AD-0CCB-4F8F-B492-769EDE0EEF25}" dt="2023-11-23T12:10:57.122" v="2617" actId="20577"/>
          <ac:spMkLst>
            <pc:docMk/>
            <pc:sldMk cId="833302788" sldId="2142532401"/>
            <ac:spMk id="4" creationId="{FD92F025-1776-4403-B9D2-623921B955C4}"/>
          </ac:spMkLst>
        </pc:spChg>
        <pc:spChg chg="mod">
          <ac:chgData name="Daniel Margetic (SECURITY)" userId="ee2278a4-4fec-4cd0-81f2-44424f444fea" providerId="ADAL" clId="{419864AD-0CCB-4F8F-B492-769EDE0EEF25}" dt="2023-11-23T12:10:57.149" v="2622" actId="20577"/>
          <ac:spMkLst>
            <pc:docMk/>
            <pc:sldMk cId="833302788" sldId="2142532401"/>
            <ac:spMk id="5" creationId="{26DAAD99-B0A4-4450-8DD7-E1274ABD2AC4}"/>
          </ac:spMkLst>
        </pc:spChg>
        <pc:spChg chg="mod">
          <ac:chgData name="Daniel Margetic (SECURITY)" userId="ee2278a4-4fec-4cd0-81f2-44424f444fea" providerId="ADAL" clId="{419864AD-0CCB-4F8F-B492-769EDE0EEF25}" dt="2023-11-23T12:10:57.127" v="2618" actId="20577"/>
          <ac:spMkLst>
            <pc:docMk/>
            <pc:sldMk cId="833302788" sldId="2142532401"/>
            <ac:spMk id="8" creationId="{4B5C319F-B8B1-45BD-9E8E-CE6EA54E14C4}"/>
          </ac:spMkLst>
        </pc:spChg>
        <pc:spChg chg="mod">
          <ac:chgData name="Daniel Margetic (SECURITY)" userId="ee2278a4-4fec-4cd0-81f2-44424f444fea" providerId="ADAL" clId="{419864AD-0CCB-4F8F-B492-769EDE0EEF25}" dt="2023-11-23T12:10:57.142" v="2621" actId="20577"/>
          <ac:spMkLst>
            <pc:docMk/>
            <pc:sldMk cId="833302788" sldId="2142532401"/>
            <ac:spMk id="9" creationId="{B766487E-9ACD-4696-B909-0BD529DF9077}"/>
          </ac:spMkLst>
        </pc:spChg>
        <pc:spChg chg="mod">
          <ac:chgData name="Daniel Margetic (SECURITY)" userId="ee2278a4-4fec-4cd0-81f2-44424f444fea" providerId="ADAL" clId="{419864AD-0CCB-4F8F-B492-769EDE0EEF25}" dt="2023-11-23T12:10:57.155" v="2623" actId="20577"/>
          <ac:spMkLst>
            <pc:docMk/>
            <pc:sldMk cId="833302788" sldId="2142532401"/>
            <ac:spMk id="10" creationId="{16C628AB-B86D-42DC-BED2-78A954B9C5FA}"/>
          </ac:spMkLst>
        </pc:spChg>
        <pc:cxnChg chg="mod">
          <ac:chgData name="Daniel Margetic (SECURITY)" userId="ee2278a4-4fec-4cd0-81f2-44424f444fea" providerId="ADAL" clId="{419864AD-0CCB-4F8F-B492-769EDE0EEF25}" dt="2023-11-23T12:10:57.131" v="2620"/>
          <ac:cxnSpMkLst>
            <pc:docMk/>
            <pc:sldMk cId="833302788" sldId="2142532401"/>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1079947048" sldId="2142532401"/>
        </pc:sldMkLst>
        <pc:spChg chg="mod">
          <ac:chgData name="Daniel Margetic (SECURITY)" userId="ee2278a4-4fec-4cd0-81f2-44424f444fea" providerId="ADAL" clId="{419864AD-0CCB-4F8F-B492-769EDE0EEF25}" dt="2023-11-23T13:38:57.416" v="4703" actId="20577"/>
          <ac:spMkLst>
            <pc:docMk/>
            <pc:sldMk cId="1079947048" sldId="2142532401"/>
            <ac:spMk id="4" creationId="{FD92F025-1776-4403-B9D2-623921B955C4}"/>
          </ac:spMkLst>
        </pc:spChg>
        <pc:spChg chg="mod">
          <ac:chgData name="Daniel Margetic (SECURITY)" userId="ee2278a4-4fec-4cd0-81f2-44424f444fea" providerId="ADAL" clId="{419864AD-0CCB-4F8F-B492-769EDE0EEF25}" dt="2023-11-23T13:38:57.436" v="4708" actId="20577"/>
          <ac:spMkLst>
            <pc:docMk/>
            <pc:sldMk cId="1079947048" sldId="2142532401"/>
            <ac:spMk id="5" creationId="{26DAAD99-B0A4-4450-8DD7-E1274ABD2AC4}"/>
          </ac:spMkLst>
        </pc:spChg>
        <pc:spChg chg="mod">
          <ac:chgData name="Daniel Margetic (SECURITY)" userId="ee2278a4-4fec-4cd0-81f2-44424f444fea" providerId="ADAL" clId="{419864AD-0CCB-4F8F-B492-769EDE0EEF25}" dt="2023-11-23T13:38:57.416" v="4704" actId="20577"/>
          <ac:spMkLst>
            <pc:docMk/>
            <pc:sldMk cId="1079947048" sldId="2142532401"/>
            <ac:spMk id="8" creationId="{4B5C319F-B8B1-45BD-9E8E-CE6EA54E14C4}"/>
          </ac:spMkLst>
        </pc:spChg>
        <pc:spChg chg="mod">
          <ac:chgData name="Daniel Margetic (SECURITY)" userId="ee2278a4-4fec-4cd0-81f2-44424f444fea" providerId="ADAL" clId="{419864AD-0CCB-4F8F-B492-769EDE0EEF25}" dt="2023-11-23T13:38:57.426" v="4707" actId="20577"/>
          <ac:spMkLst>
            <pc:docMk/>
            <pc:sldMk cId="1079947048" sldId="2142532401"/>
            <ac:spMk id="9" creationId="{B766487E-9ACD-4696-B909-0BD529DF9077}"/>
          </ac:spMkLst>
        </pc:spChg>
        <pc:spChg chg="mod">
          <ac:chgData name="Daniel Margetic (SECURITY)" userId="ee2278a4-4fec-4cd0-81f2-44424f444fea" providerId="ADAL" clId="{419864AD-0CCB-4F8F-B492-769EDE0EEF25}" dt="2023-11-23T13:38:57.443" v="4709" actId="20577"/>
          <ac:spMkLst>
            <pc:docMk/>
            <pc:sldMk cId="1079947048" sldId="2142532401"/>
            <ac:spMk id="10" creationId="{16C628AB-B86D-42DC-BED2-78A954B9C5FA}"/>
          </ac:spMkLst>
        </pc:spChg>
        <pc:cxnChg chg="mod">
          <ac:chgData name="Daniel Margetic (SECURITY)" userId="ee2278a4-4fec-4cd0-81f2-44424f444fea" providerId="ADAL" clId="{419864AD-0CCB-4F8F-B492-769EDE0EEF25}" dt="2023-11-23T13:38:57.426" v="4706"/>
          <ac:cxnSpMkLst>
            <pc:docMk/>
            <pc:sldMk cId="1079947048" sldId="214253240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291602564" sldId="2142532401"/>
        </pc:sldMkLst>
        <pc:spChg chg="mod">
          <ac:chgData name="Daniel Margetic (SECURITY)" userId="ee2278a4-4fec-4cd0-81f2-44424f444fea" providerId="ADAL" clId="{419864AD-0CCB-4F8F-B492-769EDE0EEF25}" dt="2023-11-17T01:45:02.926" v="135" actId="20577"/>
          <ac:spMkLst>
            <pc:docMk/>
            <pc:sldMk cId="1291602564" sldId="2142532401"/>
            <ac:spMk id="4" creationId="{FD92F025-1776-4403-B9D2-623921B955C4}"/>
          </ac:spMkLst>
        </pc:spChg>
        <pc:spChg chg="mod">
          <ac:chgData name="Daniel Margetic (SECURITY)" userId="ee2278a4-4fec-4cd0-81f2-44424f444fea" providerId="ADAL" clId="{419864AD-0CCB-4F8F-B492-769EDE0EEF25}" dt="2023-11-17T01:45:02.944" v="140" actId="20577"/>
          <ac:spMkLst>
            <pc:docMk/>
            <pc:sldMk cId="1291602564" sldId="2142532401"/>
            <ac:spMk id="5" creationId="{26DAAD99-B0A4-4450-8DD7-E1274ABD2AC4}"/>
          </ac:spMkLst>
        </pc:spChg>
        <pc:spChg chg="mod">
          <ac:chgData name="Daniel Margetic (SECURITY)" userId="ee2278a4-4fec-4cd0-81f2-44424f444fea" providerId="ADAL" clId="{419864AD-0CCB-4F8F-B492-769EDE0EEF25}" dt="2023-11-17T01:45:02.931" v="136" actId="20577"/>
          <ac:spMkLst>
            <pc:docMk/>
            <pc:sldMk cId="1291602564" sldId="2142532401"/>
            <ac:spMk id="8" creationId="{4B5C319F-B8B1-45BD-9E8E-CE6EA54E14C4}"/>
          </ac:spMkLst>
        </pc:spChg>
        <pc:spChg chg="mod">
          <ac:chgData name="Daniel Margetic (SECURITY)" userId="ee2278a4-4fec-4cd0-81f2-44424f444fea" providerId="ADAL" clId="{419864AD-0CCB-4F8F-B492-769EDE0EEF25}" dt="2023-11-17T01:45:02.938" v="139" actId="20577"/>
          <ac:spMkLst>
            <pc:docMk/>
            <pc:sldMk cId="1291602564" sldId="2142532401"/>
            <ac:spMk id="9" creationId="{B766487E-9ACD-4696-B909-0BD529DF9077}"/>
          </ac:spMkLst>
        </pc:spChg>
        <pc:spChg chg="mod">
          <ac:chgData name="Daniel Margetic (SECURITY)" userId="ee2278a4-4fec-4cd0-81f2-44424f444fea" providerId="ADAL" clId="{419864AD-0CCB-4F8F-B492-769EDE0EEF25}" dt="2023-11-17T01:45:02.952" v="141" actId="20577"/>
          <ac:spMkLst>
            <pc:docMk/>
            <pc:sldMk cId="1291602564" sldId="2142532401"/>
            <ac:spMk id="10" creationId="{16C628AB-B86D-42DC-BED2-78A954B9C5FA}"/>
          </ac:spMkLst>
        </pc:spChg>
        <pc:cxnChg chg="mod">
          <ac:chgData name="Daniel Margetic (SECURITY)" userId="ee2278a4-4fec-4cd0-81f2-44424f444fea" providerId="ADAL" clId="{419864AD-0CCB-4F8F-B492-769EDE0EEF25}" dt="2023-11-17T01:45:02.934" v="138"/>
          <ac:cxnSpMkLst>
            <pc:docMk/>
            <pc:sldMk cId="1291602564" sldId="2142532401"/>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1343547432" sldId="2142532401"/>
        </pc:sldMkLst>
        <pc:spChg chg="mod">
          <ac:chgData name="Daniel Margetic (SECURITY)" userId="ee2278a4-4fec-4cd0-81f2-44424f444fea" providerId="ADAL" clId="{419864AD-0CCB-4F8F-B492-769EDE0EEF25}" dt="2023-11-23T12:14:51.777" v="2783" actId="20577"/>
          <ac:spMkLst>
            <pc:docMk/>
            <pc:sldMk cId="1343547432" sldId="2142532401"/>
            <ac:spMk id="4" creationId="{FD92F025-1776-4403-B9D2-623921B955C4}"/>
          </ac:spMkLst>
        </pc:spChg>
        <pc:spChg chg="mod">
          <ac:chgData name="Daniel Margetic (SECURITY)" userId="ee2278a4-4fec-4cd0-81f2-44424f444fea" providerId="ADAL" clId="{419864AD-0CCB-4F8F-B492-769EDE0EEF25}" dt="2023-11-23T12:14:51.798" v="2788" actId="20577"/>
          <ac:spMkLst>
            <pc:docMk/>
            <pc:sldMk cId="1343547432" sldId="2142532401"/>
            <ac:spMk id="5" creationId="{26DAAD99-B0A4-4450-8DD7-E1274ABD2AC4}"/>
          </ac:spMkLst>
        </pc:spChg>
        <pc:spChg chg="mod">
          <ac:chgData name="Daniel Margetic (SECURITY)" userId="ee2278a4-4fec-4cd0-81f2-44424f444fea" providerId="ADAL" clId="{419864AD-0CCB-4F8F-B492-769EDE0EEF25}" dt="2023-11-23T12:14:51.787" v="2784" actId="20577"/>
          <ac:spMkLst>
            <pc:docMk/>
            <pc:sldMk cId="1343547432" sldId="2142532401"/>
            <ac:spMk id="8" creationId="{4B5C319F-B8B1-45BD-9E8E-CE6EA54E14C4}"/>
          </ac:spMkLst>
        </pc:spChg>
        <pc:spChg chg="mod">
          <ac:chgData name="Daniel Margetic (SECURITY)" userId="ee2278a4-4fec-4cd0-81f2-44424f444fea" providerId="ADAL" clId="{419864AD-0CCB-4F8F-B492-769EDE0EEF25}" dt="2023-11-23T12:14:51.798" v="2787" actId="20577"/>
          <ac:spMkLst>
            <pc:docMk/>
            <pc:sldMk cId="1343547432" sldId="2142532401"/>
            <ac:spMk id="9" creationId="{B766487E-9ACD-4696-B909-0BD529DF9077}"/>
          </ac:spMkLst>
        </pc:spChg>
        <pc:spChg chg="mod">
          <ac:chgData name="Daniel Margetic (SECURITY)" userId="ee2278a4-4fec-4cd0-81f2-44424f444fea" providerId="ADAL" clId="{419864AD-0CCB-4F8F-B492-769EDE0EEF25}" dt="2023-11-23T12:14:51.813" v="2789" actId="20577"/>
          <ac:spMkLst>
            <pc:docMk/>
            <pc:sldMk cId="1343547432" sldId="2142532401"/>
            <ac:spMk id="10" creationId="{16C628AB-B86D-42DC-BED2-78A954B9C5FA}"/>
          </ac:spMkLst>
        </pc:spChg>
        <pc:cxnChg chg="mod">
          <ac:chgData name="Daniel Margetic (SECURITY)" userId="ee2278a4-4fec-4cd0-81f2-44424f444fea" providerId="ADAL" clId="{419864AD-0CCB-4F8F-B492-769EDE0EEF25}" dt="2023-11-23T12:14:51.787" v="2786"/>
          <ac:cxnSpMkLst>
            <pc:docMk/>
            <pc:sldMk cId="1343547432" sldId="2142532401"/>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1835617633" sldId="2142532401"/>
        </pc:sldMkLst>
        <pc:spChg chg="mod">
          <ac:chgData name="Daniel Margetic (SECURITY)" userId="ee2278a4-4fec-4cd0-81f2-44424f444fea" providerId="ADAL" clId="{419864AD-0CCB-4F8F-B492-769EDE0EEF25}" dt="2023-11-23T13:14:37.313" v="4090" actId="20577"/>
          <ac:spMkLst>
            <pc:docMk/>
            <pc:sldMk cId="1835617633" sldId="2142532401"/>
            <ac:spMk id="4" creationId="{FD92F025-1776-4403-B9D2-623921B955C4}"/>
          </ac:spMkLst>
        </pc:spChg>
        <pc:spChg chg="mod">
          <ac:chgData name="Daniel Margetic (SECURITY)" userId="ee2278a4-4fec-4cd0-81f2-44424f444fea" providerId="ADAL" clId="{419864AD-0CCB-4F8F-B492-769EDE0EEF25}" dt="2023-11-23T13:14:37.348" v="4095" actId="20577"/>
          <ac:spMkLst>
            <pc:docMk/>
            <pc:sldMk cId="1835617633" sldId="2142532401"/>
            <ac:spMk id="5" creationId="{26DAAD99-B0A4-4450-8DD7-E1274ABD2AC4}"/>
          </ac:spMkLst>
        </pc:spChg>
        <pc:spChg chg="mod">
          <ac:chgData name="Daniel Margetic (SECURITY)" userId="ee2278a4-4fec-4cd0-81f2-44424f444fea" providerId="ADAL" clId="{419864AD-0CCB-4F8F-B492-769EDE0EEF25}" dt="2023-11-23T13:14:37.313" v="4091" actId="20577"/>
          <ac:spMkLst>
            <pc:docMk/>
            <pc:sldMk cId="1835617633" sldId="2142532401"/>
            <ac:spMk id="8" creationId="{4B5C319F-B8B1-45BD-9E8E-CE6EA54E14C4}"/>
          </ac:spMkLst>
        </pc:spChg>
        <pc:spChg chg="mod">
          <ac:chgData name="Daniel Margetic (SECURITY)" userId="ee2278a4-4fec-4cd0-81f2-44424f444fea" providerId="ADAL" clId="{419864AD-0CCB-4F8F-B492-769EDE0EEF25}" dt="2023-11-23T13:14:37.341" v="4094" actId="20577"/>
          <ac:spMkLst>
            <pc:docMk/>
            <pc:sldMk cId="1835617633" sldId="2142532401"/>
            <ac:spMk id="9" creationId="{B766487E-9ACD-4696-B909-0BD529DF9077}"/>
          </ac:spMkLst>
        </pc:spChg>
        <pc:spChg chg="mod">
          <ac:chgData name="Daniel Margetic (SECURITY)" userId="ee2278a4-4fec-4cd0-81f2-44424f444fea" providerId="ADAL" clId="{419864AD-0CCB-4F8F-B492-769EDE0EEF25}" dt="2023-11-23T13:14:37.356" v="4096" actId="20577"/>
          <ac:spMkLst>
            <pc:docMk/>
            <pc:sldMk cId="1835617633" sldId="2142532401"/>
            <ac:spMk id="10" creationId="{16C628AB-B86D-42DC-BED2-78A954B9C5FA}"/>
          </ac:spMkLst>
        </pc:spChg>
        <pc:cxnChg chg="mod">
          <ac:chgData name="Daniel Margetic (SECURITY)" userId="ee2278a4-4fec-4cd0-81f2-44424f444fea" providerId="ADAL" clId="{419864AD-0CCB-4F8F-B492-769EDE0EEF25}" dt="2023-11-23T13:14:37.328" v="4093"/>
          <ac:cxnSpMkLst>
            <pc:docMk/>
            <pc:sldMk cId="1835617633" sldId="2142532401"/>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883477433" sldId="2142532401"/>
        </pc:sldMkLst>
        <pc:spChg chg="mod">
          <ac:chgData name="Daniel Margetic (SECURITY)" userId="ee2278a4-4fec-4cd0-81f2-44424f444fea" providerId="ADAL" clId="{419864AD-0CCB-4F8F-B492-769EDE0EEF25}" dt="2023-11-23T12:56:36.007" v="2972" actId="20577"/>
          <ac:spMkLst>
            <pc:docMk/>
            <pc:sldMk cId="1883477433" sldId="2142532401"/>
            <ac:spMk id="4" creationId="{FD92F025-1776-4403-B9D2-623921B955C4}"/>
          </ac:spMkLst>
        </pc:spChg>
        <pc:spChg chg="mod">
          <ac:chgData name="Daniel Margetic (SECURITY)" userId="ee2278a4-4fec-4cd0-81f2-44424f444fea" providerId="ADAL" clId="{419864AD-0CCB-4F8F-B492-769EDE0EEF25}" dt="2023-11-23T12:56:36.038" v="2977" actId="20577"/>
          <ac:spMkLst>
            <pc:docMk/>
            <pc:sldMk cId="1883477433" sldId="2142532401"/>
            <ac:spMk id="5" creationId="{26DAAD99-B0A4-4450-8DD7-E1274ABD2AC4}"/>
          </ac:spMkLst>
        </pc:spChg>
        <pc:spChg chg="mod">
          <ac:chgData name="Daniel Margetic (SECURITY)" userId="ee2278a4-4fec-4cd0-81f2-44424f444fea" providerId="ADAL" clId="{419864AD-0CCB-4F8F-B492-769EDE0EEF25}" dt="2023-11-23T12:56:36.007" v="2973" actId="20577"/>
          <ac:spMkLst>
            <pc:docMk/>
            <pc:sldMk cId="1883477433" sldId="2142532401"/>
            <ac:spMk id="8" creationId="{4B5C319F-B8B1-45BD-9E8E-CE6EA54E14C4}"/>
          </ac:spMkLst>
        </pc:spChg>
        <pc:spChg chg="mod">
          <ac:chgData name="Daniel Margetic (SECURITY)" userId="ee2278a4-4fec-4cd0-81f2-44424f444fea" providerId="ADAL" clId="{419864AD-0CCB-4F8F-B492-769EDE0EEF25}" dt="2023-11-23T12:56:36.020" v="2976" actId="20577"/>
          <ac:spMkLst>
            <pc:docMk/>
            <pc:sldMk cId="1883477433" sldId="2142532401"/>
            <ac:spMk id="9" creationId="{B766487E-9ACD-4696-B909-0BD529DF9077}"/>
          </ac:spMkLst>
        </pc:spChg>
        <pc:spChg chg="mod">
          <ac:chgData name="Daniel Margetic (SECURITY)" userId="ee2278a4-4fec-4cd0-81f2-44424f444fea" providerId="ADAL" clId="{419864AD-0CCB-4F8F-B492-769EDE0EEF25}" dt="2023-11-23T12:56:36.046" v="2978" actId="20577"/>
          <ac:spMkLst>
            <pc:docMk/>
            <pc:sldMk cId="1883477433" sldId="2142532401"/>
            <ac:spMk id="10" creationId="{16C628AB-B86D-42DC-BED2-78A954B9C5FA}"/>
          </ac:spMkLst>
        </pc:spChg>
        <pc:cxnChg chg="mod">
          <ac:chgData name="Daniel Margetic (SECURITY)" userId="ee2278a4-4fec-4cd0-81f2-44424f444fea" providerId="ADAL" clId="{419864AD-0CCB-4F8F-B492-769EDE0EEF25}" dt="2023-11-23T12:56:36.016" v="2975"/>
          <ac:cxnSpMkLst>
            <pc:docMk/>
            <pc:sldMk cId="1883477433" sldId="2142532401"/>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2251835684" sldId="2142532401"/>
        </pc:sldMkLst>
        <pc:spChg chg="mod">
          <ac:chgData name="Daniel Margetic (SECURITY)" userId="ee2278a4-4fec-4cd0-81f2-44424f444fea" providerId="ADAL" clId="{419864AD-0CCB-4F8F-B492-769EDE0EEF25}" dt="2023-11-22T02:09:52.478" v="1586" actId="20577"/>
          <ac:spMkLst>
            <pc:docMk/>
            <pc:sldMk cId="2251835684" sldId="2142532401"/>
            <ac:spMk id="4" creationId="{FD92F025-1776-4403-B9D2-623921B955C4}"/>
          </ac:spMkLst>
        </pc:spChg>
        <pc:spChg chg="mod">
          <ac:chgData name="Daniel Margetic (SECURITY)" userId="ee2278a4-4fec-4cd0-81f2-44424f444fea" providerId="ADAL" clId="{419864AD-0CCB-4F8F-B492-769EDE0EEF25}" dt="2023-11-22T02:09:52.498" v="1591" actId="20577"/>
          <ac:spMkLst>
            <pc:docMk/>
            <pc:sldMk cId="2251835684" sldId="2142532401"/>
            <ac:spMk id="5" creationId="{26DAAD99-B0A4-4450-8DD7-E1274ABD2AC4}"/>
          </ac:spMkLst>
        </pc:spChg>
        <pc:spChg chg="mod">
          <ac:chgData name="Daniel Margetic (SECURITY)" userId="ee2278a4-4fec-4cd0-81f2-44424f444fea" providerId="ADAL" clId="{419864AD-0CCB-4F8F-B492-769EDE0EEF25}" dt="2023-11-22T02:09:52.484" v="1587" actId="20577"/>
          <ac:spMkLst>
            <pc:docMk/>
            <pc:sldMk cId="2251835684" sldId="2142532401"/>
            <ac:spMk id="8" creationId="{4B5C319F-B8B1-45BD-9E8E-CE6EA54E14C4}"/>
          </ac:spMkLst>
        </pc:spChg>
        <pc:spChg chg="mod">
          <ac:chgData name="Daniel Margetic (SECURITY)" userId="ee2278a4-4fec-4cd0-81f2-44424f444fea" providerId="ADAL" clId="{419864AD-0CCB-4F8F-B492-769EDE0EEF25}" dt="2023-11-22T02:09:52.494" v="1590" actId="20577"/>
          <ac:spMkLst>
            <pc:docMk/>
            <pc:sldMk cId="2251835684" sldId="2142532401"/>
            <ac:spMk id="9" creationId="{B766487E-9ACD-4696-B909-0BD529DF9077}"/>
          </ac:spMkLst>
        </pc:spChg>
        <pc:spChg chg="mod">
          <ac:chgData name="Daniel Margetic (SECURITY)" userId="ee2278a4-4fec-4cd0-81f2-44424f444fea" providerId="ADAL" clId="{419864AD-0CCB-4F8F-B492-769EDE0EEF25}" dt="2023-11-22T02:09:52.506" v="1592" actId="20577"/>
          <ac:spMkLst>
            <pc:docMk/>
            <pc:sldMk cId="2251835684" sldId="2142532401"/>
            <ac:spMk id="10" creationId="{16C628AB-B86D-42DC-BED2-78A954B9C5FA}"/>
          </ac:spMkLst>
        </pc:spChg>
        <pc:cxnChg chg="mod">
          <ac:chgData name="Daniel Margetic (SECURITY)" userId="ee2278a4-4fec-4cd0-81f2-44424f444fea" providerId="ADAL" clId="{419864AD-0CCB-4F8F-B492-769EDE0EEF25}" dt="2023-11-22T02:09:52.487" v="1589"/>
          <ac:cxnSpMkLst>
            <pc:docMk/>
            <pc:sldMk cId="2251835684" sldId="214253240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86286212" sldId="2142532402"/>
        </pc:sldMkLst>
        <pc:spChg chg="mod">
          <ac:chgData name="Daniel Margetic (SECURITY)" userId="ee2278a4-4fec-4cd0-81f2-44424f444fea" providerId="ADAL" clId="{419864AD-0CCB-4F8F-B492-769EDE0EEF25}" dt="2023-11-17T01:45:03.378" v="145" actId="20577"/>
          <ac:spMkLst>
            <pc:docMk/>
            <pc:sldMk cId="86286212" sldId="2142532402"/>
            <ac:spMk id="4" creationId="{FD92F025-1776-4403-B9D2-623921B955C4}"/>
          </ac:spMkLst>
        </pc:spChg>
        <pc:spChg chg="mod">
          <ac:chgData name="Daniel Margetic (SECURITY)" userId="ee2278a4-4fec-4cd0-81f2-44424f444fea" providerId="ADAL" clId="{419864AD-0CCB-4F8F-B492-769EDE0EEF25}" dt="2023-11-17T01:45:03.397" v="150" actId="20577"/>
          <ac:spMkLst>
            <pc:docMk/>
            <pc:sldMk cId="86286212" sldId="2142532402"/>
            <ac:spMk id="5" creationId="{26DAAD99-B0A4-4450-8DD7-E1274ABD2AC4}"/>
          </ac:spMkLst>
        </pc:spChg>
        <pc:spChg chg="mod">
          <ac:chgData name="Daniel Margetic (SECURITY)" userId="ee2278a4-4fec-4cd0-81f2-44424f444fea" providerId="ADAL" clId="{419864AD-0CCB-4F8F-B492-769EDE0EEF25}" dt="2023-11-17T01:45:03.383" v="146" actId="20577"/>
          <ac:spMkLst>
            <pc:docMk/>
            <pc:sldMk cId="86286212" sldId="2142532402"/>
            <ac:spMk id="8" creationId="{4B5C319F-B8B1-45BD-9E8E-CE6EA54E14C4}"/>
          </ac:spMkLst>
        </pc:spChg>
        <pc:spChg chg="mod">
          <ac:chgData name="Daniel Margetic (SECURITY)" userId="ee2278a4-4fec-4cd0-81f2-44424f444fea" providerId="ADAL" clId="{419864AD-0CCB-4F8F-B492-769EDE0EEF25}" dt="2023-11-17T01:45:03.391" v="149" actId="20577"/>
          <ac:spMkLst>
            <pc:docMk/>
            <pc:sldMk cId="86286212" sldId="2142532402"/>
            <ac:spMk id="9" creationId="{B766487E-9ACD-4696-B909-0BD529DF9077}"/>
          </ac:spMkLst>
        </pc:spChg>
        <pc:spChg chg="mod">
          <ac:chgData name="Daniel Margetic (SECURITY)" userId="ee2278a4-4fec-4cd0-81f2-44424f444fea" providerId="ADAL" clId="{419864AD-0CCB-4F8F-B492-769EDE0EEF25}" dt="2023-11-17T01:45:03.404" v="151" actId="20577"/>
          <ac:spMkLst>
            <pc:docMk/>
            <pc:sldMk cId="86286212" sldId="2142532402"/>
            <ac:spMk id="10" creationId="{16C628AB-B86D-42DC-BED2-78A954B9C5FA}"/>
          </ac:spMkLst>
        </pc:spChg>
        <pc:cxnChg chg="mod">
          <ac:chgData name="Daniel Margetic (SECURITY)" userId="ee2278a4-4fec-4cd0-81f2-44424f444fea" providerId="ADAL" clId="{419864AD-0CCB-4F8F-B492-769EDE0EEF25}" dt="2023-11-17T01:45:03.387" v="148"/>
          <ac:cxnSpMkLst>
            <pc:docMk/>
            <pc:sldMk cId="86286212"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689744787" sldId="2142532402"/>
        </pc:sldMkLst>
        <pc:spChg chg="mod">
          <ac:chgData name="Daniel Margetic (SECURITY)" userId="ee2278a4-4fec-4cd0-81f2-44424f444fea" providerId="ADAL" clId="{419864AD-0CCB-4F8F-B492-769EDE0EEF25}" dt="2023-11-23T12:14:51.872" v="2793" actId="20577"/>
          <ac:spMkLst>
            <pc:docMk/>
            <pc:sldMk cId="689744787" sldId="2142532402"/>
            <ac:spMk id="4" creationId="{FD92F025-1776-4403-B9D2-623921B955C4}"/>
          </ac:spMkLst>
        </pc:spChg>
        <pc:spChg chg="mod">
          <ac:chgData name="Daniel Margetic (SECURITY)" userId="ee2278a4-4fec-4cd0-81f2-44424f444fea" providerId="ADAL" clId="{419864AD-0CCB-4F8F-B492-769EDE0EEF25}" dt="2023-11-23T12:14:51.897" v="2798" actId="20577"/>
          <ac:spMkLst>
            <pc:docMk/>
            <pc:sldMk cId="689744787" sldId="2142532402"/>
            <ac:spMk id="5" creationId="{26DAAD99-B0A4-4450-8DD7-E1274ABD2AC4}"/>
          </ac:spMkLst>
        </pc:spChg>
        <pc:spChg chg="mod">
          <ac:chgData name="Daniel Margetic (SECURITY)" userId="ee2278a4-4fec-4cd0-81f2-44424f444fea" providerId="ADAL" clId="{419864AD-0CCB-4F8F-B492-769EDE0EEF25}" dt="2023-11-23T12:14:51.877" v="2794" actId="20577"/>
          <ac:spMkLst>
            <pc:docMk/>
            <pc:sldMk cId="689744787" sldId="2142532402"/>
            <ac:spMk id="8" creationId="{4B5C319F-B8B1-45BD-9E8E-CE6EA54E14C4}"/>
          </ac:spMkLst>
        </pc:spChg>
        <pc:spChg chg="mod">
          <ac:chgData name="Daniel Margetic (SECURITY)" userId="ee2278a4-4fec-4cd0-81f2-44424f444fea" providerId="ADAL" clId="{419864AD-0CCB-4F8F-B492-769EDE0EEF25}" dt="2023-11-23T12:14:51.888" v="2797" actId="20577"/>
          <ac:spMkLst>
            <pc:docMk/>
            <pc:sldMk cId="689744787" sldId="2142532402"/>
            <ac:spMk id="9" creationId="{B766487E-9ACD-4696-B909-0BD529DF9077}"/>
          </ac:spMkLst>
        </pc:spChg>
        <pc:spChg chg="mod">
          <ac:chgData name="Daniel Margetic (SECURITY)" userId="ee2278a4-4fec-4cd0-81f2-44424f444fea" providerId="ADAL" clId="{419864AD-0CCB-4F8F-B492-769EDE0EEF25}" dt="2023-11-23T12:14:51.898" v="2799" actId="20577"/>
          <ac:spMkLst>
            <pc:docMk/>
            <pc:sldMk cId="689744787" sldId="2142532402"/>
            <ac:spMk id="10" creationId="{16C628AB-B86D-42DC-BED2-78A954B9C5FA}"/>
          </ac:spMkLst>
        </pc:spChg>
        <pc:cxnChg chg="mod">
          <ac:chgData name="Daniel Margetic (SECURITY)" userId="ee2278a4-4fec-4cd0-81f2-44424f444fea" providerId="ADAL" clId="{419864AD-0CCB-4F8F-B492-769EDE0EEF25}" dt="2023-11-23T12:14:51.878" v="2796"/>
          <ac:cxnSpMkLst>
            <pc:docMk/>
            <pc:sldMk cId="689744787"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868893580" sldId="2142532402"/>
        </pc:sldMkLst>
        <pc:spChg chg="mod">
          <ac:chgData name="Daniel Margetic (SECURITY)" userId="ee2278a4-4fec-4cd0-81f2-44424f444fea" providerId="ADAL" clId="{419864AD-0CCB-4F8F-B492-769EDE0EEF25}" dt="2023-11-23T12:56:36.107" v="2982" actId="20577"/>
          <ac:spMkLst>
            <pc:docMk/>
            <pc:sldMk cId="868893580" sldId="2142532402"/>
            <ac:spMk id="4" creationId="{FD92F025-1776-4403-B9D2-623921B955C4}"/>
          </ac:spMkLst>
        </pc:spChg>
        <pc:spChg chg="mod">
          <ac:chgData name="Daniel Margetic (SECURITY)" userId="ee2278a4-4fec-4cd0-81f2-44424f444fea" providerId="ADAL" clId="{419864AD-0CCB-4F8F-B492-769EDE0EEF25}" dt="2023-11-23T12:56:36.130" v="2987" actId="20577"/>
          <ac:spMkLst>
            <pc:docMk/>
            <pc:sldMk cId="868893580" sldId="2142532402"/>
            <ac:spMk id="5" creationId="{26DAAD99-B0A4-4450-8DD7-E1274ABD2AC4}"/>
          </ac:spMkLst>
        </pc:spChg>
        <pc:spChg chg="mod">
          <ac:chgData name="Daniel Margetic (SECURITY)" userId="ee2278a4-4fec-4cd0-81f2-44424f444fea" providerId="ADAL" clId="{419864AD-0CCB-4F8F-B492-769EDE0EEF25}" dt="2023-11-23T12:56:36.113" v="2983" actId="20577"/>
          <ac:spMkLst>
            <pc:docMk/>
            <pc:sldMk cId="868893580" sldId="2142532402"/>
            <ac:spMk id="8" creationId="{4B5C319F-B8B1-45BD-9E8E-CE6EA54E14C4}"/>
          </ac:spMkLst>
        </pc:spChg>
        <pc:spChg chg="mod">
          <ac:chgData name="Daniel Margetic (SECURITY)" userId="ee2278a4-4fec-4cd0-81f2-44424f444fea" providerId="ADAL" clId="{419864AD-0CCB-4F8F-B492-769EDE0EEF25}" dt="2023-11-23T12:56:36.120" v="2986" actId="20577"/>
          <ac:spMkLst>
            <pc:docMk/>
            <pc:sldMk cId="868893580" sldId="2142532402"/>
            <ac:spMk id="9" creationId="{B766487E-9ACD-4696-B909-0BD529DF9077}"/>
          </ac:spMkLst>
        </pc:spChg>
        <pc:spChg chg="mod">
          <ac:chgData name="Daniel Margetic (SECURITY)" userId="ee2278a4-4fec-4cd0-81f2-44424f444fea" providerId="ADAL" clId="{419864AD-0CCB-4F8F-B492-769EDE0EEF25}" dt="2023-11-23T12:56:36.139" v="2988" actId="20577"/>
          <ac:spMkLst>
            <pc:docMk/>
            <pc:sldMk cId="868893580" sldId="2142532402"/>
            <ac:spMk id="10" creationId="{16C628AB-B86D-42DC-BED2-78A954B9C5FA}"/>
          </ac:spMkLst>
        </pc:spChg>
        <pc:cxnChg chg="mod">
          <ac:chgData name="Daniel Margetic (SECURITY)" userId="ee2278a4-4fec-4cd0-81f2-44424f444fea" providerId="ADAL" clId="{419864AD-0CCB-4F8F-B492-769EDE0EEF25}" dt="2023-11-23T12:56:36.117" v="2985"/>
          <ac:cxnSpMkLst>
            <pc:docMk/>
            <pc:sldMk cId="868893580"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872599387" sldId="2142532402"/>
        </pc:sldMkLst>
        <pc:spChg chg="mod">
          <ac:chgData name="Daniel Margetic (SECURITY)" userId="ee2278a4-4fec-4cd0-81f2-44424f444fea" providerId="ADAL" clId="{419864AD-0CCB-4F8F-B492-769EDE0EEF25}" dt="2023-11-23T13:14:37.417" v="4100" actId="20577"/>
          <ac:spMkLst>
            <pc:docMk/>
            <pc:sldMk cId="872599387" sldId="2142532402"/>
            <ac:spMk id="4" creationId="{FD92F025-1776-4403-B9D2-623921B955C4}"/>
          </ac:spMkLst>
        </pc:spChg>
        <pc:spChg chg="mod">
          <ac:chgData name="Daniel Margetic (SECURITY)" userId="ee2278a4-4fec-4cd0-81f2-44424f444fea" providerId="ADAL" clId="{419864AD-0CCB-4F8F-B492-769EDE0EEF25}" dt="2023-11-23T13:14:37.460" v="4105" actId="20577"/>
          <ac:spMkLst>
            <pc:docMk/>
            <pc:sldMk cId="872599387" sldId="2142532402"/>
            <ac:spMk id="5" creationId="{26DAAD99-B0A4-4450-8DD7-E1274ABD2AC4}"/>
          </ac:spMkLst>
        </pc:spChg>
        <pc:spChg chg="mod">
          <ac:chgData name="Daniel Margetic (SECURITY)" userId="ee2278a4-4fec-4cd0-81f2-44424f444fea" providerId="ADAL" clId="{419864AD-0CCB-4F8F-B492-769EDE0EEF25}" dt="2023-11-23T13:14:37.422" v="4101" actId="20577"/>
          <ac:spMkLst>
            <pc:docMk/>
            <pc:sldMk cId="872599387" sldId="2142532402"/>
            <ac:spMk id="8" creationId="{4B5C319F-B8B1-45BD-9E8E-CE6EA54E14C4}"/>
          </ac:spMkLst>
        </pc:spChg>
        <pc:spChg chg="mod">
          <ac:chgData name="Daniel Margetic (SECURITY)" userId="ee2278a4-4fec-4cd0-81f2-44424f444fea" providerId="ADAL" clId="{419864AD-0CCB-4F8F-B492-769EDE0EEF25}" dt="2023-11-23T13:14:37.435" v="4104" actId="20577"/>
          <ac:spMkLst>
            <pc:docMk/>
            <pc:sldMk cId="872599387" sldId="2142532402"/>
            <ac:spMk id="9" creationId="{B766487E-9ACD-4696-B909-0BD529DF9077}"/>
          </ac:spMkLst>
        </pc:spChg>
        <pc:spChg chg="mod">
          <ac:chgData name="Daniel Margetic (SECURITY)" userId="ee2278a4-4fec-4cd0-81f2-44424f444fea" providerId="ADAL" clId="{419864AD-0CCB-4F8F-B492-769EDE0EEF25}" dt="2023-11-23T13:14:37.470" v="4106" actId="20577"/>
          <ac:spMkLst>
            <pc:docMk/>
            <pc:sldMk cId="872599387" sldId="2142532402"/>
            <ac:spMk id="10" creationId="{16C628AB-B86D-42DC-BED2-78A954B9C5FA}"/>
          </ac:spMkLst>
        </pc:spChg>
        <pc:cxnChg chg="mod">
          <ac:chgData name="Daniel Margetic (SECURITY)" userId="ee2278a4-4fec-4cd0-81f2-44424f444fea" providerId="ADAL" clId="{419864AD-0CCB-4F8F-B492-769EDE0EEF25}" dt="2023-11-23T13:14:37.427" v="4103"/>
          <ac:cxnSpMkLst>
            <pc:docMk/>
            <pc:sldMk cId="872599387"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1182033807" sldId="2142532402"/>
        </pc:sldMkLst>
        <pc:spChg chg="mod">
          <ac:chgData name="Daniel Margetic (SECURITY)" userId="ee2278a4-4fec-4cd0-81f2-44424f444fea" providerId="ADAL" clId="{419864AD-0CCB-4F8F-B492-769EDE0EEF25}" dt="2023-11-23T13:38:57.882" v="4713" actId="20577"/>
          <ac:spMkLst>
            <pc:docMk/>
            <pc:sldMk cId="1182033807" sldId="2142532402"/>
            <ac:spMk id="4" creationId="{FD92F025-1776-4403-B9D2-623921B955C4}"/>
          </ac:spMkLst>
        </pc:spChg>
        <pc:spChg chg="mod">
          <ac:chgData name="Daniel Margetic (SECURITY)" userId="ee2278a4-4fec-4cd0-81f2-44424f444fea" providerId="ADAL" clId="{419864AD-0CCB-4F8F-B492-769EDE0EEF25}" dt="2023-11-23T13:38:57.901" v="4718" actId="20577"/>
          <ac:spMkLst>
            <pc:docMk/>
            <pc:sldMk cId="1182033807" sldId="2142532402"/>
            <ac:spMk id="5" creationId="{26DAAD99-B0A4-4450-8DD7-E1274ABD2AC4}"/>
          </ac:spMkLst>
        </pc:spChg>
        <pc:spChg chg="mod">
          <ac:chgData name="Daniel Margetic (SECURITY)" userId="ee2278a4-4fec-4cd0-81f2-44424f444fea" providerId="ADAL" clId="{419864AD-0CCB-4F8F-B492-769EDE0EEF25}" dt="2023-11-23T13:38:57.888" v="4714" actId="20577"/>
          <ac:spMkLst>
            <pc:docMk/>
            <pc:sldMk cId="1182033807" sldId="2142532402"/>
            <ac:spMk id="8" creationId="{4B5C319F-B8B1-45BD-9E8E-CE6EA54E14C4}"/>
          </ac:spMkLst>
        </pc:spChg>
        <pc:spChg chg="mod">
          <ac:chgData name="Daniel Margetic (SECURITY)" userId="ee2278a4-4fec-4cd0-81f2-44424f444fea" providerId="ADAL" clId="{419864AD-0CCB-4F8F-B492-769EDE0EEF25}" dt="2023-11-23T13:38:57.892" v="4717" actId="20577"/>
          <ac:spMkLst>
            <pc:docMk/>
            <pc:sldMk cId="1182033807" sldId="2142532402"/>
            <ac:spMk id="9" creationId="{B766487E-9ACD-4696-B909-0BD529DF9077}"/>
          </ac:spMkLst>
        </pc:spChg>
        <pc:spChg chg="mod">
          <ac:chgData name="Daniel Margetic (SECURITY)" userId="ee2278a4-4fec-4cd0-81f2-44424f444fea" providerId="ADAL" clId="{419864AD-0CCB-4F8F-B492-769EDE0EEF25}" dt="2023-11-23T13:38:57.907" v="4719" actId="20577"/>
          <ac:spMkLst>
            <pc:docMk/>
            <pc:sldMk cId="1182033807" sldId="2142532402"/>
            <ac:spMk id="10" creationId="{16C628AB-B86D-42DC-BED2-78A954B9C5FA}"/>
          </ac:spMkLst>
        </pc:spChg>
        <pc:cxnChg chg="mod">
          <ac:chgData name="Daniel Margetic (SECURITY)" userId="ee2278a4-4fec-4cd0-81f2-44424f444fea" providerId="ADAL" clId="{419864AD-0CCB-4F8F-B492-769EDE0EEF25}" dt="2023-11-23T13:38:57.892" v="4716"/>
          <ac:cxnSpMkLst>
            <pc:docMk/>
            <pc:sldMk cId="1182033807"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3065333158" sldId="2142532402"/>
        </pc:sldMkLst>
        <pc:spChg chg="mod">
          <ac:chgData name="Daniel Margetic (SECURITY)" userId="ee2278a4-4fec-4cd0-81f2-44424f444fea" providerId="ADAL" clId="{419864AD-0CCB-4F8F-B492-769EDE0EEF25}" dt="2023-11-23T12:10:57.218" v="2627" actId="20577"/>
          <ac:spMkLst>
            <pc:docMk/>
            <pc:sldMk cId="3065333158" sldId="2142532402"/>
            <ac:spMk id="4" creationId="{FD92F025-1776-4403-B9D2-623921B955C4}"/>
          </ac:spMkLst>
        </pc:spChg>
        <pc:spChg chg="mod">
          <ac:chgData name="Daniel Margetic (SECURITY)" userId="ee2278a4-4fec-4cd0-81f2-44424f444fea" providerId="ADAL" clId="{419864AD-0CCB-4F8F-B492-769EDE0EEF25}" dt="2023-11-23T12:10:57.238" v="2632" actId="20577"/>
          <ac:spMkLst>
            <pc:docMk/>
            <pc:sldMk cId="3065333158" sldId="2142532402"/>
            <ac:spMk id="5" creationId="{26DAAD99-B0A4-4450-8DD7-E1274ABD2AC4}"/>
          </ac:spMkLst>
        </pc:spChg>
        <pc:spChg chg="mod">
          <ac:chgData name="Daniel Margetic (SECURITY)" userId="ee2278a4-4fec-4cd0-81f2-44424f444fea" providerId="ADAL" clId="{419864AD-0CCB-4F8F-B492-769EDE0EEF25}" dt="2023-11-23T12:10:57.223" v="2628" actId="20577"/>
          <ac:spMkLst>
            <pc:docMk/>
            <pc:sldMk cId="3065333158" sldId="2142532402"/>
            <ac:spMk id="8" creationId="{4B5C319F-B8B1-45BD-9E8E-CE6EA54E14C4}"/>
          </ac:spMkLst>
        </pc:spChg>
        <pc:spChg chg="mod">
          <ac:chgData name="Daniel Margetic (SECURITY)" userId="ee2278a4-4fec-4cd0-81f2-44424f444fea" providerId="ADAL" clId="{419864AD-0CCB-4F8F-B492-769EDE0EEF25}" dt="2023-11-23T12:10:57.228" v="2631" actId="20577"/>
          <ac:spMkLst>
            <pc:docMk/>
            <pc:sldMk cId="3065333158" sldId="2142532402"/>
            <ac:spMk id="9" creationId="{B766487E-9ACD-4696-B909-0BD529DF9077}"/>
          </ac:spMkLst>
        </pc:spChg>
        <pc:spChg chg="mod">
          <ac:chgData name="Daniel Margetic (SECURITY)" userId="ee2278a4-4fec-4cd0-81f2-44424f444fea" providerId="ADAL" clId="{419864AD-0CCB-4F8F-B492-769EDE0EEF25}" dt="2023-11-23T12:10:57.252" v="2633" actId="20577"/>
          <ac:spMkLst>
            <pc:docMk/>
            <pc:sldMk cId="3065333158" sldId="2142532402"/>
            <ac:spMk id="10" creationId="{16C628AB-B86D-42DC-BED2-78A954B9C5FA}"/>
          </ac:spMkLst>
        </pc:spChg>
        <pc:cxnChg chg="mod">
          <ac:chgData name="Daniel Margetic (SECURITY)" userId="ee2278a4-4fec-4cd0-81f2-44424f444fea" providerId="ADAL" clId="{419864AD-0CCB-4F8F-B492-769EDE0EEF25}" dt="2023-11-23T12:10:57.227" v="2630"/>
          <ac:cxnSpMkLst>
            <pc:docMk/>
            <pc:sldMk cId="3065333158" sldId="2142532402"/>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3721026810" sldId="2142532402"/>
        </pc:sldMkLst>
        <pc:spChg chg="mod">
          <ac:chgData name="Daniel Margetic (SECURITY)" userId="ee2278a4-4fec-4cd0-81f2-44424f444fea" providerId="ADAL" clId="{419864AD-0CCB-4F8F-B492-769EDE0EEF25}" dt="2023-11-22T02:09:53.053" v="1596" actId="20577"/>
          <ac:spMkLst>
            <pc:docMk/>
            <pc:sldMk cId="3721026810" sldId="2142532402"/>
            <ac:spMk id="4" creationId="{FD92F025-1776-4403-B9D2-623921B955C4}"/>
          </ac:spMkLst>
        </pc:spChg>
        <pc:spChg chg="mod">
          <ac:chgData name="Daniel Margetic (SECURITY)" userId="ee2278a4-4fec-4cd0-81f2-44424f444fea" providerId="ADAL" clId="{419864AD-0CCB-4F8F-B492-769EDE0EEF25}" dt="2023-11-22T02:09:53.077" v="1601" actId="20577"/>
          <ac:spMkLst>
            <pc:docMk/>
            <pc:sldMk cId="3721026810" sldId="2142532402"/>
            <ac:spMk id="5" creationId="{26DAAD99-B0A4-4450-8DD7-E1274ABD2AC4}"/>
          </ac:spMkLst>
        </pc:spChg>
        <pc:spChg chg="mod">
          <ac:chgData name="Daniel Margetic (SECURITY)" userId="ee2278a4-4fec-4cd0-81f2-44424f444fea" providerId="ADAL" clId="{419864AD-0CCB-4F8F-B492-769EDE0EEF25}" dt="2023-11-22T02:09:53.061" v="1597" actId="20577"/>
          <ac:spMkLst>
            <pc:docMk/>
            <pc:sldMk cId="3721026810" sldId="2142532402"/>
            <ac:spMk id="8" creationId="{4B5C319F-B8B1-45BD-9E8E-CE6EA54E14C4}"/>
          </ac:spMkLst>
        </pc:spChg>
        <pc:spChg chg="mod">
          <ac:chgData name="Daniel Margetic (SECURITY)" userId="ee2278a4-4fec-4cd0-81f2-44424f444fea" providerId="ADAL" clId="{419864AD-0CCB-4F8F-B492-769EDE0EEF25}" dt="2023-11-22T02:09:53.072" v="1600" actId="20577"/>
          <ac:spMkLst>
            <pc:docMk/>
            <pc:sldMk cId="3721026810" sldId="2142532402"/>
            <ac:spMk id="9" creationId="{B766487E-9ACD-4696-B909-0BD529DF9077}"/>
          </ac:spMkLst>
        </pc:spChg>
        <pc:spChg chg="mod">
          <ac:chgData name="Daniel Margetic (SECURITY)" userId="ee2278a4-4fec-4cd0-81f2-44424f444fea" providerId="ADAL" clId="{419864AD-0CCB-4F8F-B492-769EDE0EEF25}" dt="2023-11-22T02:09:53.086" v="1602" actId="20577"/>
          <ac:spMkLst>
            <pc:docMk/>
            <pc:sldMk cId="3721026810" sldId="2142532402"/>
            <ac:spMk id="10" creationId="{16C628AB-B86D-42DC-BED2-78A954B9C5FA}"/>
          </ac:spMkLst>
        </pc:spChg>
        <pc:cxnChg chg="mod">
          <ac:chgData name="Daniel Margetic (SECURITY)" userId="ee2278a4-4fec-4cd0-81f2-44424f444fea" providerId="ADAL" clId="{419864AD-0CCB-4F8F-B492-769EDE0EEF25}" dt="2023-11-22T02:09:53.066" v="1599"/>
          <ac:cxnSpMkLst>
            <pc:docMk/>
            <pc:sldMk cId="3721026810" sldId="2142532402"/>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298123780" sldId="2142532403"/>
        </pc:sldMkLst>
        <pc:spChg chg="mod">
          <ac:chgData name="Daniel Margetic (SECURITY)" userId="ee2278a4-4fec-4cd0-81f2-44424f444fea" providerId="ADAL" clId="{419864AD-0CCB-4F8F-B492-769EDE0EEF25}" dt="2023-11-23T13:38:58.261" v="4723" actId="20577"/>
          <ac:spMkLst>
            <pc:docMk/>
            <pc:sldMk cId="298123780" sldId="2142532403"/>
            <ac:spMk id="4" creationId="{FD92F025-1776-4403-B9D2-623921B955C4}"/>
          </ac:spMkLst>
        </pc:spChg>
        <pc:spChg chg="mod">
          <ac:chgData name="Daniel Margetic (SECURITY)" userId="ee2278a4-4fec-4cd0-81f2-44424f444fea" providerId="ADAL" clId="{419864AD-0CCB-4F8F-B492-769EDE0EEF25}" dt="2023-11-23T13:38:58.275" v="4728" actId="20577"/>
          <ac:spMkLst>
            <pc:docMk/>
            <pc:sldMk cId="298123780" sldId="2142532403"/>
            <ac:spMk id="5" creationId="{26DAAD99-B0A4-4450-8DD7-E1274ABD2AC4}"/>
          </ac:spMkLst>
        </pc:spChg>
        <pc:spChg chg="mod">
          <ac:chgData name="Daniel Margetic (SECURITY)" userId="ee2278a4-4fec-4cd0-81f2-44424f444fea" providerId="ADAL" clId="{419864AD-0CCB-4F8F-B492-769EDE0EEF25}" dt="2023-11-23T13:38:58.264" v="4724" actId="20577"/>
          <ac:spMkLst>
            <pc:docMk/>
            <pc:sldMk cId="298123780" sldId="2142532403"/>
            <ac:spMk id="8" creationId="{4B5C319F-B8B1-45BD-9E8E-CE6EA54E14C4}"/>
          </ac:spMkLst>
        </pc:spChg>
        <pc:spChg chg="mod">
          <ac:chgData name="Daniel Margetic (SECURITY)" userId="ee2278a4-4fec-4cd0-81f2-44424f444fea" providerId="ADAL" clId="{419864AD-0CCB-4F8F-B492-769EDE0EEF25}" dt="2023-11-23T13:38:58.271" v="4727" actId="20577"/>
          <ac:spMkLst>
            <pc:docMk/>
            <pc:sldMk cId="298123780" sldId="2142532403"/>
            <ac:spMk id="9" creationId="{B766487E-9ACD-4696-B909-0BD529DF9077}"/>
          </ac:spMkLst>
        </pc:spChg>
        <pc:spChg chg="mod">
          <ac:chgData name="Daniel Margetic (SECURITY)" userId="ee2278a4-4fec-4cd0-81f2-44424f444fea" providerId="ADAL" clId="{419864AD-0CCB-4F8F-B492-769EDE0EEF25}" dt="2023-11-23T13:38:58.280" v="4729" actId="20577"/>
          <ac:spMkLst>
            <pc:docMk/>
            <pc:sldMk cId="298123780" sldId="2142532403"/>
            <ac:spMk id="10" creationId="{16C628AB-B86D-42DC-BED2-78A954B9C5FA}"/>
          </ac:spMkLst>
        </pc:spChg>
        <pc:cxnChg chg="mod">
          <ac:chgData name="Daniel Margetic (SECURITY)" userId="ee2278a4-4fec-4cd0-81f2-44424f444fea" providerId="ADAL" clId="{419864AD-0CCB-4F8F-B492-769EDE0EEF25}" dt="2023-11-23T13:38:58.267" v="4726"/>
          <ac:cxnSpMkLst>
            <pc:docMk/>
            <pc:sldMk cId="298123780"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479661573" sldId="2142532403"/>
        </pc:sldMkLst>
        <pc:spChg chg="mod">
          <ac:chgData name="Daniel Margetic (SECURITY)" userId="ee2278a4-4fec-4cd0-81f2-44424f444fea" providerId="ADAL" clId="{419864AD-0CCB-4F8F-B492-769EDE0EEF25}" dt="2023-11-23T13:14:37.792" v="4110" actId="20577"/>
          <ac:spMkLst>
            <pc:docMk/>
            <pc:sldMk cId="479661573" sldId="2142532403"/>
            <ac:spMk id="4" creationId="{FD92F025-1776-4403-B9D2-623921B955C4}"/>
          </ac:spMkLst>
        </pc:spChg>
        <pc:spChg chg="mod">
          <ac:chgData name="Daniel Margetic (SECURITY)" userId="ee2278a4-4fec-4cd0-81f2-44424f444fea" providerId="ADAL" clId="{419864AD-0CCB-4F8F-B492-769EDE0EEF25}" dt="2023-11-23T13:14:37.818" v="4115" actId="20577"/>
          <ac:spMkLst>
            <pc:docMk/>
            <pc:sldMk cId="479661573" sldId="2142532403"/>
            <ac:spMk id="5" creationId="{26DAAD99-B0A4-4450-8DD7-E1274ABD2AC4}"/>
          </ac:spMkLst>
        </pc:spChg>
        <pc:spChg chg="mod">
          <ac:chgData name="Daniel Margetic (SECURITY)" userId="ee2278a4-4fec-4cd0-81f2-44424f444fea" providerId="ADAL" clId="{419864AD-0CCB-4F8F-B492-769EDE0EEF25}" dt="2023-11-23T13:14:37.799" v="4111" actId="20577"/>
          <ac:spMkLst>
            <pc:docMk/>
            <pc:sldMk cId="479661573" sldId="2142532403"/>
            <ac:spMk id="8" creationId="{4B5C319F-B8B1-45BD-9E8E-CE6EA54E14C4}"/>
          </ac:spMkLst>
        </pc:spChg>
        <pc:spChg chg="mod">
          <ac:chgData name="Daniel Margetic (SECURITY)" userId="ee2278a4-4fec-4cd0-81f2-44424f444fea" providerId="ADAL" clId="{419864AD-0CCB-4F8F-B492-769EDE0EEF25}" dt="2023-11-23T13:14:37.811" v="4114" actId="20577"/>
          <ac:spMkLst>
            <pc:docMk/>
            <pc:sldMk cId="479661573" sldId="2142532403"/>
            <ac:spMk id="9" creationId="{B766487E-9ACD-4696-B909-0BD529DF9077}"/>
          </ac:spMkLst>
        </pc:spChg>
        <pc:spChg chg="mod">
          <ac:chgData name="Daniel Margetic (SECURITY)" userId="ee2278a4-4fec-4cd0-81f2-44424f444fea" providerId="ADAL" clId="{419864AD-0CCB-4F8F-B492-769EDE0EEF25}" dt="2023-11-23T13:14:37.824" v="4116" actId="20577"/>
          <ac:spMkLst>
            <pc:docMk/>
            <pc:sldMk cId="479661573" sldId="2142532403"/>
            <ac:spMk id="10" creationId="{16C628AB-B86D-42DC-BED2-78A954B9C5FA}"/>
          </ac:spMkLst>
        </pc:spChg>
        <pc:cxnChg chg="mod">
          <ac:chgData name="Daniel Margetic (SECURITY)" userId="ee2278a4-4fec-4cd0-81f2-44424f444fea" providerId="ADAL" clId="{419864AD-0CCB-4F8F-B492-769EDE0EEF25}" dt="2023-11-23T13:14:37.803" v="4113"/>
          <ac:cxnSpMkLst>
            <pc:docMk/>
            <pc:sldMk cId="479661573" sldId="2142532403"/>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105624296" sldId="2142532403"/>
        </pc:sldMkLst>
        <pc:spChg chg="mod">
          <ac:chgData name="Daniel Margetic (SECURITY)" userId="ee2278a4-4fec-4cd0-81f2-44424f444fea" providerId="ADAL" clId="{419864AD-0CCB-4F8F-B492-769EDE0EEF25}" dt="2023-11-17T01:45:03.815" v="155" actId="20577"/>
          <ac:spMkLst>
            <pc:docMk/>
            <pc:sldMk cId="1105624296" sldId="2142532403"/>
            <ac:spMk id="4" creationId="{FD92F025-1776-4403-B9D2-623921B955C4}"/>
          </ac:spMkLst>
        </pc:spChg>
        <pc:spChg chg="mod">
          <ac:chgData name="Daniel Margetic (SECURITY)" userId="ee2278a4-4fec-4cd0-81f2-44424f444fea" providerId="ADAL" clId="{419864AD-0CCB-4F8F-B492-769EDE0EEF25}" dt="2023-11-17T01:45:03.834" v="160" actId="20577"/>
          <ac:spMkLst>
            <pc:docMk/>
            <pc:sldMk cId="1105624296" sldId="2142532403"/>
            <ac:spMk id="5" creationId="{26DAAD99-B0A4-4450-8DD7-E1274ABD2AC4}"/>
          </ac:spMkLst>
        </pc:spChg>
        <pc:spChg chg="mod">
          <ac:chgData name="Daniel Margetic (SECURITY)" userId="ee2278a4-4fec-4cd0-81f2-44424f444fea" providerId="ADAL" clId="{419864AD-0CCB-4F8F-B492-769EDE0EEF25}" dt="2023-11-17T01:45:03.820" v="156" actId="20577"/>
          <ac:spMkLst>
            <pc:docMk/>
            <pc:sldMk cId="1105624296" sldId="2142532403"/>
            <ac:spMk id="8" creationId="{4B5C319F-B8B1-45BD-9E8E-CE6EA54E14C4}"/>
          </ac:spMkLst>
        </pc:spChg>
        <pc:spChg chg="mod">
          <ac:chgData name="Daniel Margetic (SECURITY)" userId="ee2278a4-4fec-4cd0-81f2-44424f444fea" providerId="ADAL" clId="{419864AD-0CCB-4F8F-B492-769EDE0EEF25}" dt="2023-11-17T01:45:03.828" v="159" actId="20577"/>
          <ac:spMkLst>
            <pc:docMk/>
            <pc:sldMk cId="1105624296" sldId="2142532403"/>
            <ac:spMk id="9" creationId="{B766487E-9ACD-4696-B909-0BD529DF9077}"/>
          </ac:spMkLst>
        </pc:spChg>
        <pc:spChg chg="mod">
          <ac:chgData name="Daniel Margetic (SECURITY)" userId="ee2278a4-4fec-4cd0-81f2-44424f444fea" providerId="ADAL" clId="{419864AD-0CCB-4F8F-B492-769EDE0EEF25}" dt="2023-11-17T01:45:03.841" v="161" actId="20577"/>
          <ac:spMkLst>
            <pc:docMk/>
            <pc:sldMk cId="1105624296" sldId="2142532403"/>
            <ac:spMk id="10" creationId="{16C628AB-B86D-42DC-BED2-78A954B9C5FA}"/>
          </ac:spMkLst>
        </pc:spChg>
        <pc:cxnChg chg="mod">
          <ac:chgData name="Daniel Margetic (SECURITY)" userId="ee2278a4-4fec-4cd0-81f2-44424f444fea" providerId="ADAL" clId="{419864AD-0CCB-4F8F-B492-769EDE0EEF25}" dt="2023-11-17T01:45:03.824" v="158"/>
          <ac:cxnSpMkLst>
            <pc:docMk/>
            <pc:sldMk cId="1105624296"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3148864389" sldId="2142532403"/>
        </pc:sldMkLst>
        <pc:spChg chg="mod">
          <ac:chgData name="Daniel Margetic (SECURITY)" userId="ee2278a4-4fec-4cd0-81f2-44424f444fea" providerId="ADAL" clId="{419864AD-0CCB-4F8F-B492-769EDE0EEF25}" dt="2023-11-23T12:10:57.597" v="2637" actId="20577"/>
          <ac:spMkLst>
            <pc:docMk/>
            <pc:sldMk cId="3148864389" sldId="2142532403"/>
            <ac:spMk id="4" creationId="{FD92F025-1776-4403-B9D2-623921B955C4}"/>
          </ac:spMkLst>
        </pc:spChg>
        <pc:spChg chg="mod">
          <ac:chgData name="Daniel Margetic (SECURITY)" userId="ee2278a4-4fec-4cd0-81f2-44424f444fea" providerId="ADAL" clId="{419864AD-0CCB-4F8F-B492-769EDE0EEF25}" dt="2023-11-23T12:10:57.621" v="2642" actId="20577"/>
          <ac:spMkLst>
            <pc:docMk/>
            <pc:sldMk cId="3148864389" sldId="2142532403"/>
            <ac:spMk id="5" creationId="{26DAAD99-B0A4-4450-8DD7-E1274ABD2AC4}"/>
          </ac:spMkLst>
        </pc:spChg>
        <pc:spChg chg="mod">
          <ac:chgData name="Daniel Margetic (SECURITY)" userId="ee2278a4-4fec-4cd0-81f2-44424f444fea" providerId="ADAL" clId="{419864AD-0CCB-4F8F-B492-769EDE0EEF25}" dt="2023-11-23T12:10:57.603" v="2638" actId="20577"/>
          <ac:spMkLst>
            <pc:docMk/>
            <pc:sldMk cId="3148864389" sldId="2142532403"/>
            <ac:spMk id="8" creationId="{4B5C319F-B8B1-45BD-9E8E-CE6EA54E14C4}"/>
          </ac:spMkLst>
        </pc:spChg>
        <pc:spChg chg="mod">
          <ac:chgData name="Daniel Margetic (SECURITY)" userId="ee2278a4-4fec-4cd0-81f2-44424f444fea" providerId="ADAL" clId="{419864AD-0CCB-4F8F-B492-769EDE0EEF25}" dt="2023-11-23T12:10:57.615" v="2641" actId="20577"/>
          <ac:spMkLst>
            <pc:docMk/>
            <pc:sldMk cId="3148864389" sldId="2142532403"/>
            <ac:spMk id="9" creationId="{B766487E-9ACD-4696-B909-0BD529DF9077}"/>
          </ac:spMkLst>
        </pc:spChg>
        <pc:spChg chg="mod">
          <ac:chgData name="Daniel Margetic (SECURITY)" userId="ee2278a4-4fec-4cd0-81f2-44424f444fea" providerId="ADAL" clId="{419864AD-0CCB-4F8F-B492-769EDE0EEF25}" dt="2023-11-23T12:10:57.627" v="2643" actId="20577"/>
          <ac:spMkLst>
            <pc:docMk/>
            <pc:sldMk cId="3148864389" sldId="2142532403"/>
            <ac:spMk id="10" creationId="{16C628AB-B86D-42DC-BED2-78A954B9C5FA}"/>
          </ac:spMkLst>
        </pc:spChg>
        <pc:cxnChg chg="mod">
          <ac:chgData name="Daniel Margetic (SECURITY)" userId="ee2278a4-4fec-4cd0-81f2-44424f444fea" providerId="ADAL" clId="{419864AD-0CCB-4F8F-B492-769EDE0EEF25}" dt="2023-11-23T12:10:57.607" v="2640"/>
          <ac:cxnSpMkLst>
            <pc:docMk/>
            <pc:sldMk cId="3148864389"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3726377590" sldId="2142532403"/>
        </pc:sldMkLst>
        <pc:spChg chg="mod">
          <ac:chgData name="Daniel Margetic (SECURITY)" userId="ee2278a4-4fec-4cd0-81f2-44424f444fea" providerId="ADAL" clId="{419864AD-0CCB-4F8F-B492-769EDE0EEF25}" dt="2023-11-23T12:14:52.317" v="2803" actId="20577"/>
          <ac:spMkLst>
            <pc:docMk/>
            <pc:sldMk cId="3726377590" sldId="2142532403"/>
            <ac:spMk id="4" creationId="{FD92F025-1776-4403-B9D2-623921B955C4}"/>
          </ac:spMkLst>
        </pc:spChg>
        <pc:spChg chg="mod">
          <ac:chgData name="Daniel Margetic (SECURITY)" userId="ee2278a4-4fec-4cd0-81f2-44424f444fea" providerId="ADAL" clId="{419864AD-0CCB-4F8F-B492-769EDE0EEF25}" dt="2023-11-23T12:14:52.331" v="2808" actId="20577"/>
          <ac:spMkLst>
            <pc:docMk/>
            <pc:sldMk cId="3726377590" sldId="2142532403"/>
            <ac:spMk id="5" creationId="{26DAAD99-B0A4-4450-8DD7-E1274ABD2AC4}"/>
          </ac:spMkLst>
        </pc:spChg>
        <pc:spChg chg="mod">
          <ac:chgData name="Daniel Margetic (SECURITY)" userId="ee2278a4-4fec-4cd0-81f2-44424f444fea" providerId="ADAL" clId="{419864AD-0CCB-4F8F-B492-769EDE0EEF25}" dt="2023-11-23T12:14:52.319" v="2804" actId="20577"/>
          <ac:spMkLst>
            <pc:docMk/>
            <pc:sldMk cId="3726377590" sldId="2142532403"/>
            <ac:spMk id="8" creationId="{4B5C319F-B8B1-45BD-9E8E-CE6EA54E14C4}"/>
          </ac:spMkLst>
        </pc:spChg>
        <pc:spChg chg="mod">
          <ac:chgData name="Daniel Margetic (SECURITY)" userId="ee2278a4-4fec-4cd0-81f2-44424f444fea" providerId="ADAL" clId="{419864AD-0CCB-4F8F-B492-769EDE0EEF25}" dt="2023-11-23T12:14:52.326" v="2807" actId="20577"/>
          <ac:spMkLst>
            <pc:docMk/>
            <pc:sldMk cId="3726377590" sldId="2142532403"/>
            <ac:spMk id="9" creationId="{B766487E-9ACD-4696-B909-0BD529DF9077}"/>
          </ac:spMkLst>
        </pc:spChg>
        <pc:spChg chg="mod">
          <ac:chgData name="Daniel Margetic (SECURITY)" userId="ee2278a4-4fec-4cd0-81f2-44424f444fea" providerId="ADAL" clId="{419864AD-0CCB-4F8F-B492-769EDE0EEF25}" dt="2023-11-23T12:14:52.366" v="2809" actId="20577"/>
          <ac:spMkLst>
            <pc:docMk/>
            <pc:sldMk cId="3726377590" sldId="2142532403"/>
            <ac:spMk id="10" creationId="{16C628AB-B86D-42DC-BED2-78A954B9C5FA}"/>
          </ac:spMkLst>
        </pc:spChg>
        <pc:cxnChg chg="mod">
          <ac:chgData name="Daniel Margetic (SECURITY)" userId="ee2278a4-4fec-4cd0-81f2-44424f444fea" providerId="ADAL" clId="{419864AD-0CCB-4F8F-B492-769EDE0EEF25}" dt="2023-11-23T12:14:52.321" v="2806"/>
          <ac:cxnSpMkLst>
            <pc:docMk/>
            <pc:sldMk cId="3726377590" sldId="2142532403"/>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3773942773" sldId="2142532403"/>
        </pc:sldMkLst>
        <pc:spChg chg="mod">
          <ac:chgData name="Daniel Margetic (SECURITY)" userId="ee2278a4-4fec-4cd0-81f2-44424f444fea" providerId="ADAL" clId="{419864AD-0CCB-4F8F-B492-769EDE0EEF25}" dt="2023-11-22T02:09:53.543" v="1606" actId="20577"/>
          <ac:spMkLst>
            <pc:docMk/>
            <pc:sldMk cId="3773942773" sldId="2142532403"/>
            <ac:spMk id="4" creationId="{FD92F025-1776-4403-B9D2-623921B955C4}"/>
          </ac:spMkLst>
        </pc:spChg>
        <pc:spChg chg="mod">
          <ac:chgData name="Daniel Margetic (SECURITY)" userId="ee2278a4-4fec-4cd0-81f2-44424f444fea" providerId="ADAL" clId="{419864AD-0CCB-4F8F-B492-769EDE0EEF25}" dt="2023-11-22T02:09:53.564" v="1611" actId="20577"/>
          <ac:spMkLst>
            <pc:docMk/>
            <pc:sldMk cId="3773942773" sldId="2142532403"/>
            <ac:spMk id="5" creationId="{26DAAD99-B0A4-4450-8DD7-E1274ABD2AC4}"/>
          </ac:spMkLst>
        </pc:spChg>
        <pc:spChg chg="mod">
          <ac:chgData name="Daniel Margetic (SECURITY)" userId="ee2278a4-4fec-4cd0-81f2-44424f444fea" providerId="ADAL" clId="{419864AD-0CCB-4F8F-B492-769EDE0EEF25}" dt="2023-11-22T02:09:53.548" v="1607" actId="20577"/>
          <ac:spMkLst>
            <pc:docMk/>
            <pc:sldMk cId="3773942773" sldId="2142532403"/>
            <ac:spMk id="8" creationId="{4B5C319F-B8B1-45BD-9E8E-CE6EA54E14C4}"/>
          </ac:spMkLst>
        </pc:spChg>
        <pc:spChg chg="mod">
          <ac:chgData name="Daniel Margetic (SECURITY)" userId="ee2278a4-4fec-4cd0-81f2-44424f444fea" providerId="ADAL" clId="{419864AD-0CCB-4F8F-B492-769EDE0EEF25}" dt="2023-11-22T02:09:53.558" v="1610" actId="20577"/>
          <ac:spMkLst>
            <pc:docMk/>
            <pc:sldMk cId="3773942773" sldId="2142532403"/>
            <ac:spMk id="9" creationId="{B766487E-9ACD-4696-B909-0BD529DF9077}"/>
          </ac:spMkLst>
        </pc:spChg>
        <pc:spChg chg="mod">
          <ac:chgData name="Daniel Margetic (SECURITY)" userId="ee2278a4-4fec-4cd0-81f2-44424f444fea" providerId="ADAL" clId="{419864AD-0CCB-4F8F-B492-769EDE0EEF25}" dt="2023-11-22T02:09:53.570" v="1612" actId="20577"/>
          <ac:spMkLst>
            <pc:docMk/>
            <pc:sldMk cId="3773942773" sldId="2142532403"/>
            <ac:spMk id="10" creationId="{16C628AB-B86D-42DC-BED2-78A954B9C5FA}"/>
          </ac:spMkLst>
        </pc:spChg>
        <pc:cxnChg chg="mod">
          <ac:chgData name="Daniel Margetic (SECURITY)" userId="ee2278a4-4fec-4cd0-81f2-44424f444fea" providerId="ADAL" clId="{419864AD-0CCB-4F8F-B492-769EDE0EEF25}" dt="2023-11-22T02:09:53.551" v="1609"/>
          <ac:cxnSpMkLst>
            <pc:docMk/>
            <pc:sldMk cId="3773942773"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884050278" sldId="2142532403"/>
        </pc:sldMkLst>
        <pc:spChg chg="mod">
          <ac:chgData name="Daniel Margetic (SECURITY)" userId="ee2278a4-4fec-4cd0-81f2-44424f444fea" providerId="ADAL" clId="{419864AD-0CCB-4F8F-B492-769EDE0EEF25}" dt="2023-11-23T12:56:36.540" v="2992" actId="20577"/>
          <ac:spMkLst>
            <pc:docMk/>
            <pc:sldMk cId="3884050278" sldId="2142532403"/>
            <ac:spMk id="4" creationId="{FD92F025-1776-4403-B9D2-623921B955C4}"/>
          </ac:spMkLst>
        </pc:spChg>
        <pc:spChg chg="mod">
          <ac:chgData name="Daniel Margetic (SECURITY)" userId="ee2278a4-4fec-4cd0-81f2-44424f444fea" providerId="ADAL" clId="{419864AD-0CCB-4F8F-B492-769EDE0EEF25}" dt="2023-11-23T12:56:36.562" v="2997" actId="20577"/>
          <ac:spMkLst>
            <pc:docMk/>
            <pc:sldMk cId="3884050278" sldId="2142532403"/>
            <ac:spMk id="5" creationId="{26DAAD99-B0A4-4450-8DD7-E1274ABD2AC4}"/>
          </ac:spMkLst>
        </pc:spChg>
        <pc:spChg chg="mod">
          <ac:chgData name="Daniel Margetic (SECURITY)" userId="ee2278a4-4fec-4cd0-81f2-44424f444fea" providerId="ADAL" clId="{419864AD-0CCB-4F8F-B492-769EDE0EEF25}" dt="2023-11-23T12:56:36.545" v="2993" actId="20577"/>
          <ac:spMkLst>
            <pc:docMk/>
            <pc:sldMk cId="3884050278" sldId="2142532403"/>
            <ac:spMk id="8" creationId="{4B5C319F-B8B1-45BD-9E8E-CE6EA54E14C4}"/>
          </ac:spMkLst>
        </pc:spChg>
        <pc:spChg chg="mod">
          <ac:chgData name="Daniel Margetic (SECURITY)" userId="ee2278a4-4fec-4cd0-81f2-44424f444fea" providerId="ADAL" clId="{419864AD-0CCB-4F8F-B492-769EDE0EEF25}" dt="2023-11-23T12:56:36.557" v="2996" actId="20577"/>
          <ac:spMkLst>
            <pc:docMk/>
            <pc:sldMk cId="3884050278" sldId="2142532403"/>
            <ac:spMk id="9" creationId="{B766487E-9ACD-4696-B909-0BD529DF9077}"/>
          </ac:spMkLst>
        </pc:spChg>
        <pc:spChg chg="mod">
          <ac:chgData name="Daniel Margetic (SECURITY)" userId="ee2278a4-4fec-4cd0-81f2-44424f444fea" providerId="ADAL" clId="{419864AD-0CCB-4F8F-B492-769EDE0EEF25}" dt="2023-11-23T12:56:36.567" v="2998" actId="20577"/>
          <ac:spMkLst>
            <pc:docMk/>
            <pc:sldMk cId="3884050278" sldId="2142532403"/>
            <ac:spMk id="10" creationId="{16C628AB-B86D-42DC-BED2-78A954B9C5FA}"/>
          </ac:spMkLst>
        </pc:spChg>
        <pc:cxnChg chg="mod">
          <ac:chgData name="Daniel Margetic (SECURITY)" userId="ee2278a4-4fec-4cd0-81f2-44424f444fea" providerId="ADAL" clId="{419864AD-0CCB-4F8F-B492-769EDE0EEF25}" dt="2023-11-23T12:56:36.549" v="2995"/>
          <ac:cxnSpMkLst>
            <pc:docMk/>
            <pc:sldMk cId="3884050278" sldId="214253240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93376778" sldId="2142532404"/>
        </pc:sldMkLst>
        <pc:spChg chg="mod">
          <ac:chgData name="Daniel Margetic (SECURITY)" userId="ee2278a4-4fec-4cd0-81f2-44424f444fea" providerId="ADAL" clId="{419864AD-0CCB-4F8F-B492-769EDE0EEF25}" dt="2023-11-23T12:56:36.620" v="3002" actId="20577"/>
          <ac:spMkLst>
            <pc:docMk/>
            <pc:sldMk cId="93376778" sldId="2142532404"/>
            <ac:spMk id="4" creationId="{FD92F025-1776-4403-B9D2-623921B955C4}"/>
          </ac:spMkLst>
        </pc:spChg>
        <pc:spChg chg="mod">
          <ac:chgData name="Daniel Margetic (SECURITY)" userId="ee2278a4-4fec-4cd0-81f2-44424f444fea" providerId="ADAL" clId="{419864AD-0CCB-4F8F-B492-769EDE0EEF25}" dt="2023-11-23T12:56:36.655" v="3007" actId="20577"/>
          <ac:spMkLst>
            <pc:docMk/>
            <pc:sldMk cId="93376778" sldId="2142532404"/>
            <ac:spMk id="5" creationId="{26DAAD99-B0A4-4450-8DD7-E1274ABD2AC4}"/>
          </ac:spMkLst>
        </pc:spChg>
        <pc:spChg chg="mod">
          <ac:chgData name="Daniel Margetic (SECURITY)" userId="ee2278a4-4fec-4cd0-81f2-44424f444fea" providerId="ADAL" clId="{419864AD-0CCB-4F8F-B492-769EDE0EEF25}" dt="2023-11-23T12:56:36.630" v="3003" actId="20577"/>
          <ac:spMkLst>
            <pc:docMk/>
            <pc:sldMk cId="93376778" sldId="2142532404"/>
            <ac:spMk id="8" creationId="{4B5C319F-B8B1-45BD-9E8E-CE6EA54E14C4}"/>
          </ac:spMkLst>
        </pc:spChg>
        <pc:spChg chg="mod">
          <ac:chgData name="Daniel Margetic (SECURITY)" userId="ee2278a4-4fec-4cd0-81f2-44424f444fea" providerId="ADAL" clId="{419864AD-0CCB-4F8F-B492-769EDE0EEF25}" dt="2023-11-23T12:56:36.649" v="3006" actId="20577"/>
          <ac:spMkLst>
            <pc:docMk/>
            <pc:sldMk cId="93376778" sldId="2142532404"/>
            <ac:spMk id="9" creationId="{B766487E-9ACD-4696-B909-0BD529DF9077}"/>
          </ac:spMkLst>
        </pc:spChg>
        <pc:spChg chg="mod">
          <ac:chgData name="Daniel Margetic (SECURITY)" userId="ee2278a4-4fec-4cd0-81f2-44424f444fea" providerId="ADAL" clId="{419864AD-0CCB-4F8F-B492-769EDE0EEF25}" dt="2023-11-23T12:56:36.663" v="3008" actId="20577"/>
          <ac:spMkLst>
            <pc:docMk/>
            <pc:sldMk cId="93376778" sldId="2142532404"/>
            <ac:spMk id="10" creationId="{16C628AB-B86D-42DC-BED2-78A954B9C5FA}"/>
          </ac:spMkLst>
        </pc:spChg>
        <pc:cxnChg chg="mod">
          <ac:chgData name="Daniel Margetic (SECURITY)" userId="ee2278a4-4fec-4cd0-81f2-44424f444fea" providerId="ADAL" clId="{419864AD-0CCB-4F8F-B492-769EDE0EEF25}" dt="2023-11-23T12:56:36.637" v="3005"/>
          <ac:cxnSpMkLst>
            <pc:docMk/>
            <pc:sldMk cId="93376778" sldId="2142532404"/>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481032198" sldId="2142532404"/>
        </pc:sldMkLst>
        <pc:spChg chg="mod">
          <ac:chgData name="Daniel Margetic (SECURITY)" userId="ee2278a4-4fec-4cd0-81f2-44424f444fea" providerId="ADAL" clId="{419864AD-0CCB-4F8F-B492-769EDE0EEF25}" dt="2023-11-22T02:09:53.881" v="1616" actId="20577"/>
          <ac:spMkLst>
            <pc:docMk/>
            <pc:sldMk cId="481032198" sldId="2142532404"/>
            <ac:spMk id="4" creationId="{FD92F025-1776-4403-B9D2-623921B955C4}"/>
          </ac:spMkLst>
        </pc:spChg>
        <pc:spChg chg="mod">
          <ac:chgData name="Daniel Margetic (SECURITY)" userId="ee2278a4-4fec-4cd0-81f2-44424f444fea" providerId="ADAL" clId="{419864AD-0CCB-4F8F-B492-769EDE0EEF25}" dt="2023-11-22T02:09:53.900" v="1621" actId="20577"/>
          <ac:spMkLst>
            <pc:docMk/>
            <pc:sldMk cId="481032198" sldId="2142532404"/>
            <ac:spMk id="5" creationId="{26DAAD99-B0A4-4450-8DD7-E1274ABD2AC4}"/>
          </ac:spMkLst>
        </pc:spChg>
        <pc:spChg chg="mod">
          <ac:chgData name="Daniel Margetic (SECURITY)" userId="ee2278a4-4fec-4cd0-81f2-44424f444fea" providerId="ADAL" clId="{419864AD-0CCB-4F8F-B492-769EDE0EEF25}" dt="2023-11-22T02:09:53.885" v="1617" actId="20577"/>
          <ac:spMkLst>
            <pc:docMk/>
            <pc:sldMk cId="481032198" sldId="2142532404"/>
            <ac:spMk id="8" creationId="{4B5C319F-B8B1-45BD-9E8E-CE6EA54E14C4}"/>
          </ac:spMkLst>
        </pc:spChg>
        <pc:spChg chg="mod">
          <ac:chgData name="Daniel Margetic (SECURITY)" userId="ee2278a4-4fec-4cd0-81f2-44424f444fea" providerId="ADAL" clId="{419864AD-0CCB-4F8F-B492-769EDE0EEF25}" dt="2023-11-22T02:09:53.895" v="1620" actId="20577"/>
          <ac:spMkLst>
            <pc:docMk/>
            <pc:sldMk cId="481032198" sldId="2142532404"/>
            <ac:spMk id="9" creationId="{B766487E-9ACD-4696-B909-0BD529DF9077}"/>
          </ac:spMkLst>
        </pc:spChg>
        <pc:spChg chg="mod">
          <ac:chgData name="Daniel Margetic (SECURITY)" userId="ee2278a4-4fec-4cd0-81f2-44424f444fea" providerId="ADAL" clId="{419864AD-0CCB-4F8F-B492-769EDE0EEF25}" dt="2023-11-22T02:09:53.908" v="1622" actId="20577"/>
          <ac:spMkLst>
            <pc:docMk/>
            <pc:sldMk cId="481032198" sldId="2142532404"/>
            <ac:spMk id="10" creationId="{16C628AB-B86D-42DC-BED2-78A954B9C5FA}"/>
          </ac:spMkLst>
        </pc:spChg>
        <pc:cxnChg chg="mod">
          <ac:chgData name="Daniel Margetic (SECURITY)" userId="ee2278a4-4fec-4cd0-81f2-44424f444fea" providerId="ADAL" clId="{419864AD-0CCB-4F8F-B492-769EDE0EEF25}" dt="2023-11-22T02:09:53.888" v="1619"/>
          <ac:cxnSpMkLst>
            <pc:docMk/>
            <pc:sldMk cId="481032198" sldId="2142532404"/>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570483385" sldId="2142532404"/>
        </pc:sldMkLst>
        <pc:spChg chg="mod">
          <ac:chgData name="Daniel Margetic (SECURITY)" userId="ee2278a4-4fec-4cd0-81f2-44424f444fea" providerId="ADAL" clId="{419864AD-0CCB-4F8F-B492-769EDE0EEF25}" dt="2023-11-17T01:45:04.242" v="165" actId="20577"/>
          <ac:spMkLst>
            <pc:docMk/>
            <pc:sldMk cId="570483385" sldId="2142532404"/>
            <ac:spMk id="4" creationId="{FD92F025-1776-4403-B9D2-623921B955C4}"/>
          </ac:spMkLst>
        </pc:spChg>
        <pc:spChg chg="mod">
          <ac:chgData name="Daniel Margetic (SECURITY)" userId="ee2278a4-4fec-4cd0-81f2-44424f444fea" providerId="ADAL" clId="{419864AD-0CCB-4F8F-B492-769EDE0EEF25}" dt="2023-11-17T01:45:04.259" v="170" actId="20577"/>
          <ac:spMkLst>
            <pc:docMk/>
            <pc:sldMk cId="570483385" sldId="2142532404"/>
            <ac:spMk id="5" creationId="{26DAAD99-B0A4-4450-8DD7-E1274ABD2AC4}"/>
          </ac:spMkLst>
        </pc:spChg>
        <pc:spChg chg="mod">
          <ac:chgData name="Daniel Margetic (SECURITY)" userId="ee2278a4-4fec-4cd0-81f2-44424f444fea" providerId="ADAL" clId="{419864AD-0CCB-4F8F-B492-769EDE0EEF25}" dt="2023-11-17T01:45:04.247" v="166" actId="20577"/>
          <ac:spMkLst>
            <pc:docMk/>
            <pc:sldMk cId="570483385" sldId="2142532404"/>
            <ac:spMk id="8" creationId="{4B5C319F-B8B1-45BD-9E8E-CE6EA54E14C4}"/>
          </ac:spMkLst>
        </pc:spChg>
        <pc:spChg chg="mod">
          <ac:chgData name="Daniel Margetic (SECURITY)" userId="ee2278a4-4fec-4cd0-81f2-44424f444fea" providerId="ADAL" clId="{419864AD-0CCB-4F8F-B492-769EDE0EEF25}" dt="2023-11-17T01:45:04.254" v="169" actId="20577"/>
          <ac:spMkLst>
            <pc:docMk/>
            <pc:sldMk cId="570483385" sldId="2142532404"/>
            <ac:spMk id="9" creationId="{B766487E-9ACD-4696-B909-0BD529DF9077}"/>
          </ac:spMkLst>
        </pc:spChg>
        <pc:spChg chg="mod">
          <ac:chgData name="Daniel Margetic (SECURITY)" userId="ee2278a4-4fec-4cd0-81f2-44424f444fea" providerId="ADAL" clId="{419864AD-0CCB-4F8F-B492-769EDE0EEF25}" dt="2023-11-17T01:45:04.266" v="171" actId="20577"/>
          <ac:spMkLst>
            <pc:docMk/>
            <pc:sldMk cId="570483385" sldId="2142532404"/>
            <ac:spMk id="10" creationId="{16C628AB-B86D-42DC-BED2-78A954B9C5FA}"/>
          </ac:spMkLst>
        </pc:spChg>
        <pc:cxnChg chg="mod">
          <ac:chgData name="Daniel Margetic (SECURITY)" userId="ee2278a4-4fec-4cd0-81f2-44424f444fea" providerId="ADAL" clId="{419864AD-0CCB-4F8F-B492-769EDE0EEF25}" dt="2023-11-17T01:45:04.250" v="168"/>
          <ac:cxnSpMkLst>
            <pc:docMk/>
            <pc:sldMk cId="570483385" sldId="2142532404"/>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1121555752" sldId="2142532404"/>
        </pc:sldMkLst>
        <pc:spChg chg="mod">
          <ac:chgData name="Daniel Margetic (SECURITY)" userId="ee2278a4-4fec-4cd0-81f2-44424f444fea" providerId="ADAL" clId="{419864AD-0CCB-4F8F-B492-769EDE0EEF25}" dt="2023-11-23T12:10:57.754" v="2647" actId="20577"/>
          <ac:spMkLst>
            <pc:docMk/>
            <pc:sldMk cId="1121555752" sldId="2142532404"/>
            <ac:spMk id="4" creationId="{FD92F025-1776-4403-B9D2-623921B955C4}"/>
          </ac:spMkLst>
        </pc:spChg>
        <pc:spChg chg="mod">
          <ac:chgData name="Daniel Margetic (SECURITY)" userId="ee2278a4-4fec-4cd0-81f2-44424f444fea" providerId="ADAL" clId="{419864AD-0CCB-4F8F-B492-769EDE0EEF25}" dt="2023-11-23T12:10:57.781" v="2652" actId="20577"/>
          <ac:spMkLst>
            <pc:docMk/>
            <pc:sldMk cId="1121555752" sldId="2142532404"/>
            <ac:spMk id="5" creationId="{26DAAD99-B0A4-4450-8DD7-E1274ABD2AC4}"/>
          </ac:spMkLst>
        </pc:spChg>
        <pc:spChg chg="mod">
          <ac:chgData name="Daniel Margetic (SECURITY)" userId="ee2278a4-4fec-4cd0-81f2-44424f444fea" providerId="ADAL" clId="{419864AD-0CCB-4F8F-B492-769EDE0EEF25}" dt="2023-11-23T12:10:57.759" v="2648" actId="20577"/>
          <ac:spMkLst>
            <pc:docMk/>
            <pc:sldMk cId="1121555752" sldId="2142532404"/>
            <ac:spMk id="8" creationId="{4B5C319F-B8B1-45BD-9E8E-CE6EA54E14C4}"/>
          </ac:spMkLst>
        </pc:spChg>
        <pc:spChg chg="mod">
          <ac:chgData name="Daniel Margetic (SECURITY)" userId="ee2278a4-4fec-4cd0-81f2-44424f444fea" providerId="ADAL" clId="{419864AD-0CCB-4F8F-B492-769EDE0EEF25}" dt="2023-11-23T12:10:57.776" v="2651" actId="20577"/>
          <ac:spMkLst>
            <pc:docMk/>
            <pc:sldMk cId="1121555752" sldId="2142532404"/>
            <ac:spMk id="9" creationId="{B766487E-9ACD-4696-B909-0BD529DF9077}"/>
          </ac:spMkLst>
        </pc:spChg>
        <pc:spChg chg="mod">
          <ac:chgData name="Daniel Margetic (SECURITY)" userId="ee2278a4-4fec-4cd0-81f2-44424f444fea" providerId="ADAL" clId="{419864AD-0CCB-4F8F-B492-769EDE0EEF25}" dt="2023-11-23T12:10:57.789" v="2653" actId="20577"/>
          <ac:spMkLst>
            <pc:docMk/>
            <pc:sldMk cId="1121555752" sldId="2142532404"/>
            <ac:spMk id="10" creationId="{16C628AB-B86D-42DC-BED2-78A954B9C5FA}"/>
          </ac:spMkLst>
        </pc:spChg>
        <pc:cxnChg chg="mod">
          <ac:chgData name="Daniel Margetic (SECURITY)" userId="ee2278a4-4fec-4cd0-81f2-44424f444fea" providerId="ADAL" clId="{419864AD-0CCB-4F8F-B492-769EDE0EEF25}" dt="2023-11-23T12:10:57.764" v="2650"/>
          <ac:cxnSpMkLst>
            <pc:docMk/>
            <pc:sldMk cId="1121555752" sldId="2142532404"/>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2315989309" sldId="2142532404"/>
        </pc:sldMkLst>
        <pc:spChg chg="mod">
          <ac:chgData name="Daniel Margetic (SECURITY)" userId="ee2278a4-4fec-4cd0-81f2-44424f444fea" providerId="ADAL" clId="{419864AD-0CCB-4F8F-B492-769EDE0EEF25}" dt="2023-11-23T13:14:37.886" v="4120" actId="20577"/>
          <ac:spMkLst>
            <pc:docMk/>
            <pc:sldMk cId="2315989309" sldId="2142532404"/>
            <ac:spMk id="4" creationId="{FD92F025-1776-4403-B9D2-623921B955C4}"/>
          </ac:spMkLst>
        </pc:spChg>
        <pc:spChg chg="mod">
          <ac:chgData name="Daniel Margetic (SECURITY)" userId="ee2278a4-4fec-4cd0-81f2-44424f444fea" providerId="ADAL" clId="{419864AD-0CCB-4F8F-B492-769EDE0EEF25}" dt="2023-11-23T13:14:37.913" v="4125" actId="20577"/>
          <ac:spMkLst>
            <pc:docMk/>
            <pc:sldMk cId="2315989309" sldId="2142532404"/>
            <ac:spMk id="5" creationId="{26DAAD99-B0A4-4450-8DD7-E1274ABD2AC4}"/>
          </ac:spMkLst>
        </pc:spChg>
        <pc:spChg chg="mod">
          <ac:chgData name="Daniel Margetic (SECURITY)" userId="ee2278a4-4fec-4cd0-81f2-44424f444fea" providerId="ADAL" clId="{419864AD-0CCB-4F8F-B492-769EDE0EEF25}" dt="2023-11-23T13:14:37.892" v="4121" actId="20577"/>
          <ac:spMkLst>
            <pc:docMk/>
            <pc:sldMk cId="2315989309" sldId="2142532404"/>
            <ac:spMk id="8" creationId="{4B5C319F-B8B1-45BD-9E8E-CE6EA54E14C4}"/>
          </ac:spMkLst>
        </pc:spChg>
        <pc:spChg chg="mod">
          <ac:chgData name="Daniel Margetic (SECURITY)" userId="ee2278a4-4fec-4cd0-81f2-44424f444fea" providerId="ADAL" clId="{419864AD-0CCB-4F8F-B492-769EDE0EEF25}" dt="2023-11-23T13:14:37.908" v="4124" actId="20577"/>
          <ac:spMkLst>
            <pc:docMk/>
            <pc:sldMk cId="2315989309" sldId="2142532404"/>
            <ac:spMk id="9" creationId="{B766487E-9ACD-4696-B909-0BD529DF9077}"/>
          </ac:spMkLst>
        </pc:spChg>
        <pc:spChg chg="mod">
          <ac:chgData name="Daniel Margetic (SECURITY)" userId="ee2278a4-4fec-4cd0-81f2-44424f444fea" providerId="ADAL" clId="{419864AD-0CCB-4F8F-B492-769EDE0EEF25}" dt="2023-11-23T13:14:37.913" v="4126" actId="20577"/>
          <ac:spMkLst>
            <pc:docMk/>
            <pc:sldMk cId="2315989309" sldId="2142532404"/>
            <ac:spMk id="10" creationId="{16C628AB-B86D-42DC-BED2-78A954B9C5FA}"/>
          </ac:spMkLst>
        </pc:spChg>
        <pc:cxnChg chg="mod">
          <ac:chgData name="Daniel Margetic (SECURITY)" userId="ee2278a4-4fec-4cd0-81f2-44424f444fea" providerId="ADAL" clId="{419864AD-0CCB-4F8F-B492-769EDE0EEF25}" dt="2023-11-23T13:14:37.897" v="4123"/>
          <ac:cxnSpMkLst>
            <pc:docMk/>
            <pc:sldMk cId="2315989309" sldId="2142532404"/>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2537660287" sldId="2142532404"/>
        </pc:sldMkLst>
        <pc:spChg chg="mod">
          <ac:chgData name="Daniel Margetic (SECURITY)" userId="ee2278a4-4fec-4cd0-81f2-44424f444fea" providerId="ADAL" clId="{419864AD-0CCB-4F8F-B492-769EDE0EEF25}" dt="2023-11-23T12:14:52.494" v="2813" actId="20577"/>
          <ac:spMkLst>
            <pc:docMk/>
            <pc:sldMk cId="2537660287" sldId="2142532404"/>
            <ac:spMk id="4" creationId="{FD92F025-1776-4403-B9D2-623921B955C4}"/>
          </ac:spMkLst>
        </pc:spChg>
        <pc:spChg chg="mod">
          <ac:chgData name="Daniel Margetic (SECURITY)" userId="ee2278a4-4fec-4cd0-81f2-44424f444fea" providerId="ADAL" clId="{419864AD-0CCB-4F8F-B492-769EDE0EEF25}" dt="2023-11-23T12:14:52.519" v="2818" actId="20577"/>
          <ac:spMkLst>
            <pc:docMk/>
            <pc:sldMk cId="2537660287" sldId="2142532404"/>
            <ac:spMk id="5" creationId="{26DAAD99-B0A4-4450-8DD7-E1274ABD2AC4}"/>
          </ac:spMkLst>
        </pc:spChg>
        <pc:spChg chg="mod">
          <ac:chgData name="Daniel Margetic (SECURITY)" userId="ee2278a4-4fec-4cd0-81f2-44424f444fea" providerId="ADAL" clId="{419864AD-0CCB-4F8F-B492-769EDE0EEF25}" dt="2023-11-23T12:14:52.494" v="2814" actId="20577"/>
          <ac:spMkLst>
            <pc:docMk/>
            <pc:sldMk cId="2537660287" sldId="2142532404"/>
            <ac:spMk id="8" creationId="{4B5C319F-B8B1-45BD-9E8E-CE6EA54E14C4}"/>
          </ac:spMkLst>
        </pc:spChg>
        <pc:spChg chg="mod">
          <ac:chgData name="Daniel Margetic (SECURITY)" userId="ee2278a4-4fec-4cd0-81f2-44424f444fea" providerId="ADAL" clId="{419864AD-0CCB-4F8F-B492-769EDE0EEF25}" dt="2023-11-23T12:14:52.513" v="2817" actId="20577"/>
          <ac:spMkLst>
            <pc:docMk/>
            <pc:sldMk cId="2537660287" sldId="2142532404"/>
            <ac:spMk id="9" creationId="{B766487E-9ACD-4696-B909-0BD529DF9077}"/>
          </ac:spMkLst>
        </pc:spChg>
        <pc:spChg chg="mod">
          <ac:chgData name="Daniel Margetic (SECURITY)" userId="ee2278a4-4fec-4cd0-81f2-44424f444fea" providerId="ADAL" clId="{419864AD-0CCB-4F8F-B492-769EDE0EEF25}" dt="2023-11-23T12:14:52.525" v="2819" actId="20577"/>
          <ac:spMkLst>
            <pc:docMk/>
            <pc:sldMk cId="2537660287" sldId="2142532404"/>
            <ac:spMk id="10" creationId="{16C628AB-B86D-42DC-BED2-78A954B9C5FA}"/>
          </ac:spMkLst>
        </pc:spChg>
        <pc:cxnChg chg="mod">
          <ac:chgData name="Daniel Margetic (SECURITY)" userId="ee2278a4-4fec-4cd0-81f2-44424f444fea" providerId="ADAL" clId="{419864AD-0CCB-4F8F-B492-769EDE0EEF25}" dt="2023-11-23T12:14:52.494" v="2816"/>
          <ac:cxnSpMkLst>
            <pc:docMk/>
            <pc:sldMk cId="2537660287" sldId="2142532404"/>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3204202352" sldId="2142532404"/>
        </pc:sldMkLst>
        <pc:spChg chg="mod">
          <ac:chgData name="Daniel Margetic (SECURITY)" userId="ee2278a4-4fec-4cd0-81f2-44424f444fea" providerId="ADAL" clId="{419864AD-0CCB-4F8F-B492-769EDE0EEF25}" dt="2023-11-23T13:38:58.710" v="4733" actId="20577"/>
          <ac:spMkLst>
            <pc:docMk/>
            <pc:sldMk cId="3204202352" sldId="2142532404"/>
            <ac:spMk id="4" creationId="{FD92F025-1776-4403-B9D2-623921B955C4}"/>
          </ac:spMkLst>
        </pc:spChg>
        <pc:spChg chg="mod">
          <ac:chgData name="Daniel Margetic (SECURITY)" userId="ee2278a4-4fec-4cd0-81f2-44424f444fea" providerId="ADAL" clId="{419864AD-0CCB-4F8F-B492-769EDE0EEF25}" dt="2023-11-23T13:38:58.729" v="4738" actId="20577"/>
          <ac:spMkLst>
            <pc:docMk/>
            <pc:sldMk cId="3204202352" sldId="2142532404"/>
            <ac:spMk id="5" creationId="{26DAAD99-B0A4-4450-8DD7-E1274ABD2AC4}"/>
          </ac:spMkLst>
        </pc:spChg>
        <pc:spChg chg="mod">
          <ac:chgData name="Daniel Margetic (SECURITY)" userId="ee2278a4-4fec-4cd0-81f2-44424f444fea" providerId="ADAL" clId="{419864AD-0CCB-4F8F-B492-769EDE0EEF25}" dt="2023-11-23T13:38:58.718" v="4734" actId="20577"/>
          <ac:spMkLst>
            <pc:docMk/>
            <pc:sldMk cId="3204202352" sldId="2142532404"/>
            <ac:spMk id="8" creationId="{4B5C319F-B8B1-45BD-9E8E-CE6EA54E14C4}"/>
          </ac:spMkLst>
        </pc:spChg>
        <pc:spChg chg="mod">
          <ac:chgData name="Daniel Margetic (SECURITY)" userId="ee2278a4-4fec-4cd0-81f2-44424f444fea" providerId="ADAL" clId="{419864AD-0CCB-4F8F-B492-769EDE0EEF25}" dt="2023-11-23T13:38:58.725" v="4737" actId="20577"/>
          <ac:spMkLst>
            <pc:docMk/>
            <pc:sldMk cId="3204202352" sldId="2142532404"/>
            <ac:spMk id="9" creationId="{B766487E-9ACD-4696-B909-0BD529DF9077}"/>
          </ac:spMkLst>
        </pc:spChg>
        <pc:spChg chg="mod">
          <ac:chgData name="Daniel Margetic (SECURITY)" userId="ee2278a4-4fec-4cd0-81f2-44424f444fea" providerId="ADAL" clId="{419864AD-0CCB-4F8F-B492-769EDE0EEF25}" dt="2023-11-23T13:38:58.735" v="4739" actId="20577"/>
          <ac:spMkLst>
            <pc:docMk/>
            <pc:sldMk cId="3204202352" sldId="2142532404"/>
            <ac:spMk id="10" creationId="{16C628AB-B86D-42DC-BED2-78A954B9C5FA}"/>
          </ac:spMkLst>
        </pc:spChg>
        <pc:cxnChg chg="mod">
          <ac:chgData name="Daniel Margetic (SECURITY)" userId="ee2278a4-4fec-4cd0-81f2-44424f444fea" providerId="ADAL" clId="{419864AD-0CCB-4F8F-B492-769EDE0EEF25}" dt="2023-11-23T13:38:58.721" v="4736"/>
          <ac:cxnSpMkLst>
            <pc:docMk/>
            <pc:sldMk cId="3204202352" sldId="2142532404"/>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532957999" sldId="2142532405"/>
        </pc:sldMkLst>
        <pc:spChg chg="mod">
          <ac:chgData name="Daniel Margetic (SECURITY)" userId="ee2278a4-4fec-4cd0-81f2-44424f444fea" providerId="ADAL" clId="{419864AD-0CCB-4F8F-B492-769EDE0EEF25}" dt="2023-11-22T02:09:54.676" v="1626" actId="20577"/>
          <ac:spMkLst>
            <pc:docMk/>
            <pc:sldMk cId="532957999" sldId="2142532405"/>
            <ac:spMk id="4" creationId="{FD92F025-1776-4403-B9D2-623921B955C4}"/>
          </ac:spMkLst>
        </pc:spChg>
        <pc:spChg chg="mod">
          <ac:chgData name="Daniel Margetic (SECURITY)" userId="ee2278a4-4fec-4cd0-81f2-44424f444fea" providerId="ADAL" clId="{419864AD-0CCB-4F8F-B492-769EDE0EEF25}" dt="2023-11-22T02:09:54.696" v="1631" actId="20577"/>
          <ac:spMkLst>
            <pc:docMk/>
            <pc:sldMk cId="532957999" sldId="2142532405"/>
            <ac:spMk id="5" creationId="{26DAAD99-B0A4-4450-8DD7-E1274ABD2AC4}"/>
          </ac:spMkLst>
        </pc:spChg>
        <pc:spChg chg="mod">
          <ac:chgData name="Daniel Margetic (SECURITY)" userId="ee2278a4-4fec-4cd0-81f2-44424f444fea" providerId="ADAL" clId="{419864AD-0CCB-4F8F-B492-769EDE0EEF25}" dt="2023-11-22T02:09:54.682" v="1627" actId="20577"/>
          <ac:spMkLst>
            <pc:docMk/>
            <pc:sldMk cId="532957999" sldId="2142532405"/>
            <ac:spMk id="8" creationId="{4B5C319F-B8B1-45BD-9E8E-CE6EA54E14C4}"/>
          </ac:spMkLst>
        </pc:spChg>
        <pc:spChg chg="mod">
          <ac:chgData name="Daniel Margetic (SECURITY)" userId="ee2278a4-4fec-4cd0-81f2-44424f444fea" providerId="ADAL" clId="{419864AD-0CCB-4F8F-B492-769EDE0EEF25}" dt="2023-11-22T02:09:54.691" v="1630" actId="20577"/>
          <ac:spMkLst>
            <pc:docMk/>
            <pc:sldMk cId="532957999" sldId="2142532405"/>
            <ac:spMk id="9" creationId="{B766487E-9ACD-4696-B909-0BD529DF9077}"/>
          </ac:spMkLst>
        </pc:spChg>
        <pc:spChg chg="mod">
          <ac:chgData name="Daniel Margetic (SECURITY)" userId="ee2278a4-4fec-4cd0-81f2-44424f444fea" providerId="ADAL" clId="{419864AD-0CCB-4F8F-B492-769EDE0EEF25}" dt="2023-11-22T02:09:54.704" v="1632" actId="20577"/>
          <ac:spMkLst>
            <pc:docMk/>
            <pc:sldMk cId="532957999" sldId="2142532405"/>
            <ac:spMk id="10" creationId="{16C628AB-B86D-42DC-BED2-78A954B9C5FA}"/>
          </ac:spMkLst>
        </pc:spChg>
        <pc:cxnChg chg="mod">
          <ac:chgData name="Daniel Margetic (SECURITY)" userId="ee2278a4-4fec-4cd0-81f2-44424f444fea" providerId="ADAL" clId="{419864AD-0CCB-4F8F-B492-769EDE0EEF25}" dt="2023-11-22T02:09:54.685" v="1629"/>
          <ac:cxnSpMkLst>
            <pc:docMk/>
            <pc:sldMk cId="532957999"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846434422" sldId="2142532405"/>
        </pc:sldMkLst>
        <pc:spChg chg="mod">
          <ac:chgData name="Daniel Margetic (SECURITY)" userId="ee2278a4-4fec-4cd0-81f2-44424f444fea" providerId="ADAL" clId="{419864AD-0CCB-4F8F-B492-769EDE0EEF25}" dt="2023-11-23T12:14:52.827" v="2823" actId="20577"/>
          <ac:spMkLst>
            <pc:docMk/>
            <pc:sldMk cId="846434422" sldId="2142532405"/>
            <ac:spMk id="4" creationId="{FD92F025-1776-4403-B9D2-623921B955C4}"/>
          </ac:spMkLst>
        </pc:spChg>
        <pc:spChg chg="mod">
          <ac:chgData name="Daniel Margetic (SECURITY)" userId="ee2278a4-4fec-4cd0-81f2-44424f444fea" providerId="ADAL" clId="{419864AD-0CCB-4F8F-B492-769EDE0EEF25}" dt="2023-11-23T12:14:52.854" v="2828" actId="20577"/>
          <ac:spMkLst>
            <pc:docMk/>
            <pc:sldMk cId="846434422" sldId="2142532405"/>
            <ac:spMk id="5" creationId="{26DAAD99-B0A4-4450-8DD7-E1274ABD2AC4}"/>
          </ac:spMkLst>
        </pc:spChg>
        <pc:spChg chg="mod">
          <ac:chgData name="Daniel Margetic (SECURITY)" userId="ee2278a4-4fec-4cd0-81f2-44424f444fea" providerId="ADAL" clId="{419864AD-0CCB-4F8F-B492-769EDE0EEF25}" dt="2023-11-23T12:14:52.834" v="2824" actId="20577"/>
          <ac:spMkLst>
            <pc:docMk/>
            <pc:sldMk cId="846434422" sldId="2142532405"/>
            <ac:spMk id="8" creationId="{4B5C319F-B8B1-45BD-9E8E-CE6EA54E14C4}"/>
          </ac:spMkLst>
        </pc:spChg>
        <pc:spChg chg="mod">
          <ac:chgData name="Daniel Margetic (SECURITY)" userId="ee2278a4-4fec-4cd0-81f2-44424f444fea" providerId="ADAL" clId="{419864AD-0CCB-4F8F-B492-769EDE0EEF25}" dt="2023-11-23T12:14:52.844" v="2827" actId="20577"/>
          <ac:spMkLst>
            <pc:docMk/>
            <pc:sldMk cId="846434422" sldId="2142532405"/>
            <ac:spMk id="9" creationId="{B766487E-9ACD-4696-B909-0BD529DF9077}"/>
          </ac:spMkLst>
        </pc:spChg>
        <pc:spChg chg="mod">
          <ac:chgData name="Daniel Margetic (SECURITY)" userId="ee2278a4-4fec-4cd0-81f2-44424f444fea" providerId="ADAL" clId="{419864AD-0CCB-4F8F-B492-769EDE0EEF25}" dt="2023-11-23T12:14:52.863" v="2829" actId="20577"/>
          <ac:spMkLst>
            <pc:docMk/>
            <pc:sldMk cId="846434422" sldId="2142532405"/>
            <ac:spMk id="10" creationId="{16C628AB-B86D-42DC-BED2-78A954B9C5FA}"/>
          </ac:spMkLst>
        </pc:spChg>
        <pc:cxnChg chg="mod">
          <ac:chgData name="Daniel Margetic (SECURITY)" userId="ee2278a4-4fec-4cd0-81f2-44424f444fea" providerId="ADAL" clId="{419864AD-0CCB-4F8F-B492-769EDE0EEF25}" dt="2023-11-23T12:14:52.840" v="2826"/>
          <ac:cxnSpMkLst>
            <pc:docMk/>
            <pc:sldMk cId="846434422"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1705812310" sldId="2142532405"/>
        </pc:sldMkLst>
        <pc:spChg chg="mod">
          <ac:chgData name="Daniel Margetic (SECURITY)" userId="ee2278a4-4fec-4cd0-81f2-44424f444fea" providerId="ADAL" clId="{419864AD-0CCB-4F8F-B492-769EDE0EEF25}" dt="2023-11-23T12:10:58.038" v="2657" actId="20577"/>
          <ac:spMkLst>
            <pc:docMk/>
            <pc:sldMk cId="1705812310" sldId="2142532405"/>
            <ac:spMk id="4" creationId="{FD92F025-1776-4403-B9D2-623921B955C4}"/>
          </ac:spMkLst>
        </pc:spChg>
        <pc:spChg chg="mod">
          <ac:chgData name="Daniel Margetic (SECURITY)" userId="ee2278a4-4fec-4cd0-81f2-44424f444fea" providerId="ADAL" clId="{419864AD-0CCB-4F8F-B492-769EDE0EEF25}" dt="2023-11-23T12:10:58.072" v="2662" actId="20577"/>
          <ac:spMkLst>
            <pc:docMk/>
            <pc:sldMk cId="1705812310" sldId="2142532405"/>
            <ac:spMk id="5" creationId="{26DAAD99-B0A4-4450-8DD7-E1274ABD2AC4}"/>
          </ac:spMkLst>
        </pc:spChg>
        <pc:spChg chg="mod">
          <ac:chgData name="Daniel Margetic (SECURITY)" userId="ee2278a4-4fec-4cd0-81f2-44424f444fea" providerId="ADAL" clId="{419864AD-0CCB-4F8F-B492-769EDE0EEF25}" dt="2023-11-23T12:10:58.049" v="2658" actId="20577"/>
          <ac:spMkLst>
            <pc:docMk/>
            <pc:sldMk cId="1705812310" sldId="2142532405"/>
            <ac:spMk id="8" creationId="{4B5C319F-B8B1-45BD-9E8E-CE6EA54E14C4}"/>
          </ac:spMkLst>
        </pc:spChg>
        <pc:spChg chg="mod">
          <ac:chgData name="Daniel Margetic (SECURITY)" userId="ee2278a4-4fec-4cd0-81f2-44424f444fea" providerId="ADAL" clId="{419864AD-0CCB-4F8F-B492-769EDE0EEF25}" dt="2023-11-23T12:10:58.065" v="2661" actId="20577"/>
          <ac:spMkLst>
            <pc:docMk/>
            <pc:sldMk cId="1705812310" sldId="2142532405"/>
            <ac:spMk id="9" creationId="{B766487E-9ACD-4696-B909-0BD529DF9077}"/>
          </ac:spMkLst>
        </pc:spChg>
        <pc:spChg chg="mod">
          <ac:chgData name="Daniel Margetic (SECURITY)" userId="ee2278a4-4fec-4cd0-81f2-44424f444fea" providerId="ADAL" clId="{419864AD-0CCB-4F8F-B492-769EDE0EEF25}" dt="2023-11-23T12:10:58.079" v="2663" actId="20577"/>
          <ac:spMkLst>
            <pc:docMk/>
            <pc:sldMk cId="1705812310" sldId="2142532405"/>
            <ac:spMk id="10" creationId="{16C628AB-B86D-42DC-BED2-78A954B9C5FA}"/>
          </ac:spMkLst>
        </pc:spChg>
        <pc:cxnChg chg="mod">
          <ac:chgData name="Daniel Margetic (SECURITY)" userId="ee2278a4-4fec-4cd0-81f2-44424f444fea" providerId="ADAL" clId="{419864AD-0CCB-4F8F-B492-769EDE0EEF25}" dt="2023-11-23T12:10:58.053" v="2660"/>
          <ac:cxnSpMkLst>
            <pc:docMk/>
            <pc:sldMk cId="1705812310"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1947601028" sldId="2142532405"/>
        </pc:sldMkLst>
        <pc:spChg chg="mod">
          <ac:chgData name="Daniel Margetic (SECURITY)" userId="ee2278a4-4fec-4cd0-81f2-44424f444fea" providerId="ADAL" clId="{419864AD-0CCB-4F8F-B492-769EDE0EEF25}" dt="2023-11-23T13:14:38.225" v="4130" actId="20577"/>
          <ac:spMkLst>
            <pc:docMk/>
            <pc:sldMk cId="1947601028" sldId="2142532405"/>
            <ac:spMk id="4" creationId="{FD92F025-1776-4403-B9D2-623921B955C4}"/>
          </ac:spMkLst>
        </pc:spChg>
        <pc:spChg chg="mod">
          <ac:chgData name="Daniel Margetic (SECURITY)" userId="ee2278a4-4fec-4cd0-81f2-44424f444fea" providerId="ADAL" clId="{419864AD-0CCB-4F8F-B492-769EDE0EEF25}" dt="2023-11-23T13:14:38.252" v="4135" actId="20577"/>
          <ac:spMkLst>
            <pc:docMk/>
            <pc:sldMk cId="1947601028" sldId="2142532405"/>
            <ac:spMk id="5" creationId="{26DAAD99-B0A4-4450-8DD7-E1274ABD2AC4}"/>
          </ac:spMkLst>
        </pc:spChg>
        <pc:spChg chg="mod">
          <ac:chgData name="Daniel Margetic (SECURITY)" userId="ee2278a4-4fec-4cd0-81f2-44424f444fea" providerId="ADAL" clId="{419864AD-0CCB-4F8F-B492-769EDE0EEF25}" dt="2023-11-23T13:14:38.231" v="4131" actId="20577"/>
          <ac:spMkLst>
            <pc:docMk/>
            <pc:sldMk cId="1947601028" sldId="2142532405"/>
            <ac:spMk id="8" creationId="{4B5C319F-B8B1-45BD-9E8E-CE6EA54E14C4}"/>
          </ac:spMkLst>
        </pc:spChg>
        <pc:spChg chg="mod">
          <ac:chgData name="Daniel Margetic (SECURITY)" userId="ee2278a4-4fec-4cd0-81f2-44424f444fea" providerId="ADAL" clId="{419864AD-0CCB-4F8F-B492-769EDE0EEF25}" dt="2023-11-23T13:14:38.246" v="4134" actId="20577"/>
          <ac:spMkLst>
            <pc:docMk/>
            <pc:sldMk cId="1947601028" sldId="2142532405"/>
            <ac:spMk id="9" creationId="{B766487E-9ACD-4696-B909-0BD529DF9077}"/>
          </ac:spMkLst>
        </pc:spChg>
        <pc:spChg chg="mod">
          <ac:chgData name="Daniel Margetic (SECURITY)" userId="ee2278a4-4fec-4cd0-81f2-44424f444fea" providerId="ADAL" clId="{419864AD-0CCB-4F8F-B492-769EDE0EEF25}" dt="2023-11-23T13:14:38.259" v="4136" actId="20577"/>
          <ac:spMkLst>
            <pc:docMk/>
            <pc:sldMk cId="1947601028" sldId="2142532405"/>
            <ac:spMk id="10" creationId="{16C628AB-B86D-42DC-BED2-78A954B9C5FA}"/>
          </ac:spMkLst>
        </pc:spChg>
        <pc:cxnChg chg="mod">
          <ac:chgData name="Daniel Margetic (SECURITY)" userId="ee2278a4-4fec-4cd0-81f2-44424f444fea" providerId="ADAL" clId="{419864AD-0CCB-4F8F-B492-769EDE0EEF25}" dt="2023-11-23T13:14:38.236" v="4133"/>
          <ac:cxnSpMkLst>
            <pc:docMk/>
            <pc:sldMk cId="1947601028"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3:41:20.377" v="5493" actId="2696"/>
        <pc:sldMkLst>
          <pc:docMk/>
          <pc:sldMk cId="2415824779" sldId="2142532405"/>
        </pc:sldMkLst>
        <pc:spChg chg="mod">
          <ac:chgData name="Daniel Margetic (SECURITY)" userId="ee2278a4-4fec-4cd0-81f2-44424f444fea" providerId="ADAL" clId="{419864AD-0CCB-4F8F-B492-769EDE0EEF25}" dt="2023-11-23T13:38:59.359" v="4743" actId="20577"/>
          <ac:spMkLst>
            <pc:docMk/>
            <pc:sldMk cId="2415824779" sldId="2142532405"/>
            <ac:spMk id="4" creationId="{FD92F025-1776-4403-B9D2-623921B955C4}"/>
          </ac:spMkLst>
        </pc:spChg>
        <pc:spChg chg="mod">
          <ac:chgData name="Daniel Margetic (SECURITY)" userId="ee2278a4-4fec-4cd0-81f2-44424f444fea" providerId="ADAL" clId="{419864AD-0CCB-4F8F-B492-769EDE0EEF25}" dt="2023-11-23T13:38:59.377" v="4748" actId="20577"/>
          <ac:spMkLst>
            <pc:docMk/>
            <pc:sldMk cId="2415824779" sldId="2142532405"/>
            <ac:spMk id="5" creationId="{26DAAD99-B0A4-4450-8DD7-E1274ABD2AC4}"/>
          </ac:spMkLst>
        </pc:spChg>
        <pc:spChg chg="mod">
          <ac:chgData name="Daniel Margetic (SECURITY)" userId="ee2278a4-4fec-4cd0-81f2-44424f444fea" providerId="ADAL" clId="{419864AD-0CCB-4F8F-B492-769EDE0EEF25}" dt="2023-11-23T13:38:59.366" v="4744" actId="20577"/>
          <ac:spMkLst>
            <pc:docMk/>
            <pc:sldMk cId="2415824779" sldId="2142532405"/>
            <ac:spMk id="8" creationId="{4B5C319F-B8B1-45BD-9E8E-CE6EA54E14C4}"/>
          </ac:spMkLst>
        </pc:spChg>
        <pc:spChg chg="mod">
          <ac:chgData name="Daniel Margetic (SECURITY)" userId="ee2278a4-4fec-4cd0-81f2-44424f444fea" providerId="ADAL" clId="{419864AD-0CCB-4F8F-B492-769EDE0EEF25}" dt="2023-11-23T13:38:59.373" v="4747" actId="20577"/>
          <ac:spMkLst>
            <pc:docMk/>
            <pc:sldMk cId="2415824779" sldId="2142532405"/>
            <ac:spMk id="9" creationId="{B766487E-9ACD-4696-B909-0BD529DF9077}"/>
          </ac:spMkLst>
        </pc:spChg>
        <pc:spChg chg="mod">
          <ac:chgData name="Daniel Margetic (SECURITY)" userId="ee2278a4-4fec-4cd0-81f2-44424f444fea" providerId="ADAL" clId="{419864AD-0CCB-4F8F-B492-769EDE0EEF25}" dt="2023-11-23T13:38:59.384" v="4749" actId="20577"/>
          <ac:spMkLst>
            <pc:docMk/>
            <pc:sldMk cId="2415824779" sldId="2142532405"/>
            <ac:spMk id="10" creationId="{16C628AB-B86D-42DC-BED2-78A954B9C5FA}"/>
          </ac:spMkLst>
        </pc:spChg>
        <pc:cxnChg chg="mod">
          <ac:chgData name="Daniel Margetic (SECURITY)" userId="ee2278a4-4fec-4cd0-81f2-44424f444fea" providerId="ADAL" clId="{419864AD-0CCB-4F8F-B492-769EDE0EEF25}" dt="2023-11-23T13:38:59.369" v="4746"/>
          <ac:cxnSpMkLst>
            <pc:docMk/>
            <pc:sldMk cId="2415824779" sldId="214253240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541974395" sldId="2142532405"/>
        </pc:sldMkLst>
        <pc:spChg chg="mod">
          <ac:chgData name="Daniel Margetic (SECURITY)" userId="ee2278a4-4fec-4cd0-81f2-44424f444fea" providerId="ADAL" clId="{419864AD-0CCB-4F8F-B492-769EDE0EEF25}" dt="2023-11-17T01:45:04.800" v="175" actId="20577"/>
          <ac:spMkLst>
            <pc:docMk/>
            <pc:sldMk cId="2541974395" sldId="2142532405"/>
            <ac:spMk id="4" creationId="{FD92F025-1776-4403-B9D2-623921B955C4}"/>
          </ac:spMkLst>
        </pc:spChg>
        <pc:spChg chg="mod">
          <ac:chgData name="Daniel Margetic (SECURITY)" userId="ee2278a4-4fec-4cd0-81f2-44424f444fea" providerId="ADAL" clId="{419864AD-0CCB-4F8F-B492-769EDE0EEF25}" dt="2023-11-17T01:45:04.816" v="180" actId="20577"/>
          <ac:spMkLst>
            <pc:docMk/>
            <pc:sldMk cId="2541974395" sldId="2142532405"/>
            <ac:spMk id="5" creationId="{26DAAD99-B0A4-4450-8DD7-E1274ABD2AC4}"/>
          </ac:spMkLst>
        </pc:spChg>
        <pc:spChg chg="mod">
          <ac:chgData name="Daniel Margetic (SECURITY)" userId="ee2278a4-4fec-4cd0-81f2-44424f444fea" providerId="ADAL" clId="{419864AD-0CCB-4F8F-B492-769EDE0EEF25}" dt="2023-11-17T01:45:04.804" v="176" actId="20577"/>
          <ac:spMkLst>
            <pc:docMk/>
            <pc:sldMk cId="2541974395" sldId="2142532405"/>
            <ac:spMk id="8" creationId="{4B5C319F-B8B1-45BD-9E8E-CE6EA54E14C4}"/>
          </ac:spMkLst>
        </pc:spChg>
        <pc:spChg chg="mod">
          <ac:chgData name="Daniel Margetic (SECURITY)" userId="ee2278a4-4fec-4cd0-81f2-44424f444fea" providerId="ADAL" clId="{419864AD-0CCB-4F8F-B492-769EDE0EEF25}" dt="2023-11-17T01:45:04.812" v="179" actId="20577"/>
          <ac:spMkLst>
            <pc:docMk/>
            <pc:sldMk cId="2541974395" sldId="2142532405"/>
            <ac:spMk id="9" creationId="{B766487E-9ACD-4696-B909-0BD529DF9077}"/>
          </ac:spMkLst>
        </pc:spChg>
        <pc:spChg chg="mod">
          <ac:chgData name="Daniel Margetic (SECURITY)" userId="ee2278a4-4fec-4cd0-81f2-44424f444fea" providerId="ADAL" clId="{419864AD-0CCB-4F8F-B492-769EDE0EEF25}" dt="2023-11-17T01:45:04.823" v="181" actId="20577"/>
          <ac:spMkLst>
            <pc:docMk/>
            <pc:sldMk cId="2541974395" sldId="2142532405"/>
            <ac:spMk id="10" creationId="{16C628AB-B86D-42DC-BED2-78A954B9C5FA}"/>
          </ac:spMkLst>
        </pc:spChg>
        <pc:cxnChg chg="mod">
          <ac:chgData name="Daniel Margetic (SECURITY)" userId="ee2278a4-4fec-4cd0-81f2-44424f444fea" providerId="ADAL" clId="{419864AD-0CCB-4F8F-B492-769EDE0EEF25}" dt="2023-11-17T01:45:04.807" v="178"/>
          <ac:cxnSpMkLst>
            <pc:docMk/>
            <pc:sldMk cId="2541974395" sldId="214253240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459161315" sldId="2142532405"/>
        </pc:sldMkLst>
        <pc:spChg chg="mod">
          <ac:chgData name="Daniel Margetic (SECURITY)" userId="ee2278a4-4fec-4cd0-81f2-44424f444fea" providerId="ADAL" clId="{419864AD-0CCB-4F8F-B492-769EDE0EEF25}" dt="2023-11-23T12:56:36.914" v="3012" actId="20577"/>
          <ac:spMkLst>
            <pc:docMk/>
            <pc:sldMk cId="3459161315" sldId="2142532405"/>
            <ac:spMk id="4" creationId="{FD92F025-1776-4403-B9D2-623921B955C4}"/>
          </ac:spMkLst>
        </pc:spChg>
        <pc:spChg chg="mod">
          <ac:chgData name="Daniel Margetic (SECURITY)" userId="ee2278a4-4fec-4cd0-81f2-44424f444fea" providerId="ADAL" clId="{419864AD-0CCB-4F8F-B492-769EDE0EEF25}" dt="2023-11-23T12:56:36.940" v="3017" actId="20577"/>
          <ac:spMkLst>
            <pc:docMk/>
            <pc:sldMk cId="3459161315" sldId="2142532405"/>
            <ac:spMk id="5" creationId="{26DAAD99-B0A4-4450-8DD7-E1274ABD2AC4}"/>
          </ac:spMkLst>
        </pc:spChg>
        <pc:spChg chg="mod">
          <ac:chgData name="Daniel Margetic (SECURITY)" userId="ee2278a4-4fec-4cd0-81f2-44424f444fea" providerId="ADAL" clId="{419864AD-0CCB-4F8F-B492-769EDE0EEF25}" dt="2023-11-23T12:56:36.920" v="3013" actId="20577"/>
          <ac:spMkLst>
            <pc:docMk/>
            <pc:sldMk cId="3459161315" sldId="2142532405"/>
            <ac:spMk id="8" creationId="{4B5C319F-B8B1-45BD-9E8E-CE6EA54E14C4}"/>
          </ac:spMkLst>
        </pc:spChg>
        <pc:spChg chg="mod">
          <ac:chgData name="Daniel Margetic (SECURITY)" userId="ee2278a4-4fec-4cd0-81f2-44424f444fea" providerId="ADAL" clId="{419864AD-0CCB-4F8F-B492-769EDE0EEF25}" dt="2023-11-23T12:56:36.935" v="3016" actId="20577"/>
          <ac:spMkLst>
            <pc:docMk/>
            <pc:sldMk cId="3459161315" sldId="2142532405"/>
            <ac:spMk id="9" creationId="{B766487E-9ACD-4696-B909-0BD529DF9077}"/>
          </ac:spMkLst>
        </pc:spChg>
        <pc:spChg chg="mod">
          <ac:chgData name="Daniel Margetic (SECURITY)" userId="ee2278a4-4fec-4cd0-81f2-44424f444fea" providerId="ADAL" clId="{419864AD-0CCB-4F8F-B492-769EDE0EEF25}" dt="2023-11-23T12:56:36.946" v="3018" actId="20577"/>
          <ac:spMkLst>
            <pc:docMk/>
            <pc:sldMk cId="3459161315" sldId="2142532405"/>
            <ac:spMk id="10" creationId="{16C628AB-B86D-42DC-BED2-78A954B9C5FA}"/>
          </ac:spMkLst>
        </pc:spChg>
        <pc:cxnChg chg="mod">
          <ac:chgData name="Daniel Margetic (SECURITY)" userId="ee2278a4-4fec-4cd0-81f2-44424f444fea" providerId="ADAL" clId="{419864AD-0CCB-4F8F-B492-769EDE0EEF25}" dt="2023-11-23T12:56:36.920" v="3015"/>
          <ac:cxnSpMkLst>
            <pc:docMk/>
            <pc:sldMk cId="3459161315" sldId="2142532405"/>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325369958" sldId="2142532406"/>
        </pc:sldMkLst>
        <pc:spChg chg="mod">
          <ac:chgData name="Daniel Margetic (SECURITY)" userId="ee2278a4-4fec-4cd0-81f2-44424f444fea" providerId="ADAL" clId="{419864AD-0CCB-4F8F-B492-769EDE0EEF25}" dt="2023-11-22T02:09:55.244" v="1636" actId="20577"/>
          <ac:spMkLst>
            <pc:docMk/>
            <pc:sldMk cId="325369958" sldId="2142532406"/>
            <ac:spMk id="4" creationId="{FD92F025-1776-4403-B9D2-623921B955C4}"/>
          </ac:spMkLst>
        </pc:spChg>
        <pc:spChg chg="mod">
          <ac:chgData name="Daniel Margetic (SECURITY)" userId="ee2278a4-4fec-4cd0-81f2-44424f444fea" providerId="ADAL" clId="{419864AD-0CCB-4F8F-B492-769EDE0EEF25}" dt="2023-11-22T02:09:55.288" v="1641" actId="20577"/>
          <ac:spMkLst>
            <pc:docMk/>
            <pc:sldMk cId="325369958" sldId="2142532406"/>
            <ac:spMk id="5" creationId="{26DAAD99-B0A4-4450-8DD7-E1274ABD2AC4}"/>
          </ac:spMkLst>
        </pc:spChg>
        <pc:spChg chg="mod">
          <ac:chgData name="Daniel Margetic (SECURITY)" userId="ee2278a4-4fec-4cd0-81f2-44424f444fea" providerId="ADAL" clId="{419864AD-0CCB-4F8F-B492-769EDE0EEF25}" dt="2023-11-22T02:09:55.251" v="1637" actId="20577"/>
          <ac:spMkLst>
            <pc:docMk/>
            <pc:sldMk cId="325369958" sldId="2142532406"/>
            <ac:spMk id="8" creationId="{4B5C319F-B8B1-45BD-9E8E-CE6EA54E14C4}"/>
          </ac:spMkLst>
        </pc:spChg>
        <pc:spChg chg="mod">
          <ac:chgData name="Daniel Margetic (SECURITY)" userId="ee2278a4-4fec-4cd0-81f2-44424f444fea" providerId="ADAL" clId="{419864AD-0CCB-4F8F-B492-769EDE0EEF25}" dt="2023-11-22T02:09:55.283" v="1640" actId="20577"/>
          <ac:spMkLst>
            <pc:docMk/>
            <pc:sldMk cId="325369958" sldId="2142532406"/>
            <ac:spMk id="9" creationId="{B766487E-9ACD-4696-B909-0BD529DF9077}"/>
          </ac:spMkLst>
        </pc:spChg>
        <pc:spChg chg="mod">
          <ac:chgData name="Daniel Margetic (SECURITY)" userId="ee2278a4-4fec-4cd0-81f2-44424f444fea" providerId="ADAL" clId="{419864AD-0CCB-4F8F-B492-769EDE0EEF25}" dt="2023-11-22T02:09:55.298" v="1642" actId="20577"/>
          <ac:spMkLst>
            <pc:docMk/>
            <pc:sldMk cId="325369958" sldId="2142532406"/>
            <ac:spMk id="10" creationId="{16C628AB-B86D-42DC-BED2-78A954B9C5FA}"/>
          </ac:spMkLst>
        </pc:spChg>
        <pc:cxnChg chg="mod">
          <ac:chgData name="Daniel Margetic (SECURITY)" userId="ee2278a4-4fec-4cd0-81f2-44424f444fea" providerId="ADAL" clId="{419864AD-0CCB-4F8F-B492-769EDE0EEF25}" dt="2023-11-22T02:09:55.269" v="1639"/>
          <ac:cxnSpMkLst>
            <pc:docMk/>
            <pc:sldMk cId="325369958" sldId="2142532406"/>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640269840" sldId="2142532406"/>
        </pc:sldMkLst>
        <pc:spChg chg="mod">
          <ac:chgData name="Daniel Margetic (SECURITY)" userId="ee2278a4-4fec-4cd0-81f2-44424f444fea" providerId="ADAL" clId="{419864AD-0CCB-4F8F-B492-769EDE0EEF25}" dt="2023-11-17T01:45:05.301" v="185" actId="20577"/>
          <ac:spMkLst>
            <pc:docMk/>
            <pc:sldMk cId="640269840" sldId="2142532406"/>
            <ac:spMk id="7" creationId="{DF68B3D7-6A77-446B-9BE0-5761866275FA}"/>
          </ac:spMkLst>
        </pc:spChg>
        <pc:spChg chg="mod">
          <ac:chgData name="Daniel Margetic (SECURITY)" userId="ee2278a4-4fec-4cd0-81f2-44424f444fea" providerId="ADAL" clId="{419864AD-0CCB-4F8F-B492-769EDE0EEF25}" dt="2023-11-17T01:45:05.307" v="186" actId="20577"/>
          <ac:spMkLst>
            <pc:docMk/>
            <pc:sldMk cId="640269840" sldId="2142532406"/>
            <ac:spMk id="8" creationId="{18E67519-EB92-47EA-95FF-71912384D9F3}"/>
          </ac:spMkLst>
        </pc:spChg>
      </pc:sldChg>
      <pc:sldChg chg="modSp add del mod ord">
        <pc:chgData name="Daniel Margetic (SECURITY)" userId="ee2278a4-4fec-4cd0-81f2-44424f444fea" providerId="ADAL" clId="{419864AD-0CCB-4F8F-B492-769EDE0EEF25}" dt="2023-11-23T13:41:20.377" v="5493" actId="2696"/>
        <pc:sldMkLst>
          <pc:docMk/>
          <pc:sldMk cId="812923648" sldId="2142532406"/>
        </pc:sldMkLst>
        <pc:spChg chg="mod">
          <ac:chgData name="Daniel Margetic (SECURITY)" userId="ee2278a4-4fec-4cd0-81f2-44424f444fea" providerId="ADAL" clId="{419864AD-0CCB-4F8F-B492-769EDE0EEF25}" dt="2023-11-23T13:38:59.790" v="4753" actId="20577"/>
          <ac:spMkLst>
            <pc:docMk/>
            <pc:sldMk cId="812923648" sldId="2142532406"/>
            <ac:spMk id="4" creationId="{FD92F025-1776-4403-B9D2-623921B955C4}"/>
          </ac:spMkLst>
        </pc:spChg>
        <pc:spChg chg="mod">
          <ac:chgData name="Daniel Margetic (SECURITY)" userId="ee2278a4-4fec-4cd0-81f2-44424f444fea" providerId="ADAL" clId="{419864AD-0CCB-4F8F-B492-769EDE0EEF25}" dt="2023-11-23T13:38:59.803" v="4758" actId="20577"/>
          <ac:spMkLst>
            <pc:docMk/>
            <pc:sldMk cId="812923648" sldId="2142532406"/>
            <ac:spMk id="5" creationId="{26DAAD99-B0A4-4450-8DD7-E1274ABD2AC4}"/>
          </ac:spMkLst>
        </pc:spChg>
        <pc:spChg chg="mod">
          <ac:chgData name="Daniel Margetic (SECURITY)" userId="ee2278a4-4fec-4cd0-81f2-44424f444fea" providerId="ADAL" clId="{419864AD-0CCB-4F8F-B492-769EDE0EEF25}" dt="2023-11-23T13:38:59.794" v="4754" actId="20577"/>
          <ac:spMkLst>
            <pc:docMk/>
            <pc:sldMk cId="812923648" sldId="2142532406"/>
            <ac:spMk id="8" creationId="{4B5C319F-B8B1-45BD-9E8E-CE6EA54E14C4}"/>
          </ac:spMkLst>
        </pc:spChg>
        <pc:spChg chg="mod">
          <ac:chgData name="Daniel Margetic (SECURITY)" userId="ee2278a4-4fec-4cd0-81f2-44424f444fea" providerId="ADAL" clId="{419864AD-0CCB-4F8F-B492-769EDE0EEF25}" dt="2023-11-23T13:38:59.799" v="4757" actId="20577"/>
          <ac:spMkLst>
            <pc:docMk/>
            <pc:sldMk cId="812923648" sldId="2142532406"/>
            <ac:spMk id="9" creationId="{B766487E-9ACD-4696-B909-0BD529DF9077}"/>
          </ac:spMkLst>
        </pc:spChg>
        <pc:spChg chg="mod">
          <ac:chgData name="Daniel Margetic (SECURITY)" userId="ee2278a4-4fec-4cd0-81f2-44424f444fea" providerId="ADAL" clId="{419864AD-0CCB-4F8F-B492-769EDE0EEF25}" dt="2023-11-23T13:38:59.809" v="4759" actId="20577"/>
          <ac:spMkLst>
            <pc:docMk/>
            <pc:sldMk cId="812923648" sldId="2142532406"/>
            <ac:spMk id="10" creationId="{16C628AB-B86D-42DC-BED2-78A954B9C5FA}"/>
          </ac:spMkLst>
        </pc:spChg>
        <pc:cxnChg chg="mod">
          <ac:chgData name="Daniel Margetic (SECURITY)" userId="ee2278a4-4fec-4cd0-81f2-44424f444fea" providerId="ADAL" clId="{419864AD-0CCB-4F8F-B492-769EDE0EEF25}" dt="2023-11-23T13:38:59.797" v="4756"/>
          <ac:cxnSpMkLst>
            <pc:docMk/>
            <pc:sldMk cId="812923648"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290741507" sldId="2142532406"/>
        </pc:sldMkLst>
        <pc:spChg chg="mod">
          <ac:chgData name="Daniel Margetic (SECURITY)" userId="ee2278a4-4fec-4cd0-81f2-44424f444fea" providerId="ADAL" clId="{419864AD-0CCB-4F8F-B492-769EDE0EEF25}" dt="2023-11-23T12:56:37.048" v="3022" actId="20577"/>
          <ac:spMkLst>
            <pc:docMk/>
            <pc:sldMk cId="1290741507" sldId="2142532406"/>
            <ac:spMk id="4" creationId="{FD92F025-1776-4403-B9D2-623921B955C4}"/>
          </ac:spMkLst>
        </pc:spChg>
        <pc:spChg chg="mod">
          <ac:chgData name="Daniel Margetic (SECURITY)" userId="ee2278a4-4fec-4cd0-81f2-44424f444fea" providerId="ADAL" clId="{419864AD-0CCB-4F8F-B492-769EDE0EEF25}" dt="2023-11-23T12:56:37.090" v="3027" actId="20577"/>
          <ac:spMkLst>
            <pc:docMk/>
            <pc:sldMk cId="1290741507" sldId="2142532406"/>
            <ac:spMk id="5" creationId="{26DAAD99-B0A4-4450-8DD7-E1274ABD2AC4}"/>
          </ac:spMkLst>
        </pc:spChg>
        <pc:spChg chg="mod">
          <ac:chgData name="Daniel Margetic (SECURITY)" userId="ee2278a4-4fec-4cd0-81f2-44424f444fea" providerId="ADAL" clId="{419864AD-0CCB-4F8F-B492-769EDE0EEF25}" dt="2023-11-23T12:56:37.053" v="3023" actId="20577"/>
          <ac:spMkLst>
            <pc:docMk/>
            <pc:sldMk cId="1290741507" sldId="2142532406"/>
            <ac:spMk id="8" creationId="{4B5C319F-B8B1-45BD-9E8E-CE6EA54E14C4}"/>
          </ac:spMkLst>
        </pc:spChg>
        <pc:spChg chg="mod">
          <ac:chgData name="Daniel Margetic (SECURITY)" userId="ee2278a4-4fec-4cd0-81f2-44424f444fea" providerId="ADAL" clId="{419864AD-0CCB-4F8F-B492-769EDE0EEF25}" dt="2023-11-23T12:56:37.080" v="3026" actId="20577"/>
          <ac:spMkLst>
            <pc:docMk/>
            <pc:sldMk cId="1290741507" sldId="2142532406"/>
            <ac:spMk id="9" creationId="{B766487E-9ACD-4696-B909-0BD529DF9077}"/>
          </ac:spMkLst>
        </pc:spChg>
        <pc:spChg chg="mod">
          <ac:chgData name="Daniel Margetic (SECURITY)" userId="ee2278a4-4fec-4cd0-81f2-44424f444fea" providerId="ADAL" clId="{419864AD-0CCB-4F8F-B492-769EDE0EEF25}" dt="2023-11-23T12:56:37.099" v="3028" actId="20577"/>
          <ac:spMkLst>
            <pc:docMk/>
            <pc:sldMk cId="1290741507" sldId="2142532406"/>
            <ac:spMk id="10" creationId="{16C628AB-B86D-42DC-BED2-78A954B9C5FA}"/>
          </ac:spMkLst>
        </pc:spChg>
        <pc:cxnChg chg="mod">
          <ac:chgData name="Daniel Margetic (SECURITY)" userId="ee2278a4-4fec-4cd0-81f2-44424f444fea" providerId="ADAL" clId="{419864AD-0CCB-4F8F-B492-769EDE0EEF25}" dt="2023-11-23T12:56:37.057" v="3025"/>
          <ac:cxnSpMkLst>
            <pc:docMk/>
            <pc:sldMk cId="1290741507"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2244057048" sldId="2142532406"/>
        </pc:sldMkLst>
        <pc:spChg chg="mod">
          <ac:chgData name="Daniel Margetic (SECURITY)" userId="ee2278a4-4fec-4cd0-81f2-44424f444fea" providerId="ADAL" clId="{419864AD-0CCB-4F8F-B492-769EDE0EEF25}" dt="2023-11-23T12:14:52.988" v="2833" actId="20577"/>
          <ac:spMkLst>
            <pc:docMk/>
            <pc:sldMk cId="2244057048" sldId="2142532406"/>
            <ac:spMk id="4" creationId="{FD92F025-1776-4403-B9D2-623921B955C4}"/>
          </ac:spMkLst>
        </pc:spChg>
        <pc:spChg chg="mod">
          <ac:chgData name="Daniel Margetic (SECURITY)" userId="ee2278a4-4fec-4cd0-81f2-44424f444fea" providerId="ADAL" clId="{419864AD-0CCB-4F8F-B492-769EDE0EEF25}" dt="2023-11-23T12:14:53.009" v="2838" actId="20577"/>
          <ac:spMkLst>
            <pc:docMk/>
            <pc:sldMk cId="2244057048" sldId="2142532406"/>
            <ac:spMk id="5" creationId="{26DAAD99-B0A4-4450-8DD7-E1274ABD2AC4}"/>
          </ac:spMkLst>
        </pc:spChg>
        <pc:spChg chg="mod">
          <ac:chgData name="Daniel Margetic (SECURITY)" userId="ee2278a4-4fec-4cd0-81f2-44424f444fea" providerId="ADAL" clId="{419864AD-0CCB-4F8F-B492-769EDE0EEF25}" dt="2023-11-23T12:14:52.992" v="2834" actId="20577"/>
          <ac:spMkLst>
            <pc:docMk/>
            <pc:sldMk cId="2244057048" sldId="2142532406"/>
            <ac:spMk id="8" creationId="{4B5C319F-B8B1-45BD-9E8E-CE6EA54E14C4}"/>
          </ac:spMkLst>
        </pc:spChg>
        <pc:spChg chg="mod">
          <ac:chgData name="Daniel Margetic (SECURITY)" userId="ee2278a4-4fec-4cd0-81f2-44424f444fea" providerId="ADAL" clId="{419864AD-0CCB-4F8F-B492-769EDE0EEF25}" dt="2023-11-23T12:14:53.004" v="2837" actId="20577"/>
          <ac:spMkLst>
            <pc:docMk/>
            <pc:sldMk cId="2244057048" sldId="2142532406"/>
            <ac:spMk id="9" creationId="{B766487E-9ACD-4696-B909-0BD529DF9077}"/>
          </ac:spMkLst>
        </pc:spChg>
        <pc:spChg chg="mod">
          <ac:chgData name="Daniel Margetic (SECURITY)" userId="ee2278a4-4fec-4cd0-81f2-44424f444fea" providerId="ADAL" clId="{419864AD-0CCB-4F8F-B492-769EDE0EEF25}" dt="2023-11-23T12:14:53.017" v="2839" actId="20577"/>
          <ac:spMkLst>
            <pc:docMk/>
            <pc:sldMk cId="2244057048" sldId="2142532406"/>
            <ac:spMk id="10" creationId="{16C628AB-B86D-42DC-BED2-78A954B9C5FA}"/>
          </ac:spMkLst>
        </pc:spChg>
        <pc:cxnChg chg="mod">
          <ac:chgData name="Daniel Margetic (SECURITY)" userId="ee2278a4-4fec-4cd0-81f2-44424f444fea" providerId="ADAL" clId="{419864AD-0CCB-4F8F-B492-769EDE0EEF25}" dt="2023-11-23T12:14:52.995" v="2836"/>
          <ac:cxnSpMkLst>
            <pc:docMk/>
            <pc:sldMk cId="2244057048"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2691158146" sldId="2142532406"/>
        </pc:sldMkLst>
        <pc:spChg chg="mod">
          <ac:chgData name="Daniel Margetic (SECURITY)" userId="ee2278a4-4fec-4cd0-81f2-44424f444fea" providerId="ADAL" clId="{419864AD-0CCB-4F8F-B492-769EDE0EEF25}" dt="2023-11-23T12:10:58.202" v="2667" actId="20577"/>
          <ac:spMkLst>
            <pc:docMk/>
            <pc:sldMk cId="2691158146" sldId="2142532406"/>
            <ac:spMk id="4" creationId="{FD92F025-1776-4403-B9D2-623921B955C4}"/>
          </ac:spMkLst>
        </pc:spChg>
        <pc:spChg chg="mod">
          <ac:chgData name="Daniel Margetic (SECURITY)" userId="ee2278a4-4fec-4cd0-81f2-44424f444fea" providerId="ADAL" clId="{419864AD-0CCB-4F8F-B492-769EDE0EEF25}" dt="2023-11-23T12:10:58.228" v="2672" actId="20577"/>
          <ac:spMkLst>
            <pc:docMk/>
            <pc:sldMk cId="2691158146" sldId="2142532406"/>
            <ac:spMk id="5" creationId="{26DAAD99-B0A4-4450-8DD7-E1274ABD2AC4}"/>
          </ac:spMkLst>
        </pc:spChg>
        <pc:spChg chg="mod">
          <ac:chgData name="Daniel Margetic (SECURITY)" userId="ee2278a4-4fec-4cd0-81f2-44424f444fea" providerId="ADAL" clId="{419864AD-0CCB-4F8F-B492-769EDE0EEF25}" dt="2023-11-23T12:10:58.207" v="2668" actId="20577"/>
          <ac:spMkLst>
            <pc:docMk/>
            <pc:sldMk cId="2691158146" sldId="2142532406"/>
            <ac:spMk id="8" creationId="{4B5C319F-B8B1-45BD-9E8E-CE6EA54E14C4}"/>
          </ac:spMkLst>
        </pc:spChg>
        <pc:spChg chg="mod">
          <ac:chgData name="Daniel Margetic (SECURITY)" userId="ee2278a4-4fec-4cd0-81f2-44424f444fea" providerId="ADAL" clId="{419864AD-0CCB-4F8F-B492-769EDE0EEF25}" dt="2023-11-23T12:10:58.222" v="2671" actId="20577"/>
          <ac:spMkLst>
            <pc:docMk/>
            <pc:sldMk cId="2691158146" sldId="2142532406"/>
            <ac:spMk id="9" creationId="{B766487E-9ACD-4696-B909-0BD529DF9077}"/>
          </ac:spMkLst>
        </pc:spChg>
        <pc:spChg chg="mod">
          <ac:chgData name="Daniel Margetic (SECURITY)" userId="ee2278a4-4fec-4cd0-81f2-44424f444fea" providerId="ADAL" clId="{419864AD-0CCB-4F8F-B492-769EDE0EEF25}" dt="2023-11-23T12:10:58.237" v="2673" actId="20577"/>
          <ac:spMkLst>
            <pc:docMk/>
            <pc:sldMk cId="2691158146" sldId="2142532406"/>
            <ac:spMk id="10" creationId="{16C628AB-B86D-42DC-BED2-78A954B9C5FA}"/>
          </ac:spMkLst>
        </pc:spChg>
        <pc:cxnChg chg="mod">
          <ac:chgData name="Daniel Margetic (SECURITY)" userId="ee2278a4-4fec-4cd0-81f2-44424f444fea" providerId="ADAL" clId="{419864AD-0CCB-4F8F-B492-769EDE0EEF25}" dt="2023-11-23T12:10:58.212" v="2670"/>
          <ac:cxnSpMkLst>
            <pc:docMk/>
            <pc:sldMk cId="2691158146"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2998730505" sldId="2142532406"/>
        </pc:sldMkLst>
        <pc:spChg chg="mod">
          <ac:chgData name="Daniel Margetic (SECURITY)" userId="ee2278a4-4fec-4cd0-81f2-44424f444fea" providerId="ADAL" clId="{419864AD-0CCB-4F8F-B492-769EDE0EEF25}" dt="2023-11-23T13:14:38.375" v="4140" actId="20577"/>
          <ac:spMkLst>
            <pc:docMk/>
            <pc:sldMk cId="2998730505" sldId="2142532406"/>
            <ac:spMk id="4" creationId="{FD92F025-1776-4403-B9D2-623921B955C4}"/>
          </ac:spMkLst>
        </pc:spChg>
        <pc:spChg chg="mod">
          <ac:chgData name="Daniel Margetic (SECURITY)" userId="ee2278a4-4fec-4cd0-81f2-44424f444fea" providerId="ADAL" clId="{419864AD-0CCB-4F8F-B492-769EDE0EEF25}" dt="2023-11-23T13:14:38.400" v="4145" actId="20577"/>
          <ac:spMkLst>
            <pc:docMk/>
            <pc:sldMk cId="2998730505" sldId="2142532406"/>
            <ac:spMk id="5" creationId="{26DAAD99-B0A4-4450-8DD7-E1274ABD2AC4}"/>
          </ac:spMkLst>
        </pc:spChg>
        <pc:spChg chg="mod">
          <ac:chgData name="Daniel Margetic (SECURITY)" userId="ee2278a4-4fec-4cd0-81f2-44424f444fea" providerId="ADAL" clId="{419864AD-0CCB-4F8F-B492-769EDE0EEF25}" dt="2023-11-23T13:14:38.381" v="4141" actId="20577"/>
          <ac:spMkLst>
            <pc:docMk/>
            <pc:sldMk cId="2998730505" sldId="2142532406"/>
            <ac:spMk id="8" creationId="{4B5C319F-B8B1-45BD-9E8E-CE6EA54E14C4}"/>
          </ac:spMkLst>
        </pc:spChg>
        <pc:spChg chg="mod">
          <ac:chgData name="Daniel Margetic (SECURITY)" userId="ee2278a4-4fec-4cd0-81f2-44424f444fea" providerId="ADAL" clId="{419864AD-0CCB-4F8F-B492-769EDE0EEF25}" dt="2023-11-23T13:14:38.395" v="4144" actId="20577"/>
          <ac:spMkLst>
            <pc:docMk/>
            <pc:sldMk cId="2998730505" sldId="2142532406"/>
            <ac:spMk id="9" creationId="{B766487E-9ACD-4696-B909-0BD529DF9077}"/>
          </ac:spMkLst>
        </pc:spChg>
        <pc:spChg chg="mod">
          <ac:chgData name="Daniel Margetic (SECURITY)" userId="ee2278a4-4fec-4cd0-81f2-44424f444fea" providerId="ADAL" clId="{419864AD-0CCB-4F8F-B492-769EDE0EEF25}" dt="2023-11-23T13:14:38.408" v="4146" actId="20577"/>
          <ac:spMkLst>
            <pc:docMk/>
            <pc:sldMk cId="2998730505" sldId="2142532406"/>
            <ac:spMk id="10" creationId="{16C628AB-B86D-42DC-BED2-78A954B9C5FA}"/>
          </ac:spMkLst>
        </pc:spChg>
        <pc:cxnChg chg="mod">
          <ac:chgData name="Daniel Margetic (SECURITY)" userId="ee2278a4-4fec-4cd0-81f2-44424f444fea" providerId="ADAL" clId="{419864AD-0CCB-4F8F-B492-769EDE0EEF25}" dt="2023-11-23T13:14:38.385" v="4143"/>
          <ac:cxnSpMkLst>
            <pc:docMk/>
            <pc:sldMk cId="2998730505" sldId="2142532406"/>
            <ac:cxnSpMk id="18" creationId="{28AA62ED-5C89-4E21-BEA3-D3CE68733D6D}"/>
          </ac:cxnSpMkLst>
        </pc:cxnChg>
      </pc:sldChg>
      <pc:sldChg chg="modSp add del mod ord">
        <pc:chgData name="Daniel Margetic (SECURITY)" userId="ee2278a4-4fec-4cd0-81f2-44424f444fea" providerId="ADAL" clId="{419864AD-0CCB-4F8F-B492-769EDE0EEF25}" dt="2023-11-23T13:15:57.993" v="4177" actId="47"/>
        <pc:sldMkLst>
          <pc:docMk/>
          <pc:sldMk cId="477638331" sldId="2142532407"/>
        </pc:sldMkLst>
        <pc:spChg chg="mod">
          <ac:chgData name="Daniel Margetic (SECURITY)" userId="ee2278a4-4fec-4cd0-81f2-44424f444fea" providerId="ADAL" clId="{419864AD-0CCB-4F8F-B492-769EDE0EEF25}" dt="2023-11-23T13:14:38.934" v="4150" actId="20577"/>
          <ac:spMkLst>
            <pc:docMk/>
            <pc:sldMk cId="477638331" sldId="2142532407"/>
            <ac:spMk id="4" creationId="{FD92F025-1776-4403-B9D2-623921B955C4}"/>
          </ac:spMkLst>
        </pc:spChg>
        <pc:spChg chg="mod">
          <ac:chgData name="Daniel Margetic (SECURITY)" userId="ee2278a4-4fec-4cd0-81f2-44424f444fea" providerId="ADAL" clId="{419864AD-0CCB-4F8F-B492-769EDE0EEF25}" dt="2023-11-23T13:14:38.962" v="4155" actId="20577"/>
          <ac:spMkLst>
            <pc:docMk/>
            <pc:sldMk cId="477638331" sldId="2142532407"/>
            <ac:spMk id="5" creationId="{26DAAD99-B0A4-4450-8DD7-E1274ABD2AC4}"/>
          </ac:spMkLst>
        </pc:spChg>
        <pc:spChg chg="mod">
          <ac:chgData name="Daniel Margetic (SECURITY)" userId="ee2278a4-4fec-4cd0-81f2-44424f444fea" providerId="ADAL" clId="{419864AD-0CCB-4F8F-B492-769EDE0EEF25}" dt="2023-11-23T13:14:38.941" v="4151" actId="20577"/>
          <ac:spMkLst>
            <pc:docMk/>
            <pc:sldMk cId="477638331" sldId="2142532407"/>
            <ac:spMk id="8" creationId="{4B5C319F-B8B1-45BD-9E8E-CE6EA54E14C4}"/>
          </ac:spMkLst>
        </pc:spChg>
        <pc:spChg chg="mod">
          <ac:chgData name="Daniel Margetic (SECURITY)" userId="ee2278a4-4fec-4cd0-81f2-44424f444fea" providerId="ADAL" clId="{419864AD-0CCB-4F8F-B492-769EDE0EEF25}" dt="2023-11-23T13:14:38.957" v="4154" actId="20577"/>
          <ac:spMkLst>
            <pc:docMk/>
            <pc:sldMk cId="477638331" sldId="2142532407"/>
            <ac:spMk id="9" creationId="{B766487E-9ACD-4696-B909-0BD529DF9077}"/>
          </ac:spMkLst>
        </pc:spChg>
        <pc:spChg chg="mod">
          <ac:chgData name="Daniel Margetic (SECURITY)" userId="ee2278a4-4fec-4cd0-81f2-44424f444fea" providerId="ADAL" clId="{419864AD-0CCB-4F8F-B492-769EDE0EEF25}" dt="2023-11-23T13:14:38.964" v="4156" actId="20577"/>
          <ac:spMkLst>
            <pc:docMk/>
            <pc:sldMk cId="477638331" sldId="2142532407"/>
            <ac:spMk id="10" creationId="{16C628AB-B86D-42DC-BED2-78A954B9C5FA}"/>
          </ac:spMkLst>
        </pc:spChg>
        <pc:cxnChg chg="mod">
          <ac:chgData name="Daniel Margetic (SECURITY)" userId="ee2278a4-4fec-4cd0-81f2-44424f444fea" providerId="ADAL" clId="{419864AD-0CCB-4F8F-B492-769EDE0EEF25}" dt="2023-11-23T13:14:38.945" v="4153"/>
          <ac:cxnSpMkLst>
            <pc:docMk/>
            <pc:sldMk cId="477638331" sldId="2142532407"/>
            <ac:cxnSpMk id="18" creationId="{28AA62ED-5C89-4E21-BEA3-D3CE68733D6D}"/>
          </ac:cxnSpMkLst>
        </pc:cxnChg>
      </pc:sldChg>
      <pc:sldChg chg="modSp add del mod ord">
        <pc:chgData name="Daniel Margetic (SECURITY)" userId="ee2278a4-4fec-4cd0-81f2-44424f444fea" providerId="ADAL" clId="{419864AD-0CCB-4F8F-B492-769EDE0EEF25}" dt="2023-11-23T12:16:19.577" v="2864" actId="47"/>
        <pc:sldMkLst>
          <pc:docMk/>
          <pc:sldMk cId="870377793" sldId="2142532407"/>
        </pc:sldMkLst>
        <pc:spChg chg="mod">
          <ac:chgData name="Daniel Margetic (SECURITY)" userId="ee2278a4-4fec-4cd0-81f2-44424f444fea" providerId="ADAL" clId="{419864AD-0CCB-4F8F-B492-769EDE0EEF25}" dt="2023-11-23T12:14:53.863" v="2843" actId="20577"/>
          <ac:spMkLst>
            <pc:docMk/>
            <pc:sldMk cId="870377793" sldId="2142532407"/>
            <ac:spMk id="4" creationId="{FD92F025-1776-4403-B9D2-623921B955C4}"/>
          </ac:spMkLst>
        </pc:spChg>
        <pc:spChg chg="mod">
          <ac:chgData name="Daniel Margetic (SECURITY)" userId="ee2278a4-4fec-4cd0-81f2-44424f444fea" providerId="ADAL" clId="{419864AD-0CCB-4F8F-B492-769EDE0EEF25}" dt="2023-11-23T12:14:53.891" v="2848" actId="20577"/>
          <ac:spMkLst>
            <pc:docMk/>
            <pc:sldMk cId="870377793" sldId="2142532407"/>
            <ac:spMk id="5" creationId="{26DAAD99-B0A4-4450-8DD7-E1274ABD2AC4}"/>
          </ac:spMkLst>
        </pc:spChg>
        <pc:spChg chg="mod">
          <ac:chgData name="Daniel Margetic (SECURITY)" userId="ee2278a4-4fec-4cd0-81f2-44424f444fea" providerId="ADAL" clId="{419864AD-0CCB-4F8F-B492-769EDE0EEF25}" dt="2023-11-23T12:14:53.867" v="2844" actId="20577"/>
          <ac:spMkLst>
            <pc:docMk/>
            <pc:sldMk cId="870377793" sldId="2142532407"/>
            <ac:spMk id="8" creationId="{4B5C319F-B8B1-45BD-9E8E-CE6EA54E14C4}"/>
          </ac:spMkLst>
        </pc:spChg>
        <pc:spChg chg="mod">
          <ac:chgData name="Daniel Margetic (SECURITY)" userId="ee2278a4-4fec-4cd0-81f2-44424f444fea" providerId="ADAL" clId="{419864AD-0CCB-4F8F-B492-769EDE0EEF25}" dt="2023-11-23T12:14:53.885" v="2847" actId="20577"/>
          <ac:spMkLst>
            <pc:docMk/>
            <pc:sldMk cId="870377793" sldId="2142532407"/>
            <ac:spMk id="9" creationId="{B766487E-9ACD-4696-B909-0BD529DF9077}"/>
          </ac:spMkLst>
        </pc:spChg>
        <pc:spChg chg="mod">
          <ac:chgData name="Daniel Margetic (SECURITY)" userId="ee2278a4-4fec-4cd0-81f2-44424f444fea" providerId="ADAL" clId="{419864AD-0CCB-4F8F-B492-769EDE0EEF25}" dt="2023-11-23T12:14:53.902" v="2849" actId="20577"/>
          <ac:spMkLst>
            <pc:docMk/>
            <pc:sldMk cId="870377793" sldId="2142532407"/>
            <ac:spMk id="10" creationId="{16C628AB-B86D-42DC-BED2-78A954B9C5FA}"/>
          </ac:spMkLst>
        </pc:spChg>
        <pc:cxnChg chg="mod">
          <ac:chgData name="Daniel Margetic (SECURITY)" userId="ee2278a4-4fec-4cd0-81f2-44424f444fea" providerId="ADAL" clId="{419864AD-0CCB-4F8F-B492-769EDE0EEF25}" dt="2023-11-23T12:14:53.871" v="2846"/>
          <ac:cxnSpMkLst>
            <pc:docMk/>
            <pc:sldMk cId="870377793" sldId="2142532407"/>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996252791" sldId="2142532407"/>
        </pc:sldMkLst>
        <pc:spChg chg="mod">
          <ac:chgData name="Daniel Margetic (SECURITY)" userId="ee2278a4-4fec-4cd0-81f2-44424f444fea" providerId="ADAL" clId="{419864AD-0CCB-4F8F-B492-769EDE0EEF25}" dt="2023-11-23T13:39:00.165" v="4763" actId="20577"/>
          <ac:spMkLst>
            <pc:docMk/>
            <pc:sldMk cId="996252791" sldId="2142532407"/>
            <ac:spMk id="4" creationId="{FD92F025-1776-4403-B9D2-623921B955C4}"/>
          </ac:spMkLst>
        </pc:spChg>
        <pc:spChg chg="mod">
          <ac:chgData name="Daniel Margetic (SECURITY)" userId="ee2278a4-4fec-4cd0-81f2-44424f444fea" providerId="ADAL" clId="{419864AD-0CCB-4F8F-B492-769EDE0EEF25}" dt="2023-11-23T13:39:00.188" v="4768" actId="20577"/>
          <ac:spMkLst>
            <pc:docMk/>
            <pc:sldMk cId="996252791" sldId="2142532407"/>
            <ac:spMk id="5" creationId="{26DAAD99-B0A4-4450-8DD7-E1274ABD2AC4}"/>
          </ac:spMkLst>
        </pc:spChg>
        <pc:spChg chg="mod">
          <ac:chgData name="Daniel Margetic (SECURITY)" userId="ee2278a4-4fec-4cd0-81f2-44424f444fea" providerId="ADAL" clId="{419864AD-0CCB-4F8F-B492-769EDE0EEF25}" dt="2023-11-23T13:39:00.176" v="4764" actId="20577"/>
          <ac:spMkLst>
            <pc:docMk/>
            <pc:sldMk cId="996252791" sldId="2142532407"/>
            <ac:spMk id="8" creationId="{4B5C319F-B8B1-45BD-9E8E-CE6EA54E14C4}"/>
          </ac:spMkLst>
        </pc:spChg>
        <pc:spChg chg="mod">
          <ac:chgData name="Daniel Margetic (SECURITY)" userId="ee2278a4-4fec-4cd0-81f2-44424f444fea" providerId="ADAL" clId="{419864AD-0CCB-4F8F-B492-769EDE0EEF25}" dt="2023-11-23T13:39:00.185" v="4767" actId="20577"/>
          <ac:spMkLst>
            <pc:docMk/>
            <pc:sldMk cId="996252791" sldId="2142532407"/>
            <ac:spMk id="9" creationId="{B766487E-9ACD-4696-B909-0BD529DF9077}"/>
          </ac:spMkLst>
        </pc:spChg>
        <pc:spChg chg="mod">
          <ac:chgData name="Daniel Margetic (SECURITY)" userId="ee2278a4-4fec-4cd0-81f2-44424f444fea" providerId="ADAL" clId="{419864AD-0CCB-4F8F-B492-769EDE0EEF25}" dt="2023-11-23T13:39:00.195" v="4769" actId="20577"/>
          <ac:spMkLst>
            <pc:docMk/>
            <pc:sldMk cId="996252791" sldId="2142532407"/>
            <ac:spMk id="10" creationId="{16C628AB-B86D-42DC-BED2-78A954B9C5FA}"/>
          </ac:spMkLst>
        </pc:spChg>
        <pc:cxnChg chg="mod">
          <ac:chgData name="Daniel Margetic (SECURITY)" userId="ee2278a4-4fec-4cd0-81f2-44424f444fea" providerId="ADAL" clId="{419864AD-0CCB-4F8F-B492-769EDE0EEF25}" dt="2023-11-23T13:39:00.176" v="4766"/>
          <ac:cxnSpMkLst>
            <pc:docMk/>
            <pc:sldMk cId="996252791" sldId="2142532407"/>
            <ac:cxnSpMk id="18" creationId="{28AA62ED-5C89-4E21-BEA3-D3CE68733D6D}"/>
          </ac:cxnSpMkLst>
        </pc:cxnChg>
      </pc:sldChg>
      <pc:sldChg chg="addSp modSp add del mod ord">
        <pc:chgData name="Daniel Margetic (SECURITY)" userId="ee2278a4-4fec-4cd0-81f2-44424f444fea" providerId="ADAL" clId="{419864AD-0CCB-4F8F-B492-769EDE0EEF25}" dt="2023-11-20T19:21:08.239" v="781" actId="47"/>
        <pc:sldMkLst>
          <pc:docMk/>
          <pc:sldMk cId="1157133031" sldId="2142532407"/>
        </pc:sldMkLst>
        <pc:spChg chg="mod">
          <ac:chgData name="Daniel Margetic (SECURITY)" userId="ee2278a4-4fec-4cd0-81f2-44424f444fea" providerId="ADAL" clId="{419864AD-0CCB-4F8F-B492-769EDE0EEF25}" dt="2023-11-17T01:45:05.540" v="236" actId="20577"/>
          <ac:spMkLst>
            <pc:docMk/>
            <pc:sldMk cId="1157133031" sldId="2142532407"/>
            <ac:spMk id="3" creationId="{02A2312C-B6C0-45C8-BA07-32B020802FF8}"/>
          </ac:spMkLst>
        </pc:spChg>
        <pc:spChg chg="mod">
          <ac:chgData name="Daniel Margetic (SECURITY)" userId="ee2278a4-4fec-4cd0-81f2-44424f444fea" providerId="ADAL" clId="{419864AD-0CCB-4F8F-B492-769EDE0EEF25}" dt="2023-11-17T01:45:05.545" v="237" actId="20577"/>
          <ac:spMkLst>
            <pc:docMk/>
            <pc:sldMk cId="1157133031" sldId="2142532407"/>
            <ac:spMk id="5" creationId="{449B3142-8E14-463C-9568-B853FC4E00D8}"/>
          </ac:spMkLst>
        </pc:spChg>
        <pc:spChg chg="mod">
          <ac:chgData name="Daniel Margetic (SECURITY)" userId="ee2278a4-4fec-4cd0-81f2-44424f444fea" providerId="ADAL" clId="{419864AD-0CCB-4F8F-B492-769EDE0EEF25}" dt="2023-11-17T01:45:05.325" v="190" actId="20577"/>
          <ac:spMkLst>
            <pc:docMk/>
            <pc:sldMk cId="1157133031" sldId="2142532407"/>
            <ac:spMk id="8" creationId="{3E3E86A1-51F0-4ACE-9110-65C339009DC5}"/>
          </ac:spMkLst>
        </pc:spChg>
        <pc:spChg chg="mod">
          <ac:chgData name="Daniel Margetic (SECURITY)" userId="ee2278a4-4fec-4cd0-81f2-44424f444fea" providerId="ADAL" clId="{419864AD-0CCB-4F8F-B492-769EDE0EEF25}" dt="2023-11-17T01:45:05.334" v="191" actId="20577"/>
          <ac:spMkLst>
            <pc:docMk/>
            <pc:sldMk cId="1157133031" sldId="2142532407"/>
            <ac:spMk id="9" creationId="{03055892-809B-4369-8DC3-837607F92822}"/>
          </ac:spMkLst>
        </pc:spChg>
        <pc:spChg chg="mod">
          <ac:chgData name="Daniel Margetic (SECURITY)" userId="ee2278a4-4fec-4cd0-81f2-44424f444fea" providerId="ADAL" clId="{419864AD-0CCB-4F8F-B492-769EDE0EEF25}" dt="2023-11-17T01:45:05.563" v="243" actId="20577"/>
          <ac:spMkLst>
            <pc:docMk/>
            <pc:sldMk cId="1157133031" sldId="2142532407"/>
            <ac:spMk id="12" creationId="{BF878C93-8775-4329-AC41-FB6E5F1F9E5D}"/>
          </ac:spMkLst>
        </pc:spChg>
        <pc:spChg chg="mod">
          <ac:chgData name="Daniel Margetic (SECURITY)" userId="ee2278a4-4fec-4cd0-81f2-44424f444fea" providerId="ADAL" clId="{419864AD-0CCB-4F8F-B492-769EDE0EEF25}" dt="2023-11-17T01:45:05.567" v="244" actId="20577"/>
          <ac:spMkLst>
            <pc:docMk/>
            <pc:sldMk cId="1157133031" sldId="2142532407"/>
            <ac:spMk id="13" creationId="{DEACA864-3795-4B65-93F0-66CF1A79BB5F}"/>
          </ac:spMkLst>
        </pc:spChg>
        <pc:spChg chg="mod">
          <ac:chgData name="Daniel Margetic (SECURITY)" userId="ee2278a4-4fec-4cd0-81f2-44424f444fea" providerId="ADAL" clId="{419864AD-0CCB-4F8F-B492-769EDE0EEF25}" dt="2023-11-17T01:45:05.401" v="194" actId="20577"/>
          <ac:spMkLst>
            <pc:docMk/>
            <pc:sldMk cId="1157133031" sldId="2142532407"/>
            <ac:spMk id="16" creationId="{8FAEC4C6-4999-49FA-9A20-D5286ACF228D}"/>
          </ac:spMkLst>
        </pc:spChg>
        <pc:spChg chg="mod">
          <ac:chgData name="Daniel Margetic (SECURITY)" userId="ee2278a4-4fec-4cd0-81f2-44424f444fea" providerId="ADAL" clId="{419864AD-0CCB-4F8F-B492-769EDE0EEF25}" dt="2023-11-17T01:45:05.406" v="195" actId="20577"/>
          <ac:spMkLst>
            <pc:docMk/>
            <pc:sldMk cId="1157133031" sldId="2142532407"/>
            <ac:spMk id="18" creationId="{534C3077-CDBF-4AF7-9BDC-213801286609}"/>
          </ac:spMkLst>
        </pc:spChg>
        <pc:spChg chg="mod">
          <ac:chgData name="Daniel Margetic (SECURITY)" userId="ee2278a4-4fec-4cd0-81f2-44424f444fea" providerId="ADAL" clId="{419864AD-0CCB-4F8F-B492-769EDE0EEF25}" dt="2023-11-17T01:45:05.601" v="257" actId="20577"/>
          <ac:spMkLst>
            <pc:docMk/>
            <pc:sldMk cId="1157133031" sldId="2142532407"/>
            <ac:spMk id="21" creationId="{BD72CBD1-F987-DC47-6246-CDC9B07A9F66}"/>
          </ac:spMkLst>
        </pc:spChg>
        <pc:spChg chg="mod">
          <ac:chgData name="Daniel Margetic (SECURITY)" userId="ee2278a4-4fec-4cd0-81f2-44424f444fea" providerId="ADAL" clId="{419864AD-0CCB-4F8F-B492-769EDE0EEF25}" dt="2023-11-17T01:45:05.421" v="201" actId="20577"/>
          <ac:spMkLst>
            <pc:docMk/>
            <pc:sldMk cId="1157133031" sldId="2142532407"/>
            <ac:spMk id="22" creationId="{26EC3D75-A7AA-419E-954A-541DBD940CE3}"/>
          </ac:spMkLst>
        </pc:spChg>
        <pc:spChg chg="mod">
          <ac:chgData name="Daniel Margetic (SECURITY)" userId="ee2278a4-4fec-4cd0-81f2-44424f444fea" providerId="ADAL" clId="{419864AD-0CCB-4F8F-B492-769EDE0EEF25}" dt="2023-11-17T01:45:05.427" v="202" actId="20577"/>
          <ac:spMkLst>
            <pc:docMk/>
            <pc:sldMk cId="1157133031" sldId="2142532407"/>
            <ac:spMk id="25" creationId="{92D996AE-5E09-476E-81FB-22FA58980C80}"/>
          </ac:spMkLst>
        </pc:spChg>
        <pc:spChg chg="mod">
          <ac:chgData name="Daniel Margetic (SECURITY)" userId="ee2278a4-4fec-4cd0-81f2-44424f444fea" providerId="ADAL" clId="{419864AD-0CCB-4F8F-B492-769EDE0EEF25}" dt="2023-11-17T01:45:05.607" v="258" actId="20577"/>
          <ac:spMkLst>
            <pc:docMk/>
            <pc:sldMk cId="1157133031" sldId="2142532407"/>
            <ac:spMk id="27" creationId="{4976D953-E6C7-72EC-1F0F-168561210E81}"/>
          </ac:spMkLst>
        </pc:spChg>
        <pc:spChg chg="mod">
          <ac:chgData name="Daniel Margetic (SECURITY)" userId="ee2278a4-4fec-4cd0-81f2-44424f444fea" providerId="ADAL" clId="{419864AD-0CCB-4F8F-B492-769EDE0EEF25}" dt="2023-11-17T01:45:05.621" v="264" actId="20577"/>
          <ac:spMkLst>
            <pc:docMk/>
            <pc:sldMk cId="1157133031" sldId="2142532407"/>
            <ac:spMk id="36" creationId="{A602988C-DDDA-DDBF-4079-F843938159FB}"/>
          </ac:spMkLst>
        </pc:spChg>
        <pc:spChg chg="mod">
          <ac:chgData name="Daniel Margetic (SECURITY)" userId="ee2278a4-4fec-4cd0-81f2-44424f444fea" providerId="ADAL" clId="{419864AD-0CCB-4F8F-B492-769EDE0EEF25}" dt="2023-11-17T01:45:05.627" v="265" actId="20577"/>
          <ac:spMkLst>
            <pc:docMk/>
            <pc:sldMk cId="1157133031" sldId="2142532407"/>
            <ac:spMk id="37" creationId="{F4571528-C912-862D-3B32-3DA7DF7811FE}"/>
          </ac:spMkLst>
        </pc:spChg>
        <pc:spChg chg="mod">
          <ac:chgData name="Daniel Margetic (SECURITY)" userId="ee2278a4-4fec-4cd0-81f2-44424f444fea" providerId="ADAL" clId="{419864AD-0CCB-4F8F-B492-769EDE0EEF25}" dt="2023-11-17T01:45:05.643" v="271" actId="20577"/>
          <ac:spMkLst>
            <pc:docMk/>
            <pc:sldMk cId="1157133031" sldId="2142532407"/>
            <ac:spMk id="39" creationId="{5543250D-67A3-CFE0-C0FF-CA25504BECE5}"/>
          </ac:spMkLst>
        </pc:spChg>
        <pc:spChg chg="mod">
          <ac:chgData name="Daniel Margetic (SECURITY)" userId="ee2278a4-4fec-4cd0-81f2-44424f444fea" providerId="ADAL" clId="{419864AD-0CCB-4F8F-B492-769EDE0EEF25}" dt="2023-11-17T01:45:05.648" v="272" actId="20577"/>
          <ac:spMkLst>
            <pc:docMk/>
            <pc:sldMk cId="1157133031" sldId="2142532407"/>
            <ac:spMk id="40" creationId="{2D9B9717-E01F-1D95-0AE4-2074F9F92C37}"/>
          </ac:spMkLst>
        </pc:spChg>
        <pc:spChg chg="mod">
          <ac:chgData name="Daniel Margetic (SECURITY)" userId="ee2278a4-4fec-4cd0-81f2-44424f444fea" providerId="ADAL" clId="{419864AD-0CCB-4F8F-B492-769EDE0EEF25}" dt="2023-11-17T01:45:05.441" v="208" actId="20577"/>
          <ac:spMkLst>
            <pc:docMk/>
            <pc:sldMk cId="1157133031" sldId="2142532407"/>
            <ac:spMk id="41" creationId="{5F718C7C-8E6C-4F1F-880F-BE556A2A4FA1}"/>
          </ac:spMkLst>
        </pc:spChg>
        <pc:spChg chg="mod">
          <ac:chgData name="Daniel Margetic (SECURITY)" userId="ee2278a4-4fec-4cd0-81f2-44424f444fea" providerId="ADAL" clId="{419864AD-0CCB-4F8F-B492-769EDE0EEF25}" dt="2023-11-17T01:45:05.446" v="209" actId="20577"/>
          <ac:spMkLst>
            <pc:docMk/>
            <pc:sldMk cId="1157133031" sldId="2142532407"/>
            <ac:spMk id="43" creationId="{9A0E3318-F6C4-42EA-8925-F6A87532565D}"/>
          </ac:spMkLst>
        </pc:spChg>
        <pc:spChg chg="mod">
          <ac:chgData name="Daniel Margetic (SECURITY)" userId="ee2278a4-4fec-4cd0-81f2-44424f444fea" providerId="ADAL" clId="{419864AD-0CCB-4F8F-B492-769EDE0EEF25}" dt="2023-11-17T01:45:05.461" v="215" actId="20577"/>
          <ac:spMkLst>
            <pc:docMk/>
            <pc:sldMk cId="1157133031" sldId="2142532407"/>
            <ac:spMk id="47" creationId="{97A63E6B-1073-45D8-81B7-6FB833A473A3}"/>
          </ac:spMkLst>
        </pc:spChg>
        <pc:spChg chg="mod">
          <ac:chgData name="Daniel Margetic (SECURITY)" userId="ee2278a4-4fec-4cd0-81f2-44424f444fea" providerId="ADAL" clId="{419864AD-0CCB-4F8F-B492-769EDE0EEF25}" dt="2023-11-17T01:45:05.483" v="216" actId="20577"/>
          <ac:spMkLst>
            <pc:docMk/>
            <pc:sldMk cId="1157133031" sldId="2142532407"/>
            <ac:spMk id="49" creationId="{D8B9A33B-ADD7-4791-8FF2-6D7E50EF2C36}"/>
          </ac:spMkLst>
        </pc:spChg>
        <pc:spChg chg="mod">
          <ac:chgData name="Daniel Margetic (SECURITY)" userId="ee2278a4-4fec-4cd0-81f2-44424f444fea" providerId="ADAL" clId="{419864AD-0CCB-4F8F-B492-769EDE0EEF25}" dt="2023-11-17T01:45:05.498" v="222" actId="20577"/>
          <ac:spMkLst>
            <pc:docMk/>
            <pc:sldMk cId="1157133031" sldId="2142532407"/>
            <ac:spMk id="53" creationId="{DE4F2781-57BF-400E-9776-D0CB596ECA76}"/>
          </ac:spMkLst>
        </pc:spChg>
        <pc:spChg chg="mod">
          <ac:chgData name="Daniel Margetic (SECURITY)" userId="ee2278a4-4fec-4cd0-81f2-44424f444fea" providerId="ADAL" clId="{419864AD-0CCB-4F8F-B492-769EDE0EEF25}" dt="2023-11-17T01:45:05.503" v="223" actId="20577"/>
          <ac:spMkLst>
            <pc:docMk/>
            <pc:sldMk cId="1157133031" sldId="2142532407"/>
            <ac:spMk id="55" creationId="{89E44410-8F83-483F-AF65-068A8FA9E76C}"/>
          </ac:spMkLst>
        </pc:spChg>
        <pc:spChg chg="mod">
          <ac:chgData name="Daniel Margetic (SECURITY)" userId="ee2278a4-4fec-4cd0-81f2-44424f444fea" providerId="ADAL" clId="{419864AD-0CCB-4F8F-B492-769EDE0EEF25}" dt="2023-11-17T01:45:05.583" v="250" actId="20577"/>
          <ac:spMkLst>
            <pc:docMk/>
            <pc:sldMk cId="1157133031" sldId="2142532407"/>
            <ac:spMk id="58" creationId="{68111BEC-B35B-A65C-5898-A3D5E3D8520B}"/>
          </ac:spMkLst>
        </pc:spChg>
        <pc:spChg chg="mod">
          <ac:chgData name="Daniel Margetic (SECURITY)" userId="ee2278a4-4fec-4cd0-81f2-44424f444fea" providerId="ADAL" clId="{419864AD-0CCB-4F8F-B492-769EDE0EEF25}" dt="2023-11-17T01:45:05.519" v="229" actId="20577"/>
          <ac:spMkLst>
            <pc:docMk/>
            <pc:sldMk cId="1157133031" sldId="2142532407"/>
            <ac:spMk id="59" creationId="{91C29F1C-4489-4EBD-A4B7-A32D7A563807}"/>
          </ac:spMkLst>
        </pc:spChg>
        <pc:spChg chg="mod">
          <ac:chgData name="Daniel Margetic (SECURITY)" userId="ee2278a4-4fec-4cd0-81f2-44424f444fea" providerId="ADAL" clId="{419864AD-0CCB-4F8F-B492-769EDE0EEF25}" dt="2023-11-17T01:45:05.588" v="251" actId="20577"/>
          <ac:spMkLst>
            <pc:docMk/>
            <pc:sldMk cId="1157133031" sldId="2142532407"/>
            <ac:spMk id="60" creationId="{AD2213D7-B94F-85E9-34DC-C57FCA787D02}"/>
          </ac:spMkLst>
        </pc:spChg>
        <pc:spChg chg="mod">
          <ac:chgData name="Daniel Margetic (SECURITY)" userId="ee2278a4-4fec-4cd0-81f2-44424f444fea" providerId="ADAL" clId="{419864AD-0CCB-4F8F-B492-769EDE0EEF25}" dt="2023-11-17T01:45:05.523" v="230" actId="20577"/>
          <ac:spMkLst>
            <pc:docMk/>
            <pc:sldMk cId="1157133031" sldId="2142532407"/>
            <ac:spMk id="61" creationId="{89C2434E-16C4-48B5-AA76-0F387E7C12B5}"/>
          </ac:spMkLst>
        </pc:spChg>
        <pc:picChg chg="add mod">
          <ac:chgData name="Daniel Margetic (SECURITY)" userId="ee2278a4-4fec-4cd0-81f2-44424f444fea" providerId="ADAL" clId="{419864AD-0CCB-4F8F-B492-769EDE0EEF25}" dt="2023-11-17T01:45:05.417" v="200"/>
          <ac:picMkLst>
            <pc:docMk/>
            <pc:sldMk cId="1157133031" sldId="2142532407"/>
            <ac:picMk id="32" creationId="{0D86DA9F-1A8B-8BEB-5A11-72CD96C62541}"/>
          </ac:picMkLst>
        </pc:picChg>
        <pc:picChg chg="add mod">
          <ac:chgData name="Daniel Margetic (SECURITY)" userId="ee2278a4-4fec-4cd0-81f2-44424f444fea" providerId="ADAL" clId="{419864AD-0CCB-4F8F-B492-769EDE0EEF25}" dt="2023-11-17T01:45:05.436" v="207"/>
          <ac:picMkLst>
            <pc:docMk/>
            <pc:sldMk cId="1157133031" sldId="2142532407"/>
            <ac:picMk id="34" creationId="{531151A4-AA80-2065-254A-02E10BF797C6}"/>
          </ac:picMkLst>
        </pc:picChg>
        <pc:picChg chg="add mod">
          <ac:chgData name="Daniel Margetic (SECURITY)" userId="ee2278a4-4fec-4cd0-81f2-44424f444fea" providerId="ADAL" clId="{419864AD-0CCB-4F8F-B492-769EDE0EEF25}" dt="2023-11-17T01:45:05.456" v="214"/>
          <ac:picMkLst>
            <pc:docMk/>
            <pc:sldMk cId="1157133031" sldId="2142532407"/>
            <ac:picMk id="35" creationId="{5D4499A9-4D23-5475-D593-27D1550351EB}"/>
          </ac:picMkLst>
        </pc:picChg>
        <pc:picChg chg="add mod">
          <ac:chgData name="Daniel Margetic (SECURITY)" userId="ee2278a4-4fec-4cd0-81f2-44424f444fea" providerId="ADAL" clId="{419864AD-0CCB-4F8F-B492-769EDE0EEF25}" dt="2023-11-17T01:45:05.493" v="221"/>
          <ac:picMkLst>
            <pc:docMk/>
            <pc:sldMk cId="1157133031" sldId="2142532407"/>
            <ac:picMk id="44" creationId="{944D7872-9097-2673-49FA-079AB1295870}"/>
          </ac:picMkLst>
        </pc:picChg>
        <pc:picChg chg="add mod">
          <ac:chgData name="Daniel Margetic (SECURITY)" userId="ee2278a4-4fec-4cd0-81f2-44424f444fea" providerId="ADAL" clId="{419864AD-0CCB-4F8F-B492-769EDE0EEF25}" dt="2023-11-17T01:45:05.513" v="228"/>
          <ac:picMkLst>
            <pc:docMk/>
            <pc:sldMk cId="1157133031" sldId="2142532407"/>
            <ac:picMk id="46" creationId="{3EE88AB8-116A-8F8B-A658-CA12E916868D}"/>
          </ac:picMkLst>
        </pc:picChg>
        <pc:picChg chg="add mod">
          <ac:chgData name="Daniel Margetic (SECURITY)" userId="ee2278a4-4fec-4cd0-81f2-44424f444fea" providerId="ADAL" clId="{419864AD-0CCB-4F8F-B492-769EDE0EEF25}" dt="2023-11-17T01:45:05.535" v="235"/>
          <ac:picMkLst>
            <pc:docMk/>
            <pc:sldMk cId="1157133031" sldId="2142532407"/>
            <ac:picMk id="48" creationId="{37245F9A-9DF8-FFFC-B723-6B92D852A7FA}"/>
          </ac:picMkLst>
        </pc:picChg>
        <pc:picChg chg="add mod">
          <ac:chgData name="Daniel Margetic (SECURITY)" userId="ee2278a4-4fec-4cd0-81f2-44424f444fea" providerId="ADAL" clId="{419864AD-0CCB-4F8F-B492-769EDE0EEF25}" dt="2023-11-17T01:45:05.557" v="242"/>
          <ac:picMkLst>
            <pc:docMk/>
            <pc:sldMk cId="1157133031" sldId="2142532407"/>
            <ac:picMk id="50" creationId="{D3300689-B5E4-59E2-7628-C20F127DD4AF}"/>
          </ac:picMkLst>
        </pc:picChg>
        <pc:picChg chg="add mod">
          <ac:chgData name="Daniel Margetic (SECURITY)" userId="ee2278a4-4fec-4cd0-81f2-44424f444fea" providerId="ADAL" clId="{419864AD-0CCB-4F8F-B492-769EDE0EEF25}" dt="2023-11-17T01:45:05.578" v="249"/>
          <ac:picMkLst>
            <pc:docMk/>
            <pc:sldMk cId="1157133031" sldId="2142532407"/>
            <ac:picMk id="52" creationId="{318DBEF6-D385-8A30-21CE-75C66F3EFC0A}"/>
          </ac:picMkLst>
        </pc:picChg>
        <pc:picChg chg="add mod">
          <ac:chgData name="Daniel Margetic (SECURITY)" userId="ee2278a4-4fec-4cd0-81f2-44424f444fea" providerId="ADAL" clId="{419864AD-0CCB-4F8F-B492-769EDE0EEF25}" dt="2023-11-17T01:45:05.597" v="256"/>
          <ac:picMkLst>
            <pc:docMk/>
            <pc:sldMk cId="1157133031" sldId="2142532407"/>
            <ac:picMk id="54" creationId="{F629702C-AA41-0BB9-2FC6-FA32B968EA9C}"/>
          </ac:picMkLst>
        </pc:picChg>
        <pc:picChg chg="add mod">
          <ac:chgData name="Daniel Margetic (SECURITY)" userId="ee2278a4-4fec-4cd0-81f2-44424f444fea" providerId="ADAL" clId="{419864AD-0CCB-4F8F-B492-769EDE0EEF25}" dt="2023-11-17T01:45:05.617" v="263"/>
          <ac:picMkLst>
            <pc:docMk/>
            <pc:sldMk cId="1157133031" sldId="2142532407"/>
            <ac:picMk id="56" creationId="{D77B332A-5299-08C9-6BA0-6947A37D4AA8}"/>
          </ac:picMkLst>
        </pc:picChg>
        <pc:picChg chg="add mod">
          <ac:chgData name="Daniel Margetic (SECURITY)" userId="ee2278a4-4fec-4cd0-81f2-44424f444fea" providerId="ADAL" clId="{419864AD-0CCB-4F8F-B492-769EDE0EEF25}" dt="2023-11-17T01:45:05.637" v="270"/>
          <ac:picMkLst>
            <pc:docMk/>
            <pc:sldMk cId="1157133031" sldId="2142532407"/>
            <ac:picMk id="62" creationId="{AFA42A8B-84A3-E9C9-6CAA-71D77813CDAD}"/>
          </ac:picMkLst>
        </pc:picChg>
        <pc:picChg chg="add mod">
          <ac:chgData name="Daniel Margetic (SECURITY)" userId="ee2278a4-4fec-4cd0-81f2-44424f444fea" providerId="ADAL" clId="{419864AD-0CCB-4F8F-B492-769EDE0EEF25}" dt="2023-11-17T01:45:05.657" v="277"/>
          <ac:picMkLst>
            <pc:docMk/>
            <pc:sldMk cId="1157133031" sldId="2142532407"/>
            <ac:picMk id="64" creationId="{429E6292-5AD6-2458-0B71-31CD68E163E8}"/>
          </ac:picMkLst>
        </pc:picChg>
        <pc:cxnChg chg="mod">
          <ac:chgData name="Daniel Margetic (SECURITY)" userId="ee2278a4-4fec-4cd0-81f2-44424f444fea" providerId="ADAL" clId="{419864AD-0CCB-4F8F-B492-769EDE0EEF25}" dt="2023-11-17T01:45:05.337" v="193"/>
          <ac:cxnSpMkLst>
            <pc:docMk/>
            <pc:sldMk cId="1157133031" sldId="2142532407"/>
            <ac:cxnSpMk id="23" creationId="{AB43E8F0-8C3C-4F1E-919E-E1ECE342E8DE}"/>
          </ac:cxnSpMkLst>
        </pc:cxnChg>
      </pc:sldChg>
      <pc:sldChg chg="modSp add del mod ord">
        <pc:chgData name="Daniel Margetic (SECURITY)" userId="ee2278a4-4fec-4cd0-81f2-44424f444fea" providerId="ADAL" clId="{419864AD-0CCB-4F8F-B492-769EDE0EEF25}" dt="2023-11-22T02:13:08.944" v="2515" actId="47"/>
        <pc:sldMkLst>
          <pc:docMk/>
          <pc:sldMk cId="2310667084" sldId="2142532407"/>
        </pc:sldMkLst>
        <pc:spChg chg="mod">
          <ac:chgData name="Daniel Margetic (SECURITY)" userId="ee2278a4-4fec-4cd0-81f2-44424f444fea" providerId="ADAL" clId="{419864AD-0CCB-4F8F-B492-769EDE0EEF25}" dt="2023-11-22T02:09:55.917" v="1646" actId="20577"/>
          <ac:spMkLst>
            <pc:docMk/>
            <pc:sldMk cId="2310667084" sldId="2142532407"/>
            <ac:spMk id="4" creationId="{FD92F025-1776-4403-B9D2-623921B955C4}"/>
          </ac:spMkLst>
        </pc:spChg>
        <pc:spChg chg="mod">
          <ac:chgData name="Daniel Margetic (SECURITY)" userId="ee2278a4-4fec-4cd0-81f2-44424f444fea" providerId="ADAL" clId="{419864AD-0CCB-4F8F-B492-769EDE0EEF25}" dt="2023-11-22T02:09:55.938" v="1651" actId="20577"/>
          <ac:spMkLst>
            <pc:docMk/>
            <pc:sldMk cId="2310667084" sldId="2142532407"/>
            <ac:spMk id="5" creationId="{26DAAD99-B0A4-4450-8DD7-E1274ABD2AC4}"/>
          </ac:spMkLst>
        </pc:spChg>
        <pc:spChg chg="mod">
          <ac:chgData name="Daniel Margetic (SECURITY)" userId="ee2278a4-4fec-4cd0-81f2-44424f444fea" providerId="ADAL" clId="{419864AD-0CCB-4F8F-B492-769EDE0EEF25}" dt="2023-11-22T02:09:55.921" v="1647" actId="20577"/>
          <ac:spMkLst>
            <pc:docMk/>
            <pc:sldMk cId="2310667084" sldId="2142532407"/>
            <ac:spMk id="8" creationId="{4B5C319F-B8B1-45BD-9E8E-CE6EA54E14C4}"/>
          </ac:spMkLst>
        </pc:spChg>
        <pc:spChg chg="mod">
          <ac:chgData name="Daniel Margetic (SECURITY)" userId="ee2278a4-4fec-4cd0-81f2-44424f444fea" providerId="ADAL" clId="{419864AD-0CCB-4F8F-B492-769EDE0EEF25}" dt="2023-11-22T02:09:55.932" v="1650" actId="20577"/>
          <ac:spMkLst>
            <pc:docMk/>
            <pc:sldMk cId="2310667084" sldId="2142532407"/>
            <ac:spMk id="9" creationId="{B766487E-9ACD-4696-B909-0BD529DF9077}"/>
          </ac:spMkLst>
        </pc:spChg>
        <pc:spChg chg="mod">
          <ac:chgData name="Daniel Margetic (SECURITY)" userId="ee2278a4-4fec-4cd0-81f2-44424f444fea" providerId="ADAL" clId="{419864AD-0CCB-4F8F-B492-769EDE0EEF25}" dt="2023-11-22T02:09:55.946" v="1652" actId="20577"/>
          <ac:spMkLst>
            <pc:docMk/>
            <pc:sldMk cId="2310667084" sldId="2142532407"/>
            <ac:spMk id="10" creationId="{16C628AB-B86D-42DC-BED2-78A954B9C5FA}"/>
          </ac:spMkLst>
        </pc:spChg>
        <pc:cxnChg chg="mod">
          <ac:chgData name="Daniel Margetic (SECURITY)" userId="ee2278a4-4fec-4cd0-81f2-44424f444fea" providerId="ADAL" clId="{419864AD-0CCB-4F8F-B492-769EDE0EEF25}" dt="2023-11-22T02:09:55.926" v="1649"/>
          <ac:cxnSpMkLst>
            <pc:docMk/>
            <pc:sldMk cId="2310667084" sldId="2142532407"/>
            <ac:cxnSpMk id="18" creationId="{28AA62ED-5C89-4E21-BEA3-D3CE68733D6D}"/>
          </ac:cxnSpMkLst>
        </pc:cxnChg>
      </pc:sldChg>
      <pc:sldChg chg="modSp add del mod ord">
        <pc:chgData name="Daniel Margetic (SECURITY)" userId="ee2278a4-4fec-4cd0-81f2-44424f444fea" providerId="ADAL" clId="{419864AD-0CCB-4F8F-B492-769EDE0EEF25}" dt="2023-11-23T12:11:57.903" v="2684" actId="47"/>
        <pc:sldMkLst>
          <pc:docMk/>
          <pc:sldMk cId="2588845255" sldId="2142532407"/>
        </pc:sldMkLst>
        <pc:spChg chg="mod">
          <ac:chgData name="Daniel Margetic (SECURITY)" userId="ee2278a4-4fec-4cd0-81f2-44424f444fea" providerId="ADAL" clId="{419864AD-0CCB-4F8F-B492-769EDE0EEF25}" dt="2023-11-23T12:10:58.831" v="2677" actId="20577"/>
          <ac:spMkLst>
            <pc:docMk/>
            <pc:sldMk cId="2588845255" sldId="2142532407"/>
            <ac:spMk id="4" creationId="{FD92F025-1776-4403-B9D2-623921B955C4}"/>
          </ac:spMkLst>
        </pc:spChg>
        <pc:spChg chg="mod">
          <ac:chgData name="Daniel Margetic (SECURITY)" userId="ee2278a4-4fec-4cd0-81f2-44424f444fea" providerId="ADAL" clId="{419864AD-0CCB-4F8F-B492-769EDE0EEF25}" dt="2023-11-23T12:10:58.863" v="2682" actId="20577"/>
          <ac:spMkLst>
            <pc:docMk/>
            <pc:sldMk cId="2588845255" sldId="2142532407"/>
            <ac:spMk id="5" creationId="{26DAAD99-B0A4-4450-8DD7-E1274ABD2AC4}"/>
          </ac:spMkLst>
        </pc:spChg>
        <pc:spChg chg="mod">
          <ac:chgData name="Daniel Margetic (SECURITY)" userId="ee2278a4-4fec-4cd0-81f2-44424f444fea" providerId="ADAL" clId="{419864AD-0CCB-4F8F-B492-769EDE0EEF25}" dt="2023-11-23T12:10:58.845" v="2678" actId="20577"/>
          <ac:spMkLst>
            <pc:docMk/>
            <pc:sldMk cId="2588845255" sldId="2142532407"/>
            <ac:spMk id="8" creationId="{4B5C319F-B8B1-45BD-9E8E-CE6EA54E14C4}"/>
          </ac:spMkLst>
        </pc:spChg>
        <pc:spChg chg="mod">
          <ac:chgData name="Daniel Margetic (SECURITY)" userId="ee2278a4-4fec-4cd0-81f2-44424f444fea" providerId="ADAL" clId="{419864AD-0CCB-4F8F-B492-769EDE0EEF25}" dt="2023-11-23T12:10:58.860" v="2681" actId="20577"/>
          <ac:spMkLst>
            <pc:docMk/>
            <pc:sldMk cId="2588845255" sldId="2142532407"/>
            <ac:spMk id="9" creationId="{B766487E-9ACD-4696-B909-0BD529DF9077}"/>
          </ac:spMkLst>
        </pc:spChg>
        <pc:spChg chg="mod">
          <ac:chgData name="Daniel Margetic (SECURITY)" userId="ee2278a4-4fec-4cd0-81f2-44424f444fea" providerId="ADAL" clId="{419864AD-0CCB-4F8F-B492-769EDE0EEF25}" dt="2023-11-23T12:10:58.872" v="2683" actId="20577"/>
          <ac:spMkLst>
            <pc:docMk/>
            <pc:sldMk cId="2588845255" sldId="2142532407"/>
            <ac:spMk id="10" creationId="{16C628AB-B86D-42DC-BED2-78A954B9C5FA}"/>
          </ac:spMkLst>
        </pc:spChg>
        <pc:cxnChg chg="mod">
          <ac:chgData name="Daniel Margetic (SECURITY)" userId="ee2278a4-4fec-4cd0-81f2-44424f444fea" providerId="ADAL" clId="{419864AD-0CCB-4F8F-B492-769EDE0EEF25}" dt="2023-11-23T12:10:58.846" v="2680"/>
          <ac:cxnSpMkLst>
            <pc:docMk/>
            <pc:sldMk cId="2588845255" sldId="214253240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308419260" sldId="2142532407"/>
        </pc:sldMkLst>
        <pc:spChg chg="mod">
          <ac:chgData name="Daniel Margetic (SECURITY)" userId="ee2278a4-4fec-4cd0-81f2-44424f444fea" providerId="ADAL" clId="{419864AD-0CCB-4F8F-B492-769EDE0EEF25}" dt="2023-11-23T12:56:37.643" v="3032" actId="20577"/>
          <ac:spMkLst>
            <pc:docMk/>
            <pc:sldMk cId="3308419260" sldId="2142532407"/>
            <ac:spMk id="4" creationId="{FD92F025-1776-4403-B9D2-623921B955C4}"/>
          </ac:spMkLst>
        </pc:spChg>
        <pc:spChg chg="mod">
          <ac:chgData name="Daniel Margetic (SECURITY)" userId="ee2278a4-4fec-4cd0-81f2-44424f444fea" providerId="ADAL" clId="{419864AD-0CCB-4F8F-B492-769EDE0EEF25}" dt="2023-11-23T12:56:37.668" v="3037" actId="20577"/>
          <ac:spMkLst>
            <pc:docMk/>
            <pc:sldMk cId="3308419260" sldId="2142532407"/>
            <ac:spMk id="5" creationId="{26DAAD99-B0A4-4450-8DD7-E1274ABD2AC4}"/>
          </ac:spMkLst>
        </pc:spChg>
        <pc:spChg chg="mod">
          <ac:chgData name="Daniel Margetic (SECURITY)" userId="ee2278a4-4fec-4cd0-81f2-44424f444fea" providerId="ADAL" clId="{419864AD-0CCB-4F8F-B492-769EDE0EEF25}" dt="2023-11-23T12:56:37.648" v="3033" actId="20577"/>
          <ac:spMkLst>
            <pc:docMk/>
            <pc:sldMk cId="3308419260" sldId="2142532407"/>
            <ac:spMk id="8" creationId="{4B5C319F-B8B1-45BD-9E8E-CE6EA54E14C4}"/>
          </ac:spMkLst>
        </pc:spChg>
        <pc:spChg chg="mod">
          <ac:chgData name="Daniel Margetic (SECURITY)" userId="ee2278a4-4fec-4cd0-81f2-44424f444fea" providerId="ADAL" clId="{419864AD-0CCB-4F8F-B492-769EDE0EEF25}" dt="2023-11-23T12:56:37.663" v="3036" actId="20577"/>
          <ac:spMkLst>
            <pc:docMk/>
            <pc:sldMk cId="3308419260" sldId="2142532407"/>
            <ac:spMk id="9" creationId="{B766487E-9ACD-4696-B909-0BD529DF9077}"/>
          </ac:spMkLst>
        </pc:spChg>
        <pc:spChg chg="mod">
          <ac:chgData name="Daniel Margetic (SECURITY)" userId="ee2278a4-4fec-4cd0-81f2-44424f444fea" providerId="ADAL" clId="{419864AD-0CCB-4F8F-B492-769EDE0EEF25}" dt="2023-11-23T12:56:37.669" v="3038" actId="20577"/>
          <ac:spMkLst>
            <pc:docMk/>
            <pc:sldMk cId="3308419260" sldId="2142532407"/>
            <ac:spMk id="10" creationId="{16C628AB-B86D-42DC-BED2-78A954B9C5FA}"/>
          </ac:spMkLst>
        </pc:spChg>
        <pc:cxnChg chg="mod">
          <ac:chgData name="Daniel Margetic (SECURITY)" userId="ee2278a4-4fec-4cd0-81f2-44424f444fea" providerId="ADAL" clId="{419864AD-0CCB-4F8F-B492-769EDE0EEF25}" dt="2023-11-23T12:56:37.652" v="3035"/>
          <ac:cxnSpMkLst>
            <pc:docMk/>
            <pc:sldMk cId="3308419260" sldId="2142532407"/>
            <ac:cxnSpMk id="18" creationId="{28AA62ED-5C89-4E21-BEA3-D3CE68733D6D}"/>
          </ac:cxnSpMkLst>
        </pc:cxnChg>
      </pc:sldChg>
      <pc:sldChg chg="modSp add del mod ord">
        <pc:chgData name="Daniel Margetic (SECURITY)" userId="ee2278a4-4fec-4cd0-81f2-44424f444fea" providerId="ADAL" clId="{419864AD-0CCB-4F8F-B492-769EDE0EEF25}" dt="2023-11-22T02:13:08.944" v="2515" actId="47"/>
        <pc:sldMkLst>
          <pc:docMk/>
          <pc:sldMk cId="1005454242" sldId="2142532408"/>
        </pc:sldMkLst>
        <pc:spChg chg="mod">
          <ac:chgData name="Daniel Margetic (SECURITY)" userId="ee2278a4-4fec-4cd0-81f2-44424f444fea" providerId="ADAL" clId="{419864AD-0CCB-4F8F-B492-769EDE0EEF25}" dt="2023-11-22T02:09:56.461" v="1656" actId="20577"/>
          <ac:spMkLst>
            <pc:docMk/>
            <pc:sldMk cId="1005454242" sldId="2142532408"/>
            <ac:spMk id="4" creationId="{FD92F025-1776-4403-B9D2-623921B955C4}"/>
          </ac:spMkLst>
        </pc:spChg>
        <pc:spChg chg="mod">
          <ac:chgData name="Daniel Margetic (SECURITY)" userId="ee2278a4-4fec-4cd0-81f2-44424f444fea" providerId="ADAL" clId="{419864AD-0CCB-4F8F-B492-769EDE0EEF25}" dt="2023-11-22T02:09:56.482" v="1661" actId="20577"/>
          <ac:spMkLst>
            <pc:docMk/>
            <pc:sldMk cId="1005454242" sldId="2142532408"/>
            <ac:spMk id="5" creationId="{26DAAD99-B0A4-4450-8DD7-E1274ABD2AC4}"/>
          </ac:spMkLst>
        </pc:spChg>
        <pc:spChg chg="mod">
          <ac:chgData name="Daniel Margetic (SECURITY)" userId="ee2278a4-4fec-4cd0-81f2-44424f444fea" providerId="ADAL" clId="{419864AD-0CCB-4F8F-B492-769EDE0EEF25}" dt="2023-11-22T02:09:56.466" v="1657" actId="20577"/>
          <ac:spMkLst>
            <pc:docMk/>
            <pc:sldMk cId="1005454242" sldId="2142532408"/>
            <ac:spMk id="8" creationId="{4B5C319F-B8B1-45BD-9E8E-CE6EA54E14C4}"/>
          </ac:spMkLst>
        </pc:spChg>
        <pc:spChg chg="mod">
          <ac:chgData name="Daniel Margetic (SECURITY)" userId="ee2278a4-4fec-4cd0-81f2-44424f444fea" providerId="ADAL" clId="{419864AD-0CCB-4F8F-B492-769EDE0EEF25}" dt="2023-11-22T02:09:56.477" v="1660" actId="20577"/>
          <ac:spMkLst>
            <pc:docMk/>
            <pc:sldMk cId="1005454242" sldId="2142532408"/>
            <ac:spMk id="9" creationId="{B766487E-9ACD-4696-B909-0BD529DF9077}"/>
          </ac:spMkLst>
        </pc:spChg>
        <pc:spChg chg="mod">
          <ac:chgData name="Daniel Margetic (SECURITY)" userId="ee2278a4-4fec-4cd0-81f2-44424f444fea" providerId="ADAL" clId="{419864AD-0CCB-4F8F-B492-769EDE0EEF25}" dt="2023-11-22T02:09:56.489" v="1662" actId="20577"/>
          <ac:spMkLst>
            <pc:docMk/>
            <pc:sldMk cId="1005454242" sldId="2142532408"/>
            <ac:spMk id="10" creationId="{16C628AB-B86D-42DC-BED2-78A954B9C5FA}"/>
          </ac:spMkLst>
        </pc:spChg>
        <pc:cxnChg chg="mod">
          <ac:chgData name="Daniel Margetic (SECURITY)" userId="ee2278a4-4fec-4cd0-81f2-44424f444fea" providerId="ADAL" clId="{419864AD-0CCB-4F8F-B492-769EDE0EEF25}" dt="2023-11-22T02:09:56.470" v="1659"/>
          <ac:cxnSpMkLst>
            <pc:docMk/>
            <pc:sldMk cId="1005454242" sldId="214253240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658143320" sldId="2142532408"/>
        </pc:sldMkLst>
        <pc:spChg chg="mod">
          <ac:chgData name="Daniel Margetic (SECURITY)" userId="ee2278a4-4fec-4cd0-81f2-44424f444fea" providerId="ADAL" clId="{419864AD-0CCB-4F8F-B492-769EDE0EEF25}" dt="2023-11-23T13:00:37.005" v="3042" actId="20577"/>
          <ac:spMkLst>
            <pc:docMk/>
            <pc:sldMk cId="1658143320" sldId="2142532408"/>
            <ac:spMk id="7" creationId="{DF68B3D7-6A77-446B-9BE0-5761866275FA}"/>
          </ac:spMkLst>
        </pc:spChg>
        <pc:spChg chg="mod">
          <ac:chgData name="Daniel Margetic (SECURITY)" userId="ee2278a4-4fec-4cd0-81f2-44424f444fea" providerId="ADAL" clId="{419864AD-0CCB-4F8F-B492-769EDE0EEF25}" dt="2023-11-23T13:00:37.028" v="3043" actId="20577"/>
          <ac:spMkLst>
            <pc:docMk/>
            <pc:sldMk cId="1658143320" sldId="2142532408"/>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2355631997" sldId="2142532408"/>
        </pc:sldMkLst>
        <pc:spChg chg="mod">
          <ac:chgData name="Daniel Margetic (SECURITY)" userId="ee2278a4-4fec-4cd0-81f2-44424f444fea" providerId="ADAL" clId="{419864AD-0CCB-4F8F-B492-769EDE0EEF25}" dt="2023-11-17T01:45:05.671" v="281" actId="20577"/>
          <ac:spMkLst>
            <pc:docMk/>
            <pc:sldMk cId="2355631997" sldId="2142532408"/>
            <ac:spMk id="4" creationId="{FD92F025-1776-4403-B9D2-623921B955C4}"/>
          </ac:spMkLst>
        </pc:spChg>
        <pc:spChg chg="mod">
          <ac:chgData name="Daniel Margetic (SECURITY)" userId="ee2278a4-4fec-4cd0-81f2-44424f444fea" providerId="ADAL" clId="{419864AD-0CCB-4F8F-B492-769EDE0EEF25}" dt="2023-11-17T01:45:05.697" v="286" actId="20577"/>
          <ac:spMkLst>
            <pc:docMk/>
            <pc:sldMk cId="2355631997" sldId="2142532408"/>
            <ac:spMk id="5" creationId="{26DAAD99-B0A4-4450-8DD7-E1274ABD2AC4}"/>
          </ac:spMkLst>
        </pc:spChg>
        <pc:spChg chg="mod">
          <ac:chgData name="Daniel Margetic (SECURITY)" userId="ee2278a4-4fec-4cd0-81f2-44424f444fea" providerId="ADAL" clId="{419864AD-0CCB-4F8F-B492-769EDE0EEF25}" dt="2023-11-17T01:45:05.678" v="282" actId="20577"/>
          <ac:spMkLst>
            <pc:docMk/>
            <pc:sldMk cId="2355631997" sldId="2142532408"/>
            <ac:spMk id="8" creationId="{4B5C319F-B8B1-45BD-9E8E-CE6EA54E14C4}"/>
          </ac:spMkLst>
        </pc:spChg>
        <pc:spChg chg="mod">
          <ac:chgData name="Daniel Margetic (SECURITY)" userId="ee2278a4-4fec-4cd0-81f2-44424f444fea" providerId="ADAL" clId="{419864AD-0CCB-4F8F-B492-769EDE0EEF25}" dt="2023-11-17T01:45:05.692" v="285" actId="20577"/>
          <ac:spMkLst>
            <pc:docMk/>
            <pc:sldMk cId="2355631997" sldId="2142532408"/>
            <ac:spMk id="9" creationId="{B766487E-9ACD-4696-B909-0BD529DF9077}"/>
          </ac:spMkLst>
        </pc:spChg>
        <pc:spChg chg="mod">
          <ac:chgData name="Daniel Margetic (SECURITY)" userId="ee2278a4-4fec-4cd0-81f2-44424f444fea" providerId="ADAL" clId="{419864AD-0CCB-4F8F-B492-769EDE0EEF25}" dt="2023-11-17T01:45:05.703" v="287" actId="20577"/>
          <ac:spMkLst>
            <pc:docMk/>
            <pc:sldMk cId="2355631997" sldId="2142532408"/>
            <ac:spMk id="10" creationId="{16C628AB-B86D-42DC-BED2-78A954B9C5FA}"/>
          </ac:spMkLst>
        </pc:spChg>
        <pc:cxnChg chg="mod">
          <ac:chgData name="Daniel Margetic (SECURITY)" userId="ee2278a4-4fec-4cd0-81f2-44424f444fea" providerId="ADAL" clId="{419864AD-0CCB-4F8F-B492-769EDE0EEF25}" dt="2023-11-17T01:45:05.681" v="284"/>
          <ac:cxnSpMkLst>
            <pc:docMk/>
            <pc:sldMk cId="2355631997" sldId="214253240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925816728" sldId="2142532408"/>
        </pc:sldMkLst>
        <pc:spChg chg="mod">
          <ac:chgData name="Daniel Margetic (SECURITY)" userId="ee2278a4-4fec-4cd0-81f2-44424f444fea" providerId="ADAL" clId="{419864AD-0CCB-4F8F-B492-769EDE0EEF25}" dt="2023-11-23T13:39:00.578" v="4773" actId="20577"/>
          <ac:spMkLst>
            <pc:docMk/>
            <pc:sldMk cId="2925816728" sldId="2142532408"/>
            <ac:spMk id="4" creationId="{FD92F025-1776-4403-B9D2-623921B955C4}"/>
          </ac:spMkLst>
        </pc:spChg>
        <pc:spChg chg="mod">
          <ac:chgData name="Daniel Margetic (SECURITY)" userId="ee2278a4-4fec-4cd0-81f2-44424f444fea" providerId="ADAL" clId="{419864AD-0CCB-4F8F-B492-769EDE0EEF25}" dt="2023-11-23T13:39:00.593" v="4778" actId="20577"/>
          <ac:spMkLst>
            <pc:docMk/>
            <pc:sldMk cId="2925816728" sldId="2142532408"/>
            <ac:spMk id="5" creationId="{26DAAD99-B0A4-4450-8DD7-E1274ABD2AC4}"/>
          </ac:spMkLst>
        </pc:spChg>
        <pc:spChg chg="mod">
          <ac:chgData name="Daniel Margetic (SECURITY)" userId="ee2278a4-4fec-4cd0-81f2-44424f444fea" providerId="ADAL" clId="{419864AD-0CCB-4F8F-B492-769EDE0EEF25}" dt="2023-11-23T13:39:00.582" v="4774" actId="20577"/>
          <ac:spMkLst>
            <pc:docMk/>
            <pc:sldMk cId="2925816728" sldId="2142532408"/>
            <ac:spMk id="8" creationId="{4B5C319F-B8B1-45BD-9E8E-CE6EA54E14C4}"/>
          </ac:spMkLst>
        </pc:spChg>
        <pc:spChg chg="mod">
          <ac:chgData name="Daniel Margetic (SECURITY)" userId="ee2278a4-4fec-4cd0-81f2-44424f444fea" providerId="ADAL" clId="{419864AD-0CCB-4F8F-B492-769EDE0EEF25}" dt="2023-11-23T13:39:00.582" v="4777" actId="20577"/>
          <ac:spMkLst>
            <pc:docMk/>
            <pc:sldMk cId="2925816728" sldId="2142532408"/>
            <ac:spMk id="9" creationId="{B766487E-9ACD-4696-B909-0BD529DF9077}"/>
          </ac:spMkLst>
        </pc:spChg>
        <pc:spChg chg="mod">
          <ac:chgData name="Daniel Margetic (SECURITY)" userId="ee2278a4-4fec-4cd0-81f2-44424f444fea" providerId="ADAL" clId="{419864AD-0CCB-4F8F-B492-769EDE0EEF25}" dt="2023-11-23T13:39:00.600" v="4779" actId="20577"/>
          <ac:spMkLst>
            <pc:docMk/>
            <pc:sldMk cId="2925816728" sldId="2142532408"/>
            <ac:spMk id="10" creationId="{16C628AB-B86D-42DC-BED2-78A954B9C5FA}"/>
          </ac:spMkLst>
        </pc:spChg>
        <pc:cxnChg chg="mod">
          <ac:chgData name="Daniel Margetic (SECURITY)" userId="ee2278a4-4fec-4cd0-81f2-44424f444fea" providerId="ADAL" clId="{419864AD-0CCB-4F8F-B492-769EDE0EEF25}" dt="2023-11-23T13:39:00.582" v="4776"/>
          <ac:cxnSpMkLst>
            <pc:docMk/>
            <pc:sldMk cId="2925816728" sldId="214253240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717588700" sldId="2142532409"/>
        </pc:sldMkLst>
        <pc:spChg chg="mod">
          <ac:chgData name="Daniel Margetic (SECURITY)" userId="ee2278a4-4fec-4cd0-81f2-44424f444fea" providerId="ADAL" clId="{419864AD-0CCB-4F8F-B492-769EDE0EEF25}" dt="2023-11-23T13:39:01.175" v="4801" actId="20577"/>
          <ac:spMkLst>
            <pc:docMk/>
            <pc:sldMk cId="717588700" sldId="2142532409"/>
            <ac:spMk id="7" creationId="{DF68B3D7-6A77-446B-9BE0-5761866275FA}"/>
          </ac:spMkLst>
        </pc:spChg>
        <pc:spChg chg="mod">
          <ac:chgData name="Daniel Margetic (SECURITY)" userId="ee2278a4-4fec-4cd0-81f2-44424f444fea" providerId="ADAL" clId="{419864AD-0CCB-4F8F-B492-769EDE0EEF25}" dt="2023-11-23T13:39:01.183" v="4802" actId="20577"/>
          <ac:spMkLst>
            <pc:docMk/>
            <pc:sldMk cId="717588700" sldId="2142532409"/>
            <ac:spMk id="8" creationId="{18E67519-EB92-47EA-95FF-71912384D9F3}"/>
          </ac:spMkLst>
        </pc:spChg>
      </pc:sldChg>
      <pc:sldChg chg="addSp delSp modSp add del mod ord">
        <pc:chgData name="Daniel Margetic (SECURITY)" userId="ee2278a4-4fec-4cd0-81f2-44424f444fea" providerId="ADAL" clId="{419864AD-0CCB-4F8F-B492-769EDE0EEF25}" dt="2023-11-23T13:02:05.162" v="3943" actId="47"/>
        <pc:sldMkLst>
          <pc:docMk/>
          <pc:sldMk cId="1704101336" sldId="2142532409"/>
        </pc:sldMkLst>
        <pc:spChg chg="mod">
          <ac:chgData name="Daniel Margetic (SECURITY)" userId="ee2278a4-4fec-4cd0-81f2-44424f444fea" providerId="ADAL" clId="{419864AD-0CCB-4F8F-B492-769EDE0EEF25}" dt="2023-11-23T13:00:37.248" v="3099" actId="20577"/>
          <ac:spMkLst>
            <pc:docMk/>
            <pc:sldMk cId="1704101336" sldId="2142532409"/>
            <ac:spMk id="3" creationId="{02A2312C-B6C0-45C8-BA07-32B020802FF8}"/>
          </ac:spMkLst>
        </pc:spChg>
        <pc:spChg chg="mod">
          <ac:chgData name="Daniel Margetic (SECURITY)" userId="ee2278a4-4fec-4cd0-81f2-44424f444fea" providerId="ADAL" clId="{419864AD-0CCB-4F8F-B492-769EDE0EEF25}" dt="2023-11-23T13:00:37.248" v="3100" actId="20577"/>
          <ac:spMkLst>
            <pc:docMk/>
            <pc:sldMk cId="1704101336" sldId="2142532409"/>
            <ac:spMk id="5" creationId="{449B3142-8E14-463C-9568-B853FC4E00D8}"/>
          </ac:spMkLst>
        </pc:spChg>
        <pc:spChg chg="mod">
          <ac:chgData name="Daniel Margetic (SECURITY)" userId="ee2278a4-4fec-4cd0-81f2-44424f444fea" providerId="ADAL" clId="{419864AD-0CCB-4F8F-B492-769EDE0EEF25}" dt="2023-11-23T13:00:37.045" v="3047" actId="20577"/>
          <ac:spMkLst>
            <pc:docMk/>
            <pc:sldMk cId="1704101336" sldId="2142532409"/>
            <ac:spMk id="8" creationId="{3E3E86A1-51F0-4ACE-9110-65C339009DC5}"/>
          </ac:spMkLst>
        </pc:spChg>
        <pc:spChg chg="mod">
          <ac:chgData name="Daniel Margetic (SECURITY)" userId="ee2278a4-4fec-4cd0-81f2-44424f444fea" providerId="ADAL" clId="{419864AD-0CCB-4F8F-B492-769EDE0EEF25}" dt="2023-11-23T13:00:37.055" v="3048" actId="20577"/>
          <ac:spMkLst>
            <pc:docMk/>
            <pc:sldMk cId="1704101336" sldId="2142532409"/>
            <ac:spMk id="9" creationId="{03055892-809B-4369-8DC3-837607F92822}"/>
          </ac:spMkLst>
        </pc:spChg>
        <pc:spChg chg="mod">
          <ac:chgData name="Daniel Margetic (SECURITY)" userId="ee2278a4-4fec-4cd0-81f2-44424f444fea" providerId="ADAL" clId="{419864AD-0CCB-4F8F-B492-769EDE0EEF25}" dt="2023-11-23T13:00:37.268" v="3107" actId="20577"/>
          <ac:spMkLst>
            <pc:docMk/>
            <pc:sldMk cId="1704101336" sldId="2142532409"/>
            <ac:spMk id="12" creationId="{BF878C93-8775-4329-AC41-FB6E5F1F9E5D}"/>
          </ac:spMkLst>
        </pc:spChg>
        <pc:spChg chg="mod">
          <ac:chgData name="Daniel Margetic (SECURITY)" userId="ee2278a4-4fec-4cd0-81f2-44424f444fea" providerId="ADAL" clId="{419864AD-0CCB-4F8F-B492-769EDE0EEF25}" dt="2023-11-23T13:00:37.268" v="3108" actId="20577"/>
          <ac:spMkLst>
            <pc:docMk/>
            <pc:sldMk cId="1704101336" sldId="2142532409"/>
            <ac:spMk id="13" creationId="{DEACA864-3795-4B65-93F0-66CF1A79BB5F}"/>
          </ac:spMkLst>
        </pc:spChg>
        <pc:spChg chg="mod">
          <ac:chgData name="Daniel Margetic (SECURITY)" userId="ee2278a4-4fec-4cd0-81f2-44424f444fea" providerId="ADAL" clId="{419864AD-0CCB-4F8F-B492-769EDE0EEF25}" dt="2023-11-23T13:00:37.085" v="3051" actId="20577"/>
          <ac:spMkLst>
            <pc:docMk/>
            <pc:sldMk cId="1704101336" sldId="2142532409"/>
            <ac:spMk id="16" creationId="{8FAEC4C6-4999-49FA-9A20-D5286ACF228D}"/>
          </ac:spMkLst>
        </pc:spChg>
        <pc:spChg chg="mod">
          <ac:chgData name="Daniel Margetic (SECURITY)" userId="ee2278a4-4fec-4cd0-81f2-44424f444fea" providerId="ADAL" clId="{419864AD-0CCB-4F8F-B492-769EDE0EEF25}" dt="2023-11-23T13:00:37.095" v="3052" actId="20577"/>
          <ac:spMkLst>
            <pc:docMk/>
            <pc:sldMk cId="1704101336" sldId="2142532409"/>
            <ac:spMk id="18" creationId="{534C3077-CDBF-4AF7-9BDC-213801286609}"/>
          </ac:spMkLst>
        </pc:spChg>
        <pc:spChg chg="mod">
          <ac:chgData name="Daniel Margetic (SECURITY)" userId="ee2278a4-4fec-4cd0-81f2-44424f444fea" providerId="ADAL" clId="{419864AD-0CCB-4F8F-B492-769EDE0EEF25}" dt="2023-11-23T13:00:37.309" v="3123" actId="20577"/>
          <ac:spMkLst>
            <pc:docMk/>
            <pc:sldMk cId="1704101336" sldId="2142532409"/>
            <ac:spMk id="21" creationId="{BD72CBD1-F987-DC47-6246-CDC9B07A9F66}"/>
          </ac:spMkLst>
        </pc:spChg>
        <pc:spChg chg="mod">
          <ac:chgData name="Daniel Margetic (SECURITY)" userId="ee2278a4-4fec-4cd0-81f2-44424f444fea" providerId="ADAL" clId="{419864AD-0CCB-4F8F-B492-769EDE0EEF25}" dt="2023-11-23T13:00:37.116" v="3059" actId="20577"/>
          <ac:spMkLst>
            <pc:docMk/>
            <pc:sldMk cId="1704101336" sldId="2142532409"/>
            <ac:spMk id="22" creationId="{26EC3D75-A7AA-419E-954A-541DBD940CE3}"/>
          </ac:spMkLst>
        </pc:spChg>
        <pc:spChg chg="mod">
          <ac:chgData name="Daniel Margetic (SECURITY)" userId="ee2278a4-4fec-4cd0-81f2-44424f444fea" providerId="ADAL" clId="{419864AD-0CCB-4F8F-B492-769EDE0EEF25}" dt="2023-11-23T13:00:37.116" v="3060" actId="20577"/>
          <ac:spMkLst>
            <pc:docMk/>
            <pc:sldMk cId="1704101336" sldId="2142532409"/>
            <ac:spMk id="25" creationId="{92D996AE-5E09-476E-81FB-22FA58980C80}"/>
          </ac:spMkLst>
        </pc:spChg>
        <pc:spChg chg="mod">
          <ac:chgData name="Daniel Margetic (SECURITY)" userId="ee2278a4-4fec-4cd0-81f2-44424f444fea" providerId="ADAL" clId="{419864AD-0CCB-4F8F-B492-769EDE0EEF25}" dt="2023-11-23T13:00:37.309" v="3124" actId="20577"/>
          <ac:spMkLst>
            <pc:docMk/>
            <pc:sldMk cId="1704101336" sldId="2142532409"/>
            <ac:spMk id="27" creationId="{4976D953-E6C7-72EC-1F0F-168561210E81}"/>
          </ac:spMkLst>
        </pc:spChg>
        <pc:spChg chg="del">
          <ac:chgData name="Daniel Margetic (SECURITY)" userId="ee2278a4-4fec-4cd0-81f2-44424f444fea" providerId="ADAL" clId="{419864AD-0CCB-4F8F-B492-769EDE0EEF25}" dt="2023-11-23T13:00:41.659" v="3248"/>
          <ac:spMkLst>
            <pc:docMk/>
            <pc:sldMk cId="1704101336" sldId="2142532409"/>
            <ac:spMk id="36" creationId="{A602988C-DDDA-DDBF-4079-F843938159FB}"/>
          </ac:spMkLst>
        </pc:spChg>
        <pc:spChg chg="del">
          <ac:chgData name="Daniel Margetic (SECURITY)" userId="ee2278a4-4fec-4cd0-81f2-44424f444fea" providerId="ADAL" clId="{419864AD-0CCB-4F8F-B492-769EDE0EEF25}" dt="2023-11-23T13:00:41.649" v="3246"/>
          <ac:spMkLst>
            <pc:docMk/>
            <pc:sldMk cId="1704101336" sldId="2142532409"/>
            <ac:spMk id="37" creationId="{F4571528-C912-862D-3B32-3DA7DF7811FE}"/>
          </ac:spMkLst>
        </pc:spChg>
        <pc:spChg chg="del">
          <ac:chgData name="Daniel Margetic (SECURITY)" userId="ee2278a4-4fec-4cd0-81f2-44424f444fea" providerId="ADAL" clId="{419864AD-0CCB-4F8F-B492-769EDE0EEF25}" dt="2023-11-23T13:00:41.639" v="3242"/>
          <ac:spMkLst>
            <pc:docMk/>
            <pc:sldMk cId="1704101336" sldId="2142532409"/>
            <ac:spMk id="39" creationId="{5543250D-67A3-CFE0-C0FF-CA25504BECE5}"/>
          </ac:spMkLst>
        </pc:spChg>
        <pc:spChg chg="del">
          <ac:chgData name="Daniel Margetic (SECURITY)" userId="ee2278a4-4fec-4cd0-81f2-44424f444fea" providerId="ADAL" clId="{419864AD-0CCB-4F8F-B492-769EDE0EEF25}" dt="2023-11-23T13:00:41.639" v="3240"/>
          <ac:spMkLst>
            <pc:docMk/>
            <pc:sldMk cId="1704101336" sldId="2142532409"/>
            <ac:spMk id="40" creationId="{2D9B9717-E01F-1D95-0AE4-2074F9F92C37}"/>
          </ac:spMkLst>
        </pc:spChg>
        <pc:spChg chg="mod">
          <ac:chgData name="Daniel Margetic (SECURITY)" userId="ee2278a4-4fec-4cd0-81f2-44424f444fea" providerId="ADAL" clId="{419864AD-0CCB-4F8F-B492-769EDE0EEF25}" dt="2023-11-23T13:00:37.136" v="3067" actId="20577"/>
          <ac:spMkLst>
            <pc:docMk/>
            <pc:sldMk cId="1704101336" sldId="2142532409"/>
            <ac:spMk id="41" creationId="{5F718C7C-8E6C-4F1F-880F-BE556A2A4FA1}"/>
          </ac:spMkLst>
        </pc:spChg>
        <pc:spChg chg="mod">
          <ac:chgData name="Daniel Margetic (SECURITY)" userId="ee2278a4-4fec-4cd0-81f2-44424f444fea" providerId="ADAL" clId="{419864AD-0CCB-4F8F-B492-769EDE0EEF25}" dt="2023-11-23T13:00:37.136" v="3068" actId="20577"/>
          <ac:spMkLst>
            <pc:docMk/>
            <pc:sldMk cId="1704101336" sldId="2142532409"/>
            <ac:spMk id="43" creationId="{9A0E3318-F6C4-42EA-8925-F6A87532565D}"/>
          </ac:spMkLst>
        </pc:spChg>
        <pc:spChg chg="mod">
          <ac:chgData name="Daniel Margetic (SECURITY)" userId="ee2278a4-4fec-4cd0-81f2-44424f444fea" providerId="ADAL" clId="{419864AD-0CCB-4F8F-B492-769EDE0EEF25}" dt="2023-11-23T13:00:37.156" v="3075" actId="20577"/>
          <ac:spMkLst>
            <pc:docMk/>
            <pc:sldMk cId="1704101336" sldId="2142532409"/>
            <ac:spMk id="47" creationId="{97A63E6B-1073-45D8-81B7-6FB833A473A3}"/>
          </ac:spMkLst>
        </pc:spChg>
        <pc:spChg chg="mod">
          <ac:chgData name="Daniel Margetic (SECURITY)" userId="ee2278a4-4fec-4cd0-81f2-44424f444fea" providerId="ADAL" clId="{419864AD-0CCB-4F8F-B492-769EDE0EEF25}" dt="2023-11-23T13:00:37.156" v="3076" actId="20577"/>
          <ac:spMkLst>
            <pc:docMk/>
            <pc:sldMk cId="1704101336" sldId="2142532409"/>
            <ac:spMk id="49" creationId="{D8B9A33B-ADD7-4791-8FF2-6D7E50EF2C36}"/>
          </ac:spMkLst>
        </pc:spChg>
        <pc:spChg chg="mod">
          <ac:chgData name="Daniel Margetic (SECURITY)" userId="ee2278a4-4fec-4cd0-81f2-44424f444fea" providerId="ADAL" clId="{419864AD-0CCB-4F8F-B492-769EDE0EEF25}" dt="2023-11-23T13:00:37.188" v="3083" actId="20577"/>
          <ac:spMkLst>
            <pc:docMk/>
            <pc:sldMk cId="1704101336" sldId="2142532409"/>
            <ac:spMk id="53" creationId="{DE4F2781-57BF-400E-9776-D0CB596ECA76}"/>
          </ac:spMkLst>
        </pc:spChg>
        <pc:spChg chg="mod">
          <ac:chgData name="Daniel Margetic (SECURITY)" userId="ee2278a4-4fec-4cd0-81f2-44424f444fea" providerId="ADAL" clId="{419864AD-0CCB-4F8F-B492-769EDE0EEF25}" dt="2023-11-23T13:00:37.197" v="3084" actId="20577"/>
          <ac:spMkLst>
            <pc:docMk/>
            <pc:sldMk cId="1704101336" sldId="2142532409"/>
            <ac:spMk id="55" creationId="{89E44410-8F83-483F-AF65-068A8FA9E76C}"/>
          </ac:spMkLst>
        </pc:spChg>
        <pc:spChg chg="mod">
          <ac:chgData name="Daniel Margetic (SECURITY)" userId="ee2278a4-4fec-4cd0-81f2-44424f444fea" providerId="ADAL" clId="{419864AD-0CCB-4F8F-B492-769EDE0EEF25}" dt="2023-11-23T13:00:37.288" v="3115" actId="20577"/>
          <ac:spMkLst>
            <pc:docMk/>
            <pc:sldMk cId="1704101336" sldId="2142532409"/>
            <ac:spMk id="58" creationId="{68111BEC-B35B-A65C-5898-A3D5E3D8520B}"/>
          </ac:spMkLst>
        </pc:spChg>
        <pc:spChg chg="mod">
          <ac:chgData name="Daniel Margetic (SECURITY)" userId="ee2278a4-4fec-4cd0-81f2-44424f444fea" providerId="ADAL" clId="{419864AD-0CCB-4F8F-B492-769EDE0EEF25}" dt="2023-11-23T13:00:37.225" v="3091" actId="20577"/>
          <ac:spMkLst>
            <pc:docMk/>
            <pc:sldMk cId="1704101336" sldId="2142532409"/>
            <ac:spMk id="59" creationId="{91C29F1C-4489-4EBD-A4B7-A32D7A563807}"/>
          </ac:spMkLst>
        </pc:spChg>
        <pc:spChg chg="mod">
          <ac:chgData name="Daniel Margetic (SECURITY)" userId="ee2278a4-4fec-4cd0-81f2-44424f444fea" providerId="ADAL" clId="{419864AD-0CCB-4F8F-B492-769EDE0EEF25}" dt="2023-11-23T13:00:37.288" v="3116" actId="20577"/>
          <ac:spMkLst>
            <pc:docMk/>
            <pc:sldMk cId="1704101336" sldId="2142532409"/>
            <ac:spMk id="60" creationId="{AD2213D7-B94F-85E9-34DC-C57FCA787D02}"/>
          </ac:spMkLst>
        </pc:spChg>
        <pc:spChg chg="mod">
          <ac:chgData name="Daniel Margetic (SECURITY)" userId="ee2278a4-4fec-4cd0-81f2-44424f444fea" providerId="ADAL" clId="{419864AD-0CCB-4F8F-B492-769EDE0EEF25}" dt="2023-11-23T13:00:37.227" v="3092" actId="20577"/>
          <ac:spMkLst>
            <pc:docMk/>
            <pc:sldMk cId="1704101336" sldId="2142532409"/>
            <ac:spMk id="61" creationId="{89C2434E-16C4-48B5-AA76-0F387E7C12B5}"/>
          </ac:spMkLst>
        </pc:spChg>
        <pc:picChg chg="del">
          <ac:chgData name="Daniel Margetic (SECURITY)" userId="ee2278a4-4fec-4cd0-81f2-44424f444fea" providerId="ADAL" clId="{419864AD-0CCB-4F8F-B492-769EDE0EEF25}" dt="2023-11-23T13:00:41.633" v="3236"/>
          <ac:picMkLst>
            <pc:docMk/>
            <pc:sldMk cId="1704101336" sldId="2142532409"/>
            <ac:picMk id="24" creationId="{7A543243-82C7-D361-4049-07433B84DFC8}"/>
          </ac:picMkLst>
        </pc:picChg>
        <pc:picChg chg="del">
          <ac:chgData name="Daniel Margetic (SECURITY)" userId="ee2278a4-4fec-4cd0-81f2-44424f444fea" providerId="ADAL" clId="{419864AD-0CCB-4F8F-B492-769EDE0EEF25}" dt="2023-11-23T13:00:41.629" v="3234"/>
          <ac:picMkLst>
            <pc:docMk/>
            <pc:sldMk cId="1704101336" sldId="2142532409"/>
            <ac:picMk id="29" creationId="{214A66FA-75FA-2363-A4DB-B5EF1BB57366}"/>
          </ac:picMkLst>
        </pc:picChg>
        <pc:picChg chg="del">
          <ac:chgData name="Daniel Margetic (SECURITY)" userId="ee2278a4-4fec-4cd0-81f2-44424f444fea" providerId="ADAL" clId="{419864AD-0CCB-4F8F-B492-769EDE0EEF25}" dt="2023-11-23T13:00:41.629" v="3232"/>
          <ac:picMkLst>
            <pc:docMk/>
            <pc:sldMk cId="1704101336" sldId="2142532409"/>
            <ac:picMk id="31" creationId="{F59D4826-559A-2B01-1D78-4C97C5D83639}"/>
          </ac:picMkLst>
        </pc:picChg>
        <pc:picChg chg="add mod">
          <ac:chgData name="Daniel Margetic (SECURITY)" userId="ee2278a4-4fec-4cd0-81f2-44424f444fea" providerId="ADAL" clId="{419864AD-0CCB-4F8F-B492-769EDE0EEF25}" dt="2023-11-23T13:00:37.116" v="3058"/>
          <ac:picMkLst>
            <pc:docMk/>
            <pc:sldMk cId="1704101336" sldId="2142532409"/>
            <ac:picMk id="32" creationId="{6DF96A43-31CC-6281-C8A1-A613F014EAB0}"/>
          </ac:picMkLst>
        </pc:picChg>
        <pc:picChg chg="add mod">
          <ac:chgData name="Daniel Margetic (SECURITY)" userId="ee2278a4-4fec-4cd0-81f2-44424f444fea" providerId="ADAL" clId="{419864AD-0CCB-4F8F-B492-769EDE0EEF25}" dt="2023-11-23T13:00:37.127" v="3066"/>
          <ac:picMkLst>
            <pc:docMk/>
            <pc:sldMk cId="1704101336" sldId="2142532409"/>
            <ac:picMk id="34" creationId="{91D771DB-AE2E-3C68-512B-6B7C94F850D0}"/>
          </ac:picMkLst>
        </pc:picChg>
        <pc:picChg chg="add mod">
          <ac:chgData name="Daniel Margetic (SECURITY)" userId="ee2278a4-4fec-4cd0-81f2-44424f444fea" providerId="ADAL" clId="{419864AD-0CCB-4F8F-B492-769EDE0EEF25}" dt="2023-11-23T13:00:37.146" v="3074"/>
          <ac:picMkLst>
            <pc:docMk/>
            <pc:sldMk cId="1704101336" sldId="2142532409"/>
            <ac:picMk id="35" creationId="{2ED12DC5-258A-8A3A-3B16-860FF7758487}"/>
          </ac:picMkLst>
        </pc:picChg>
        <pc:picChg chg="del">
          <ac:chgData name="Daniel Margetic (SECURITY)" userId="ee2278a4-4fec-4cd0-81f2-44424f444fea" providerId="ADAL" clId="{419864AD-0CCB-4F8F-B492-769EDE0EEF25}" dt="2023-11-23T13:00:41.649" v="3244"/>
          <ac:picMkLst>
            <pc:docMk/>
            <pc:sldMk cId="1704101336" sldId="2142532409"/>
            <ac:picMk id="38" creationId="{61DA346B-E781-1C3E-EB67-A9BDBF097C3D}"/>
          </ac:picMkLst>
        </pc:picChg>
        <pc:picChg chg="del">
          <ac:chgData name="Daniel Margetic (SECURITY)" userId="ee2278a4-4fec-4cd0-81f2-44424f444fea" providerId="ADAL" clId="{419864AD-0CCB-4F8F-B492-769EDE0EEF25}" dt="2023-11-23T13:00:41.639" v="3238"/>
          <ac:picMkLst>
            <pc:docMk/>
            <pc:sldMk cId="1704101336" sldId="2142532409"/>
            <ac:picMk id="42" creationId="{829907AD-6DD2-8AE7-80EE-B46F0E0F84E8}"/>
          </ac:picMkLst>
        </pc:picChg>
        <pc:picChg chg="add mod">
          <ac:chgData name="Daniel Margetic (SECURITY)" userId="ee2278a4-4fec-4cd0-81f2-44424f444fea" providerId="ADAL" clId="{419864AD-0CCB-4F8F-B492-769EDE0EEF25}" dt="2023-11-23T13:00:37.166" v="3082"/>
          <ac:picMkLst>
            <pc:docMk/>
            <pc:sldMk cId="1704101336" sldId="2142532409"/>
            <ac:picMk id="44" creationId="{E19CAC22-B632-0403-5203-1FDE40CF8F79}"/>
          </ac:picMkLst>
        </pc:picChg>
        <pc:picChg chg="add mod">
          <ac:chgData name="Daniel Margetic (SECURITY)" userId="ee2278a4-4fec-4cd0-81f2-44424f444fea" providerId="ADAL" clId="{419864AD-0CCB-4F8F-B492-769EDE0EEF25}" dt="2023-11-23T13:00:37.217" v="3090"/>
          <ac:picMkLst>
            <pc:docMk/>
            <pc:sldMk cId="1704101336" sldId="2142532409"/>
            <ac:picMk id="46" creationId="{7D099AC3-D56B-D479-2EF0-92950A094584}"/>
          </ac:picMkLst>
        </pc:picChg>
        <pc:picChg chg="add mod">
          <ac:chgData name="Daniel Margetic (SECURITY)" userId="ee2278a4-4fec-4cd0-81f2-44424f444fea" providerId="ADAL" clId="{419864AD-0CCB-4F8F-B492-769EDE0EEF25}" dt="2023-11-23T13:00:37.238" v="3098"/>
          <ac:picMkLst>
            <pc:docMk/>
            <pc:sldMk cId="1704101336" sldId="2142532409"/>
            <ac:picMk id="48" creationId="{C8DD696E-D7BF-CFF9-E60B-7A8E21D90764}"/>
          </ac:picMkLst>
        </pc:picChg>
        <pc:picChg chg="add mod">
          <ac:chgData name="Daniel Margetic (SECURITY)" userId="ee2278a4-4fec-4cd0-81f2-44424f444fea" providerId="ADAL" clId="{419864AD-0CCB-4F8F-B492-769EDE0EEF25}" dt="2023-11-23T13:00:37.258" v="3106"/>
          <ac:picMkLst>
            <pc:docMk/>
            <pc:sldMk cId="1704101336" sldId="2142532409"/>
            <ac:picMk id="50" creationId="{0E01E27B-6A52-A52A-9FD3-BFC6181BDC06}"/>
          </ac:picMkLst>
        </pc:picChg>
        <pc:picChg chg="add mod">
          <ac:chgData name="Daniel Margetic (SECURITY)" userId="ee2278a4-4fec-4cd0-81f2-44424f444fea" providerId="ADAL" clId="{419864AD-0CCB-4F8F-B492-769EDE0EEF25}" dt="2023-11-23T13:00:37.278" v="3114"/>
          <ac:picMkLst>
            <pc:docMk/>
            <pc:sldMk cId="1704101336" sldId="2142532409"/>
            <ac:picMk id="52" creationId="{39DB3F43-0268-644C-A422-7DBC84544B45}"/>
          </ac:picMkLst>
        </pc:picChg>
        <pc:picChg chg="add mod">
          <ac:chgData name="Daniel Margetic (SECURITY)" userId="ee2278a4-4fec-4cd0-81f2-44424f444fea" providerId="ADAL" clId="{419864AD-0CCB-4F8F-B492-769EDE0EEF25}" dt="2023-11-23T13:00:37.301" v="3122"/>
          <ac:picMkLst>
            <pc:docMk/>
            <pc:sldMk cId="1704101336" sldId="2142532409"/>
            <ac:picMk id="54" creationId="{7D8B84C6-68A5-4099-4607-F6280EEB5AD9}"/>
          </ac:picMkLst>
        </pc:picChg>
        <pc:picChg chg="add mod">
          <ac:chgData name="Daniel Margetic (SECURITY)" userId="ee2278a4-4fec-4cd0-81f2-44424f444fea" providerId="ADAL" clId="{419864AD-0CCB-4F8F-B492-769EDE0EEF25}" dt="2023-11-23T13:00:37.325" v="3130"/>
          <ac:picMkLst>
            <pc:docMk/>
            <pc:sldMk cId="1704101336" sldId="2142532409"/>
            <ac:picMk id="56" creationId="{D96C649B-E760-6186-E8AA-653261183802}"/>
          </ac:picMkLst>
        </pc:picChg>
        <pc:cxnChg chg="mod">
          <ac:chgData name="Daniel Margetic (SECURITY)" userId="ee2278a4-4fec-4cd0-81f2-44424f444fea" providerId="ADAL" clId="{419864AD-0CCB-4F8F-B492-769EDE0EEF25}" dt="2023-11-23T13:00:37.055" v="3050"/>
          <ac:cxnSpMkLst>
            <pc:docMk/>
            <pc:sldMk cId="1704101336" sldId="2142532409"/>
            <ac:cxnSpMk id="23" creationId="{AB43E8F0-8C3C-4F1E-919E-E1ECE342E8DE}"/>
          </ac:cxnSpMkLst>
        </pc:cxnChg>
      </pc:sldChg>
      <pc:sldChg chg="modSp add del mod ord">
        <pc:chgData name="Daniel Margetic (SECURITY)" userId="ee2278a4-4fec-4cd0-81f2-44424f444fea" providerId="ADAL" clId="{419864AD-0CCB-4F8F-B492-769EDE0EEF25}" dt="2023-11-22T02:13:08.944" v="2515" actId="47"/>
        <pc:sldMkLst>
          <pc:docMk/>
          <pc:sldMk cId="1863009553" sldId="2142532409"/>
        </pc:sldMkLst>
        <pc:spChg chg="mod">
          <ac:chgData name="Daniel Margetic (SECURITY)" userId="ee2278a4-4fec-4cd0-81f2-44424f444fea" providerId="ADAL" clId="{419864AD-0CCB-4F8F-B492-769EDE0EEF25}" dt="2023-11-22T02:09:57.118" v="1704" actId="20577"/>
          <ac:spMkLst>
            <pc:docMk/>
            <pc:sldMk cId="1863009553" sldId="2142532409"/>
            <ac:spMk id="7" creationId="{DF68B3D7-6A77-446B-9BE0-5761866275FA}"/>
          </ac:spMkLst>
        </pc:spChg>
        <pc:spChg chg="mod">
          <ac:chgData name="Daniel Margetic (SECURITY)" userId="ee2278a4-4fec-4cd0-81f2-44424f444fea" providerId="ADAL" clId="{419864AD-0CCB-4F8F-B492-769EDE0EEF25}" dt="2023-11-22T02:09:57.125" v="1705" actId="20577"/>
          <ac:spMkLst>
            <pc:docMk/>
            <pc:sldMk cId="1863009553" sldId="2142532409"/>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3633777740" sldId="2142532409"/>
        </pc:sldMkLst>
        <pc:spChg chg="mod">
          <ac:chgData name="Daniel Margetic (SECURITY)" userId="ee2278a4-4fec-4cd0-81f2-44424f444fea" providerId="ADAL" clId="{419864AD-0CCB-4F8F-B492-769EDE0EEF25}" dt="2023-11-17T01:45:06.069" v="291" actId="20577"/>
          <ac:spMkLst>
            <pc:docMk/>
            <pc:sldMk cId="3633777740" sldId="2142532409"/>
            <ac:spMk id="4" creationId="{FD92F025-1776-4403-B9D2-623921B955C4}"/>
          </ac:spMkLst>
        </pc:spChg>
        <pc:spChg chg="mod">
          <ac:chgData name="Daniel Margetic (SECURITY)" userId="ee2278a4-4fec-4cd0-81f2-44424f444fea" providerId="ADAL" clId="{419864AD-0CCB-4F8F-B492-769EDE0EEF25}" dt="2023-11-17T01:45:06.097" v="296" actId="20577"/>
          <ac:spMkLst>
            <pc:docMk/>
            <pc:sldMk cId="3633777740" sldId="2142532409"/>
            <ac:spMk id="5" creationId="{26DAAD99-B0A4-4450-8DD7-E1274ABD2AC4}"/>
          </ac:spMkLst>
        </pc:spChg>
        <pc:spChg chg="mod">
          <ac:chgData name="Daniel Margetic (SECURITY)" userId="ee2278a4-4fec-4cd0-81f2-44424f444fea" providerId="ADAL" clId="{419864AD-0CCB-4F8F-B492-769EDE0EEF25}" dt="2023-11-17T01:45:06.076" v="292" actId="20577"/>
          <ac:spMkLst>
            <pc:docMk/>
            <pc:sldMk cId="3633777740" sldId="2142532409"/>
            <ac:spMk id="8" creationId="{4B5C319F-B8B1-45BD-9E8E-CE6EA54E14C4}"/>
          </ac:spMkLst>
        </pc:spChg>
        <pc:spChg chg="mod">
          <ac:chgData name="Daniel Margetic (SECURITY)" userId="ee2278a4-4fec-4cd0-81f2-44424f444fea" providerId="ADAL" clId="{419864AD-0CCB-4F8F-B492-769EDE0EEF25}" dt="2023-11-17T01:45:06.091" v="295" actId="20577"/>
          <ac:spMkLst>
            <pc:docMk/>
            <pc:sldMk cId="3633777740" sldId="2142532409"/>
            <ac:spMk id="9" creationId="{B766487E-9ACD-4696-B909-0BD529DF9077}"/>
          </ac:spMkLst>
        </pc:spChg>
        <pc:spChg chg="mod">
          <ac:chgData name="Daniel Margetic (SECURITY)" userId="ee2278a4-4fec-4cd0-81f2-44424f444fea" providerId="ADAL" clId="{419864AD-0CCB-4F8F-B492-769EDE0EEF25}" dt="2023-11-17T01:45:06.104" v="297" actId="20577"/>
          <ac:spMkLst>
            <pc:docMk/>
            <pc:sldMk cId="3633777740" sldId="2142532409"/>
            <ac:spMk id="10" creationId="{16C628AB-B86D-42DC-BED2-78A954B9C5FA}"/>
          </ac:spMkLst>
        </pc:spChg>
        <pc:cxnChg chg="mod">
          <ac:chgData name="Daniel Margetic (SECURITY)" userId="ee2278a4-4fec-4cd0-81f2-44424f444fea" providerId="ADAL" clId="{419864AD-0CCB-4F8F-B492-769EDE0EEF25}" dt="2023-11-17T01:45:06.080" v="294"/>
          <ac:cxnSpMkLst>
            <pc:docMk/>
            <pc:sldMk cId="3633777740" sldId="214253240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735141615" sldId="2142532410"/>
        </pc:sldMkLst>
        <pc:spChg chg="mod">
          <ac:chgData name="Daniel Margetic (SECURITY)" userId="ee2278a4-4fec-4cd0-81f2-44424f444fea" providerId="ADAL" clId="{419864AD-0CCB-4F8F-B492-769EDE0EEF25}" dt="2023-11-23T13:00:37.339" v="3134" actId="20577"/>
          <ac:spMkLst>
            <pc:docMk/>
            <pc:sldMk cId="1735141615" sldId="2142532410"/>
            <ac:spMk id="4" creationId="{FD92F025-1776-4403-B9D2-623921B955C4}"/>
          </ac:spMkLst>
        </pc:spChg>
        <pc:spChg chg="mod">
          <ac:chgData name="Daniel Margetic (SECURITY)" userId="ee2278a4-4fec-4cd0-81f2-44424f444fea" providerId="ADAL" clId="{419864AD-0CCB-4F8F-B492-769EDE0EEF25}" dt="2023-11-23T13:00:37.359" v="3139" actId="20577"/>
          <ac:spMkLst>
            <pc:docMk/>
            <pc:sldMk cId="1735141615" sldId="2142532410"/>
            <ac:spMk id="5" creationId="{26DAAD99-B0A4-4450-8DD7-E1274ABD2AC4}"/>
          </ac:spMkLst>
        </pc:spChg>
        <pc:spChg chg="mod">
          <ac:chgData name="Daniel Margetic (SECURITY)" userId="ee2278a4-4fec-4cd0-81f2-44424f444fea" providerId="ADAL" clId="{419864AD-0CCB-4F8F-B492-769EDE0EEF25}" dt="2023-11-23T13:00:37.349" v="3135" actId="20577"/>
          <ac:spMkLst>
            <pc:docMk/>
            <pc:sldMk cId="1735141615" sldId="2142532410"/>
            <ac:spMk id="8" creationId="{4B5C319F-B8B1-45BD-9E8E-CE6EA54E14C4}"/>
          </ac:spMkLst>
        </pc:spChg>
        <pc:spChg chg="mod">
          <ac:chgData name="Daniel Margetic (SECURITY)" userId="ee2278a4-4fec-4cd0-81f2-44424f444fea" providerId="ADAL" clId="{419864AD-0CCB-4F8F-B492-769EDE0EEF25}" dt="2023-11-23T13:00:37.359" v="3138" actId="20577"/>
          <ac:spMkLst>
            <pc:docMk/>
            <pc:sldMk cId="1735141615" sldId="2142532410"/>
            <ac:spMk id="9" creationId="{B766487E-9ACD-4696-B909-0BD529DF9077}"/>
          </ac:spMkLst>
        </pc:spChg>
        <pc:spChg chg="mod">
          <ac:chgData name="Daniel Margetic (SECURITY)" userId="ee2278a4-4fec-4cd0-81f2-44424f444fea" providerId="ADAL" clId="{419864AD-0CCB-4F8F-B492-769EDE0EEF25}" dt="2023-11-23T13:00:37.369" v="3140" actId="20577"/>
          <ac:spMkLst>
            <pc:docMk/>
            <pc:sldMk cId="1735141615" sldId="2142532410"/>
            <ac:spMk id="10" creationId="{16C628AB-B86D-42DC-BED2-78A954B9C5FA}"/>
          </ac:spMkLst>
        </pc:spChg>
        <pc:cxnChg chg="mod">
          <ac:chgData name="Daniel Margetic (SECURITY)" userId="ee2278a4-4fec-4cd0-81f2-44424f444fea" providerId="ADAL" clId="{419864AD-0CCB-4F8F-B492-769EDE0EEF25}" dt="2023-11-23T13:00:37.349" v="3137"/>
          <ac:cxnSpMkLst>
            <pc:docMk/>
            <pc:sldMk cId="1735141615" sldId="2142532410"/>
            <ac:cxnSpMk id="18" creationId="{28AA62ED-5C89-4E21-BEA3-D3CE68733D6D}"/>
          </ac:cxnSpMkLst>
        </pc:cxnChg>
      </pc:sldChg>
      <pc:sldChg chg="addSp modSp add del mod ord">
        <pc:chgData name="Daniel Margetic (SECURITY)" userId="ee2278a4-4fec-4cd0-81f2-44424f444fea" providerId="ADAL" clId="{419864AD-0CCB-4F8F-B492-769EDE0EEF25}" dt="2023-11-22T02:13:22.894" v="2516" actId="47"/>
        <pc:sldMkLst>
          <pc:docMk/>
          <pc:sldMk cId="2275903194" sldId="2142532410"/>
        </pc:sldMkLst>
        <pc:spChg chg="mod">
          <ac:chgData name="Daniel Margetic (SECURITY)" userId="ee2278a4-4fec-4cd0-81f2-44424f444fea" providerId="ADAL" clId="{419864AD-0CCB-4F8F-B492-769EDE0EEF25}" dt="2023-11-22T02:09:57.581" v="1755" actId="20577"/>
          <ac:spMkLst>
            <pc:docMk/>
            <pc:sldMk cId="2275903194" sldId="2142532410"/>
            <ac:spMk id="3" creationId="{02A2312C-B6C0-45C8-BA07-32B020802FF8}"/>
          </ac:spMkLst>
        </pc:spChg>
        <pc:spChg chg="mod">
          <ac:chgData name="Daniel Margetic (SECURITY)" userId="ee2278a4-4fec-4cd0-81f2-44424f444fea" providerId="ADAL" clId="{419864AD-0CCB-4F8F-B492-769EDE0EEF25}" dt="2023-11-22T02:09:57.588" v="1756" actId="20577"/>
          <ac:spMkLst>
            <pc:docMk/>
            <pc:sldMk cId="2275903194" sldId="2142532410"/>
            <ac:spMk id="5" creationId="{449B3142-8E14-463C-9568-B853FC4E00D8}"/>
          </ac:spMkLst>
        </pc:spChg>
        <pc:spChg chg="mod">
          <ac:chgData name="Daniel Margetic (SECURITY)" userId="ee2278a4-4fec-4cd0-81f2-44424f444fea" providerId="ADAL" clId="{419864AD-0CCB-4F8F-B492-769EDE0EEF25}" dt="2023-11-22T02:09:57.147" v="1709" actId="20577"/>
          <ac:spMkLst>
            <pc:docMk/>
            <pc:sldMk cId="2275903194" sldId="2142532410"/>
            <ac:spMk id="8" creationId="{3E3E86A1-51F0-4ACE-9110-65C339009DC5}"/>
          </ac:spMkLst>
        </pc:spChg>
        <pc:spChg chg="mod">
          <ac:chgData name="Daniel Margetic (SECURITY)" userId="ee2278a4-4fec-4cd0-81f2-44424f444fea" providerId="ADAL" clId="{419864AD-0CCB-4F8F-B492-769EDE0EEF25}" dt="2023-11-22T02:09:57.159" v="1710" actId="20577"/>
          <ac:spMkLst>
            <pc:docMk/>
            <pc:sldMk cId="2275903194" sldId="2142532410"/>
            <ac:spMk id="9" creationId="{03055892-809B-4369-8DC3-837607F92822}"/>
          </ac:spMkLst>
        </pc:spChg>
        <pc:spChg chg="mod">
          <ac:chgData name="Daniel Margetic (SECURITY)" userId="ee2278a4-4fec-4cd0-81f2-44424f444fea" providerId="ADAL" clId="{419864AD-0CCB-4F8F-B492-769EDE0EEF25}" dt="2023-11-22T02:09:57.611" v="1762" actId="20577"/>
          <ac:spMkLst>
            <pc:docMk/>
            <pc:sldMk cId="2275903194" sldId="2142532410"/>
            <ac:spMk id="12" creationId="{BF878C93-8775-4329-AC41-FB6E5F1F9E5D}"/>
          </ac:spMkLst>
        </pc:spChg>
        <pc:spChg chg="mod">
          <ac:chgData name="Daniel Margetic (SECURITY)" userId="ee2278a4-4fec-4cd0-81f2-44424f444fea" providerId="ADAL" clId="{419864AD-0CCB-4F8F-B492-769EDE0EEF25}" dt="2023-11-22T02:09:57.618" v="1763" actId="20577"/>
          <ac:spMkLst>
            <pc:docMk/>
            <pc:sldMk cId="2275903194" sldId="2142532410"/>
            <ac:spMk id="13" creationId="{DEACA864-3795-4B65-93F0-66CF1A79BB5F}"/>
          </ac:spMkLst>
        </pc:spChg>
        <pc:spChg chg="mod">
          <ac:chgData name="Daniel Margetic (SECURITY)" userId="ee2278a4-4fec-4cd0-81f2-44424f444fea" providerId="ADAL" clId="{419864AD-0CCB-4F8F-B492-769EDE0EEF25}" dt="2023-11-22T02:09:57.377" v="1713" actId="20577"/>
          <ac:spMkLst>
            <pc:docMk/>
            <pc:sldMk cId="2275903194" sldId="2142532410"/>
            <ac:spMk id="16" creationId="{8FAEC4C6-4999-49FA-9A20-D5286ACF228D}"/>
          </ac:spMkLst>
        </pc:spChg>
        <pc:spChg chg="mod">
          <ac:chgData name="Daniel Margetic (SECURITY)" userId="ee2278a4-4fec-4cd0-81f2-44424f444fea" providerId="ADAL" clId="{419864AD-0CCB-4F8F-B492-769EDE0EEF25}" dt="2023-11-22T02:09:57.384" v="1714" actId="20577"/>
          <ac:spMkLst>
            <pc:docMk/>
            <pc:sldMk cId="2275903194" sldId="2142532410"/>
            <ac:spMk id="18" creationId="{534C3077-CDBF-4AF7-9BDC-213801286609}"/>
          </ac:spMkLst>
        </pc:spChg>
        <pc:spChg chg="mod">
          <ac:chgData name="Daniel Margetic (SECURITY)" userId="ee2278a4-4fec-4cd0-81f2-44424f444fea" providerId="ADAL" clId="{419864AD-0CCB-4F8F-B492-769EDE0EEF25}" dt="2023-11-22T02:09:57.664" v="1776" actId="20577"/>
          <ac:spMkLst>
            <pc:docMk/>
            <pc:sldMk cId="2275903194" sldId="2142532410"/>
            <ac:spMk id="21" creationId="{BD72CBD1-F987-DC47-6246-CDC9B07A9F66}"/>
          </ac:spMkLst>
        </pc:spChg>
        <pc:spChg chg="mod">
          <ac:chgData name="Daniel Margetic (SECURITY)" userId="ee2278a4-4fec-4cd0-81f2-44424f444fea" providerId="ADAL" clId="{419864AD-0CCB-4F8F-B492-769EDE0EEF25}" dt="2023-11-22T02:09:57.408" v="1720" actId="20577"/>
          <ac:spMkLst>
            <pc:docMk/>
            <pc:sldMk cId="2275903194" sldId="2142532410"/>
            <ac:spMk id="22" creationId="{26EC3D75-A7AA-419E-954A-541DBD940CE3}"/>
          </ac:spMkLst>
        </pc:spChg>
        <pc:spChg chg="mod">
          <ac:chgData name="Daniel Margetic (SECURITY)" userId="ee2278a4-4fec-4cd0-81f2-44424f444fea" providerId="ADAL" clId="{419864AD-0CCB-4F8F-B492-769EDE0EEF25}" dt="2023-11-22T02:09:57.415" v="1721" actId="20577"/>
          <ac:spMkLst>
            <pc:docMk/>
            <pc:sldMk cId="2275903194" sldId="2142532410"/>
            <ac:spMk id="25" creationId="{92D996AE-5E09-476E-81FB-22FA58980C80}"/>
          </ac:spMkLst>
        </pc:spChg>
        <pc:spChg chg="mod">
          <ac:chgData name="Daniel Margetic (SECURITY)" userId="ee2278a4-4fec-4cd0-81f2-44424f444fea" providerId="ADAL" clId="{419864AD-0CCB-4F8F-B492-769EDE0EEF25}" dt="2023-11-22T02:09:57.669" v="1777" actId="20577"/>
          <ac:spMkLst>
            <pc:docMk/>
            <pc:sldMk cId="2275903194" sldId="2142532410"/>
            <ac:spMk id="27" creationId="{4976D953-E6C7-72EC-1F0F-168561210E81}"/>
          </ac:spMkLst>
        </pc:spChg>
        <pc:spChg chg="mod">
          <ac:chgData name="Daniel Margetic (SECURITY)" userId="ee2278a4-4fec-4cd0-81f2-44424f444fea" providerId="ADAL" clId="{419864AD-0CCB-4F8F-B492-769EDE0EEF25}" dt="2023-11-22T02:09:57.685" v="1783" actId="20577"/>
          <ac:spMkLst>
            <pc:docMk/>
            <pc:sldMk cId="2275903194" sldId="2142532410"/>
            <ac:spMk id="36" creationId="{A602988C-DDDA-DDBF-4079-F843938159FB}"/>
          </ac:spMkLst>
        </pc:spChg>
        <pc:spChg chg="mod">
          <ac:chgData name="Daniel Margetic (SECURITY)" userId="ee2278a4-4fec-4cd0-81f2-44424f444fea" providerId="ADAL" clId="{419864AD-0CCB-4F8F-B492-769EDE0EEF25}" dt="2023-11-22T02:09:57.693" v="1784" actId="20577"/>
          <ac:spMkLst>
            <pc:docMk/>
            <pc:sldMk cId="2275903194" sldId="2142532410"/>
            <ac:spMk id="37" creationId="{F4571528-C912-862D-3B32-3DA7DF7811FE}"/>
          </ac:spMkLst>
        </pc:spChg>
        <pc:spChg chg="mod">
          <ac:chgData name="Daniel Margetic (SECURITY)" userId="ee2278a4-4fec-4cd0-81f2-44424f444fea" providerId="ADAL" clId="{419864AD-0CCB-4F8F-B492-769EDE0EEF25}" dt="2023-11-22T02:09:57.711" v="1790" actId="20577"/>
          <ac:spMkLst>
            <pc:docMk/>
            <pc:sldMk cId="2275903194" sldId="2142532410"/>
            <ac:spMk id="39" creationId="{5543250D-67A3-CFE0-C0FF-CA25504BECE5}"/>
          </ac:spMkLst>
        </pc:spChg>
        <pc:spChg chg="mod">
          <ac:chgData name="Daniel Margetic (SECURITY)" userId="ee2278a4-4fec-4cd0-81f2-44424f444fea" providerId="ADAL" clId="{419864AD-0CCB-4F8F-B492-769EDE0EEF25}" dt="2023-11-22T02:09:57.717" v="1791" actId="20577"/>
          <ac:spMkLst>
            <pc:docMk/>
            <pc:sldMk cId="2275903194" sldId="2142532410"/>
            <ac:spMk id="40" creationId="{2D9B9717-E01F-1D95-0AE4-2074F9F92C37}"/>
          </ac:spMkLst>
        </pc:spChg>
        <pc:spChg chg="mod">
          <ac:chgData name="Daniel Margetic (SECURITY)" userId="ee2278a4-4fec-4cd0-81f2-44424f444fea" providerId="ADAL" clId="{419864AD-0CCB-4F8F-B492-769EDE0EEF25}" dt="2023-11-22T02:09:57.438" v="1727" actId="20577"/>
          <ac:spMkLst>
            <pc:docMk/>
            <pc:sldMk cId="2275903194" sldId="2142532410"/>
            <ac:spMk id="41" creationId="{5F718C7C-8E6C-4F1F-880F-BE556A2A4FA1}"/>
          </ac:spMkLst>
        </pc:spChg>
        <pc:spChg chg="mod">
          <ac:chgData name="Daniel Margetic (SECURITY)" userId="ee2278a4-4fec-4cd0-81f2-44424f444fea" providerId="ADAL" clId="{419864AD-0CCB-4F8F-B492-769EDE0EEF25}" dt="2023-11-22T02:09:57.444" v="1728" actId="20577"/>
          <ac:spMkLst>
            <pc:docMk/>
            <pc:sldMk cId="2275903194" sldId="2142532410"/>
            <ac:spMk id="43" creationId="{9A0E3318-F6C4-42EA-8925-F6A87532565D}"/>
          </ac:spMkLst>
        </pc:spChg>
        <pc:spChg chg="mod">
          <ac:chgData name="Daniel Margetic (SECURITY)" userId="ee2278a4-4fec-4cd0-81f2-44424f444fea" providerId="ADAL" clId="{419864AD-0CCB-4F8F-B492-769EDE0EEF25}" dt="2023-11-22T02:09:57.463" v="1734" actId="20577"/>
          <ac:spMkLst>
            <pc:docMk/>
            <pc:sldMk cId="2275903194" sldId="2142532410"/>
            <ac:spMk id="47" creationId="{97A63E6B-1073-45D8-81B7-6FB833A473A3}"/>
          </ac:spMkLst>
        </pc:spChg>
        <pc:spChg chg="mod">
          <ac:chgData name="Daniel Margetic (SECURITY)" userId="ee2278a4-4fec-4cd0-81f2-44424f444fea" providerId="ADAL" clId="{419864AD-0CCB-4F8F-B492-769EDE0EEF25}" dt="2023-11-22T02:09:57.470" v="1735" actId="20577"/>
          <ac:spMkLst>
            <pc:docMk/>
            <pc:sldMk cId="2275903194" sldId="2142532410"/>
            <ac:spMk id="49" creationId="{D8B9A33B-ADD7-4791-8FF2-6D7E50EF2C36}"/>
          </ac:spMkLst>
        </pc:spChg>
        <pc:spChg chg="mod">
          <ac:chgData name="Daniel Margetic (SECURITY)" userId="ee2278a4-4fec-4cd0-81f2-44424f444fea" providerId="ADAL" clId="{419864AD-0CCB-4F8F-B492-769EDE0EEF25}" dt="2023-11-22T02:09:57.489" v="1741" actId="20577"/>
          <ac:spMkLst>
            <pc:docMk/>
            <pc:sldMk cId="2275903194" sldId="2142532410"/>
            <ac:spMk id="53" creationId="{DE4F2781-57BF-400E-9776-D0CB596ECA76}"/>
          </ac:spMkLst>
        </pc:spChg>
        <pc:spChg chg="mod">
          <ac:chgData name="Daniel Margetic (SECURITY)" userId="ee2278a4-4fec-4cd0-81f2-44424f444fea" providerId="ADAL" clId="{419864AD-0CCB-4F8F-B492-769EDE0EEF25}" dt="2023-11-22T02:09:57.496" v="1742" actId="20577"/>
          <ac:spMkLst>
            <pc:docMk/>
            <pc:sldMk cId="2275903194" sldId="2142532410"/>
            <ac:spMk id="55" creationId="{89E44410-8F83-483F-AF65-068A8FA9E76C}"/>
          </ac:spMkLst>
        </pc:spChg>
        <pc:spChg chg="mod">
          <ac:chgData name="Daniel Margetic (SECURITY)" userId="ee2278a4-4fec-4cd0-81f2-44424f444fea" providerId="ADAL" clId="{419864AD-0CCB-4F8F-B492-769EDE0EEF25}" dt="2023-11-22T02:09:57.636" v="1769" actId="20577"/>
          <ac:spMkLst>
            <pc:docMk/>
            <pc:sldMk cId="2275903194" sldId="2142532410"/>
            <ac:spMk id="58" creationId="{68111BEC-B35B-A65C-5898-A3D5E3D8520B}"/>
          </ac:spMkLst>
        </pc:spChg>
        <pc:spChg chg="mod">
          <ac:chgData name="Daniel Margetic (SECURITY)" userId="ee2278a4-4fec-4cd0-81f2-44424f444fea" providerId="ADAL" clId="{419864AD-0CCB-4F8F-B492-769EDE0EEF25}" dt="2023-11-22T02:09:57.527" v="1748" actId="20577"/>
          <ac:spMkLst>
            <pc:docMk/>
            <pc:sldMk cId="2275903194" sldId="2142532410"/>
            <ac:spMk id="59" creationId="{91C29F1C-4489-4EBD-A4B7-A32D7A563807}"/>
          </ac:spMkLst>
        </pc:spChg>
        <pc:spChg chg="mod">
          <ac:chgData name="Daniel Margetic (SECURITY)" userId="ee2278a4-4fec-4cd0-81f2-44424f444fea" providerId="ADAL" clId="{419864AD-0CCB-4F8F-B492-769EDE0EEF25}" dt="2023-11-22T02:09:57.643" v="1770" actId="20577"/>
          <ac:spMkLst>
            <pc:docMk/>
            <pc:sldMk cId="2275903194" sldId="2142532410"/>
            <ac:spMk id="60" creationId="{AD2213D7-B94F-85E9-34DC-C57FCA787D02}"/>
          </ac:spMkLst>
        </pc:spChg>
        <pc:spChg chg="mod">
          <ac:chgData name="Daniel Margetic (SECURITY)" userId="ee2278a4-4fec-4cd0-81f2-44424f444fea" providerId="ADAL" clId="{419864AD-0CCB-4F8F-B492-769EDE0EEF25}" dt="2023-11-22T02:09:57.535" v="1749" actId="20577"/>
          <ac:spMkLst>
            <pc:docMk/>
            <pc:sldMk cId="2275903194" sldId="2142532410"/>
            <ac:spMk id="61" creationId="{89C2434E-16C4-48B5-AA76-0F387E7C12B5}"/>
          </ac:spMkLst>
        </pc:spChg>
        <pc:picChg chg="add mod">
          <ac:chgData name="Daniel Margetic (SECURITY)" userId="ee2278a4-4fec-4cd0-81f2-44424f444fea" providerId="ADAL" clId="{419864AD-0CCB-4F8F-B492-769EDE0EEF25}" dt="2023-11-22T02:09:57.401" v="1719"/>
          <ac:picMkLst>
            <pc:docMk/>
            <pc:sldMk cId="2275903194" sldId="2142532410"/>
            <ac:picMk id="32" creationId="{EF438E6A-38CB-0D75-28C0-0C9B7623CA80}"/>
          </ac:picMkLst>
        </pc:picChg>
        <pc:picChg chg="add mod">
          <ac:chgData name="Daniel Margetic (SECURITY)" userId="ee2278a4-4fec-4cd0-81f2-44424f444fea" providerId="ADAL" clId="{419864AD-0CCB-4F8F-B492-769EDE0EEF25}" dt="2023-11-22T02:09:57.430" v="1726"/>
          <ac:picMkLst>
            <pc:docMk/>
            <pc:sldMk cId="2275903194" sldId="2142532410"/>
            <ac:picMk id="34" creationId="{24DAFD24-33A5-7D17-45DC-9B4DB29DD639}"/>
          </ac:picMkLst>
        </pc:picChg>
        <pc:picChg chg="add mod">
          <ac:chgData name="Daniel Margetic (SECURITY)" userId="ee2278a4-4fec-4cd0-81f2-44424f444fea" providerId="ADAL" clId="{419864AD-0CCB-4F8F-B492-769EDE0EEF25}" dt="2023-11-22T02:09:57.457" v="1733"/>
          <ac:picMkLst>
            <pc:docMk/>
            <pc:sldMk cId="2275903194" sldId="2142532410"/>
            <ac:picMk id="35" creationId="{0C394ECF-05BD-82E2-AC73-F231D9E5DFCD}"/>
          </ac:picMkLst>
        </pc:picChg>
        <pc:picChg chg="add mod">
          <ac:chgData name="Daniel Margetic (SECURITY)" userId="ee2278a4-4fec-4cd0-81f2-44424f444fea" providerId="ADAL" clId="{419864AD-0CCB-4F8F-B492-769EDE0EEF25}" dt="2023-11-22T02:09:57.482" v="1740"/>
          <ac:picMkLst>
            <pc:docMk/>
            <pc:sldMk cId="2275903194" sldId="2142532410"/>
            <ac:picMk id="44" creationId="{D2C82DDA-9864-B314-A0D4-53EEF984B0F4}"/>
          </ac:picMkLst>
        </pc:picChg>
        <pc:picChg chg="add mod">
          <ac:chgData name="Daniel Margetic (SECURITY)" userId="ee2278a4-4fec-4cd0-81f2-44424f444fea" providerId="ADAL" clId="{419864AD-0CCB-4F8F-B492-769EDE0EEF25}" dt="2023-11-22T02:09:57.510" v="1747"/>
          <ac:picMkLst>
            <pc:docMk/>
            <pc:sldMk cId="2275903194" sldId="2142532410"/>
            <ac:picMk id="46" creationId="{73102923-F086-DF63-EB5E-34BEB6EDC36C}"/>
          </ac:picMkLst>
        </pc:picChg>
        <pc:picChg chg="add mod">
          <ac:chgData name="Daniel Margetic (SECURITY)" userId="ee2278a4-4fec-4cd0-81f2-44424f444fea" providerId="ADAL" clId="{419864AD-0CCB-4F8F-B492-769EDE0EEF25}" dt="2023-11-22T02:09:57.573" v="1754"/>
          <ac:picMkLst>
            <pc:docMk/>
            <pc:sldMk cId="2275903194" sldId="2142532410"/>
            <ac:picMk id="48" creationId="{3104EA48-E579-74A1-374F-02E89E4B6CE9}"/>
          </ac:picMkLst>
        </pc:picChg>
        <pc:picChg chg="add mod">
          <ac:chgData name="Daniel Margetic (SECURITY)" userId="ee2278a4-4fec-4cd0-81f2-44424f444fea" providerId="ADAL" clId="{419864AD-0CCB-4F8F-B492-769EDE0EEF25}" dt="2023-11-22T02:09:57.601" v="1761"/>
          <ac:picMkLst>
            <pc:docMk/>
            <pc:sldMk cId="2275903194" sldId="2142532410"/>
            <ac:picMk id="50" creationId="{649EDB09-2CA1-CE1E-70F2-94A561290104}"/>
          </ac:picMkLst>
        </pc:picChg>
        <pc:picChg chg="add mod">
          <ac:chgData name="Daniel Margetic (SECURITY)" userId="ee2278a4-4fec-4cd0-81f2-44424f444fea" providerId="ADAL" clId="{419864AD-0CCB-4F8F-B492-769EDE0EEF25}" dt="2023-11-22T02:09:57.630" v="1768"/>
          <ac:picMkLst>
            <pc:docMk/>
            <pc:sldMk cId="2275903194" sldId="2142532410"/>
            <ac:picMk id="52" creationId="{C40134C6-531C-8CF8-D94A-B2F8ED8E1127}"/>
          </ac:picMkLst>
        </pc:picChg>
        <pc:picChg chg="add mod">
          <ac:chgData name="Daniel Margetic (SECURITY)" userId="ee2278a4-4fec-4cd0-81f2-44424f444fea" providerId="ADAL" clId="{419864AD-0CCB-4F8F-B492-769EDE0EEF25}" dt="2023-11-22T02:09:57.657" v="1775"/>
          <ac:picMkLst>
            <pc:docMk/>
            <pc:sldMk cId="2275903194" sldId="2142532410"/>
            <ac:picMk id="54" creationId="{3AA8DF0A-4B09-30EC-7057-DFA7A0EDA216}"/>
          </ac:picMkLst>
        </pc:picChg>
        <pc:picChg chg="add mod">
          <ac:chgData name="Daniel Margetic (SECURITY)" userId="ee2278a4-4fec-4cd0-81f2-44424f444fea" providerId="ADAL" clId="{419864AD-0CCB-4F8F-B492-769EDE0EEF25}" dt="2023-11-22T02:09:57.680" v="1782"/>
          <ac:picMkLst>
            <pc:docMk/>
            <pc:sldMk cId="2275903194" sldId="2142532410"/>
            <ac:picMk id="56" creationId="{DCFCF670-EDEF-3498-ADA9-9F6F37098FFF}"/>
          </ac:picMkLst>
        </pc:picChg>
        <pc:picChg chg="add mod">
          <ac:chgData name="Daniel Margetic (SECURITY)" userId="ee2278a4-4fec-4cd0-81f2-44424f444fea" providerId="ADAL" clId="{419864AD-0CCB-4F8F-B492-769EDE0EEF25}" dt="2023-11-22T02:09:57.703" v="1789"/>
          <ac:picMkLst>
            <pc:docMk/>
            <pc:sldMk cId="2275903194" sldId="2142532410"/>
            <ac:picMk id="62" creationId="{8C490967-FDA2-3DE4-5847-B369227B870E}"/>
          </ac:picMkLst>
        </pc:picChg>
        <pc:picChg chg="add mod">
          <ac:chgData name="Daniel Margetic (SECURITY)" userId="ee2278a4-4fec-4cd0-81f2-44424f444fea" providerId="ADAL" clId="{419864AD-0CCB-4F8F-B492-769EDE0EEF25}" dt="2023-11-22T02:09:57.731" v="1796"/>
          <ac:picMkLst>
            <pc:docMk/>
            <pc:sldMk cId="2275903194" sldId="2142532410"/>
            <ac:picMk id="64" creationId="{F7C418C8-16F6-0E9F-0B0D-71C289BCBACD}"/>
          </ac:picMkLst>
        </pc:picChg>
        <pc:cxnChg chg="mod">
          <ac:chgData name="Daniel Margetic (SECURITY)" userId="ee2278a4-4fec-4cd0-81f2-44424f444fea" providerId="ADAL" clId="{419864AD-0CCB-4F8F-B492-769EDE0EEF25}" dt="2023-11-22T02:09:57.163" v="1712"/>
          <ac:cxnSpMkLst>
            <pc:docMk/>
            <pc:sldMk cId="2275903194" sldId="2142532410"/>
            <ac:cxnSpMk id="23" creationId="{AB43E8F0-8C3C-4F1E-919E-E1ECE342E8DE}"/>
          </ac:cxnSpMkLst>
        </pc:cxnChg>
      </pc:sldChg>
      <pc:sldChg chg="modSp add del mod ord">
        <pc:chgData name="Daniel Margetic (SECURITY)" userId="ee2278a4-4fec-4cd0-81f2-44424f444fea" providerId="ADAL" clId="{419864AD-0CCB-4F8F-B492-769EDE0EEF25}" dt="2023-11-20T19:21:08.239" v="781" actId="47"/>
        <pc:sldMkLst>
          <pc:docMk/>
          <pc:sldMk cId="2752634866" sldId="2142532410"/>
        </pc:sldMkLst>
        <pc:spChg chg="mod">
          <ac:chgData name="Daniel Margetic (SECURITY)" userId="ee2278a4-4fec-4cd0-81f2-44424f444fea" providerId="ADAL" clId="{419864AD-0CCB-4F8F-B492-769EDE0EEF25}" dt="2023-11-17T01:45:06.451" v="301" actId="20577"/>
          <ac:spMkLst>
            <pc:docMk/>
            <pc:sldMk cId="2752634866" sldId="2142532410"/>
            <ac:spMk id="4" creationId="{FD92F025-1776-4403-B9D2-623921B955C4}"/>
          </ac:spMkLst>
        </pc:spChg>
        <pc:spChg chg="mod">
          <ac:chgData name="Daniel Margetic (SECURITY)" userId="ee2278a4-4fec-4cd0-81f2-44424f444fea" providerId="ADAL" clId="{419864AD-0CCB-4F8F-B492-769EDE0EEF25}" dt="2023-11-17T01:45:06.475" v="306" actId="20577"/>
          <ac:spMkLst>
            <pc:docMk/>
            <pc:sldMk cId="2752634866" sldId="2142532410"/>
            <ac:spMk id="5" creationId="{26DAAD99-B0A4-4450-8DD7-E1274ABD2AC4}"/>
          </ac:spMkLst>
        </pc:spChg>
        <pc:spChg chg="mod">
          <ac:chgData name="Daniel Margetic (SECURITY)" userId="ee2278a4-4fec-4cd0-81f2-44424f444fea" providerId="ADAL" clId="{419864AD-0CCB-4F8F-B492-769EDE0EEF25}" dt="2023-11-17T01:45:06.456" v="302" actId="20577"/>
          <ac:spMkLst>
            <pc:docMk/>
            <pc:sldMk cId="2752634866" sldId="2142532410"/>
            <ac:spMk id="8" creationId="{4B5C319F-B8B1-45BD-9E8E-CE6EA54E14C4}"/>
          </ac:spMkLst>
        </pc:spChg>
        <pc:spChg chg="mod">
          <ac:chgData name="Daniel Margetic (SECURITY)" userId="ee2278a4-4fec-4cd0-81f2-44424f444fea" providerId="ADAL" clId="{419864AD-0CCB-4F8F-B492-769EDE0EEF25}" dt="2023-11-17T01:45:06.468" v="305" actId="20577"/>
          <ac:spMkLst>
            <pc:docMk/>
            <pc:sldMk cId="2752634866" sldId="2142532410"/>
            <ac:spMk id="9" creationId="{B766487E-9ACD-4696-B909-0BD529DF9077}"/>
          </ac:spMkLst>
        </pc:spChg>
        <pc:spChg chg="mod">
          <ac:chgData name="Daniel Margetic (SECURITY)" userId="ee2278a4-4fec-4cd0-81f2-44424f444fea" providerId="ADAL" clId="{419864AD-0CCB-4F8F-B492-769EDE0EEF25}" dt="2023-11-17T01:45:06.483" v="307" actId="20577"/>
          <ac:spMkLst>
            <pc:docMk/>
            <pc:sldMk cId="2752634866" sldId="2142532410"/>
            <ac:spMk id="10" creationId="{16C628AB-B86D-42DC-BED2-78A954B9C5FA}"/>
          </ac:spMkLst>
        </pc:spChg>
        <pc:cxnChg chg="mod">
          <ac:chgData name="Daniel Margetic (SECURITY)" userId="ee2278a4-4fec-4cd0-81f2-44424f444fea" providerId="ADAL" clId="{419864AD-0CCB-4F8F-B492-769EDE0EEF25}" dt="2023-11-17T01:45:06.459" v="304"/>
          <ac:cxnSpMkLst>
            <pc:docMk/>
            <pc:sldMk cId="2752634866" sldId="2142532410"/>
            <ac:cxnSpMk id="18" creationId="{28AA62ED-5C89-4E21-BEA3-D3CE68733D6D}"/>
          </ac:cxnSpMkLst>
        </pc:cxnChg>
      </pc:sldChg>
      <pc:sldChg chg="addSp modSp add del mod ord">
        <pc:chgData name="Daniel Margetic (SECURITY)" userId="ee2278a4-4fec-4cd0-81f2-44424f444fea" providerId="ADAL" clId="{419864AD-0CCB-4F8F-B492-769EDE0EEF25}" dt="2023-11-23T13:41:15.379" v="5492" actId="47"/>
        <pc:sldMkLst>
          <pc:docMk/>
          <pc:sldMk cId="3641770003" sldId="2142532410"/>
        </pc:sldMkLst>
        <pc:spChg chg="mod">
          <ac:chgData name="Daniel Margetic (SECURITY)" userId="ee2278a4-4fec-4cd0-81f2-44424f444fea" providerId="ADAL" clId="{419864AD-0CCB-4F8F-B492-769EDE0EEF25}" dt="2023-11-23T13:39:01.349" v="4858" actId="20577"/>
          <ac:spMkLst>
            <pc:docMk/>
            <pc:sldMk cId="3641770003" sldId="2142532410"/>
            <ac:spMk id="3" creationId="{02A2312C-B6C0-45C8-BA07-32B020802FF8}"/>
          </ac:spMkLst>
        </pc:spChg>
        <pc:spChg chg="mod">
          <ac:chgData name="Daniel Margetic (SECURITY)" userId="ee2278a4-4fec-4cd0-81f2-44424f444fea" providerId="ADAL" clId="{419864AD-0CCB-4F8F-B492-769EDE0EEF25}" dt="2023-11-23T13:39:01.359" v="4859" actId="20577"/>
          <ac:spMkLst>
            <pc:docMk/>
            <pc:sldMk cId="3641770003" sldId="2142532410"/>
            <ac:spMk id="5" creationId="{449B3142-8E14-463C-9568-B853FC4E00D8}"/>
          </ac:spMkLst>
        </pc:spChg>
        <pc:spChg chg="mod">
          <ac:chgData name="Daniel Margetic (SECURITY)" userId="ee2278a4-4fec-4cd0-81f2-44424f444fea" providerId="ADAL" clId="{419864AD-0CCB-4F8F-B492-769EDE0EEF25}" dt="2023-11-23T13:39:01.201" v="4806" actId="20577"/>
          <ac:spMkLst>
            <pc:docMk/>
            <pc:sldMk cId="3641770003" sldId="2142532410"/>
            <ac:spMk id="8" creationId="{3E3E86A1-51F0-4ACE-9110-65C339009DC5}"/>
          </ac:spMkLst>
        </pc:spChg>
        <pc:spChg chg="mod">
          <ac:chgData name="Daniel Margetic (SECURITY)" userId="ee2278a4-4fec-4cd0-81f2-44424f444fea" providerId="ADAL" clId="{419864AD-0CCB-4F8F-B492-769EDE0EEF25}" dt="2023-11-23T13:39:01.208" v="4807" actId="20577"/>
          <ac:spMkLst>
            <pc:docMk/>
            <pc:sldMk cId="3641770003" sldId="2142532410"/>
            <ac:spMk id="9" creationId="{03055892-809B-4369-8DC3-837607F92822}"/>
          </ac:spMkLst>
        </pc:spChg>
        <pc:spChg chg="mod">
          <ac:chgData name="Daniel Margetic (SECURITY)" userId="ee2278a4-4fec-4cd0-81f2-44424f444fea" providerId="ADAL" clId="{419864AD-0CCB-4F8F-B492-769EDE0EEF25}" dt="2023-11-23T13:39:01.377" v="4866" actId="20577"/>
          <ac:spMkLst>
            <pc:docMk/>
            <pc:sldMk cId="3641770003" sldId="2142532410"/>
            <ac:spMk id="12" creationId="{BF878C93-8775-4329-AC41-FB6E5F1F9E5D}"/>
          </ac:spMkLst>
        </pc:spChg>
        <pc:spChg chg="mod">
          <ac:chgData name="Daniel Margetic (SECURITY)" userId="ee2278a4-4fec-4cd0-81f2-44424f444fea" providerId="ADAL" clId="{419864AD-0CCB-4F8F-B492-769EDE0EEF25}" dt="2023-11-23T13:39:01.381" v="4867" actId="20577"/>
          <ac:spMkLst>
            <pc:docMk/>
            <pc:sldMk cId="3641770003" sldId="2142532410"/>
            <ac:spMk id="13" creationId="{DEACA864-3795-4B65-93F0-66CF1A79BB5F}"/>
          </ac:spMkLst>
        </pc:spChg>
        <pc:spChg chg="mod">
          <ac:chgData name="Daniel Margetic (SECURITY)" userId="ee2278a4-4fec-4cd0-81f2-44424f444fea" providerId="ADAL" clId="{419864AD-0CCB-4F8F-B492-769EDE0EEF25}" dt="2023-11-23T13:39:01.216" v="4810" actId="20577"/>
          <ac:spMkLst>
            <pc:docMk/>
            <pc:sldMk cId="3641770003" sldId="2142532410"/>
            <ac:spMk id="16" creationId="{8FAEC4C6-4999-49FA-9A20-D5286ACF228D}"/>
          </ac:spMkLst>
        </pc:spChg>
        <pc:spChg chg="mod">
          <ac:chgData name="Daniel Margetic (SECURITY)" userId="ee2278a4-4fec-4cd0-81f2-44424f444fea" providerId="ADAL" clId="{419864AD-0CCB-4F8F-B492-769EDE0EEF25}" dt="2023-11-23T13:39:01.216" v="4811" actId="20577"/>
          <ac:spMkLst>
            <pc:docMk/>
            <pc:sldMk cId="3641770003" sldId="2142532410"/>
            <ac:spMk id="18" creationId="{534C3077-CDBF-4AF7-9BDC-213801286609}"/>
          </ac:spMkLst>
        </pc:spChg>
        <pc:spChg chg="mod">
          <ac:chgData name="Daniel Margetic (SECURITY)" userId="ee2278a4-4fec-4cd0-81f2-44424f444fea" providerId="ADAL" clId="{419864AD-0CCB-4F8F-B492-769EDE0EEF25}" dt="2023-11-23T13:39:01.413" v="4882" actId="20577"/>
          <ac:spMkLst>
            <pc:docMk/>
            <pc:sldMk cId="3641770003" sldId="2142532410"/>
            <ac:spMk id="21" creationId="{BD72CBD1-F987-DC47-6246-CDC9B07A9F66}"/>
          </ac:spMkLst>
        </pc:spChg>
        <pc:spChg chg="mod">
          <ac:chgData name="Daniel Margetic (SECURITY)" userId="ee2278a4-4fec-4cd0-81f2-44424f444fea" providerId="ADAL" clId="{419864AD-0CCB-4F8F-B492-769EDE0EEF25}" dt="2023-11-23T13:39:01.233" v="4818" actId="20577"/>
          <ac:spMkLst>
            <pc:docMk/>
            <pc:sldMk cId="3641770003" sldId="2142532410"/>
            <ac:spMk id="22" creationId="{26EC3D75-A7AA-419E-954A-541DBD940CE3}"/>
          </ac:spMkLst>
        </pc:spChg>
        <pc:spChg chg="mod">
          <ac:chgData name="Daniel Margetic (SECURITY)" userId="ee2278a4-4fec-4cd0-81f2-44424f444fea" providerId="ADAL" clId="{419864AD-0CCB-4F8F-B492-769EDE0EEF25}" dt="2023-11-23T13:39:01.243" v="4819" actId="20577"/>
          <ac:spMkLst>
            <pc:docMk/>
            <pc:sldMk cId="3641770003" sldId="2142532410"/>
            <ac:spMk id="25" creationId="{92D996AE-5E09-476E-81FB-22FA58980C80}"/>
          </ac:spMkLst>
        </pc:spChg>
        <pc:spChg chg="mod">
          <ac:chgData name="Daniel Margetic (SECURITY)" userId="ee2278a4-4fec-4cd0-81f2-44424f444fea" providerId="ADAL" clId="{419864AD-0CCB-4F8F-B492-769EDE0EEF25}" dt="2023-11-23T13:39:01.417" v="4883" actId="20577"/>
          <ac:spMkLst>
            <pc:docMk/>
            <pc:sldMk cId="3641770003" sldId="2142532410"/>
            <ac:spMk id="27" creationId="{4976D953-E6C7-72EC-1F0F-168561210E81}"/>
          </ac:spMkLst>
        </pc:spChg>
        <pc:spChg chg="mod">
          <ac:chgData name="Daniel Margetic (SECURITY)" userId="ee2278a4-4fec-4cd0-81f2-44424f444fea" providerId="ADAL" clId="{419864AD-0CCB-4F8F-B492-769EDE0EEF25}" dt="2023-11-23T13:39:01.431" v="4890" actId="20577"/>
          <ac:spMkLst>
            <pc:docMk/>
            <pc:sldMk cId="3641770003" sldId="2142532410"/>
            <ac:spMk id="36" creationId="{A602988C-DDDA-DDBF-4079-F843938159FB}"/>
          </ac:spMkLst>
        </pc:spChg>
        <pc:spChg chg="mod">
          <ac:chgData name="Daniel Margetic (SECURITY)" userId="ee2278a4-4fec-4cd0-81f2-44424f444fea" providerId="ADAL" clId="{419864AD-0CCB-4F8F-B492-769EDE0EEF25}" dt="2023-11-23T13:39:01.432" v="4891" actId="20577"/>
          <ac:spMkLst>
            <pc:docMk/>
            <pc:sldMk cId="3641770003" sldId="2142532410"/>
            <ac:spMk id="37" creationId="{F4571528-C912-862D-3B32-3DA7DF7811FE}"/>
          </ac:spMkLst>
        </pc:spChg>
        <pc:spChg chg="mod">
          <ac:chgData name="Daniel Margetic (SECURITY)" userId="ee2278a4-4fec-4cd0-81f2-44424f444fea" providerId="ADAL" clId="{419864AD-0CCB-4F8F-B492-769EDE0EEF25}" dt="2023-11-23T13:39:01.449" v="4898" actId="20577"/>
          <ac:spMkLst>
            <pc:docMk/>
            <pc:sldMk cId="3641770003" sldId="2142532410"/>
            <ac:spMk id="39" creationId="{5543250D-67A3-CFE0-C0FF-CA25504BECE5}"/>
          </ac:spMkLst>
        </pc:spChg>
        <pc:spChg chg="mod">
          <ac:chgData name="Daniel Margetic (SECURITY)" userId="ee2278a4-4fec-4cd0-81f2-44424f444fea" providerId="ADAL" clId="{419864AD-0CCB-4F8F-B492-769EDE0EEF25}" dt="2023-11-23T13:39:01.449" v="4899" actId="20577"/>
          <ac:spMkLst>
            <pc:docMk/>
            <pc:sldMk cId="3641770003" sldId="2142532410"/>
            <ac:spMk id="40" creationId="{2D9B9717-E01F-1D95-0AE4-2074F9F92C37}"/>
          </ac:spMkLst>
        </pc:spChg>
        <pc:spChg chg="mod">
          <ac:chgData name="Daniel Margetic (SECURITY)" userId="ee2278a4-4fec-4cd0-81f2-44424f444fea" providerId="ADAL" clId="{419864AD-0CCB-4F8F-B492-769EDE0EEF25}" dt="2023-11-23T13:39:01.279" v="4826" actId="20577"/>
          <ac:spMkLst>
            <pc:docMk/>
            <pc:sldMk cId="3641770003" sldId="2142532410"/>
            <ac:spMk id="41" creationId="{5F718C7C-8E6C-4F1F-880F-BE556A2A4FA1}"/>
          </ac:spMkLst>
        </pc:spChg>
        <pc:spChg chg="mod">
          <ac:chgData name="Daniel Margetic (SECURITY)" userId="ee2278a4-4fec-4cd0-81f2-44424f444fea" providerId="ADAL" clId="{419864AD-0CCB-4F8F-B492-769EDE0EEF25}" dt="2023-11-23T13:39:01.282" v="4827" actId="20577"/>
          <ac:spMkLst>
            <pc:docMk/>
            <pc:sldMk cId="3641770003" sldId="2142532410"/>
            <ac:spMk id="43" creationId="{9A0E3318-F6C4-42EA-8925-F6A87532565D}"/>
          </ac:spMkLst>
        </pc:spChg>
        <pc:spChg chg="mod">
          <ac:chgData name="Daniel Margetic (SECURITY)" userId="ee2278a4-4fec-4cd0-81f2-44424f444fea" providerId="ADAL" clId="{419864AD-0CCB-4F8F-B492-769EDE0EEF25}" dt="2023-11-23T13:39:01.299" v="4834" actId="20577"/>
          <ac:spMkLst>
            <pc:docMk/>
            <pc:sldMk cId="3641770003" sldId="2142532410"/>
            <ac:spMk id="47" creationId="{97A63E6B-1073-45D8-81B7-6FB833A473A3}"/>
          </ac:spMkLst>
        </pc:spChg>
        <pc:spChg chg="mod">
          <ac:chgData name="Daniel Margetic (SECURITY)" userId="ee2278a4-4fec-4cd0-81f2-44424f444fea" providerId="ADAL" clId="{419864AD-0CCB-4F8F-B492-769EDE0EEF25}" dt="2023-11-23T13:39:01.299" v="4835" actId="20577"/>
          <ac:spMkLst>
            <pc:docMk/>
            <pc:sldMk cId="3641770003" sldId="2142532410"/>
            <ac:spMk id="49" creationId="{D8B9A33B-ADD7-4791-8FF2-6D7E50EF2C36}"/>
          </ac:spMkLst>
        </pc:spChg>
        <pc:spChg chg="mod">
          <ac:chgData name="Daniel Margetic (SECURITY)" userId="ee2278a4-4fec-4cd0-81f2-44424f444fea" providerId="ADAL" clId="{419864AD-0CCB-4F8F-B492-769EDE0EEF25}" dt="2023-11-23T13:39:01.321" v="4842" actId="20577"/>
          <ac:spMkLst>
            <pc:docMk/>
            <pc:sldMk cId="3641770003" sldId="2142532410"/>
            <ac:spMk id="53" creationId="{DE4F2781-57BF-400E-9776-D0CB596ECA76}"/>
          </ac:spMkLst>
        </pc:spChg>
        <pc:spChg chg="mod">
          <ac:chgData name="Daniel Margetic (SECURITY)" userId="ee2278a4-4fec-4cd0-81f2-44424f444fea" providerId="ADAL" clId="{419864AD-0CCB-4F8F-B492-769EDE0EEF25}" dt="2023-11-23T13:39:01.325" v="4843" actId="20577"/>
          <ac:spMkLst>
            <pc:docMk/>
            <pc:sldMk cId="3641770003" sldId="2142532410"/>
            <ac:spMk id="55" creationId="{89E44410-8F83-483F-AF65-068A8FA9E76C}"/>
          </ac:spMkLst>
        </pc:spChg>
        <pc:spChg chg="mod">
          <ac:chgData name="Daniel Margetic (SECURITY)" userId="ee2278a4-4fec-4cd0-81f2-44424f444fea" providerId="ADAL" clId="{419864AD-0CCB-4F8F-B492-769EDE0EEF25}" dt="2023-11-23T13:39:01.393" v="4874" actId="20577"/>
          <ac:spMkLst>
            <pc:docMk/>
            <pc:sldMk cId="3641770003" sldId="2142532410"/>
            <ac:spMk id="58" creationId="{68111BEC-B35B-A65C-5898-A3D5E3D8520B}"/>
          </ac:spMkLst>
        </pc:spChg>
        <pc:spChg chg="mod">
          <ac:chgData name="Daniel Margetic (SECURITY)" userId="ee2278a4-4fec-4cd0-81f2-44424f444fea" providerId="ADAL" clId="{419864AD-0CCB-4F8F-B492-769EDE0EEF25}" dt="2023-11-23T13:39:01.340" v="4850" actId="20577"/>
          <ac:spMkLst>
            <pc:docMk/>
            <pc:sldMk cId="3641770003" sldId="2142532410"/>
            <ac:spMk id="59" creationId="{91C29F1C-4489-4EBD-A4B7-A32D7A563807}"/>
          </ac:spMkLst>
        </pc:spChg>
        <pc:spChg chg="mod">
          <ac:chgData name="Daniel Margetic (SECURITY)" userId="ee2278a4-4fec-4cd0-81f2-44424f444fea" providerId="ADAL" clId="{419864AD-0CCB-4F8F-B492-769EDE0EEF25}" dt="2023-11-23T13:39:01.400" v="4875" actId="20577"/>
          <ac:spMkLst>
            <pc:docMk/>
            <pc:sldMk cId="3641770003" sldId="2142532410"/>
            <ac:spMk id="60" creationId="{AD2213D7-B94F-85E9-34DC-C57FCA787D02}"/>
          </ac:spMkLst>
        </pc:spChg>
        <pc:spChg chg="mod">
          <ac:chgData name="Daniel Margetic (SECURITY)" userId="ee2278a4-4fec-4cd0-81f2-44424f444fea" providerId="ADAL" clId="{419864AD-0CCB-4F8F-B492-769EDE0EEF25}" dt="2023-11-23T13:39:01.344" v="4851" actId="20577"/>
          <ac:spMkLst>
            <pc:docMk/>
            <pc:sldMk cId="3641770003" sldId="2142532410"/>
            <ac:spMk id="61" creationId="{89C2434E-16C4-48B5-AA76-0F387E7C12B5}"/>
          </ac:spMkLst>
        </pc:spChg>
        <pc:picChg chg="add mod">
          <ac:chgData name="Daniel Margetic (SECURITY)" userId="ee2278a4-4fec-4cd0-81f2-44424f444fea" providerId="ADAL" clId="{419864AD-0CCB-4F8F-B492-769EDE0EEF25}" dt="2023-11-23T13:39:01.233" v="4817"/>
          <ac:picMkLst>
            <pc:docMk/>
            <pc:sldMk cId="3641770003" sldId="2142532410"/>
            <ac:picMk id="32" creationId="{45247AA7-AA96-4F52-D7BB-21542D467468}"/>
          </ac:picMkLst>
        </pc:picChg>
        <pc:picChg chg="add mod">
          <ac:chgData name="Daniel Margetic (SECURITY)" userId="ee2278a4-4fec-4cd0-81f2-44424f444fea" providerId="ADAL" clId="{419864AD-0CCB-4F8F-B492-769EDE0EEF25}" dt="2023-11-23T13:39:01.275" v="4825"/>
          <ac:picMkLst>
            <pc:docMk/>
            <pc:sldMk cId="3641770003" sldId="2142532410"/>
            <ac:picMk id="34" creationId="{A0DD625F-CB2E-8167-FDF2-DD6D18FA9FFD}"/>
          </ac:picMkLst>
        </pc:picChg>
        <pc:picChg chg="add mod">
          <ac:chgData name="Daniel Margetic (SECURITY)" userId="ee2278a4-4fec-4cd0-81f2-44424f444fea" providerId="ADAL" clId="{419864AD-0CCB-4F8F-B492-769EDE0EEF25}" dt="2023-11-23T13:39:01.299" v="4833"/>
          <ac:picMkLst>
            <pc:docMk/>
            <pc:sldMk cId="3641770003" sldId="2142532410"/>
            <ac:picMk id="35" creationId="{D8D5B7A6-D4A4-E8AF-1599-A370672E4DAC}"/>
          </ac:picMkLst>
        </pc:picChg>
        <pc:picChg chg="add mod">
          <ac:chgData name="Daniel Margetic (SECURITY)" userId="ee2278a4-4fec-4cd0-81f2-44424f444fea" providerId="ADAL" clId="{419864AD-0CCB-4F8F-B492-769EDE0EEF25}" dt="2023-11-23T13:39:01.317" v="4841"/>
          <ac:picMkLst>
            <pc:docMk/>
            <pc:sldMk cId="3641770003" sldId="2142532410"/>
            <ac:picMk id="44" creationId="{347A5273-39F0-32DE-C181-1A967A3A1321}"/>
          </ac:picMkLst>
        </pc:picChg>
        <pc:picChg chg="add mod">
          <ac:chgData name="Daniel Margetic (SECURITY)" userId="ee2278a4-4fec-4cd0-81f2-44424f444fea" providerId="ADAL" clId="{419864AD-0CCB-4F8F-B492-769EDE0EEF25}" dt="2023-11-23T13:39:01.336" v="4849"/>
          <ac:picMkLst>
            <pc:docMk/>
            <pc:sldMk cId="3641770003" sldId="2142532410"/>
            <ac:picMk id="46" creationId="{CBD41DDC-7C69-9F23-86DE-6A81BE1BA0C8}"/>
          </ac:picMkLst>
        </pc:picChg>
        <pc:picChg chg="add mod">
          <ac:chgData name="Daniel Margetic (SECURITY)" userId="ee2278a4-4fec-4cd0-81f2-44424f444fea" providerId="ADAL" clId="{419864AD-0CCB-4F8F-B492-769EDE0EEF25}" dt="2023-11-23T13:39:01.349" v="4857"/>
          <ac:picMkLst>
            <pc:docMk/>
            <pc:sldMk cId="3641770003" sldId="2142532410"/>
            <ac:picMk id="48" creationId="{2413B950-9720-60EA-1D9C-F98AB1763BD7}"/>
          </ac:picMkLst>
        </pc:picChg>
        <pc:picChg chg="add mod">
          <ac:chgData name="Daniel Margetic (SECURITY)" userId="ee2278a4-4fec-4cd0-81f2-44424f444fea" providerId="ADAL" clId="{419864AD-0CCB-4F8F-B492-769EDE0EEF25}" dt="2023-11-23T13:39:01.372" v="4865"/>
          <ac:picMkLst>
            <pc:docMk/>
            <pc:sldMk cId="3641770003" sldId="2142532410"/>
            <ac:picMk id="50" creationId="{C0400E43-65B5-643F-D9C1-A88726D52354}"/>
          </ac:picMkLst>
        </pc:picChg>
        <pc:picChg chg="add mod">
          <ac:chgData name="Daniel Margetic (SECURITY)" userId="ee2278a4-4fec-4cd0-81f2-44424f444fea" providerId="ADAL" clId="{419864AD-0CCB-4F8F-B492-769EDE0EEF25}" dt="2023-11-23T13:39:01.392" v="4873"/>
          <ac:picMkLst>
            <pc:docMk/>
            <pc:sldMk cId="3641770003" sldId="2142532410"/>
            <ac:picMk id="52" creationId="{E1DF3245-63D6-95A3-71BC-9A7CA76A7C5B}"/>
          </ac:picMkLst>
        </pc:picChg>
        <pc:picChg chg="add mod">
          <ac:chgData name="Daniel Margetic (SECURITY)" userId="ee2278a4-4fec-4cd0-81f2-44424f444fea" providerId="ADAL" clId="{419864AD-0CCB-4F8F-B492-769EDE0EEF25}" dt="2023-11-23T13:39:01.410" v="4881"/>
          <ac:picMkLst>
            <pc:docMk/>
            <pc:sldMk cId="3641770003" sldId="2142532410"/>
            <ac:picMk id="54" creationId="{E45AE41F-915B-253F-E527-CB5D84814856}"/>
          </ac:picMkLst>
        </pc:picChg>
        <pc:picChg chg="add mod">
          <ac:chgData name="Daniel Margetic (SECURITY)" userId="ee2278a4-4fec-4cd0-81f2-44424f444fea" providerId="ADAL" clId="{419864AD-0CCB-4F8F-B492-769EDE0EEF25}" dt="2023-11-23T13:39:01.427" v="4889"/>
          <ac:picMkLst>
            <pc:docMk/>
            <pc:sldMk cId="3641770003" sldId="2142532410"/>
            <ac:picMk id="56" creationId="{C62DB9DC-388B-E58A-F82A-BDBF3B6DC477}"/>
          </ac:picMkLst>
        </pc:picChg>
        <pc:picChg chg="add mod">
          <ac:chgData name="Daniel Margetic (SECURITY)" userId="ee2278a4-4fec-4cd0-81f2-44424f444fea" providerId="ADAL" clId="{419864AD-0CCB-4F8F-B492-769EDE0EEF25}" dt="2023-11-23T13:39:01.446" v="4897"/>
          <ac:picMkLst>
            <pc:docMk/>
            <pc:sldMk cId="3641770003" sldId="2142532410"/>
            <ac:picMk id="62" creationId="{85A987BE-6525-A6CB-66A0-15E28C6F9727}"/>
          </ac:picMkLst>
        </pc:picChg>
        <pc:picChg chg="add mod">
          <ac:chgData name="Daniel Margetic (SECURITY)" userId="ee2278a4-4fec-4cd0-81f2-44424f444fea" providerId="ADAL" clId="{419864AD-0CCB-4F8F-B492-769EDE0EEF25}" dt="2023-11-23T13:39:01.465" v="4905"/>
          <ac:picMkLst>
            <pc:docMk/>
            <pc:sldMk cId="3641770003" sldId="2142532410"/>
            <ac:picMk id="64" creationId="{1821B4B7-A607-E155-C4E2-F06807336BEE}"/>
          </ac:picMkLst>
        </pc:picChg>
        <pc:cxnChg chg="mod">
          <ac:chgData name="Daniel Margetic (SECURITY)" userId="ee2278a4-4fec-4cd0-81f2-44424f444fea" providerId="ADAL" clId="{419864AD-0CCB-4F8F-B492-769EDE0EEF25}" dt="2023-11-23T13:39:01.212" v="4809"/>
          <ac:cxnSpMkLst>
            <pc:docMk/>
            <pc:sldMk cId="3641770003" sldId="2142532410"/>
            <ac:cxnSpMk id="23" creationId="{AB43E8F0-8C3C-4F1E-919E-E1ECE342E8DE}"/>
          </ac:cxnSpMkLst>
        </pc:cxnChg>
      </pc:sldChg>
      <pc:sldChg chg="modSp add del mod ord">
        <pc:chgData name="Daniel Margetic (SECURITY)" userId="ee2278a4-4fec-4cd0-81f2-44424f444fea" providerId="ADAL" clId="{419864AD-0CCB-4F8F-B492-769EDE0EEF25}" dt="2023-11-23T13:41:15.379" v="5492" actId="47"/>
        <pc:sldMkLst>
          <pc:docMk/>
          <pc:sldMk cId="495494271" sldId="2142532411"/>
        </pc:sldMkLst>
        <pc:spChg chg="mod">
          <ac:chgData name="Daniel Margetic (SECURITY)" userId="ee2278a4-4fec-4cd0-81f2-44424f444fea" providerId="ADAL" clId="{419864AD-0CCB-4F8F-B492-769EDE0EEF25}" dt="2023-11-23T13:39:01.481" v="4909" actId="20577"/>
          <ac:spMkLst>
            <pc:docMk/>
            <pc:sldMk cId="495494271" sldId="2142532411"/>
            <ac:spMk id="4" creationId="{FD92F025-1776-4403-B9D2-623921B955C4}"/>
          </ac:spMkLst>
        </pc:spChg>
        <pc:spChg chg="mod">
          <ac:chgData name="Daniel Margetic (SECURITY)" userId="ee2278a4-4fec-4cd0-81f2-44424f444fea" providerId="ADAL" clId="{419864AD-0CCB-4F8F-B492-769EDE0EEF25}" dt="2023-11-23T13:39:01.503" v="4914" actId="20577"/>
          <ac:spMkLst>
            <pc:docMk/>
            <pc:sldMk cId="495494271" sldId="2142532411"/>
            <ac:spMk id="5" creationId="{26DAAD99-B0A4-4450-8DD7-E1274ABD2AC4}"/>
          </ac:spMkLst>
        </pc:spChg>
        <pc:spChg chg="mod">
          <ac:chgData name="Daniel Margetic (SECURITY)" userId="ee2278a4-4fec-4cd0-81f2-44424f444fea" providerId="ADAL" clId="{419864AD-0CCB-4F8F-B492-769EDE0EEF25}" dt="2023-11-23T13:39:01.485" v="4910" actId="20577"/>
          <ac:spMkLst>
            <pc:docMk/>
            <pc:sldMk cId="495494271" sldId="2142532411"/>
            <ac:spMk id="8" creationId="{4B5C319F-B8B1-45BD-9E8E-CE6EA54E14C4}"/>
          </ac:spMkLst>
        </pc:spChg>
        <pc:spChg chg="mod">
          <ac:chgData name="Daniel Margetic (SECURITY)" userId="ee2278a4-4fec-4cd0-81f2-44424f444fea" providerId="ADAL" clId="{419864AD-0CCB-4F8F-B492-769EDE0EEF25}" dt="2023-11-23T13:39:01.498" v="4913" actId="20577"/>
          <ac:spMkLst>
            <pc:docMk/>
            <pc:sldMk cId="495494271" sldId="2142532411"/>
            <ac:spMk id="9" creationId="{B766487E-9ACD-4696-B909-0BD529DF9077}"/>
          </ac:spMkLst>
        </pc:spChg>
        <pc:spChg chg="mod">
          <ac:chgData name="Daniel Margetic (SECURITY)" userId="ee2278a4-4fec-4cd0-81f2-44424f444fea" providerId="ADAL" clId="{419864AD-0CCB-4F8F-B492-769EDE0EEF25}" dt="2023-11-23T13:39:01.510" v="4915" actId="20577"/>
          <ac:spMkLst>
            <pc:docMk/>
            <pc:sldMk cId="495494271" sldId="2142532411"/>
            <ac:spMk id="10" creationId="{16C628AB-B86D-42DC-BED2-78A954B9C5FA}"/>
          </ac:spMkLst>
        </pc:spChg>
        <pc:cxnChg chg="mod">
          <ac:chgData name="Daniel Margetic (SECURITY)" userId="ee2278a4-4fec-4cd0-81f2-44424f444fea" providerId="ADAL" clId="{419864AD-0CCB-4F8F-B492-769EDE0EEF25}" dt="2023-11-23T13:39:01.488" v="4912"/>
          <ac:cxnSpMkLst>
            <pc:docMk/>
            <pc:sldMk cId="495494271" sldId="2142532411"/>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600124606" sldId="2142532411"/>
        </pc:sldMkLst>
        <pc:spChg chg="mod">
          <ac:chgData name="Daniel Margetic (SECURITY)" userId="ee2278a4-4fec-4cd0-81f2-44424f444fea" providerId="ADAL" clId="{419864AD-0CCB-4F8F-B492-769EDE0EEF25}" dt="2023-11-23T13:00:37.642" v="3144" actId="20577"/>
          <ac:spMkLst>
            <pc:docMk/>
            <pc:sldMk cId="600124606" sldId="2142532411"/>
            <ac:spMk id="4" creationId="{FD92F025-1776-4403-B9D2-623921B955C4}"/>
          </ac:spMkLst>
        </pc:spChg>
        <pc:spChg chg="mod">
          <ac:chgData name="Daniel Margetic (SECURITY)" userId="ee2278a4-4fec-4cd0-81f2-44424f444fea" providerId="ADAL" clId="{419864AD-0CCB-4F8F-B492-769EDE0EEF25}" dt="2023-11-23T13:00:37.663" v="3149" actId="20577"/>
          <ac:spMkLst>
            <pc:docMk/>
            <pc:sldMk cId="600124606" sldId="2142532411"/>
            <ac:spMk id="5" creationId="{26DAAD99-B0A4-4450-8DD7-E1274ABD2AC4}"/>
          </ac:spMkLst>
        </pc:spChg>
        <pc:spChg chg="mod">
          <ac:chgData name="Daniel Margetic (SECURITY)" userId="ee2278a4-4fec-4cd0-81f2-44424f444fea" providerId="ADAL" clId="{419864AD-0CCB-4F8F-B492-769EDE0EEF25}" dt="2023-11-23T13:00:37.642" v="3145" actId="20577"/>
          <ac:spMkLst>
            <pc:docMk/>
            <pc:sldMk cId="600124606" sldId="2142532411"/>
            <ac:spMk id="8" creationId="{4B5C319F-B8B1-45BD-9E8E-CE6EA54E14C4}"/>
          </ac:spMkLst>
        </pc:spChg>
        <pc:spChg chg="mod">
          <ac:chgData name="Daniel Margetic (SECURITY)" userId="ee2278a4-4fec-4cd0-81f2-44424f444fea" providerId="ADAL" clId="{419864AD-0CCB-4F8F-B492-769EDE0EEF25}" dt="2023-11-23T13:00:37.656" v="3148" actId="20577"/>
          <ac:spMkLst>
            <pc:docMk/>
            <pc:sldMk cId="600124606" sldId="2142532411"/>
            <ac:spMk id="9" creationId="{B766487E-9ACD-4696-B909-0BD529DF9077}"/>
          </ac:spMkLst>
        </pc:spChg>
        <pc:spChg chg="mod">
          <ac:chgData name="Daniel Margetic (SECURITY)" userId="ee2278a4-4fec-4cd0-81f2-44424f444fea" providerId="ADAL" clId="{419864AD-0CCB-4F8F-B492-769EDE0EEF25}" dt="2023-11-23T13:00:37.663" v="3150" actId="20577"/>
          <ac:spMkLst>
            <pc:docMk/>
            <pc:sldMk cId="600124606" sldId="2142532411"/>
            <ac:spMk id="10" creationId="{16C628AB-B86D-42DC-BED2-78A954B9C5FA}"/>
          </ac:spMkLst>
        </pc:spChg>
        <pc:cxnChg chg="mod">
          <ac:chgData name="Daniel Margetic (SECURITY)" userId="ee2278a4-4fec-4cd0-81f2-44424f444fea" providerId="ADAL" clId="{419864AD-0CCB-4F8F-B492-769EDE0EEF25}" dt="2023-11-23T13:00:37.642" v="3147"/>
          <ac:cxnSpMkLst>
            <pc:docMk/>
            <pc:sldMk cId="600124606" sldId="214253241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649926767" sldId="2142532411"/>
        </pc:sldMkLst>
        <pc:spChg chg="mod">
          <ac:chgData name="Daniel Margetic (SECURITY)" userId="ee2278a4-4fec-4cd0-81f2-44424f444fea" providerId="ADAL" clId="{419864AD-0CCB-4F8F-B492-769EDE0EEF25}" dt="2023-11-22T02:09:57.750" v="1800" actId="20577"/>
          <ac:spMkLst>
            <pc:docMk/>
            <pc:sldMk cId="649926767" sldId="2142532411"/>
            <ac:spMk id="4" creationId="{FD92F025-1776-4403-B9D2-623921B955C4}"/>
          </ac:spMkLst>
        </pc:spChg>
        <pc:spChg chg="mod">
          <ac:chgData name="Daniel Margetic (SECURITY)" userId="ee2278a4-4fec-4cd0-81f2-44424f444fea" providerId="ADAL" clId="{419864AD-0CCB-4F8F-B492-769EDE0EEF25}" dt="2023-11-22T02:09:57.780" v="1805" actId="20577"/>
          <ac:spMkLst>
            <pc:docMk/>
            <pc:sldMk cId="649926767" sldId="2142532411"/>
            <ac:spMk id="5" creationId="{26DAAD99-B0A4-4450-8DD7-E1274ABD2AC4}"/>
          </ac:spMkLst>
        </pc:spChg>
        <pc:spChg chg="mod">
          <ac:chgData name="Daniel Margetic (SECURITY)" userId="ee2278a4-4fec-4cd0-81f2-44424f444fea" providerId="ADAL" clId="{419864AD-0CCB-4F8F-B492-769EDE0EEF25}" dt="2023-11-22T02:09:57.756" v="1801" actId="20577"/>
          <ac:spMkLst>
            <pc:docMk/>
            <pc:sldMk cId="649926767" sldId="2142532411"/>
            <ac:spMk id="8" creationId="{4B5C319F-B8B1-45BD-9E8E-CE6EA54E14C4}"/>
          </ac:spMkLst>
        </pc:spChg>
        <pc:spChg chg="mod">
          <ac:chgData name="Daniel Margetic (SECURITY)" userId="ee2278a4-4fec-4cd0-81f2-44424f444fea" providerId="ADAL" clId="{419864AD-0CCB-4F8F-B492-769EDE0EEF25}" dt="2023-11-22T02:09:57.771" v="1804" actId="20577"/>
          <ac:spMkLst>
            <pc:docMk/>
            <pc:sldMk cId="649926767" sldId="2142532411"/>
            <ac:spMk id="9" creationId="{B766487E-9ACD-4696-B909-0BD529DF9077}"/>
          </ac:spMkLst>
        </pc:spChg>
        <pc:spChg chg="mod">
          <ac:chgData name="Daniel Margetic (SECURITY)" userId="ee2278a4-4fec-4cd0-81f2-44424f444fea" providerId="ADAL" clId="{419864AD-0CCB-4F8F-B492-769EDE0EEF25}" dt="2023-11-22T02:09:57.790" v="1806" actId="20577"/>
          <ac:spMkLst>
            <pc:docMk/>
            <pc:sldMk cId="649926767" sldId="2142532411"/>
            <ac:spMk id="10" creationId="{16C628AB-B86D-42DC-BED2-78A954B9C5FA}"/>
          </ac:spMkLst>
        </pc:spChg>
        <pc:cxnChg chg="mod">
          <ac:chgData name="Daniel Margetic (SECURITY)" userId="ee2278a4-4fec-4cd0-81f2-44424f444fea" providerId="ADAL" clId="{419864AD-0CCB-4F8F-B492-769EDE0EEF25}" dt="2023-11-22T02:09:57.760" v="1803"/>
          <ac:cxnSpMkLst>
            <pc:docMk/>
            <pc:sldMk cId="649926767" sldId="214253241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244571105" sldId="2142532411"/>
        </pc:sldMkLst>
        <pc:spChg chg="mod">
          <ac:chgData name="Daniel Margetic (SECURITY)" userId="ee2278a4-4fec-4cd0-81f2-44424f444fea" providerId="ADAL" clId="{419864AD-0CCB-4F8F-B492-769EDE0EEF25}" dt="2023-11-17T01:45:06.920" v="311" actId="20577"/>
          <ac:spMkLst>
            <pc:docMk/>
            <pc:sldMk cId="4244571105" sldId="2142532411"/>
            <ac:spMk id="4" creationId="{FD92F025-1776-4403-B9D2-623921B955C4}"/>
          </ac:spMkLst>
        </pc:spChg>
        <pc:spChg chg="mod">
          <ac:chgData name="Daniel Margetic (SECURITY)" userId="ee2278a4-4fec-4cd0-81f2-44424f444fea" providerId="ADAL" clId="{419864AD-0CCB-4F8F-B492-769EDE0EEF25}" dt="2023-11-17T01:45:06.944" v="316" actId="20577"/>
          <ac:spMkLst>
            <pc:docMk/>
            <pc:sldMk cId="4244571105" sldId="2142532411"/>
            <ac:spMk id="5" creationId="{26DAAD99-B0A4-4450-8DD7-E1274ABD2AC4}"/>
          </ac:spMkLst>
        </pc:spChg>
        <pc:spChg chg="mod">
          <ac:chgData name="Daniel Margetic (SECURITY)" userId="ee2278a4-4fec-4cd0-81f2-44424f444fea" providerId="ADAL" clId="{419864AD-0CCB-4F8F-B492-769EDE0EEF25}" dt="2023-11-17T01:45:06.924" v="312" actId="20577"/>
          <ac:spMkLst>
            <pc:docMk/>
            <pc:sldMk cId="4244571105" sldId="2142532411"/>
            <ac:spMk id="8" creationId="{4B5C319F-B8B1-45BD-9E8E-CE6EA54E14C4}"/>
          </ac:spMkLst>
        </pc:spChg>
        <pc:spChg chg="mod">
          <ac:chgData name="Daniel Margetic (SECURITY)" userId="ee2278a4-4fec-4cd0-81f2-44424f444fea" providerId="ADAL" clId="{419864AD-0CCB-4F8F-B492-769EDE0EEF25}" dt="2023-11-17T01:45:06.938" v="315" actId="20577"/>
          <ac:spMkLst>
            <pc:docMk/>
            <pc:sldMk cId="4244571105" sldId="2142532411"/>
            <ac:spMk id="9" creationId="{B766487E-9ACD-4696-B909-0BD529DF9077}"/>
          </ac:spMkLst>
        </pc:spChg>
        <pc:spChg chg="mod">
          <ac:chgData name="Daniel Margetic (SECURITY)" userId="ee2278a4-4fec-4cd0-81f2-44424f444fea" providerId="ADAL" clId="{419864AD-0CCB-4F8F-B492-769EDE0EEF25}" dt="2023-11-17T01:45:06.951" v="317" actId="20577"/>
          <ac:spMkLst>
            <pc:docMk/>
            <pc:sldMk cId="4244571105" sldId="2142532411"/>
            <ac:spMk id="10" creationId="{16C628AB-B86D-42DC-BED2-78A954B9C5FA}"/>
          </ac:spMkLst>
        </pc:spChg>
        <pc:cxnChg chg="mod">
          <ac:chgData name="Daniel Margetic (SECURITY)" userId="ee2278a4-4fec-4cd0-81f2-44424f444fea" providerId="ADAL" clId="{419864AD-0CCB-4F8F-B492-769EDE0EEF25}" dt="2023-11-17T01:45:06.929" v="314"/>
          <ac:cxnSpMkLst>
            <pc:docMk/>
            <pc:sldMk cId="4244571105" sldId="214253241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47314281" sldId="2142532412"/>
        </pc:sldMkLst>
        <pc:spChg chg="mod">
          <ac:chgData name="Daniel Margetic (SECURITY)" userId="ee2278a4-4fec-4cd0-81f2-44424f444fea" providerId="ADAL" clId="{419864AD-0CCB-4F8F-B492-769EDE0EEF25}" dt="2023-11-17T01:45:07.334" v="321" actId="20577"/>
          <ac:spMkLst>
            <pc:docMk/>
            <pc:sldMk cId="147314281" sldId="2142532412"/>
            <ac:spMk id="4" creationId="{FD92F025-1776-4403-B9D2-623921B955C4}"/>
          </ac:spMkLst>
        </pc:spChg>
        <pc:spChg chg="mod">
          <ac:chgData name="Daniel Margetic (SECURITY)" userId="ee2278a4-4fec-4cd0-81f2-44424f444fea" providerId="ADAL" clId="{419864AD-0CCB-4F8F-B492-769EDE0EEF25}" dt="2023-11-17T01:45:07.358" v="326" actId="20577"/>
          <ac:spMkLst>
            <pc:docMk/>
            <pc:sldMk cId="147314281" sldId="2142532412"/>
            <ac:spMk id="5" creationId="{26DAAD99-B0A4-4450-8DD7-E1274ABD2AC4}"/>
          </ac:spMkLst>
        </pc:spChg>
        <pc:spChg chg="mod">
          <ac:chgData name="Daniel Margetic (SECURITY)" userId="ee2278a4-4fec-4cd0-81f2-44424f444fea" providerId="ADAL" clId="{419864AD-0CCB-4F8F-B492-769EDE0EEF25}" dt="2023-11-17T01:45:07.339" v="322" actId="20577"/>
          <ac:spMkLst>
            <pc:docMk/>
            <pc:sldMk cId="147314281" sldId="2142532412"/>
            <ac:spMk id="8" creationId="{4B5C319F-B8B1-45BD-9E8E-CE6EA54E14C4}"/>
          </ac:spMkLst>
        </pc:spChg>
        <pc:spChg chg="mod">
          <ac:chgData name="Daniel Margetic (SECURITY)" userId="ee2278a4-4fec-4cd0-81f2-44424f444fea" providerId="ADAL" clId="{419864AD-0CCB-4F8F-B492-769EDE0EEF25}" dt="2023-11-17T01:45:07.352" v="325" actId="20577"/>
          <ac:spMkLst>
            <pc:docMk/>
            <pc:sldMk cId="147314281" sldId="2142532412"/>
            <ac:spMk id="9" creationId="{B766487E-9ACD-4696-B909-0BD529DF9077}"/>
          </ac:spMkLst>
        </pc:spChg>
        <pc:spChg chg="mod">
          <ac:chgData name="Daniel Margetic (SECURITY)" userId="ee2278a4-4fec-4cd0-81f2-44424f444fea" providerId="ADAL" clId="{419864AD-0CCB-4F8F-B492-769EDE0EEF25}" dt="2023-11-17T01:45:07.366" v="327" actId="20577"/>
          <ac:spMkLst>
            <pc:docMk/>
            <pc:sldMk cId="147314281" sldId="2142532412"/>
            <ac:spMk id="10" creationId="{16C628AB-B86D-42DC-BED2-78A954B9C5FA}"/>
          </ac:spMkLst>
        </pc:spChg>
        <pc:cxnChg chg="mod">
          <ac:chgData name="Daniel Margetic (SECURITY)" userId="ee2278a4-4fec-4cd0-81f2-44424f444fea" providerId="ADAL" clId="{419864AD-0CCB-4F8F-B492-769EDE0EEF25}" dt="2023-11-17T01:45:07.342" v="324"/>
          <ac:cxnSpMkLst>
            <pc:docMk/>
            <pc:sldMk cId="147314281" sldId="214253241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702888177" sldId="2142532412"/>
        </pc:sldMkLst>
        <pc:spChg chg="mod">
          <ac:chgData name="Daniel Margetic (SECURITY)" userId="ee2278a4-4fec-4cd0-81f2-44424f444fea" providerId="ADAL" clId="{419864AD-0CCB-4F8F-B492-769EDE0EEF25}" dt="2023-11-23T13:00:37.946" v="3154" actId="20577"/>
          <ac:spMkLst>
            <pc:docMk/>
            <pc:sldMk cId="702888177" sldId="2142532412"/>
            <ac:spMk id="4" creationId="{FD92F025-1776-4403-B9D2-623921B955C4}"/>
          </ac:spMkLst>
        </pc:spChg>
        <pc:spChg chg="mod">
          <ac:chgData name="Daniel Margetic (SECURITY)" userId="ee2278a4-4fec-4cd0-81f2-44424f444fea" providerId="ADAL" clId="{419864AD-0CCB-4F8F-B492-769EDE0EEF25}" dt="2023-11-23T13:00:37.966" v="3159" actId="20577"/>
          <ac:spMkLst>
            <pc:docMk/>
            <pc:sldMk cId="702888177" sldId="2142532412"/>
            <ac:spMk id="5" creationId="{26DAAD99-B0A4-4450-8DD7-E1274ABD2AC4}"/>
          </ac:spMkLst>
        </pc:spChg>
        <pc:spChg chg="mod">
          <ac:chgData name="Daniel Margetic (SECURITY)" userId="ee2278a4-4fec-4cd0-81f2-44424f444fea" providerId="ADAL" clId="{419864AD-0CCB-4F8F-B492-769EDE0EEF25}" dt="2023-11-23T13:00:37.946" v="3155" actId="20577"/>
          <ac:spMkLst>
            <pc:docMk/>
            <pc:sldMk cId="702888177" sldId="2142532412"/>
            <ac:spMk id="8" creationId="{4B5C319F-B8B1-45BD-9E8E-CE6EA54E14C4}"/>
          </ac:spMkLst>
        </pc:spChg>
        <pc:spChg chg="mod">
          <ac:chgData name="Daniel Margetic (SECURITY)" userId="ee2278a4-4fec-4cd0-81f2-44424f444fea" providerId="ADAL" clId="{419864AD-0CCB-4F8F-B492-769EDE0EEF25}" dt="2023-11-23T13:00:37.956" v="3158" actId="20577"/>
          <ac:spMkLst>
            <pc:docMk/>
            <pc:sldMk cId="702888177" sldId="2142532412"/>
            <ac:spMk id="9" creationId="{B766487E-9ACD-4696-B909-0BD529DF9077}"/>
          </ac:spMkLst>
        </pc:spChg>
        <pc:spChg chg="mod">
          <ac:chgData name="Daniel Margetic (SECURITY)" userId="ee2278a4-4fec-4cd0-81f2-44424f444fea" providerId="ADAL" clId="{419864AD-0CCB-4F8F-B492-769EDE0EEF25}" dt="2023-11-23T13:00:37.976" v="3160" actId="20577"/>
          <ac:spMkLst>
            <pc:docMk/>
            <pc:sldMk cId="702888177" sldId="2142532412"/>
            <ac:spMk id="10" creationId="{16C628AB-B86D-42DC-BED2-78A954B9C5FA}"/>
          </ac:spMkLst>
        </pc:spChg>
        <pc:cxnChg chg="mod">
          <ac:chgData name="Daniel Margetic (SECURITY)" userId="ee2278a4-4fec-4cd0-81f2-44424f444fea" providerId="ADAL" clId="{419864AD-0CCB-4F8F-B492-769EDE0EEF25}" dt="2023-11-23T13:00:37.956" v="3157"/>
          <ac:cxnSpMkLst>
            <pc:docMk/>
            <pc:sldMk cId="702888177" sldId="2142532412"/>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771897122" sldId="2142532412"/>
        </pc:sldMkLst>
        <pc:spChg chg="mod">
          <ac:chgData name="Daniel Margetic (SECURITY)" userId="ee2278a4-4fec-4cd0-81f2-44424f444fea" providerId="ADAL" clId="{419864AD-0CCB-4F8F-B492-769EDE0EEF25}" dt="2023-11-22T02:09:58.209" v="1810" actId="20577"/>
          <ac:spMkLst>
            <pc:docMk/>
            <pc:sldMk cId="2771897122" sldId="2142532412"/>
            <ac:spMk id="4" creationId="{FD92F025-1776-4403-B9D2-623921B955C4}"/>
          </ac:spMkLst>
        </pc:spChg>
        <pc:spChg chg="mod">
          <ac:chgData name="Daniel Margetic (SECURITY)" userId="ee2278a4-4fec-4cd0-81f2-44424f444fea" providerId="ADAL" clId="{419864AD-0CCB-4F8F-B492-769EDE0EEF25}" dt="2023-11-22T02:09:58.234" v="1815" actId="20577"/>
          <ac:spMkLst>
            <pc:docMk/>
            <pc:sldMk cId="2771897122" sldId="2142532412"/>
            <ac:spMk id="5" creationId="{26DAAD99-B0A4-4450-8DD7-E1274ABD2AC4}"/>
          </ac:spMkLst>
        </pc:spChg>
        <pc:spChg chg="mod">
          <ac:chgData name="Daniel Margetic (SECURITY)" userId="ee2278a4-4fec-4cd0-81f2-44424f444fea" providerId="ADAL" clId="{419864AD-0CCB-4F8F-B492-769EDE0EEF25}" dt="2023-11-22T02:09:58.214" v="1811" actId="20577"/>
          <ac:spMkLst>
            <pc:docMk/>
            <pc:sldMk cId="2771897122" sldId="2142532412"/>
            <ac:spMk id="8" creationId="{4B5C319F-B8B1-45BD-9E8E-CE6EA54E14C4}"/>
          </ac:spMkLst>
        </pc:spChg>
        <pc:spChg chg="mod">
          <ac:chgData name="Daniel Margetic (SECURITY)" userId="ee2278a4-4fec-4cd0-81f2-44424f444fea" providerId="ADAL" clId="{419864AD-0CCB-4F8F-B492-769EDE0EEF25}" dt="2023-11-22T02:09:58.229" v="1814" actId="20577"/>
          <ac:spMkLst>
            <pc:docMk/>
            <pc:sldMk cId="2771897122" sldId="2142532412"/>
            <ac:spMk id="9" creationId="{B766487E-9ACD-4696-B909-0BD529DF9077}"/>
          </ac:spMkLst>
        </pc:spChg>
        <pc:spChg chg="mod">
          <ac:chgData name="Daniel Margetic (SECURITY)" userId="ee2278a4-4fec-4cd0-81f2-44424f444fea" providerId="ADAL" clId="{419864AD-0CCB-4F8F-B492-769EDE0EEF25}" dt="2023-11-22T02:09:58.243" v="1816" actId="20577"/>
          <ac:spMkLst>
            <pc:docMk/>
            <pc:sldMk cId="2771897122" sldId="2142532412"/>
            <ac:spMk id="10" creationId="{16C628AB-B86D-42DC-BED2-78A954B9C5FA}"/>
          </ac:spMkLst>
        </pc:spChg>
        <pc:cxnChg chg="mod">
          <ac:chgData name="Daniel Margetic (SECURITY)" userId="ee2278a4-4fec-4cd0-81f2-44424f444fea" providerId="ADAL" clId="{419864AD-0CCB-4F8F-B492-769EDE0EEF25}" dt="2023-11-22T02:09:58.217" v="1813"/>
          <ac:cxnSpMkLst>
            <pc:docMk/>
            <pc:sldMk cId="2771897122" sldId="2142532412"/>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559469398" sldId="2142532412"/>
        </pc:sldMkLst>
        <pc:spChg chg="mod">
          <ac:chgData name="Daniel Margetic (SECURITY)" userId="ee2278a4-4fec-4cd0-81f2-44424f444fea" providerId="ADAL" clId="{419864AD-0CCB-4F8F-B492-769EDE0EEF25}" dt="2023-11-23T13:39:01.819" v="4919" actId="20577"/>
          <ac:spMkLst>
            <pc:docMk/>
            <pc:sldMk cId="3559469398" sldId="2142532412"/>
            <ac:spMk id="4" creationId="{FD92F025-1776-4403-B9D2-623921B955C4}"/>
          </ac:spMkLst>
        </pc:spChg>
        <pc:spChg chg="mod">
          <ac:chgData name="Daniel Margetic (SECURITY)" userId="ee2278a4-4fec-4cd0-81f2-44424f444fea" providerId="ADAL" clId="{419864AD-0CCB-4F8F-B492-769EDE0EEF25}" dt="2023-11-23T13:39:01.841" v="4924" actId="20577"/>
          <ac:spMkLst>
            <pc:docMk/>
            <pc:sldMk cId="3559469398" sldId="2142532412"/>
            <ac:spMk id="5" creationId="{26DAAD99-B0A4-4450-8DD7-E1274ABD2AC4}"/>
          </ac:spMkLst>
        </pc:spChg>
        <pc:spChg chg="mod">
          <ac:chgData name="Daniel Margetic (SECURITY)" userId="ee2278a4-4fec-4cd0-81f2-44424f444fea" providerId="ADAL" clId="{419864AD-0CCB-4F8F-B492-769EDE0EEF25}" dt="2023-11-23T13:39:01.823" v="4920" actId="20577"/>
          <ac:spMkLst>
            <pc:docMk/>
            <pc:sldMk cId="3559469398" sldId="2142532412"/>
            <ac:spMk id="8" creationId="{4B5C319F-B8B1-45BD-9E8E-CE6EA54E14C4}"/>
          </ac:spMkLst>
        </pc:spChg>
        <pc:spChg chg="mod">
          <ac:chgData name="Daniel Margetic (SECURITY)" userId="ee2278a4-4fec-4cd0-81f2-44424f444fea" providerId="ADAL" clId="{419864AD-0CCB-4F8F-B492-769EDE0EEF25}" dt="2023-11-23T13:39:01.837" v="4923" actId="20577"/>
          <ac:spMkLst>
            <pc:docMk/>
            <pc:sldMk cId="3559469398" sldId="2142532412"/>
            <ac:spMk id="9" creationId="{B766487E-9ACD-4696-B909-0BD529DF9077}"/>
          </ac:spMkLst>
        </pc:spChg>
        <pc:spChg chg="mod">
          <ac:chgData name="Daniel Margetic (SECURITY)" userId="ee2278a4-4fec-4cd0-81f2-44424f444fea" providerId="ADAL" clId="{419864AD-0CCB-4F8F-B492-769EDE0EEF25}" dt="2023-11-23T13:39:01.846" v="4925" actId="20577"/>
          <ac:spMkLst>
            <pc:docMk/>
            <pc:sldMk cId="3559469398" sldId="2142532412"/>
            <ac:spMk id="10" creationId="{16C628AB-B86D-42DC-BED2-78A954B9C5FA}"/>
          </ac:spMkLst>
        </pc:spChg>
        <pc:cxnChg chg="mod">
          <ac:chgData name="Daniel Margetic (SECURITY)" userId="ee2278a4-4fec-4cd0-81f2-44424f444fea" providerId="ADAL" clId="{419864AD-0CCB-4F8F-B492-769EDE0EEF25}" dt="2023-11-23T13:39:01.825" v="4922"/>
          <ac:cxnSpMkLst>
            <pc:docMk/>
            <pc:sldMk cId="3559469398" sldId="2142532412"/>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64306746" sldId="2142532413"/>
        </pc:sldMkLst>
        <pc:spChg chg="mod">
          <ac:chgData name="Daniel Margetic (SECURITY)" userId="ee2278a4-4fec-4cd0-81f2-44424f444fea" providerId="ADAL" clId="{419864AD-0CCB-4F8F-B492-769EDE0EEF25}" dt="2023-11-22T02:09:58.662" v="1820" actId="20577"/>
          <ac:spMkLst>
            <pc:docMk/>
            <pc:sldMk cId="64306746" sldId="2142532413"/>
            <ac:spMk id="4" creationId="{FD92F025-1776-4403-B9D2-623921B955C4}"/>
          </ac:spMkLst>
        </pc:spChg>
        <pc:spChg chg="mod">
          <ac:chgData name="Daniel Margetic (SECURITY)" userId="ee2278a4-4fec-4cd0-81f2-44424f444fea" providerId="ADAL" clId="{419864AD-0CCB-4F8F-B492-769EDE0EEF25}" dt="2023-11-22T02:09:58.688" v="1825" actId="20577"/>
          <ac:spMkLst>
            <pc:docMk/>
            <pc:sldMk cId="64306746" sldId="2142532413"/>
            <ac:spMk id="5" creationId="{26DAAD99-B0A4-4450-8DD7-E1274ABD2AC4}"/>
          </ac:spMkLst>
        </pc:spChg>
        <pc:spChg chg="mod">
          <ac:chgData name="Daniel Margetic (SECURITY)" userId="ee2278a4-4fec-4cd0-81f2-44424f444fea" providerId="ADAL" clId="{419864AD-0CCB-4F8F-B492-769EDE0EEF25}" dt="2023-11-22T02:09:58.667" v="1821" actId="20577"/>
          <ac:spMkLst>
            <pc:docMk/>
            <pc:sldMk cId="64306746" sldId="2142532413"/>
            <ac:spMk id="8" creationId="{4B5C319F-B8B1-45BD-9E8E-CE6EA54E14C4}"/>
          </ac:spMkLst>
        </pc:spChg>
        <pc:spChg chg="mod">
          <ac:chgData name="Daniel Margetic (SECURITY)" userId="ee2278a4-4fec-4cd0-81f2-44424f444fea" providerId="ADAL" clId="{419864AD-0CCB-4F8F-B492-769EDE0EEF25}" dt="2023-11-22T02:09:58.682" v="1824" actId="20577"/>
          <ac:spMkLst>
            <pc:docMk/>
            <pc:sldMk cId="64306746" sldId="2142532413"/>
            <ac:spMk id="9" creationId="{B766487E-9ACD-4696-B909-0BD529DF9077}"/>
          </ac:spMkLst>
        </pc:spChg>
        <pc:spChg chg="mod">
          <ac:chgData name="Daniel Margetic (SECURITY)" userId="ee2278a4-4fec-4cd0-81f2-44424f444fea" providerId="ADAL" clId="{419864AD-0CCB-4F8F-B492-769EDE0EEF25}" dt="2023-11-22T02:09:58.697" v="1826" actId="20577"/>
          <ac:spMkLst>
            <pc:docMk/>
            <pc:sldMk cId="64306746" sldId="2142532413"/>
            <ac:spMk id="10" creationId="{16C628AB-B86D-42DC-BED2-78A954B9C5FA}"/>
          </ac:spMkLst>
        </pc:spChg>
        <pc:cxnChg chg="mod">
          <ac:chgData name="Daniel Margetic (SECURITY)" userId="ee2278a4-4fec-4cd0-81f2-44424f444fea" providerId="ADAL" clId="{419864AD-0CCB-4F8F-B492-769EDE0EEF25}" dt="2023-11-22T02:09:58.671" v="1823"/>
          <ac:cxnSpMkLst>
            <pc:docMk/>
            <pc:sldMk cId="64306746" sldId="2142532413"/>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646260694" sldId="2142532413"/>
        </pc:sldMkLst>
        <pc:spChg chg="mod">
          <ac:chgData name="Daniel Margetic (SECURITY)" userId="ee2278a4-4fec-4cd0-81f2-44424f444fea" providerId="ADAL" clId="{419864AD-0CCB-4F8F-B492-769EDE0EEF25}" dt="2023-11-23T13:39:02.183" v="4929" actId="20577"/>
          <ac:spMkLst>
            <pc:docMk/>
            <pc:sldMk cId="1646260694" sldId="2142532413"/>
            <ac:spMk id="4" creationId="{FD92F025-1776-4403-B9D2-623921B955C4}"/>
          </ac:spMkLst>
        </pc:spChg>
        <pc:spChg chg="mod">
          <ac:chgData name="Daniel Margetic (SECURITY)" userId="ee2278a4-4fec-4cd0-81f2-44424f444fea" providerId="ADAL" clId="{419864AD-0CCB-4F8F-B492-769EDE0EEF25}" dt="2023-11-23T13:39:02.207" v="4934" actId="20577"/>
          <ac:spMkLst>
            <pc:docMk/>
            <pc:sldMk cId="1646260694" sldId="2142532413"/>
            <ac:spMk id="5" creationId="{26DAAD99-B0A4-4450-8DD7-E1274ABD2AC4}"/>
          </ac:spMkLst>
        </pc:spChg>
        <pc:spChg chg="mod">
          <ac:chgData name="Daniel Margetic (SECURITY)" userId="ee2278a4-4fec-4cd0-81f2-44424f444fea" providerId="ADAL" clId="{419864AD-0CCB-4F8F-B492-769EDE0EEF25}" dt="2023-11-23T13:39:02.183" v="4930" actId="20577"/>
          <ac:spMkLst>
            <pc:docMk/>
            <pc:sldMk cId="1646260694" sldId="2142532413"/>
            <ac:spMk id="8" creationId="{4B5C319F-B8B1-45BD-9E8E-CE6EA54E14C4}"/>
          </ac:spMkLst>
        </pc:spChg>
        <pc:spChg chg="mod">
          <ac:chgData name="Daniel Margetic (SECURITY)" userId="ee2278a4-4fec-4cd0-81f2-44424f444fea" providerId="ADAL" clId="{419864AD-0CCB-4F8F-B492-769EDE0EEF25}" dt="2023-11-23T13:39:02.193" v="4933" actId="20577"/>
          <ac:spMkLst>
            <pc:docMk/>
            <pc:sldMk cId="1646260694" sldId="2142532413"/>
            <ac:spMk id="9" creationId="{B766487E-9ACD-4696-B909-0BD529DF9077}"/>
          </ac:spMkLst>
        </pc:spChg>
        <pc:spChg chg="mod">
          <ac:chgData name="Daniel Margetic (SECURITY)" userId="ee2278a4-4fec-4cd0-81f2-44424f444fea" providerId="ADAL" clId="{419864AD-0CCB-4F8F-B492-769EDE0EEF25}" dt="2023-11-23T13:39:02.215" v="4935" actId="20577"/>
          <ac:spMkLst>
            <pc:docMk/>
            <pc:sldMk cId="1646260694" sldId="2142532413"/>
            <ac:spMk id="10" creationId="{16C628AB-B86D-42DC-BED2-78A954B9C5FA}"/>
          </ac:spMkLst>
        </pc:spChg>
        <pc:cxnChg chg="mod">
          <ac:chgData name="Daniel Margetic (SECURITY)" userId="ee2278a4-4fec-4cd0-81f2-44424f444fea" providerId="ADAL" clId="{419864AD-0CCB-4F8F-B492-769EDE0EEF25}" dt="2023-11-23T13:39:02.193" v="4932"/>
          <ac:cxnSpMkLst>
            <pc:docMk/>
            <pc:sldMk cId="1646260694" sldId="214253241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989978438" sldId="2142532413"/>
        </pc:sldMkLst>
        <pc:spChg chg="mod">
          <ac:chgData name="Daniel Margetic (SECURITY)" userId="ee2278a4-4fec-4cd0-81f2-44424f444fea" providerId="ADAL" clId="{419864AD-0CCB-4F8F-B492-769EDE0EEF25}" dt="2023-11-23T13:00:38.501" v="3164" actId="20577"/>
          <ac:spMkLst>
            <pc:docMk/>
            <pc:sldMk cId="1989978438" sldId="2142532413"/>
            <ac:spMk id="4" creationId="{FD92F025-1776-4403-B9D2-623921B955C4}"/>
          </ac:spMkLst>
        </pc:spChg>
        <pc:spChg chg="mod">
          <ac:chgData name="Daniel Margetic (SECURITY)" userId="ee2278a4-4fec-4cd0-81f2-44424f444fea" providerId="ADAL" clId="{419864AD-0CCB-4F8F-B492-769EDE0EEF25}" dt="2023-11-23T13:00:38.527" v="3169" actId="20577"/>
          <ac:spMkLst>
            <pc:docMk/>
            <pc:sldMk cId="1989978438" sldId="2142532413"/>
            <ac:spMk id="5" creationId="{26DAAD99-B0A4-4450-8DD7-E1274ABD2AC4}"/>
          </ac:spMkLst>
        </pc:spChg>
        <pc:spChg chg="mod">
          <ac:chgData name="Daniel Margetic (SECURITY)" userId="ee2278a4-4fec-4cd0-81f2-44424f444fea" providerId="ADAL" clId="{419864AD-0CCB-4F8F-B492-769EDE0EEF25}" dt="2023-11-23T13:00:38.511" v="3165" actId="20577"/>
          <ac:spMkLst>
            <pc:docMk/>
            <pc:sldMk cId="1989978438" sldId="2142532413"/>
            <ac:spMk id="8" creationId="{4B5C319F-B8B1-45BD-9E8E-CE6EA54E14C4}"/>
          </ac:spMkLst>
        </pc:spChg>
        <pc:spChg chg="mod">
          <ac:chgData name="Daniel Margetic (SECURITY)" userId="ee2278a4-4fec-4cd0-81f2-44424f444fea" providerId="ADAL" clId="{419864AD-0CCB-4F8F-B492-769EDE0EEF25}" dt="2023-11-23T13:00:38.522" v="3168" actId="20577"/>
          <ac:spMkLst>
            <pc:docMk/>
            <pc:sldMk cId="1989978438" sldId="2142532413"/>
            <ac:spMk id="9" creationId="{B766487E-9ACD-4696-B909-0BD529DF9077}"/>
          </ac:spMkLst>
        </pc:spChg>
        <pc:spChg chg="mod">
          <ac:chgData name="Daniel Margetic (SECURITY)" userId="ee2278a4-4fec-4cd0-81f2-44424f444fea" providerId="ADAL" clId="{419864AD-0CCB-4F8F-B492-769EDE0EEF25}" dt="2023-11-23T13:00:38.532" v="3170" actId="20577"/>
          <ac:spMkLst>
            <pc:docMk/>
            <pc:sldMk cId="1989978438" sldId="2142532413"/>
            <ac:spMk id="10" creationId="{16C628AB-B86D-42DC-BED2-78A954B9C5FA}"/>
          </ac:spMkLst>
        </pc:spChg>
        <pc:cxnChg chg="mod">
          <ac:chgData name="Daniel Margetic (SECURITY)" userId="ee2278a4-4fec-4cd0-81f2-44424f444fea" providerId="ADAL" clId="{419864AD-0CCB-4F8F-B492-769EDE0EEF25}" dt="2023-11-23T13:00:38.515" v="3167"/>
          <ac:cxnSpMkLst>
            <pc:docMk/>
            <pc:sldMk cId="1989978438" sldId="2142532413"/>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094607051" sldId="2142532413"/>
        </pc:sldMkLst>
        <pc:spChg chg="mod">
          <ac:chgData name="Daniel Margetic (SECURITY)" userId="ee2278a4-4fec-4cd0-81f2-44424f444fea" providerId="ADAL" clId="{419864AD-0CCB-4F8F-B492-769EDE0EEF25}" dt="2023-11-17T01:45:07.632" v="331" actId="20577"/>
          <ac:spMkLst>
            <pc:docMk/>
            <pc:sldMk cId="4094607051" sldId="2142532413"/>
            <ac:spMk id="4" creationId="{FD92F025-1776-4403-B9D2-623921B955C4}"/>
          </ac:spMkLst>
        </pc:spChg>
        <pc:spChg chg="mod">
          <ac:chgData name="Daniel Margetic (SECURITY)" userId="ee2278a4-4fec-4cd0-81f2-44424f444fea" providerId="ADAL" clId="{419864AD-0CCB-4F8F-B492-769EDE0EEF25}" dt="2023-11-17T01:45:07.656" v="336" actId="20577"/>
          <ac:spMkLst>
            <pc:docMk/>
            <pc:sldMk cId="4094607051" sldId="2142532413"/>
            <ac:spMk id="5" creationId="{26DAAD99-B0A4-4450-8DD7-E1274ABD2AC4}"/>
          </ac:spMkLst>
        </pc:spChg>
        <pc:spChg chg="mod">
          <ac:chgData name="Daniel Margetic (SECURITY)" userId="ee2278a4-4fec-4cd0-81f2-44424f444fea" providerId="ADAL" clId="{419864AD-0CCB-4F8F-B492-769EDE0EEF25}" dt="2023-11-17T01:45:07.636" v="332" actId="20577"/>
          <ac:spMkLst>
            <pc:docMk/>
            <pc:sldMk cId="4094607051" sldId="2142532413"/>
            <ac:spMk id="8" creationId="{4B5C319F-B8B1-45BD-9E8E-CE6EA54E14C4}"/>
          </ac:spMkLst>
        </pc:spChg>
        <pc:spChg chg="mod">
          <ac:chgData name="Daniel Margetic (SECURITY)" userId="ee2278a4-4fec-4cd0-81f2-44424f444fea" providerId="ADAL" clId="{419864AD-0CCB-4F8F-B492-769EDE0EEF25}" dt="2023-11-17T01:45:07.651" v="335" actId="20577"/>
          <ac:spMkLst>
            <pc:docMk/>
            <pc:sldMk cId="4094607051" sldId="2142532413"/>
            <ac:spMk id="9" creationId="{B766487E-9ACD-4696-B909-0BD529DF9077}"/>
          </ac:spMkLst>
        </pc:spChg>
        <pc:spChg chg="mod">
          <ac:chgData name="Daniel Margetic (SECURITY)" userId="ee2278a4-4fec-4cd0-81f2-44424f444fea" providerId="ADAL" clId="{419864AD-0CCB-4F8F-B492-769EDE0EEF25}" dt="2023-11-17T01:45:07.664" v="337" actId="20577"/>
          <ac:spMkLst>
            <pc:docMk/>
            <pc:sldMk cId="4094607051" sldId="2142532413"/>
            <ac:spMk id="10" creationId="{16C628AB-B86D-42DC-BED2-78A954B9C5FA}"/>
          </ac:spMkLst>
        </pc:spChg>
        <pc:cxnChg chg="mod">
          <ac:chgData name="Daniel Margetic (SECURITY)" userId="ee2278a4-4fec-4cd0-81f2-44424f444fea" providerId="ADAL" clId="{419864AD-0CCB-4F8F-B492-769EDE0EEF25}" dt="2023-11-17T01:45:07.639" v="334"/>
          <ac:cxnSpMkLst>
            <pc:docMk/>
            <pc:sldMk cId="4094607051" sldId="214253241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59274904" sldId="2142532414"/>
        </pc:sldMkLst>
        <pc:spChg chg="mod">
          <ac:chgData name="Daniel Margetic (SECURITY)" userId="ee2278a4-4fec-4cd0-81f2-44424f444fea" providerId="ADAL" clId="{419864AD-0CCB-4F8F-B492-769EDE0EEF25}" dt="2023-11-22T02:09:59.197" v="1830" actId="20577"/>
          <ac:spMkLst>
            <pc:docMk/>
            <pc:sldMk cId="159274904" sldId="2142532414"/>
            <ac:spMk id="4" creationId="{FD92F025-1776-4403-B9D2-623921B955C4}"/>
          </ac:spMkLst>
        </pc:spChg>
        <pc:spChg chg="mod">
          <ac:chgData name="Daniel Margetic (SECURITY)" userId="ee2278a4-4fec-4cd0-81f2-44424f444fea" providerId="ADAL" clId="{419864AD-0CCB-4F8F-B492-769EDE0EEF25}" dt="2023-11-22T02:09:59.221" v="1835" actId="20577"/>
          <ac:spMkLst>
            <pc:docMk/>
            <pc:sldMk cId="159274904" sldId="2142532414"/>
            <ac:spMk id="5" creationId="{26DAAD99-B0A4-4450-8DD7-E1274ABD2AC4}"/>
          </ac:spMkLst>
        </pc:spChg>
        <pc:spChg chg="mod">
          <ac:chgData name="Daniel Margetic (SECURITY)" userId="ee2278a4-4fec-4cd0-81f2-44424f444fea" providerId="ADAL" clId="{419864AD-0CCB-4F8F-B492-769EDE0EEF25}" dt="2023-11-22T02:09:59.202" v="1831" actId="20577"/>
          <ac:spMkLst>
            <pc:docMk/>
            <pc:sldMk cId="159274904" sldId="2142532414"/>
            <ac:spMk id="8" creationId="{4B5C319F-B8B1-45BD-9E8E-CE6EA54E14C4}"/>
          </ac:spMkLst>
        </pc:spChg>
        <pc:spChg chg="mod">
          <ac:chgData name="Daniel Margetic (SECURITY)" userId="ee2278a4-4fec-4cd0-81f2-44424f444fea" providerId="ADAL" clId="{419864AD-0CCB-4F8F-B492-769EDE0EEF25}" dt="2023-11-22T02:09:59.217" v="1834" actId="20577"/>
          <ac:spMkLst>
            <pc:docMk/>
            <pc:sldMk cId="159274904" sldId="2142532414"/>
            <ac:spMk id="9" creationId="{B766487E-9ACD-4696-B909-0BD529DF9077}"/>
          </ac:spMkLst>
        </pc:spChg>
        <pc:spChg chg="mod">
          <ac:chgData name="Daniel Margetic (SECURITY)" userId="ee2278a4-4fec-4cd0-81f2-44424f444fea" providerId="ADAL" clId="{419864AD-0CCB-4F8F-B492-769EDE0EEF25}" dt="2023-11-22T02:09:59.229" v="1836" actId="20577"/>
          <ac:spMkLst>
            <pc:docMk/>
            <pc:sldMk cId="159274904" sldId="2142532414"/>
            <ac:spMk id="10" creationId="{16C628AB-B86D-42DC-BED2-78A954B9C5FA}"/>
          </ac:spMkLst>
        </pc:spChg>
        <pc:cxnChg chg="mod">
          <ac:chgData name="Daniel Margetic (SECURITY)" userId="ee2278a4-4fec-4cd0-81f2-44424f444fea" providerId="ADAL" clId="{419864AD-0CCB-4F8F-B492-769EDE0EEF25}" dt="2023-11-22T02:09:59.205" v="1833"/>
          <ac:cxnSpMkLst>
            <pc:docMk/>
            <pc:sldMk cId="159274904" sldId="2142532414"/>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762644991" sldId="2142532414"/>
        </pc:sldMkLst>
        <pc:spChg chg="mod">
          <ac:chgData name="Daniel Margetic (SECURITY)" userId="ee2278a4-4fec-4cd0-81f2-44424f444fea" providerId="ADAL" clId="{419864AD-0CCB-4F8F-B492-769EDE0EEF25}" dt="2023-11-23T13:39:02.550" v="4939" actId="20577"/>
          <ac:spMkLst>
            <pc:docMk/>
            <pc:sldMk cId="1762644991" sldId="2142532414"/>
            <ac:spMk id="4" creationId="{FD92F025-1776-4403-B9D2-623921B955C4}"/>
          </ac:spMkLst>
        </pc:spChg>
        <pc:spChg chg="mod">
          <ac:chgData name="Daniel Margetic (SECURITY)" userId="ee2278a4-4fec-4cd0-81f2-44424f444fea" providerId="ADAL" clId="{419864AD-0CCB-4F8F-B492-769EDE0EEF25}" dt="2023-11-23T13:39:02.565" v="4944" actId="20577"/>
          <ac:spMkLst>
            <pc:docMk/>
            <pc:sldMk cId="1762644991" sldId="2142532414"/>
            <ac:spMk id="5" creationId="{26DAAD99-B0A4-4450-8DD7-E1274ABD2AC4}"/>
          </ac:spMkLst>
        </pc:spChg>
        <pc:spChg chg="mod">
          <ac:chgData name="Daniel Margetic (SECURITY)" userId="ee2278a4-4fec-4cd0-81f2-44424f444fea" providerId="ADAL" clId="{419864AD-0CCB-4F8F-B492-769EDE0EEF25}" dt="2023-11-23T13:39:02.550" v="4940" actId="20577"/>
          <ac:spMkLst>
            <pc:docMk/>
            <pc:sldMk cId="1762644991" sldId="2142532414"/>
            <ac:spMk id="8" creationId="{4B5C319F-B8B1-45BD-9E8E-CE6EA54E14C4}"/>
          </ac:spMkLst>
        </pc:spChg>
        <pc:spChg chg="mod">
          <ac:chgData name="Daniel Margetic (SECURITY)" userId="ee2278a4-4fec-4cd0-81f2-44424f444fea" providerId="ADAL" clId="{419864AD-0CCB-4F8F-B492-769EDE0EEF25}" dt="2023-11-23T13:39:02.565" v="4943" actId="20577"/>
          <ac:spMkLst>
            <pc:docMk/>
            <pc:sldMk cId="1762644991" sldId="2142532414"/>
            <ac:spMk id="9" creationId="{B766487E-9ACD-4696-B909-0BD529DF9077}"/>
          </ac:spMkLst>
        </pc:spChg>
        <pc:spChg chg="mod">
          <ac:chgData name="Daniel Margetic (SECURITY)" userId="ee2278a4-4fec-4cd0-81f2-44424f444fea" providerId="ADAL" clId="{419864AD-0CCB-4F8F-B492-769EDE0EEF25}" dt="2023-11-23T13:39:02.575" v="4945" actId="20577"/>
          <ac:spMkLst>
            <pc:docMk/>
            <pc:sldMk cId="1762644991" sldId="2142532414"/>
            <ac:spMk id="10" creationId="{16C628AB-B86D-42DC-BED2-78A954B9C5FA}"/>
          </ac:spMkLst>
        </pc:spChg>
        <pc:cxnChg chg="mod">
          <ac:chgData name="Daniel Margetic (SECURITY)" userId="ee2278a4-4fec-4cd0-81f2-44424f444fea" providerId="ADAL" clId="{419864AD-0CCB-4F8F-B492-769EDE0EEF25}" dt="2023-11-23T13:39:02.561" v="4942"/>
          <ac:cxnSpMkLst>
            <pc:docMk/>
            <pc:sldMk cId="1762644991" sldId="2142532414"/>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171209936" sldId="2142532414"/>
        </pc:sldMkLst>
        <pc:spChg chg="mod">
          <ac:chgData name="Daniel Margetic (SECURITY)" userId="ee2278a4-4fec-4cd0-81f2-44424f444fea" providerId="ADAL" clId="{419864AD-0CCB-4F8F-B492-769EDE0EEF25}" dt="2023-11-23T13:00:38.895" v="3174" actId="20577"/>
          <ac:spMkLst>
            <pc:docMk/>
            <pc:sldMk cId="3171209936" sldId="2142532414"/>
            <ac:spMk id="4" creationId="{FD92F025-1776-4403-B9D2-623921B955C4}"/>
          </ac:spMkLst>
        </pc:spChg>
        <pc:spChg chg="mod">
          <ac:chgData name="Daniel Margetic (SECURITY)" userId="ee2278a4-4fec-4cd0-81f2-44424f444fea" providerId="ADAL" clId="{419864AD-0CCB-4F8F-B492-769EDE0EEF25}" dt="2023-11-23T13:00:38.918" v="3179" actId="20577"/>
          <ac:spMkLst>
            <pc:docMk/>
            <pc:sldMk cId="3171209936" sldId="2142532414"/>
            <ac:spMk id="5" creationId="{26DAAD99-B0A4-4450-8DD7-E1274ABD2AC4}"/>
          </ac:spMkLst>
        </pc:spChg>
        <pc:spChg chg="mod">
          <ac:chgData name="Daniel Margetic (SECURITY)" userId="ee2278a4-4fec-4cd0-81f2-44424f444fea" providerId="ADAL" clId="{419864AD-0CCB-4F8F-B492-769EDE0EEF25}" dt="2023-11-23T13:00:38.905" v="3175" actId="20577"/>
          <ac:spMkLst>
            <pc:docMk/>
            <pc:sldMk cId="3171209936" sldId="2142532414"/>
            <ac:spMk id="8" creationId="{4B5C319F-B8B1-45BD-9E8E-CE6EA54E14C4}"/>
          </ac:spMkLst>
        </pc:spChg>
        <pc:spChg chg="mod">
          <ac:chgData name="Daniel Margetic (SECURITY)" userId="ee2278a4-4fec-4cd0-81f2-44424f444fea" providerId="ADAL" clId="{419864AD-0CCB-4F8F-B492-769EDE0EEF25}" dt="2023-11-23T13:00:38.918" v="3178" actId="20577"/>
          <ac:spMkLst>
            <pc:docMk/>
            <pc:sldMk cId="3171209936" sldId="2142532414"/>
            <ac:spMk id="9" creationId="{B766487E-9ACD-4696-B909-0BD529DF9077}"/>
          </ac:spMkLst>
        </pc:spChg>
        <pc:spChg chg="mod">
          <ac:chgData name="Daniel Margetic (SECURITY)" userId="ee2278a4-4fec-4cd0-81f2-44424f444fea" providerId="ADAL" clId="{419864AD-0CCB-4F8F-B492-769EDE0EEF25}" dt="2023-11-23T13:00:38.928" v="3180" actId="20577"/>
          <ac:spMkLst>
            <pc:docMk/>
            <pc:sldMk cId="3171209936" sldId="2142532414"/>
            <ac:spMk id="10" creationId="{16C628AB-B86D-42DC-BED2-78A954B9C5FA}"/>
          </ac:spMkLst>
        </pc:spChg>
        <pc:cxnChg chg="mod">
          <ac:chgData name="Daniel Margetic (SECURITY)" userId="ee2278a4-4fec-4cd0-81f2-44424f444fea" providerId="ADAL" clId="{419864AD-0CCB-4F8F-B492-769EDE0EEF25}" dt="2023-11-23T13:00:38.905" v="3177"/>
          <ac:cxnSpMkLst>
            <pc:docMk/>
            <pc:sldMk cId="3171209936" sldId="2142532414"/>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3659782576" sldId="2142532414"/>
        </pc:sldMkLst>
        <pc:spChg chg="mod">
          <ac:chgData name="Daniel Margetic (SECURITY)" userId="ee2278a4-4fec-4cd0-81f2-44424f444fea" providerId="ADAL" clId="{419864AD-0CCB-4F8F-B492-769EDE0EEF25}" dt="2023-11-17T01:45:08.136" v="341" actId="20577"/>
          <ac:spMkLst>
            <pc:docMk/>
            <pc:sldMk cId="3659782576" sldId="2142532414"/>
            <ac:spMk id="4" creationId="{FD92F025-1776-4403-B9D2-623921B955C4}"/>
          </ac:spMkLst>
        </pc:spChg>
        <pc:spChg chg="mod">
          <ac:chgData name="Daniel Margetic (SECURITY)" userId="ee2278a4-4fec-4cd0-81f2-44424f444fea" providerId="ADAL" clId="{419864AD-0CCB-4F8F-B492-769EDE0EEF25}" dt="2023-11-17T01:45:08.161" v="346" actId="20577"/>
          <ac:spMkLst>
            <pc:docMk/>
            <pc:sldMk cId="3659782576" sldId="2142532414"/>
            <ac:spMk id="5" creationId="{26DAAD99-B0A4-4450-8DD7-E1274ABD2AC4}"/>
          </ac:spMkLst>
        </pc:spChg>
        <pc:spChg chg="mod">
          <ac:chgData name="Daniel Margetic (SECURITY)" userId="ee2278a4-4fec-4cd0-81f2-44424f444fea" providerId="ADAL" clId="{419864AD-0CCB-4F8F-B492-769EDE0EEF25}" dt="2023-11-17T01:45:08.140" v="342" actId="20577"/>
          <ac:spMkLst>
            <pc:docMk/>
            <pc:sldMk cId="3659782576" sldId="2142532414"/>
            <ac:spMk id="8" creationId="{4B5C319F-B8B1-45BD-9E8E-CE6EA54E14C4}"/>
          </ac:spMkLst>
        </pc:spChg>
        <pc:spChg chg="mod">
          <ac:chgData name="Daniel Margetic (SECURITY)" userId="ee2278a4-4fec-4cd0-81f2-44424f444fea" providerId="ADAL" clId="{419864AD-0CCB-4F8F-B492-769EDE0EEF25}" dt="2023-11-17T01:45:08.156" v="345" actId="20577"/>
          <ac:spMkLst>
            <pc:docMk/>
            <pc:sldMk cId="3659782576" sldId="2142532414"/>
            <ac:spMk id="9" creationId="{B766487E-9ACD-4696-B909-0BD529DF9077}"/>
          </ac:spMkLst>
        </pc:spChg>
        <pc:spChg chg="mod">
          <ac:chgData name="Daniel Margetic (SECURITY)" userId="ee2278a4-4fec-4cd0-81f2-44424f444fea" providerId="ADAL" clId="{419864AD-0CCB-4F8F-B492-769EDE0EEF25}" dt="2023-11-17T01:45:08.169" v="347" actId="20577"/>
          <ac:spMkLst>
            <pc:docMk/>
            <pc:sldMk cId="3659782576" sldId="2142532414"/>
            <ac:spMk id="10" creationId="{16C628AB-B86D-42DC-BED2-78A954B9C5FA}"/>
          </ac:spMkLst>
        </pc:spChg>
        <pc:cxnChg chg="mod">
          <ac:chgData name="Daniel Margetic (SECURITY)" userId="ee2278a4-4fec-4cd0-81f2-44424f444fea" providerId="ADAL" clId="{419864AD-0CCB-4F8F-B492-769EDE0EEF25}" dt="2023-11-17T01:45:08.145" v="344"/>
          <ac:cxnSpMkLst>
            <pc:docMk/>
            <pc:sldMk cId="3659782576" sldId="214253241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10085011" sldId="2142532415"/>
        </pc:sldMkLst>
        <pc:spChg chg="mod">
          <ac:chgData name="Daniel Margetic (SECURITY)" userId="ee2278a4-4fec-4cd0-81f2-44424f444fea" providerId="ADAL" clId="{419864AD-0CCB-4F8F-B492-769EDE0EEF25}" dt="2023-11-22T02:09:59.695" v="1840" actId="20577"/>
          <ac:spMkLst>
            <pc:docMk/>
            <pc:sldMk cId="110085011" sldId="2142532415"/>
            <ac:spMk id="4" creationId="{FD92F025-1776-4403-B9D2-623921B955C4}"/>
          </ac:spMkLst>
        </pc:spChg>
        <pc:spChg chg="mod">
          <ac:chgData name="Daniel Margetic (SECURITY)" userId="ee2278a4-4fec-4cd0-81f2-44424f444fea" providerId="ADAL" clId="{419864AD-0CCB-4F8F-B492-769EDE0EEF25}" dt="2023-11-22T02:09:59.723" v="1845" actId="20577"/>
          <ac:spMkLst>
            <pc:docMk/>
            <pc:sldMk cId="110085011" sldId="2142532415"/>
            <ac:spMk id="5" creationId="{26DAAD99-B0A4-4450-8DD7-E1274ABD2AC4}"/>
          </ac:spMkLst>
        </pc:spChg>
        <pc:spChg chg="mod">
          <ac:chgData name="Daniel Margetic (SECURITY)" userId="ee2278a4-4fec-4cd0-81f2-44424f444fea" providerId="ADAL" clId="{419864AD-0CCB-4F8F-B492-769EDE0EEF25}" dt="2023-11-22T02:09:59.700" v="1841" actId="20577"/>
          <ac:spMkLst>
            <pc:docMk/>
            <pc:sldMk cId="110085011" sldId="2142532415"/>
            <ac:spMk id="8" creationId="{4B5C319F-B8B1-45BD-9E8E-CE6EA54E14C4}"/>
          </ac:spMkLst>
        </pc:spChg>
        <pc:spChg chg="mod">
          <ac:chgData name="Daniel Margetic (SECURITY)" userId="ee2278a4-4fec-4cd0-81f2-44424f444fea" providerId="ADAL" clId="{419864AD-0CCB-4F8F-B492-769EDE0EEF25}" dt="2023-11-22T02:09:59.715" v="1844" actId="20577"/>
          <ac:spMkLst>
            <pc:docMk/>
            <pc:sldMk cId="110085011" sldId="2142532415"/>
            <ac:spMk id="9" creationId="{B766487E-9ACD-4696-B909-0BD529DF9077}"/>
          </ac:spMkLst>
        </pc:spChg>
        <pc:spChg chg="mod">
          <ac:chgData name="Daniel Margetic (SECURITY)" userId="ee2278a4-4fec-4cd0-81f2-44424f444fea" providerId="ADAL" clId="{419864AD-0CCB-4F8F-B492-769EDE0EEF25}" dt="2023-11-22T02:09:59.732" v="1846" actId="20577"/>
          <ac:spMkLst>
            <pc:docMk/>
            <pc:sldMk cId="110085011" sldId="2142532415"/>
            <ac:spMk id="10" creationId="{16C628AB-B86D-42DC-BED2-78A954B9C5FA}"/>
          </ac:spMkLst>
        </pc:spChg>
        <pc:cxnChg chg="mod">
          <ac:chgData name="Daniel Margetic (SECURITY)" userId="ee2278a4-4fec-4cd0-81f2-44424f444fea" providerId="ADAL" clId="{419864AD-0CCB-4F8F-B492-769EDE0EEF25}" dt="2023-11-22T02:09:59.704" v="1843"/>
          <ac:cxnSpMkLst>
            <pc:docMk/>
            <pc:sldMk cId="110085011" sldId="214253241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09452965" sldId="2142532415"/>
        </pc:sldMkLst>
        <pc:spChg chg="mod">
          <ac:chgData name="Daniel Margetic (SECURITY)" userId="ee2278a4-4fec-4cd0-81f2-44424f444fea" providerId="ADAL" clId="{419864AD-0CCB-4F8F-B492-769EDE0EEF25}" dt="2023-11-23T13:00:39.231" v="3184" actId="20577"/>
          <ac:spMkLst>
            <pc:docMk/>
            <pc:sldMk cId="2209452965" sldId="2142532415"/>
            <ac:spMk id="4" creationId="{FD92F025-1776-4403-B9D2-623921B955C4}"/>
          </ac:spMkLst>
        </pc:spChg>
        <pc:spChg chg="mod">
          <ac:chgData name="Daniel Margetic (SECURITY)" userId="ee2278a4-4fec-4cd0-81f2-44424f444fea" providerId="ADAL" clId="{419864AD-0CCB-4F8F-B492-769EDE0EEF25}" dt="2023-11-23T13:00:39.252" v="3189" actId="20577"/>
          <ac:spMkLst>
            <pc:docMk/>
            <pc:sldMk cId="2209452965" sldId="2142532415"/>
            <ac:spMk id="5" creationId="{26DAAD99-B0A4-4450-8DD7-E1274ABD2AC4}"/>
          </ac:spMkLst>
        </pc:spChg>
        <pc:spChg chg="mod">
          <ac:chgData name="Daniel Margetic (SECURITY)" userId="ee2278a4-4fec-4cd0-81f2-44424f444fea" providerId="ADAL" clId="{419864AD-0CCB-4F8F-B492-769EDE0EEF25}" dt="2023-11-23T13:00:39.231" v="3185" actId="20577"/>
          <ac:spMkLst>
            <pc:docMk/>
            <pc:sldMk cId="2209452965" sldId="2142532415"/>
            <ac:spMk id="8" creationId="{4B5C319F-B8B1-45BD-9E8E-CE6EA54E14C4}"/>
          </ac:spMkLst>
        </pc:spChg>
        <pc:spChg chg="mod">
          <ac:chgData name="Daniel Margetic (SECURITY)" userId="ee2278a4-4fec-4cd0-81f2-44424f444fea" providerId="ADAL" clId="{419864AD-0CCB-4F8F-B492-769EDE0EEF25}" dt="2023-11-23T13:00:39.241" v="3188" actId="20577"/>
          <ac:spMkLst>
            <pc:docMk/>
            <pc:sldMk cId="2209452965" sldId="2142532415"/>
            <ac:spMk id="9" creationId="{B766487E-9ACD-4696-B909-0BD529DF9077}"/>
          </ac:spMkLst>
        </pc:spChg>
        <pc:spChg chg="mod">
          <ac:chgData name="Daniel Margetic (SECURITY)" userId="ee2278a4-4fec-4cd0-81f2-44424f444fea" providerId="ADAL" clId="{419864AD-0CCB-4F8F-B492-769EDE0EEF25}" dt="2023-11-23T13:00:39.261" v="3190" actId="20577"/>
          <ac:spMkLst>
            <pc:docMk/>
            <pc:sldMk cId="2209452965" sldId="2142532415"/>
            <ac:spMk id="10" creationId="{16C628AB-B86D-42DC-BED2-78A954B9C5FA}"/>
          </ac:spMkLst>
        </pc:spChg>
        <pc:cxnChg chg="mod">
          <ac:chgData name="Daniel Margetic (SECURITY)" userId="ee2278a4-4fec-4cd0-81f2-44424f444fea" providerId="ADAL" clId="{419864AD-0CCB-4F8F-B492-769EDE0EEF25}" dt="2023-11-23T13:00:39.241" v="3187"/>
          <ac:cxnSpMkLst>
            <pc:docMk/>
            <pc:sldMk cId="2209452965" sldId="2142532415"/>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592442113" sldId="2142532415"/>
        </pc:sldMkLst>
        <pc:spChg chg="mod">
          <ac:chgData name="Daniel Margetic (SECURITY)" userId="ee2278a4-4fec-4cd0-81f2-44424f444fea" providerId="ADAL" clId="{419864AD-0CCB-4F8F-B492-769EDE0EEF25}" dt="2023-11-23T13:39:03.012" v="4949" actId="20577"/>
          <ac:spMkLst>
            <pc:docMk/>
            <pc:sldMk cId="2592442113" sldId="2142532415"/>
            <ac:spMk id="4" creationId="{FD92F025-1776-4403-B9D2-623921B955C4}"/>
          </ac:spMkLst>
        </pc:spChg>
        <pc:spChg chg="mod">
          <ac:chgData name="Daniel Margetic (SECURITY)" userId="ee2278a4-4fec-4cd0-81f2-44424f444fea" providerId="ADAL" clId="{419864AD-0CCB-4F8F-B492-769EDE0EEF25}" dt="2023-11-23T13:39:03.031" v="4954" actId="20577"/>
          <ac:spMkLst>
            <pc:docMk/>
            <pc:sldMk cId="2592442113" sldId="2142532415"/>
            <ac:spMk id="5" creationId="{26DAAD99-B0A4-4450-8DD7-E1274ABD2AC4}"/>
          </ac:spMkLst>
        </pc:spChg>
        <pc:spChg chg="mod">
          <ac:chgData name="Daniel Margetic (SECURITY)" userId="ee2278a4-4fec-4cd0-81f2-44424f444fea" providerId="ADAL" clId="{419864AD-0CCB-4F8F-B492-769EDE0EEF25}" dt="2023-11-23T13:39:03.016" v="4950" actId="20577"/>
          <ac:spMkLst>
            <pc:docMk/>
            <pc:sldMk cId="2592442113" sldId="2142532415"/>
            <ac:spMk id="8" creationId="{4B5C319F-B8B1-45BD-9E8E-CE6EA54E14C4}"/>
          </ac:spMkLst>
        </pc:spChg>
        <pc:spChg chg="mod">
          <ac:chgData name="Daniel Margetic (SECURITY)" userId="ee2278a4-4fec-4cd0-81f2-44424f444fea" providerId="ADAL" clId="{419864AD-0CCB-4F8F-B492-769EDE0EEF25}" dt="2023-11-23T13:39:03.029" v="4953" actId="20577"/>
          <ac:spMkLst>
            <pc:docMk/>
            <pc:sldMk cId="2592442113" sldId="2142532415"/>
            <ac:spMk id="9" creationId="{B766487E-9ACD-4696-B909-0BD529DF9077}"/>
          </ac:spMkLst>
        </pc:spChg>
        <pc:spChg chg="mod">
          <ac:chgData name="Daniel Margetic (SECURITY)" userId="ee2278a4-4fec-4cd0-81f2-44424f444fea" providerId="ADAL" clId="{419864AD-0CCB-4F8F-B492-769EDE0EEF25}" dt="2023-11-23T13:39:03.033" v="4955" actId="20577"/>
          <ac:spMkLst>
            <pc:docMk/>
            <pc:sldMk cId="2592442113" sldId="2142532415"/>
            <ac:spMk id="10" creationId="{16C628AB-B86D-42DC-BED2-78A954B9C5FA}"/>
          </ac:spMkLst>
        </pc:spChg>
        <pc:cxnChg chg="mod">
          <ac:chgData name="Daniel Margetic (SECURITY)" userId="ee2278a4-4fec-4cd0-81f2-44424f444fea" providerId="ADAL" clId="{419864AD-0CCB-4F8F-B492-769EDE0EEF25}" dt="2023-11-23T13:39:03.019" v="4952"/>
          <ac:cxnSpMkLst>
            <pc:docMk/>
            <pc:sldMk cId="2592442113" sldId="214253241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078723306" sldId="2142532415"/>
        </pc:sldMkLst>
        <pc:spChg chg="mod">
          <ac:chgData name="Daniel Margetic (SECURITY)" userId="ee2278a4-4fec-4cd0-81f2-44424f444fea" providerId="ADAL" clId="{419864AD-0CCB-4F8F-B492-769EDE0EEF25}" dt="2023-11-17T01:45:08.585" v="351" actId="20577"/>
          <ac:spMkLst>
            <pc:docMk/>
            <pc:sldMk cId="4078723306" sldId="2142532415"/>
            <ac:spMk id="4" creationId="{FD92F025-1776-4403-B9D2-623921B955C4}"/>
          </ac:spMkLst>
        </pc:spChg>
        <pc:spChg chg="mod">
          <ac:chgData name="Daniel Margetic (SECURITY)" userId="ee2278a4-4fec-4cd0-81f2-44424f444fea" providerId="ADAL" clId="{419864AD-0CCB-4F8F-B492-769EDE0EEF25}" dt="2023-11-17T01:45:08.613" v="356" actId="20577"/>
          <ac:spMkLst>
            <pc:docMk/>
            <pc:sldMk cId="4078723306" sldId="2142532415"/>
            <ac:spMk id="5" creationId="{26DAAD99-B0A4-4450-8DD7-E1274ABD2AC4}"/>
          </ac:spMkLst>
        </pc:spChg>
        <pc:spChg chg="mod">
          <ac:chgData name="Daniel Margetic (SECURITY)" userId="ee2278a4-4fec-4cd0-81f2-44424f444fea" providerId="ADAL" clId="{419864AD-0CCB-4F8F-B492-769EDE0EEF25}" dt="2023-11-17T01:45:08.591" v="352" actId="20577"/>
          <ac:spMkLst>
            <pc:docMk/>
            <pc:sldMk cId="4078723306" sldId="2142532415"/>
            <ac:spMk id="8" creationId="{4B5C319F-B8B1-45BD-9E8E-CE6EA54E14C4}"/>
          </ac:spMkLst>
        </pc:spChg>
        <pc:spChg chg="mod">
          <ac:chgData name="Daniel Margetic (SECURITY)" userId="ee2278a4-4fec-4cd0-81f2-44424f444fea" providerId="ADAL" clId="{419864AD-0CCB-4F8F-B492-769EDE0EEF25}" dt="2023-11-17T01:45:08.606" v="355" actId="20577"/>
          <ac:spMkLst>
            <pc:docMk/>
            <pc:sldMk cId="4078723306" sldId="2142532415"/>
            <ac:spMk id="9" creationId="{B766487E-9ACD-4696-B909-0BD529DF9077}"/>
          </ac:spMkLst>
        </pc:spChg>
        <pc:spChg chg="mod">
          <ac:chgData name="Daniel Margetic (SECURITY)" userId="ee2278a4-4fec-4cd0-81f2-44424f444fea" providerId="ADAL" clId="{419864AD-0CCB-4F8F-B492-769EDE0EEF25}" dt="2023-11-17T01:45:08.620" v="357" actId="20577"/>
          <ac:spMkLst>
            <pc:docMk/>
            <pc:sldMk cId="4078723306" sldId="2142532415"/>
            <ac:spMk id="10" creationId="{16C628AB-B86D-42DC-BED2-78A954B9C5FA}"/>
          </ac:spMkLst>
        </pc:spChg>
        <pc:cxnChg chg="mod">
          <ac:chgData name="Daniel Margetic (SECURITY)" userId="ee2278a4-4fec-4cd0-81f2-44424f444fea" providerId="ADAL" clId="{419864AD-0CCB-4F8F-B492-769EDE0EEF25}" dt="2023-11-17T01:45:08.593" v="354"/>
          <ac:cxnSpMkLst>
            <pc:docMk/>
            <pc:sldMk cId="4078723306" sldId="2142532415"/>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217109510" sldId="2142532416"/>
        </pc:sldMkLst>
        <pc:spChg chg="mod">
          <ac:chgData name="Daniel Margetic (SECURITY)" userId="ee2278a4-4fec-4cd0-81f2-44424f444fea" providerId="ADAL" clId="{419864AD-0CCB-4F8F-B492-769EDE0EEF25}" dt="2023-11-22T02:10:00.282" v="1850" actId="20577"/>
          <ac:spMkLst>
            <pc:docMk/>
            <pc:sldMk cId="2217109510" sldId="2142532416"/>
            <ac:spMk id="4" creationId="{FD92F025-1776-4403-B9D2-623921B955C4}"/>
          </ac:spMkLst>
        </pc:spChg>
        <pc:spChg chg="mod">
          <ac:chgData name="Daniel Margetic (SECURITY)" userId="ee2278a4-4fec-4cd0-81f2-44424f444fea" providerId="ADAL" clId="{419864AD-0CCB-4F8F-B492-769EDE0EEF25}" dt="2023-11-22T02:10:00.328" v="1855" actId="20577"/>
          <ac:spMkLst>
            <pc:docMk/>
            <pc:sldMk cId="2217109510" sldId="2142532416"/>
            <ac:spMk id="5" creationId="{26DAAD99-B0A4-4450-8DD7-E1274ABD2AC4}"/>
          </ac:spMkLst>
        </pc:spChg>
        <pc:spChg chg="mod">
          <ac:chgData name="Daniel Margetic (SECURITY)" userId="ee2278a4-4fec-4cd0-81f2-44424f444fea" providerId="ADAL" clId="{419864AD-0CCB-4F8F-B492-769EDE0EEF25}" dt="2023-11-22T02:10:00.290" v="1851" actId="20577"/>
          <ac:spMkLst>
            <pc:docMk/>
            <pc:sldMk cId="2217109510" sldId="2142532416"/>
            <ac:spMk id="8" creationId="{4B5C319F-B8B1-45BD-9E8E-CE6EA54E14C4}"/>
          </ac:spMkLst>
        </pc:spChg>
        <pc:spChg chg="mod">
          <ac:chgData name="Daniel Margetic (SECURITY)" userId="ee2278a4-4fec-4cd0-81f2-44424f444fea" providerId="ADAL" clId="{419864AD-0CCB-4F8F-B492-769EDE0EEF25}" dt="2023-11-22T02:10:00.321" v="1854" actId="20577"/>
          <ac:spMkLst>
            <pc:docMk/>
            <pc:sldMk cId="2217109510" sldId="2142532416"/>
            <ac:spMk id="9" creationId="{B766487E-9ACD-4696-B909-0BD529DF9077}"/>
          </ac:spMkLst>
        </pc:spChg>
        <pc:spChg chg="mod">
          <ac:chgData name="Daniel Margetic (SECURITY)" userId="ee2278a4-4fec-4cd0-81f2-44424f444fea" providerId="ADAL" clId="{419864AD-0CCB-4F8F-B492-769EDE0EEF25}" dt="2023-11-22T02:10:00.338" v="1856" actId="20577"/>
          <ac:spMkLst>
            <pc:docMk/>
            <pc:sldMk cId="2217109510" sldId="2142532416"/>
            <ac:spMk id="10" creationId="{16C628AB-B86D-42DC-BED2-78A954B9C5FA}"/>
          </ac:spMkLst>
        </pc:spChg>
        <pc:cxnChg chg="mod">
          <ac:chgData name="Daniel Margetic (SECURITY)" userId="ee2278a4-4fec-4cd0-81f2-44424f444fea" providerId="ADAL" clId="{419864AD-0CCB-4F8F-B492-769EDE0EEF25}" dt="2023-11-22T02:10:00.296" v="1853"/>
          <ac:cxnSpMkLst>
            <pc:docMk/>
            <pc:sldMk cId="2217109510" sldId="214253241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576373853" sldId="2142532416"/>
        </pc:sldMkLst>
        <pc:spChg chg="mod">
          <ac:chgData name="Daniel Margetic (SECURITY)" userId="ee2278a4-4fec-4cd0-81f2-44424f444fea" providerId="ADAL" clId="{419864AD-0CCB-4F8F-B492-769EDE0EEF25}" dt="2023-11-23T13:00:39.896" v="3194" actId="20577"/>
          <ac:spMkLst>
            <pc:docMk/>
            <pc:sldMk cId="2576373853" sldId="2142532416"/>
            <ac:spMk id="4" creationId="{FD92F025-1776-4403-B9D2-623921B955C4}"/>
          </ac:spMkLst>
        </pc:spChg>
        <pc:spChg chg="mod">
          <ac:chgData name="Daniel Margetic (SECURITY)" userId="ee2278a4-4fec-4cd0-81f2-44424f444fea" providerId="ADAL" clId="{419864AD-0CCB-4F8F-B492-769EDE0EEF25}" dt="2023-11-23T13:00:39.916" v="3199" actId="20577"/>
          <ac:spMkLst>
            <pc:docMk/>
            <pc:sldMk cId="2576373853" sldId="2142532416"/>
            <ac:spMk id="5" creationId="{26DAAD99-B0A4-4450-8DD7-E1274ABD2AC4}"/>
          </ac:spMkLst>
        </pc:spChg>
        <pc:spChg chg="mod">
          <ac:chgData name="Daniel Margetic (SECURITY)" userId="ee2278a4-4fec-4cd0-81f2-44424f444fea" providerId="ADAL" clId="{419864AD-0CCB-4F8F-B492-769EDE0EEF25}" dt="2023-11-23T13:00:39.906" v="3195" actId="20577"/>
          <ac:spMkLst>
            <pc:docMk/>
            <pc:sldMk cId="2576373853" sldId="2142532416"/>
            <ac:spMk id="8" creationId="{4B5C319F-B8B1-45BD-9E8E-CE6EA54E14C4}"/>
          </ac:spMkLst>
        </pc:spChg>
        <pc:spChg chg="mod">
          <ac:chgData name="Daniel Margetic (SECURITY)" userId="ee2278a4-4fec-4cd0-81f2-44424f444fea" providerId="ADAL" clId="{419864AD-0CCB-4F8F-B492-769EDE0EEF25}" dt="2023-11-23T13:00:39.906" v="3198" actId="20577"/>
          <ac:spMkLst>
            <pc:docMk/>
            <pc:sldMk cId="2576373853" sldId="2142532416"/>
            <ac:spMk id="9" creationId="{B766487E-9ACD-4696-B909-0BD529DF9077}"/>
          </ac:spMkLst>
        </pc:spChg>
        <pc:spChg chg="mod">
          <ac:chgData name="Daniel Margetic (SECURITY)" userId="ee2278a4-4fec-4cd0-81f2-44424f444fea" providerId="ADAL" clId="{419864AD-0CCB-4F8F-B492-769EDE0EEF25}" dt="2023-11-23T13:00:39.928" v="3200" actId="20577"/>
          <ac:spMkLst>
            <pc:docMk/>
            <pc:sldMk cId="2576373853" sldId="2142532416"/>
            <ac:spMk id="10" creationId="{16C628AB-B86D-42DC-BED2-78A954B9C5FA}"/>
          </ac:spMkLst>
        </pc:spChg>
        <pc:cxnChg chg="mod">
          <ac:chgData name="Daniel Margetic (SECURITY)" userId="ee2278a4-4fec-4cd0-81f2-44424f444fea" providerId="ADAL" clId="{419864AD-0CCB-4F8F-B492-769EDE0EEF25}" dt="2023-11-23T13:00:39.906" v="3197"/>
          <ac:cxnSpMkLst>
            <pc:docMk/>
            <pc:sldMk cId="2576373853" sldId="214253241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341435937" sldId="2142532416"/>
        </pc:sldMkLst>
        <pc:spChg chg="mod">
          <ac:chgData name="Daniel Margetic (SECURITY)" userId="ee2278a4-4fec-4cd0-81f2-44424f444fea" providerId="ADAL" clId="{419864AD-0CCB-4F8F-B492-769EDE0EEF25}" dt="2023-11-23T13:39:03.237" v="4959" actId="20577"/>
          <ac:spMkLst>
            <pc:docMk/>
            <pc:sldMk cId="3341435937" sldId="2142532416"/>
            <ac:spMk id="4" creationId="{FD92F025-1776-4403-B9D2-623921B955C4}"/>
          </ac:spMkLst>
        </pc:spChg>
        <pc:spChg chg="mod">
          <ac:chgData name="Daniel Margetic (SECURITY)" userId="ee2278a4-4fec-4cd0-81f2-44424f444fea" providerId="ADAL" clId="{419864AD-0CCB-4F8F-B492-769EDE0EEF25}" dt="2023-11-23T13:39:03.249" v="4964" actId="20577"/>
          <ac:spMkLst>
            <pc:docMk/>
            <pc:sldMk cId="3341435937" sldId="2142532416"/>
            <ac:spMk id="5" creationId="{26DAAD99-B0A4-4450-8DD7-E1274ABD2AC4}"/>
          </ac:spMkLst>
        </pc:spChg>
        <pc:spChg chg="mod">
          <ac:chgData name="Daniel Margetic (SECURITY)" userId="ee2278a4-4fec-4cd0-81f2-44424f444fea" providerId="ADAL" clId="{419864AD-0CCB-4F8F-B492-769EDE0EEF25}" dt="2023-11-23T13:39:03.240" v="4960" actId="20577"/>
          <ac:spMkLst>
            <pc:docMk/>
            <pc:sldMk cId="3341435937" sldId="2142532416"/>
            <ac:spMk id="8" creationId="{4B5C319F-B8B1-45BD-9E8E-CE6EA54E14C4}"/>
          </ac:spMkLst>
        </pc:spChg>
        <pc:spChg chg="mod">
          <ac:chgData name="Daniel Margetic (SECURITY)" userId="ee2278a4-4fec-4cd0-81f2-44424f444fea" providerId="ADAL" clId="{419864AD-0CCB-4F8F-B492-769EDE0EEF25}" dt="2023-11-23T13:39:03.249" v="4963" actId="20577"/>
          <ac:spMkLst>
            <pc:docMk/>
            <pc:sldMk cId="3341435937" sldId="2142532416"/>
            <ac:spMk id="9" creationId="{B766487E-9ACD-4696-B909-0BD529DF9077}"/>
          </ac:spMkLst>
        </pc:spChg>
        <pc:spChg chg="mod">
          <ac:chgData name="Daniel Margetic (SECURITY)" userId="ee2278a4-4fec-4cd0-81f2-44424f444fea" providerId="ADAL" clId="{419864AD-0CCB-4F8F-B492-769EDE0EEF25}" dt="2023-11-23T13:39:03.260" v="4965" actId="20577"/>
          <ac:spMkLst>
            <pc:docMk/>
            <pc:sldMk cId="3341435937" sldId="2142532416"/>
            <ac:spMk id="10" creationId="{16C628AB-B86D-42DC-BED2-78A954B9C5FA}"/>
          </ac:spMkLst>
        </pc:spChg>
        <pc:cxnChg chg="mod">
          <ac:chgData name="Daniel Margetic (SECURITY)" userId="ee2278a4-4fec-4cd0-81f2-44424f444fea" providerId="ADAL" clId="{419864AD-0CCB-4F8F-B492-769EDE0EEF25}" dt="2023-11-23T13:39:03.243" v="4962"/>
          <ac:cxnSpMkLst>
            <pc:docMk/>
            <pc:sldMk cId="3341435937" sldId="2142532416"/>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3709928565" sldId="2142532416"/>
        </pc:sldMkLst>
        <pc:spChg chg="mod">
          <ac:chgData name="Daniel Margetic (SECURITY)" userId="ee2278a4-4fec-4cd0-81f2-44424f444fea" providerId="ADAL" clId="{419864AD-0CCB-4F8F-B492-769EDE0EEF25}" dt="2023-11-17T01:45:09.109" v="361" actId="20577"/>
          <ac:spMkLst>
            <pc:docMk/>
            <pc:sldMk cId="3709928565" sldId="2142532416"/>
            <ac:spMk id="4" creationId="{FD92F025-1776-4403-B9D2-623921B955C4}"/>
          </ac:spMkLst>
        </pc:spChg>
        <pc:spChg chg="mod">
          <ac:chgData name="Daniel Margetic (SECURITY)" userId="ee2278a4-4fec-4cd0-81f2-44424f444fea" providerId="ADAL" clId="{419864AD-0CCB-4F8F-B492-769EDE0EEF25}" dt="2023-11-17T01:45:09.287" v="366" actId="20577"/>
          <ac:spMkLst>
            <pc:docMk/>
            <pc:sldMk cId="3709928565" sldId="2142532416"/>
            <ac:spMk id="5" creationId="{26DAAD99-B0A4-4450-8DD7-E1274ABD2AC4}"/>
          </ac:spMkLst>
        </pc:spChg>
        <pc:spChg chg="mod">
          <ac:chgData name="Daniel Margetic (SECURITY)" userId="ee2278a4-4fec-4cd0-81f2-44424f444fea" providerId="ADAL" clId="{419864AD-0CCB-4F8F-B492-769EDE0EEF25}" dt="2023-11-17T01:45:09.114" v="362" actId="20577"/>
          <ac:spMkLst>
            <pc:docMk/>
            <pc:sldMk cId="3709928565" sldId="2142532416"/>
            <ac:spMk id="8" creationId="{4B5C319F-B8B1-45BD-9E8E-CE6EA54E14C4}"/>
          </ac:spMkLst>
        </pc:spChg>
        <pc:spChg chg="mod">
          <ac:chgData name="Daniel Margetic (SECURITY)" userId="ee2278a4-4fec-4cd0-81f2-44424f444fea" providerId="ADAL" clId="{419864AD-0CCB-4F8F-B492-769EDE0EEF25}" dt="2023-11-17T01:45:09.251" v="365" actId="20577"/>
          <ac:spMkLst>
            <pc:docMk/>
            <pc:sldMk cId="3709928565" sldId="2142532416"/>
            <ac:spMk id="9" creationId="{B766487E-9ACD-4696-B909-0BD529DF9077}"/>
          </ac:spMkLst>
        </pc:spChg>
        <pc:spChg chg="mod">
          <ac:chgData name="Daniel Margetic (SECURITY)" userId="ee2278a4-4fec-4cd0-81f2-44424f444fea" providerId="ADAL" clId="{419864AD-0CCB-4F8F-B492-769EDE0EEF25}" dt="2023-11-17T01:45:09.297" v="367" actId="20577"/>
          <ac:spMkLst>
            <pc:docMk/>
            <pc:sldMk cId="3709928565" sldId="2142532416"/>
            <ac:spMk id="10" creationId="{16C628AB-B86D-42DC-BED2-78A954B9C5FA}"/>
          </ac:spMkLst>
        </pc:spChg>
        <pc:cxnChg chg="mod">
          <ac:chgData name="Daniel Margetic (SECURITY)" userId="ee2278a4-4fec-4cd0-81f2-44424f444fea" providerId="ADAL" clId="{419864AD-0CCB-4F8F-B492-769EDE0EEF25}" dt="2023-11-17T01:45:09.238" v="364"/>
          <ac:cxnSpMkLst>
            <pc:docMk/>
            <pc:sldMk cId="3709928565" sldId="214253241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06813450" sldId="2142532417"/>
        </pc:sldMkLst>
        <pc:spChg chg="mod">
          <ac:chgData name="Daniel Margetic (SECURITY)" userId="ee2278a4-4fec-4cd0-81f2-44424f444fea" providerId="ADAL" clId="{419864AD-0CCB-4F8F-B492-769EDE0EEF25}" dt="2023-11-23T13:39:03.686" v="4969" actId="20577"/>
          <ac:spMkLst>
            <pc:docMk/>
            <pc:sldMk cId="306813450" sldId="2142532417"/>
            <ac:spMk id="4" creationId="{FD92F025-1776-4403-B9D2-623921B955C4}"/>
          </ac:spMkLst>
        </pc:spChg>
        <pc:spChg chg="mod">
          <ac:chgData name="Daniel Margetic (SECURITY)" userId="ee2278a4-4fec-4cd0-81f2-44424f444fea" providerId="ADAL" clId="{419864AD-0CCB-4F8F-B492-769EDE0EEF25}" dt="2023-11-23T13:39:03.705" v="4974" actId="20577"/>
          <ac:spMkLst>
            <pc:docMk/>
            <pc:sldMk cId="306813450" sldId="2142532417"/>
            <ac:spMk id="5" creationId="{26DAAD99-B0A4-4450-8DD7-E1274ABD2AC4}"/>
          </ac:spMkLst>
        </pc:spChg>
        <pc:spChg chg="mod">
          <ac:chgData name="Daniel Margetic (SECURITY)" userId="ee2278a4-4fec-4cd0-81f2-44424f444fea" providerId="ADAL" clId="{419864AD-0CCB-4F8F-B492-769EDE0EEF25}" dt="2023-11-23T13:39:03.689" v="4970" actId="20577"/>
          <ac:spMkLst>
            <pc:docMk/>
            <pc:sldMk cId="306813450" sldId="2142532417"/>
            <ac:spMk id="8" creationId="{4B5C319F-B8B1-45BD-9E8E-CE6EA54E14C4}"/>
          </ac:spMkLst>
        </pc:spChg>
        <pc:spChg chg="mod">
          <ac:chgData name="Daniel Margetic (SECURITY)" userId="ee2278a4-4fec-4cd0-81f2-44424f444fea" providerId="ADAL" clId="{419864AD-0CCB-4F8F-B492-769EDE0EEF25}" dt="2023-11-23T13:39:03.701" v="4973" actId="20577"/>
          <ac:spMkLst>
            <pc:docMk/>
            <pc:sldMk cId="306813450" sldId="2142532417"/>
            <ac:spMk id="9" creationId="{B766487E-9ACD-4696-B909-0BD529DF9077}"/>
          </ac:spMkLst>
        </pc:spChg>
        <pc:spChg chg="mod">
          <ac:chgData name="Daniel Margetic (SECURITY)" userId="ee2278a4-4fec-4cd0-81f2-44424f444fea" providerId="ADAL" clId="{419864AD-0CCB-4F8F-B492-769EDE0EEF25}" dt="2023-11-23T13:39:03.711" v="4975" actId="20577"/>
          <ac:spMkLst>
            <pc:docMk/>
            <pc:sldMk cId="306813450" sldId="2142532417"/>
            <ac:spMk id="10" creationId="{16C628AB-B86D-42DC-BED2-78A954B9C5FA}"/>
          </ac:spMkLst>
        </pc:spChg>
        <pc:cxnChg chg="mod">
          <ac:chgData name="Daniel Margetic (SECURITY)" userId="ee2278a4-4fec-4cd0-81f2-44424f444fea" providerId="ADAL" clId="{419864AD-0CCB-4F8F-B492-769EDE0EEF25}" dt="2023-11-23T13:39:03.692" v="4972"/>
          <ac:cxnSpMkLst>
            <pc:docMk/>
            <pc:sldMk cId="306813450" sldId="214253241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829924278" sldId="2142532417"/>
        </pc:sldMkLst>
        <pc:spChg chg="mod">
          <ac:chgData name="Daniel Margetic (SECURITY)" userId="ee2278a4-4fec-4cd0-81f2-44424f444fea" providerId="ADAL" clId="{419864AD-0CCB-4F8F-B492-769EDE0EEF25}" dt="2023-11-22T02:10:01.187" v="1860" actId="20577"/>
          <ac:spMkLst>
            <pc:docMk/>
            <pc:sldMk cId="829924278" sldId="2142532417"/>
            <ac:spMk id="4" creationId="{FD92F025-1776-4403-B9D2-623921B955C4}"/>
          </ac:spMkLst>
        </pc:spChg>
        <pc:spChg chg="mod">
          <ac:chgData name="Daniel Margetic (SECURITY)" userId="ee2278a4-4fec-4cd0-81f2-44424f444fea" providerId="ADAL" clId="{419864AD-0CCB-4F8F-B492-769EDE0EEF25}" dt="2023-11-22T02:10:01.226" v="1865" actId="20577"/>
          <ac:spMkLst>
            <pc:docMk/>
            <pc:sldMk cId="829924278" sldId="2142532417"/>
            <ac:spMk id="5" creationId="{26DAAD99-B0A4-4450-8DD7-E1274ABD2AC4}"/>
          </ac:spMkLst>
        </pc:spChg>
        <pc:spChg chg="mod">
          <ac:chgData name="Daniel Margetic (SECURITY)" userId="ee2278a4-4fec-4cd0-81f2-44424f444fea" providerId="ADAL" clId="{419864AD-0CCB-4F8F-B492-769EDE0EEF25}" dt="2023-11-22T02:10:01.194" v="1861" actId="20577"/>
          <ac:spMkLst>
            <pc:docMk/>
            <pc:sldMk cId="829924278" sldId="2142532417"/>
            <ac:spMk id="8" creationId="{4B5C319F-B8B1-45BD-9E8E-CE6EA54E14C4}"/>
          </ac:spMkLst>
        </pc:spChg>
        <pc:spChg chg="mod">
          <ac:chgData name="Daniel Margetic (SECURITY)" userId="ee2278a4-4fec-4cd0-81f2-44424f444fea" providerId="ADAL" clId="{419864AD-0CCB-4F8F-B492-769EDE0EEF25}" dt="2023-11-22T02:10:01.217" v="1864" actId="20577"/>
          <ac:spMkLst>
            <pc:docMk/>
            <pc:sldMk cId="829924278" sldId="2142532417"/>
            <ac:spMk id="9" creationId="{B766487E-9ACD-4696-B909-0BD529DF9077}"/>
          </ac:spMkLst>
        </pc:spChg>
        <pc:spChg chg="mod">
          <ac:chgData name="Daniel Margetic (SECURITY)" userId="ee2278a4-4fec-4cd0-81f2-44424f444fea" providerId="ADAL" clId="{419864AD-0CCB-4F8F-B492-769EDE0EEF25}" dt="2023-11-22T02:10:01.234" v="1866" actId="20577"/>
          <ac:spMkLst>
            <pc:docMk/>
            <pc:sldMk cId="829924278" sldId="2142532417"/>
            <ac:spMk id="10" creationId="{16C628AB-B86D-42DC-BED2-78A954B9C5FA}"/>
          </ac:spMkLst>
        </pc:spChg>
        <pc:cxnChg chg="mod">
          <ac:chgData name="Daniel Margetic (SECURITY)" userId="ee2278a4-4fec-4cd0-81f2-44424f444fea" providerId="ADAL" clId="{419864AD-0CCB-4F8F-B492-769EDE0EEF25}" dt="2023-11-22T02:10:01.198" v="1863"/>
          <ac:cxnSpMkLst>
            <pc:docMk/>
            <pc:sldMk cId="829924278" sldId="214253241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908552816" sldId="2142532417"/>
        </pc:sldMkLst>
        <pc:spChg chg="mod">
          <ac:chgData name="Daniel Margetic (SECURITY)" userId="ee2278a4-4fec-4cd0-81f2-44424f444fea" providerId="ADAL" clId="{419864AD-0CCB-4F8F-B492-769EDE0EEF25}" dt="2023-11-23T13:00:40.442" v="3204" actId="20577"/>
          <ac:spMkLst>
            <pc:docMk/>
            <pc:sldMk cId="908552816" sldId="2142532417"/>
            <ac:spMk id="4" creationId="{FD92F025-1776-4403-B9D2-623921B955C4}"/>
          </ac:spMkLst>
        </pc:spChg>
        <pc:spChg chg="mod">
          <ac:chgData name="Daniel Margetic (SECURITY)" userId="ee2278a4-4fec-4cd0-81f2-44424f444fea" providerId="ADAL" clId="{419864AD-0CCB-4F8F-B492-769EDE0EEF25}" dt="2023-11-23T13:00:40.452" v="3209" actId="20577"/>
          <ac:spMkLst>
            <pc:docMk/>
            <pc:sldMk cId="908552816" sldId="2142532417"/>
            <ac:spMk id="5" creationId="{26DAAD99-B0A4-4450-8DD7-E1274ABD2AC4}"/>
          </ac:spMkLst>
        </pc:spChg>
        <pc:spChg chg="mod">
          <ac:chgData name="Daniel Margetic (SECURITY)" userId="ee2278a4-4fec-4cd0-81f2-44424f444fea" providerId="ADAL" clId="{419864AD-0CCB-4F8F-B492-769EDE0EEF25}" dt="2023-11-23T13:00:40.442" v="3205" actId="20577"/>
          <ac:spMkLst>
            <pc:docMk/>
            <pc:sldMk cId="908552816" sldId="2142532417"/>
            <ac:spMk id="8" creationId="{4B5C319F-B8B1-45BD-9E8E-CE6EA54E14C4}"/>
          </ac:spMkLst>
        </pc:spChg>
        <pc:spChg chg="mod">
          <ac:chgData name="Daniel Margetic (SECURITY)" userId="ee2278a4-4fec-4cd0-81f2-44424f444fea" providerId="ADAL" clId="{419864AD-0CCB-4F8F-B492-769EDE0EEF25}" dt="2023-11-23T13:00:40.452" v="3208" actId="20577"/>
          <ac:spMkLst>
            <pc:docMk/>
            <pc:sldMk cId="908552816" sldId="2142532417"/>
            <ac:spMk id="9" creationId="{B766487E-9ACD-4696-B909-0BD529DF9077}"/>
          </ac:spMkLst>
        </pc:spChg>
        <pc:spChg chg="mod">
          <ac:chgData name="Daniel Margetic (SECURITY)" userId="ee2278a4-4fec-4cd0-81f2-44424f444fea" providerId="ADAL" clId="{419864AD-0CCB-4F8F-B492-769EDE0EEF25}" dt="2023-11-23T13:00:40.462" v="3210" actId="20577"/>
          <ac:spMkLst>
            <pc:docMk/>
            <pc:sldMk cId="908552816" sldId="2142532417"/>
            <ac:spMk id="10" creationId="{16C628AB-B86D-42DC-BED2-78A954B9C5FA}"/>
          </ac:spMkLst>
        </pc:spChg>
        <pc:cxnChg chg="mod">
          <ac:chgData name="Daniel Margetic (SECURITY)" userId="ee2278a4-4fec-4cd0-81f2-44424f444fea" providerId="ADAL" clId="{419864AD-0CCB-4F8F-B492-769EDE0EEF25}" dt="2023-11-23T13:00:40.442" v="3207"/>
          <ac:cxnSpMkLst>
            <pc:docMk/>
            <pc:sldMk cId="908552816" sldId="2142532417"/>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3096987581" sldId="2142532417"/>
        </pc:sldMkLst>
        <pc:spChg chg="mod">
          <ac:chgData name="Daniel Margetic (SECURITY)" userId="ee2278a4-4fec-4cd0-81f2-44424f444fea" providerId="ADAL" clId="{419864AD-0CCB-4F8F-B492-769EDE0EEF25}" dt="2023-11-17T01:45:09.710" v="371" actId="20577"/>
          <ac:spMkLst>
            <pc:docMk/>
            <pc:sldMk cId="3096987581" sldId="2142532417"/>
            <ac:spMk id="4" creationId="{FD92F025-1776-4403-B9D2-623921B955C4}"/>
          </ac:spMkLst>
        </pc:spChg>
        <pc:spChg chg="mod">
          <ac:chgData name="Daniel Margetic (SECURITY)" userId="ee2278a4-4fec-4cd0-81f2-44424f444fea" providerId="ADAL" clId="{419864AD-0CCB-4F8F-B492-769EDE0EEF25}" dt="2023-11-17T01:45:09.745" v="376" actId="20577"/>
          <ac:spMkLst>
            <pc:docMk/>
            <pc:sldMk cId="3096987581" sldId="2142532417"/>
            <ac:spMk id="5" creationId="{26DAAD99-B0A4-4450-8DD7-E1274ABD2AC4}"/>
          </ac:spMkLst>
        </pc:spChg>
        <pc:spChg chg="mod">
          <ac:chgData name="Daniel Margetic (SECURITY)" userId="ee2278a4-4fec-4cd0-81f2-44424f444fea" providerId="ADAL" clId="{419864AD-0CCB-4F8F-B492-769EDE0EEF25}" dt="2023-11-17T01:45:09.718" v="372" actId="20577"/>
          <ac:spMkLst>
            <pc:docMk/>
            <pc:sldMk cId="3096987581" sldId="2142532417"/>
            <ac:spMk id="8" creationId="{4B5C319F-B8B1-45BD-9E8E-CE6EA54E14C4}"/>
          </ac:spMkLst>
        </pc:spChg>
        <pc:spChg chg="mod">
          <ac:chgData name="Daniel Margetic (SECURITY)" userId="ee2278a4-4fec-4cd0-81f2-44424f444fea" providerId="ADAL" clId="{419864AD-0CCB-4F8F-B492-769EDE0EEF25}" dt="2023-11-17T01:45:09.737" v="375" actId="20577"/>
          <ac:spMkLst>
            <pc:docMk/>
            <pc:sldMk cId="3096987581" sldId="2142532417"/>
            <ac:spMk id="9" creationId="{B766487E-9ACD-4696-B909-0BD529DF9077}"/>
          </ac:spMkLst>
        </pc:spChg>
        <pc:spChg chg="mod">
          <ac:chgData name="Daniel Margetic (SECURITY)" userId="ee2278a4-4fec-4cd0-81f2-44424f444fea" providerId="ADAL" clId="{419864AD-0CCB-4F8F-B492-769EDE0EEF25}" dt="2023-11-17T01:45:09.752" v="377" actId="20577"/>
          <ac:spMkLst>
            <pc:docMk/>
            <pc:sldMk cId="3096987581" sldId="2142532417"/>
            <ac:spMk id="10" creationId="{16C628AB-B86D-42DC-BED2-78A954B9C5FA}"/>
          </ac:spMkLst>
        </pc:spChg>
        <pc:cxnChg chg="mod">
          <ac:chgData name="Daniel Margetic (SECURITY)" userId="ee2278a4-4fec-4cd0-81f2-44424f444fea" providerId="ADAL" clId="{419864AD-0CCB-4F8F-B492-769EDE0EEF25}" dt="2023-11-17T01:45:09.722" v="374"/>
          <ac:cxnSpMkLst>
            <pc:docMk/>
            <pc:sldMk cId="3096987581" sldId="2142532417"/>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510428809" sldId="2142532418"/>
        </pc:sldMkLst>
        <pc:spChg chg="mod">
          <ac:chgData name="Daniel Margetic (SECURITY)" userId="ee2278a4-4fec-4cd0-81f2-44424f444fea" providerId="ADAL" clId="{419864AD-0CCB-4F8F-B492-769EDE0EEF25}" dt="2023-11-23T13:39:04.066" v="4979" actId="20577"/>
          <ac:spMkLst>
            <pc:docMk/>
            <pc:sldMk cId="510428809" sldId="2142532418"/>
            <ac:spMk id="4" creationId="{FD92F025-1776-4403-B9D2-623921B955C4}"/>
          </ac:spMkLst>
        </pc:spChg>
        <pc:spChg chg="mod">
          <ac:chgData name="Daniel Margetic (SECURITY)" userId="ee2278a4-4fec-4cd0-81f2-44424f444fea" providerId="ADAL" clId="{419864AD-0CCB-4F8F-B492-769EDE0EEF25}" dt="2023-11-23T13:39:04.099" v="4984" actId="20577"/>
          <ac:spMkLst>
            <pc:docMk/>
            <pc:sldMk cId="510428809" sldId="2142532418"/>
            <ac:spMk id="5" creationId="{26DAAD99-B0A4-4450-8DD7-E1274ABD2AC4}"/>
          </ac:spMkLst>
        </pc:spChg>
        <pc:spChg chg="mod">
          <ac:chgData name="Daniel Margetic (SECURITY)" userId="ee2278a4-4fec-4cd0-81f2-44424f444fea" providerId="ADAL" clId="{419864AD-0CCB-4F8F-B492-769EDE0EEF25}" dt="2023-11-23T13:39:04.077" v="4980" actId="20577"/>
          <ac:spMkLst>
            <pc:docMk/>
            <pc:sldMk cId="510428809" sldId="2142532418"/>
            <ac:spMk id="8" creationId="{4B5C319F-B8B1-45BD-9E8E-CE6EA54E14C4}"/>
          </ac:spMkLst>
        </pc:spChg>
        <pc:spChg chg="mod">
          <ac:chgData name="Daniel Margetic (SECURITY)" userId="ee2278a4-4fec-4cd0-81f2-44424f444fea" providerId="ADAL" clId="{419864AD-0CCB-4F8F-B492-769EDE0EEF25}" dt="2023-11-23T13:39:04.098" v="4983" actId="20577"/>
          <ac:spMkLst>
            <pc:docMk/>
            <pc:sldMk cId="510428809" sldId="2142532418"/>
            <ac:spMk id="9" creationId="{B766487E-9ACD-4696-B909-0BD529DF9077}"/>
          </ac:spMkLst>
        </pc:spChg>
        <pc:spChg chg="mod">
          <ac:chgData name="Daniel Margetic (SECURITY)" userId="ee2278a4-4fec-4cd0-81f2-44424f444fea" providerId="ADAL" clId="{419864AD-0CCB-4F8F-B492-769EDE0EEF25}" dt="2023-11-23T13:39:04.109" v="4985" actId="20577"/>
          <ac:spMkLst>
            <pc:docMk/>
            <pc:sldMk cId="510428809" sldId="2142532418"/>
            <ac:spMk id="10" creationId="{16C628AB-B86D-42DC-BED2-78A954B9C5FA}"/>
          </ac:spMkLst>
        </pc:spChg>
        <pc:cxnChg chg="mod">
          <ac:chgData name="Daniel Margetic (SECURITY)" userId="ee2278a4-4fec-4cd0-81f2-44424f444fea" providerId="ADAL" clId="{419864AD-0CCB-4F8F-B492-769EDE0EEF25}" dt="2023-11-23T13:39:04.087" v="4982"/>
          <ac:cxnSpMkLst>
            <pc:docMk/>
            <pc:sldMk cId="510428809" sldId="214253241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866129028" sldId="2142532418"/>
        </pc:sldMkLst>
        <pc:spChg chg="mod">
          <ac:chgData name="Daniel Margetic (SECURITY)" userId="ee2278a4-4fec-4cd0-81f2-44424f444fea" providerId="ADAL" clId="{419864AD-0CCB-4F8F-B492-769EDE0EEF25}" dt="2023-11-23T13:00:40.804" v="3214" actId="20577"/>
          <ac:spMkLst>
            <pc:docMk/>
            <pc:sldMk cId="1866129028" sldId="2142532418"/>
            <ac:spMk id="4" creationId="{FD92F025-1776-4403-B9D2-623921B955C4}"/>
          </ac:spMkLst>
        </pc:spChg>
        <pc:spChg chg="mod">
          <ac:chgData name="Daniel Margetic (SECURITY)" userId="ee2278a4-4fec-4cd0-81f2-44424f444fea" providerId="ADAL" clId="{419864AD-0CCB-4F8F-B492-769EDE0EEF25}" dt="2023-11-23T13:00:40.814" v="3219" actId="20577"/>
          <ac:spMkLst>
            <pc:docMk/>
            <pc:sldMk cId="1866129028" sldId="2142532418"/>
            <ac:spMk id="5" creationId="{26DAAD99-B0A4-4450-8DD7-E1274ABD2AC4}"/>
          </ac:spMkLst>
        </pc:spChg>
        <pc:spChg chg="mod">
          <ac:chgData name="Daniel Margetic (SECURITY)" userId="ee2278a4-4fec-4cd0-81f2-44424f444fea" providerId="ADAL" clId="{419864AD-0CCB-4F8F-B492-769EDE0EEF25}" dt="2023-11-23T13:00:40.804" v="3215" actId="20577"/>
          <ac:spMkLst>
            <pc:docMk/>
            <pc:sldMk cId="1866129028" sldId="2142532418"/>
            <ac:spMk id="8" creationId="{4B5C319F-B8B1-45BD-9E8E-CE6EA54E14C4}"/>
          </ac:spMkLst>
        </pc:spChg>
        <pc:spChg chg="mod">
          <ac:chgData name="Daniel Margetic (SECURITY)" userId="ee2278a4-4fec-4cd0-81f2-44424f444fea" providerId="ADAL" clId="{419864AD-0CCB-4F8F-B492-769EDE0EEF25}" dt="2023-11-23T13:00:40.814" v="3218" actId="20577"/>
          <ac:spMkLst>
            <pc:docMk/>
            <pc:sldMk cId="1866129028" sldId="2142532418"/>
            <ac:spMk id="9" creationId="{B766487E-9ACD-4696-B909-0BD529DF9077}"/>
          </ac:spMkLst>
        </pc:spChg>
        <pc:spChg chg="mod">
          <ac:chgData name="Daniel Margetic (SECURITY)" userId="ee2278a4-4fec-4cd0-81f2-44424f444fea" providerId="ADAL" clId="{419864AD-0CCB-4F8F-B492-769EDE0EEF25}" dt="2023-11-23T13:00:40.824" v="3220" actId="20577"/>
          <ac:spMkLst>
            <pc:docMk/>
            <pc:sldMk cId="1866129028" sldId="2142532418"/>
            <ac:spMk id="10" creationId="{16C628AB-B86D-42DC-BED2-78A954B9C5FA}"/>
          </ac:spMkLst>
        </pc:spChg>
        <pc:cxnChg chg="mod">
          <ac:chgData name="Daniel Margetic (SECURITY)" userId="ee2278a4-4fec-4cd0-81f2-44424f444fea" providerId="ADAL" clId="{419864AD-0CCB-4F8F-B492-769EDE0EEF25}" dt="2023-11-23T13:00:40.804" v="3217"/>
          <ac:cxnSpMkLst>
            <pc:docMk/>
            <pc:sldMk cId="1866129028" sldId="214253241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057675576" sldId="2142532418"/>
        </pc:sldMkLst>
        <pc:spChg chg="mod">
          <ac:chgData name="Daniel Margetic (SECURITY)" userId="ee2278a4-4fec-4cd0-81f2-44424f444fea" providerId="ADAL" clId="{419864AD-0CCB-4F8F-B492-769EDE0EEF25}" dt="2023-11-22T02:10:02.019" v="1870" actId="20577"/>
          <ac:spMkLst>
            <pc:docMk/>
            <pc:sldMk cId="2057675576" sldId="2142532418"/>
            <ac:spMk id="4" creationId="{FD92F025-1776-4403-B9D2-623921B955C4}"/>
          </ac:spMkLst>
        </pc:spChg>
        <pc:spChg chg="mod">
          <ac:chgData name="Daniel Margetic (SECURITY)" userId="ee2278a4-4fec-4cd0-81f2-44424f444fea" providerId="ADAL" clId="{419864AD-0CCB-4F8F-B492-769EDE0EEF25}" dt="2023-11-22T02:10:02.047" v="1875" actId="20577"/>
          <ac:spMkLst>
            <pc:docMk/>
            <pc:sldMk cId="2057675576" sldId="2142532418"/>
            <ac:spMk id="5" creationId="{26DAAD99-B0A4-4450-8DD7-E1274ABD2AC4}"/>
          </ac:spMkLst>
        </pc:spChg>
        <pc:spChg chg="mod">
          <ac:chgData name="Daniel Margetic (SECURITY)" userId="ee2278a4-4fec-4cd0-81f2-44424f444fea" providerId="ADAL" clId="{419864AD-0CCB-4F8F-B492-769EDE0EEF25}" dt="2023-11-22T02:10:02.026" v="1871" actId="20577"/>
          <ac:spMkLst>
            <pc:docMk/>
            <pc:sldMk cId="2057675576" sldId="2142532418"/>
            <ac:spMk id="8" creationId="{4B5C319F-B8B1-45BD-9E8E-CE6EA54E14C4}"/>
          </ac:spMkLst>
        </pc:spChg>
        <pc:spChg chg="mod">
          <ac:chgData name="Daniel Margetic (SECURITY)" userId="ee2278a4-4fec-4cd0-81f2-44424f444fea" providerId="ADAL" clId="{419864AD-0CCB-4F8F-B492-769EDE0EEF25}" dt="2023-11-22T02:10:02.041" v="1874" actId="20577"/>
          <ac:spMkLst>
            <pc:docMk/>
            <pc:sldMk cId="2057675576" sldId="2142532418"/>
            <ac:spMk id="9" creationId="{B766487E-9ACD-4696-B909-0BD529DF9077}"/>
          </ac:spMkLst>
        </pc:spChg>
        <pc:spChg chg="mod">
          <ac:chgData name="Daniel Margetic (SECURITY)" userId="ee2278a4-4fec-4cd0-81f2-44424f444fea" providerId="ADAL" clId="{419864AD-0CCB-4F8F-B492-769EDE0EEF25}" dt="2023-11-22T02:10:02.054" v="1876" actId="20577"/>
          <ac:spMkLst>
            <pc:docMk/>
            <pc:sldMk cId="2057675576" sldId="2142532418"/>
            <ac:spMk id="10" creationId="{16C628AB-B86D-42DC-BED2-78A954B9C5FA}"/>
          </ac:spMkLst>
        </pc:spChg>
        <pc:cxnChg chg="mod">
          <ac:chgData name="Daniel Margetic (SECURITY)" userId="ee2278a4-4fec-4cd0-81f2-44424f444fea" providerId="ADAL" clId="{419864AD-0CCB-4F8F-B492-769EDE0EEF25}" dt="2023-11-22T02:10:02.030" v="1873"/>
          <ac:cxnSpMkLst>
            <pc:docMk/>
            <pc:sldMk cId="2057675576" sldId="2142532418"/>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329966241" sldId="2142532418"/>
        </pc:sldMkLst>
        <pc:spChg chg="mod">
          <ac:chgData name="Daniel Margetic (SECURITY)" userId="ee2278a4-4fec-4cd0-81f2-44424f444fea" providerId="ADAL" clId="{419864AD-0CCB-4F8F-B492-769EDE0EEF25}" dt="2023-11-17T01:45:10.050" v="381" actId="20577"/>
          <ac:spMkLst>
            <pc:docMk/>
            <pc:sldMk cId="2329966241" sldId="2142532418"/>
            <ac:spMk id="4" creationId="{FD92F025-1776-4403-B9D2-623921B955C4}"/>
          </ac:spMkLst>
        </pc:spChg>
        <pc:spChg chg="mod">
          <ac:chgData name="Daniel Margetic (SECURITY)" userId="ee2278a4-4fec-4cd0-81f2-44424f444fea" providerId="ADAL" clId="{419864AD-0CCB-4F8F-B492-769EDE0EEF25}" dt="2023-11-17T01:45:10.077" v="386" actId="20577"/>
          <ac:spMkLst>
            <pc:docMk/>
            <pc:sldMk cId="2329966241" sldId="2142532418"/>
            <ac:spMk id="5" creationId="{26DAAD99-B0A4-4450-8DD7-E1274ABD2AC4}"/>
          </ac:spMkLst>
        </pc:spChg>
        <pc:spChg chg="mod">
          <ac:chgData name="Daniel Margetic (SECURITY)" userId="ee2278a4-4fec-4cd0-81f2-44424f444fea" providerId="ADAL" clId="{419864AD-0CCB-4F8F-B492-769EDE0EEF25}" dt="2023-11-17T01:45:10.056" v="382" actId="20577"/>
          <ac:spMkLst>
            <pc:docMk/>
            <pc:sldMk cId="2329966241" sldId="2142532418"/>
            <ac:spMk id="8" creationId="{4B5C319F-B8B1-45BD-9E8E-CE6EA54E14C4}"/>
          </ac:spMkLst>
        </pc:spChg>
        <pc:spChg chg="mod">
          <ac:chgData name="Daniel Margetic (SECURITY)" userId="ee2278a4-4fec-4cd0-81f2-44424f444fea" providerId="ADAL" clId="{419864AD-0CCB-4F8F-B492-769EDE0EEF25}" dt="2023-11-17T01:45:10.070" v="385" actId="20577"/>
          <ac:spMkLst>
            <pc:docMk/>
            <pc:sldMk cId="2329966241" sldId="2142532418"/>
            <ac:spMk id="9" creationId="{B766487E-9ACD-4696-B909-0BD529DF9077}"/>
          </ac:spMkLst>
        </pc:spChg>
        <pc:spChg chg="mod">
          <ac:chgData name="Daniel Margetic (SECURITY)" userId="ee2278a4-4fec-4cd0-81f2-44424f444fea" providerId="ADAL" clId="{419864AD-0CCB-4F8F-B492-769EDE0EEF25}" dt="2023-11-17T01:45:10.084" v="387" actId="20577"/>
          <ac:spMkLst>
            <pc:docMk/>
            <pc:sldMk cId="2329966241" sldId="2142532418"/>
            <ac:spMk id="10" creationId="{16C628AB-B86D-42DC-BED2-78A954B9C5FA}"/>
          </ac:spMkLst>
        </pc:spChg>
        <pc:cxnChg chg="mod">
          <ac:chgData name="Daniel Margetic (SECURITY)" userId="ee2278a4-4fec-4cd0-81f2-44424f444fea" providerId="ADAL" clId="{419864AD-0CCB-4F8F-B492-769EDE0EEF25}" dt="2023-11-17T01:45:10.059" v="384"/>
          <ac:cxnSpMkLst>
            <pc:docMk/>
            <pc:sldMk cId="2329966241" sldId="214253241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964889" sldId="2142532419"/>
        </pc:sldMkLst>
        <pc:spChg chg="mod">
          <ac:chgData name="Daniel Margetic (SECURITY)" userId="ee2278a4-4fec-4cd0-81f2-44424f444fea" providerId="ADAL" clId="{419864AD-0CCB-4F8F-B492-769EDE0EEF25}" dt="2023-11-23T13:00:41.216" v="3224" actId="20577"/>
          <ac:spMkLst>
            <pc:docMk/>
            <pc:sldMk cId="22964889" sldId="2142532419"/>
            <ac:spMk id="4" creationId="{FD92F025-1776-4403-B9D2-623921B955C4}"/>
          </ac:spMkLst>
        </pc:spChg>
        <pc:spChg chg="mod">
          <ac:chgData name="Daniel Margetic (SECURITY)" userId="ee2278a4-4fec-4cd0-81f2-44424f444fea" providerId="ADAL" clId="{419864AD-0CCB-4F8F-B492-769EDE0EEF25}" dt="2023-11-23T13:00:41.226" v="3229" actId="20577"/>
          <ac:spMkLst>
            <pc:docMk/>
            <pc:sldMk cId="22964889" sldId="2142532419"/>
            <ac:spMk id="5" creationId="{26DAAD99-B0A4-4450-8DD7-E1274ABD2AC4}"/>
          </ac:spMkLst>
        </pc:spChg>
        <pc:spChg chg="mod">
          <ac:chgData name="Daniel Margetic (SECURITY)" userId="ee2278a4-4fec-4cd0-81f2-44424f444fea" providerId="ADAL" clId="{419864AD-0CCB-4F8F-B492-769EDE0EEF25}" dt="2023-11-23T13:00:41.216" v="3225" actId="20577"/>
          <ac:spMkLst>
            <pc:docMk/>
            <pc:sldMk cId="22964889" sldId="2142532419"/>
            <ac:spMk id="8" creationId="{4B5C319F-B8B1-45BD-9E8E-CE6EA54E14C4}"/>
          </ac:spMkLst>
        </pc:spChg>
        <pc:spChg chg="mod">
          <ac:chgData name="Daniel Margetic (SECURITY)" userId="ee2278a4-4fec-4cd0-81f2-44424f444fea" providerId="ADAL" clId="{419864AD-0CCB-4F8F-B492-769EDE0EEF25}" dt="2023-11-23T13:00:41.226" v="3228" actId="20577"/>
          <ac:spMkLst>
            <pc:docMk/>
            <pc:sldMk cId="22964889" sldId="2142532419"/>
            <ac:spMk id="9" creationId="{B766487E-9ACD-4696-B909-0BD529DF9077}"/>
          </ac:spMkLst>
        </pc:spChg>
        <pc:spChg chg="mod">
          <ac:chgData name="Daniel Margetic (SECURITY)" userId="ee2278a4-4fec-4cd0-81f2-44424f444fea" providerId="ADAL" clId="{419864AD-0CCB-4F8F-B492-769EDE0EEF25}" dt="2023-11-23T13:00:41.236" v="3230" actId="20577"/>
          <ac:spMkLst>
            <pc:docMk/>
            <pc:sldMk cId="22964889" sldId="2142532419"/>
            <ac:spMk id="10" creationId="{16C628AB-B86D-42DC-BED2-78A954B9C5FA}"/>
          </ac:spMkLst>
        </pc:spChg>
        <pc:cxnChg chg="mod">
          <ac:chgData name="Daniel Margetic (SECURITY)" userId="ee2278a4-4fec-4cd0-81f2-44424f444fea" providerId="ADAL" clId="{419864AD-0CCB-4F8F-B492-769EDE0EEF25}" dt="2023-11-23T13:00:41.216" v="3227"/>
          <ac:cxnSpMkLst>
            <pc:docMk/>
            <pc:sldMk cId="22964889" sldId="2142532419"/>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973864686" sldId="2142532419"/>
        </pc:sldMkLst>
        <pc:spChg chg="mod">
          <ac:chgData name="Daniel Margetic (SECURITY)" userId="ee2278a4-4fec-4cd0-81f2-44424f444fea" providerId="ADAL" clId="{419864AD-0CCB-4F8F-B492-769EDE0EEF25}" dt="2023-11-22T02:10:02.731" v="1880" actId="20577"/>
          <ac:spMkLst>
            <pc:docMk/>
            <pc:sldMk cId="973864686" sldId="2142532419"/>
            <ac:spMk id="4" creationId="{FD92F025-1776-4403-B9D2-623921B955C4}"/>
          </ac:spMkLst>
        </pc:spChg>
        <pc:spChg chg="mod">
          <ac:chgData name="Daniel Margetic (SECURITY)" userId="ee2278a4-4fec-4cd0-81f2-44424f444fea" providerId="ADAL" clId="{419864AD-0CCB-4F8F-B492-769EDE0EEF25}" dt="2023-11-22T02:10:02.756" v="1885" actId="20577"/>
          <ac:spMkLst>
            <pc:docMk/>
            <pc:sldMk cId="973864686" sldId="2142532419"/>
            <ac:spMk id="5" creationId="{26DAAD99-B0A4-4450-8DD7-E1274ABD2AC4}"/>
          </ac:spMkLst>
        </pc:spChg>
        <pc:spChg chg="mod">
          <ac:chgData name="Daniel Margetic (SECURITY)" userId="ee2278a4-4fec-4cd0-81f2-44424f444fea" providerId="ADAL" clId="{419864AD-0CCB-4F8F-B492-769EDE0EEF25}" dt="2023-11-22T02:10:02.736" v="1881" actId="20577"/>
          <ac:spMkLst>
            <pc:docMk/>
            <pc:sldMk cId="973864686" sldId="2142532419"/>
            <ac:spMk id="8" creationId="{4B5C319F-B8B1-45BD-9E8E-CE6EA54E14C4}"/>
          </ac:spMkLst>
        </pc:spChg>
        <pc:spChg chg="mod">
          <ac:chgData name="Daniel Margetic (SECURITY)" userId="ee2278a4-4fec-4cd0-81f2-44424f444fea" providerId="ADAL" clId="{419864AD-0CCB-4F8F-B492-769EDE0EEF25}" dt="2023-11-22T02:10:02.750" v="1884" actId="20577"/>
          <ac:spMkLst>
            <pc:docMk/>
            <pc:sldMk cId="973864686" sldId="2142532419"/>
            <ac:spMk id="9" creationId="{B766487E-9ACD-4696-B909-0BD529DF9077}"/>
          </ac:spMkLst>
        </pc:spChg>
        <pc:spChg chg="mod">
          <ac:chgData name="Daniel Margetic (SECURITY)" userId="ee2278a4-4fec-4cd0-81f2-44424f444fea" providerId="ADAL" clId="{419864AD-0CCB-4F8F-B492-769EDE0EEF25}" dt="2023-11-22T02:10:02.765" v="1886" actId="20577"/>
          <ac:spMkLst>
            <pc:docMk/>
            <pc:sldMk cId="973864686" sldId="2142532419"/>
            <ac:spMk id="10" creationId="{16C628AB-B86D-42DC-BED2-78A954B9C5FA}"/>
          </ac:spMkLst>
        </pc:spChg>
        <pc:cxnChg chg="mod">
          <ac:chgData name="Daniel Margetic (SECURITY)" userId="ee2278a4-4fec-4cd0-81f2-44424f444fea" providerId="ADAL" clId="{419864AD-0CCB-4F8F-B492-769EDE0EEF25}" dt="2023-11-22T02:10:02.739" v="1883"/>
          <ac:cxnSpMkLst>
            <pc:docMk/>
            <pc:sldMk cId="973864686" sldId="214253241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635094788" sldId="2142532419"/>
        </pc:sldMkLst>
        <pc:spChg chg="mod">
          <ac:chgData name="Daniel Margetic (SECURITY)" userId="ee2278a4-4fec-4cd0-81f2-44424f444fea" providerId="ADAL" clId="{419864AD-0CCB-4F8F-B492-769EDE0EEF25}" dt="2023-11-23T13:39:04.569" v="4989" actId="20577"/>
          <ac:spMkLst>
            <pc:docMk/>
            <pc:sldMk cId="2635094788" sldId="2142532419"/>
            <ac:spMk id="4" creationId="{FD92F025-1776-4403-B9D2-623921B955C4}"/>
          </ac:spMkLst>
        </pc:spChg>
        <pc:spChg chg="mod">
          <ac:chgData name="Daniel Margetic (SECURITY)" userId="ee2278a4-4fec-4cd0-81f2-44424f444fea" providerId="ADAL" clId="{419864AD-0CCB-4F8F-B492-769EDE0EEF25}" dt="2023-11-23T13:39:04.588" v="4994" actId="20577"/>
          <ac:spMkLst>
            <pc:docMk/>
            <pc:sldMk cId="2635094788" sldId="2142532419"/>
            <ac:spMk id="5" creationId="{26DAAD99-B0A4-4450-8DD7-E1274ABD2AC4}"/>
          </ac:spMkLst>
        </pc:spChg>
        <pc:spChg chg="mod">
          <ac:chgData name="Daniel Margetic (SECURITY)" userId="ee2278a4-4fec-4cd0-81f2-44424f444fea" providerId="ADAL" clId="{419864AD-0CCB-4F8F-B492-769EDE0EEF25}" dt="2023-11-23T13:39:04.569" v="4990" actId="20577"/>
          <ac:spMkLst>
            <pc:docMk/>
            <pc:sldMk cId="2635094788" sldId="2142532419"/>
            <ac:spMk id="8" creationId="{4B5C319F-B8B1-45BD-9E8E-CE6EA54E14C4}"/>
          </ac:spMkLst>
        </pc:spChg>
        <pc:spChg chg="mod">
          <ac:chgData name="Daniel Margetic (SECURITY)" userId="ee2278a4-4fec-4cd0-81f2-44424f444fea" providerId="ADAL" clId="{419864AD-0CCB-4F8F-B492-769EDE0EEF25}" dt="2023-11-23T13:39:04.577" v="4993" actId="20577"/>
          <ac:spMkLst>
            <pc:docMk/>
            <pc:sldMk cId="2635094788" sldId="2142532419"/>
            <ac:spMk id="9" creationId="{B766487E-9ACD-4696-B909-0BD529DF9077}"/>
          </ac:spMkLst>
        </pc:spChg>
        <pc:spChg chg="mod">
          <ac:chgData name="Daniel Margetic (SECURITY)" userId="ee2278a4-4fec-4cd0-81f2-44424f444fea" providerId="ADAL" clId="{419864AD-0CCB-4F8F-B492-769EDE0EEF25}" dt="2023-11-23T13:39:04.588" v="4995" actId="20577"/>
          <ac:spMkLst>
            <pc:docMk/>
            <pc:sldMk cId="2635094788" sldId="2142532419"/>
            <ac:spMk id="10" creationId="{16C628AB-B86D-42DC-BED2-78A954B9C5FA}"/>
          </ac:spMkLst>
        </pc:spChg>
        <pc:cxnChg chg="mod">
          <ac:chgData name="Daniel Margetic (SECURITY)" userId="ee2278a4-4fec-4cd0-81f2-44424f444fea" providerId="ADAL" clId="{419864AD-0CCB-4F8F-B492-769EDE0EEF25}" dt="2023-11-23T13:39:04.577" v="4992"/>
          <ac:cxnSpMkLst>
            <pc:docMk/>
            <pc:sldMk cId="2635094788" sldId="2142532419"/>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4266229457" sldId="2142532419"/>
        </pc:sldMkLst>
        <pc:spChg chg="mod">
          <ac:chgData name="Daniel Margetic (SECURITY)" userId="ee2278a4-4fec-4cd0-81f2-44424f444fea" providerId="ADAL" clId="{419864AD-0CCB-4F8F-B492-769EDE0EEF25}" dt="2023-11-17T01:45:10.478" v="391" actId="20577"/>
          <ac:spMkLst>
            <pc:docMk/>
            <pc:sldMk cId="4266229457" sldId="2142532419"/>
            <ac:spMk id="4" creationId="{FD92F025-1776-4403-B9D2-623921B955C4}"/>
          </ac:spMkLst>
        </pc:spChg>
        <pc:spChg chg="mod">
          <ac:chgData name="Daniel Margetic (SECURITY)" userId="ee2278a4-4fec-4cd0-81f2-44424f444fea" providerId="ADAL" clId="{419864AD-0CCB-4F8F-B492-769EDE0EEF25}" dt="2023-11-17T01:45:10.507" v="396" actId="20577"/>
          <ac:spMkLst>
            <pc:docMk/>
            <pc:sldMk cId="4266229457" sldId="2142532419"/>
            <ac:spMk id="5" creationId="{26DAAD99-B0A4-4450-8DD7-E1274ABD2AC4}"/>
          </ac:spMkLst>
        </pc:spChg>
        <pc:spChg chg="mod">
          <ac:chgData name="Daniel Margetic (SECURITY)" userId="ee2278a4-4fec-4cd0-81f2-44424f444fea" providerId="ADAL" clId="{419864AD-0CCB-4F8F-B492-769EDE0EEF25}" dt="2023-11-17T01:45:10.483" v="392" actId="20577"/>
          <ac:spMkLst>
            <pc:docMk/>
            <pc:sldMk cId="4266229457" sldId="2142532419"/>
            <ac:spMk id="8" creationId="{4B5C319F-B8B1-45BD-9E8E-CE6EA54E14C4}"/>
          </ac:spMkLst>
        </pc:spChg>
        <pc:spChg chg="mod">
          <ac:chgData name="Daniel Margetic (SECURITY)" userId="ee2278a4-4fec-4cd0-81f2-44424f444fea" providerId="ADAL" clId="{419864AD-0CCB-4F8F-B492-769EDE0EEF25}" dt="2023-11-17T01:45:10.498" v="395" actId="20577"/>
          <ac:spMkLst>
            <pc:docMk/>
            <pc:sldMk cId="4266229457" sldId="2142532419"/>
            <ac:spMk id="9" creationId="{B766487E-9ACD-4696-B909-0BD529DF9077}"/>
          </ac:spMkLst>
        </pc:spChg>
        <pc:spChg chg="mod">
          <ac:chgData name="Daniel Margetic (SECURITY)" userId="ee2278a4-4fec-4cd0-81f2-44424f444fea" providerId="ADAL" clId="{419864AD-0CCB-4F8F-B492-769EDE0EEF25}" dt="2023-11-17T01:45:10.514" v="397" actId="20577"/>
          <ac:spMkLst>
            <pc:docMk/>
            <pc:sldMk cId="4266229457" sldId="2142532419"/>
            <ac:spMk id="10" creationId="{16C628AB-B86D-42DC-BED2-78A954B9C5FA}"/>
          </ac:spMkLst>
        </pc:spChg>
        <pc:cxnChg chg="mod">
          <ac:chgData name="Daniel Margetic (SECURITY)" userId="ee2278a4-4fec-4cd0-81f2-44424f444fea" providerId="ADAL" clId="{419864AD-0CCB-4F8F-B492-769EDE0EEF25}" dt="2023-11-17T01:45:10.487" v="394"/>
          <ac:cxnSpMkLst>
            <pc:docMk/>
            <pc:sldMk cId="4266229457" sldId="2142532419"/>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404859266" sldId="2142532420"/>
        </pc:sldMkLst>
        <pc:spChg chg="mod">
          <ac:chgData name="Daniel Margetic (SECURITY)" userId="ee2278a4-4fec-4cd0-81f2-44424f444fea" providerId="ADAL" clId="{419864AD-0CCB-4F8F-B492-769EDE0EEF25}" dt="2023-11-22T02:10:03.155" v="1890" actId="20577"/>
          <ac:spMkLst>
            <pc:docMk/>
            <pc:sldMk cId="2404859266" sldId="2142532420"/>
            <ac:spMk id="4" creationId="{FD92F025-1776-4403-B9D2-623921B955C4}"/>
          </ac:spMkLst>
        </pc:spChg>
        <pc:spChg chg="mod">
          <ac:chgData name="Daniel Margetic (SECURITY)" userId="ee2278a4-4fec-4cd0-81f2-44424f444fea" providerId="ADAL" clId="{419864AD-0CCB-4F8F-B492-769EDE0EEF25}" dt="2023-11-22T02:10:03.199" v="1895" actId="20577"/>
          <ac:spMkLst>
            <pc:docMk/>
            <pc:sldMk cId="2404859266" sldId="2142532420"/>
            <ac:spMk id="5" creationId="{26DAAD99-B0A4-4450-8DD7-E1274ABD2AC4}"/>
          </ac:spMkLst>
        </pc:spChg>
        <pc:spChg chg="mod">
          <ac:chgData name="Daniel Margetic (SECURITY)" userId="ee2278a4-4fec-4cd0-81f2-44424f444fea" providerId="ADAL" clId="{419864AD-0CCB-4F8F-B492-769EDE0EEF25}" dt="2023-11-22T02:10:03.161" v="1891" actId="20577"/>
          <ac:spMkLst>
            <pc:docMk/>
            <pc:sldMk cId="2404859266" sldId="2142532420"/>
            <ac:spMk id="8" creationId="{4B5C319F-B8B1-45BD-9E8E-CE6EA54E14C4}"/>
          </ac:spMkLst>
        </pc:spChg>
        <pc:spChg chg="mod">
          <ac:chgData name="Daniel Margetic (SECURITY)" userId="ee2278a4-4fec-4cd0-81f2-44424f444fea" providerId="ADAL" clId="{419864AD-0CCB-4F8F-B492-769EDE0EEF25}" dt="2023-11-22T02:10:03.185" v="1894" actId="20577"/>
          <ac:spMkLst>
            <pc:docMk/>
            <pc:sldMk cId="2404859266" sldId="2142532420"/>
            <ac:spMk id="9" creationId="{B766487E-9ACD-4696-B909-0BD529DF9077}"/>
          </ac:spMkLst>
        </pc:spChg>
        <pc:spChg chg="mod">
          <ac:chgData name="Daniel Margetic (SECURITY)" userId="ee2278a4-4fec-4cd0-81f2-44424f444fea" providerId="ADAL" clId="{419864AD-0CCB-4F8F-B492-769EDE0EEF25}" dt="2023-11-22T02:10:03.210" v="1896" actId="20577"/>
          <ac:spMkLst>
            <pc:docMk/>
            <pc:sldMk cId="2404859266" sldId="2142532420"/>
            <ac:spMk id="10" creationId="{16C628AB-B86D-42DC-BED2-78A954B9C5FA}"/>
          </ac:spMkLst>
        </pc:spChg>
        <pc:cxnChg chg="mod">
          <ac:chgData name="Daniel Margetic (SECURITY)" userId="ee2278a4-4fec-4cd0-81f2-44424f444fea" providerId="ADAL" clId="{419864AD-0CCB-4F8F-B492-769EDE0EEF25}" dt="2023-11-22T02:10:03.167" v="1893"/>
          <ac:cxnSpMkLst>
            <pc:docMk/>
            <pc:sldMk cId="2404859266" sldId="2142532420"/>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583897936" sldId="2142532420"/>
        </pc:sldMkLst>
        <pc:spChg chg="mod">
          <ac:chgData name="Daniel Margetic (SECURITY)" userId="ee2278a4-4fec-4cd0-81f2-44424f444fea" providerId="ADAL" clId="{419864AD-0CCB-4F8F-B492-769EDE0EEF25}" dt="2023-11-17T01:45:10.984" v="401" actId="20577"/>
          <ac:spMkLst>
            <pc:docMk/>
            <pc:sldMk cId="2583897936" sldId="2142532420"/>
            <ac:spMk id="7" creationId="{DF68B3D7-6A77-446B-9BE0-5761866275FA}"/>
          </ac:spMkLst>
        </pc:spChg>
        <pc:spChg chg="mod">
          <ac:chgData name="Daniel Margetic (SECURITY)" userId="ee2278a4-4fec-4cd0-81f2-44424f444fea" providerId="ADAL" clId="{419864AD-0CCB-4F8F-B492-769EDE0EEF25}" dt="2023-11-17T01:45:10.991" v="402" actId="20577"/>
          <ac:spMkLst>
            <pc:docMk/>
            <pc:sldMk cId="2583897936" sldId="2142532420"/>
            <ac:spMk id="8" creationId="{18E67519-EB92-47EA-95FF-71912384D9F3}"/>
          </ac:spMkLst>
        </pc:spChg>
      </pc:sldChg>
      <pc:sldChg chg="modSp add del mod ord">
        <pc:chgData name="Daniel Margetic (SECURITY)" userId="ee2278a4-4fec-4cd0-81f2-44424f444fea" providerId="ADAL" clId="{419864AD-0CCB-4F8F-B492-769EDE0EEF25}" dt="2023-11-23T13:41:15.379" v="5492" actId="47"/>
        <pc:sldMkLst>
          <pc:docMk/>
          <pc:sldMk cId="4066643653" sldId="2142532420"/>
        </pc:sldMkLst>
        <pc:spChg chg="mod">
          <ac:chgData name="Daniel Margetic (SECURITY)" userId="ee2278a4-4fec-4cd0-81f2-44424f444fea" providerId="ADAL" clId="{419864AD-0CCB-4F8F-B492-769EDE0EEF25}" dt="2023-11-23T13:39:04.910" v="4999" actId="20577"/>
          <ac:spMkLst>
            <pc:docMk/>
            <pc:sldMk cId="4066643653" sldId="2142532420"/>
            <ac:spMk id="4" creationId="{FD92F025-1776-4403-B9D2-623921B955C4}"/>
          </ac:spMkLst>
        </pc:spChg>
        <pc:spChg chg="mod">
          <ac:chgData name="Daniel Margetic (SECURITY)" userId="ee2278a4-4fec-4cd0-81f2-44424f444fea" providerId="ADAL" clId="{419864AD-0CCB-4F8F-B492-769EDE0EEF25}" dt="2023-11-23T13:39:04.935" v="5004" actId="20577"/>
          <ac:spMkLst>
            <pc:docMk/>
            <pc:sldMk cId="4066643653" sldId="2142532420"/>
            <ac:spMk id="5" creationId="{26DAAD99-B0A4-4450-8DD7-E1274ABD2AC4}"/>
          </ac:spMkLst>
        </pc:spChg>
        <pc:spChg chg="mod">
          <ac:chgData name="Daniel Margetic (SECURITY)" userId="ee2278a4-4fec-4cd0-81f2-44424f444fea" providerId="ADAL" clId="{419864AD-0CCB-4F8F-B492-769EDE0EEF25}" dt="2023-11-23T13:39:04.910" v="5000" actId="20577"/>
          <ac:spMkLst>
            <pc:docMk/>
            <pc:sldMk cId="4066643653" sldId="2142532420"/>
            <ac:spMk id="8" creationId="{4B5C319F-B8B1-45BD-9E8E-CE6EA54E14C4}"/>
          </ac:spMkLst>
        </pc:spChg>
        <pc:spChg chg="mod">
          <ac:chgData name="Daniel Margetic (SECURITY)" userId="ee2278a4-4fec-4cd0-81f2-44424f444fea" providerId="ADAL" clId="{419864AD-0CCB-4F8F-B492-769EDE0EEF25}" dt="2023-11-23T13:39:04.920" v="5003" actId="20577"/>
          <ac:spMkLst>
            <pc:docMk/>
            <pc:sldMk cId="4066643653" sldId="2142532420"/>
            <ac:spMk id="9" creationId="{B766487E-9ACD-4696-B909-0BD529DF9077}"/>
          </ac:spMkLst>
        </pc:spChg>
        <pc:spChg chg="mod">
          <ac:chgData name="Daniel Margetic (SECURITY)" userId="ee2278a4-4fec-4cd0-81f2-44424f444fea" providerId="ADAL" clId="{419864AD-0CCB-4F8F-B492-769EDE0EEF25}" dt="2023-11-23T13:39:04.940" v="5005" actId="20577"/>
          <ac:spMkLst>
            <pc:docMk/>
            <pc:sldMk cId="4066643653" sldId="2142532420"/>
            <ac:spMk id="10" creationId="{16C628AB-B86D-42DC-BED2-78A954B9C5FA}"/>
          </ac:spMkLst>
        </pc:spChg>
        <pc:cxnChg chg="mod">
          <ac:chgData name="Daniel Margetic (SECURITY)" userId="ee2278a4-4fec-4cd0-81f2-44424f444fea" providerId="ADAL" clId="{419864AD-0CCB-4F8F-B492-769EDE0EEF25}" dt="2023-11-23T13:39:04.910" v="5002"/>
          <ac:cxnSpMkLst>
            <pc:docMk/>
            <pc:sldMk cId="4066643653" sldId="214253242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074527474" sldId="2142532420"/>
        </pc:sldMkLst>
        <pc:spChg chg="mod">
          <ac:chgData name="Daniel Margetic (SECURITY)" userId="ee2278a4-4fec-4cd0-81f2-44424f444fea" providerId="ADAL" clId="{419864AD-0CCB-4F8F-B492-769EDE0EEF25}" dt="2023-11-23T13:00:41.669" v="3252" actId="20577"/>
          <ac:spMkLst>
            <pc:docMk/>
            <pc:sldMk cId="4074527474" sldId="2142532420"/>
            <ac:spMk id="7" creationId="{DF68B3D7-6A77-446B-9BE0-5761866275FA}"/>
          </ac:spMkLst>
        </pc:spChg>
        <pc:spChg chg="mod">
          <ac:chgData name="Daniel Margetic (SECURITY)" userId="ee2278a4-4fec-4cd0-81f2-44424f444fea" providerId="ADAL" clId="{419864AD-0CCB-4F8F-B492-769EDE0EEF25}" dt="2023-11-23T13:00:41.679" v="3253" actId="20577"/>
          <ac:spMkLst>
            <pc:docMk/>
            <pc:sldMk cId="4074527474" sldId="2142532420"/>
            <ac:spMk id="8" creationId="{18E67519-EB92-47EA-95FF-71912384D9F3}"/>
          </ac:spMkLst>
        </pc:spChg>
      </pc:sldChg>
      <pc:sldChg chg="modSp add del mod ord">
        <pc:chgData name="Daniel Margetic (SECURITY)" userId="ee2278a4-4fec-4cd0-81f2-44424f444fea" providerId="ADAL" clId="{419864AD-0CCB-4F8F-B492-769EDE0EEF25}" dt="2023-11-22T02:13:22.894" v="2516" actId="47"/>
        <pc:sldMkLst>
          <pc:docMk/>
          <pc:sldMk cId="384030211" sldId="2142532421"/>
        </pc:sldMkLst>
        <pc:spChg chg="mod">
          <ac:chgData name="Daniel Margetic (SECURITY)" userId="ee2278a4-4fec-4cd0-81f2-44424f444fea" providerId="ADAL" clId="{419864AD-0CCB-4F8F-B492-769EDE0EEF25}" dt="2023-11-22T02:10:03.766" v="1900" actId="20577"/>
          <ac:spMkLst>
            <pc:docMk/>
            <pc:sldMk cId="384030211" sldId="2142532421"/>
            <ac:spMk id="4" creationId="{FD92F025-1776-4403-B9D2-623921B955C4}"/>
          </ac:spMkLst>
        </pc:spChg>
        <pc:spChg chg="mod">
          <ac:chgData name="Daniel Margetic (SECURITY)" userId="ee2278a4-4fec-4cd0-81f2-44424f444fea" providerId="ADAL" clId="{419864AD-0CCB-4F8F-B492-769EDE0EEF25}" dt="2023-11-22T02:10:03.798" v="1905" actId="20577"/>
          <ac:spMkLst>
            <pc:docMk/>
            <pc:sldMk cId="384030211" sldId="2142532421"/>
            <ac:spMk id="5" creationId="{26DAAD99-B0A4-4450-8DD7-E1274ABD2AC4}"/>
          </ac:spMkLst>
        </pc:spChg>
        <pc:spChg chg="mod">
          <ac:chgData name="Daniel Margetic (SECURITY)" userId="ee2278a4-4fec-4cd0-81f2-44424f444fea" providerId="ADAL" clId="{419864AD-0CCB-4F8F-B492-769EDE0EEF25}" dt="2023-11-22T02:10:03.771" v="1901" actId="20577"/>
          <ac:spMkLst>
            <pc:docMk/>
            <pc:sldMk cId="384030211" sldId="2142532421"/>
            <ac:spMk id="8" creationId="{4B5C319F-B8B1-45BD-9E8E-CE6EA54E14C4}"/>
          </ac:spMkLst>
        </pc:spChg>
        <pc:spChg chg="mod">
          <ac:chgData name="Daniel Margetic (SECURITY)" userId="ee2278a4-4fec-4cd0-81f2-44424f444fea" providerId="ADAL" clId="{419864AD-0CCB-4F8F-B492-769EDE0EEF25}" dt="2023-11-22T02:10:03.790" v="1904" actId="20577"/>
          <ac:spMkLst>
            <pc:docMk/>
            <pc:sldMk cId="384030211" sldId="2142532421"/>
            <ac:spMk id="9" creationId="{B766487E-9ACD-4696-B909-0BD529DF9077}"/>
          </ac:spMkLst>
        </pc:spChg>
        <pc:spChg chg="mod">
          <ac:chgData name="Daniel Margetic (SECURITY)" userId="ee2278a4-4fec-4cd0-81f2-44424f444fea" providerId="ADAL" clId="{419864AD-0CCB-4F8F-B492-769EDE0EEF25}" dt="2023-11-22T02:10:03.805" v="1906" actId="20577"/>
          <ac:spMkLst>
            <pc:docMk/>
            <pc:sldMk cId="384030211" sldId="2142532421"/>
            <ac:spMk id="10" creationId="{16C628AB-B86D-42DC-BED2-78A954B9C5FA}"/>
          </ac:spMkLst>
        </pc:spChg>
        <pc:cxnChg chg="mod">
          <ac:chgData name="Daniel Margetic (SECURITY)" userId="ee2278a4-4fec-4cd0-81f2-44424f444fea" providerId="ADAL" clId="{419864AD-0CCB-4F8F-B492-769EDE0EEF25}" dt="2023-11-22T02:10:03.776" v="1903"/>
          <ac:cxnSpMkLst>
            <pc:docMk/>
            <pc:sldMk cId="384030211" sldId="2142532421"/>
            <ac:cxnSpMk id="18" creationId="{28AA62ED-5C89-4E21-BEA3-D3CE68733D6D}"/>
          </ac:cxnSpMkLst>
        </pc:cxnChg>
      </pc:sldChg>
      <pc:sldChg chg="addSp modSp add del mod ord">
        <pc:chgData name="Daniel Margetic (SECURITY)" userId="ee2278a4-4fec-4cd0-81f2-44424f444fea" providerId="ADAL" clId="{419864AD-0CCB-4F8F-B492-769EDE0EEF25}" dt="2023-11-23T13:02:05.162" v="3943" actId="47"/>
        <pc:sldMkLst>
          <pc:docMk/>
          <pc:sldMk cId="876215181" sldId="2142532421"/>
        </pc:sldMkLst>
        <pc:spChg chg="mod">
          <ac:chgData name="Daniel Margetic (SECURITY)" userId="ee2278a4-4fec-4cd0-81f2-44424f444fea" providerId="ADAL" clId="{419864AD-0CCB-4F8F-B492-769EDE0EEF25}" dt="2023-11-23T13:00:41.926" v="3309" actId="20577"/>
          <ac:spMkLst>
            <pc:docMk/>
            <pc:sldMk cId="876215181" sldId="2142532421"/>
            <ac:spMk id="3" creationId="{02A2312C-B6C0-45C8-BA07-32B020802FF8}"/>
          </ac:spMkLst>
        </pc:spChg>
        <pc:spChg chg="mod">
          <ac:chgData name="Daniel Margetic (SECURITY)" userId="ee2278a4-4fec-4cd0-81f2-44424f444fea" providerId="ADAL" clId="{419864AD-0CCB-4F8F-B492-769EDE0EEF25}" dt="2023-11-23T13:00:41.930" v="3310" actId="20577"/>
          <ac:spMkLst>
            <pc:docMk/>
            <pc:sldMk cId="876215181" sldId="2142532421"/>
            <ac:spMk id="5" creationId="{449B3142-8E14-463C-9568-B853FC4E00D8}"/>
          </ac:spMkLst>
        </pc:spChg>
        <pc:spChg chg="mod">
          <ac:chgData name="Daniel Margetic (SECURITY)" userId="ee2278a4-4fec-4cd0-81f2-44424f444fea" providerId="ADAL" clId="{419864AD-0CCB-4F8F-B492-769EDE0EEF25}" dt="2023-11-23T13:00:41.699" v="3257" actId="20577"/>
          <ac:spMkLst>
            <pc:docMk/>
            <pc:sldMk cId="876215181" sldId="2142532421"/>
            <ac:spMk id="8" creationId="{3E3E86A1-51F0-4ACE-9110-65C339009DC5}"/>
          </ac:spMkLst>
        </pc:spChg>
        <pc:spChg chg="mod">
          <ac:chgData name="Daniel Margetic (SECURITY)" userId="ee2278a4-4fec-4cd0-81f2-44424f444fea" providerId="ADAL" clId="{419864AD-0CCB-4F8F-B492-769EDE0EEF25}" dt="2023-11-23T13:00:41.699" v="3258" actId="20577"/>
          <ac:spMkLst>
            <pc:docMk/>
            <pc:sldMk cId="876215181" sldId="2142532421"/>
            <ac:spMk id="9" creationId="{03055892-809B-4369-8DC3-837607F92822}"/>
          </ac:spMkLst>
        </pc:spChg>
        <pc:spChg chg="mod">
          <ac:chgData name="Daniel Margetic (SECURITY)" userId="ee2278a4-4fec-4cd0-81f2-44424f444fea" providerId="ADAL" clId="{419864AD-0CCB-4F8F-B492-769EDE0EEF25}" dt="2023-11-23T13:00:41.942" v="3317" actId="20577"/>
          <ac:spMkLst>
            <pc:docMk/>
            <pc:sldMk cId="876215181" sldId="2142532421"/>
            <ac:spMk id="12" creationId="{BF878C93-8775-4329-AC41-FB6E5F1F9E5D}"/>
          </ac:spMkLst>
        </pc:spChg>
        <pc:spChg chg="mod">
          <ac:chgData name="Daniel Margetic (SECURITY)" userId="ee2278a4-4fec-4cd0-81f2-44424f444fea" providerId="ADAL" clId="{419864AD-0CCB-4F8F-B492-769EDE0EEF25}" dt="2023-11-23T13:00:41.942" v="3318" actId="20577"/>
          <ac:spMkLst>
            <pc:docMk/>
            <pc:sldMk cId="876215181" sldId="2142532421"/>
            <ac:spMk id="13" creationId="{DEACA864-3795-4B65-93F0-66CF1A79BB5F}"/>
          </ac:spMkLst>
        </pc:spChg>
        <pc:spChg chg="mod">
          <ac:chgData name="Daniel Margetic (SECURITY)" userId="ee2278a4-4fec-4cd0-81f2-44424f444fea" providerId="ADAL" clId="{419864AD-0CCB-4F8F-B492-769EDE0EEF25}" dt="2023-11-23T13:00:41.800" v="3261" actId="20577"/>
          <ac:spMkLst>
            <pc:docMk/>
            <pc:sldMk cId="876215181" sldId="2142532421"/>
            <ac:spMk id="16" creationId="{8FAEC4C6-4999-49FA-9A20-D5286ACF228D}"/>
          </ac:spMkLst>
        </pc:spChg>
        <pc:spChg chg="mod">
          <ac:chgData name="Daniel Margetic (SECURITY)" userId="ee2278a4-4fec-4cd0-81f2-44424f444fea" providerId="ADAL" clId="{419864AD-0CCB-4F8F-B492-769EDE0EEF25}" dt="2023-11-23T13:00:41.810" v="3262" actId="20577"/>
          <ac:spMkLst>
            <pc:docMk/>
            <pc:sldMk cId="876215181" sldId="2142532421"/>
            <ac:spMk id="18" creationId="{534C3077-CDBF-4AF7-9BDC-213801286609}"/>
          </ac:spMkLst>
        </pc:spChg>
        <pc:spChg chg="mod">
          <ac:chgData name="Daniel Margetic (SECURITY)" userId="ee2278a4-4fec-4cd0-81f2-44424f444fea" providerId="ADAL" clId="{419864AD-0CCB-4F8F-B492-769EDE0EEF25}" dt="2023-11-23T13:00:41.983" v="3333" actId="20577"/>
          <ac:spMkLst>
            <pc:docMk/>
            <pc:sldMk cId="876215181" sldId="2142532421"/>
            <ac:spMk id="21" creationId="{BD72CBD1-F987-DC47-6246-CDC9B07A9F66}"/>
          </ac:spMkLst>
        </pc:spChg>
        <pc:spChg chg="mod">
          <ac:chgData name="Daniel Margetic (SECURITY)" userId="ee2278a4-4fec-4cd0-81f2-44424f444fea" providerId="ADAL" clId="{419864AD-0CCB-4F8F-B492-769EDE0EEF25}" dt="2023-11-23T13:00:41.820" v="3269" actId="20577"/>
          <ac:spMkLst>
            <pc:docMk/>
            <pc:sldMk cId="876215181" sldId="2142532421"/>
            <ac:spMk id="22" creationId="{26EC3D75-A7AA-419E-954A-541DBD940CE3}"/>
          </ac:spMkLst>
        </pc:spChg>
        <pc:spChg chg="mod">
          <ac:chgData name="Daniel Margetic (SECURITY)" userId="ee2278a4-4fec-4cd0-81f2-44424f444fea" providerId="ADAL" clId="{419864AD-0CCB-4F8F-B492-769EDE0EEF25}" dt="2023-11-23T13:00:41.831" v="3270" actId="20577"/>
          <ac:spMkLst>
            <pc:docMk/>
            <pc:sldMk cId="876215181" sldId="2142532421"/>
            <ac:spMk id="25" creationId="{92D996AE-5E09-476E-81FB-22FA58980C80}"/>
          </ac:spMkLst>
        </pc:spChg>
        <pc:spChg chg="mod">
          <ac:chgData name="Daniel Margetic (SECURITY)" userId="ee2278a4-4fec-4cd0-81f2-44424f444fea" providerId="ADAL" clId="{419864AD-0CCB-4F8F-B492-769EDE0EEF25}" dt="2023-11-23T13:00:41.983" v="3334" actId="20577"/>
          <ac:spMkLst>
            <pc:docMk/>
            <pc:sldMk cId="876215181" sldId="2142532421"/>
            <ac:spMk id="27" creationId="{4976D953-E6C7-72EC-1F0F-168561210E81}"/>
          </ac:spMkLst>
        </pc:spChg>
        <pc:spChg chg="mod">
          <ac:chgData name="Daniel Margetic (SECURITY)" userId="ee2278a4-4fec-4cd0-81f2-44424f444fea" providerId="ADAL" clId="{419864AD-0CCB-4F8F-B492-769EDE0EEF25}" dt="2023-11-23T13:00:42.024" v="3341" actId="20577"/>
          <ac:spMkLst>
            <pc:docMk/>
            <pc:sldMk cId="876215181" sldId="2142532421"/>
            <ac:spMk id="36" creationId="{A602988C-DDDA-DDBF-4079-F843938159FB}"/>
          </ac:spMkLst>
        </pc:spChg>
        <pc:spChg chg="mod">
          <ac:chgData name="Daniel Margetic (SECURITY)" userId="ee2278a4-4fec-4cd0-81f2-44424f444fea" providerId="ADAL" clId="{419864AD-0CCB-4F8F-B492-769EDE0EEF25}" dt="2023-11-23T13:00:42.034" v="3342" actId="20577"/>
          <ac:spMkLst>
            <pc:docMk/>
            <pc:sldMk cId="876215181" sldId="2142532421"/>
            <ac:spMk id="37" creationId="{F4571528-C912-862D-3B32-3DA7DF7811FE}"/>
          </ac:spMkLst>
        </pc:spChg>
        <pc:spChg chg="mod">
          <ac:chgData name="Daniel Margetic (SECURITY)" userId="ee2278a4-4fec-4cd0-81f2-44424f444fea" providerId="ADAL" clId="{419864AD-0CCB-4F8F-B492-769EDE0EEF25}" dt="2023-11-23T13:00:42.044" v="3349" actId="20577"/>
          <ac:spMkLst>
            <pc:docMk/>
            <pc:sldMk cId="876215181" sldId="2142532421"/>
            <ac:spMk id="39" creationId="{5543250D-67A3-CFE0-C0FF-CA25504BECE5}"/>
          </ac:spMkLst>
        </pc:spChg>
        <pc:spChg chg="mod">
          <ac:chgData name="Daniel Margetic (SECURITY)" userId="ee2278a4-4fec-4cd0-81f2-44424f444fea" providerId="ADAL" clId="{419864AD-0CCB-4F8F-B492-769EDE0EEF25}" dt="2023-11-23T13:00:42.054" v="3350" actId="20577"/>
          <ac:spMkLst>
            <pc:docMk/>
            <pc:sldMk cId="876215181" sldId="2142532421"/>
            <ac:spMk id="40" creationId="{2D9B9717-E01F-1D95-0AE4-2074F9F92C37}"/>
          </ac:spMkLst>
        </pc:spChg>
        <pc:spChg chg="mod">
          <ac:chgData name="Daniel Margetic (SECURITY)" userId="ee2278a4-4fec-4cd0-81f2-44424f444fea" providerId="ADAL" clId="{419864AD-0CCB-4F8F-B492-769EDE0EEF25}" dt="2023-11-23T13:00:41.841" v="3277" actId="20577"/>
          <ac:spMkLst>
            <pc:docMk/>
            <pc:sldMk cId="876215181" sldId="2142532421"/>
            <ac:spMk id="41" creationId="{5F718C7C-8E6C-4F1F-880F-BE556A2A4FA1}"/>
          </ac:spMkLst>
        </pc:spChg>
        <pc:spChg chg="mod">
          <ac:chgData name="Daniel Margetic (SECURITY)" userId="ee2278a4-4fec-4cd0-81f2-44424f444fea" providerId="ADAL" clId="{419864AD-0CCB-4F8F-B492-769EDE0EEF25}" dt="2023-11-23T13:00:41.851" v="3278" actId="20577"/>
          <ac:spMkLst>
            <pc:docMk/>
            <pc:sldMk cId="876215181" sldId="2142532421"/>
            <ac:spMk id="43" creationId="{9A0E3318-F6C4-42EA-8925-F6A87532565D}"/>
          </ac:spMkLst>
        </pc:spChg>
        <pc:spChg chg="mod">
          <ac:chgData name="Daniel Margetic (SECURITY)" userId="ee2278a4-4fec-4cd0-81f2-44424f444fea" providerId="ADAL" clId="{419864AD-0CCB-4F8F-B492-769EDE0EEF25}" dt="2023-11-23T13:00:41.861" v="3285" actId="20577"/>
          <ac:spMkLst>
            <pc:docMk/>
            <pc:sldMk cId="876215181" sldId="2142532421"/>
            <ac:spMk id="47" creationId="{97A63E6B-1073-45D8-81B7-6FB833A473A3}"/>
          </ac:spMkLst>
        </pc:spChg>
        <pc:spChg chg="mod">
          <ac:chgData name="Daniel Margetic (SECURITY)" userId="ee2278a4-4fec-4cd0-81f2-44424f444fea" providerId="ADAL" clId="{419864AD-0CCB-4F8F-B492-769EDE0EEF25}" dt="2023-11-23T13:00:41.871" v="3286" actId="20577"/>
          <ac:spMkLst>
            <pc:docMk/>
            <pc:sldMk cId="876215181" sldId="2142532421"/>
            <ac:spMk id="49" creationId="{D8B9A33B-ADD7-4791-8FF2-6D7E50EF2C36}"/>
          </ac:spMkLst>
        </pc:spChg>
        <pc:spChg chg="mod">
          <ac:chgData name="Daniel Margetic (SECURITY)" userId="ee2278a4-4fec-4cd0-81f2-44424f444fea" providerId="ADAL" clId="{419864AD-0CCB-4F8F-B492-769EDE0EEF25}" dt="2023-11-23T13:00:41.881" v="3293" actId="20577"/>
          <ac:spMkLst>
            <pc:docMk/>
            <pc:sldMk cId="876215181" sldId="2142532421"/>
            <ac:spMk id="53" creationId="{DE4F2781-57BF-400E-9776-D0CB596ECA76}"/>
          </ac:spMkLst>
        </pc:spChg>
        <pc:spChg chg="mod">
          <ac:chgData name="Daniel Margetic (SECURITY)" userId="ee2278a4-4fec-4cd0-81f2-44424f444fea" providerId="ADAL" clId="{419864AD-0CCB-4F8F-B492-769EDE0EEF25}" dt="2023-11-23T13:00:41.881" v="3294" actId="20577"/>
          <ac:spMkLst>
            <pc:docMk/>
            <pc:sldMk cId="876215181" sldId="2142532421"/>
            <ac:spMk id="55" creationId="{89E44410-8F83-483F-AF65-068A8FA9E76C}"/>
          </ac:spMkLst>
        </pc:spChg>
        <pc:spChg chg="mod">
          <ac:chgData name="Daniel Margetic (SECURITY)" userId="ee2278a4-4fec-4cd0-81f2-44424f444fea" providerId="ADAL" clId="{419864AD-0CCB-4F8F-B492-769EDE0EEF25}" dt="2023-11-23T13:00:41.963" v="3325" actId="20577"/>
          <ac:spMkLst>
            <pc:docMk/>
            <pc:sldMk cId="876215181" sldId="2142532421"/>
            <ac:spMk id="58" creationId="{68111BEC-B35B-A65C-5898-A3D5E3D8520B}"/>
          </ac:spMkLst>
        </pc:spChg>
        <pc:spChg chg="mod">
          <ac:chgData name="Daniel Margetic (SECURITY)" userId="ee2278a4-4fec-4cd0-81f2-44424f444fea" providerId="ADAL" clId="{419864AD-0CCB-4F8F-B492-769EDE0EEF25}" dt="2023-11-23T13:00:41.901" v="3301" actId="20577"/>
          <ac:spMkLst>
            <pc:docMk/>
            <pc:sldMk cId="876215181" sldId="2142532421"/>
            <ac:spMk id="59" creationId="{91C29F1C-4489-4EBD-A4B7-A32D7A563807}"/>
          </ac:spMkLst>
        </pc:spChg>
        <pc:spChg chg="mod">
          <ac:chgData name="Daniel Margetic (SECURITY)" userId="ee2278a4-4fec-4cd0-81f2-44424f444fea" providerId="ADAL" clId="{419864AD-0CCB-4F8F-B492-769EDE0EEF25}" dt="2023-11-23T13:00:41.963" v="3326" actId="20577"/>
          <ac:spMkLst>
            <pc:docMk/>
            <pc:sldMk cId="876215181" sldId="2142532421"/>
            <ac:spMk id="60" creationId="{AD2213D7-B94F-85E9-34DC-C57FCA787D02}"/>
          </ac:spMkLst>
        </pc:spChg>
        <pc:spChg chg="mod">
          <ac:chgData name="Daniel Margetic (SECURITY)" userId="ee2278a4-4fec-4cd0-81f2-44424f444fea" providerId="ADAL" clId="{419864AD-0CCB-4F8F-B492-769EDE0EEF25}" dt="2023-11-23T13:00:41.901" v="3302" actId="20577"/>
          <ac:spMkLst>
            <pc:docMk/>
            <pc:sldMk cId="876215181" sldId="2142532421"/>
            <ac:spMk id="61" creationId="{89C2434E-16C4-48B5-AA76-0F387E7C12B5}"/>
          </ac:spMkLst>
        </pc:spChg>
        <pc:picChg chg="add mod">
          <ac:chgData name="Daniel Margetic (SECURITY)" userId="ee2278a4-4fec-4cd0-81f2-44424f444fea" providerId="ADAL" clId="{419864AD-0CCB-4F8F-B492-769EDE0EEF25}" dt="2023-11-23T13:00:41.820" v="3268"/>
          <ac:picMkLst>
            <pc:docMk/>
            <pc:sldMk cId="876215181" sldId="2142532421"/>
            <ac:picMk id="32" creationId="{98C4E169-FF09-7D50-21C0-E6C7400E2E5B}"/>
          </ac:picMkLst>
        </pc:picChg>
        <pc:picChg chg="add mod">
          <ac:chgData name="Daniel Margetic (SECURITY)" userId="ee2278a4-4fec-4cd0-81f2-44424f444fea" providerId="ADAL" clId="{419864AD-0CCB-4F8F-B492-769EDE0EEF25}" dt="2023-11-23T13:00:41.841" v="3276"/>
          <ac:picMkLst>
            <pc:docMk/>
            <pc:sldMk cId="876215181" sldId="2142532421"/>
            <ac:picMk id="34" creationId="{A41053BA-1C9B-3DE6-0AA3-E963DFF38B45}"/>
          </ac:picMkLst>
        </pc:picChg>
        <pc:picChg chg="add mod">
          <ac:chgData name="Daniel Margetic (SECURITY)" userId="ee2278a4-4fec-4cd0-81f2-44424f444fea" providerId="ADAL" clId="{419864AD-0CCB-4F8F-B492-769EDE0EEF25}" dt="2023-11-23T13:00:41.861" v="3284"/>
          <ac:picMkLst>
            <pc:docMk/>
            <pc:sldMk cId="876215181" sldId="2142532421"/>
            <ac:picMk id="35" creationId="{6E9DB003-481B-832A-54E2-0DAB0D5294CC}"/>
          </ac:picMkLst>
        </pc:picChg>
        <pc:picChg chg="add mod">
          <ac:chgData name="Daniel Margetic (SECURITY)" userId="ee2278a4-4fec-4cd0-81f2-44424f444fea" providerId="ADAL" clId="{419864AD-0CCB-4F8F-B492-769EDE0EEF25}" dt="2023-11-23T13:00:41.881" v="3292"/>
          <ac:picMkLst>
            <pc:docMk/>
            <pc:sldMk cId="876215181" sldId="2142532421"/>
            <ac:picMk id="44" creationId="{39D28C5F-B777-A428-580F-67979F5E5B97}"/>
          </ac:picMkLst>
        </pc:picChg>
        <pc:picChg chg="add mod">
          <ac:chgData name="Daniel Margetic (SECURITY)" userId="ee2278a4-4fec-4cd0-81f2-44424f444fea" providerId="ADAL" clId="{419864AD-0CCB-4F8F-B492-769EDE0EEF25}" dt="2023-11-23T13:00:41.891" v="3300"/>
          <ac:picMkLst>
            <pc:docMk/>
            <pc:sldMk cId="876215181" sldId="2142532421"/>
            <ac:picMk id="46" creationId="{F81911E9-69E0-68A4-90C0-E84CAC400F1E}"/>
          </ac:picMkLst>
        </pc:picChg>
        <pc:picChg chg="add mod">
          <ac:chgData name="Daniel Margetic (SECURITY)" userId="ee2278a4-4fec-4cd0-81f2-44424f444fea" providerId="ADAL" clId="{419864AD-0CCB-4F8F-B492-769EDE0EEF25}" dt="2023-11-23T13:00:41.911" v="3308"/>
          <ac:picMkLst>
            <pc:docMk/>
            <pc:sldMk cId="876215181" sldId="2142532421"/>
            <ac:picMk id="48" creationId="{AD310AD9-8754-0FE5-11FF-BEB781BFE7BC}"/>
          </ac:picMkLst>
        </pc:picChg>
        <pc:picChg chg="add mod">
          <ac:chgData name="Daniel Margetic (SECURITY)" userId="ee2278a4-4fec-4cd0-81f2-44424f444fea" providerId="ADAL" clId="{419864AD-0CCB-4F8F-B492-769EDE0EEF25}" dt="2023-11-23T13:00:41.934" v="3316"/>
          <ac:picMkLst>
            <pc:docMk/>
            <pc:sldMk cId="876215181" sldId="2142532421"/>
            <ac:picMk id="50" creationId="{A668F16D-6772-FE5D-2A57-31D0735AEE0D}"/>
          </ac:picMkLst>
        </pc:picChg>
        <pc:picChg chg="add mod">
          <ac:chgData name="Daniel Margetic (SECURITY)" userId="ee2278a4-4fec-4cd0-81f2-44424f444fea" providerId="ADAL" clId="{419864AD-0CCB-4F8F-B492-769EDE0EEF25}" dt="2023-11-23T13:00:41.963" v="3324"/>
          <ac:picMkLst>
            <pc:docMk/>
            <pc:sldMk cId="876215181" sldId="2142532421"/>
            <ac:picMk id="52" creationId="{D993B990-05BD-0CEE-E72C-2C4DE8D2904B}"/>
          </ac:picMkLst>
        </pc:picChg>
        <pc:picChg chg="add mod">
          <ac:chgData name="Daniel Margetic (SECURITY)" userId="ee2278a4-4fec-4cd0-81f2-44424f444fea" providerId="ADAL" clId="{419864AD-0CCB-4F8F-B492-769EDE0EEF25}" dt="2023-11-23T13:00:41.983" v="3332"/>
          <ac:picMkLst>
            <pc:docMk/>
            <pc:sldMk cId="876215181" sldId="2142532421"/>
            <ac:picMk id="54" creationId="{EE2E45AA-2F39-1A51-3989-8094685EC51C}"/>
          </ac:picMkLst>
        </pc:picChg>
        <pc:picChg chg="add mod">
          <ac:chgData name="Daniel Margetic (SECURITY)" userId="ee2278a4-4fec-4cd0-81f2-44424f444fea" providerId="ADAL" clId="{419864AD-0CCB-4F8F-B492-769EDE0EEF25}" dt="2023-11-23T13:00:42.024" v="3340"/>
          <ac:picMkLst>
            <pc:docMk/>
            <pc:sldMk cId="876215181" sldId="2142532421"/>
            <ac:picMk id="56" creationId="{7FC4A70F-1796-EA74-6CA6-D4D86070EECE}"/>
          </ac:picMkLst>
        </pc:picChg>
        <pc:picChg chg="add mod">
          <ac:chgData name="Daniel Margetic (SECURITY)" userId="ee2278a4-4fec-4cd0-81f2-44424f444fea" providerId="ADAL" clId="{419864AD-0CCB-4F8F-B492-769EDE0EEF25}" dt="2023-11-23T13:00:42.044" v="3348"/>
          <ac:picMkLst>
            <pc:docMk/>
            <pc:sldMk cId="876215181" sldId="2142532421"/>
            <ac:picMk id="62" creationId="{C4ED2018-7BDD-6C31-FB11-B87A92A06C00}"/>
          </ac:picMkLst>
        </pc:picChg>
        <pc:picChg chg="add mod">
          <ac:chgData name="Daniel Margetic (SECURITY)" userId="ee2278a4-4fec-4cd0-81f2-44424f444fea" providerId="ADAL" clId="{419864AD-0CCB-4F8F-B492-769EDE0EEF25}" dt="2023-11-23T13:00:42.064" v="3356"/>
          <ac:picMkLst>
            <pc:docMk/>
            <pc:sldMk cId="876215181" sldId="2142532421"/>
            <ac:picMk id="64" creationId="{05FB874C-265E-5997-E845-E93E0A714FA4}"/>
          </ac:picMkLst>
        </pc:picChg>
        <pc:cxnChg chg="mod">
          <ac:chgData name="Daniel Margetic (SECURITY)" userId="ee2278a4-4fec-4cd0-81f2-44424f444fea" providerId="ADAL" clId="{419864AD-0CCB-4F8F-B492-769EDE0EEF25}" dt="2023-11-23T13:00:41.709" v="3260"/>
          <ac:cxnSpMkLst>
            <pc:docMk/>
            <pc:sldMk cId="876215181" sldId="2142532421"/>
            <ac:cxnSpMk id="23" creationId="{AB43E8F0-8C3C-4F1E-919E-E1ECE342E8DE}"/>
          </ac:cxnSpMkLst>
        </pc:cxnChg>
      </pc:sldChg>
      <pc:sldChg chg="addSp modSp add del mod ord">
        <pc:chgData name="Daniel Margetic (SECURITY)" userId="ee2278a4-4fec-4cd0-81f2-44424f444fea" providerId="ADAL" clId="{419864AD-0CCB-4F8F-B492-769EDE0EEF25}" dt="2023-11-20T19:21:08.239" v="781" actId="47"/>
        <pc:sldMkLst>
          <pc:docMk/>
          <pc:sldMk cId="1579324599" sldId="2142532421"/>
        </pc:sldMkLst>
        <pc:spChg chg="mod">
          <ac:chgData name="Daniel Margetic (SECURITY)" userId="ee2278a4-4fec-4cd0-81f2-44424f444fea" providerId="ADAL" clId="{419864AD-0CCB-4F8F-B492-769EDE0EEF25}" dt="2023-11-17T01:45:11.404" v="452" actId="20577"/>
          <ac:spMkLst>
            <pc:docMk/>
            <pc:sldMk cId="1579324599" sldId="2142532421"/>
            <ac:spMk id="3" creationId="{02A2312C-B6C0-45C8-BA07-32B020802FF8}"/>
          </ac:spMkLst>
        </pc:spChg>
        <pc:spChg chg="mod">
          <ac:chgData name="Daniel Margetic (SECURITY)" userId="ee2278a4-4fec-4cd0-81f2-44424f444fea" providerId="ADAL" clId="{419864AD-0CCB-4F8F-B492-769EDE0EEF25}" dt="2023-11-17T01:45:11.411" v="453" actId="20577"/>
          <ac:spMkLst>
            <pc:docMk/>
            <pc:sldMk cId="1579324599" sldId="2142532421"/>
            <ac:spMk id="5" creationId="{449B3142-8E14-463C-9568-B853FC4E00D8}"/>
          </ac:spMkLst>
        </pc:spChg>
        <pc:spChg chg="mod">
          <ac:chgData name="Daniel Margetic (SECURITY)" userId="ee2278a4-4fec-4cd0-81f2-44424f444fea" providerId="ADAL" clId="{419864AD-0CCB-4F8F-B492-769EDE0EEF25}" dt="2023-11-17T01:45:11.012" v="406" actId="20577"/>
          <ac:spMkLst>
            <pc:docMk/>
            <pc:sldMk cId="1579324599" sldId="2142532421"/>
            <ac:spMk id="8" creationId="{3E3E86A1-51F0-4ACE-9110-65C339009DC5}"/>
          </ac:spMkLst>
        </pc:spChg>
        <pc:spChg chg="mod">
          <ac:chgData name="Daniel Margetic (SECURITY)" userId="ee2278a4-4fec-4cd0-81f2-44424f444fea" providerId="ADAL" clId="{419864AD-0CCB-4F8F-B492-769EDE0EEF25}" dt="2023-11-17T01:45:11.022" v="407" actId="20577"/>
          <ac:spMkLst>
            <pc:docMk/>
            <pc:sldMk cId="1579324599" sldId="2142532421"/>
            <ac:spMk id="9" creationId="{03055892-809B-4369-8DC3-837607F92822}"/>
          </ac:spMkLst>
        </pc:spChg>
        <pc:spChg chg="mod">
          <ac:chgData name="Daniel Margetic (SECURITY)" userId="ee2278a4-4fec-4cd0-81f2-44424f444fea" providerId="ADAL" clId="{419864AD-0CCB-4F8F-B492-769EDE0EEF25}" dt="2023-11-17T01:45:11.436" v="459" actId="20577"/>
          <ac:spMkLst>
            <pc:docMk/>
            <pc:sldMk cId="1579324599" sldId="2142532421"/>
            <ac:spMk id="12" creationId="{BF878C93-8775-4329-AC41-FB6E5F1F9E5D}"/>
          </ac:spMkLst>
        </pc:spChg>
        <pc:spChg chg="mod">
          <ac:chgData name="Daniel Margetic (SECURITY)" userId="ee2278a4-4fec-4cd0-81f2-44424f444fea" providerId="ADAL" clId="{419864AD-0CCB-4F8F-B492-769EDE0EEF25}" dt="2023-11-17T01:45:11.446" v="460" actId="20577"/>
          <ac:spMkLst>
            <pc:docMk/>
            <pc:sldMk cId="1579324599" sldId="2142532421"/>
            <ac:spMk id="13" creationId="{DEACA864-3795-4B65-93F0-66CF1A79BB5F}"/>
          </ac:spMkLst>
        </pc:spChg>
        <pc:spChg chg="mod">
          <ac:chgData name="Daniel Margetic (SECURITY)" userId="ee2278a4-4fec-4cd0-81f2-44424f444fea" providerId="ADAL" clId="{419864AD-0CCB-4F8F-B492-769EDE0EEF25}" dt="2023-11-17T01:45:11.150" v="410" actId="20577"/>
          <ac:spMkLst>
            <pc:docMk/>
            <pc:sldMk cId="1579324599" sldId="2142532421"/>
            <ac:spMk id="16" creationId="{8FAEC4C6-4999-49FA-9A20-D5286ACF228D}"/>
          </ac:spMkLst>
        </pc:spChg>
        <pc:spChg chg="mod">
          <ac:chgData name="Daniel Margetic (SECURITY)" userId="ee2278a4-4fec-4cd0-81f2-44424f444fea" providerId="ADAL" clId="{419864AD-0CCB-4F8F-B492-769EDE0EEF25}" dt="2023-11-17T01:45:11.164" v="411" actId="20577"/>
          <ac:spMkLst>
            <pc:docMk/>
            <pc:sldMk cId="1579324599" sldId="2142532421"/>
            <ac:spMk id="18" creationId="{534C3077-CDBF-4AF7-9BDC-213801286609}"/>
          </ac:spMkLst>
        </pc:spChg>
        <pc:spChg chg="mod">
          <ac:chgData name="Daniel Margetic (SECURITY)" userId="ee2278a4-4fec-4cd0-81f2-44424f444fea" providerId="ADAL" clId="{419864AD-0CCB-4F8F-B492-769EDE0EEF25}" dt="2023-11-17T01:45:11.490" v="473" actId="20577"/>
          <ac:spMkLst>
            <pc:docMk/>
            <pc:sldMk cId="1579324599" sldId="2142532421"/>
            <ac:spMk id="21" creationId="{BD72CBD1-F987-DC47-6246-CDC9B07A9F66}"/>
          </ac:spMkLst>
        </pc:spChg>
        <pc:spChg chg="mod">
          <ac:chgData name="Daniel Margetic (SECURITY)" userId="ee2278a4-4fec-4cd0-81f2-44424f444fea" providerId="ADAL" clId="{419864AD-0CCB-4F8F-B492-769EDE0EEF25}" dt="2023-11-17T01:45:11.269" v="417" actId="20577"/>
          <ac:spMkLst>
            <pc:docMk/>
            <pc:sldMk cId="1579324599" sldId="2142532421"/>
            <ac:spMk id="22" creationId="{26EC3D75-A7AA-419E-954A-541DBD940CE3}"/>
          </ac:spMkLst>
        </pc:spChg>
        <pc:spChg chg="mod">
          <ac:chgData name="Daniel Margetic (SECURITY)" userId="ee2278a4-4fec-4cd0-81f2-44424f444fea" providerId="ADAL" clId="{419864AD-0CCB-4F8F-B492-769EDE0EEF25}" dt="2023-11-17T01:45:11.282" v="418" actId="20577"/>
          <ac:spMkLst>
            <pc:docMk/>
            <pc:sldMk cId="1579324599" sldId="2142532421"/>
            <ac:spMk id="25" creationId="{92D996AE-5E09-476E-81FB-22FA58980C80}"/>
          </ac:spMkLst>
        </pc:spChg>
        <pc:spChg chg="mod">
          <ac:chgData name="Daniel Margetic (SECURITY)" userId="ee2278a4-4fec-4cd0-81f2-44424f444fea" providerId="ADAL" clId="{419864AD-0CCB-4F8F-B492-769EDE0EEF25}" dt="2023-11-17T01:45:11.495" v="474" actId="20577"/>
          <ac:spMkLst>
            <pc:docMk/>
            <pc:sldMk cId="1579324599" sldId="2142532421"/>
            <ac:spMk id="27" creationId="{4976D953-E6C7-72EC-1F0F-168561210E81}"/>
          </ac:spMkLst>
        </pc:spChg>
        <pc:spChg chg="mod">
          <ac:chgData name="Daniel Margetic (SECURITY)" userId="ee2278a4-4fec-4cd0-81f2-44424f444fea" providerId="ADAL" clId="{419864AD-0CCB-4F8F-B492-769EDE0EEF25}" dt="2023-11-17T01:45:11.508" v="480" actId="20577"/>
          <ac:spMkLst>
            <pc:docMk/>
            <pc:sldMk cId="1579324599" sldId="2142532421"/>
            <ac:spMk id="36" creationId="{A602988C-DDDA-DDBF-4079-F843938159FB}"/>
          </ac:spMkLst>
        </pc:spChg>
        <pc:spChg chg="mod">
          <ac:chgData name="Daniel Margetic (SECURITY)" userId="ee2278a4-4fec-4cd0-81f2-44424f444fea" providerId="ADAL" clId="{419864AD-0CCB-4F8F-B492-769EDE0EEF25}" dt="2023-11-17T01:45:11.513" v="481" actId="20577"/>
          <ac:spMkLst>
            <pc:docMk/>
            <pc:sldMk cId="1579324599" sldId="2142532421"/>
            <ac:spMk id="37" creationId="{F4571528-C912-862D-3B32-3DA7DF7811FE}"/>
          </ac:spMkLst>
        </pc:spChg>
        <pc:spChg chg="mod">
          <ac:chgData name="Daniel Margetic (SECURITY)" userId="ee2278a4-4fec-4cd0-81f2-44424f444fea" providerId="ADAL" clId="{419864AD-0CCB-4F8F-B492-769EDE0EEF25}" dt="2023-11-17T01:45:11.545" v="487" actId="20577"/>
          <ac:spMkLst>
            <pc:docMk/>
            <pc:sldMk cId="1579324599" sldId="2142532421"/>
            <ac:spMk id="39" creationId="{5543250D-67A3-CFE0-C0FF-CA25504BECE5}"/>
          </ac:spMkLst>
        </pc:spChg>
        <pc:spChg chg="mod">
          <ac:chgData name="Daniel Margetic (SECURITY)" userId="ee2278a4-4fec-4cd0-81f2-44424f444fea" providerId="ADAL" clId="{419864AD-0CCB-4F8F-B492-769EDE0EEF25}" dt="2023-11-17T01:45:11.550" v="488" actId="20577"/>
          <ac:spMkLst>
            <pc:docMk/>
            <pc:sldMk cId="1579324599" sldId="2142532421"/>
            <ac:spMk id="40" creationId="{2D9B9717-E01F-1D95-0AE4-2074F9F92C37}"/>
          </ac:spMkLst>
        </pc:spChg>
        <pc:spChg chg="mod">
          <ac:chgData name="Daniel Margetic (SECURITY)" userId="ee2278a4-4fec-4cd0-81f2-44424f444fea" providerId="ADAL" clId="{419864AD-0CCB-4F8F-B492-769EDE0EEF25}" dt="2023-11-17T01:45:11.307" v="424" actId="20577"/>
          <ac:spMkLst>
            <pc:docMk/>
            <pc:sldMk cId="1579324599" sldId="2142532421"/>
            <ac:spMk id="41" creationId="{5F718C7C-8E6C-4F1F-880F-BE556A2A4FA1}"/>
          </ac:spMkLst>
        </pc:spChg>
        <pc:spChg chg="mod">
          <ac:chgData name="Daniel Margetic (SECURITY)" userId="ee2278a4-4fec-4cd0-81f2-44424f444fea" providerId="ADAL" clId="{419864AD-0CCB-4F8F-B492-769EDE0EEF25}" dt="2023-11-17T01:45:11.314" v="425" actId="20577"/>
          <ac:spMkLst>
            <pc:docMk/>
            <pc:sldMk cId="1579324599" sldId="2142532421"/>
            <ac:spMk id="43" creationId="{9A0E3318-F6C4-42EA-8925-F6A87532565D}"/>
          </ac:spMkLst>
        </pc:spChg>
        <pc:spChg chg="mod">
          <ac:chgData name="Daniel Margetic (SECURITY)" userId="ee2278a4-4fec-4cd0-81f2-44424f444fea" providerId="ADAL" clId="{419864AD-0CCB-4F8F-B492-769EDE0EEF25}" dt="2023-11-17T01:45:11.333" v="431" actId="20577"/>
          <ac:spMkLst>
            <pc:docMk/>
            <pc:sldMk cId="1579324599" sldId="2142532421"/>
            <ac:spMk id="47" creationId="{97A63E6B-1073-45D8-81B7-6FB833A473A3}"/>
          </ac:spMkLst>
        </pc:spChg>
        <pc:spChg chg="mod">
          <ac:chgData name="Daniel Margetic (SECURITY)" userId="ee2278a4-4fec-4cd0-81f2-44424f444fea" providerId="ADAL" clId="{419864AD-0CCB-4F8F-B492-769EDE0EEF25}" dt="2023-11-17T01:45:11.339" v="432" actId="20577"/>
          <ac:spMkLst>
            <pc:docMk/>
            <pc:sldMk cId="1579324599" sldId="2142532421"/>
            <ac:spMk id="49" creationId="{D8B9A33B-ADD7-4791-8FF2-6D7E50EF2C36}"/>
          </ac:spMkLst>
        </pc:spChg>
        <pc:spChg chg="mod">
          <ac:chgData name="Daniel Margetic (SECURITY)" userId="ee2278a4-4fec-4cd0-81f2-44424f444fea" providerId="ADAL" clId="{419864AD-0CCB-4F8F-B492-769EDE0EEF25}" dt="2023-11-17T01:45:11.356" v="438" actId="20577"/>
          <ac:spMkLst>
            <pc:docMk/>
            <pc:sldMk cId="1579324599" sldId="2142532421"/>
            <ac:spMk id="53" creationId="{DE4F2781-57BF-400E-9776-D0CB596ECA76}"/>
          </ac:spMkLst>
        </pc:spChg>
        <pc:spChg chg="mod">
          <ac:chgData name="Daniel Margetic (SECURITY)" userId="ee2278a4-4fec-4cd0-81f2-44424f444fea" providerId="ADAL" clId="{419864AD-0CCB-4F8F-B492-769EDE0EEF25}" dt="2023-11-17T01:45:11.364" v="439" actId="20577"/>
          <ac:spMkLst>
            <pc:docMk/>
            <pc:sldMk cId="1579324599" sldId="2142532421"/>
            <ac:spMk id="55" creationId="{89E44410-8F83-483F-AF65-068A8FA9E76C}"/>
          </ac:spMkLst>
        </pc:spChg>
        <pc:spChg chg="mod">
          <ac:chgData name="Daniel Margetic (SECURITY)" userId="ee2278a4-4fec-4cd0-81f2-44424f444fea" providerId="ADAL" clId="{419864AD-0CCB-4F8F-B492-769EDE0EEF25}" dt="2023-11-17T01:45:11.465" v="466" actId="20577"/>
          <ac:spMkLst>
            <pc:docMk/>
            <pc:sldMk cId="1579324599" sldId="2142532421"/>
            <ac:spMk id="58" creationId="{68111BEC-B35B-A65C-5898-A3D5E3D8520B}"/>
          </ac:spMkLst>
        </pc:spChg>
        <pc:spChg chg="mod">
          <ac:chgData name="Daniel Margetic (SECURITY)" userId="ee2278a4-4fec-4cd0-81f2-44424f444fea" providerId="ADAL" clId="{419864AD-0CCB-4F8F-B492-769EDE0EEF25}" dt="2023-11-17T01:45:11.379" v="445" actId="20577"/>
          <ac:spMkLst>
            <pc:docMk/>
            <pc:sldMk cId="1579324599" sldId="2142532421"/>
            <ac:spMk id="59" creationId="{91C29F1C-4489-4EBD-A4B7-A32D7A563807}"/>
          </ac:spMkLst>
        </pc:spChg>
        <pc:spChg chg="mod">
          <ac:chgData name="Daniel Margetic (SECURITY)" userId="ee2278a4-4fec-4cd0-81f2-44424f444fea" providerId="ADAL" clId="{419864AD-0CCB-4F8F-B492-769EDE0EEF25}" dt="2023-11-17T01:45:11.473" v="467" actId="20577"/>
          <ac:spMkLst>
            <pc:docMk/>
            <pc:sldMk cId="1579324599" sldId="2142532421"/>
            <ac:spMk id="60" creationId="{AD2213D7-B94F-85E9-34DC-C57FCA787D02}"/>
          </ac:spMkLst>
        </pc:spChg>
        <pc:spChg chg="mod">
          <ac:chgData name="Daniel Margetic (SECURITY)" userId="ee2278a4-4fec-4cd0-81f2-44424f444fea" providerId="ADAL" clId="{419864AD-0CCB-4F8F-B492-769EDE0EEF25}" dt="2023-11-17T01:45:11.385" v="446" actId="20577"/>
          <ac:spMkLst>
            <pc:docMk/>
            <pc:sldMk cId="1579324599" sldId="2142532421"/>
            <ac:spMk id="61" creationId="{89C2434E-16C4-48B5-AA76-0F387E7C12B5}"/>
          </ac:spMkLst>
        </pc:spChg>
        <pc:picChg chg="add mod">
          <ac:chgData name="Daniel Margetic (SECURITY)" userId="ee2278a4-4fec-4cd0-81f2-44424f444fea" providerId="ADAL" clId="{419864AD-0CCB-4F8F-B492-769EDE0EEF25}" dt="2023-11-17T01:45:11.198" v="416"/>
          <ac:picMkLst>
            <pc:docMk/>
            <pc:sldMk cId="1579324599" sldId="2142532421"/>
            <ac:picMk id="32" creationId="{E9B911E8-2773-FDA2-907A-2ACB77629B5A}"/>
          </ac:picMkLst>
        </pc:picChg>
        <pc:picChg chg="add mod">
          <ac:chgData name="Daniel Margetic (SECURITY)" userId="ee2278a4-4fec-4cd0-81f2-44424f444fea" providerId="ADAL" clId="{419864AD-0CCB-4F8F-B492-769EDE0EEF25}" dt="2023-11-17T01:45:11.301" v="423"/>
          <ac:picMkLst>
            <pc:docMk/>
            <pc:sldMk cId="1579324599" sldId="2142532421"/>
            <ac:picMk id="34" creationId="{56E0EF9C-811E-9B47-C7B3-576BEFB7EC8F}"/>
          </ac:picMkLst>
        </pc:picChg>
        <pc:picChg chg="add mod">
          <ac:chgData name="Daniel Margetic (SECURITY)" userId="ee2278a4-4fec-4cd0-81f2-44424f444fea" providerId="ADAL" clId="{419864AD-0CCB-4F8F-B492-769EDE0EEF25}" dt="2023-11-17T01:45:11.326" v="430"/>
          <ac:picMkLst>
            <pc:docMk/>
            <pc:sldMk cId="1579324599" sldId="2142532421"/>
            <ac:picMk id="35" creationId="{2437B6BC-798B-7055-B76C-CFC2F8BB3E27}"/>
          </ac:picMkLst>
        </pc:picChg>
        <pc:picChg chg="add mod">
          <ac:chgData name="Daniel Margetic (SECURITY)" userId="ee2278a4-4fec-4cd0-81f2-44424f444fea" providerId="ADAL" clId="{419864AD-0CCB-4F8F-B492-769EDE0EEF25}" dt="2023-11-17T01:45:11.350" v="437"/>
          <ac:picMkLst>
            <pc:docMk/>
            <pc:sldMk cId="1579324599" sldId="2142532421"/>
            <ac:picMk id="44" creationId="{388C46CB-04A0-6B24-1899-5348539E4A02}"/>
          </ac:picMkLst>
        </pc:picChg>
        <pc:picChg chg="add mod">
          <ac:chgData name="Daniel Margetic (SECURITY)" userId="ee2278a4-4fec-4cd0-81f2-44424f444fea" providerId="ADAL" clId="{419864AD-0CCB-4F8F-B492-769EDE0EEF25}" dt="2023-11-17T01:45:11.374" v="444"/>
          <ac:picMkLst>
            <pc:docMk/>
            <pc:sldMk cId="1579324599" sldId="2142532421"/>
            <ac:picMk id="46" creationId="{A0187FEB-0CB1-E67C-CF89-04252E1267DA}"/>
          </ac:picMkLst>
        </pc:picChg>
        <pc:picChg chg="add mod">
          <ac:chgData name="Daniel Margetic (SECURITY)" userId="ee2278a4-4fec-4cd0-81f2-44424f444fea" providerId="ADAL" clId="{419864AD-0CCB-4F8F-B492-769EDE0EEF25}" dt="2023-11-17T01:45:11.398" v="451"/>
          <ac:picMkLst>
            <pc:docMk/>
            <pc:sldMk cId="1579324599" sldId="2142532421"/>
            <ac:picMk id="48" creationId="{DA80189A-ADDD-7305-DA1D-642A47985852}"/>
          </ac:picMkLst>
        </pc:picChg>
        <pc:picChg chg="add mod">
          <ac:chgData name="Daniel Margetic (SECURITY)" userId="ee2278a4-4fec-4cd0-81f2-44424f444fea" providerId="ADAL" clId="{419864AD-0CCB-4F8F-B492-769EDE0EEF25}" dt="2023-11-17T01:45:11.428" v="458"/>
          <ac:picMkLst>
            <pc:docMk/>
            <pc:sldMk cId="1579324599" sldId="2142532421"/>
            <ac:picMk id="50" creationId="{B3F31C0B-3B50-32A3-12CE-CB4CD6BBF28A}"/>
          </ac:picMkLst>
        </pc:picChg>
        <pc:picChg chg="add mod">
          <ac:chgData name="Daniel Margetic (SECURITY)" userId="ee2278a4-4fec-4cd0-81f2-44424f444fea" providerId="ADAL" clId="{419864AD-0CCB-4F8F-B492-769EDE0EEF25}" dt="2023-11-17T01:45:11.459" v="465"/>
          <ac:picMkLst>
            <pc:docMk/>
            <pc:sldMk cId="1579324599" sldId="2142532421"/>
            <ac:picMk id="52" creationId="{DEF3EFCC-8C83-00A4-0173-EC36AA1A885E}"/>
          </ac:picMkLst>
        </pc:picChg>
        <pc:picChg chg="add mod">
          <ac:chgData name="Daniel Margetic (SECURITY)" userId="ee2278a4-4fec-4cd0-81f2-44424f444fea" providerId="ADAL" clId="{419864AD-0CCB-4F8F-B492-769EDE0EEF25}" dt="2023-11-17T01:45:11.485" v="472"/>
          <ac:picMkLst>
            <pc:docMk/>
            <pc:sldMk cId="1579324599" sldId="2142532421"/>
            <ac:picMk id="54" creationId="{A98491D5-8005-4FFA-FFA5-A1F2123B2A9D}"/>
          </ac:picMkLst>
        </pc:picChg>
        <pc:picChg chg="add mod">
          <ac:chgData name="Daniel Margetic (SECURITY)" userId="ee2278a4-4fec-4cd0-81f2-44424f444fea" providerId="ADAL" clId="{419864AD-0CCB-4F8F-B492-769EDE0EEF25}" dt="2023-11-17T01:45:11.504" v="479"/>
          <ac:picMkLst>
            <pc:docMk/>
            <pc:sldMk cId="1579324599" sldId="2142532421"/>
            <ac:picMk id="56" creationId="{8E77579A-57C4-3B76-9306-F7AC17B2018C}"/>
          </ac:picMkLst>
        </pc:picChg>
        <pc:picChg chg="add mod">
          <ac:chgData name="Daniel Margetic (SECURITY)" userId="ee2278a4-4fec-4cd0-81f2-44424f444fea" providerId="ADAL" clId="{419864AD-0CCB-4F8F-B492-769EDE0EEF25}" dt="2023-11-17T01:45:11.540" v="486"/>
          <ac:picMkLst>
            <pc:docMk/>
            <pc:sldMk cId="1579324599" sldId="2142532421"/>
            <ac:picMk id="62" creationId="{8D75DF54-E887-D04E-DE9C-CCFFA47F07C4}"/>
          </ac:picMkLst>
        </pc:picChg>
        <pc:picChg chg="add mod">
          <ac:chgData name="Daniel Margetic (SECURITY)" userId="ee2278a4-4fec-4cd0-81f2-44424f444fea" providerId="ADAL" clId="{419864AD-0CCB-4F8F-B492-769EDE0EEF25}" dt="2023-11-17T01:45:11.559" v="493"/>
          <ac:picMkLst>
            <pc:docMk/>
            <pc:sldMk cId="1579324599" sldId="2142532421"/>
            <ac:picMk id="64" creationId="{26572F73-740C-FFFF-EB19-E974E0A38E3D}"/>
          </ac:picMkLst>
        </pc:picChg>
        <pc:cxnChg chg="mod">
          <ac:chgData name="Daniel Margetic (SECURITY)" userId="ee2278a4-4fec-4cd0-81f2-44424f444fea" providerId="ADAL" clId="{419864AD-0CCB-4F8F-B492-769EDE0EEF25}" dt="2023-11-17T01:45:11.027" v="409"/>
          <ac:cxnSpMkLst>
            <pc:docMk/>
            <pc:sldMk cId="1579324599" sldId="2142532421"/>
            <ac:cxnSpMk id="23" creationId="{AB43E8F0-8C3C-4F1E-919E-E1ECE342E8DE}"/>
          </ac:cxnSpMkLst>
        </pc:cxnChg>
      </pc:sldChg>
      <pc:sldChg chg="modSp add del mod ord">
        <pc:chgData name="Daniel Margetic (SECURITY)" userId="ee2278a4-4fec-4cd0-81f2-44424f444fea" providerId="ADAL" clId="{419864AD-0CCB-4F8F-B492-769EDE0EEF25}" dt="2023-11-23T13:41:15.379" v="5492" actId="47"/>
        <pc:sldMkLst>
          <pc:docMk/>
          <pc:sldMk cId="1983285490" sldId="2142532421"/>
        </pc:sldMkLst>
        <pc:spChg chg="mod">
          <ac:chgData name="Daniel Margetic (SECURITY)" userId="ee2278a4-4fec-4cd0-81f2-44424f444fea" providerId="ADAL" clId="{419864AD-0CCB-4F8F-B492-769EDE0EEF25}" dt="2023-11-23T13:39:05.352" v="5009" actId="20577"/>
          <ac:spMkLst>
            <pc:docMk/>
            <pc:sldMk cId="1983285490" sldId="2142532421"/>
            <ac:spMk id="4" creationId="{FD92F025-1776-4403-B9D2-623921B955C4}"/>
          </ac:spMkLst>
        </pc:spChg>
        <pc:spChg chg="mod">
          <ac:chgData name="Daniel Margetic (SECURITY)" userId="ee2278a4-4fec-4cd0-81f2-44424f444fea" providerId="ADAL" clId="{419864AD-0CCB-4F8F-B492-769EDE0EEF25}" dt="2023-11-23T13:39:05.395" v="5014" actId="20577"/>
          <ac:spMkLst>
            <pc:docMk/>
            <pc:sldMk cId="1983285490" sldId="2142532421"/>
            <ac:spMk id="5" creationId="{26DAAD99-B0A4-4450-8DD7-E1274ABD2AC4}"/>
          </ac:spMkLst>
        </pc:spChg>
        <pc:spChg chg="mod">
          <ac:chgData name="Daniel Margetic (SECURITY)" userId="ee2278a4-4fec-4cd0-81f2-44424f444fea" providerId="ADAL" clId="{419864AD-0CCB-4F8F-B492-769EDE0EEF25}" dt="2023-11-23T13:39:05.373" v="5010" actId="20577"/>
          <ac:spMkLst>
            <pc:docMk/>
            <pc:sldMk cId="1983285490" sldId="2142532421"/>
            <ac:spMk id="8" creationId="{4B5C319F-B8B1-45BD-9E8E-CE6EA54E14C4}"/>
          </ac:spMkLst>
        </pc:spChg>
        <pc:spChg chg="mod">
          <ac:chgData name="Daniel Margetic (SECURITY)" userId="ee2278a4-4fec-4cd0-81f2-44424f444fea" providerId="ADAL" clId="{419864AD-0CCB-4F8F-B492-769EDE0EEF25}" dt="2023-11-23T13:39:05.390" v="5013" actId="20577"/>
          <ac:spMkLst>
            <pc:docMk/>
            <pc:sldMk cId="1983285490" sldId="2142532421"/>
            <ac:spMk id="9" creationId="{B766487E-9ACD-4696-B909-0BD529DF9077}"/>
          </ac:spMkLst>
        </pc:spChg>
        <pc:spChg chg="mod">
          <ac:chgData name="Daniel Margetic (SECURITY)" userId="ee2278a4-4fec-4cd0-81f2-44424f444fea" providerId="ADAL" clId="{419864AD-0CCB-4F8F-B492-769EDE0EEF25}" dt="2023-11-23T13:39:05.399" v="5015" actId="20577"/>
          <ac:spMkLst>
            <pc:docMk/>
            <pc:sldMk cId="1983285490" sldId="2142532421"/>
            <ac:spMk id="10" creationId="{16C628AB-B86D-42DC-BED2-78A954B9C5FA}"/>
          </ac:spMkLst>
        </pc:spChg>
        <pc:cxnChg chg="mod">
          <ac:chgData name="Daniel Margetic (SECURITY)" userId="ee2278a4-4fec-4cd0-81f2-44424f444fea" providerId="ADAL" clId="{419864AD-0CCB-4F8F-B492-769EDE0EEF25}" dt="2023-11-23T13:39:05.377" v="5012"/>
          <ac:cxnSpMkLst>
            <pc:docMk/>
            <pc:sldMk cId="1983285490" sldId="214253242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602238380" sldId="2142532422"/>
        </pc:sldMkLst>
        <pc:spChg chg="mod">
          <ac:chgData name="Daniel Margetic (SECURITY)" userId="ee2278a4-4fec-4cd0-81f2-44424f444fea" providerId="ADAL" clId="{419864AD-0CCB-4F8F-B492-769EDE0EEF25}" dt="2023-11-22T02:10:04.187" v="1910" actId="20577"/>
          <ac:spMkLst>
            <pc:docMk/>
            <pc:sldMk cId="602238380" sldId="2142532422"/>
            <ac:spMk id="4" creationId="{FD92F025-1776-4403-B9D2-623921B955C4}"/>
          </ac:spMkLst>
        </pc:spChg>
        <pc:spChg chg="mod">
          <ac:chgData name="Daniel Margetic (SECURITY)" userId="ee2278a4-4fec-4cd0-81f2-44424f444fea" providerId="ADAL" clId="{419864AD-0CCB-4F8F-B492-769EDE0EEF25}" dt="2023-11-22T02:10:04.219" v="1915" actId="20577"/>
          <ac:spMkLst>
            <pc:docMk/>
            <pc:sldMk cId="602238380" sldId="2142532422"/>
            <ac:spMk id="5" creationId="{26DAAD99-B0A4-4450-8DD7-E1274ABD2AC4}"/>
          </ac:spMkLst>
        </pc:spChg>
        <pc:spChg chg="mod">
          <ac:chgData name="Daniel Margetic (SECURITY)" userId="ee2278a4-4fec-4cd0-81f2-44424f444fea" providerId="ADAL" clId="{419864AD-0CCB-4F8F-B492-769EDE0EEF25}" dt="2023-11-22T02:10:04.193" v="1911" actId="20577"/>
          <ac:spMkLst>
            <pc:docMk/>
            <pc:sldMk cId="602238380" sldId="2142532422"/>
            <ac:spMk id="8" creationId="{4B5C319F-B8B1-45BD-9E8E-CE6EA54E14C4}"/>
          </ac:spMkLst>
        </pc:spChg>
        <pc:spChg chg="mod">
          <ac:chgData name="Daniel Margetic (SECURITY)" userId="ee2278a4-4fec-4cd0-81f2-44424f444fea" providerId="ADAL" clId="{419864AD-0CCB-4F8F-B492-769EDE0EEF25}" dt="2023-11-22T02:10:04.210" v="1914" actId="20577"/>
          <ac:spMkLst>
            <pc:docMk/>
            <pc:sldMk cId="602238380" sldId="2142532422"/>
            <ac:spMk id="9" creationId="{B766487E-9ACD-4696-B909-0BD529DF9077}"/>
          </ac:spMkLst>
        </pc:spChg>
        <pc:spChg chg="mod">
          <ac:chgData name="Daniel Margetic (SECURITY)" userId="ee2278a4-4fec-4cd0-81f2-44424f444fea" providerId="ADAL" clId="{419864AD-0CCB-4F8F-B492-769EDE0EEF25}" dt="2023-11-22T02:10:04.231" v="1916" actId="20577"/>
          <ac:spMkLst>
            <pc:docMk/>
            <pc:sldMk cId="602238380" sldId="2142532422"/>
            <ac:spMk id="10" creationId="{16C628AB-B86D-42DC-BED2-78A954B9C5FA}"/>
          </ac:spMkLst>
        </pc:spChg>
        <pc:cxnChg chg="mod">
          <ac:chgData name="Daniel Margetic (SECURITY)" userId="ee2278a4-4fec-4cd0-81f2-44424f444fea" providerId="ADAL" clId="{419864AD-0CCB-4F8F-B492-769EDE0EEF25}" dt="2023-11-22T02:10:04.197" v="1913"/>
          <ac:cxnSpMkLst>
            <pc:docMk/>
            <pc:sldMk cId="602238380" sldId="2142532422"/>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809529864" sldId="2142532422"/>
        </pc:sldMkLst>
        <pc:spChg chg="mod">
          <ac:chgData name="Daniel Margetic (SECURITY)" userId="ee2278a4-4fec-4cd0-81f2-44424f444fea" providerId="ADAL" clId="{419864AD-0CCB-4F8F-B492-769EDE0EEF25}" dt="2023-11-17T01:45:11.601" v="497" actId="20577"/>
          <ac:spMkLst>
            <pc:docMk/>
            <pc:sldMk cId="809529864" sldId="2142532422"/>
            <ac:spMk id="4" creationId="{FD92F025-1776-4403-B9D2-623921B955C4}"/>
          </ac:spMkLst>
        </pc:spChg>
        <pc:spChg chg="mod">
          <ac:chgData name="Daniel Margetic (SECURITY)" userId="ee2278a4-4fec-4cd0-81f2-44424f444fea" providerId="ADAL" clId="{419864AD-0CCB-4F8F-B492-769EDE0EEF25}" dt="2023-11-17T01:45:11.622" v="502" actId="20577"/>
          <ac:spMkLst>
            <pc:docMk/>
            <pc:sldMk cId="809529864" sldId="2142532422"/>
            <ac:spMk id="5" creationId="{26DAAD99-B0A4-4450-8DD7-E1274ABD2AC4}"/>
          </ac:spMkLst>
        </pc:spChg>
        <pc:spChg chg="mod">
          <ac:chgData name="Daniel Margetic (SECURITY)" userId="ee2278a4-4fec-4cd0-81f2-44424f444fea" providerId="ADAL" clId="{419864AD-0CCB-4F8F-B492-769EDE0EEF25}" dt="2023-11-17T01:45:11.608" v="498" actId="20577"/>
          <ac:spMkLst>
            <pc:docMk/>
            <pc:sldMk cId="809529864" sldId="2142532422"/>
            <ac:spMk id="8" creationId="{4B5C319F-B8B1-45BD-9E8E-CE6EA54E14C4}"/>
          </ac:spMkLst>
        </pc:spChg>
        <pc:spChg chg="mod">
          <ac:chgData name="Daniel Margetic (SECURITY)" userId="ee2278a4-4fec-4cd0-81f2-44424f444fea" providerId="ADAL" clId="{419864AD-0CCB-4F8F-B492-769EDE0EEF25}" dt="2023-11-17T01:45:11.617" v="501" actId="20577"/>
          <ac:spMkLst>
            <pc:docMk/>
            <pc:sldMk cId="809529864" sldId="2142532422"/>
            <ac:spMk id="9" creationId="{B766487E-9ACD-4696-B909-0BD529DF9077}"/>
          </ac:spMkLst>
        </pc:spChg>
        <pc:spChg chg="mod">
          <ac:chgData name="Daniel Margetic (SECURITY)" userId="ee2278a4-4fec-4cd0-81f2-44424f444fea" providerId="ADAL" clId="{419864AD-0CCB-4F8F-B492-769EDE0EEF25}" dt="2023-11-17T01:45:11.632" v="503" actId="20577"/>
          <ac:spMkLst>
            <pc:docMk/>
            <pc:sldMk cId="809529864" sldId="2142532422"/>
            <ac:spMk id="10" creationId="{16C628AB-B86D-42DC-BED2-78A954B9C5FA}"/>
          </ac:spMkLst>
        </pc:spChg>
        <pc:cxnChg chg="mod">
          <ac:chgData name="Daniel Margetic (SECURITY)" userId="ee2278a4-4fec-4cd0-81f2-44424f444fea" providerId="ADAL" clId="{419864AD-0CCB-4F8F-B492-769EDE0EEF25}" dt="2023-11-17T01:45:11.611" v="500"/>
          <ac:cxnSpMkLst>
            <pc:docMk/>
            <pc:sldMk cId="809529864" sldId="214253242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983240157" sldId="2142532422"/>
        </pc:sldMkLst>
        <pc:spChg chg="mod">
          <ac:chgData name="Daniel Margetic (SECURITY)" userId="ee2278a4-4fec-4cd0-81f2-44424f444fea" providerId="ADAL" clId="{419864AD-0CCB-4F8F-B492-769EDE0EEF25}" dt="2023-11-23T13:00:42.074" v="3360" actId="20577"/>
          <ac:spMkLst>
            <pc:docMk/>
            <pc:sldMk cId="1983240157" sldId="2142532422"/>
            <ac:spMk id="4" creationId="{FD92F025-1776-4403-B9D2-623921B955C4}"/>
          </ac:spMkLst>
        </pc:spChg>
        <pc:spChg chg="mod">
          <ac:chgData name="Daniel Margetic (SECURITY)" userId="ee2278a4-4fec-4cd0-81f2-44424f444fea" providerId="ADAL" clId="{419864AD-0CCB-4F8F-B492-769EDE0EEF25}" dt="2023-11-23T13:00:42.094" v="3365" actId="20577"/>
          <ac:spMkLst>
            <pc:docMk/>
            <pc:sldMk cId="1983240157" sldId="2142532422"/>
            <ac:spMk id="5" creationId="{26DAAD99-B0A4-4450-8DD7-E1274ABD2AC4}"/>
          </ac:spMkLst>
        </pc:spChg>
        <pc:spChg chg="mod">
          <ac:chgData name="Daniel Margetic (SECURITY)" userId="ee2278a4-4fec-4cd0-81f2-44424f444fea" providerId="ADAL" clId="{419864AD-0CCB-4F8F-B492-769EDE0EEF25}" dt="2023-11-23T13:00:42.084" v="3361" actId="20577"/>
          <ac:spMkLst>
            <pc:docMk/>
            <pc:sldMk cId="1983240157" sldId="2142532422"/>
            <ac:spMk id="8" creationId="{4B5C319F-B8B1-45BD-9E8E-CE6EA54E14C4}"/>
          </ac:spMkLst>
        </pc:spChg>
        <pc:spChg chg="mod">
          <ac:chgData name="Daniel Margetic (SECURITY)" userId="ee2278a4-4fec-4cd0-81f2-44424f444fea" providerId="ADAL" clId="{419864AD-0CCB-4F8F-B492-769EDE0EEF25}" dt="2023-11-23T13:00:42.094" v="3364" actId="20577"/>
          <ac:spMkLst>
            <pc:docMk/>
            <pc:sldMk cId="1983240157" sldId="2142532422"/>
            <ac:spMk id="9" creationId="{B766487E-9ACD-4696-B909-0BD529DF9077}"/>
          </ac:spMkLst>
        </pc:spChg>
        <pc:spChg chg="mod">
          <ac:chgData name="Daniel Margetic (SECURITY)" userId="ee2278a4-4fec-4cd0-81f2-44424f444fea" providerId="ADAL" clId="{419864AD-0CCB-4F8F-B492-769EDE0EEF25}" dt="2023-11-23T13:00:42.104" v="3366" actId="20577"/>
          <ac:spMkLst>
            <pc:docMk/>
            <pc:sldMk cId="1983240157" sldId="2142532422"/>
            <ac:spMk id="10" creationId="{16C628AB-B86D-42DC-BED2-78A954B9C5FA}"/>
          </ac:spMkLst>
        </pc:spChg>
        <pc:cxnChg chg="mod">
          <ac:chgData name="Daniel Margetic (SECURITY)" userId="ee2278a4-4fec-4cd0-81f2-44424f444fea" providerId="ADAL" clId="{419864AD-0CCB-4F8F-B492-769EDE0EEF25}" dt="2023-11-23T13:00:42.084" v="3363"/>
          <ac:cxnSpMkLst>
            <pc:docMk/>
            <pc:sldMk cId="1983240157" sldId="2142532422"/>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836276372" sldId="2142532422"/>
        </pc:sldMkLst>
        <pc:spChg chg="mod">
          <ac:chgData name="Daniel Margetic (SECURITY)" userId="ee2278a4-4fec-4cd0-81f2-44424f444fea" providerId="ADAL" clId="{419864AD-0CCB-4F8F-B492-769EDE0EEF25}" dt="2023-11-23T13:39:05.831" v="5019" actId="20577"/>
          <ac:spMkLst>
            <pc:docMk/>
            <pc:sldMk cId="3836276372" sldId="2142532422"/>
            <ac:spMk id="4" creationId="{FD92F025-1776-4403-B9D2-623921B955C4}"/>
          </ac:spMkLst>
        </pc:spChg>
        <pc:spChg chg="mod">
          <ac:chgData name="Daniel Margetic (SECURITY)" userId="ee2278a4-4fec-4cd0-81f2-44424f444fea" providerId="ADAL" clId="{419864AD-0CCB-4F8F-B492-769EDE0EEF25}" dt="2023-11-23T13:39:05.852" v="5024" actId="20577"/>
          <ac:spMkLst>
            <pc:docMk/>
            <pc:sldMk cId="3836276372" sldId="2142532422"/>
            <ac:spMk id="5" creationId="{26DAAD99-B0A4-4450-8DD7-E1274ABD2AC4}"/>
          </ac:spMkLst>
        </pc:spChg>
        <pc:spChg chg="mod">
          <ac:chgData name="Daniel Margetic (SECURITY)" userId="ee2278a4-4fec-4cd0-81f2-44424f444fea" providerId="ADAL" clId="{419864AD-0CCB-4F8F-B492-769EDE0EEF25}" dt="2023-11-23T13:39:05.840" v="5020" actId="20577"/>
          <ac:spMkLst>
            <pc:docMk/>
            <pc:sldMk cId="3836276372" sldId="2142532422"/>
            <ac:spMk id="8" creationId="{4B5C319F-B8B1-45BD-9E8E-CE6EA54E14C4}"/>
          </ac:spMkLst>
        </pc:spChg>
        <pc:spChg chg="mod">
          <ac:chgData name="Daniel Margetic (SECURITY)" userId="ee2278a4-4fec-4cd0-81f2-44424f444fea" providerId="ADAL" clId="{419864AD-0CCB-4F8F-B492-769EDE0EEF25}" dt="2023-11-23T13:39:05.852" v="5023" actId="20577"/>
          <ac:spMkLst>
            <pc:docMk/>
            <pc:sldMk cId="3836276372" sldId="2142532422"/>
            <ac:spMk id="9" creationId="{B766487E-9ACD-4696-B909-0BD529DF9077}"/>
          </ac:spMkLst>
        </pc:spChg>
        <pc:spChg chg="mod">
          <ac:chgData name="Daniel Margetic (SECURITY)" userId="ee2278a4-4fec-4cd0-81f2-44424f444fea" providerId="ADAL" clId="{419864AD-0CCB-4F8F-B492-769EDE0EEF25}" dt="2023-11-23T13:39:05.872" v="5025" actId="20577"/>
          <ac:spMkLst>
            <pc:docMk/>
            <pc:sldMk cId="3836276372" sldId="2142532422"/>
            <ac:spMk id="10" creationId="{16C628AB-B86D-42DC-BED2-78A954B9C5FA}"/>
          </ac:spMkLst>
        </pc:spChg>
        <pc:cxnChg chg="mod">
          <ac:chgData name="Daniel Margetic (SECURITY)" userId="ee2278a4-4fec-4cd0-81f2-44424f444fea" providerId="ADAL" clId="{419864AD-0CCB-4F8F-B492-769EDE0EEF25}" dt="2023-11-23T13:39:05.843" v="5022"/>
          <ac:cxnSpMkLst>
            <pc:docMk/>
            <pc:sldMk cId="3836276372" sldId="2142532422"/>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90207336" sldId="2142532423"/>
        </pc:sldMkLst>
        <pc:spChg chg="mod">
          <ac:chgData name="Daniel Margetic (SECURITY)" userId="ee2278a4-4fec-4cd0-81f2-44424f444fea" providerId="ADAL" clId="{419864AD-0CCB-4F8F-B492-769EDE0EEF25}" dt="2023-11-17T01:45:11.832" v="507" actId="20577"/>
          <ac:spMkLst>
            <pc:docMk/>
            <pc:sldMk cId="90207336" sldId="2142532423"/>
            <ac:spMk id="4" creationId="{FD92F025-1776-4403-B9D2-623921B955C4}"/>
          </ac:spMkLst>
        </pc:spChg>
        <pc:spChg chg="mod">
          <ac:chgData name="Daniel Margetic (SECURITY)" userId="ee2278a4-4fec-4cd0-81f2-44424f444fea" providerId="ADAL" clId="{419864AD-0CCB-4F8F-B492-769EDE0EEF25}" dt="2023-11-17T01:45:11.852" v="512" actId="20577"/>
          <ac:spMkLst>
            <pc:docMk/>
            <pc:sldMk cId="90207336" sldId="2142532423"/>
            <ac:spMk id="5" creationId="{26DAAD99-B0A4-4450-8DD7-E1274ABD2AC4}"/>
          </ac:spMkLst>
        </pc:spChg>
        <pc:spChg chg="mod">
          <ac:chgData name="Daniel Margetic (SECURITY)" userId="ee2278a4-4fec-4cd0-81f2-44424f444fea" providerId="ADAL" clId="{419864AD-0CCB-4F8F-B492-769EDE0EEF25}" dt="2023-11-17T01:45:11.837" v="508" actId="20577"/>
          <ac:spMkLst>
            <pc:docMk/>
            <pc:sldMk cId="90207336" sldId="2142532423"/>
            <ac:spMk id="8" creationId="{4B5C319F-B8B1-45BD-9E8E-CE6EA54E14C4}"/>
          </ac:spMkLst>
        </pc:spChg>
        <pc:spChg chg="mod">
          <ac:chgData name="Daniel Margetic (SECURITY)" userId="ee2278a4-4fec-4cd0-81f2-44424f444fea" providerId="ADAL" clId="{419864AD-0CCB-4F8F-B492-769EDE0EEF25}" dt="2023-11-17T01:45:11.848" v="511" actId="20577"/>
          <ac:spMkLst>
            <pc:docMk/>
            <pc:sldMk cId="90207336" sldId="2142532423"/>
            <ac:spMk id="9" creationId="{B766487E-9ACD-4696-B909-0BD529DF9077}"/>
          </ac:spMkLst>
        </pc:spChg>
        <pc:spChg chg="mod">
          <ac:chgData name="Daniel Margetic (SECURITY)" userId="ee2278a4-4fec-4cd0-81f2-44424f444fea" providerId="ADAL" clId="{419864AD-0CCB-4F8F-B492-769EDE0EEF25}" dt="2023-11-17T01:45:11.859" v="513" actId="20577"/>
          <ac:spMkLst>
            <pc:docMk/>
            <pc:sldMk cId="90207336" sldId="2142532423"/>
            <ac:spMk id="10" creationId="{16C628AB-B86D-42DC-BED2-78A954B9C5FA}"/>
          </ac:spMkLst>
        </pc:spChg>
        <pc:cxnChg chg="mod">
          <ac:chgData name="Daniel Margetic (SECURITY)" userId="ee2278a4-4fec-4cd0-81f2-44424f444fea" providerId="ADAL" clId="{419864AD-0CCB-4F8F-B492-769EDE0EEF25}" dt="2023-11-17T01:45:11.841" v="510"/>
          <ac:cxnSpMkLst>
            <pc:docMk/>
            <pc:sldMk cId="90207336" sldId="214253242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996281392" sldId="2142532423"/>
        </pc:sldMkLst>
        <pc:spChg chg="mod">
          <ac:chgData name="Daniel Margetic (SECURITY)" userId="ee2278a4-4fec-4cd0-81f2-44424f444fea" providerId="ADAL" clId="{419864AD-0CCB-4F8F-B492-769EDE0EEF25}" dt="2023-11-22T02:10:04.800" v="1920" actId="20577"/>
          <ac:spMkLst>
            <pc:docMk/>
            <pc:sldMk cId="1996281392" sldId="2142532423"/>
            <ac:spMk id="7" creationId="{DF68B3D7-6A77-446B-9BE0-5761866275FA}"/>
          </ac:spMkLst>
        </pc:spChg>
        <pc:spChg chg="mod">
          <ac:chgData name="Daniel Margetic (SECURITY)" userId="ee2278a4-4fec-4cd0-81f2-44424f444fea" providerId="ADAL" clId="{419864AD-0CCB-4F8F-B492-769EDE0EEF25}" dt="2023-11-22T02:10:04.809" v="1921" actId="20577"/>
          <ac:spMkLst>
            <pc:docMk/>
            <pc:sldMk cId="1996281392" sldId="2142532423"/>
            <ac:spMk id="8" creationId="{18E67519-EB92-47EA-95FF-71912384D9F3}"/>
          </ac:spMkLst>
        </pc:spChg>
      </pc:sldChg>
      <pc:sldChg chg="modSp add del mod ord">
        <pc:chgData name="Daniel Margetic (SECURITY)" userId="ee2278a4-4fec-4cd0-81f2-44424f444fea" providerId="ADAL" clId="{419864AD-0CCB-4F8F-B492-769EDE0EEF25}" dt="2023-11-23T13:02:05.162" v="3943" actId="47"/>
        <pc:sldMkLst>
          <pc:docMk/>
          <pc:sldMk cId="3255029638" sldId="2142532423"/>
        </pc:sldMkLst>
        <pc:spChg chg="mod">
          <ac:chgData name="Daniel Margetic (SECURITY)" userId="ee2278a4-4fec-4cd0-81f2-44424f444fea" providerId="ADAL" clId="{419864AD-0CCB-4F8F-B492-769EDE0EEF25}" dt="2023-11-23T13:00:42.459" v="3370" actId="20577"/>
          <ac:spMkLst>
            <pc:docMk/>
            <pc:sldMk cId="3255029638" sldId="2142532423"/>
            <ac:spMk id="4" creationId="{FD92F025-1776-4403-B9D2-623921B955C4}"/>
          </ac:spMkLst>
        </pc:spChg>
        <pc:spChg chg="mod">
          <ac:chgData name="Daniel Margetic (SECURITY)" userId="ee2278a4-4fec-4cd0-81f2-44424f444fea" providerId="ADAL" clId="{419864AD-0CCB-4F8F-B492-769EDE0EEF25}" dt="2023-11-23T13:00:42.489" v="3375" actId="20577"/>
          <ac:spMkLst>
            <pc:docMk/>
            <pc:sldMk cId="3255029638" sldId="2142532423"/>
            <ac:spMk id="5" creationId="{26DAAD99-B0A4-4450-8DD7-E1274ABD2AC4}"/>
          </ac:spMkLst>
        </pc:spChg>
        <pc:spChg chg="mod">
          <ac:chgData name="Daniel Margetic (SECURITY)" userId="ee2278a4-4fec-4cd0-81f2-44424f444fea" providerId="ADAL" clId="{419864AD-0CCB-4F8F-B492-769EDE0EEF25}" dt="2023-11-23T13:00:42.469" v="3371" actId="20577"/>
          <ac:spMkLst>
            <pc:docMk/>
            <pc:sldMk cId="3255029638" sldId="2142532423"/>
            <ac:spMk id="8" creationId="{4B5C319F-B8B1-45BD-9E8E-CE6EA54E14C4}"/>
          </ac:spMkLst>
        </pc:spChg>
        <pc:spChg chg="mod">
          <ac:chgData name="Daniel Margetic (SECURITY)" userId="ee2278a4-4fec-4cd0-81f2-44424f444fea" providerId="ADAL" clId="{419864AD-0CCB-4F8F-B492-769EDE0EEF25}" dt="2023-11-23T13:00:42.479" v="3374" actId="20577"/>
          <ac:spMkLst>
            <pc:docMk/>
            <pc:sldMk cId="3255029638" sldId="2142532423"/>
            <ac:spMk id="9" creationId="{B766487E-9ACD-4696-B909-0BD529DF9077}"/>
          </ac:spMkLst>
        </pc:spChg>
        <pc:spChg chg="mod">
          <ac:chgData name="Daniel Margetic (SECURITY)" userId="ee2278a4-4fec-4cd0-81f2-44424f444fea" providerId="ADAL" clId="{419864AD-0CCB-4F8F-B492-769EDE0EEF25}" dt="2023-11-23T13:00:42.489" v="3376" actId="20577"/>
          <ac:spMkLst>
            <pc:docMk/>
            <pc:sldMk cId="3255029638" sldId="2142532423"/>
            <ac:spMk id="10" creationId="{16C628AB-B86D-42DC-BED2-78A954B9C5FA}"/>
          </ac:spMkLst>
        </pc:spChg>
        <pc:cxnChg chg="mod">
          <ac:chgData name="Daniel Margetic (SECURITY)" userId="ee2278a4-4fec-4cd0-81f2-44424f444fea" providerId="ADAL" clId="{419864AD-0CCB-4F8F-B492-769EDE0EEF25}" dt="2023-11-23T13:00:42.471" v="3373"/>
          <ac:cxnSpMkLst>
            <pc:docMk/>
            <pc:sldMk cId="3255029638" sldId="2142532423"/>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744439249" sldId="2142532423"/>
        </pc:sldMkLst>
        <pc:spChg chg="mod">
          <ac:chgData name="Daniel Margetic (SECURITY)" userId="ee2278a4-4fec-4cd0-81f2-44424f444fea" providerId="ADAL" clId="{419864AD-0CCB-4F8F-B492-769EDE0EEF25}" dt="2023-11-23T13:39:06.326" v="5029" actId="20577"/>
          <ac:spMkLst>
            <pc:docMk/>
            <pc:sldMk cId="3744439249" sldId="2142532423"/>
            <ac:spMk id="7" creationId="{DF68B3D7-6A77-446B-9BE0-5761866275FA}"/>
          </ac:spMkLst>
        </pc:spChg>
        <pc:spChg chg="mod">
          <ac:chgData name="Daniel Margetic (SECURITY)" userId="ee2278a4-4fec-4cd0-81f2-44424f444fea" providerId="ADAL" clId="{419864AD-0CCB-4F8F-B492-769EDE0EEF25}" dt="2023-11-23T13:39:06.340" v="5030" actId="20577"/>
          <ac:spMkLst>
            <pc:docMk/>
            <pc:sldMk cId="3744439249" sldId="2142532423"/>
            <ac:spMk id="8" creationId="{18E67519-EB92-47EA-95FF-71912384D9F3}"/>
          </ac:spMkLst>
        </pc:spChg>
      </pc:sldChg>
      <pc:sldChg chg="addSp modSp add del mod ord">
        <pc:chgData name="Daniel Margetic (SECURITY)" userId="ee2278a4-4fec-4cd0-81f2-44424f444fea" providerId="ADAL" clId="{419864AD-0CCB-4F8F-B492-769EDE0EEF25}" dt="2023-11-22T02:13:22.894" v="2516" actId="47"/>
        <pc:sldMkLst>
          <pc:docMk/>
          <pc:sldMk cId="505978466" sldId="2142532424"/>
        </pc:sldMkLst>
        <pc:spChg chg="mod">
          <ac:chgData name="Daniel Margetic (SECURITY)" userId="ee2278a4-4fec-4cd0-81f2-44424f444fea" providerId="ADAL" clId="{419864AD-0CCB-4F8F-B492-769EDE0EEF25}" dt="2023-11-22T02:10:05.110" v="1971" actId="20577"/>
          <ac:spMkLst>
            <pc:docMk/>
            <pc:sldMk cId="505978466" sldId="2142532424"/>
            <ac:spMk id="3" creationId="{02A2312C-B6C0-45C8-BA07-32B020802FF8}"/>
          </ac:spMkLst>
        </pc:spChg>
        <pc:spChg chg="mod">
          <ac:chgData name="Daniel Margetic (SECURITY)" userId="ee2278a4-4fec-4cd0-81f2-44424f444fea" providerId="ADAL" clId="{419864AD-0CCB-4F8F-B492-769EDE0EEF25}" dt="2023-11-22T02:10:05.116" v="1972" actId="20577"/>
          <ac:spMkLst>
            <pc:docMk/>
            <pc:sldMk cId="505978466" sldId="2142532424"/>
            <ac:spMk id="5" creationId="{449B3142-8E14-463C-9568-B853FC4E00D8}"/>
          </ac:spMkLst>
        </pc:spChg>
        <pc:spChg chg="mod">
          <ac:chgData name="Daniel Margetic (SECURITY)" userId="ee2278a4-4fec-4cd0-81f2-44424f444fea" providerId="ADAL" clId="{419864AD-0CCB-4F8F-B492-769EDE0EEF25}" dt="2023-11-22T02:10:04.830" v="1925" actId="20577"/>
          <ac:spMkLst>
            <pc:docMk/>
            <pc:sldMk cId="505978466" sldId="2142532424"/>
            <ac:spMk id="8" creationId="{3E3E86A1-51F0-4ACE-9110-65C339009DC5}"/>
          </ac:spMkLst>
        </pc:spChg>
        <pc:spChg chg="mod">
          <ac:chgData name="Daniel Margetic (SECURITY)" userId="ee2278a4-4fec-4cd0-81f2-44424f444fea" providerId="ADAL" clId="{419864AD-0CCB-4F8F-B492-769EDE0EEF25}" dt="2023-11-22T02:10:04.841" v="1926" actId="20577"/>
          <ac:spMkLst>
            <pc:docMk/>
            <pc:sldMk cId="505978466" sldId="2142532424"/>
            <ac:spMk id="9" creationId="{03055892-809B-4369-8DC3-837607F92822}"/>
          </ac:spMkLst>
        </pc:spChg>
        <pc:spChg chg="mod">
          <ac:chgData name="Daniel Margetic (SECURITY)" userId="ee2278a4-4fec-4cd0-81f2-44424f444fea" providerId="ADAL" clId="{419864AD-0CCB-4F8F-B492-769EDE0EEF25}" dt="2023-11-22T02:10:05.137" v="1978" actId="20577"/>
          <ac:spMkLst>
            <pc:docMk/>
            <pc:sldMk cId="505978466" sldId="2142532424"/>
            <ac:spMk id="12" creationId="{BF878C93-8775-4329-AC41-FB6E5F1F9E5D}"/>
          </ac:spMkLst>
        </pc:spChg>
        <pc:spChg chg="mod">
          <ac:chgData name="Daniel Margetic (SECURITY)" userId="ee2278a4-4fec-4cd0-81f2-44424f444fea" providerId="ADAL" clId="{419864AD-0CCB-4F8F-B492-769EDE0EEF25}" dt="2023-11-22T02:10:05.142" v="1979" actId="20577"/>
          <ac:spMkLst>
            <pc:docMk/>
            <pc:sldMk cId="505978466" sldId="2142532424"/>
            <ac:spMk id="13" creationId="{DEACA864-3795-4B65-93F0-66CF1A79BB5F}"/>
          </ac:spMkLst>
        </pc:spChg>
        <pc:spChg chg="mod">
          <ac:chgData name="Daniel Margetic (SECURITY)" userId="ee2278a4-4fec-4cd0-81f2-44424f444fea" providerId="ADAL" clId="{419864AD-0CCB-4F8F-B492-769EDE0EEF25}" dt="2023-11-22T02:10:04.945" v="1929" actId="20577"/>
          <ac:spMkLst>
            <pc:docMk/>
            <pc:sldMk cId="505978466" sldId="2142532424"/>
            <ac:spMk id="16" creationId="{8FAEC4C6-4999-49FA-9A20-D5286ACF228D}"/>
          </ac:spMkLst>
        </pc:spChg>
        <pc:spChg chg="mod">
          <ac:chgData name="Daniel Margetic (SECURITY)" userId="ee2278a4-4fec-4cd0-81f2-44424f444fea" providerId="ADAL" clId="{419864AD-0CCB-4F8F-B492-769EDE0EEF25}" dt="2023-11-22T02:10:04.950" v="1930" actId="20577"/>
          <ac:spMkLst>
            <pc:docMk/>
            <pc:sldMk cId="505978466" sldId="2142532424"/>
            <ac:spMk id="18" creationId="{534C3077-CDBF-4AF7-9BDC-213801286609}"/>
          </ac:spMkLst>
        </pc:spChg>
        <pc:spChg chg="mod">
          <ac:chgData name="Daniel Margetic (SECURITY)" userId="ee2278a4-4fec-4cd0-81f2-44424f444fea" providerId="ADAL" clId="{419864AD-0CCB-4F8F-B492-769EDE0EEF25}" dt="2023-11-22T02:10:05.182" v="1992" actId="20577"/>
          <ac:spMkLst>
            <pc:docMk/>
            <pc:sldMk cId="505978466" sldId="2142532424"/>
            <ac:spMk id="21" creationId="{BD72CBD1-F987-DC47-6246-CDC9B07A9F66}"/>
          </ac:spMkLst>
        </pc:spChg>
        <pc:spChg chg="mod">
          <ac:chgData name="Daniel Margetic (SECURITY)" userId="ee2278a4-4fec-4cd0-81f2-44424f444fea" providerId="ADAL" clId="{419864AD-0CCB-4F8F-B492-769EDE0EEF25}" dt="2023-11-22T02:10:04.966" v="1936" actId="20577"/>
          <ac:spMkLst>
            <pc:docMk/>
            <pc:sldMk cId="505978466" sldId="2142532424"/>
            <ac:spMk id="22" creationId="{26EC3D75-A7AA-419E-954A-541DBD940CE3}"/>
          </ac:spMkLst>
        </pc:spChg>
        <pc:spChg chg="mod">
          <ac:chgData name="Daniel Margetic (SECURITY)" userId="ee2278a4-4fec-4cd0-81f2-44424f444fea" providerId="ADAL" clId="{419864AD-0CCB-4F8F-B492-769EDE0EEF25}" dt="2023-11-22T02:10:04.971" v="1937" actId="20577"/>
          <ac:spMkLst>
            <pc:docMk/>
            <pc:sldMk cId="505978466" sldId="2142532424"/>
            <ac:spMk id="25" creationId="{92D996AE-5E09-476E-81FB-22FA58980C80}"/>
          </ac:spMkLst>
        </pc:spChg>
        <pc:spChg chg="mod">
          <ac:chgData name="Daniel Margetic (SECURITY)" userId="ee2278a4-4fec-4cd0-81f2-44424f444fea" providerId="ADAL" clId="{419864AD-0CCB-4F8F-B492-769EDE0EEF25}" dt="2023-11-22T02:10:05.188" v="1993" actId="20577"/>
          <ac:spMkLst>
            <pc:docMk/>
            <pc:sldMk cId="505978466" sldId="2142532424"/>
            <ac:spMk id="27" creationId="{4976D953-E6C7-72EC-1F0F-168561210E81}"/>
          </ac:spMkLst>
        </pc:spChg>
        <pc:spChg chg="mod">
          <ac:chgData name="Daniel Margetic (SECURITY)" userId="ee2278a4-4fec-4cd0-81f2-44424f444fea" providerId="ADAL" clId="{419864AD-0CCB-4F8F-B492-769EDE0EEF25}" dt="2023-11-22T02:10:05.204" v="1999" actId="20577"/>
          <ac:spMkLst>
            <pc:docMk/>
            <pc:sldMk cId="505978466" sldId="2142532424"/>
            <ac:spMk id="36" creationId="{A602988C-DDDA-DDBF-4079-F843938159FB}"/>
          </ac:spMkLst>
        </pc:spChg>
        <pc:spChg chg="mod">
          <ac:chgData name="Daniel Margetic (SECURITY)" userId="ee2278a4-4fec-4cd0-81f2-44424f444fea" providerId="ADAL" clId="{419864AD-0CCB-4F8F-B492-769EDE0EEF25}" dt="2023-11-22T02:10:05.210" v="2000" actId="20577"/>
          <ac:spMkLst>
            <pc:docMk/>
            <pc:sldMk cId="505978466" sldId="2142532424"/>
            <ac:spMk id="37" creationId="{F4571528-C912-862D-3B32-3DA7DF7811FE}"/>
          </ac:spMkLst>
        </pc:spChg>
        <pc:spChg chg="mod">
          <ac:chgData name="Daniel Margetic (SECURITY)" userId="ee2278a4-4fec-4cd0-81f2-44424f444fea" providerId="ADAL" clId="{419864AD-0CCB-4F8F-B492-769EDE0EEF25}" dt="2023-11-22T02:10:05.229" v="2006" actId="20577"/>
          <ac:spMkLst>
            <pc:docMk/>
            <pc:sldMk cId="505978466" sldId="2142532424"/>
            <ac:spMk id="39" creationId="{5543250D-67A3-CFE0-C0FF-CA25504BECE5}"/>
          </ac:spMkLst>
        </pc:spChg>
        <pc:spChg chg="mod">
          <ac:chgData name="Daniel Margetic (SECURITY)" userId="ee2278a4-4fec-4cd0-81f2-44424f444fea" providerId="ADAL" clId="{419864AD-0CCB-4F8F-B492-769EDE0EEF25}" dt="2023-11-22T02:10:05.235" v="2007" actId="20577"/>
          <ac:spMkLst>
            <pc:docMk/>
            <pc:sldMk cId="505978466" sldId="2142532424"/>
            <ac:spMk id="40" creationId="{2D9B9717-E01F-1D95-0AE4-2074F9F92C37}"/>
          </ac:spMkLst>
        </pc:spChg>
        <pc:spChg chg="mod">
          <ac:chgData name="Daniel Margetic (SECURITY)" userId="ee2278a4-4fec-4cd0-81f2-44424f444fea" providerId="ADAL" clId="{419864AD-0CCB-4F8F-B492-769EDE0EEF25}" dt="2023-11-22T02:10:05.011" v="1943" actId="20577"/>
          <ac:spMkLst>
            <pc:docMk/>
            <pc:sldMk cId="505978466" sldId="2142532424"/>
            <ac:spMk id="41" creationId="{5F718C7C-8E6C-4F1F-880F-BE556A2A4FA1}"/>
          </ac:spMkLst>
        </pc:spChg>
        <pc:spChg chg="mod">
          <ac:chgData name="Daniel Margetic (SECURITY)" userId="ee2278a4-4fec-4cd0-81f2-44424f444fea" providerId="ADAL" clId="{419864AD-0CCB-4F8F-B492-769EDE0EEF25}" dt="2023-11-22T02:10:05.016" v="1944" actId="20577"/>
          <ac:spMkLst>
            <pc:docMk/>
            <pc:sldMk cId="505978466" sldId="2142532424"/>
            <ac:spMk id="43" creationId="{9A0E3318-F6C4-42EA-8925-F6A87532565D}"/>
          </ac:spMkLst>
        </pc:spChg>
        <pc:spChg chg="mod">
          <ac:chgData name="Daniel Margetic (SECURITY)" userId="ee2278a4-4fec-4cd0-81f2-44424f444fea" providerId="ADAL" clId="{419864AD-0CCB-4F8F-B492-769EDE0EEF25}" dt="2023-11-22T02:10:05.036" v="1950" actId="20577"/>
          <ac:spMkLst>
            <pc:docMk/>
            <pc:sldMk cId="505978466" sldId="2142532424"/>
            <ac:spMk id="47" creationId="{97A63E6B-1073-45D8-81B7-6FB833A473A3}"/>
          </ac:spMkLst>
        </pc:spChg>
        <pc:spChg chg="mod">
          <ac:chgData name="Daniel Margetic (SECURITY)" userId="ee2278a4-4fec-4cd0-81f2-44424f444fea" providerId="ADAL" clId="{419864AD-0CCB-4F8F-B492-769EDE0EEF25}" dt="2023-11-22T02:10:05.045" v="1951" actId="20577"/>
          <ac:spMkLst>
            <pc:docMk/>
            <pc:sldMk cId="505978466" sldId="2142532424"/>
            <ac:spMk id="49" creationId="{D8B9A33B-ADD7-4791-8FF2-6D7E50EF2C36}"/>
          </ac:spMkLst>
        </pc:spChg>
        <pc:spChg chg="mod">
          <ac:chgData name="Daniel Margetic (SECURITY)" userId="ee2278a4-4fec-4cd0-81f2-44424f444fea" providerId="ADAL" clId="{419864AD-0CCB-4F8F-B492-769EDE0EEF25}" dt="2023-11-22T02:10:05.062" v="1957" actId="20577"/>
          <ac:spMkLst>
            <pc:docMk/>
            <pc:sldMk cId="505978466" sldId="2142532424"/>
            <ac:spMk id="53" creationId="{DE4F2781-57BF-400E-9776-D0CB596ECA76}"/>
          </ac:spMkLst>
        </pc:spChg>
        <pc:spChg chg="mod">
          <ac:chgData name="Daniel Margetic (SECURITY)" userId="ee2278a4-4fec-4cd0-81f2-44424f444fea" providerId="ADAL" clId="{419864AD-0CCB-4F8F-B492-769EDE0EEF25}" dt="2023-11-22T02:10:05.066" v="1958" actId="20577"/>
          <ac:spMkLst>
            <pc:docMk/>
            <pc:sldMk cId="505978466" sldId="2142532424"/>
            <ac:spMk id="55" creationId="{89E44410-8F83-483F-AF65-068A8FA9E76C}"/>
          </ac:spMkLst>
        </pc:spChg>
        <pc:spChg chg="mod">
          <ac:chgData name="Daniel Margetic (SECURITY)" userId="ee2278a4-4fec-4cd0-81f2-44424f444fea" providerId="ADAL" clId="{419864AD-0CCB-4F8F-B492-769EDE0EEF25}" dt="2023-11-22T02:10:05.159" v="1985" actId="20577"/>
          <ac:spMkLst>
            <pc:docMk/>
            <pc:sldMk cId="505978466" sldId="2142532424"/>
            <ac:spMk id="58" creationId="{68111BEC-B35B-A65C-5898-A3D5E3D8520B}"/>
          </ac:spMkLst>
        </pc:spChg>
        <pc:spChg chg="mod">
          <ac:chgData name="Daniel Margetic (SECURITY)" userId="ee2278a4-4fec-4cd0-81f2-44424f444fea" providerId="ADAL" clId="{419864AD-0CCB-4F8F-B492-769EDE0EEF25}" dt="2023-11-22T02:10:05.085" v="1964" actId="20577"/>
          <ac:spMkLst>
            <pc:docMk/>
            <pc:sldMk cId="505978466" sldId="2142532424"/>
            <ac:spMk id="59" creationId="{91C29F1C-4489-4EBD-A4B7-A32D7A563807}"/>
          </ac:spMkLst>
        </pc:spChg>
        <pc:spChg chg="mod">
          <ac:chgData name="Daniel Margetic (SECURITY)" userId="ee2278a4-4fec-4cd0-81f2-44424f444fea" providerId="ADAL" clId="{419864AD-0CCB-4F8F-B492-769EDE0EEF25}" dt="2023-11-22T02:10:05.165" v="1986" actId="20577"/>
          <ac:spMkLst>
            <pc:docMk/>
            <pc:sldMk cId="505978466" sldId="2142532424"/>
            <ac:spMk id="60" creationId="{AD2213D7-B94F-85E9-34DC-C57FCA787D02}"/>
          </ac:spMkLst>
        </pc:spChg>
        <pc:spChg chg="mod">
          <ac:chgData name="Daniel Margetic (SECURITY)" userId="ee2278a4-4fec-4cd0-81f2-44424f444fea" providerId="ADAL" clId="{419864AD-0CCB-4F8F-B492-769EDE0EEF25}" dt="2023-11-22T02:10:05.092" v="1965" actId="20577"/>
          <ac:spMkLst>
            <pc:docMk/>
            <pc:sldMk cId="505978466" sldId="2142532424"/>
            <ac:spMk id="61" creationId="{89C2434E-16C4-48B5-AA76-0F387E7C12B5}"/>
          </ac:spMkLst>
        </pc:spChg>
        <pc:picChg chg="add mod">
          <ac:chgData name="Daniel Margetic (SECURITY)" userId="ee2278a4-4fec-4cd0-81f2-44424f444fea" providerId="ADAL" clId="{419864AD-0CCB-4F8F-B492-769EDE0EEF25}" dt="2023-11-22T02:10:04.961" v="1935"/>
          <ac:picMkLst>
            <pc:docMk/>
            <pc:sldMk cId="505978466" sldId="2142532424"/>
            <ac:picMk id="32" creationId="{DC2ECD8B-0292-7E27-F1D7-C18D5F1D4445}"/>
          </ac:picMkLst>
        </pc:picChg>
        <pc:picChg chg="add mod">
          <ac:chgData name="Daniel Margetic (SECURITY)" userId="ee2278a4-4fec-4cd0-81f2-44424f444fea" providerId="ADAL" clId="{419864AD-0CCB-4F8F-B492-769EDE0EEF25}" dt="2023-11-22T02:10:05.003" v="1942"/>
          <ac:picMkLst>
            <pc:docMk/>
            <pc:sldMk cId="505978466" sldId="2142532424"/>
            <ac:picMk id="34" creationId="{BE425746-F33C-FB04-8F0D-46C9892499D2}"/>
          </ac:picMkLst>
        </pc:picChg>
        <pc:picChg chg="add mod">
          <ac:chgData name="Daniel Margetic (SECURITY)" userId="ee2278a4-4fec-4cd0-81f2-44424f444fea" providerId="ADAL" clId="{419864AD-0CCB-4F8F-B492-769EDE0EEF25}" dt="2023-11-22T02:10:05.030" v="1949"/>
          <ac:picMkLst>
            <pc:docMk/>
            <pc:sldMk cId="505978466" sldId="2142532424"/>
            <ac:picMk id="35" creationId="{497EBE8C-363D-DD9C-DF16-47708430B99D}"/>
          </ac:picMkLst>
        </pc:picChg>
        <pc:picChg chg="add mod">
          <ac:chgData name="Daniel Margetic (SECURITY)" userId="ee2278a4-4fec-4cd0-81f2-44424f444fea" providerId="ADAL" clId="{419864AD-0CCB-4F8F-B492-769EDE0EEF25}" dt="2023-11-22T02:10:05.056" v="1956"/>
          <ac:picMkLst>
            <pc:docMk/>
            <pc:sldMk cId="505978466" sldId="2142532424"/>
            <ac:picMk id="44" creationId="{8E95A8CF-12B1-EECD-839A-4B4684D6845A}"/>
          </ac:picMkLst>
        </pc:picChg>
        <pc:picChg chg="add mod">
          <ac:chgData name="Daniel Margetic (SECURITY)" userId="ee2278a4-4fec-4cd0-81f2-44424f444fea" providerId="ADAL" clId="{419864AD-0CCB-4F8F-B492-769EDE0EEF25}" dt="2023-11-22T02:10:05.080" v="1963"/>
          <ac:picMkLst>
            <pc:docMk/>
            <pc:sldMk cId="505978466" sldId="2142532424"/>
            <ac:picMk id="46" creationId="{F9B02C9D-3688-430C-537B-56BEC977B9FB}"/>
          </ac:picMkLst>
        </pc:picChg>
        <pc:picChg chg="add mod">
          <ac:chgData name="Daniel Margetic (SECURITY)" userId="ee2278a4-4fec-4cd0-81f2-44424f444fea" providerId="ADAL" clId="{419864AD-0CCB-4F8F-B492-769EDE0EEF25}" dt="2023-11-22T02:10:05.105" v="1970"/>
          <ac:picMkLst>
            <pc:docMk/>
            <pc:sldMk cId="505978466" sldId="2142532424"/>
            <ac:picMk id="48" creationId="{9C39EAAB-A5FC-0562-19F8-7A81EB0C547A}"/>
          </ac:picMkLst>
        </pc:picChg>
        <pc:picChg chg="add mod">
          <ac:chgData name="Daniel Margetic (SECURITY)" userId="ee2278a4-4fec-4cd0-81f2-44424f444fea" providerId="ADAL" clId="{419864AD-0CCB-4F8F-B492-769EDE0EEF25}" dt="2023-11-22T02:10:05.131" v="1977"/>
          <ac:picMkLst>
            <pc:docMk/>
            <pc:sldMk cId="505978466" sldId="2142532424"/>
            <ac:picMk id="50" creationId="{D08CD7B7-DE05-D219-C1A8-9F7C23F6CEA3}"/>
          </ac:picMkLst>
        </pc:picChg>
        <pc:picChg chg="add mod">
          <ac:chgData name="Daniel Margetic (SECURITY)" userId="ee2278a4-4fec-4cd0-81f2-44424f444fea" providerId="ADAL" clId="{419864AD-0CCB-4F8F-B492-769EDE0EEF25}" dt="2023-11-22T02:10:05.153" v="1984"/>
          <ac:picMkLst>
            <pc:docMk/>
            <pc:sldMk cId="505978466" sldId="2142532424"/>
            <ac:picMk id="52" creationId="{754F4A12-FA17-B0A4-2975-6709BC1B95B3}"/>
          </ac:picMkLst>
        </pc:picChg>
        <pc:picChg chg="add mod">
          <ac:chgData name="Daniel Margetic (SECURITY)" userId="ee2278a4-4fec-4cd0-81f2-44424f444fea" providerId="ADAL" clId="{419864AD-0CCB-4F8F-B492-769EDE0EEF25}" dt="2023-11-22T02:10:05.176" v="1991"/>
          <ac:picMkLst>
            <pc:docMk/>
            <pc:sldMk cId="505978466" sldId="2142532424"/>
            <ac:picMk id="54" creationId="{7ED20B34-F69C-A631-5A00-B387372CAECF}"/>
          </ac:picMkLst>
        </pc:picChg>
        <pc:picChg chg="add mod">
          <ac:chgData name="Daniel Margetic (SECURITY)" userId="ee2278a4-4fec-4cd0-81f2-44424f444fea" providerId="ADAL" clId="{419864AD-0CCB-4F8F-B492-769EDE0EEF25}" dt="2023-11-22T02:10:05.199" v="1998"/>
          <ac:picMkLst>
            <pc:docMk/>
            <pc:sldMk cId="505978466" sldId="2142532424"/>
            <ac:picMk id="56" creationId="{E10D353B-71C1-E8C6-99FD-9CE65124428D}"/>
          </ac:picMkLst>
        </pc:picChg>
        <pc:picChg chg="add mod">
          <ac:chgData name="Daniel Margetic (SECURITY)" userId="ee2278a4-4fec-4cd0-81f2-44424f444fea" providerId="ADAL" clId="{419864AD-0CCB-4F8F-B492-769EDE0EEF25}" dt="2023-11-22T02:10:05.221" v="2005"/>
          <ac:picMkLst>
            <pc:docMk/>
            <pc:sldMk cId="505978466" sldId="2142532424"/>
            <ac:picMk id="62" creationId="{B5F63D52-E589-11BD-5C3D-C83D4AA825D9}"/>
          </ac:picMkLst>
        </pc:picChg>
        <pc:picChg chg="add mod">
          <ac:chgData name="Daniel Margetic (SECURITY)" userId="ee2278a4-4fec-4cd0-81f2-44424f444fea" providerId="ADAL" clId="{419864AD-0CCB-4F8F-B492-769EDE0EEF25}" dt="2023-11-22T02:10:05.247" v="2012"/>
          <ac:picMkLst>
            <pc:docMk/>
            <pc:sldMk cId="505978466" sldId="2142532424"/>
            <ac:picMk id="64" creationId="{600DBD20-5D8E-DF4F-FA15-FE2172095FCC}"/>
          </ac:picMkLst>
        </pc:picChg>
        <pc:cxnChg chg="mod">
          <ac:chgData name="Daniel Margetic (SECURITY)" userId="ee2278a4-4fec-4cd0-81f2-44424f444fea" providerId="ADAL" clId="{419864AD-0CCB-4F8F-B492-769EDE0EEF25}" dt="2023-11-22T02:10:04.845" v="1928"/>
          <ac:cxnSpMkLst>
            <pc:docMk/>
            <pc:sldMk cId="505978466" sldId="2142532424"/>
            <ac:cxnSpMk id="23" creationId="{AB43E8F0-8C3C-4F1E-919E-E1ECE342E8DE}"/>
          </ac:cxnSpMkLst>
        </pc:cxnChg>
      </pc:sldChg>
      <pc:sldChg chg="addSp modSp add del mod ord">
        <pc:chgData name="Daniel Margetic (SECURITY)" userId="ee2278a4-4fec-4cd0-81f2-44424f444fea" providerId="ADAL" clId="{419864AD-0CCB-4F8F-B492-769EDE0EEF25}" dt="2023-11-23T13:41:15.379" v="5492" actId="47"/>
        <pc:sldMkLst>
          <pc:docMk/>
          <pc:sldMk cId="846841910" sldId="2142532424"/>
        </pc:sldMkLst>
        <pc:spChg chg="mod">
          <ac:chgData name="Daniel Margetic (SECURITY)" userId="ee2278a4-4fec-4cd0-81f2-44424f444fea" providerId="ADAL" clId="{419864AD-0CCB-4F8F-B492-769EDE0EEF25}" dt="2023-11-23T13:39:06.643" v="5086" actId="20577"/>
          <ac:spMkLst>
            <pc:docMk/>
            <pc:sldMk cId="846841910" sldId="2142532424"/>
            <ac:spMk id="3" creationId="{02A2312C-B6C0-45C8-BA07-32B020802FF8}"/>
          </ac:spMkLst>
        </pc:spChg>
        <pc:spChg chg="mod">
          <ac:chgData name="Daniel Margetic (SECURITY)" userId="ee2278a4-4fec-4cd0-81f2-44424f444fea" providerId="ADAL" clId="{419864AD-0CCB-4F8F-B492-769EDE0EEF25}" dt="2023-11-23T13:39:06.647" v="5087" actId="20577"/>
          <ac:spMkLst>
            <pc:docMk/>
            <pc:sldMk cId="846841910" sldId="2142532424"/>
            <ac:spMk id="5" creationId="{449B3142-8E14-463C-9568-B853FC4E00D8}"/>
          </ac:spMkLst>
        </pc:spChg>
        <pc:spChg chg="mod">
          <ac:chgData name="Daniel Margetic (SECURITY)" userId="ee2278a4-4fec-4cd0-81f2-44424f444fea" providerId="ADAL" clId="{419864AD-0CCB-4F8F-B492-769EDE0EEF25}" dt="2023-11-23T13:39:06.359" v="5034" actId="20577"/>
          <ac:spMkLst>
            <pc:docMk/>
            <pc:sldMk cId="846841910" sldId="2142532424"/>
            <ac:spMk id="8" creationId="{3E3E86A1-51F0-4ACE-9110-65C339009DC5}"/>
          </ac:spMkLst>
        </pc:spChg>
        <pc:spChg chg="mod">
          <ac:chgData name="Daniel Margetic (SECURITY)" userId="ee2278a4-4fec-4cd0-81f2-44424f444fea" providerId="ADAL" clId="{419864AD-0CCB-4F8F-B492-769EDE0EEF25}" dt="2023-11-23T13:39:06.371" v="5035" actId="20577"/>
          <ac:spMkLst>
            <pc:docMk/>
            <pc:sldMk cId="846841910" sldId="2142532424"/>
            <ac:spMk id="9" creationId="{03055892-809B-4369-8DC3-837607F92822}"/>
          </ac:spMkLst>
        </pc:spChg>
        <pc:spChg chg="mod">
          <ac:chgData name="Daniel Margetic (SECURITY)" userId="ee2278a4-4fec-4cd0-81f2-44424f444fea" providerId="ADAL" clId="{419864AD-0CCB-4F8F-B492-769EDE0EEF25}" dt="2023-11-23T13:39:06.663" v="5094" actId="20577"/>
          <ac:spMkLst>
            <pc:docMk/>
            <pc:sldMk cId="846841910" sldId="2142532424"/>
            <ac:spMk id="12" creationId="{BF878C93-8775-4329-AC41-FB6E5F1F9E5D}"/>
          </ac:spMkLst>
        </pc:spChg>
        <pc:spChg chg="mod">
          <ac:chgData name="Daniel Margetic (SECURITY)" userId="ee2278a4-4fec-4cd0-81f2-44424f444fea" providerId="ADAL" clId="{419864AD-0CCB-4F8F-B492-769EDE0EEF25}" dt="2023-11-23T13:39:06.666" v="5095" actId="20577"/>
          <ac:spMkLst>
            <pc:docMk/>
            <pc:sldMk cId="846841910" sldId="2142532424"/>
            <ac:spMk id="13" creationId="{DEACA864-3795-4B65-93F0-66CF1A79BB5F}"/>
          </ac:spMkLst>
        </pc:spChg>
        <pc:spChg chg="mod">
          <ac:chgData name="Daniel Margetic (SECURITY)" userId="ee2278a4-4fec-4cd0-81f2-44424f444fea" providerId="ADAL" clId="{419864AD-0CCB-4F8F-B492-769EDE0EEF25}" dt="2023-11-23T13:39:06.466" v="5038" actId="20577"/>
          <ac:spMkLst>
            <pc:docMk/>
            <pc:sldMk cId="846841910" sldId="2142532424"/>
            <ac:spMk id="16" creationId="{8FAEC4C6-4999-49FA-9A20-D5286ACF228D}"/>
          </ac:spMkLst>
        </pc:spChg>
        <pc:spChg chg="mod">
          <ac:chgData name="Daniel Margetic (SECURITY)" userId="ee2278a4-4fec-4cd0-81f2-44424f444fea" providerId="ADAL" clId="{419864AD-0CCB-4F8F-B492-769EDE0EEF25}" dt="2023-11-23T13:39:06.477" v="5039" actId="20577"/>
          <ac:spMkLst>
            <pc:docMk/>
            <pc:sldMk cId="846841910" sldId="2142532424"/>
            <ac:spMk id="18" creationId="{534C3077-CDBF-4AF7-9BDC-213801286609}"/>
          </ac:spMkLst>
        </pc:spChg>
        <pc:spChg chg="mod">
          <ac:chgData name="Daniel Margetic (SECURITY)" userId="ee2278a4-4fec-4cd0-81f2-44424f444fea" providerId="ADAL" clId="{419864AD-0CCB-4F8F-B492-769EDE0EEF25}" dt="2023-11-23T13:39:06.704" v="5110" actId="20577"/>
          <ac:spMkLst>
            <pc:docMk/>
            <pc:sldMk cId="846841910" sldId="2142532424"/>
            <ac:spMk id="21" creationId="{BD72CBD1-F987-DC47-6246-CDC9B07A9F66}"/>
          </ac:spMkLst>
        </pc:spChg>
        <pc:spChg chg="mod">
          <ac:chgData name="Daniel Margetic (SECURITY)" userId="ee2278a4-4fec-4cd0-81f2-44424f444fea" providerId="ADAL" clId="{419864AD-0CCB-4F8F-B492-769EDE0EEF25}" dt="2023-11-23T13:39:06.496" v="5046" actId="20577"/>
          <ac:spMkLst>
            <pc:docMk/>
            <pc:sldMk cId="846841910" sldId="2142532424"/>
            <ac:spMk id="22" creationId="{26EC3D75-A7AA-419E-954A-541DBD940CE3}"/>
          </ac:spMkLst>
        </pc:spChg>
        <pc:spChg chg="mod">
          <ac:chgData name="Daniel Margetic (SECURITY)" userId="ee2278a4-4fec-4cd0-81f2-44424f444fea" providerId="ADAL" clId="{419864AD-0CCB-4F8F-B492-769EDE0EEF25}" dt="2023-11-23T13:39:06.503" v="5047" actId="20577"/>
          <ac:spMkLst>
            <pc:docMk/>
            <pc:sldMk cId="846841910" sldId="2142532424"/>
            <ac:spMk id="25" creationId="{92D996AE-5E09-476E-81FB-22FA58980C80}"/>
          </ac:spMkLst>
        </pc:spChg>
        <pc:spChg chg="mod">
          <ac:chgData name="Daniel Margetic (SECURITY)" userId="ee2278a4-4fec-4cd0-81f2-44424f444fea" providerId="ADAL" clId="{419864AD-0CCB-4F8F-B492-769EDE0EEF25}" dt="2023-11-23T13:39:06.710" v="5111" actId="20577"/>
          <ac:spMkLst>
            <pc:docMk/>
            <pc:sldMk cId="846841910" sldId="2142532424"/>
            <ac:spMk id="27" creationId="{4976D953-E6C7-72EC-1F0F-168561210E81}"/>
          </ac:spMkLst>
        </pc:spChg>
        <pc:spChg chg="mod">
          <ac:chgData name="Daniel Margetic (SECURITY)" userId="ee2278a4-4fec-4cd0-81f2-44424f444fea" providerId="ADAL" clId="{419864AD-0CCB-4F8F-B492-769EDE0EEF25}" dt="2023-11-23T13:39:06.727" v="5118" actId="20577"/>
          <ac:spMkLst>
            <pc:docMk/>
            <pc:sldMk cId="846841910" sldId="2142532424"/>
            <ac:spMk id="36" creationId="{A602988C-DDDA-DDBF-4079-F843938159FB}"/>
          </ac:spMkLst>
        </pc:spChg>
        <pc:spChg chg="mod">
          <ac:chgData name="Daniel Margetic (SECURITY)" userId="ee2278a4-4fec-4cd0-81f2-44424f444fea" providerId="ADAL" clId="{419864AD-0CCB-4F8F-B492-769EDE0EEF25}" dt="2023-11-23T13:39:06.731" v="5119" actId="20577"/>
          <ac:spMkLst>
            <pc:docMk/>
            <pc:sldMk cId="846841910" sldId="2142532424"/>
            <ac:spMk id="37" creationId="{F4571528-C912-862D-3B32-3DA7DF7811FE}"/>
          </ac:spMkLst>
        </pc:spChg>
        <pc:spChg chg="mod">
          <ac:chgData name="Daniel Margetic (SECURITY)" userId="ee2278a4-4fec-4cd0-81f2-44424f444fea" providerId="ADAL" clId="{419864AD-0CCB-4F8F-B492-769EDE0EEF25}" dt="2023-11-23T13:39:06.743" v="5126" actId="20577"/>
          <ac:spMkLst>
            <pc:docMk/>
            <pc:sldMk cId="846841910" sldId="2142532424"/>
            <ac:spMk id="39" creationId="{5543250D-67A3-CFE0-C0FF-CA25504BECE5}"/>
          </ac:spMkLst>
        </pc:spChg>
        <pc:spChg chg="mod">
          <ac:chgData name="Daniel Margetic (SECURITY)" userId="ee2278a4-4fec-4cd0-81f2-44424f444fea" providerId="ADAL" clId="{419864AD-0CCB-4F8F-B492-769EDE0EEF25}" dt="2023-11-23T13:39:06.743" v="5127" actId="20577"/>
          <ac:spMkLst>
            <pc:docMk/>
            <pc:sldMk cId="846841910" sldId="2142532424"/>
            <ac:spMk id="40" creationId="{2D9B9717-E01F-1D95-0AE4-2074F9F92C37}"/>
          </ac:spMkLst>
        </pc:spChg>
        <pc:spChg chg="mod">
          <ac:chgData name="Daniel Margetic (SECURITY)" userId="ee2278a4-4fec-4cd0-81f2-44424f444fea" providerId="ADAL" clId="{419864AD-0CCB-4F8F-B492-769EDE0EEF25}" dt="2023-11-23T13:39:06.517" v="5054" actId="20577"/>
          <ac:spMkLst>
            <pc:docMk/>
            <pc:sldMk cId="846841910" sldId="2142532424"/>
            <ac:spMk id="41" creationId="{5F718C7C-8E6C-4F1F-880F-BE556A2A4FA1}"/>
          </ac:spMkLst>
        </pc:spChg>
        <pc:spChg chg="mod">
          <ac:chgData name="Daniel Margetic (SECURITY)" userId="ee2278a4-4fec-4cd0-81f2-44424f444fea" providerId="ADAL" clId="{419864AD-0CCB-4F8F-B492-769EDE0EEF25}" dt="2023-11-23T13:39:06.527" v="5055" actId="20577"/>
          <ac:spMkLst>
            <pc:docMk/>
            <pc:sldMk cId="846841910" sldId="2142532424"/>
            <ac:spMk id="43" creationId="{9A0E3318-F6C4-42EA-8925-F6A87532565D}"/>
          </ac:spMkLst>
        </pc:spChg>
        <pc:spChg chg="mod">
          <ac:chgData name="Daniel Margetic (SECURITY)" userId="ee2278a4-4fec-4cd0-81f2-44424f444fea" providerId="ADAL" clId="{419864AD-0CCB-4F8F-B492-769EDE0EEF25}" dt="2023-11-23T13:39:06.565" v="5062" actId="20577"/>
          <ac:spMkLst>
            <pc:docMk/>
            <pc:sldMk cId="846841910" sldId="2142532424"/>
            <ac:spMk id="47" creationId="{97A63E6B-1073-45D8-81B7-6FB833A473A3}"/>
          </ac:spMkLst>
        </pc:spChg>
        <pc:spChg chg="mod">
          <ac:chgData name="Daniel Margetic (SECURITY)" userId="ee2278a4-4fec-4cd0-81f2-44424f444fea" providerId="ADAL" clId="{419864AD-0CCB-4F8F-B492-769EDE0EEF25}" dt="2023-11-23T13:39:06.571" v="5063" actId="20577"/>
          <ac:spMkLst>
            <pc:docMk/>
            <pc:sldMk cId="846841910" sldId="2142532424"/>
            <ac:spMk id="49" creationId="{D8B9A33B-ADD7-4791-8FF2-6D7E50EF2C36}"/>
          </ac:spMkLst>
        </pc:spChg>
        <pc:spChg chg="mod">
          <ac:chgData name="Daniel Margetic (SECURITY)" userId="ee2278a4-4fec-4cd0-81f2-44424f444fea" providerId="ADAL" clId="{419864AD-0CCB-4F8F-B492-769EDE0EEF25}" dt="2023-11-23T13:39:06.584" v="5070" actId="20577"/>
          <ac:spMkLst>
            <pc:docMk/>
            <pc:sldMk cId="846841910" sldId="2142532424"/>
            <ac:spMk id="53" creationId="{DE4F2781-57BF-400E-9776-D0CB596ECA76}"/>
          </ac:spMkLst>
        </pc:spChg>
        <pc:spChg chg="mod">
          <ac:chgData name="Daniel Margetic (SECURITY)" userId="ee2278a4-4fec-4cd0-81f2-44424f444fea" providerId="ADAL" clId="{419864AD-0CCB-4F8F-B492-769EDE0EEF25}" dt="2023-11-23T13:39:06.584" v="5071" actId="20577"/>
          <ac:spMkLst>
            <pc:docMk/>
            <pc:sldMk cId="846841910" sldId="2142532424"/>
            <ac:spMk id="55" creationId="{89E44410-8F83-483F-AF65-068A8FA9E76C}"/>
          </ac:spMkLst>
        </pc:spChg>
        <pc:spChg chg="mod">
          <ac:chgData name="Daniel Margetic (SECURITY)" userId="ee2278a4-4fec-4cd0-81f2-44424f444fea" providerId="ADAL" clId="{419864AD-0CCB-4F8F-B492-769EDE0EEF25}" dt="2023-11-23T13:39:06.676" v="5102" actId="20577"/>
          <ac:spMkLst>
            <pc:docMk/>
            <pc:sldMk cId="846841910" sldId="2142532424"/>
            <ac:spMk id="58" creationId="{68111BEC-B35B-A65C-5898-A3D5E3D8520B}"/>
          </ac:spMkLst>
        </pc:spChg>
        <pc:spChg chg="mod">
          <ac:chgData name="Daniel Margetic (SECURITY)" userId="ee2278a4-4fec-4cd0-81f2-44424f444fea" providerId="ADAL" clId="{419864AD-0CCB-4F8F-B492-769EDE0EEF25}" dt="2023-11-23T13:39:06.616" v="5078" actId="20577"/>
          <ac:spMkLst>
            <pc:docMk/>
            <pc:sldMk cId="846841910" sldId="2142532424"/>
            <ac:spMk id="59" creationId="{91C29F1C-4489-4EBD-A4B7-A32D7A563807}"/>
          </ac:spMkLst>
        </pc:spChg>
        <pc:spChg chg="mod">
          <ac:chgData name="Daniel Margetic (SECURITY)" userId="ee2278a4-4fec-4cd0-81f2-44424f444fea" providerId="ADAL" clId="{419864AD-0CCB-4F8F-B492-769EDE0EEF25}" dt="2023-11-23T13:39:06.686" v="5103" actId="20577"/>
          <ac:spMkLst>
            <pc:docMk/>
            <pc:sldMk cId="846841910" sldId="2142532424"/>
            <ac:spMk id="60" creationId="{AD2213D7-B94F-85E9-34DC-C57FCA787D02}"/>
          </ac:spMkLst>
        </pc:spChg>
        <pc:spChg chg="mod">
          <ac:chgData name="Daniel Margetic (SECURITY)" userId="ee2278a4-4fec-4cd0-81f2-44424f444fea" providerId="ADAL" clId="{419864AD-0CCB-4F8F-B492-769EDE0EEF25}" dt="2023-11-23T13:39:06.616" v="5079" actId="20577"/>
          <ac:spMkLst>
            <pc:docMk/>
            <pc:sldMk cId="846841910" sldId="2142532424"/>
            <ac:spMk id="61" creationId="{89C2434E-16C4-48B5-AA76-0F387E7C12B5}"/>
          </ac:spMkLst>
        </pc:spChg>
        <pc:picChg chg="add mod">
          <ac:chgData name="Daniel Margetic (SECURITY)" userId="ee2278a4-4fec-4cd0-81f2-44424f444fea" providerId="ADAL" clId="{419864AD-0CCB-4F8F-B492-769EDE0EEF25}" dt="2023-11-23T13:39:06.491" v="5045"/>
          <ac:picMkLst>
            <pc:docMk/>
            <pc:sldMk cId="846841910" sldId="2142532424"/>
            <ac:picMk id="32" creationId="{B661E714-0D46-8F43-2D68-F9BCF5574EFD}"/>
          </ac:picMkLst>
        </pc:picChg>
        <pc:picChg chg="add mod">
          <ac:chgData name="Daniel Margetic (SECURITY)" userId="ee2278a4-4fec-4cd0-81f2-44424f444fea" providerId="ADAL" clId="{419864AD-0CCB-4F8F-B492-769EDE0EEF25}" dt="2023-11-23T13:39:06.517" v="5053"/>
          <ac:picMkLst>
            <pc:docMk/>
            <pc:sldMk cId="846841910" sldId="2142532424"/>
            <ac:picMk id="34" creationId="{6263F602-A25C-CD3C-7B15-C3184B3711DC}"/>
          </ac:picMkLst>
        </pc:picChg>
        <pc:picChg chg="add mod">
          <ac:chgData name="Daniel Margetic (SECURITY)" userId="ee2278a4-4fec-4cd0-81f2-44424f444fea" providerId="ADAL" clId="{419864AD-0CCB-4F8F-B492-769EDE0EEF25}" dt="2023-11-23T13:39:06.560" v="5061"/>
          <ac:picMkLst>
            <pc:docMk/>
            <pc:sldMk cId="846841910" sldId="2142532424"/>
            <ac:picMk id="35" creationId="{318B10D4-9F23-691C-A9F2-324D0C438E99}"/>
          </ac:picMkLst>
        </pc:picChg>
        <pc:picChg chg="add mod">
          <ac:chgData name="Daniel Margetic (SECURITY)" userId="ee2278a4-4fec-4cd0-81f2-44424f444fea" providerId="ADAL" clId="{419864AD-0CCB-4F8F-B492-769EDE0EEF25}" dt="2023-11-23T13:39:06.583" v="5069"/>
          <ac:picMkLst>
            <pc:docMk/>
            <pc:sldMk cId="846841910" sldId="2142532424"/>
            <ac:picMk id="44" creationId="{67FD8645-91B8-207F-91F5-416B2CE9B2D2}"/>
          </ac:picMkLst>
        </pc:picChg>
        <pc:picChg chg="add mod">
          <ac:chgData name="Daniel Margetic (SECURITY)" userId="ee2278a4-4fec-4cd0-81f2-44424f444fea" providerId="ADAL" clId="{419864AD-0CCB-4F8F-B492-769EDE0EEF25}" dt="2023-11-23T13:39:06.613" v="5077"/>
          <ac:picMkLst>
            <pc:docMk/>
            <pc:sldMk cId="846841910" sldId="2142532424"/>
            <ac:picMk id="46" creationId="{26BDAB16-BA72-B979-AADC-FF7FC43CC192}"/>
          </ac:picMkLst>
        </pc:picChg>
        <pc:picChg chg="add mod">
          <ac:chgData name="Daniel Margetic (SECURITY)" userId="ee2278a4-4fec-4cd0-81f2-44424f444fea" providerId="ADAL" clId="{419864AD-0CCB-4F8F-B492-769EDE0EEF25}" dt="2023-11-23T13:39:06.639" v="5085"/>
          <ac:picMkLst>
            <pc:docMk/>
            <pc:sldMk cId="846841910" sldId="2142532424"/>
            <ac:picMk id="48" creationId="{3FA624F0-15A1-1754-50A2-2F0921634DF7}"/>
          </ac:picMkLst>
        </pc:picChg>
        <pc:picChg chg="add mod">
          <ac:chgData name="Daniel Margetic (SECURITY)" userId="ee2278a4-4fec-4cd0-81f2-44424f444fea" providerId="ADAL" clId="{419864AD-0CCB-4F8F-B492-769EDE0EEF25}" dt="2023-11-23T13:39:06.659" v="5093"/>
          <ac:picMkLst>
            <pc:docMk/>
            <pc:sldMk cId="846841910" sldId="2142532424"/>
            <ac:picMk id="50" creationId="{F37A5E15-CECB-6F3E-3FAE-0ADD48578DC1}"/>
          </ac:picMkLst>
        </pc:picChg>
        <pc:picChg chg="add mod">
          <ac:chgData name="Daniel Margetic (SECURITY)" userId="ee2278a4-4fec-4cd0-81f2-44424f444fea" providerId="ADAL" clId="{419864AD-0CCB-4F8F-B492-769EDE0EEF25}" dt="2023-11-23T13:39:06.676" v="5101"/>
          <ac:picMkLst>
            <pc:docMk/>
            <pc:sldMk cId="846841910" sldId="2142532424"/>
            <ac:picMk id="52" creationId="{2F938EB0-D3DD-ABF6-A5E9-99D5F51028FC}"/>
          </ac:picMkLst>
        </pc:picChg>
        <pc:picChg chg="add mod">
          <ac:chgData name="Daniel Margetic (SECURITY)" userId="ee2278a4-4fec-4cd0-81f2-44424f444fea" providerId="ADAL" clId="{419864AD-0CCB-4F8F-B492-769EDE0EEF25}" dt="2023-11-23T13:39:06.698" v="5109"/>
          <ac:picMkLst>
            <pc:docMk/>
            <pc:sldMk cId="846841910" sldId="2142532424"/>
            <ac:picMk id="54" creationId="{261BD1C8-BBA8-590F-B6BF-8AAE774C705E}"/>
          </ac:picMkLst>
        </pc:picChg>
        <pc:picChg chg="add mod">
          <ac:chgData name="Daniel Margetic (SECURITY)" userId="ee2278a4-4fec-4cd0-81f2-44424f444fea" providerId="ADAL" clId="{419864AD-0CCB-4F8F-B492-769EDE0EEF25}" dt="2023-11-23T13:39:06.723" v="5117"/>
          <ac:picMkLst>
            <pc:docMk/>
            <pc:sldMk cId="846841910" sldId="2142532424"/>
            <ac:picMk id="56" creationId="{B3188723-1BD2-DA42-DE2C-29C450A231B9}"/>
          </ac:picMkLst>
        </pc:picChg>
        <pc:picChg chg="add mod">
          <ac:chgData name="Daniel Margetic (SECURITY)" userId="ee2278a4-4fec-4cd0-81f2-44424f444fea" providerId="ADAL" clId="{419864AD-0CCB-4F8F-B492-769EDE0EEF25}" dt="2023-11-23T13:39:06.743" v="5125"/>
          <ac:picMkLst>
            <pc:docMk/>
            <pc:sldMk cId="846841910" sldId="2142532424"/>
            <ac:picMk id="62" creationId="{90E250DB-82C4-A8FA-0ED2-10A342B76294}"/>
          </ac:picMkLst>
        </pc:picChg>
        <pc:picChg chg="add mod">
          <ac:chgData name="Daniel Margetic (SECURITY)" userId="ee2278a4-4fec-4cd0-81f2-44424f444fea" providerId="ADAL" clId="{419864AD-0CCB-4F8F-B492-769EDE0EEF25}" dt="2023-11-23T13:39:06.762" v="5133"/>
          <ac:picMkLst>
            <pc:docMk/>
            <pc:sldMk cId="846841910" sldId="2142532424"/>
            <ac:picMk id="64" creationId="{FFCEFD5B-92B7-680E-3014-7585BD481464}"/>
          </ac:picMkLst>
        </pc:picChg>
        <pc:cxnChg chg="mod">
          <ac:chgData name="Daniel Margetic (SECURITY)" userId="ee2278a4-4fec-4cd0-81f2-44424f444fea" providerId="ADAL" clId="{419864AD-0CCB-4F8F-B492-769EDE0EEF25}" dt="2023-11-23T13:39:06.374" v="5037"/>
          <ac:cxnSpMkLst>
            <pc:docMk/>
            <pc:sldMk cId="846841910" sldId="2142532424"/>
            <ac:cxnSpMk id="23" creationId="{AB43E8F0-8C3C-4F1E-919E-E1ECE342E8DE}"/>
          </ac:cxnSpMkLst>
        </pc:cxnChg>
      </pc:sldChg>
      <pc:sldChg chg="modSp add del mod ord">
        <pc:chgData name="Daniel Margetic (SECURITY)" userId="ee2278a4-4fec-4cd0-81f2-44424f444fea" providerId="ADAL" clId="{419864AD-0CCB-4F8F-B492-769EDE0EEF25}" dt="2023-11-20T19:21:08.239" v="781" actId="47"/>
        <pc:sldMkLst>
          <pc:docMk/>
          <pc:sldMk cId="1062386500" sldId="2142532424"/>
        </pc:sldMkLst>
        <pc:spChg chg="mod">
          <ac:chgData name="Daniel Margetic (SECURITY)" userId="ee2278a4-4fec-4cd0-81f2-44424f444fea" providerId="ADAL" clId="{419864AD-0CCB-4F8F-B492-769EDE0EEF25}" dt="2023-11-17T01:45:12.238" v="517" actId="20577"/>
          <ac:spMkLst>
            <pc:docMk/>
            <pc:sldMk cId="1062386500" sldId="2142532424"/>
            <ac:spMk id="4" creationId="{FD92F025-1776-4403-B9D2-623921B955C4}"/>
          </ac:spMkLst>
        </pc:spChg>
        <pc:spChg chg="mod">
          <ac:chgData name="Daniel Margetic (SECURITY)" userId="ee2278a4-4fec-4cd0-81f2-44424f444fea" providerId="ADAL" clId="{419864AD-0CCB-4F8F-B492-769EDE0EEF25}" dt="2023-11-17T01:45:12.260" v="522" actId="20577"/>
          <ac:spMkLst>
            <pc:docMk/>
            <pc:sldMk cId="1062386500" sldId="2142532424"/>
            <ac:spMk id="5" creationId="{26DAAD99-B0A4-4450-8DD7-E1274ABD2AC4}"/>
          </ac:spMkLst>
        </pc:spChg>
        <pc:spChg chg="mod">
          <ac:chgData name="Daniel Margetic (SECURITY)" userId="ee2278a4-4fec-4cd0-81f2-44424f444fea" providerId="ADAL" clId="{419864AD-0CCB-4F8F-B492-769EDE0EEF25}" dt="2023-11-17T01:45:12.243" v="518" actId="20577"/>
          <ac:spMkLst>
            <pc:docMk/>
            <pc:sldMk cId="1062386500" sldId="2142532424"/>
            <ac:spMk id="8" creationId="{4B5C319F-B8B1-45BD-9E8E-CE6EA54E14C4}"/>
          </ac:spMkLst>
        </pc:spChg>
        <pc:spChg chg="mod">
          <ac:chgData name="Daniel Margetic (SECURITY)" userId="ee2278a4-4fec-4cd0-81f2-44424f444fea" providerId="ADAL" clId="{419864AD-0CCB-4F8F-B492-769EDE0EEF25}" dt="2023-11-17T01:45:12.253" v="521" actId="20577"/>
          <ac:spMkLst>
            <pc:docMk/>
            <pc:sldMk cId="1062386500" sldId="2142532424"/>
            <ac:spMk id="9" creationId="{B766487E-9ACD-4696-B909-0BD529DF9077}"/>
          </ac:spMkLst>
        </pc:spChg>
        <pc:spChg chg="mod">
          <ac:chgData name="Daniel Margetic (SECURITY)" userId="ee2278a4-4fec-4cd0-81f2-44424f444fea" providerId="ADAL" clId="{419864AD-0CCB-4F8F-B492-769EDE0EEF25}" dt="2023-11-17T01:45:12.267" v="523" actId="20577"/>
          <ac:spMkLst>
            <pc:docMk/>
            <pc:sldMk cId="1062386500" sldId="2142532424"/>
            <ac:spMk id="10" creationId="{16C628AB-B86D-42DC-BED2-78A954B9C5FA}"/>
          </ac:spMkLst>
        </pc:spChg>
        <pc:cxnChg chg="mod">
          <ac:chgData name="Daniel Margetic (SECURITY)" userId="ee2278a4-4fec-4cd0-81f2-44424f444fea" providerId="ADAL" clId="{419864AD-0CCB-4F8F-B492-769EDE0EEF25}" dt="2023-11-17T01:45:12.247" v="520"/>
          <ac:cxnSpMkLst>
            <pc:docMk/>
            <pc:sldMk cId="1062386500" sldId="2142532424"/>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181102242" sldId="2142532424"/>
        </pc:sldMkLst>
        <pc:spChg chg="mod">
          <ac:chgData name="Daniel Margetic (SECURITY)" userId="ee2278a4-4fec-4cd0-81f2-44424f444fea" providerId="ADAL" clId="{419864AD-0CCB-4F8F-B492-769EDE0EEF25}" dt="2023-11-23T13:00:42.811" v="3380" actId="20577"/>
          <ac:spMkLst>
            <pc:docMk/>
            <pc:sldMk cId="2181102242" sldId="2142532424"/>
            <ac:spMk id="4" creationId="{FD92F025-1776-4403-B9D2-623921B955C4}"/>
          </ac:spMkLst>
        </pc:spChg>
        <pc:spChg chg="mod">
          <ac:chgData name="Daniel Margetic (SECURITY)" userId="ee2278a4-4fec-4cd0-81f2-44424f444fea" providerId="ADAL" clId="{419864AD-0CCB-4F8F-B492-769EDE0EEF25}" dt="2023-11-23T13:00:42.836" v="3385" actId="20577"/>
          <ac:spMkLst>
            <pc:docMk/>
            <pc:sldMk cId="2181102242" sldId="2142532424"/>
            <ac:spMk id="5" creationId="{26DAAD99-B0A4-4450-8DD7-E1274ABD2AC4}"/>
          </ac:spMkLst>
        </pc:spChg>
        <pc:spChg chg="mod">
          <ac:chgData name="Daniel Margetic (SECURITY)" userId="ee2278a4-4fec-4cd0-81f2-44424f444fea" providerId="ADAL" clId="{419864AD-0CCB-4F8F-B492-769EDE0EEF25}" dt="2023-11-23T13:00:42.821" v="3381" actId="20577"/>
          <ac:spMkLst>
            <pc:docMk/>
            <pc:sldMk cId="2181102242" sldId="2142532424"/>
            <ac:spMk id="8" creationId="{4B5C319F-B8B1-45BD-9E8E-CE6EA54E14C4}"/>
          </ac:spMkLst>
        </pc:spChg>
        <pc:spChg chg="mod">
          <ac:chgData name="Daniel Margetic (SECURITY)" userId="ee2278a4-4fec-4cd0-81f2-44424f444fea" providerId="ADAL" clId="{419864AD-0CCB-4F8F-B492-769EDE0EEF25}" dt="2023-11-23T13:00:42.836" v="3384" actId="20577"/>
          <ac:spMkLst>
            <pc:docMk/>
            <pc:sldMk cId="2181102242" sldId="2142532424"/>
            <ac:spMk id="9" creationId="{B766487E-9ACD-4696-B909-0BD529DF9077}"/>
          </ac:spMkLst>
        </pc:spChg>
        <pc:spChg chg="mod">
          <ac:chgData name="Daniel Margetic (SECURITY)" userId="ee2278a4-4fec-4cd0-81f2-44424f444fea" providerId="ADAL" clId="{419864AD-0CCB-4F8F-B492-769EDE0EEF25}" dt="2023-11-23T13:00:42.842" v="3386" actId="20577"/>
          <ac:spMkLst>
            <pc:docMk/>
            <pc:sldMk cId="2181102242" sldId="2142532424"/>
            <ac:spMk id="10" creationId="{16C628AB-B86D-42DC-BED2-78A954B9C5FA}"/>
          </ac:spMkLst>
        </pc:spChg>
        <pc:cxnChg chg="mod">
          <ac:chgData name="Daniel Margetic (SECURITY)" userId="ee2278a4-4fec-4cd0-81f2-44424f444fea" providerId="ADAL" clId="{419864AD-0CCB-4F8F-B492-769EDE0EEF25}" dt="2023-11-23T13:00:42.821" v="3383"/>
          <ac:cxnSpMkLst>
            <pc:docMk/>
            <pc:sldMk cId="2181102242" sldId="214253242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467263486" sldId="2142532425"/>
        </pc:sldMkLst>
        <pc:spChg chg="mod">
          <ac:chgData name="Daniel Margetic (SECURITY)" userId="ee2278a4-4fec-4cd0-81f2-44424f444fea" providerId="ADAL" clId="{419864AD-0CCB-4F8F-B492-769EDE0EEF25}" dt="2023-11-22T02:10:05.292" v="2016" actId="20577"/>
          <ac:spMkLst>
            <pc:docMk/>
            <pc:sldMk cId="1467263486" sldId="2142532425"/>
            <ac:spMk id="4" creationId="{FD92F025-1776-4403-B9D2-623921B955C4}"/>
          </ac:spMkLst>
        </pc:spChg>
        <pc:spChg chg="mod">
          <ac:chgData name="Daniel Margetic (SECURITY)" userId="ee2278a4-4fec-4cd0-81f2-44424f444fea" providerId="ADAL" clId="{419864AD-0CCB-4F8F-B492-769EDE0EEF25}" dt="2023-11-22T02:10:05.315" v="2021" actId="20577"/>
          <ac:spMkLst>
            <pc:docMk/>
            <pc:sldMk cId="1467263486" sldId="2142532425"/>
            <ac:spMk id="5" creationId="{26DAAD99-B0A4-4450-8DD7-E1274ABD2AC4}"/>
          </ac:spMkLst>
        </pc:spChg>
        <pc:spChg chg="mod">
          <ac:chgData name="Daniel Margetic (SECURITY)" userId="ee2278a4-4fec-4cd0-81f2-44424f444fea" providerId="ADAL" clId="{419864AD-0CCB-4F8F-B492-769EDE0EEF25}" dt="2023-11-22T02:10:05.298" v="2017" actId="20577"/>
          <ac:spMkLst>
            <pc:docMk/>
            <pc:sldMk cId="1467263486" sldId="2142532425"/>
            <ac:spMk id="8" creationId="{4B5C319F-B8B1-45BD-9E8E-CE6EA54E14C4}"/>
          </ac:spMkLst>
        </pc:spChg>
        <pc:spChg chg="mod">
          <ac:chgData name="Daniel Margetic (SECURITY)" userId="ee2278a4-4fec-4cd0-81f2-44424f444fea" providerId="ADAL" clId="{419864AD-0CCB-4F8F-B492-769EDE0EEF25}" dt="2023-11-22T02:10:05.309" v="2020" actId="20577"/>
          <ac:spMkLst>
            <pc:docMk/>
            <pc:sldMk cId="1467263486" sldId="2142532425"/>
            <ac:spMk id="9" creationId="{B766487E-9ACD-4696-B909-0BD529DF9077}"/>
          </ac:spMkLst>
        </pc:spChg>
        <pc:spChg chg="mod">
          <ac:chgData name="Daniel Margetic (SECURITY)" userId="ee2278a4-4fec-4cd0-81f2-44424f444fea" providerId="ADAL" clId="{419864AD-0CCB-4F8F-B492-769EDE0EEF25}" dt="2023-11-22T02:10:05.321" v="2022" actId="20577"/>
          <ac:spMkLst>
            <pc:docMk/>
            <pc:sldMk cId="1467263486" sldId="2142532425"/>
            <ac:spMk id="10" creationId="{16C628AB-B86D-42DC-BED2-78A954B9C5FA}"/>
          </ac:spMkLst>
        </pc:spChg>
        <pc:cxnChg chg="mod">
          <ac:chgData name="Daniel Margetic (SECURITY)" userId="ee2278a4-4fec-4cd0-81f2-44424f444fea" providerId="ADAL" clId="{419864AD-0CCB-4F8F-B492-769EDE0EEF25}" dt="2023-11-22T02:10:05.302" v="2019"/>
          <ac:cxnSpMkLst>
            <pc:docMk/>
            <pc:sldMk cId="1467263486" sldId="214253242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231663882" sldId="2142532425"/>
        </pc:sldMkLst>
        <pc:spChg chg="mod">
          <ac:chgData name="Daniel Margetic (SECURITY)" userId="ee2278a4-4fec-4cd0-81f2-44424f444fea" providerId="ADAL" clId="{419864AD-0CCB-4F8F-B492-769EDE0EEF25}" dt="2023-11-23T13:00:43.175" v="3390" actId="20577"/>
          <ac:spMkLst>
            <pc:docMk/>
            <pc:sldMk cId="3231663882" sldId="2142532425"/>
            <ac:spMk id="4" creationId="{FD92F025-1776-4403-B9D2-623921B955C4}"/>
          </ac:spMkLst>
        </pc:spChg>
        <pc:spChg chg="mod">
          <ac:chgData name="Daniel Margetic (SECURITY)" userId="ee2278a4-4fec-4cd0-81f2-44424f444fea" providerId="ADAL" clId="{419864AD-0CCB-4F8F-B492-769EDE0EEF25}" dt="2023-11-23T13:00:43.195" v="3395" actId="20577"/>
          <ac:spMkLst>
            <pc:docMk/>
            <pc:sldMk cId="3231663882" sldId="2142532425"/>
            <ac:spMk id="5" creationId="{26DAAD99-B0A4-4450-8DD7-E1274ABD2AC4}"/>
          </ac:spMkLst>
        </pc:spChg>
        <pc:spChg chg="mod">
          <ac:chgData name="Daniel Margetic (SECURITY)" userId="ee2278a4-4fec-4cd0-81f2-44424f444fea" providerId="ADAL" clId="{419864AD-0CCB-4F8F-B492-769EDE0EEF25}" dt="2023-11-23T13:00:43.175" v="3391" actId="20577"/>
          <ac:spMkLst>
            <pc:docMk/>
            <pc:sldMk cId="3231663882" sldId="2142532425"/>
            <ac:spMk id="8" creationId="{4B5C319F-B8B1-45BD-9E8E-CE6EA54E14C4}"/>
          </ac:spMkLst>
        </pc:spChg>
        <pc:spChg chg="mod">
          <ac:chgData name="Daniel Margetic (SECURITY)" userId="ee2278a4-4fec-4cd0-81f2-44424f444fea" providerId="ADAL" clId="{419864AD-0CCB-4F8F-B492-769EDE0EEF25}" dt="2023-11-23T13:00:43.185" v="3394" actId="20577"/>
          <ac:spMkLst>
            <pc:docMk/>
            <pc:sldMk cId="3231663882" sldId="2142532425"/>
            <ac:spMk id="9" creationId="{B766487E-9ACD-4696-B909-0BD529DF9077}"/>
          </ac:spMkLst>
        </pc:spChg>
        <pc:spChg chg="mod">
          <ac:chgData name="Daniel Margetic (SECURITY)" userId="ee2278a4-4fec-4cd0-81f2-44424f444fea" providerId="ADAL" clId="{419864AD-0CCB-4F8F-B492-769EDE0EEF25}" dt="2023-11-23T13:00:43.195" v="3396" actId="20577"/>
          <ac:spMkLst>
            <pc:docMk/>
            <pc:sldMk cId="3231663882" sldId="2142532425"/>
            <ac:spMk id="10" creationId="{16C628AB-B86D-42DC-BED2-78A954B9C5FA}"/>
          </ac:spMkLst>
        </pc:spChg>
        <pc:cxnChg chg="mod">
          <ac:chgData name="Daniel Margetic (SECURITY)" userId="ee2278a4-4fec-4cd0-81f2-44424f444fea" providerId="ADAL" clId="{419864AD-0CCB-4F8F-B492-769EDE0EEF25}" dt="2023-11-23T13:00:43.175" v="3393"/>
          <ac:cxnSpMkLst>
            <pc:docMk/>
            <pc:sldMk cId="3231663882" sldId="2142532425"/>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315344027" sldId="2142532425"/>
        </pc:sldMkLst>
        <pc:spChg chg="mod">
          <ac:chgData name="Daniel Margetic (SECURITY)" userId="ee2278a4-4fec-4cd0-81f2-44424f444fea" providerId="ADAL" clId="{419864AD-0CCB-4F8F-B492-769EDE0EEF25}" dt="2023-11-23T13:39:06.785" v="5137" actId="20577"/>
          <ac:spMkLst>
            <pc:docMk/>
            <pc:sldMk cId="3315344027" sldId="2142532425"/>
            <ac:spMk id="4" creationId="{FD92F025-1776-4403-B9D2-623921B955C4}"/>
          </ac:spMkLst>
        </pc:spChg>
        <pc:spChg chg="mod">
          <ac:chgData name="Daniel Margetic (SECURITY)" userId="ee2278a4-4fec-4cd0-81f2-44424f444fea" providerId="ADAL" clId="{419864AD-0CCB-4F8F-B492-769EDE0EEF25}" dt="2023-11-23T13:39:06.801" v="5142" actId="20577"/>
          <ac:spMkLst>
            <pc:docMk/>
            <pc:sldMk cId="3315344027" sldId="2142532425"/>
            <ac:spMk id="5" creationId="{26DAAD99-B0A4-4450-8DD7-E1274ABD2AC4}"/>
          </ac:spMkLst>
        </pc:spChg>
        <pc:spChg chg="mod">
          <ac:chgData name="Daniel Margetic (SECURITY)" userId="ee2278a4-4fec-4cd0-81f2-44424f444fea" providerId="ADAL" clId="{419864AD-0CCB-4F8F-B492-769EDE0EEF25}" dt="2023-11-23T13:39:06.789" v="5138" actId="20577"/>
          <ac:spMkLst>
            <pc:docMk/>
            <pc:sldMk cId="3315344027" sldId="2142532425"/>
            <ac:spMk id="8" creationId="{4B5C319F-B8B1-45BD-9E8E-CE6EA54E14C4}"/>
          </ac:spMkLst>
        </pc:spChg>
        <pc:spChg chg="mod">
          <ac:chgData name="Daniel Margetic (SECURITY)" userId="ee2278a4-4fec-4cd0-81f2-44424f444fea" providerId="ADAL" clId="{419864AD-0CCB-4F8F-B492-769EDE0EEF25}" dt="2023-11-23T13:39:06.797" v="5141" actId="20577"/>
          <ac:spMkLst>
            <pc:docMk/>
            <pc:sldMk cId="3315344027" sldId="2142532425"/>
            <ac:spMk id="9" creationId="{B766487E-9ACD-4696-B909-0BD529DF9077}"/>
          </ac:spMkLst>
        </pc:spChg>
        <pc:spChg chg="mod">
          <ac:chgData name="Daniel Margetic (SECURITY)" userId="ee2278a4-4fec-4cd0-81f2-44424f444fea" providerId="ADAL" clId="{419864AD-0CCB-4F8F-B492-769EDE0EEF25}" dt="2023-11-23T13:39:06.808" v="5143" actId="20577"/>
          <ac:spMkLst>
            <pc:docMk/>
            <pc:sldMk cId="3315344027" sldId="2142532425"/>
            <ac:spMk id="10" creationId="{16C628AB-B86D-42DC-BED2-78A954B9C5FA}"/>
          </ac:spMkLst>
        </pc:spChg>
        <pc:cxnChg chg="mod">
          <ac:chgData name="Daniel Margetic (SECURITY)" userId="ee2278a4-4fec-4cd0-81f2-44424f444fea" providerId="ADAL" clId="{419864AD-0CCB-4F8F-B492-769EDE0EEF25}" dt="2023-11-23T13:39:06.793" v="5140"/>
          <ac:cxnSpMkLst>
            <pc:docMk/>
            <pc:sldMk cId="3315344027" sldId="214253242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3976346081" sldId="2142532425"/>
        </pc:sldMkLst>
        <pc:spChg chg="mod">
          <ac:chgData name="Daniel Margetic (SECURITY)" userId="ee2278a4-4fec-4cd0-81f2-44424f444fea" providerId="ADAL" clId="{419864AD-0CCB-4F8F-B492-769EDE0EEF25}" dt="2023-11-17T01:45:12.518" v="527" actId="20577"/>
          <ac:spMkLst>
            <pc:docMk/>
            <pc:sldMk cId="3976346081" sldId="2142532425"/>
            <ac:spMk id="4" creationId="{FD92F025-1776-4403-B9D2-623921B955C4}"/>
          </ac:spMkLst>
        </pc:spChg>
        <pc:spChg chg="mod">
          <ac:chgData name="Daniel Margetic (SECURITY)" userId="ee2278a4-4fec-4cd0-81f2-44424f444fea" providerId="ADAL" clId="{419864AD-0CCB-4F8F-B492-769EDE0EEF25}" dt="2023-11-17T01:45:12.538" v="532" actId="20577"/>
          <ac:spMkLst>
            <pc:docMk/>
            <pc:sldMk cId="3976346081" sldId="2142532425"/>
            <ac:spMk id="5" creationId="{26DAAD99-B0A4-4450-8DD7-E1274ABD2AC4}"/>
          </ac:spMkLst>
        </pc:spChg>
        <pc:spChg chg="mod">
          <ac:chgData name="Daniel Margetic (SECURITY)" userId="ee2278a4-4fec-4cd0-81f2-44424f444fea" providerId="ADAL" clId="{419864AD-0CCB-4F8F-B492-769EDE0EEF25}" dt="2023-11-17T01:45:12.523" v="528" actId="20577"/>
          <ac:spMkLst>
            <pc:docMk/>
            <pc:sldMk cId="3976346081" sldId="2142532425"/>
            <ac:spMk id="8" creationId="{4B5C319F-B8B1-45BD-9E8E-CE6EA54E14C4}"/>
          </ac:spMkLst>
        </pc:spChg>
        <pc:spChg chg="mod">
          <ac:chgData name="Daniel Margetic (SECURITY)" userId="ee2278a4-4fec-4cd0-81f2-44424f444fea" providerId="ADAL" clId="{419864AD-0CCB-4F8F-B492-769EDE0EEF25}" dt="2023-11-17T01:45:12.533" v="531" actId="20577"/>
          <ac:spMkLst>
            <pc:docMk/>
            <pc:sldMk cId="3976346081" sldId="2142532425"/>
            <ac:spMk id="9" creationId="{B766487E-9ACD-4696-B909-0BD529DF9077}"/>
          </ac:spMkLst>
        </pc:spChg>
        <pc:spChg chg="mod">
          <ac:chgData name="Daniel Margetic (SECURITY)" userId="ee2278a4-4fec-4cd0-81f2-44424f444fea" providerId="ADAL" clId="{419864AD-0CCB-4F8F-B492-769EDE0EEF25}" dt="2023-11-17T01:45:12.544" v="533" actId="20577"/>
          <ac:spMkLst>
            <pc:docMk/>
            <pc:sldMk cId="3976346081" sldId="2142532425"/>
            <ac:spMk id="10" creationId="{16C628AB-B86D-42DC-BED2-78A954B9C5FA}"/>
          </ac:spMkLst>
        </pc:spChg>
        <pc:cxnChg chg="mod">
          <ac:chgData name="Daniel Margetic (SECURITY)" userId="ee2278a4-4fec-4cd0-81f2-44424f444fea" providerId="ADAL" clId="{419864AD-0CCB-4F8F-B492-769EDE0EEF25}" dt="2023-11-17T01:45:12.527" v="530"/>
          <ac:cxnSpMkLst>
            <pc:docMk/>
            <pc:sldMk cId="3976346081" sldId="214253242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678264608" sldId="2142532426"/>
        </pc:sldMkLst>
        <pc:spChg chg="mod">
          <ac:chgData name="Daniel Margetic (SECURITY)" userId="ee2278a4-4fec-4cd0-81f2-44424f444fea" providerId="ADAL" clId="{419864AD-0CCB-4F8F-B492-769EDE0EEF25}" dt="2023-11-17T01:45:12.785" v="537" actId="20577"/>
          <ac:spMkLst>
            <pc:docMk/>
            <pc:sldMk cId="1678264608" sldId="2142532426"/>
            <ac:spMk id="4" creationId="{FD92F025-1776-4403-B9D2-623921B955C4}"/>
          </ac:spMkLst>
        </pc:spChg>
        <pc:spChg chg="mod">
          <ac:chgData name="Daniel Margetic (SECURITY)" userId="ee2278a4-4fec-4cd0-81f2-44424f444fea" providerId="ADAL" clId="{419864AD-0CCB-4F8F-B492-769EDE0EEF25}" dt="2023-11-17T01:45:12.823" v="542" actId="20577"/>
          <ac:spMkLst>
            <pc:docMk/>
            <pc:sldMk cId="1678264608" sldId="2142532426"/>
            <ac:spMk id="5" creationId="{26DAAD99-B0A4-4450-8DD7-E1274ABD2AC4}"/>
          </ac:spMkLst>
        </pc:spChg>
        <pc:spChg chg="mod">
          <ac:chgData name="Daniel Margetic (SECURITY)" userId="ee2278a4-4fec-4cd0-81f2-44424f444fea" providerId="ADAL" clId="{419864AD-0CCB-4F8F-B492-769EDE0EEF25}" dt="2023-11-17T01:45:12.798" v="538" actId="20577"/>
          <ac:spMkLst>
            <pc:docMk/>
            <pc:sldMk cId="1678264608" sldId="2142532426"/>
            <ac:spMk id="8" creationId="{4B5C319F-B8B1-45BD-9E8E-CE6EA54E14C4}"/>
          </ac:spMkLst>
        </pc:spChg>
        <pc:spChg chg="mod">
          <ac:chgData name="Daniel Margetic (SECURITY)" userId="ee2278a4-4fec-4cd0-81f2-44424f444fea" providerId="ADAL" clId="{419864AD-0CCB-4F8F-B492-769EDE0EEF25}" dt="2023-11-17T01:45:12.814" v="541" actId="20577"/>
          <ac:spMkLst>
            <pc:docMk/>
            <pc:sldMk cId="1678264608" sldId="2142532426"/>
            <ac:spMk id="9" creationId="{B766487E-9ACD-4696-B909-0BD529DF9077}"/>
          </ac:spMkLst>
        </pc:spChg>
        <pc:spChg chg="mod">
          <ac:chgData name="Daniel Margetic (SECURITY)" userId="ee2278a4-4fec-4cd0-81f2-44424f444fea" providerId="ADAL" clId="{419864AD-0CCB-4F8F-B492-769EDE0EEF25}" dt="2023-11-17T01:45:12.836" v="543" actId="20577"/>
          <ac:spMkLst>
            <pc:docMk/>
            <pc:sldMk cId="1678264608" sldId="2142532426"/>
            <ac:spMk id="10" creationId="{16C628AB-B86D-42DC-BED2-78A954B9C5FA}"/>
          </ac:spMkLst>
        </pc:spChg>
        <pc:cxnChg chg="mod">
          <ac:chgData name="Daniel Margetic (SECURITY)" userId="ee2278a4-4fec-4cd0-81f2-44424f444fea" providerId="ADAL" clId="{419864AD-0CCB-4F8F-B492-769EDE0EEF25}" dt="2023-11-17T01:45:12.805" v="540"/>
          <ac:cxnSpMkLst>
            <pc:docMk/>
            <pc:sldMk cId="1678264608" sldId="214253242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58909176" sldId="2142532426"/>
        </pc:sldMkLst>
        <pc:spChg chg="mod">
          <ac:chgData name="Daniel Margetic (SECURITY)" userId="ee2278a4-4fec-4cd0-81f2-44424f444fea" providerId="ADAL" clId="{419864AD-0CCB-4F8F-B492-769EDE0EEF25}" dt="2023-11-23T13:00:43.547" v="3400" actId="20577"/>
          <ac:spMkLst>
            <pc:docMk/>
            <pc:sldMk cId="2258909176" sldId="2142532426"/>
            <ac:spMk id="4" creationId="{FD92F025-1776-4403-B9D2-623921B955C4}"/>
          </ac:spMkLst>
        </pc:spChg>
        <pc:spChg chg="mod">
          <ac:chgData name="Daniel Margetic (SECURITY)" userId="ee2278a4-4fec-4cd0-81f2-44424f444fea" providerId="ADAL" clId="{419864AD-0CCB-4F8F-B492-769EDE0EEF25}" dt="2023-11-23T13:00:43.567" v="3405" actId="20577"/>
          <ac:spMkLst>
            <pc:docMk/>
            <pc:sldMk cId="2258909176" sldId="2142532426"/>
            <ac:spMk id="5" creationId="{26DAAD99-B0A4-4450-8DD7-E1274ABD2AC4}"/>
          </ac:spMkLst>
        </pc:spChg>
        <pc:spChg chg="mod">
          <ac:chgData name="Daniel Margetic (SECURITY)" userId="ee2278a4-4fec-4cd0-81f2-44424f444fea" providerId="ADAL" clId="{419864AD-0CCB-4F8F-B492-769EDE0EEF25}" dt="2023-11-23T13:00:43.547" v="3401" actId="20577"/>
          <ac:spMkLst>
            <pc:docMk/>
            <pc:sldMk cId="2258909176" sldId="2142532426"/>
            <ac:spMk id="8" creationId="{4B5C319F-B8B1-45BD-9E8E-CE6EA54E14C4}"/>
          </ac:spMkLst>
        </pc:spChg>
        <pc:spChg chg="mod">
          <ac:chgData name="Daniel Margetic (SECURITY)" userId="ee2278a4-4fec-4cd0-81f2-44424f444fea" providerId="ADAL" clId="{419864AD-0CCB-4F8F-B492-769EDE0EEF25}" dt="2023-11-23T13:00:43.567" v="3404" actId="20577"/>
          <ac:spMkLst>
            <pc:docMk/>
            <pc:sldMk cId="2258909176" sldId="2142532426"/>
            <ac:spMk id="9" creationId="{B766487E-9ACD-4696-B909-0BD529DF9077}"/>
          </ac:spMkLst>
        </pc:spChg>
        <pc:spChg chg="mod">
          <ac:chgData name="Daniel Margetic (SECURITY)" userId="ee2278a4-4fec-4cd0-81f2-44424f444fea" providerId="ADAL" clId="{419864AD-0CCB-4F8F-B492-769EDE0EEF25}" dt="2023-11-23T13:00:43.567" v="3406" actId="20577"/>
          <ac:spMkLst>
            <pc:docMk/>
            <pc:sldMk cId="2258909176" sldId="2142532426"/>
            <ac:spMk id="10" creationId="{16C628AB-B86D-42DC-BED2-78A954B9C5FA}"/>
          </ac:spMkLst>
        </pc:spChg>
        <pc:cxnChg chg="mod">
          <ac:chgData name="Daniel Margetic (SECURITY)" userId="ee2278a4-4fec-4cd0-81f2-44424f444fea" providerId="ADAL" clId="{419864AD-0CCB-4F8F-B492-769EDE0EEF25}" dt="2023-11-23T13:00:43.557" v="3403"/>
          <ac:cxnSpMkLst>
            <pc:docMk/>
            <pc:sldMk cId="2258909176" sldId="2142532426"/>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925763354" sldId="2142532426"/>
        </pc:sldMkLst>
        <pc:spChg chg="mod">
          <ac:chgData name="Daniel Margetic (SECURITY)" userId="ee2278a4-4fec-4cd0-81f2-44424f444fea" providerId="ADAL" clId="{419864AD-0CCB-4F8F-B492-769EDE0EEF25}" dt="2023-11-22T02:10:05.520" v="2026" actId="20577"/>
          <ac:spMkLst>
            <pc:docMk/>
            <pc:sldMk cId="2925763354" sldId="2142532426"/>
            <ac:spMk id="4" creationId="{FD92F025-1776-4403-B9D2-623921B955C4}"/>
          </ac:spMkLst>
        </pc:spChg>
        <pc:spChg chg="mod">
          <ac:chgData name="Daniel Margetic (SECURITY)" userId="ee2278a4-4fec-4cd0-81f2-44424f444fea" providerId="ADAL" clId="{419864AD-0CCB-4F8F-B492-769EDE0EEF25}" dt="2023-11-22T02:10:05.569" v="2031" actId="20577"/>
          <ac:spMkLst>
            <pc:docMk/>
            <pc:sldMk cId="2925763354" sldId="2142532426"/>
            <ac:spMk id="5" creationId="{26DAAD99-B0A4-4450-8DD7-E1274ABD2AC4}"/>
          </ac:spMkLst>
        </pc:spChg>
        <pc:spChg chg="mod">
          <ac:chgData name="Daniel Margetic (SECURITY)" userId="ee2278a4-4fec-4cd0-81f2-44424f444fea" providerId="ADAL" clId="{419864AD-0CCB-4F8F-B492-769EDE0EEF25}" dt="2023-11-22T02:10:05.526" v="2027" actId="20577"/>
          <ac:spMkLst>
            <pc:docMk/>
            <pc:sldMk cId="2925763354" sldId="2142532426"/>
            <ac:spMk id="8" creationId="{4B5C319F-B8B1-45BD-9E8E-CE6EA54E14C4}"/>
          </ac:spMkLst>
        </pc:spChg>
        <pc:spChg chg="mod">
          <ac:chgData name="Daniel Margetic (SECURITY)" userId="ee2278a4-4fec-4cd0-81f2-44424f444fea" providerId="ADAL" clId="{419864AD-0CCB-4F8F-B492-769EDE0EEF25}" dt="2023-11-22T02:10:05.537" v="2030" actId="20577"/>
          <ac:spMkLst>
            <pc:docMk/>
            <pc:sldMk cId="2925763354" sldId="2142532426"/>
            <ac:spMk id="9" creationId="{B766487E-9ACD-4696-B909-0BD529DF9077}"/>
          </ac:spMkLst>
        </pc:spChg>
        <pc:spChg chg="mod">
          <ac:chgData name="Daniel Margetic (SECURITY)" userId="ee2278a4-4fec-4cd0-81f2-44424f444fea" providerId="ADAL" clId="{419864AD-0CCB-4F8F-B492-769EDE0EEF25}" dt="2023-11-22T02:10:05.578" v="2032" actId="20577"/>
          <ac:spMkLst>
            <pc:docMk/>
            <pc:sldMk cId="2925763354" sldId="2142532426"/>
            <ac:spMk id="10" creationId="{16C628AB-B86D-42DC-BED2-78A954B9C5FA}"/>
          </ac:spMkLst>
        </pc:spChg>
        <pc:cxnChg chg="mod">
          <ac:chgData name="Daniel Margetic (SECURITY)" userId="ee2278a4-4fec-4cd0-81f2-44424f444fea" providerId="ADAL" clId="{419864AD-0CCB-4F8F-B492-769EDE0EEF25}" dt="2023-11-22T02:10:05.531" v="2029"/>
          <ac:cxnSpMkLst>
            <pc:docMk/>
            <pc:sldMk cId="2925763354" sldId="214253242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965901916" sldId="2142532426"/>
        </pc:sldMkLst>
        <pc:spChg chg="mod">
          <ac:chgData name="Daniel Margetic (SECURITY)" userId="ee2278a4-4fec-4cd0-81f2-44424f444fea" providerId="ADAL" clId="{419864AD-0CCB-4F8F-B492-769EDE0EEF25}" dt="2023-11-23T13:39:07.052" v="5147" actId="20577"/>
          <ac:spMkLst>
            <pc:docMk/>
            <pc:sldMk cId="3965901916" sldId="2142532426"/>
            <ac:spMk id="4" creationId="{FD92F025-1776-4403-B9D2-623921B955C4}"/>
          </ac:spMkLst>
        </pc:spChg>
        <pc:spChg chg="mod">
          <ac:chgData name="Daniel Margetic (SECURITY)" userId="ee2278a4-4fec-4cd0-81f2-44424f444fea" providerId="ADAL" clId="{419864AD-0CCB-4F8F-B492-769EDE0EEF25}" dt="2023-11-23T13:39:07.071" v="5152" actId="20577"/>
          <ac:spMkLst>
            <pc:docMk/>
            <pc:sldMk cId="3965901916" sldId="2142532426"/>
            <ac:spMk id="5" creationId="{26DAAD99-B0A4-4450-8DD7-E1274ABD2AC4}"/>
          </ac:spMkLst>
        </pc:spChg>
        <pc:spChg chg="mod">
          <ac:chgData name="Daniel Margetic (SECURITY)" userId="ee2278a4-4fec-4cd0-81f2-44424f444fea" providerId="ADAL" clId="{419864AD-0CCB-4F8F-B492-769EDE0EEF25}" dt="2023-11-23T13:39:07.057" v="5148" actId="20577"/>
          <ac:spMkLst>
            <pc:docMk/>
            <pc:sldMk cId="3965901916" sldId="2142532426"/>
            <ac:spMk id="8" creationId="{4B5C319F-B8B1-45BD-9E8E-CE6EA54E14C4}"/>
          </ac:spMkLst>
        </pc:spChg>
        <pc:spChg chg="mod">
          <ac:chgData name="Daniel Margetic (SECURITY)" userId="ee2278a4-4fec-4cd0-81f2-44424f444fea" providerId="ADAL" clId="{419864AD-0CCB-4F8F-B492-769EDE0EEF25}" dt="2023-11-23T13:39:07.067" v="5151" actId="20577"/>
          <ac:spMkLst>
            <pc:docMk/>
            <pc:sldMk cId="3965901916" sldId="2142532426"/>
            <ac:spMk id="9" creationId="{B766487E-9ACD-4696-B909-0BD529DF9077}"/>
          </ac:spMkLst>
        </pc:spChg>
        <pc:spChg chg="mod">
          <ac:chgData name="Daniel Margetic (SECURITY)" userId="ee2278a4-4fec-4cd0-81f2-44424f444fea" providerId="ADAL" clId="{419864AD-0CCB-4F8F-B492-769EDE0EEF25}" dt="2023-11-23T13:39:07.077" v="5153" actId="20577"/>
          <ac:spMkLst>
            <pc:docMk/>
            <pc:sldMk cId="3965901916" sldId="2142532426"/>
            <ac:spMk id="10" creationId="{16C628AB-B86D-42DC-BED2-78A954B9C5FA}"/>
          </ac:spMkLst>
        </pc:spChg>
        <pc:cxnChg chg="mod">
          <ac:chgData name="Daniel Margetic (SECURITY)" userId="ee2278a4-4fec-4cd0-81f2-44424f444fea" providerId="ADAL" clId="{419864AD-0CCB-4F8F-B492-769EDE0EEF25}" dt="2023-11-23T13:39:07.061" v="5150"/>
          <ac:cxnSpMkLst>
            <pc:docMk/>
            <pc:sldMk cId="3965901916" sldId="2142532426"/>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555367530" sldId="2142532427"/>
        </pc:sldMkLst>
        <pc:spChg chg="mod">
          <ac:chgData name="Daniel Margetic (SECURITY)" userId="ee2278a4-4fec-4cd0-81f2-44424f444fea" providerId="ADAL" clId="{419864AD-0CCB-4F8F-B492-769EDE0EEF25}" dt="2023-11-17T01:45:13.529" v="547" actId="20577"/>
          <ac:spMkLst>
            <pc:docMk/>
            <pc:sldMk cId="555367530" sldId="2142532427"/>
            <ac:spMk id="4" creationId="{FD92F025-1776-4403-B9D2-623921B955C4}"/>
          </ac:spMkLst>
        </pc:spChg>
        <pc:spChg chg="mod">
          <ac:chgData name="Daniel Margetic (SECURITY)" userId="ee2278a4-4fec-4cd0-81f2-44424f444fea" providerId="ADAL" clId="{419864AD-0CCB-4F8F-B492-769EDE0EEF25}" dt="2023-11-17T01:45:13.586" v="552" actId="20577"/>
          <ac:spMkLst>
            <pc:docMk/>
            <pc:sldMk cId="555367530" sldId="2142532427"/>
            <ac:spMk id="5" creationId="{26DAAD99-B0A4-4450-8DD7-E1274ABD2AC4}"/>
          </ac:spMkLst>
        </pc:spChg>
        <pc:spChg chg="mod">
          <ac:chgData name="Daniel Margetic (SECURITY)" userId="ee2278a4-4fec-4cd0-81f2-44424f444fea" providerId="ADAL" clId="{419864AD-0CCB-4F8F-B492-769EDE0EEF25}" dt="2023-11-17T01:45:13.539" v="548" actId="20577"/>
          <ac:spMkLst>
            <pc:docMk/>
            <pc:sldMk cId="555367530" sldId="2142532427"/>
            <ac:spMk id="8" creationId="{4B5C319F-B8B1-45BD-9E8E-CE6EA54E14C4}"/>
          </ac:spMkLst>
        </pc:spChg>
        <pc:spChg chg="mod">
          <ac:chgData name="Daniel Margetic (SECURITY)" userId="ee2278a4-4fec-4cd0-81f2-44424f444fea" providerId="ADAL" clId="{419864AD-0CCB-4F8F-B492-769EDE0EEF25}" dt="2023-11-17T01:45:13.577" v="551" actId="20577"/>
          <ac:spMkLst>
            <pc:docMk/>
            <pc:sldMk cId="555367530" sldId="2142532427"/>
            <ac:spMk id="9" creationId="{B766487E-9ACD-4696-B909-0BD529DF9077}"/>
          </ac:spMkLst>
        </pc:spChg>
        <pc:spChg chg="mod">
          <ac:chgData name="Daniel Margetic (SECURITY)" userId="ee2278a4-4fec-4cd0-81f2-44424f444fea" providerId="ADAL" clId="{419864AD-0CCB-4F8F-B492-769EDE0EEF25}" dt="2023-11-17T01:45:13.600" v="553" actId="20577"/>
          <ac:spMkLst>
            <pc:docMk/>
            <pc:sldMk cId="555367530" sldId="2142532427"/>
            <ac:spMk id="10" creationId="{16C628AB-B86D-42DC-BED2-78A954B9C5FA}"/>
          </ac:spMkLst>
        </pc:spChg>
        <pc:cxnChg chg="mod">
          <ac:chgData name="Daniel Margetic (SECURITY)" userId="ee2278a4-4fec-4cd0-81f2-44424f444fea" providerId="ADAL" clId="{419864AD-0CCB-4F8F-B492-769EDE0EEF25}" dt="2023-11-17T01:45:13.564" v="550"/>
          <ac:cxnSpMkLst>
            <pc:docMk/>
            <pc:sldMk cId="555367530" sldId="214253242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121767332" sldId="2142532427"/>
        </pc:sldMkLst>
        <pc:spChg chg="mod">
          <ac:chgData name="Daniel Margetic (SECURITY)" userId="ee2278a4-4fec-4cd0-81f2-44424f444fea" providerId="ADAL" clId="{419864AD-0CCB-4F8F-B492-769EDE0EEF25}" dt="2023-11-22T02:10:06.016" v="2036" actId="20577"/>
          <ac:spMkLst>
            <pc:docMk/>
            <pc:sldMk cId="2121767332" sldId="2142532427"/>
            <ac:spMk id="4" creationId="{FD92F025-1776-4403-B9D2-623921B955C4}"/>
          </ac:spMkLst>
        </pc:spChg>
        <pc:spChg chg="mod">
          <ac:chgData name="Daniel Margetic (SECURITY)" userId="ee2278a4-4fec-4cd0-81f2-44424f444fea" providerId="ADAL" clId="{419864AD-0CCB-4F8F-B492-769EDE0EEF25}" dt="2023-11-22T02:10:06.035" v="2041" actId="20577"/>
          <ac:spMkLst>
            <pc:docMk/>
            <pc:sldMk cId="2121767332" sldId="2142532427"/>
            <ac:spMk id="5" creationId="{26DAAD99-B0A4-4450-8DD7-E1274ABD2AC4}"/>
          </ac:spMkLst>
        </pc:spChg>
        <pc:spChg chg="mod">
          <ac:chgData name="Daniel Margetic (SECURITY)" userId="ee2278a4-4fec-4cd0-81f2-44424f444fea" providerId="ADAL" clId="{419864AD-0CCB-4F8F-B492-769EDE0EEF25}" dt="2023-11-22T02:10:06.021" v="2037" actId="20577"/>
          <ac:spMkLst>
            <pc:docMk/>
            <pc:sldMk cId="2121767332" sldId="2142532427"/>
            <ac:spMk id="8" creationId="{4B5C319F-B8B1-45BD-9E8E-CE6EA54E14C4}"/>
          </ac:spMkLst>
        </pc:spChg>
        <pc:spChg chg="mod">
          <ac:chgData name="Daniel Margetic (SECURITY)" userId="ee2278a4-4fec-4cd0-81f2-44424f444fea" providerId="ADAL" clId="{419864AD-0CCB-4F8F-B492-769EDE0EEF25}" dt="2023-11-22T02:10:06.031" v="2040" actId="20577"/>
          <ac:spMkLst>
            <pc:docMk/>
            <pc:sldMk cId="2121767332" sldId="2142532427"/>
            <ac:spMk id="9" creationId="{B766487E-9ACD-4696-B909-0BD529DF9077}"/>
          </ac:spMkLst>
        </pc:spChg>
        <pc:spChg chg="mod">
          <ac:chgData name="Daniel Margetic (SECURITY)" userId="ee2278a4-4fec-4cd0-81f2-44424f444fea" providerId="ADAL" clId="{419864AD-0CCB-4F8F-B492-769EDE0EEF25}" dt="2023-11-22T02:10:06.046" v="2042" actId="20577"/>
          <ac:spMkLst>
            <pc:docMk/>
            <pc:sldMk cId="2121767332" sldId="2142532427"/>
            <ac:spMk id="10" creationId="{16C628AB-B86D-42DC-BED2-78A954B9C5FA}"/>
          </ac:spMkLst>
        </pc:spChg>
        <pc:cxnChg chg="mod">
          <ac:chgData name="Daniel Margetic (SECURITY)" userId="ee2278a4-4fec-4cd0-81f2-44424f444fea" providerId="ADAL" clId="{419864AD-0CCB-4F8F-B492-769EDE0EEF25}" dt="2023-11-22T02:10:06.025" v="2039"/>
          <ac:cxnSpMkLst>
            <pc:docMk/>
            <pc:sldMk cId="2121767332" sldId="214253242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149910600" sldId="2142532427"/>
        </pc:sldMkLst>
        <pc:spChg chg="mod">
          <ac:chgData name="Daniel Margetic (SECURITY)" userId="ee2278a4-4fec-4cd0-81f2-44424f444fea" providerId="ADAL" clId="{419864AD-0CCB-4F8F-B492-769EDE0EEF25}" dt="2023-11-23T13:00:43.799" v="3410" actId="20577"/>
          <ac:spMkLst>
            <pc:docMk/>
            <pc:sldMk cId="2149910600" sldId="2142532427"/>
            <ac:spMk id="4" creationId="{FD92F025-1776-4403-B9D2-623921B955C4}"/>
          </ac:spMkLst>
        </pc:spChg>
        <pc:spChg chg="mod">
          <ac:chgData name="Daniel Margetic (SECURITY)" userId="ee2278a4-4fec-4cd0-81f2-44424f444fea" providerId="ADAL" clId="{419864AD-0CCB-4F8F-B492-769EDE0EEF25}" dt="2023-11-23T13:00:43.819" v="3415" actId="20577"/>
          <ac:spMkLst>
            <pc:docMk/>
            <pc:sldMk cId="2149910600" sldId="2142532427"/>
            <ac:spMk id="5" creationId="{26DAAD99-B0A4-4450-8DD7-E1274ABD2AC4}"/>
          </ac:spMkLst>
        </pc:spChg>
        <pc:spChg chg="mod">
          <ac:chgData name="Daniel Margetic (SECURITY)" userId="ee2278a4-4fec-4cd0-81f2-44424f444fea" providerId="ADAL" clId="{419864AD-0CCB-4F8F-B492-769EDE0EEF25}" dt="2023-11-23T13:00:43.799" v="3411" actId="20577"/>
          <ac:spMkLst>
            <pc:docMk/>
            <pc:sldMk cId="2149910600" sldId="2142532427"/>
            <ac:spMk id="8" creationId="{4B5C319F-B8B1-45BD-9E8E-CE6EA54E14C4}"/>
          </ac:spMkLst>
        </pc:spChg>
        <pc:spChg chg="mod">
          <ac:chgData name="Daniel Margetic (SECURITY)" userId="ee2278a4-4fec-4cd0-81f2-44424f444fea" providerId="ADAL" clId="{419864AD-0CCB-4F8F-B492-769EDE0EEF25}" dt="2023-11-23T13:00:43.819" v="3414" actId="20577"/>
          <ac:spMkLst>
            <pc:docMk/>
            <pc:sldMk cId="2149910600" sldId="2142532427"/>
            <ac:spMk id="9" creationId="{B766487E-9ACD-4696-B909-0BD529DF9077}"/>
          </ac:spMkLst>
        </pc:spChg>
        <pc:spChg chg="mod">
          <ac:chgData name="Daniel Margetic (SECURITY)" userId="ee2278a4-4fec-4cd0-81f2-44424f444fea" providerId="ADAL" clId="{419864AD-0CCB-4F8F-B492-769EDE0EEF25}" dt="2023-11-23T13:00:43.829" v="3416" actId="20577"/>
          <ac:spMkLst>
            <pc:docMk/>
            <pc:sldMk cId="2149910600" sldId="2142532427"/>
            <ac:spMk id="10" creationId="{16C628AB-B86D-42DC-BED2-78A954B9C5FA}"/>
          </ac:spMkLst>
        </pc:spChg>
        <pc:cxnChg chg="mod">
          <ac:chgData name="Daniel Margetic (SECURITY)" userId="ee2278a4-4fec-4cd0-81f2-44424f444fea" providerId="ADAL" clId="{419864AD-0CCB-4F8F-B492-769EDE0EEF25}" dt="2023-11-23T13:00:43.809" v="3413"/>
          <ac:cxnSpMkLst>
            <pc:docMk/>
            <pc:sldMk cId="2149910600" sldId="2142532427"/>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337205978" sldId="2142532427"/>
        </pc:sldMkLst>
        <pc:spChg chg="mod">
          <ac:chgData name="Daniel Margetic (SECURITY)" userId="ee2278a4-4fec-4cd0-81f2-44424f444fea" providerId="ADAL" clId="{419864AD-0CCB-4F8F-B492-769EDE0EEF25}" dt="2023-11-23T13:39:07.496" v="5157" actId="20577"/>
          <ac:spMkLst>
            <pc:docMk/>
            <pc:sldMk cId="3337205978" sldId="2142532427"/>
            <ac:spMk id="4" creationId="{FD92F025-1776-4403-B9D2-623921B955C4}"/>
          </ac:spMkLst>
        </pc:spChg>
        <pc:spChg chg="mod">
          <ac:chgData name="Daniel Margetic (SECURITY)" userId="ee2278a4-4fec-4cd0-81f2-44424f444fea" providerId="ADAL" clId="{419864AD-0CCB-4F8F-B492-769EDE0EEF25}" dt="2023-11-23T13:39:07.510" v="5162" actId="20577"/>
          <ac:spMkLst>
            <pc:docMk/>
            <pc:sldMk cId="3337205978" sldId="2142532427"/>
            <ac:spMk id="5" creationId="{26DAAD99-B0A4-4450-8DD7-E1274ABD2AC4}"/>
          </ac:spMkLst>
        </pc:spChg>
        <pc:spChg chg="mod">
          <ac:chgData name="Daniel Margetic (SECURITY)" userId="ee2278a4-4fec-4cd0-81f2-44424f444fea" providerId="ADAL" clId="{419864AD-0CCB-4F8F-B492-769EDE0EEF25}" dt="2023-11-23T13:39:07.499" v="5158" actId="20577"/>
          <ac:spMkLst>
            <pc:docMk/>
            <pc:sldMk cId="3337205978" sldId="2142532427"/>
            <ac:spMk id="8" creationId="{4B5C319F-B8B1-45BD-9E8E-CE6EA54E14C4}"/>
          </ac:spMkLst>
        </pc:spChg>
        <pc:spChg chg="mod">
          <ac:chgData name="Daniel Margetic (SECURITY)" userId="ee2278a4-4fec-4cd0-81f2-44424f444fea" providerId="ADAL" clId="{419864AD-0CCB-4F8F-B492-769EDE0EEF25}" dt="2023-11-23T13:39:07.500" v="5161" actId="20577"/>
          <ac:spMkLst>
            <pc:docMk/>
            <pc:sldMk cId="3337205978" sldId="2142532427"/>
            <ac:spMk id="9" creationId="{B766487E-9ACD-4696-B909-0BD529DF9077}"/>
          </ac:spMkLst>
        </pc:spChg>
        <pc:spChg chg="mod">
          <ac:chgData name="Daniel Margetic (SECURITY)" userId="ee2278a4-4fec-4cd0-81f2-44424f444fea" providerId="ADAL" clId="{419864AD-0CCB-4F8F-B492-769EDE0EEF25}" dt="2023-11-23T13:39:07.516" v="5163" actId="20577"/>
          <ac:spMkLst>
            <pc:docMk/>
            <pc:sldMk cId="3337205978" sldId="2142532427"/>
            <ac:spMk id="10" creationId="{16C628AB-B86D-42DC-BED2-78A954B9C5FA}"/>
          </ac:spMkLst>
        </pc:spChg>
        <pc:cxnChg chg="mod">
          <ac:chgData name="Daniel Margetic (SECURITY)" userId="ee2278a4-4fec-4cd0-81f2-44424f444fea" providerId="ADAL" clId="{419864AD-0CCB-4F8F-B492-769EDE0EEF25}" dt="2023-11-23T13:39:07.500" v="5160"/>
          <ac:cxnSpMkLst>
            <pc:docMk/>
            <pc:sldMk cId="3337205978" sldId="214253242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539957958" sldId="2142532428"/>
        </pc:sldMkLst>
        <pc:spChg chg="mod">
          <ac:chgData name="Daniel Margetic (SECURITY)" userId="ee2278a4-4fec-4cd0-81f2-44424f444fea" providerId="ADAL" clId="{419864AD-0CCB-4F8F-B492-769EDE0EEF25}" dt="2023-11-22T02:10:06.497" v="2046" actId="20577"/>
          <ac:spMkLst>
            <pc:docMk/>
            <pc:sldMk cId="1539957958" sldId="2142532428"/>
            <ac:spMk id="4" creationId="{FD92F025-1776-4403-B9D2-623921B955C4}"/>
          </ac:spMkLst>
        </pc:spChg>
        <pc:spChg chg="mod">
          <ac:chgData name="Daniel Margetic (SECURITY)" userId="ee2278a4-4fec-4cd0-81f2-44424f444fea" providerId="ADAL" clId="{419864AD-0CCB-4F8F-B492-769EDE0EEF25}" dt="2023-11-22T02:10:06.521" v="2051" actId="20577"/>
          <ac:spMkLst>
            <pc:docMk/>
            <pc:sldMk cId="1539957958" sldId="2142532428"/>
            <ac:spMk id="5" creationId="{26DAAD99-B0A4-4450-8DD7-E1274ABD2AC4}"/>
          </ac:spMkLst>
        </pc:spChg>
        <pc:spChg chg="mod">
          <ac:chgData name="Daniel Margetic (SECURITY)" userId="ee2278a4-4fec-4cd0-81f2-44424f444fea" providerId="ADAL" clId="{419864AD-0CCB-4F8F-B492-769EDE0EEF25}" dt="2023-11-22T02:10:06.503" v="2047" actId="20577"/>
          <ac:spMkLst>
            <pc:docMk/>
            <pc:sldMk cId="1539957958" sldId="2142532428"/>
            <ac:spMk id="8" creationId="{4B5C319F-B8B1-45BD-9E8E-CE6EA54E14C4}"/>
          </ac:spMkLst>
        </pc:spChg>
        <pc:spChg chg="mod">
          <ac:chgData name="Daniel Margetic (SECURITY)" userId="ee2278a4-4fec-4cd0-81f2-44424f444fea" providerId="ADAL" clId="{419864AD-0CCB-4F8F-B492-769EDE0EEF25}" dt="2023-11-22T02:10:06.515" v="2050" actId="20577"/>
          <ac:spMkLst>
            <pc:docMk/>
            <pc:sldMk cId="1539957958" sldId="2142532428"/>
            <ac:spMk id="9" creationId="{B766487E-9ACD-4696-B909-0BD529DF9077}"/>
          </ac:spMkLst>
        </pc:spChg>
        <pc:spChg chg="mod">
          <ac:chgData name="Daniel Margetic (SECURITY)" userId="ee2278a4-4fec-4cd0-81f2-44424f444fea" providerId="ADAL" clId="{419864AD-0CCB-4F8F-B492-769EDE0EEF25}" dt="2023-11-22T02:10:06.529" v="2052" actId="20577"/>
          <ac:spMkLst>
            <pc:docMk/>
            <pc:sldMk cId="1539957958" sldId="2142532428"/>
            <ac:spMk id="10" creationId="{16C628AB-B86D-42DC-BED2-78A954B9C5FA}"/>
          </ac:spMkLst>
        </pc:spChg>
        <pc:cxnChg chg="mod">
          <ac:chgData name="Daniel Margetic (SECURITY)" userId="ee2278a4-4fec-4cd0-81f2-44424f444fea" providerId="ADAL" clId="{419864AD-0CCB-4F8F-B492-769EDE0EEF25}" dt="2023-11-22T02:10:06.509" v="2049"/>
          <ac:cxnSpMkLst>
            <pc:docMk/>
            <pc:sldMk cId="1539957958" sldId="2142532428"/>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601262266" sldId="2142532428"/>
        </pc:sldMkLst>
        <pc:spChg chg="mod">
          <ac:chgData name="Daniel Margetic (SECURITY)" userId="ee2278a4-4fec-4cd0-81f2-44424f444fea" providerId="ADAL" clId="{419864AD-0CCB-4F8F-B492-769EDE0EEF25}" dt="2023-11-17T01:45:14.175" v="557" actId="20577"/>
          <ac:spMkLst>
            <pc:docMk/>
            <pc:sldMk cId="2601262266" sldId="2142532428"/>
            <ac:spMk id="4" creationId="{FD92F025-1776-4403-B9D2-623921B955C4}"/>
          </ac:spMkLst>
        </pc:spChg>
        <pc:spChg chg="mod">
          <ac:chgData name="Daniel Margetic (SECURITY)" userId="ee2278a4-4fec-4cd0-81f2-44424f444fea" providerId="ADAL" clId="{419864AD-0CCB-4F8F-B492-769EDE0EEF25}" dt="2023-11-17T01:45:14.252" v="562" actId="20577"/>
          <ac:spMkLst>
            <pc:docMk/>
            <pc:sldMk cId="2601262266" sldId="2142532428"/>
            <ac:spMk id="5" creationId="{26DAAD99-B0A4-4450-8DD7-E1274ABD2AC4}"/>
          </ac:spMkLst>
        </pc:spChg>
        <pc:spChg chg="mod">
          <ac:chgData name="Daniel Margetic (SECURITY)" userId="ee2278a4-4fec-4cd0-81f2-44424f444fea" providerId="ADAL" clId="{419864AD-0CCB-4F8F-B492-769EDE0EEF25}" dt="2023-11-17T01:45:14.208" v="558" actId="20577"/>
          <ac:spMkLst>
            <pc:docMk/>
            <pc:sldMk cId="2601262266" sldId="2142532428"/>
            <ac:spMk id="8" creationId="{4B5C319F-B8B1-45BD-9E8E-CE6EA54E14C4}"/>
          </ac:spMkLst>
        </pc:spChg>
        <pc:spChg chg="mod">
          <ac:chgData name="Daniel Margetic (SECURITY)" userId="ee2278a4-4fec-4cd0-81f2-44424f444fea" providerId="ADAL" clId="{419864AD-0CCB-4F8F-B492-769EDE0EEF25}" dt="2023-11-17T01:45:14.237" v="561" actId="20577"/>
          <ac:spMkLst>
            <pc:docMk/>
            <pc:sldMk cId="2601262266" sldId="2142532428"/>
            <ac:spMk id="9" creationId="{B766487E-9ACD-4696-B909-0BD529DF9077}"/>
          </ac:spMkLst>
        </pc:spChg>
        <pc:spChg chg="mod">
          <ac:chgData name="Daniel Margetic (SECURITY)" userId="ee2278a4-4fec-4cd0-81f2-44424f444fea" providerId="ADAL" clId="{419864AD-0CCB-4F8F-B492-769EDE0EEF25}" dt="2023-11-17T01:45:14.265" v="563" actId="20577"/>
          <ac:spMkLst>
            <pc:docMk/>
            <pc:sldMk cId="2601262266" sldId="2142532428"/>
            <ac:spMk id="10" creationId="{16C628AB-B86D-42DC-BED2-78A954B9C5FA}"/>
          </ac:spMkLst>
        </pc:spChg>
        <pc:cxnChg chg="mod">
          <ac:chgData name="Daniel Margetic (SECURITY)" userId="ee2278a4-4fec-4cd0-81f2-44424f444fea" providerId="ADAL" clId="{419864AD-0CCB-4F8F-B492-769EDE0EEF25}" dt="2023-11-17T01:45:14.219" v="560"/>
          <ac:cxnSpMkLst>
            <pc:docMk/>
            <pc:sldMk cId="2601262266" sldId="214253242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601428535" sldId="2142532428"/>
        </pc:sldMkLst>
        <pc:spChg chg="mod">
          <ac:chgData name="Daniel Margetic (SECURITY)" userId="ee2278a4-4fec-4cd0-81f2-44424f444fea" providerId="ADAL" clId="{419864AD-0CCB-4F8F-B492-769EDE0EEF25}" dt="2023-11-23T13:39:07.753" v="5167" actId="20577"/>
          <ac:spMkLst>
            <pc:docMk/>
            <pc:sldMk cId="2601428535" sldId="2142532428"/>
            <ac:spMk id="4" creationId="{FD92F025-1776-4403-B9D2-623921B955C4}"/>
          </ac:spMkLst>
        </pc:spChg>
        <pc:spChg chg="mod">
          <ac:chgData name="Daniel Margetic (SECURITY)" userId="ee2278a4-4fec-4cd0-81f2-44424f444fea" providerId="ADAL" clId="{419864AD-0CCB-4F8F-B492-769EDE0EEF25}" dt="2023-11-23T13:39:07.773" v="5172" actId="20577"/>
          <ac:spMkLst>
            <pc:docMk/>
            <pc:sldMk cId="2601428535" sldId="2142532428"/>
            <ac:spMk id="5" creationId="{26DAAD99-B0A4-4450-8DD7-E1274ABD2AC4}"/>
          </ac:spMkLst>
        </pc:spChg>
        <pc:spChg chg="mod">
          <ac:chgData name="Daniel Margetic (SECURITY)" userId="ee2278a4-4fec-4cd0-81f2-44424f444fea" providerId="ADAL" clId="{419864AD-0CCB-4F8F-B492-769EDE0EEF25}" dt="2023-11-23T13:39:07.759" v="5168" actId="20577"/>
          <ac:spMkLst>
            <pc:docMk/>
            <pc:sldMk cId="2601428535" sldId="2142532428"/>
            <ac:spMk id="8" creationId="{4B5C319F-B8B1-45BD-9E8E-CE6EA54E14C4}"/>
          </ac:spMkLst>
        </pc:spChg>
        <pc:spChg chg="mod">
          <ac:chgData name="Daniel Margetic (SECURITY)" userId="ee2278a4-4fec-4cd0-81f2-44424f444fea" providerId="ADAL" clId="{419864AD-0CCB-4F8F-B492-769EDE0EEF25}" dt="2023-11-23T13:39:07.768" v="5171" actId="20577"/>
          <ac:spMkLst>
            <pc:docMk/>
            <pc:sldMk cId="2601428535" sldId="2142532428"/>
            <ac:spMk id="9" creationId="{B766487E-9ACD-4696-B909-0BD529DF9077}"/>
          </ac:spMkLst>
        </pc:spChg>
        <pc:spChg chg="mod">
          <ac:chgData name="Daniel Margetic (SECURITY)" userId="ee2278a4-4fec-4cd0-81f2-44424f444fea" providerId="ADAL" clId="{419864AD-0CCB-4F8F-B492-769EDE0EEF25}" dt="2023-11-23T13:39:07.779" v="5173" actId="20577"/>
          <ac:spMkLst>
            <pc:docMk/>
            <pc:sldMk cId="2601428535" sldId="2142532428"/>
            <ac:spMk id="10" creationId="{16C628AB-B86D-42DC-BED2-78A954B9C5FA}"/>
          </ac:spMkLst>
        </pc:spChg>
        <pc:cxnChg chg="mod">
          <ac:chgData name="Daniel Margetic (SECURITY)" userId="ee2278a4-4fec-4cd0-81f2-44424f444fea" providerId="ADAL" clId="{419864AD-0CCB-4F8F-B492-769EDE0EEF25}" dt="2023-11-23T13:39:07.763" v="5170"/>
          <ac:cxnSpMkLst>
            <pc:docMk/>
            <pc:sldMk cId="2601428535" sldId="214253242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889807566" sldId="2142532428"/>
        </pc:sldMkLst>
        <pc:spChg chg="mod">
          <ac:chgData name="Daniel Margetic (SECURITY)" userId="ee2278a4-4fec-4cd0-81f2-44424f444fea" providerId="ADAL" clId="{419864AD-0CCB-4F8F-B492-769EDE0EEF25}" dt="2023-11-23T13:00:44.331" v="3420" actId="20577"/>
          <ac:spMkLst>
            <pc:docMk/>
            <pc:sldMk cId="3889807566" sldId="2142532428"/>
            <ac:spMk id="4" creationId="{FD92F025-1776-4403-B9D2-623921B955C4}"/>
          </ac:spMkLst>
        </pc:spChg>
        <pc:spChg chg="mod">
          <ac:chgData name="Daniel Margetic (SECURITY)" userId="ee2278a4-4fec-4cd0-81f2-44424f444fea" providerId="ADAL" clId="{419864AD-0CCB-4F8F-B492-769EDE0EEF25}" dt="2023-11-23T13:00:44.352" v="3425" actId="20577"/>
          <ac:spMkLst>
            <pc:docMk/>
            <pc:sldMk cId="3889807566" sldId="2142532428"/>
            <ac:spMk id="5" creationId="{26DAAD99-B0A4-4450-8DD7-E1274ABD2AC4}"/>
          </ac:spMkLst>
        </pc:spChg>
        <pc:spChg chg="mod">
          <ac:chgData name="Daniel Margetic (SECURITY)" userId="ee2278a4-4fec-4cd0-81f2-44424f444fea" providerId="ADAL" clId="{419864AD-0CCB-4F8F-B492-769EDE0EEF25}" dt="2023-11-23T13:00:44.331" v="3421" actId="20577"/>
          <ac:spMkLst>
            <pc:docMk/>
            <pc:sldMk cId="3889807566" sldId="2142532428"/>
            <ac:spMk id="8" creationId="{4B5C319F-B8B1-45BD-9E8E-CE6EA54E14C4}"/>
          </ac:spMkLst>
        </pc:spChg>
        <pc:spChg chg="mod">
          <ac:chgData name="Daniel Margetic (SECURITY)" userId="ee2278a4-4fec-4cd0-81f2-44424f444fea" providerId="ADAL" clId="{419864AD-0CCB-4F8F-B492-769EDE0EEF25}" dt="2023-11-23T13:00:44.342" v="3424" actId="20577"/>
          <ac:spMkLst>
            <pc:docMk/>
            <pc:sldMk cId="3889807566" sldId="2142532428"/>
            <ac:spMk id="9" creationId="{B766487E-9ACD-4696-B909-0BD529DF9077}"/>
          </ac:spMkLst>
        </pc:spChg>
        <pc:spChg chg="mod">
          <ac:chgData name="Daniel Margetic (SECURITY)" userId="ee2278a4-4fec-4cd0-81f2-44424f444fea" providerId="ADAL" clId="{419864AD-0CCB-4F8F-B492-769EDE0EEF25}" dt="2023-11-23T13:00:44.352" v="3426" actId="20577"/>
          <ac:spMkLst>
            <pc:docMk/>
            <pc:sldMk cId="3889807566" sldId="2142532428"/>
            <ac:spMk id="10" creationId="{16C628AB-B86D-42DC-BED2-78A954B9C5FA}"/>
          </ac:spMkLst>
        </pc:spChg>
        <pc:cxnChg chg="mod">
          <ac:chgData name="Daniel Margetic (SECURITY)" userId="ee2278a4-4fec-4cd0-81f2-44424f444fea" providerId="ADAL" clId="{419864AD-0CCB-4F8F-B492-769EDE0EEF25}" dt="2023-11-23T13:00:44.339" v="3423"/>
          <ac:cxnSpMkLst>
            <pc:docMk/>
            <pc:sldMk cId="3889807566" sldId="214253242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404368905" sldId="2142532429"/>
        </pc:sldMkLst>
        <pc:spChg chg="mod">
          <ac:chgData name="Daniel Margetic (SECURITY)" userId="ee2278a4-4fec-4cd0-81f2-44424f444fea" providerId="ADAL" clId="{419864AD-0CCB-4F8F-B492-769EDE0EEF25}" dt="2023-11-22T02:10:06.735" v="2056" actId="20577"/>
          <ac:spMkLst>
            <pc:docMk/>
            <pc:sldMk cId="1404368905" sldId="2142532429"/>
            <ac:spMk id="4" creationId="{FD92F025-1776-4403-B9D2-623921B955C4}"/>
          </ac:spMkLst>
        </pc:spChg>
        <pc:spChg chg="mod">
          <ac:chgData name="Daniel Margetic (SECURITY)" userId="ee2278a4-4fec-4cd0-81f2-44424f444fea" providerId="ADAL" clId="{419864AD-0CCB-4F8F-B492-769EDE0EEF25}" dt="2023-11-22T02:10:06.762" v="2061" actId="20577"/>
          <ac:spMkLst>
            <pc:docMk/>
            <pc:sldMk cId="1404368905" sldId="2142532429"/>
            <ac:spMk id="5" creationId="{26DAAD99-B0A4-4450-8DD7-E1274ABD2AC4}"/>
          </ac:spMkLst>
        </pc:spChg>
        <pc:spChg chg="mod">
          <ac:chgData name="Daniel Margetic (SECURITY)" userId="ee2278a4-4fec-4cd0-81f2-44424f444fea" providerId="ADAL" clId="{419864AD-0CCB-4F8F-B492-769EDE0EEF25}" dt="2023-11-22T02:10:06.743" v="2057" actId="20577"/>
          <ac:spMkLst>
            <pc:docMk/>
            <pc:sldMk cId="1404368905" sldId="2142532429"/>
            <ac:spMk id="8" creationId="{4B5C319F-B8B1-45BD-9E8E-CE6EA54E14C4}"/>
          </ac:spMkLst>
        </pc:spChg>
        <pc:spChg chg="mod">
          <ac:chgData name="Daniel Margetic (SECURITY)" userId="ee2278a4-4fec-4cd0-81f2-44424f444fea" providerId="ADAL" clId="{419864AD-0CCB-4F8F-B492-769EDE0EEF25}" dt="2023-11-22T02:10:06.754" v="2060" actId="20577"/>
          <ac:spMkLst>
            <pc:docMk/>
            <pc:sldMk cId="1404368905" sldId="2142532429"/>
            <ac:spMk id="9" creationId="{B766487E-9ACD-4696-B909-0BD529DF9077}"/>
          </ac:spMkLst>
        </pc:spChg>
        <pc:spChg chg="mod">
          <ac:chgData name="Daniel Margetic (SECURITY)" userId="ee2278a4-4fec-4cd0-81f2-44424f444fea" providerId="ADAL" clId="{419864AD-0CCB-4F8F-B492-769EDE0EEF25}" dt="2023-11-22T02:10:06.769" v="2062" actId="20577"/>
          <ac:spMkLst>
            <pc:docMk/>
            <pc:sldMk cId="1404368905" sldId="2142532429"/>
            <ac:spMk id="10" creationId="{16C628AB-B86D-42DC-BED2-78A954B9C5FA}"/>
          </ac:spMkLst>
        </pc:spChg>
        <pc:cxnChg chg="mod">
          <ac:chgData name="Daniel Margetic (SECURITY)" userId="ee2278a4-4fec-4cd0-81f2-44424f444fea" providerId="ADAL" clId="{419864AD-0CCB-4F8F-B492-769EDE0EEF25}" dt="2023-11-22T02:10:06.749" v="2059"/>
          <ac:cxnSpMkLst>
            <pc:docMk/>
            <pc:sldMk cId="1404368905" sldId="214253242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988161886" sldId="2142532429"/>
        </pc:sldMkLst>
        <pc:spChg chg="mod">
          <ac:chgData name="Daniel Margetic (SECURITY)" userId="ee2278a4-4fec-4cd0-81f2-44424f444fea" providerId="ADAL" clId="{419864AD-0CCB-4F8F-B492-769EDE0EEF25}" dt="2023-11-23T13:00:44.694" v="3430" actId="20577"/>
          <ac:spMkLst>
            <pc:docMk/>
            <pc:sldMk cId="1988161886" sldId="2142532429"/>
            <ac:spMk id="4" creationId="{FD92F025-1776-4403-B9D2-623921B955C4}"/>
          </ac:spMkLst>
        </pc:spChg>
        <pc:spChg chg="mod">
          <ac:chgData name="Daniel Margetic (SECURITY)" userId="ee2278a4-4fec-4cd0-81f2-44424f444fea" providerId="ADAL" clId="{419864AD-0CCB-4F8F-B492-769EDE0EEF25}" dt="2023-11-23T13:00:44.715" v="3435" actId="20577"/>
          <ac:spMkLst>
            <pc:docMk/>
            <pc:sldMk cId="1988161886" sldId="2142532429"/>
            <ac:spMk id="5" creationId="{26DAAD99-B0A4-4450-8DD7-E1274ABD2AC4}"/>
          </ac:spMkLst>
        </pc:spChg>
        <pc:spChg chg="mod">
          <ac:chgData name="Daniel Margetic (SECURITY)" userId="ee2278a4-4fec-4cd0-81f2-44424f444fea" providerId="ADAL" clId="{419864AD-0CCB-4F8F-B492-769EDE0EEF25}" dt="2023-11-23T13:00:44.694" v="3431" actId="20577"/>
          <ac:spMkLst>
            <pc:docMk/>
            <pc:sldMk cId="1988161886" sldId="2142532429"/>
            <ac:spMk id="8" creationId="{4B5C319F-B8B1-45BD-9E8E-CE6EA54E14C4}"/>
          </ac:spMkLst>
        </pc:spChg>
        <pc:spChg chg="mod">
          <ac:chgData name="Daniel Margetic (SECURITY)" userId="ee2278a4-4fec-4cd0-81f2-44424f444fea" providerId="ADAL" clId="{419864AD-0CCB-4F8F-B492-769EDE0EEF25}" dt="2023-11-23T13:00:44.714" v="3434" actId="20577"/>
          <ac:spMkLst>
            <pc:docMk/>
            <pc:sldMk cId="1988161886" sldId="2142532429"/>
            <ac:spMk id="9" creationId="{B766487E-9ACD-4696-B909-0BD529DF9077}"/>
          </ac:spMkLst>
        </pc:spChg>
        <pc:spChg chg="mod">
          <ac:chgData name="Daniel Margetic (SECURITY)" userId="ee2278a4-4fec-4cd0-81f2-44424f444fea" providerId="ADAL" clId="{419864AD-0CCB-4F8F-B492-769EDE0EEF25}" dt="2023-11-23T13:00:44.724" v="3436" actId="20577"/>
          <ac:spMkLst>
            <pc:docMk/>
            <pc:sldMk cId="1988161886" sldId="2142532429"/>
            <ac:spMk id="10" creationId="{16C628AB-B86D-42DC-BED2-78A954B9C5FA}"/>
          </ac:spMkLst>
        </pc:spChg>
        <pc:cxnChg chg="mod">
          <ac:chgData name="Daniel Margetic (SECURITY)" userId="ee2278a4-4fec-4cd0-81f2-44424f444fea" providerId="ADAL" clId="{419864AD-0CCB-4F8F-B492-769EDE0EEF25}" dt="2023-11-23T13:00:44.704" v="3433"/>
          <ac:cxnSpMkLst>
            <pc:docMk/>
            <pc:sldMk cId="1988161886" sldId="2142532429"/>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042177727" sldId="2142532429"/>
        </pc:sldMkLst>
        <pc:spChg chg="mod">
          <ac:chgData name="Daniel Margetic (SECURITY)" userId="ee2278a4-4fec-4cd0-81f2-44424f444fea" providerId="ADAL" clId="{419864AD-0CCB-4F8F-B492-769EDE0EEF25}" dt="2023-11-17T01:45:14.719" v="567" actId="20577"/>
          <ac:spMkLst>
            <pc:docMk/>
            <pc:sldMk cId="2042177727" sldId="2142532429"/>
            <ac:spMk id="4" creationId="{FD92F025-1776-4403-B9D2-623921B955C4}"/>
          </ac:spMkLst>
        </pc:spChg>
        <pc:spChg chg="mod">
          <ac:chgData name="Daniel Margetic (SECURITY)" userId="ee2278a4-4fec-4cd0-81f2-44424f444fea" providerId="ADAL" clId="{419864AD-0CCB-4F8F-B492-769EDE0EEF25}" dt="2023-11-17T01:45:14.737" v="572" actId="20577"/>
          <ac:spMkLst>
            <pc:docMk/>
            <pc:sldMk cId="2042177727" sldId="2142532429"/>
            <ac:spMk id="5" creationId="{26DAAD99-B0A4-4450-8DD7-E1274ABD2AC4}"/>
          </ac:spMkLst>
        </pc:spChg>
        <pc:spChg chg="mod">
          <ac:chgData name="Daniel Margetic (SECURITY)" userId="ee2278a4-4fec-4cd0-81f2-44424f444fea" providerId="ADAL" clId="{419864AD-0CCB-4F8F-B492-769EDE0EEF25}" dt="2023-11-17T01:45:14.724" v="568" actId="20577"/>
          <ac:spMkLst>
            <pc:docMk/>
            <pc:sldMk cId="2042177727" sldId="2142532429"/>
            <ac:spMk id="8" creationId="{4B5C319F-B8B1-45BD-9E8E-CE6EA54E14C4}"/>
          </ac:spMkLst>
        </pc:spChg>
        <pc:spChg chg="mod">
          <ac:chgData name="Daniel Margetic (SECURITY)" userId="ee2278a4-4fec-4cd0-81f2-44424f444fea" providerId="ADAL" clId="{419864AD-0CCB-4F8F-B492-769EDE0EEF25}" dt="2023-11-17T01:45:14.732" v="571" actId="20577"/>
          <ac:spMkLst>
            <pc:docMk/>
            <pc:sldMk cId="2042177727" sldId="2142532429"/>
            <ac:spMk id="9" creationId="{B766487E-9ACD-4696-B909-0BD529DF9077}"/>
          </ac:spMkLst>
        </pc:spChg>
        <pc:spChg chg="mod">
          <ac:chgData name="Daniel Margetic (SECURITY)" userId="ee2278a4-4fec-4cd0-81f2-44424f444fea" providerId="ADAL" clId="{419864AD-0CCB-4F8F-B492-769EDE0EEF25}" dt="2023-11-17T01:45:14.744" v="573" actId="20577"/>
          <ac:spMkLst>
            <pc:docMk/>
            <pc:sldMk cId="2042177727" sldId="2142532429"/>
            <ac:spMk id="10" creationId="{16C628AB-B86D-42DC-BED2-78A954B9C5FA}"/>
          </ac:spMkLst>
        </pc:spChg>
        <pc:cxnChg chg="mod">
          <ac:chgData name="Daniel Margetic (SECURITY)" userId="ee2278a4-4fec-4cd0-81f2-44424f444fea" providerId="ADAL" clId="{419864AD-0CCB-4F8F-B492-769EDE0EEF25}" dt="2023-11-17T01:45:14.727" v="570"/>
          <ac:cxnSpMkLst>
            <pc:docMk/>
            <pc:sldMk cId="2042177727" sldId="214253242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077334089" sldId="2142532429"/>
        </pc:sldMkLst>
        <pc:spChg chg="mod">
          <ac:chgData name="Daniel Margetic (SECURITY)" userId="ee2278a4-4fec-4cd0-81f2-44424f444fea" providerId="ADAL" clId="{419864AD-0CCB-4F8F-B492-769EDE0EEF25}" dt="2023-11-23T13:39:07.960" v="5177" actId="20577"/>
          <ac:spMkLst>
            <pc:docMk/>
            <pc:sldMk cId="4077334089" sldId="2142532429"/>
            <ac:spMk id="4" creationId="{FD92F025-1776-4403-B9D2-623921B955C4}"/>
          </ac:spMkLst>
        </pc:spChg>
        <pc:spChg chg="mod">
          <ac:chgData name="Daniel Margetic (SECURITY)" userId="ee2278a4-4fec-4cd0-81f2-44424f444fea" providerId="ADAL" clId="{419864AD-0CCB-4F8F-B492-769EDE0EEF25}" dt="2023-11-23T13:39:07.977" v="5182" actId="20577"/>
          <ac:spMkLst>
            <pc:docMk/>
            <pc:sldMk cId="4077334089" sldId="2142532429"/>
            <ac:spMk id="5" creationId="{26DAAD99-B0A4-4450-8DD7-E1274ABD2AC4}"/>
          </ac:spMkLst>
        </pc:spChg>
        <pc:spChg chg="mod">
          <ac:chgData name="Daniel Margetic (SECURITY)" userId="ee2278a4-4fec-4cd0-81f2-44424f444fea" providerId="ADAL" clId="{419864AD-0CCB-4F8F-B492-769EDE0EEF25}" dt="2023-11-23T13:39:07.964" v="5178" actId="20577"/>
          <ac:spMkLst>
            <pc:docMk/>
            <pc:sldMk cId="4077334089" sldId="2142532429"/>
            <ac:spMk id="8" creationId="{4B5C319F-B8B1-45BD-9E8E-CE6EA54E14C4}"/>
          </ac:spMkLst>
        </pc:spChg>
        <pc:spChg chg="mod">
          <ac:chgData name="Daniel Margetic (SECURITY)" userId="ee2278a4-4fec-4cd0-81f2-44424f444fea" providerId="ADAL" clId="{419864AD-0CCB-4F8F-B492-769EDE0EEF25}" dt="2023-11-23T13:39:07.973" v="5181" actId="20577"/>
          <ac:spMkLst>
            <pc:docMk/>
            <pc:sldMk cId="4077334089" sldId="2142532429"/>
            <ac:spMk id="9" creationId="{B766487E-9ACD-4696-B909-0BD529DF9077}"/>
          </ac:spMkLst>
        </pc:spChg>
        <pc:spChg chg="mod">
          <ac:chgData name="Daniel Margetic (SECURITY)" userId="ee2278a4-4fec-4cd0-81f2-44424f444fea" providerId="ADAL" clId="{419864AD-0CCB-4F8F-B492-769EDE0EEF25}" dt="2023-11-23T13:39:07.983" v="5183" actId="20577"/>
          <ac:spMkLst>
            <pc:docMk/>
            <pc:sldMk cId="4077334089" sldId="2142532429"/>
            <ac:spMk id="10" creationId="{16C628AB-B86D-42DC-BED2-78A954B9C5FA}"/>
          </ac:spMkLst>
        </pc:spChg>
        <pc:cxnChg chg="mod">
          <ac:chgData name="Daniel Margetic (SECURITY)" userId="ee2278a4-4fec-4cd0-81f2-44424f444fea" providerId="ADAL" clId="{419864AD-0CCB-4F8F-B492-769EDE0EEF25}" dt="2023-11-23T13:39:07.967" v="5180"/>
          <ac:cxnSpMkLst>
            <pc:docMk/>
            <pc:sldMk cId="4077334089" sldId="214253242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1821675" sldId="2142532430"/>
        </pc:sldMkLst>
        <pc:spChg chg="mod">
          <ac:chgData name="Daniel Margetic (SECURITY)" userId="ee2278a4-4fec-4cd0-81f2-44424f444fea" providerId="ADAL" clId="{419864AD-0CCB-4F8F-B492-769EDE0EEF25}" dt="2023-11-23T13:39:08.298" v="5187" actId="20577"/>
          <ac:spMkLst>
            <pc:docMk/>
            <pc:sldMk cId="11821675" sldId="2142532430"/>
            <ac:spMk id="4" creationId="{FD92F025-1776-4403-B9D2-623921B955C4}"/>
          </ac:spMkLst>
        </pc:spChg>
        <pc:spChg chg="mod">
          <ac:chgData name="Daniel Margetic (SECURITY)" userId="ee2278a4-4fec-4cd0-81f2-44424f444fea" providerId="ADAL" clId="{419864AD-0CCB-4F8F-B492-769EDE0EEF25}" dt="2023-11-23T13:39:08.319" v="5192" actId="20577"/>
          <ac:spMkLst>
            <pc:docMk/>
            <pc:sldMk cId="11821675" sldId="2142532430"/>
            <ac:spMk id="5" creationId="{26DAAD99-B0A4-4450-8DD7-E1274ABD2AC4}"/>
          </ac:spMkLst>
        </pc:spChg>
        <pc:spChg chg="mod">
          <ac:chgData name="Daniel Margetic (SECURITY)" userId="ee2278a4-4fec-4cd0-81f2-44424f444fea" providerId="ADAL" clId="{419864AD-0CCB-4F8F-B492-769EDE0EEF25}" dt="2023-11-23T13:39:08.300" v="5188" actId="20577"/>
          <ac:spMkLst>
            <pc:docMk/>
            <pc:sldMk cId="11821675" sldId="2142532430"/>
            <ac:spMk id="8" creationId="{4B5C319F-B8B1-45BD-9E8E-CE6EA54E14C4}"/>
          </ac:spMkLst>
        </pc:spChg>
        <pc:spChg chg="mod">
          <ac:chgData name="Daniel Margetic (SECURITY)" userId="ee2278a4-4fec-4cd0-81f2-44424f444fea" providerId="ADAL" clId="{419864AD-0CCB-4F8F-B492-769EDE0EEF25}" dt="2023-11-23T13:39:08.310" v="5191" actId="20577"/>
          <ac:spMkLst>
            <pc:docMk/>
            <pc:sldMk cId="11821675" sldId="2142532430"/>
            <ac:spMk id="9" creationId="{B766487E-9ACD-4696-B909-0BD529DF9077}"/>
          </ac:spMkLst>
        </pc:spChg>
        <pc:spChg chg="mod">
          <ac:chgData name="Daniel Margetic (SECURITY)" userId="ee2278a4-4fec-4cd0-81f2-44424f444fea" providerId="ADAL" clId="{419864AD-0CCB-4F8F-B492-769EDE0EEF25}" dt="2023-11-23T13:39:08.325" v="5193" actId="20577"/>
          <ac:spMkLst>
            <pc:docMk/>
            <pc:sldMk cId="11821675" sldId="2142532430"/>
            <ac:spMk id="10" creationId="{16C628AB-B86D-42DC-BED2-78A954B9C5FA}"/>
          </ac:spMkLst>
        </pc:spChg>
        <pc:cxnChg chg="mod">
          <ac:chgData name="Daniel Margetic (SECURITY)" userId="ee2278a4-4fec-4cd0-81f2-44424f444fea" providerId="ADAL" clId="{419864AD-0CCB-4F8F-B492-769EDE0EEF25}" dt="2023-11-23T13:39:08.300" v="5190"/>
          <ac:cxnSpMkLst>
            <pc:docMk/>
            <pc:sldMk cId="11821675" sldId="2142532430"/>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609653221" sldId="2142532430"/>
        </pc:sldMkLst>
        <pc:spChg chg="mod">
          <ac:chgData name="Daniel Margetic (SECURITY)" userId="ee2278a4-4fec-4cd0-81f2-44424f444fea" providerId="ADAL" clId="{419864AD-0CCB-4F8F-B492-769EDE0EEF25}" dt="2023-11-17T01:45:15.075" v="577" actId="20577"/>
          <ac:spMkLst>
            <pc:docMk/>
            <pc:sldMk cId="609653221" sldId="2142532430"/>
            <ac:spMk id="4" creationId="{FD92F025-1776-4403-B9D2-623921B955C4}"/>
          </ac:spMkLst>
        </pc:spChg>
        <pc:spChg chg="mod">
          <ac:chgData name="Daniel Margetic (SECURITY)" userId="ee2278a4-4fec-4cd0-81f2-44424f444fea" providerId="ADAL" clId="{419864AD-0CCB-4F8F-B492-769EDE0EEF25}" dt="2023-11-17T01:45:15.096" v="582" actId="20577"/>
          <ac:spMkLst>
            <pc:docMk/>
            <pc:sldMk cId="609653221" sldId="2142532430"/>
            <ac:spMk id="5" creationId="{26DAAD99-B0A4-4450-8DD7-E1274ABD2AC4}"/>
          </ac:spMkLst>
        </pc:spChg>
        <pc:spChg chg="mod">
          <ac:chgData name="Daniel Margetic (SECURITY)" userId="ee2278a4-4fec-4cd0-81f2-44424f444fea" providerId="ADAL" clId="{419864AD-0CCB-4F8F-B492-769EDE0EEF25}" dt="2023-11-17T01:45:15.080" v="578" actId="20577"/>
          <ac:spMkLst>
            <pc:docMk/>
            <pc:sldMk cId="609653221" sldId="2142532430"/>
            <ac:spMk id="8" creationId="{4B5C319F-B8B1-45BD-9E8E-CE6EA54E14C4}"/>
          </ac:spMkLst>
        </pc:spChg>
        <pc:spChg chg="mod">
          <ac:chgData name="Daniel Margetic (SECURITY)" userId="ee2278a4-4fec-4cd0-81f2-44424f444fea" providerId="ADAL" clId="{419864AD-0CCB-4F8F-B492-769EDE0EEF25}" dt="2023-11-17T01:45:15.090" v="581" actId="20577"/>
          <ac:spMkLst>
            <pc:docMk/>
            <pc:sldMk cId="609653221" sldId="2142532430"/>
            <ac:spMk id="9" creationId="{B766487E-9ACD-4696-B909-0BD529DF9077}"/>
          </ac:spMkLst>
        </pc:spChg>
        <pc:spChg chg="mod">
          <ac:chgData name="Daniel Margetic (SECURITY)" userId="ee2278a4-4fec-4cd0-81f2-44424f444fea" providerId="ADAL" clId="{419864AD-0CCB-4F8F-B492-769EDE0EEF25}" dt="2023-11-17T01:45:15.104" v="583" actId="20577"/>
          <ac:spMkLst>
            <pc:docMk/>
            <pc:sldMk cId="609653221" sldId="2142532430"/>
            <ac:spMk id="10" creationId="{16C628AB-B86D-42DC-BED2-78A954B9C5FA}"/>
          </ac:spMkLst>
        </pc:spChg>
        <pc:cxnChg chg="mod">
          <ac:chgData name="Daniel Margetic (SECURITY)" userId="ee2278a4-4fec-4cd0-81f2-44424f444fea" providerId="ADAL" clId="{419864AD-0CCB-4F8F-B492-769EDE0EEF25}" dt="2023-11-17T01:45:15.084" v="580"/>
          <ac:cxnSpMkLst>
            <pc:docMk/>
            <pc:sldMk cId="609653221" sldId="214253243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60536740" sldId="2142532430"/>
        </pc:sldMkLst>
        <pc:spChg chg="mod">
          <ac:chgData name="Daniel Margetic (SECURITY)" userId="ee2278a4-4fec-4cd0-81f2-44424f444fea" providerId="ADAL" clId="{419864AD-0CCB-4F8F-B492-769EDE0EEF25}" dt="2023-11-23T13:00:45.059" v="3440" actId="20577"/>
          <ac:spMkLst>
            <pc:docMk/>
            <pc:sldMk cId="2260536740" sldId="2142532430"/>
            <ac:spMk id="4" creationId="{FD92F025-1776-4403-B9D2-623921B955C4}"/>
          </ac:spMkLst>
        </pc:spChg>
        <pc:spChg chg="mod">
          <ac:chgData name="Daniel Margetic (SECURITY)" userId="ee2278a4-4fec-4cd0-81f2-44424f444fea" providerId="ADAL" clId="{419864AD-0CCB-4F8F-B492-769EDE0EEF25}" dt="2023-11-23T13:00:45.079" v="3445" actId="20577"/>
          <ac:spMkLst>
            <pc:docMk/>
            <pc:sldMk cId="2260536740" sldId="2142532430"/>
            <ac:spMk id="5" creationId="{26DAAD99-B0A4-4450-8DD7-E1274ABD2AC4}"/>
          </ac:spMkLst>
        </pc:spChg>
        <pc:spChg chg="mod">
          <ac:chgData name="Daniel Margetic (SECURITY)" userId="ee2278a4-4fec-4cd0-81f2-44424f444fea" providerId="ADAL" clId="{419864AD-0CCB-4F8F-B492-769EDE0EEF25}" dt="2023-11-23T13:00:45.068" v="3441" actId="20577"/>
          <ac:spMkLst>
            <pc:docMk/>
            <pc:sldMk cId="2260536740" sldId="2142532430"/>
            <ac:spMk id="8" creationId="{4B5C319F-B8B1-45BD-9E8E-CE6EA54E14C4}"/>
          </ac:spMkLst>
        </pc:spChg>
        <pc:spChg chg="mod">
          <ac:chgData name="Daniel Margetic (SECURITY)" userId="ee2278a4-4fec-4cd0-81f2-44424f444fea" providerId="ADAL" clId="{419864AD-0CCB-4F8F-B492-769EDE0EEF25}" dt="2023-11-23T13:00:45.079" v="3444" actId="20577"/>
          <ac:spMkLst>
            <pc:docMk/>
            <pc:sldMk cId="2260536740" sldId="2142532430"/>
            <ac:spMk id="9" creationId="{B766487E-9ACD-4696-B909-0BD529DF9077}"/>
          </ac:spMkLst>
        </pc:spChg>
        <pc:spChg chg="mod">
          <ac:chgData name="Daniel Margetic (SECURITY)" userId="ee2278a4-4fec-4cd0-81f2-44424f444fea" providerId="ADAL" clId="{419864AD-0CCB-4F8F-B492-769EDE0EEF25}" dt="2023-11-23T13:00:45.090" v="3446" actId="20577"/>
          <ac:spMkLst>
            <pc:docMk/>
            <pc:sldMk cId="2260536740" sldId="2142532430"/>
            <ac:spMk id="10" creationId="{16C628AB-B86D-42DC-BED2-78A954B9C5FA}"/>
          </ac:spMkLst>
        </pc:spChg>
        <pc:cxnChg chg="mod">
          <ac:chgData name="Daniel Margetic (SECURITY)" userId="ee2278a4-4fec-4cd0-81f2-44424f444fea" providerId="ADAL" clId="{419864AD-0CCB-4F8F-B492-769EDE0EEF25}" dt="2023-11-23T13:00:45.068" v="3443"/>
          <ac:cxnSpMkLst>
            <pc:docMk/>
            <pc:sldMk cId="2260536740" sldId="2142532430"/>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345963196" sldId="2142532430"/>
        </pc:sldMkLst>
        <pc:spChg chg="mod">
          <ac:chgData name="Daniel Margetic (SECURITY)" userId="ee2278a4-4fec-4cd0-81f2-44424f444fea" providerId="ADAL" clId="{419864AD-0CCB-4F8F-B492-769EDE0EEF25}" dt="2023-11-22T02:10:07.031" v="2066" actId="20577"/>
          <ac:spMkLst>
            <pc:docMk/>
            <pc:sldMk cId="3345963196" sldId="2142532430"/>
            <ac:spMk id="4" creationId="{FD92F025-1776-4403-B9D2-623921B955C4}"/>
          </ac:spMkLst>
        </pc:spChg>
        <pc:spChg chg="mod">
          <ac:chgData name="Daniel Margetic (SECURITY)" userId="ee2278a4-4fec-4cd0-81f2-44424f444fea" providerId="ADAL" clId="{419864AD-0CCB-4F8F-B492-769EDE0EEF25}" dt="2023-11-22T02:10:07.050" v="2071" actId="20577"/>
          <ac:spMkLst>
            <pc:docMk/>
            <pc:sldMk cId="3345963196" sldId="2142532430"/>
            <ac:spMk id="5" creationId="{26DAAD99-B0A4-4450-8DD7-E1274ABD2AC4}"/>
          </ac:spMkLst>
        </pc:spChg>
        <pc:spChg chg="mod">
          <ac:chgData name="Daniel Margetic (SECURITY)" userId="ee2278a4-4fec-4cd0-81f2-44424f444fea" providerId="ADAL" clId="{419864AD-0CCB-4F8F-B492-769EDE0EEF25}" dt="2023-11-22T02:10:07.035" v="2067" actId="20577"/>
          <ac:spMkLst>
            <pc:docMk/>
            <pc:sldMk cId="3345963196" sldId="2142532430"/>
            <ac:spMk id="8" creationId="{4B5C319F-B8B1-45BD-9E8E-CE6EA54E14C4}"/>
          </ac:spMkLst>
        </pc:spChg>
        <pc:spChg chg="mod">
          <ac:chgData name="Daniel Margetic (SECURITY)" userId="ee2278a4-4fec-4cd0-81f2-44424f444fea" providerId="ADAL" clId="{419864AD-0CCB-4F8F-B492-769EDE0EEF25}" dt="2023-11-22T02:10:07.045" v="2070" actId="20577"/>
          <ac:spMkLst>
            <pc:docMk/>
            <pc:sldMk cId="3345963196" sldId="2142532430"/>
            <ac:spMk id="9" creationId="{B766487E-9ACD-4696-B909-0BD529DF9077}"/>
          </ac:spMkLst>
        </pc:spChg>
        <pc:spChg chg="mod">
          <ac:chgData name="Daniel Margetic (SECURITY)" userId="ee2278a4-4fec-4cd0-81f2-44424f444fea" providerId="ADAL" clId="{419864AD-0CCB-4F8F-B492-769EDE0EEF25}" dt="2023-11-22T02:10:07.058" v="2072" actId="20577"/>
          <ac:spMkLst>
            <pc:docMk/>
            <pc:sldMk cId="3345963196" sldId="2142532430"/>
            <ac:spMk id="10" creationId="{16C628AB-B86D-42DC-BED2-78A954B9C5FA}"/>
          </ac:spMkLst>
        </pc:spChg>
        <pc:cxnChg chg="mod">
          <ac:chgData name="Daniel Margetic (SECURITY)" userId="ee2278a4-4fec-4cd0-81f2-44424f444fea" providerId="ADAL" clId="{419864AD-0CCB-4F8F-B492-769EDE0EEF25}" dt="2023-11-22T02:10:07.040" v="2069"/>
          <ac:cxnSpMkLst>
            <pc:docMk/>
            <pc:sldMk cId="3345963196" sldId="2142532430"/>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25667140" sldId="2142532431"/>
        </pc:sldMkLst>
        <pc:spChg chg="mod">
          <ac:chgData name="Daniel Margetic (SECURITY)" userId="ee2278a4-4fec-4cd0-81f2-44424f444fea" providerId="ADAL" clId="{419864AD-0CCB-4F8F-B492-769EDE0EEF25}" dt="2023-11-17T01:45:15.433" v="587" actId="20577"/>
          <ac:spMkLst>
            <pc:docMk/>
            <pc:sldMk cId="225667140" sldId="2142532431"/>
            <ac:spMk id="4" creationId="{FD92F025-1776-4403-B9D2-623921B955C4}"/>
          </ac:spMkLst>
        </pc:spChg>
        <pc:spChg chg="mod">
          <ac:chgData name="Daniel Margetic (SECURITY)" userId="ee2278a4-4fec-4cd0-81f2-44424f444fea" providerId="ADAL" clId="{419864AD-0CCB-4F8F-B492-769EDE0EEF25}" dt="2023-11-17T01:45:15.450" v="592" actId="20577"/>
          <ac:spMkLst>
            <pc:docMk/>
            <pc:sldMk cId="225667140" sldId="2142532431"/>
            <ac:spMk id="5" creationId="{26DAAD99-B0A4-4450-8DD7-E1274ABD2AC4}"/>
          </ac:spMkLst>
        </pc:spChg>
        <pc:spChg chg="mod">
          <ac:chgData name="Daniel Margetic (SECURITY)" userId="ee2278a4-4fec-4cd0-81f2-44424f444fea" providerId="ADAL" clId="{419864AD-0CCB-4F8F-B492-769EDE0EEF25}" dt="2023-11-17T01:45:15.437" v="588" actId="20577"/>
          <ac:spMkLst>
            <pc:docMk/>
            <pc:sldMk cId="225667140" sldId="2142532431"/>
            <ac:spMk id="8" creationId="{4B5C319F-B8B1-45BD-9E8E-CE6EA54E14C4}"/>
          </ac:spMkLst>
        </pc:spChg>
        <pc:spChg chg="mod">
          <ac:chgData name="Daniel Margetic (SECURITY)" userId="ee2278a4-4fec-4cd0-81f2-44424f444fea" providerId="ADAL" clId="{419864AD-0CCB-4F8F-B492-769EDE0EEF25}" dt="2023-11-17T01:45:15.445" v="591" actId="20577"/>
          <ac:spMkLst>
            <pc:docMk/>
            <pc:sldMk cId="225667140" sldId="2142532431"/>
            <ac:spMk id="9" creationId="{B766487E-9ACD-4696-B909-0BD529DF9077}"/>
          </ac:spMkLst>
        </pc:spChg>
        <pc:spChg chg="mod">
          <ac:chgData name="Daniel Margetic (SECURITY)" userId="ee2278a4-4fec-4cd0-81f2-44424f444fea" providerId="ADAL" clId="{419864AD-0CCB-4F8F-B492-769EDE0EEF25}" dt="2023-11-17T01:45:15.457" v="593" actId="20577"/>
          <ac:spMkLst>
            <pc:docMk/>
            <pc:sldMk cId="225667140" sldId="2142532431"/>
            <ac:spMk id="10" creationId="{16C628AB-B86D-42DC-BED2-78A954B9C5FA}"/>
          </ac:spMkLst>
        </pc:spChg>
        <pc:cxnChg chg="mod">
          <ac:chgData name="Daniel Margetic (SECURITY)" userId="ee2278a4-4fec-4cd0-81f2-44424f444fea" providerId="ADAL" clId="{419864AD-0CCB-4F8F-B492-769EDE0EEF25}" dt="2023-11-17T01:45:15.440" v="590"/>
          <ac:cxnSpMkLst>
            <pc:docMk/>
            <pc:sldMk cId="225667140" sldId="2142532431"/>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921082404" sldId="2142532431"/>
        </pc:sldMkLst>
        <pc:spChg chg="mod">
          <ac:chgData name="Daniel Margetic (SECURITY)" userId="ee2278a4-4fec-4cd0-81f2-44424f444fea" providerId="ADAL" clId="{419864AD-0CCB-4F8F-B492-769EDE0EEF25}" dt="2023-11-23T13:00:45.432" v="3450" actId="20577"/>
          <ac:spMkLst>
            <pc:docMk/>
            <pc:sldMk cId="2921082404" sldId="2142532431"/>
            <ac:spMk id="4" creationId="{FD92F025-1776-4403-B9D2-623921B955C4}"/>
          </ac:spMkLst>
        </pc:spChg>
        <pc:spChg chg="mod">
          <ac:chgData name="Daniel Margetic (SECURITY)" userId="ee2278a4-4fec-4cd0-81f2-44424f444fea" providerId="ADAL" clId="{419864AD-0CCB-4F8F-B492-769EDE0EEF25}" dt="2023-11-23T13:00:45.462" v="3455" actId="20577"/>
          <ac:spMkLst>
            <pc:docMk/>
            <pc:sldMk cId="2921082404" sldId="2142532431"/>
            <ac:spMk id="5" creationId="{26DAAD99-B0A4-4450-8DD7-E1274ABD2AC4}"/>
          </ac:spMkLst>
        </pc:spChg>
        <pc:spChg chg="mod">
          <ac:chgData name="Daniel Margetic (SECURITY)" userId="ee2278a4-4fec-4cd0-81f2-44424f444fea" providerId="ADAL" clId="{419864AD-0CCB-4F8F-B492-769EDE0EEF25}" dt="2023-11-23T13:00:45.440" v="3451" actId="20577"/>
          <ac:spMkLst>
            <pc:docMk/>
            <pc:sldMk cId="2921082404" sldId="2142532431"/>
            <ac:spMk id="8" creationId="{4B5C319F-B8B1-45BD-9E8E-CE6EA54E14C4}"/>
          </ac:spMkLst>
        </pc:spChg>
        <pc:spChg chg="mod">
          <ac:chgData name="Daniel Margetic (SECURITY)" userId="ee2278a4-4fec-4cd0-81f2-44424f444fea" providerId="ADAL" clId="{419864AD-0CCB-4F8F-B492-769EDE0EEF25}" dt="2023-11-23T13:00:45.452" v="3454" actId="20577"/>
          <ac:spMkLst>
            <pc:docMk/>
            <pc:sldMk cId="2921082404" sldId="2142532431"/>
            <ac:spMk id="9" creationId="{B766487E-9ACD-4696-B909-0BD529DF9077}"/>
          </ac:spMkLst>
        </pc:spChg>
        <pc:spChg chg="mod">
          <ac:chgData name="Daniel Margetic (SECURITY)" userId="ee2278a4-4fec-4cd0-81f2-44424f444fea" providerId="ADAL" clId="{419864AD-0CCB-4F8F-B492-769EDE0EEF25}" dt="2023-11-23T13:00:45.472" v="3456" actId="20577"/>
          <ac:spMkLst>
            <pc:docMk/>
            <pc:sldMk cId="2921082404" sldId="2142532431"/>
            <ac:spMk id="10" creationId="{16C628AB-B86D-42DC-BED2-78A954B9C5FA}"/>
          </ac:spMkLst>
        </pc:spChg>
        <pc:cxnChg chg="mod">
          <ac:chgData name="Daniel Margetic (SECURITY)" userId="ee2278a4-4fec-4cd0-81f2-44424f444fea" providerId="ADAL" clId="{419864AD-0CCB-4F8F-B492-769EDE0EEF25}" dt="2023-11-23T13:00:45.442" v="3453"/>
          <ac:cxnSpMkLst>
            <pc:docMk/>
            <pc:sldMk cId="2921082404" sldId="2142532431"/>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040571715" sldId="2142532431"/>
        </pc:sldMkLst>
        <pc:spChg chg="mod">
          <ac:chgData name="Daniel Margetic (SECURITY)" userId="ee2278a4-4fec-4cd0-81f2-44424f444fea" providerId="ADAL" clId="{419864AD-0CCB-4F8F-B492-769EDE0EEF25}" dt="2023-11-23T13:39:08.505" v="5197" actId="20577"/>
          <ac:spMkLst>
            <pc:docMk/>
            <pc:sldMk cId="3040571715" sldId="2142532431"/>
            <ac:spMk id="4" creationId="{FD92F025-1776-4403-B9D2-623921B955C4}"/>
          </ac:spMkLst>
        </pc:spChg>
        <pc:spChg chg="mod">
          <ac:chgData name="Daniel Margetic (SECURITY)" userId="ee2278a4-4fec-4cd0-81f2-44424f444fea" providerId="ADAL" clId="{419864AD-0CCB-4F8F-B492-769EDE0EEF25}" dt="2023-11-23T13:39:08.533" v="5202" actId="20577"/>
          <ac:spMkLst>
            <pc:docMk/>
            <pc:sldMk cId="3040571715" sldId="2142532431"/>
            <ac:spMk id="5" creationId="{26DAAD99-B0A4-4450-8DD7-E1274ABD2AC4}"/>
          </ac:spMkLst>
        </pc:spChg>
        <pc:spChg chg="mod">
          <ac:chgData name="Daniel Margetic (SECURITY)" userId="ee2278a4-4fec-4cd0-81f2-44424f444fea" providerId="ADAL" clId="{419864AD-0CCB-4F8F-B492-769EDE0EEF25}" dt="2023-11-23T13:39:08.518" v="5198" actId="20577"/>
          <ac:spMkLst>
            <pc:docMk/>
            <pc:sldMk cId="3040571715" sldId="2142532431"/>
            <ac:spMk id="8" creationId="{4B5C319F-B8B1-45BD-9E8E-CE6EA54E14C4}"/>
          </ac:spMkLst>
        </pc:spChg>
        <pc:spChg chg="mod">
          <ac:chgData name="Daniel Margetic (SECURITY)" userId="ee2278a4-4fec-4cd0-81f2-44424f444fea" providerId="ADAL" clId="{419864AD-0CCB-4F8F-B492-769EDE0EEF25}" dt="2023-11-23T13:39:08.528" v="5201" actId="20577"/>
          <ac:spMkLst>
            <pc:docMk/>
            <pc:sldMk cId="3040571715" sldId="2142532431"/>
            <ac:spMk id="9" creationId="{B766487E-9ACD-4696-B909-0BD529DF9077}"/>
          </ac:spMkLst>
        </pc:spChg>
        <pc:spChg chg="mod">
          <ac:chgData name="Daniel Margetic (SECURITY)" userId="ee2278a4-4fec-4cd0-81f2-44424f444fea" providerId="ADAL" clId="{419864AD-0CCB-4F8F-B492-769EDE0EEF25}" dt="2023-11-23T13:39:08.541" v="5203" actId="20577"/>
          <ac:spMkLst>
            <pc:docMk/>
            <pc:sldMk cId="3040571715" sldId="2142532431"/>
            <ac:spMk id="10" creationId="{16C628AB-B86D-42DC-BED2-78A954B9C5FA}"/>
          </ac:spMkLst>
        </pc:spChg>
        <pc:cxnChg chg="mod">
          <ac:chgData name="Daniel Margetic (SECURITY)" userId="ee2278a4-4fec-4cd0-81f2-44424f444fea" providerId="ADAL" clId="{419864AD-0CCB-4F8F-B492-769EDE0EEF25}" dt="2023-11-23T13:39:08.522" v="5200"/>
          <ac:cxnSpMkLst>
            <pc:docMk/>
            <pc:sldMk cId="3040571715" sldId="214253243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663972751" sldId="2142532431"/>
        </pc:sldMkLst>
        <pc:spChg chg="mod">
          <ac:chgData name="Daniel Margetic (SECURITY)" userId="ee2278a4-4fec-4cd0-81f2-44424f444fea" providerId="ADAL" clId="{419864AD-0CCB-4F8F-B492-769EDE0EEF25}" dt="2023-11-22T02:10:07.249" v="2076" actId="20577"/>
          <ac:spMkLst>
            <pc:docMk/>
            <pc:sldMk cId="3663972751" sldId="2142532431"/>
            <ac:spMk id="4" creationId="{FD92F025-1776-4403-B9D2-623921B955C4}"/>
          </ac:spMkLst>
        </pc:spChg>
        <pc:spChg chg="mod">
          <ac:chgData name="Daniel Margetic (SECURITY)" userId="ee2278a4-4fec-4cd0-81f2-44424f444fea" providerId="ADAL" clId="{419864AD-0CCB-4F8F-B492-769EDE0EEF25}" dt="2023-11-22T02:10:07.271" v="2081" actId="20577"/>
          <ac:spMkLst>
            <pc:docMk/>
            <pc:sldMk cId="3663972751" sldId="2142532431"/>
            <ac:spMk id="5" creationId="{26DAAD99-B0A4-4450-8DD7-E1274ABD2AC4}"/>
          </ac:spMkLst>
        </pc:spChg>
        <pc:spChg chg="mod">
          <ac:chgData name="Daniel Margetic (SECURITY)" userId="ee2278a4-4fec-4cd0-81f2-44424f444fea" providerId="ADAL" clId="{419864AD-0CCB-4F8F-B492-769EDE0EEF25}" dt="2023-11-22T02:10:07.255" v="2077" actId="20577"/>
          <ac:spMkLst>
            <pc:docMk/>
            <pc:sldMk cId="3663972751" sldId="2142532431"/>
            <ac:spMk id="8" creationId="{4B5C319F-B8B1-45BD-9E8E-CE6EA54E14C4}"/>
          </ac:spMkLst>
        </pc:spChg>
        <pc:spChg chg="mod">
          <ac:chgData name="Daniel Margetic (SECURITY)" userId="ee2278a4-4fec-4cd0-81f2-44424f444fea" providerId="ADAL" clId="{419864AD-0CCB-4F8F-B492-769EDE0EEF25}" dt="2023-11-22T02:10:07.266" v="2080" actId="20577"/>
          <ac:spMkLst>
            <pc:docMk/>
            <pc:sldMk cId="3663972751" sldId="2142532431"/>
            <ac:spMk id="9" creationId="{B766487E-9ACD-4696-B909-0BD529DF9077}"/>
          </ac:spMkLst>
        </pc:spChg>
        <pc:spChg chg="mod">
          <ac:chgData name="Daniel Margetic (SECURITY)" userId="ee2278a4-4fec-4cd0-81f2-44424f444fea" providerId="ADAL" clId="{419864AD-0CCB-4F8F-B492-769EDE0EEF25}" dt="2023-11-22T02:10:07.279" v="2082" actId="20577"/>
          <ac:spMkLst>
            <pc:docMk/>
            <pc:sldMk cId="3663972751" sldId="2142532431"/>
            <ac:spMk id="10" creationId="{16C628AB-B86D-42DC-BED2-78A954B9C5FA}"/>
          </ac:spMkLst>
        </pc:spChg>
        <pc:cxnChg chg="mod">
          <ac:chgData name="Daniel Margetic (SECURITY)" userId="ee2278a4-4fec-4cd0-81f2-44424f444fea" providerId="ADAL" clId="{419864AD-0CCB-4F8F-B492-769EDE0EEF25}" dt="2023-11-22T02:10:07.259" v="2079"/>
          <ac:cxnSpMkLst>
            <pc:docMk/>
            <pc:sldMk cId="3663972751" sldId="2142532431"/>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08112924" sldId="2142532432"/>
        </pc:sldMkLst>
        <pc:spChg chg="mod">
          <ac:chgData name="Daniel Margetic (SECURITY)" userId="ee2278a4-4fec-4cd0-81f2-44424f444fea" providerId="ADAL" clId="{419864AD-0CCB-4F8F-B492-769EDE0EEF25}" dt="2023-11-23T13:39:08.757" v="5207" actId="20577"/>
          <ac:spMkLst>
            <pc:docMk/>
            <pc:sldMk cId="408112924" sldId="2142532432"/>
            <ac:spMk id="4" creationId="{FD92F025-1776-4403-B9D2-623921B955C4}"/>
          </ac:spMkLst>
        </pc:spChg>
        <pc:spChg chg="mod">
          <ac:chgData name="Daniel Margetic (SECURITY)" userId="ee2278a4-4fec-4cd0-81f2-44424f444fea" providerId="ADAL" clId="{419864AD-0CCB-4F8F-B492-769EDE0EEF25}" dt="2023-11-23T13:39:08.771" v="5212" actId="20577"/>
          <ac:spMkLst>
            <pc:docMk/>
            <pc:sldMk cId="408112924" sldId="2142532432"/>
            <ac:spMk id="5" creationId="{26DAAD99-B0A4-4450-8DD7-E1274ABD2AC4}"/>
          </ac:spMkLst>
        </pc:spChg>
        <pc:spChg chg="mod">
          <ac:chgData name="Daniel Margetic (SECURITY)" userId="ee2278a4-4fec-4cd0-81f2-44424f444fea" providerId="ADAL" clId="{419864AD-0CCB-4F8F-B492-769EDE0EEF25}" dt="2023-11-23T13:39:08.760" v="5208" actId="20577"/>
          <ac:spMkLst>
            <pc:docMk/>
            <pc:sldMk cId="408112924" sldId="2142532432"/>
            <ac:spMk id="8" creationId="{4B5C319F-B8B1-45BD-9E8E-CE6EA54E14C4}"/>
          </ac:spMkLst>
        </pc:spChg>
        <pc:spChg chg="mod">
          <ac:chgData name="Daniel Margetic (SECURITY)" userId="ee2278a4-4fec-4cd0-81f2-44424f444fea" providerId="ADAL" clId="{419864AD-0CCB-4F8F-B492-769EDE0EEF25}" dt="2023-11-23T13:39:08.770" v="5211" actId="20577"/>
          <ac:spMkLst>
            <pc:docMk/>
            <pc:sldMk cId="408112924" sldId="2142532432"/>
            <ac:spMk id="9" creationId="{B766487E-9ACD-4696-B909-0BD529DF9077}"/>
          </ac:spMkLst>
        </pc:spChg>
        <pc:spChg chg="mod">
          <ac:chgData name="Daniel Margetic (SECURITY)" userId="ee2278a4-4fec-4cd0-81f2-44424f444fea" providerId="ADAL" clId="{419864AD-0CCB-4F8F-B492-769EDE0EEF25}" dt="2023-11-23T13:39:08.781" v="5213" actId="20577"/>
          <ac:spMkLst>
            <pc:docMk/>
            <pc:sldMk cId="408112924" sldId="2142532432"/>
            <ac:spMk id="10" creationId="{16C628AB-B86D-42DC-BED2-78A954B9C5FA}"/>
          </ac:spMkLst>
        </pc:spChg>
        <pc:cxnChg chg="mod">
          <ac:chgData name="Daniel Margetic (SECURITY)" userId="ee2278a4-4fec-4cd0-81f2-44424f444fea" providerId="ADAL" clId="{419864AD-0CCB-4F8F-B492-769EDE0EEF25}" dt="2023-11-23T13:39:08.760" v="5210"/>
          <ac:cxnSpMkLst>
            <pc:docMk/>
            <pc:sldMk cId="408112924" sldId="2142532432"/>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330347193" sldId="2142532432"/>
        </pc:sldMkLst>
        <pc:spChg chg="mod">
          <ac:chgData name="Daniel Margetic (SECURITY)" userId="ee2278a4-4fec-4cd0-81f2-44424f444fea" providerId="ADAL" clId="{419864AD-0CCB-4F8F-B492-769EDE0EEF25}" dt="2023-11-17T01:45:15.867" v="597" actId="20577"/>
          <ac:spMkLst>
            <pc:docMk/>
            <pc:sldMk cId="1330347193" sldId="2142532432"/>
            <ac:spMk id="4" creationId="{FD92F025-1776-4403-B9D2-623921B955C4}"/>
          </ac:spMkLst>
        </pc:spChg>
        <pc:spChg chg="mod">
          <ac:chgData name="Daniel Margetic (SECURITY)" userId="ee2278a4-4fec-4cd0-81f2-44424f444fea" providerId="ADAL" clId="{419864AD-0CCB-4F8F-B492-769EDE0EEF25}" dt="2023-11-17T01:45:15.885" v="602" actId="20577"/>
          <ac:spMkLst>
            <pc:docMk/>
            <pc:sldMk cId="1330347193" sldId="2142532432"/>
            <ac:spMk id="5" creationId="{26DAAD99-B0A4-4450-8DD7-E1274ABD2AC4}"/>
          </ac:spMkLst>
        </pc:spChg>
        <pc:spChg chg="mod">
          <ac:chgData name="Daniel Margetic (SECURITY)" userId="ee2278a4-4fec-4cd0-81f2-44424f444fea" providerId="ADAL" clId="{419864AD-0CCB-4F8F-B492-769EDE0EEF25}" dt="2023-11-17T01:45:15.872" v="598" actId="20577"/>
          <ac:spMkLst>
            <pc:docMk/>
            <pc:sldMk cId="1330347193" sldId="2142532432"/>
            <ac:spMk id="8" creationId="{4B5C319F-B8B1-45BD-9E8E-CE6EA54E14C4}"/>
          </ac:spMkLst>
        </pc:spChg>
        <pc:spChg chg="mod">
          <ac:chgData name="Daniel Margetic (SECURITY)" userId="ee2278a4-4fec-4cd0-81f2-44424f444fea" providerId="ADAL" clId="{419864AD-0CCB-4F8F-B492-769EDE0EEF25}" dt="2023-11-17T01:45:15.880" v="601" actId="20577"/>
          <ac:spMkLst>
            <pc:docMk/>
            <pc:sldMk cId="1330347193" sldId="2142532432"/>
            <ac:spMk id="9" creationId="{B766487E-9ACD-4696-B909-0BD529DF9077}"/>
          </ac:spMkLst>
        </pc:spChg>
        <pc:spChg chg="mod">
          <ac:chgData name="Daniel Margetic (SECURITY)" userId="ee2278a4-4fec-4cd0-81f2-44424f444fea" providerId="ADAL" clId="{419864AD-0CCB-4F8F-B492-769EDE0EEF25}" dt="2023-11-17T01:45:15.891" v="603" actId="20577"/>
          <ac:spMkLst>
            <pc:docMk/>
            <pc:sldMk cId="1330347193" sldId="2142532432"/>
            <ac:spMk id="10" creationId="{16C628AB-B86D-42DC-BED2-78A954B9C5FA}"/>
          </ac:spMkLst>
        </pc:spChg>
        <pc:cxnChg chg="mod">
          <ac:chgData name="Daniel Margetic (SECURITY)" userId="ee2278a4-4fec-4cd0-81f2-44424f444fea" providerId="ADAL" clId="{419864AD-0CCB-4F8F-B492-769EDE0EEF25}" dt="2023-11-17T01:45:15.875" v="600"/>
          <ac:cxnSpMkLst>
            <pc:docMk/>
            <pc:sldMk cId="1330347193" sldId="2142532432"/>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747383589" sldId="2142532432"/>
        </pc:sldMkLst>
        <pc:spChg chg="mod">
          <ac:chgData name="Daniel Margetic (SECURITY)" userId="ee2278a4-4fec-4cd0-81f2-44424f444fea" providerId="ADAL" clId="{419864AD-0CCB-4F8F-B492-769EDE0EEF25}" dt="2023-11-22T02:10:07.590" v="2086" actId="20577"/>
          <ac:spMkLst>
            <pc:docMk/>
            <pc:sldMk cId="3747383589" sldId="2142532432"/>
            <ac:spMk id="4" creationId="{FD92F025-1776-4403-B9D2-623921B955C4}"/>
          </ac:spMkLst>
        </pc:spChg>
        <pc:spChg chg="mod">
          <ac:chgData name="Daniel Margetic (SECURITY)" userId="ee2278a4-4fec-4cd0-81f2-44424f444fea" providerId="ADAL" clId="{419864AD-0CCB-4F8F-B492-769EDE0EEF25}" dt="2023-11-22T02:10:07.614" v="2091" actId="20577"/>
          <ac:spMkLst>
            <pc:docMk/>
            <pc:sldMk cId="3747383589" sldId="2142532432"/>
            <ac:spMk id="5" creationId="{26DAAD99-B0A4-4450-8DD7-E1274ABD2AC4}"/>
          </ac:spMkLst>
        </pc:spChg>
        <pc:spChg chg="mod">
          <ac:chgData name="Daniel Margetic (SECURITY)" userId="ee2278a4-4fec-4cd0-81f2-44424f444fea" providerId="ADAL" clId="{419864AD-0CCB-4F8F-B492-769EDE0EEF25}" dt="2023-11-22T02:10:07.597" v="2087" actId="20577"/>
          <ac:spMkLst>
            <pc:docMk/>
            <pc:sldMk cId="3747383589" sldId="2142532432"/>
            <ac:spMk id="8" creationId="{4B5C319F-B8B1-45BD-9E8E-CE6EA54E14C4}"/>
          </ac:spMkLst>
        </pc:spChg>
        <pc:spChg chg="mod">
          <ac:chgData name="Daniel Margetic (SECURITY)" userId="ee2278a4-4fec-4cd0-81f2-44424f444fea" providerId="ADAL" clId="{419864AD-0CCB-4F8F-B492-769EDE0EEF25}" dt="2023-11-22T02:10:07.608" v="2090" actId="20577"/>
          <ac:spMkLst>
            <pc:docMk/>
            <pc:sldMk cId="3747383589" sldId="2142532432"/>
            <ac:spMk id="9" creationId="{B766487E-9ACD-4696-B909-0BD529DF9077}"/>
          </ac:spMkLst>
        </pc:spChg>
        <pc:spChg chg="mod">
          <ac:chgData name="Daniel Margetic (SECURITY)" userId="ee2278a4-4fec-4cd0-81f2-44424f444fea" providerId="ADAL" clId="{419864AD-0CCB-4F8F-B492-769EDE0EEF25}" dt="2023-11-22T02:10:07.622" v="2092" actId="20577"/>
          <ac:spMkLst>
            <pc:docMk/>
            <pc:sldMk cId="3747383589" sldId="2142532432"/>
            <ac:spMk id="10" creationId="{16C628AB-B86D-42DC-BED2-78A954B9C5FA}"/>
          </ac:spMkLst>
        </pc:spChg>
        <pc:cxnChg chg="mod">
          <ac:chgData name="Daniel Margetic (SECURITY)" userId="ee2278a4-4fec-4cd0-81f2-44424f444fea" providerId="ADAL" clId="{419864AD-0CCB-4F8F-B492-769EDE0EEF25}" dt="2023-11-22T02:10:07.601" v="2089"/>
          <ac:cxnSpMkLst>
            <pc:docMk/>
            <pc:sldMk cId="3747383589" sldId="214253243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220094097" sldId="2142532432"/>
        </pc:sldMkLst>
        <pc:spChg chg="mod">
          <ac:chgData name="Daniel Margetic (SECURITY)" userId="ee2278a4-4fec-4cd0-81f2-44424f444fea" providerId="ADAL" clId="{419864AD-0CCB-4F8F-B492-769EDE0EEF25}" dt="2023-11-23T13:00:45.809" v="3460" actId="20577"/>
          <ac:spMkLst>
            <pc:docMk/>
            <pc:sldMk cId="4220094097" sldId="2142532432"/>
            <ac:spMk id="4" creationId="{FD92F025-1776-4403-B9D2-623921B955C4}"/>
          </ac:spMkLst>
        </pc:spChg>
        <pc:spChg chg="mod">
          <ac:chgData name="Daniel Margetic (SECURITY)" userId="ee2278a4-4fec-4cd0-81f2-44424f444fea" providerId="ADAL" clId="{419864AD-0CCB-4F8F-B492-769EDE0EEF25}" dt="2023-11-23T13:00:45.834" v="3465" actId="20577"/>
          <ac:spMkLst>
            <pc:docMk/>
            <pc:sldMk cId="4220094097" sldId="2142532432"/>
            <ac:spMk id="5" creationId="{26DAAD99-B0A4-4450-8DD7-E1274ABD2AC4}"/>
          </ac:spMkLst>
        </pc:spChg>
        <pc:spChg chg="mod">
          <ac:chgData name="Daniel Margetic (SECURITY)" userId="ee2278a4-4fec-4cd0-81f2-44424f444fea" providerId="ADAL" clId="{419864AD-0CCB-4F8F-B492-769EDE0EEF25}" dt="2023-11-23T13:00:45.814" v="3461" actId="20577"/>
          <ac:spMkLst>
            <pc:docMk/>
            <pc:sldMk cId="4220094097" sldId="2142532432"/>
            <ac:spMk id="8" creationId="{4B5C319F-B8B1-45BD-9E8E-CE6EA54E14C4}"/>
          </ac:spMkLst>
        </pc:spChg>
        <pc:spChg chg="mod">
          <ac:chgData name="Daniel Margetic (SECURITY)" userId="ee2278a4-4fec-4cd0-81f2-44424f444fea" providerId="ADAL" clId="{419864AD-0CCB-4F8F-B492-769EDE0EEF25}" dt="2023-11-23T13:00:45.824" v="3464" actId="20577"/>
          <ac:spMkLst>
            <pc:docMk/>
            <pc:sldMk cId="4220094097" sldId="2142532432"/>
            <ac:spMk id="9" creationId="{B766487E-9ACD-4696-B909-0BD529DF9077}"/>
          </ac:spMkLst>
        </pc:spChg>
        <pc:spChg chg="mod">
          <ac:chgData name="Daniel Margetic (SECURITY)" userId="ee2278a4-4fec-4cd0-81f2-44424f444fea" providerId="ADAL" clId="{419864AD-0CCB-4F8F-B492-769EDE0EEF25}" dt="2023-11-23T13:00:45.956" v="3466" actId="20577"/>
          <ac:spMkLst>
            <pc:docMk/>
            <pc:sldMk cId="4220094097" sldId="2142532432"/>
            <ac:spMk id="10" creationId="{16C628AB-B86D-42DC-BED2-78A954B9C5FA}"/>
          </ac:spMkLst>
        </pc:spChg>
        <pc:cxnChg chg="mod">
          <ac:chgData name="Daniel Margetic (SECURITY)" userId="ee2278a4-4fec-4cd0-81f2-44424f444fea" providerId="ADAL" clId="{419864AD-0CCB-4F8F-B492-769EDE0EEF25}" dt="2023-11-23T13:00:45.814" v="3463"/>
          <ac:cxnSpMkLst>
            <pc:docMk/>
            <pc:sldMk cId="4220094097" sldId="2142532432"/>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519205605" sldId="2142532433"/>
        </pc:sldMkLst>
        <pc:spChg chg="mod">
          <ac:chgData name="Daniel Margetic (SECURITY)" userId="ee2278a4-4fec-4cd0-81f2-44424f444fea" providerId="ADAL" clId="{419864AD-0CCB-4F8F-B492-769EDE0EEF25}" dt="2023-11-17T01:45:16.163" v="607" actId="20577"/>
          <ac:spMkLst>
            <pc:docMk/>
            <pc:sldMk cId="519205605" sldId="2142532433"/>
            <ac:spMk id="4" creationId="{FD92F025-1776-4403-B9D2-623921B955C4}"/>
          </ac:spMkLst>
        </pc:spChg>
        <pc:spChg chg="mod">
          <ac:chgData name="Daniel Margetic (SECURITY)" userId="ee2278a4-4fec-4cd0-81f2-44424f444fea" providerId="ADAL" clId="{419864AD-0CCB-4F8F-B492-769EDE0EEF25}" dt="2023-11-17T01:45:16.187" v="612" actId="20577"/>
          <ac:spMkLst>
            <pc:docMk/>
            <pc:sldMk cId="519205605" sldId="2142532433"/>
            <ac:spMk id="5" creationId="{26DAAD99-B0A4-4450-8DD7-E1274ABD2AC4}"/>
          </ac:spMkLst>
        </pc:spChg>
        <pc:spChg chg="mod">
          <ac:chgData name="Daniel Margetic (SECURITY)" userId="ee2278a4-4fec-4cd0-81f2-44424f444fea" providerId="ADAL" clId="{419864AD-0CCB-4F8F-B492-769EDE0EEF25}" dt="2023-11-17T01:45:16.170" v="608" actId="20577"/>
          <ac:spMkLst>
            <pc:docMk/>
            <pc:sldMk cId="519205605" sldId="2142532433"/>
            <ac:spMk id="8" creationId="{4B5C319F-B8B1-45BD-9E8E-CE6EA54E14C4}"/>
          </ac:spMkLst>
        </pc:spChg>
        <pc:spChg chg="mod">
          <ac:chgData name="Daniel Margetic (SECURITY)" userId="ee2278a4-4fec-4cd0-81f2-44424f444fea" providerId="ADAL" clId="{419864AD-0CCB-4F8F-B492-769EDE0EEF25}" dt="2023-11-17T01:45:16.182" v="611" actId="20577"/>
          <ac:spMkLst>
            <pc:docMk/>
            <pc:sldMk cId="519205605" sldId="2142532433"/>
            <ac:spMk id="9" creationId="{B766487E-9ACD-4696-B909-0BD529DF9077}"/>
          </ac:spMkLst>
        </pc:spChg>
        <pc:spChg chg="mod">
          <ac:chgData name="Daniel Margetic (SECURITY)" userId="ee2278a4-4fec-4cd0-81f2-44424f444fea" providerId="ADAL" clId="{419864AD-0CCB-4F8F-B492-769EDE0EEF25}" dt="2023-11-17T01:45:16.193" v="613" actId="20577"/>
          <ac:spMkLst>
            <pc:docMk/>
            <pc:sldMk cId="519205605" sldId="2142532433"/>
            <ac:spMk id="10" creationId="{16C628AB-B86D-42DC-BED2-78A954B9C5FA}"/>
          </ac:spMkLst>
        </pc:spChg>
        <pc:cxnChg chg="mod">
          <ac:chgData name="Daniel Margetic (SECURITY)" userId="ee2278a4-4fec-4cd0-81f2-44424f444fea" providerId="ADAL" clId="{419864AD-0CCB-4F8F-B492-769EDE0EEF25}" dt="2023-11-17T01:45:16.174" v="610"/>
          <ac:cxnSpMkLst>
            <pc:docMk/>
            <pc:sldMk cId="519205605" sldId="214253243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306247261" sldId="2142532433"/>
        </pc:sldMkLst>
        <pc:spChg chg="mod">
          <ac:chgData name="Daniel Margetic (SECURITY)" userId="ee2278a4-4fec-4cd0-81f2-44424f444fea" providerId="ADAL" clId="{419864AD-0CCB-4F8F-B492-769EDE0EEF25}" dt="2023-11-22T02:10:08.095" v="2096" actId="20577"/>
          <ac:spMkLst>
            <pc:docMk/>
            <pc:sldMk cId="3306247261" sldId="2142532433"/>
            <ac:spMk id="4" creationId="{FD92F025-1776-4403-B9D2-623921B955C4}"/>
          </ac:spMkLst>
        </pc:spChg>
        <pc:spChg chg="mod">
          <ac:chgData name="Daniel Margetic (SECURITY)" userId="ee2278a4-4fec-4cd0-81f2-44424f444fea" providerId="ADAL" clId="{419864AD-0CCB-4F8F-B492-769EDE0EEF25}" dt="2023-11-22T02:10:08.115" v="2101" actId="20577"/>
          <ac:spMkLst>
            <pc:docMk/>
            <pc:sldMk cId="3306247261" sldId="2142532433"/>
            <ac:spMk id="5" creationId="{26DAAD99-B0A4-4450-8DD7-E1274ABD2AC4}"/>
          </ac:spMkLst>
        </pc:spChg>
        <pc:spChg chg="mod">
          <ac:chgData name="Daniel Margetic (SECURITY)" userId="ee2278a4-4fec-4cd0-81f2-44424f444fea" providerId="ADAL" clId="{419864AD-0CCB-4F8F-B492-769EDE0EEF25}" dt="2023-11-22T02:10:08.099" v="2097" actId="20577"/>
          <ac:spMkLst>
            <pc:docMk/>
            <pc:sldMk cId="3306247261" sldId="2142532433"/>
            <ac:spMk id="8" creationId="{4B5C319F-B8B1-45BD-9E8E-CE6EA54E14C4}"/>
          </ac:spMkLst>
        </pc:spChg>
        <pc:spChg chg="mod">
          <ac:chgData name="Daniel Margetic (SECURITY)" userId="ee2278a4-4fec-4cd0-81f2-44424f444fea" providerId="ADAL" clId="{419864AD-0CCB-4F8F-B492-769EDE0EEF25}" dt="2023-11-22T02:10:08.110" v="2100" actId="20577"/>
          <ac:spMkLst>
            <pc:docMk/>
            <pc:sldMk cId="3306247261" sldId="2142532433"/>
            <ac:spMk id="9" creationId="{B766487E-9ACD-4696-B909-0BD529DF9077}"/>
          </ac:spMkLst>
        </pc:spChg>
        <pc:spChg chg="mod">
          <ac:chgData name="Daniel Margetic (SECURITY)" userId="ee2278a4-4fec-4cd0-81f2-44424f444fea" providerId="ADAL" clId="{419864AD-0CCB-4F8F-B492-769EDE0EEF25}" dt="2023-11-22T02:10:08.122" v="2102" actId="20577"/>
          <ac:spMkLst>
            <pc:docMk/>
            <pc:sldMk cId="3306247261" sldId="2142532433"/>
            <ac:spMk id="10" creationId="{16C628AB-B86D-42DC-BED2-78A954B9C5FA}"/>
          </ac:spMkLst>
        </pc:spChg>
        <pc:cxnChg chg="mod">
          <ac:chgData name="Daniel Margetic (SECURITY)" userId="ee2278a4-4fec-4cd0-81f2-44424f444fea" providerId="ADAL" clId="{419864AD-0CCB-4F8F-B492-769EDE0EEF25}" dt="2023-11-22T02:10:08.103" v="2099"/>
          <ac:cxnSpMkLst>
            <pc:docMk/>
            <pc:sldMk cId="3306247261" sldId="2142532433"/>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590782306" sldId="2142532433"/>
        </pc:sldMkLst>
        <pc:spChg chg="mod">
          <ac:chgData name="Daniel Margetic (SECURITY)" userId="ee2278a4-4fec-4cd0-81f2-44424f444fea" providerId="ADAL" clId="{419864AD-0CCB-4F8F-B492-769EDE0EEF25}" dt="2023-11-23T13:39:09.116" v="5217" actId="20577"/>
          <ac:spMkLst>
            <pc:docMk/>
            <pc:sldMk cId="3590782306" sldId="2142532433"/>
            <ac:spMk id="4" creationId="{FD92F025-1776-4403-B9D2-623921B955C4}"/>
          </ac:spMkLst>
        </pc:spChg>
        <pc:spChg chg="mod">
          <ac:chgData name="Daniel Margetic (SECURITY)" userId="ee2278a4-4fec-4cd0-81f2-44424f444fea" providerId="ADAL" clId="{419864AD-0CCB-4F8F-B492-769EDE0EEF25}" dt="2023-11-23T13:39:09.126" v="5222" actId="20577"/>
          <ac:spMkLst>
            <pc:docMk/>
            <pc:sldMk cId="3590782306" sldId="2142532433"/>
            <ac:spMk id="5" creationId="{26DAAD99-B0A4-4450-8DD7-E1274ABD2AC4}"/>
          </ac:spMkLst>
        </pc:spChg>
        <pc:spChg chg="mod">
          <ac:chgData name="Daniel Margetic (SECURITY)" userId="ee2278a4-4fec-4cd0-81f2-44424f444fea" providerId="ADAL" clId="{419864AD-0CCB-4F8F-B492-769EDE0EEF25}" dt="2023-11-23T13:39:09.116" v="5218" actId="20577"/>
          <ac:spMkLst>
            <pc:docMk/>
            <pc:sldMk cId="3590782306" sldId="2142532433"/>
            <ac:spMk id="8" creationId="{4B5C319F-B8B1-45BD-9E8E-CE6EA54E14C4}"/>
          </ac:spMkLst>
        </pc:spChg>
        <pc:spChg chg="mod">
          <ac:chgData name="Daniel Margetic (SECURITY)" userId="ee2278a4-4fec-4cd0-81f2-44424f444fea" providerId="ADAL" clId="{419864AD-0CCB-4F8F-B492-769EDE0EEF25}" dt="2023-11-23T13:39:09.126" v="5221" actId="20577"/>
          <ac:spMkLst>
            <pc:docMk/>
            <pc:sldMk cId="3590782306" sldId="2142532433"/>
            <ac:spMk id="9" creationId="{B766487E-9ACD-4696-B909-0BD529DF9077}"/>
          </ac:spMkLst>
        </pc:spChg>
        <pc:spChg chg="mod">
          <ac:chgData name="Daniel Margetic (SECURITY)" userId="ee2278a4-4fec-4cd0-81f2-44424f444fea" providerId="ADAL" clId="{419864AD-0CCB-4F8F-B492-769EDE0EEF25}" dt="2023-11-23T13:39:09.137" v="5223" actId="20577"/>
          <ac:spMkLst>
            <pc:docMk/>
            <pc:sldMk cId="3590782306" sldId="2142532433"/>
            <ac:spMk id="10" creationId="{16C628AB-B86D-42DC-BED2-78A954B9C5FA}"/>
          </ac:spMkLst>
        </pc:spChg>
        <pc:cxnChg chg="mod">
          <ac:chgData name="Daniel Margetic (SECURITY)" userId="ee2278a4-4fec-4cd0-81f2-44424f444fea" providerId="ADAL" clId="{419864AD-0CCB-4F8F-B492-769EDE0EEF25}" dt="2023-11-23T13:39:09.116" v="5220"/>
          <ac:cxnSpMkLst>
            <pc:docMk/>
            <pc:sldMk cId="3590782306" sldId="214253243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141443584" sldId="2142532433"/>
        </pc:sldMkLst>
        <pc:spChg chg="mod">
          <ac:chgData name="Daniel Margetic (SECURITY)" userId="ee2278a4-4fec-4cd0-81f2-44424f444fea" providerId="ADAL" clId="{419864AD-0CCB-4F8F-B492-769EDE0EEF25}" dt="2023-11-23T13:00:46.362" v="3470" actId="20577"/>
          <ac:spMkLst>
            <pc:docMk/>
            <pc:sldMk cId="4141443584" sldId="2142532433"/>
            <ac:spMk id="4" creationId="{FD92F025-1776-4403-B9D2-623921B955C4}"/>
          </ac:spMkLst>
        </pc:spChg>
        <pc:spChg chg="mod">
          <ac:chgData name="Daniel Margetic (SECURITY)" userId="ee2278a4-4fec-4cd0-81f2-44424f444fea" providerId="ADAL" clId="{419864AD-0CCB-4F8F-B492-769EDE0EEF25}" dt="2023-11-23T13:00:46.393" v="3475" actId="20577"/>
          <ac:spMkLst>
            <pc:docMk/>
            <pc:sldMk cId="4141443584" sldId="2142532433"/>
            <ac:spMk id="5" creationId="{26DAAD99-B0A4-4450-8DD7-E1274ABD2AC4}"/>
          </ac:spMkLst>
        </pc:spChg>
        <pc:spChg chg="mod">
          <ac:chgData name="Daniel Margetic (SECURITY)" userId="ee2278a4-4fec-4cd0-81f2-44424f444fea" providerId="ADAL" clId="{419864AD-0CCB-4F8F-B492-769EDE0EEF25}" dt="2023-11-23T13:00:46.372" v="3471" actId="20577"/>
          <ac:spMkLst>
            <pc:docMk/>
            <pc:sldMk cId="4141443584" sldId="2142532433"/>
            <ac:spMk id="8" creationId="{4B5C319F-B8B1-45BD-9E8E-CE6EA54E14C4}"/>
          </ac:spMkLst>
        </pc:spChg>
        <pc:spChg chg="mod">
          <ac:chgData name="Daniel Margetic (SECURITY)" userId="ee2278a4-4fec-4cd0-81f2-44424f444fea" providerId="ADAL" clId="{419864AD-0CCB-4F8F-B492-769EDE0EEF25}" dt="2023-11-23T13:00:46.382" v="3474" actId="20577"/>
          <ac:spMkLst>
            <pc:docMk/>
            <pc:sldMk cId="4141443584" sldId="2142532433"/>
            <ac:spMk id="9" creationId="{B766487E-9ACD-4696-B909-0BD529DF9077}"/>
          </ac:spMkLst>
        </pc:spChg>
        <pc:spChg chg="mod">
          <ac:chgData name="Daniel Margetic (SECURITY)" userId="ee2278a4-4fec-4cd0-81f2-44424f444fea" providerId="ADAL" clId="{419864AD-0CCB-4F8F-B492-769EDE0EEF25}" dt="2023-11-23T13:00:46.443" v="3476" actId="20577"/>
          <ac:spMkLst>
            <pc:docMk/>
            <pc:sldMk cId="4141443584" sldId="2142532433"/>
            <ac:spMk id="10" creationId="{16C628AB-B86D-42DC-BED2-78A954B9C5FA}"/>
          </ac:spMkLst>
        </pc:spChg>
        <pc:cxnChg chg="mod">
          <ac:chgData name="Daniel Margetic (SECURITY)" userId="ee2278a4-4fec-4cd0-81f2-44424f444fea" providerId="ADAL" clId="{419864AD-0CCB-4F8F-B492-769EDE0EEF25}" dt="2023-11-23T13:00:46.372" v="3473"/>
          <ac:cxnSpMkLst>
            <pc:docMk/>
            <pc:sldMk cId="4141443584" sldId="2142532433"/>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554127476" sldId="2142532434"/>
        </pc:sldMkLst>
        <pc:spChg chg="mod">
          <ac:chgData name="Daniel Margetic (SECURITY)" userId="ee2278a4-4fec-4cd0-81f2-44424f444fea" providerId="ADAL" clId="{419864AD-0CCB-4F8F-B492-769EDE0EEF25}" dt="2023-11-17T01:45:16.601" v="617" actId="20577"/>
          <ac:spMkLst>
            <pc:docMk/>
            <pc:sldMk cId="554127476" sldId="2142532434"/>
            <ac:spMk id="4" creationId="{FD92F025-1776-4403-B9D2-623921B955C4}"/>
          </ac:spMkLst>
        </pc:spChg>
        <pc:spChg chg="mod">
          <ac:chgData name="Daniel Margetic (SECURITY)" userId="ee2278a4-4fec-4cd0-81f2-44424f444fea" providerId="ADAL" clId="{419864AD-0CCB-4F8F-B492-769EDE0EEF25}" dt="2023-11-17T01:45:16.620" v="622" actId="20577"/>
          <ac:spMkLst>
            <pc:docMk/>
            <pc:sldMk cId="554127476" sldId="2142532434"/>
            <ac:spMk id="5" creationId="{26DAAD99-B0A4-4450-8DD7-E1274ABD2AC4}"/>
          </ac:spMkLst>
        </pc:spChg>
        <pc:spChg chg="mod">
          <ac:chgData name="Daniel Margetic (SECURITY)" userId="ee2278a4-4fec-4cd0-81f2-44424f444fea" providerId="ADAL" clId="{419864AD-0CCB-4F8F-B492-769EDE0EEF25}" dt="2023-11-17T01:45:16.606" v="618" actId="20577"/>
          <ac:spMkLst>
            <pc:docMk/>
            <pc:sldMk cId="554127476" sldId="2142532434"/>
            <ac:spMk id="8" creationId="{4B5C319F-B8B1-45BD-9E8E-CE6EA54E14C4}"/>
          </ac:spMkLst>
        </pc:spChg>
        <pc:spChg chg="mod">
          <ac:chgData name="Daniel Margetic (SECURITY)" userId="ee2278a4-4fec-4cd0-81f2-44424f444fea" providerId="ADAL" clId="{419864AD-0CCB-4F8F-B492-769EDE0EEF25}" dt="2023-11-17T01:45:16.615" v="621" actId="20577"/>
          <ac:spMkLst>
            <pc:docMk/>
            <pc:sldMk cId="554127476" sldId="2142532434"/>
            <ac:spMk id="9" creationId="{B766487E-9ACD-4696-B909-0BD529DF9077}"/>
          </ac:spMkLst>
        </pc:spChg>
        <pc:spChg chg="mod">
          <ac:chgData name="Daniel Margetic (SECURITY)" userId="ee2278a4-4fec-4cd0-81f2-44424f444fea" providerId="ADAL" clId="{419864AD-0CCB-4F8F-B492-769EDE0EEF25}" dt="2023-11-17T01:45:16.627" v="623" actId="20577"/>
          <ac:spMkLst>
            <pc:docMk/>
            <pc:sldMk cId="554127476" sldId="2142532434"/>
            <ac:spMk id="10" creationId="{16C628AB-B86D-42DC-BED2-78A954B9C5FA}"/>
          </ac:spMkLst>
        </pc:spChg>
        <pc:cxnChg chg="mod">
          <ac:chgData name="Daniel Margetic (SECURITY)" userId="ee2278a4-4fec-4cd0-81f2-44424f444fea" providerId="ADAL" clId="{419864AD-0CCB-4F8F-B492-769EDE0EEF25}" dt="2023-11-17T01:45:16.610" v="620"/>
          <ac:cxnSpMkLst>
            <pc:docMk/>
            <pc:sldMk cId="554127476" sldId="214253243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976358337" sldId="2142532434"/>
        </pc:sldMkLst>
        <pc:spChg chg="mod">
          <ac:chgData name="Daniel Margetic (SECURITY)" userId="ee2278a4-4fec-4cd0-81f2-44424f444fea" providerId="ADAL" clId="{419864AD-0CCB-4F8F-B492-769EDE0EEF25}" dt="2023-11-22T02:10:08.535" v="2106" actId="20577"/>
          <ac:spMkLst>
            <pc:docMk/>
            <pc:sldMk cId="976358337" sldId="2142532434"/>
            <ac:spMk id="4" creationId="{FD92F025-1776-4403-B9D2-623921B955C4}"/>
          </ac:spMkLst>
        </pc:spChg>
        <pc:spChg chg="mod">
          <ac:chgData name="Daniel Margetic (SECURITY)" userId="ee2278a4-4fec-4cd0-81f2-44424f444fea" providerId="ADAL" clId="{419864AD-0CCB-4F8F-B492-769EDE0EEF25}" dt="2023-11-22T02:10:08.559" v="2111" actId="20577"/>
          <ac:spMkLst>
            <pc:docMk/>
            <pc:sldMk cId="976358337" sldId="2142532434"/>
            <ac:spMk id="5" creationId="{26DAAD99-B0A4-4450-8DD7-E1274ABD2AC4}"/>
          </ac:spMkLst>
        </pc:spChg>
        <pc:spChg chg="mod">
          <ac:chgData name="Daniel Margetic (SECURITY)" userId="ee2278a4-4fec-4cd0-81f2-44424f444fea" providerId="ADAL" clId="{419864AD-0CCB-4F8F-B492-769EDE0EEF25}" dt="2023-11-22T02:10:08.541" v="2107" actId="20577"/>
          <ac:spMkLst>
            <pc:docMk/>
            <pc:sldMk cId="976358337" sldId="2142532434"/>
            <ac:spMk id="8" creationId="{4B5C319F-B8B1-45BD-9E8E-CE6EA54E14C4}"/>
          </ac:spMkLst>
        </pc:spChg>
        <pc:spChg chg="mod">
          <ac:chgData name="Daniel Margetic (SECURITY)" userId="ee2278a4-4fec-4cd0-81f2-44424f444fea" providerId="ADAL" clId="{419864AD-0CCB-4F8F-B492-769EDE0EEF25}" dt="2023-11-22T02:10:08.552" v="2110" actId="20577"/>
          <ac:spMkLst>
            <pc:docMk/>
            <pc:sldMk cId="976358337" sldId="2142532434"/>
            <ac:spMk id="9" creationId="{B766487E-9ACD-4696-B909-0BD529DF9077}"/>
          </ac:spMkLst>
        </pc:spChg>
        <pc:spChg chg="mod">
          <ac:chgData name="Daniel Margetic (SECURITY)" userId="ee2278a4-4fec-4cd0-81f2-44424f444fea" providerId="ADAL" clId="{419864AD-0CCB-4F8F-B492-769EDE0EEF25}" dt="2023-11-22T02:10:08.569" v="2112" actId="20577"/>
          <ac:spMkLst>
            <pc:docMk/>
            <pc:sldMk cId="976358337" sldId="2142532434"/>
            <ac:spMk id="10" creationId="{16C628AB-B86D-42DC-BED2-78A954B9C5FA}"/>
          </ac:spMkLst>
        </pc:spChg>
        <pc:cxnChg chg="mod">
          <ac:chgData name="Daniel Margetic (SECURITY)" userId="ee2278a4-4fec-4cd0-81f2-44424f444fea" providerId="ADAL" clId="{419864AD-0CCB-4F8F-B492-769EDE0EEF25}" dt="2023-11-22T02:10:08.546" v="2109"/>
          <ac:cxnSpMkLst>
            <pc:docMk/>
            <pc:sldMk cId="976358337" sldId="2142532434"/>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324655159" sldId="2142532434"/>
        </pc:sldMkLst>
        <pc:spChg chg="mod">
          <ac:chgData name="Daniel Margetic (SECURITY)" userId="ee2278a4-4fec-4cd0-81f2-44424f444fea" providerId="ADAL" clId="{419864AD-0CCB-4F8F-B492-769EDE0EEF25}" dt="2023-11-23T13:00:46.918" v="3480" actId="20577"/>
          <ac:spMkLst>
            <pc:docMk/>
            <pc:sldMk cId="2324655159" sldId="2142532434"/>
            <ac:spMk id="7" creationId="{DF68B3D7-6A77-446B-9BE0-5761866275FA}"/>
          </ac:spMkLst>
        </pc:spChg>
        <pc:spChg chg="mod">
          <ac:chgData name="Daniel Margetic (SECURITY)" userId="ee2278a4-4fec-4cd0-81f2-44424f444fea" providerId="ADAL" clId="{419864AD-0CCB-4F8F-B492-769EDE0EEF25}" dt="2023-11-23T13:00:46.934" v="3481" actId="20577"/>
          <ac:spMkLst>
            <pc:docMk/>
            <pc:sldMk cId="2324655159" sldId="2142532434"/>
            <ac:spMk id="8" creationId="{18E67519-EB92-47EA-95FF-71912384D9F3}"/>
          </ac:spMkLst>
        </pc:spChg>
      </pc:sldChg>
      <pc:sldChg chg="modSp add del mod ord">
        <pc:chgData name="Daniel Margetic (SECURITY)" userId="ee2278a4-4fec-4cd0-81f2-44424f444fea" providerId="ADAL" clId="{419864AD-0CCB-4F8F-B492-769EDE0EEF25}" dt="2023-11-23T13:41:15.379" v="5492" actId="47"/>
        <pc:sldMkLst>
          <pc:docMk/>
          <pc:sldMk cId="3708995497" sldId="2142532434"/>
        </pc:sldMkLst>
        <pc:spChg chg="mod">
          <ac:chgData name="Daniel Margetic (SECURITY)" userId="ee2278a4-4fec-4cd0-81f2-44424f444fea" providerId="ADAL" clId="{419864AD-0CCB-4F8F-B492-769EDE0EEF25}" dt="2023-11-23T13:39:09.463" v="5227" actId="20577"/>
          <ac:spMkLst>
            <pc:docMk/>
            <pc:sldMk cId="3708995497" sldId="2142532434"/>
            <ac:spMk id="4" creationId="{FD92F025-1776-4403-B9D2-623921B955C4}"/>
          </ac:spMkLst>
        </pc:spChg>
        <pc:spChg chg="mod">
          <ac:chgData name="Daniel Margetic (SECURITY)" userId="ee2278a4-4fec-4cd0-81f2-44424f444fea" providerId="ADAL" clId="{419864AD-0CCB-4F8F-B492-769EDE0EEF25}" dt="2023-11-23T13:39:09.477" v="5232" actId="20577"/>
          <ac:spMkLst>
            <pc:docMk/>
            <pc:sldMk cId="3708995497" sldId="2142532434"/>
            <ac:spMk id="5" creationId="{26DAAD99-B0A4-4450-8DD7-E1274ABD2AC4}"/>
          </ac:spMkLst>
        </pc:spChg>
        <pc:spChg chg="mod">
          <ac:chgData name="Daniel Margetic (SECURITY)" userId="ee2278a4-4fec-4cd0-81f2-44424f444fea" providerId="ADAL" clId="{419864AD-0CCB-4F8F-B492-769EDE0EEF25}" dt="2023-11-23T13:39:09.467" v="5228" actId="20577"/>
          <ac:spMkLst>
            <pc:docMk/>
            <pc:sldMk cId="3708995497" sldId="2142532434"/>
            <ac:spMk id="8" creationId="{4B5C319F-B8B1-45BD-9E8E-CE6EA54E14C4}"/>
          </ac:spMkLst>
        </pc:spChg>
        <pc:spChg chg="mod">
          <ac:chgData name="Daniel Margetic (SECURITY)" userId="ee2278a4-4fec-4cd0-81f2-44424f444fea" providerId="ADAL" clId="{419864AD-0CCB-4F8F-B492-769EDE0EEF25}" dt="2023-11-23T13:39:09.467" v="5231" actId="20577"/>
          <ac:spMkLst>
            <pc:docMk/>
            <pc:sldMk cId="3708995497" sldId="2142532434"/>
            <ac:spMk id="9" creationId="{B766487E-9ACD-4696-B909-0BD529DF9077}"/>
          </ac:spMkLst>
        </pc:spChg>
        <pc:spChg chg="mod">
          <ac:chgData name="Daniel Margetic (SECURITY)" userId="ee2278a4-4fec-4cd0-81f2-44424f444fea" providerId="ADAL" clId="{419864AD-0CCB-4F8F-B492-769EDE0EEF25}" dt="2023-11-23T13:39:09.477" v="5233" actId="20577"/>
          <ac:spMkLst>
            <pc:docMk/>
            <pc:sldMk cId="3708995497" sldId="2142532434"/>
            <ac:spMk id="10" creationId="{16C628AB-B86D-42DC-BED2-78A954B9C5FA}"/>
          </ac:spMkLst>
        </pc:spChg>
        <pc:cxnChg chg="mod">
          <ac:chgData name="Daniel Margetic (SECURITY)" userId="ee2278a4-4fec-4cd0-81f2-44424f444fea" providerId="ADAL" clId="{419864AD-0CCB-4F8F-B492-769EDE0EEF25}" dt="2023-11-23T13:39:09.467" v="5230"/>
          <ac:cxnSpMkLst>
            <pc:docMk/>
            <pc:sldMk cId="3708995497" sldId="2142532434"/>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57229791" sldId="2142532435"/>
        </pc:sldMkLst>
        <pc:spChg chg="mod">
          <ac:chgData name="Daniel Margetic (SECURITY)" userId="ee2278a4-4fec-4cd0-81f2-44424f444fea" providerId="ADAL" clId="{419864AD-0CCB-4F8F-B492-769EDE0EEF25}" dt="2023-11-23T13:39:09.726" v="5237" actId="20577"/>
          <ac:spMkLst>
            <pc:docMk/>
            <pc:sldMk cId="57229791" sldId="2142532435"/>
            <ac:spMk id="4" creationId="{FD92F025-1776-4403-B9D2-623921B955C4}"/>
          </ac:spMkLst>
        </pc:spChg>
        <pc:spChg chg="mod">
          <ac:chgData name="Daniel Margetic (SECURITY)" userId="ee2278a4-4fec-4cd0-81f2-44424f444fea" providerId="ADAL" clId="{419864AD-0CCB-4F8F-B492-769EDE0EEF25}" dt="2023-11-23T13:39:09.742" v="5242" actId="20577"/>
          <ac:spMkLst>
            <pc:docMk/>
            <pc:sldMk cId="57229791" sldId="2142532435"/>
            <ac:spMk id="5" creationId="{26DAAD99-B0A4-4450-8DD7-E1274ABD2AC4}"/>
          </ac:spMkLst>
        </pc:spChg>
        <pc:spChg chg="mod">
          <ac:chgData name="Daniel Margetic (SECURITY)" userId="ee2278a4-4fec-4cd0-81f2-44424f444fea" providerId="ADAL" clId="{419864AD-0CCB-4F8F-B492-769EDE0EEF25}" dt="2023-11-23T13:39:09.730" v="5238" actId="20577"/>
          <ac:spMkLst>
            <pc:docMk/>
            <pc:sldMk cId="57229791" sldId="2142532435"/>
            <ac:spMk id="8" creationId="{4B5C319F-B8B1-45BD-9E8E-CE6EA54E14C4}"/>
          </ac:spMkLst>
        </pc:spChg>
        <pc:spChg chg="mod">
          <ac:chgData name="Daniel Margetic (SECURITY)" userId="ee2278a4-4fec-4cd0-81f2-44424f444fea" providerId="ADAL" clId="{419864AD-0CCB-4F8F-B492-769EDE0EEF25}" dt="2023-11-23T13:39:09.739" v="5241" actId="20577"/>
          <ac:spMkLst>
            <pc:docMk/>
            <pc:sldMk cId="57229791" sldId="2142532435"/>
            <ac:spMk id="9" creationId="{B766487E-9ACD-4696-B909-0BD529DF9077}"/>
          </ac:spMkLst>
        </pc:spChg>
        <pc:spChg chg="mod">
          <ac:chgData name="Daniel Margetic (SECURITY)" userId="ee2278a4-4fec-4cd0-81f2-44424f444fea" providerId="ADAL" clId="{419864AD-0CCB-4F8F-B492-769EDE0EEF25}" dt="2023-11-23T13:39:09.748" v="5243" actId="20577"/>
          <ac:spMkLst>
            <pc:docMk/>
            <pc:sldMk cId="57229791" sldId="2142532435"/>
            <ac:spMk id="10" creationId="{16C628AB-B86D-42DC-BED2-78A954B9C5FA}"/>
          </ac:spMkLst>
        </pc:spChg>
        <pc:cxnChg chg="mod">
          <ac:chgData name="Daniel Margetic (SECURITY)" userId="ee2278a4-4fec-4cd0-81f2-44424f444fea" providerId="ADAL" clId="{419864AD-0CCB-4F8F-B492-769EDE0EEF25}" dt="2023-11-23T13:39:09.734" v="5240"/>
          <ac:cxnSpMkLst>
            <pc:docMk/>
            <pc:sldMk cId="57229791" sldId="2142532435"/>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93240676" sldId="2142532435"/>
        </pc:sldMkLst>
        <pc:spChg chg="mod">
          <ac:chgData name="Daniel Margetic (SECURITY)" userId="ee2278a4-4fec-4cd0-81f2-44424f444fea" providerId="ADAL" clId="{419864AD-0CCB-4F8F-B492-769EDE0EEF25}" dt="2023-11-17T01:45:16.856" v="627" actId="20577"/>
          <ac:spMkLst>
            <pc:docMk/>
            <pc:sldMk cId="293240676" sldId="2142532435"/>
            <ac:spMk id="4" creationId="{FD92F025-1776-4403-B9D2-623921B955C4}"/>
          </ac:spMkLst>
        </pc:spChg>
        <pc:spChg chg="mod">
          <ac:chgData name="Daniel Margetic (SECURITY)" userId="ee2278a4-4fec-4cd0-81f2-44424f444fea" providerId="ADAL" clId="{419864AD-0CCB-4F8F-B492-769EDE0EEF25}" dt="2023-11-17T01:45:16.875" v="632" actId="20577"/>
          <ac:spMkLst>
            <pc:docMk/>
            <pc:sldMk cId="293240676" sldId="2142532435"/>
            <ac:spMk id="5" creationId="{26DAAD99-B0A4-4450-8DD7-E1274ABD2AC4}"/>
          </ac:spMkLst>
        </pc:spChg>
        <pc:spChg chg="mod">
          <ac:chgData name="Daniel Margetic (SECURITY)" userId="ee2278a4-4fec-4cd0-81f2-44424f444fea" providerId="ADAL" clId="{419864AD-0CCB-4F8F-B492-769EDE0EEF25}" dt="2023-11-17T01:45:16.862" v="628" actId="20577"/>
          <ac:spMkLst>
            <pc:docMk/>
            <pc:sldMk cId="293240676" sldId="2142532435"/>
            <ac:spMk id="8" creationId="{4B5C319F-B8B1-45BD-9E8E-CE6EA54E14C4}"/>
          </ac:spMkLst>
        </pc:spChg>
        <pc:spChg chg="mod">
          <ac:chgData name="Daniel Margetic (SECURITY)" userId="ee2278a4-4fec-4cd0-81f2-44424f444fea" providerId="ADAL" clId="{419864AD-0CCB-4F8F-B492-769EDE0EEF25}" dt="2023-11-17T01:45:16.871" v="631" actId="20577"/>
          <ac:spMkLst>
            <pc:docMk/>
            <pc:sldMk cId="293240676" sldId="2142532435"/>
            <ac:spMk id="9" creationId="{B766487E-9ACD-4696-B909-0BD529DF9077}"/>
          </ac:spMkLst>
        </pc:spChg>
        <pc:spChg chg="mod">
          <ac:chgData name="Daniel Margetic (SECURITY)" userId="ee2278a4-4fec-4cd0-81f2-44424f444fea" providerId="ADAL" clId="{419864AD-0CCB-4F8F-B492-769EDE0EEF25}" dt="2023-11-17T01:45:16.883" v="633" actId="20577"/>
          <ac:spMkLst>
            <pc:docMk/>
            <pc:sldMk cId="293240676" sldId="2142532435"/>
            <ac:spMk id="10" creationId="{16C628AB-B86D-42DC-BED2-78A954B9C5FA}"/>
          </ac:spMkLst>
        </pc:spChg>
        <pc:cxnChg chg="mod">
          <ac:chgData name="Daniel Margetic (SECURITY)" userId="ee2278a4-4fec-4cd0-81f2-44424f444fea" providerId="ADAL" clId="{419864AD-0CCB-4F8F-B492-769EDE0EEF25}" dt="2023-11-17T01:45:16.866" v="630"/>
          <ac:cxnSpMkLst>
            <pc:docMk/>
            <pc:sldMk cId="293240676" sldId="2142532435"/>
            <ac:cxnSpMk id="18" creationId="{28AA62ED-5C89-4E21-BEA3-D3CE68733D6D}"/>
          </ac:cxnSpMkLst>
        </pc:cxnChg>
      </pc:sldChg>
      <pc:sldChg chg="addSp modSp add del mod ord">
        <pc:chgData name="Daniel Margetic (SECURITY)" userId="ee2278a4-4fec-4cd0-81f2-44424f444fea" providerId="ADAL" clId="{419864AD-0CCB-4F8F-B492-769EDE0EEF25}" dt="2023-11-23T13:02:05.162" v="3943" actId="47"/>
        <pc:sldMkLst>
          <pc:docMk/>
          <pc:sldMk cId="717060683" sldId="2142532435"/>
        </pc:sldMkLst>
        <pc:spChg chg="mod">
          <ac:chgData name="Daniel Margetic (SECURITY)" userId="ee2278a4-4fec-4cd0-81f2-44424f444fea" providerId="ADAL" clId="{419864AD-0CCB-4F8F-B492-769EDE0EEF25}" dt="2023-11-23T13:00:47.162" v="3537" actId="20577"/>
          <ac:spMkLst>
            <pc:docMk/>
            <pc:sldMk cId="717060683" sldId="2142532435"/>
            <ac:spMk id="3" creationId="{02A2312C-B6C0-45C8-BA07-32B020802FF8}"/>
          </ac:spMkLst>
        </pc:spChg>
        <pc:spChg chg="mod">
          <ac:chgData name="Daniel Margetic (SECURITY)" userId="ee2278a4-4fec-4cd0-81f2-44424f444fea" providerId="ADAL" clId="{419864AD-0CCB-4F8F-B492-769EDE0EEF25}" dt="2023-11-23T13:00:47.162" v="3538" actId="20577"/>
          <ac:spMkLst>
            <pc:docMk/>
            <pc:sldMk cId="717060683" sldId="2142532435"/>
            <ac:spMk id="5" creationId="{449B3142-8E14-463C-9568-B853FC4E00D8}"/>
          </ac:spMkLst>
        </pc:spChg>
        <pc:spChg chg="mod">
          <ac:chgData name="Daniel Margetic (SECURITY)" userId="ee2278a4-4fec-4cd0-81f2-44424f444fea" providerId="ADAL" clId="{419864AD-0CCB-4F8F-B492-769EDE0EEF25}" dt="2023-11-23T13:00:46.949" v="3485" actId="20577"/>
          <ac:spMkLst>
            <pc:docMk/>
            <pc:sldMk cId="717060683" sldId="2142532435"/>
            <ac:spMk id="8" creationId="{3E3E86A1-51F0-4ACE-9110-65C339009DC5}"/>
          </ac:spMkLst>
        </pc:spChg>
        <pc:spChg chg="mod">
          <ac:chgData name="Daniel Margetic (SECURITY)" userId="ee2278a4-4fec-4cd0-81f2-44424f444fea" providerId="ADAL" clId="{419864AD-0CCB-4F8F-B492-769EDE0EEF25}" dt="2023-11-23T13:00:46.959" v="3486" actId="20577"/>
          <ac:spMkLst>
            <pc:docMk/>
            <pc:sldMk cId="717060683" sldId="2142532435"/>
            <ac:spMk id="9" creationId="{03055892-809B-4369-8DC3-837607F92822}"/>
          </ac:spMkLst>
        </pc:spChg>
        <pc:spChg chg="mod">
          <ac:chgData name="Daniel Margetic (SECURITY)" userId="ee2278a4-4fec-4cd0-81f2-44424f444fea" providerId="ADAL" clId="{419864AD-0CCB-4F8F-B492-769EDE0EEF25}" dt="2023-11-23T13:00:47.182" v="3545" actId="20577"/>
          <ac:spMkLst>
            <pc:docMk/>
            <pc:sldMk cId="717060683" sldId="2142532435"/>
            <ac:spMk id="12" creationId="{BF878C93-8775-4329-AC41-FB6E5F1F9E5D}"/>
          </ac:spMkLst>
        </pc:spChg>
        <pc:spChg chg="mod">
          <ac:chgData name="Daniel Margetic (SECURITY)" userId="ee2278a4-4fec-4cd0-81f2-44424f444fea" providerId="ADAL" clId="{419864AD-0CCB-4F8F-B492-769EDE0EEF25}" dt="2023-11-23T13:00:47.182" v="3546" actId="20577"/>
          <ac:spMkLst>
            <pc:docMk/>
            <pc:sldMk cId="717060683" sldId="2142532435"/>
            <ac:spMk id="13" creationId="{DEACA864-3795-4B65-93F0-66CF1A79BB5F}"/>
          </ac:spMkLst>
        </pc:spChg>
        <pc:spChg chg="mod">
          <ac:chgData name="Daniel Margetic (SECURITY)" userId="ee2278a4-4fec-4cd0-81f2-44424f444fea" providerId="ADAL" clId="{419864AD-0CCB-4F8F-B492-769EDE0EEF25}" dt="2023-11-23T13:00:47.043" v="3489" actId="20577"/>
          <ac:spMkLst>
            <pc:docMk/>
            <pc:sldMk cId="717060683" sldId="2142532435"/>
            <ac:spMk id="16" creationId="{8FAEC4C6-4999-49FA-9A20-D5286ACF228D}"/>
          </ac:spMkLst>
        </pc:spChg>
        <pc:spChg chg="mod">
          <ac:chgData name="Daniel Margetic (SECURITY)" userId="ee2278a4-4fec-4cd0-81f2-44424f444fea" providerId="ADAL" clId="{419864AD-0CCB-4F8F-B492-769EDE0EEF25}" dt="2023-11-23T13:00:47.047" v="3490" actId="20577"/>
          <ac:spMkLst>
            <pc:docMk/>
            <pc:sldMk cId="717060683" sldId="2142532435"/>
            <ac:spMk id="18" creationId="{534C3077-CDBF-4AF7-9BDC-213801286609}"/>
          </ac:spMkLst>
        </pc:spChg>
        <pc:spChg chg="mod">
          <ac:chgData name="Daniel Margetic (SECURITY)" userId="ee2278a4-4fec-4cd0-81f2-44424f444fea" providerId="ADAL" clId="{419864AD-0CCB-4F8F-B492-769EDE0EEF25}" dt="2023-11-23T13:00:47.212" v="3561" actId="20577"/>
          <ac:spMkLst>
            <pc:docMk/>
            <pc:sldMk cId="717060683" sldId="2142532435"/>
            <ac:spMk id="21" creationId="{BD72CBD1-F987-DC47-6246-CDC9B07A9F66}"/>
          </ac:spMkLst>
        </pc:spChg>
        <pc:spChg chg="mod">
          <ac:chgData name="Daniel Margetic (SECURITY)" userId="ee2278a4-4fec-4cd0-81f2-44424f444fea" providerId="ADAL" clId="{419864AD-0CCB-4F8F-B492-769EDE0EEF25}" dt="2023-11-23T13:00:47.062" v="3497" actId="20577"/>
          <ac:spMkLst>
            <pc:docMk/>
            <pc:sldMk cId="717060683" sldId="2142532435"/>
            <ac:spMk id="22" creationId="{26EC3D75-A7AA-419E-954A-541DBD940CE3}"/>
          </ac:spMkLst>
        </pc:spChg>
        <pc:spChg chg="mod">
          <ac:chgData name="Daniel Margetic (SECURITY)" userId="ee2278a4-4fec-4cd0-81f2-44424f444fea" providerId="ADAL" clId="{419864AD-0CCB-4F8F-B492-769EDE0EEF25}" dt="2023-11-23T13:00:47.071" v="3498" actId="20577"/>
          <ac:spMkLst>
            <pc:docMk/>
            <pc:sldMk cId="717060683" sldId="2142532435"/>
            <ac:spMk id="25" creationId="{92D996AE-5E09-476E-81FB-22FA58980C80}"/>
          </ac:spMkLst>
        </pc:spChg>
        <pc:spChg chg="mod">
          <ac:chgData name="Daniel Margetic (SECURITY)" userId="ee2278a4-4fec-4cd0-81f2-44424f444fea" providerId="ADAL" clId="{419864AD-0CCB-4F8F-B492-769EDE0EEF25}" dt="2023-11-23T13:00:47.222" v="3562" actId="20577"/>
          <ac:spMkLst>
            <pc:docMk/>
            <pc:sldMk cId="717060683" sldId="2142532435"/>
            <ac:spMk id="27" creationId="{4976D953-E6C7-72EC-1F0F-168561210E81}"/>
          </ac:spMkLst>
        </pc:spChg>
        <pc:spChg chg="mod">
          <ac:chgData name="Daniel Margetic (SECURITY)" userId="ee2278a4-4fec-4cd0-81f2-44424f444fea" providerId="ADAL" clId="{419864AD-0CCB-4F8F-B492-769EDE0EEF25}" dt="2023-11-23T13:00:47.252" v="3569" actId="20577"/>
          <ac:spMkLst>
            <pc:docMk/>
            <pc:sldMk cId="717060683" sldId="2142532435"/>
            <ac:spMk id="36" creationId="{A602988C-DDDA-DDBF-4079-F843938159FB}"/>
          </ac:spMkLst>
        </pc:spChg>
        <pc:spChg chg="mod">
          <ac:chgData name="Daniel Margetic (SECURITY)" userId="ee2278a4-4fec-4cd0-81f2-44424f444fea" providerId="ADAL" clId="{419864AD-0CCB-4F8F-B492-769EDE0EEF25}" dt="2023-11-23T13:00:47.272" v="3570" actId="20577"/>
          <ac:spMkLst>
            <pc:docMk/>
            <pc:sldMk cId="717060683" sldId="2142532435"/>
            <ac:spMk id="37" creationId="{F4571528-C912-862D-3B32-3DA7DF7811FE}"/>
          </ac:spMkLst>
        </pc:spChg>
        <pc:spChg chg="mod">
          <ac:chgData name="Daniel Margetic (SECURITY)" userId="ee2278a4-4fec-4cd0-81f2-44424f444fea" providerId="ADAL" clId="{419864AD-0CCB-4F8F-B492-769EDE0EEF25}" dt="2023-11-23T13:00:47.284" v="3577" actId="20577"/>
          <ac:spMkLst>
            <pc:docMk/>
            <pc:sldMk cId="717060683" sldId="2142532435"/>
            <ac:spMk id="39" creationId="{5543250D-67A3-CFE0-C0FF-CA25504BECE5}"/>
          </ac:spMkLst>
        </pc:spChg>
        <pc:spChg chg="mod">
          <ac:chgData name="Daniel Margetic (SECURITY)" userId="ee2278a4-4fec-4cd0-81f2-44424f444fea" providerId="ADAL" clId="{419864AD-0CCB-4F8F-B492-769EDE0EEF25}" dt="2023-11-23T13:00:47.294" v="3578" actId="20577"/>
          <ac:spMkLst>
            <pc:docMk/>
            <pc:sldMk cId="717060683" sldId="2142532435"/>
            <ac:spMk id="40" creationId="{2D9B9717-E01F-1D95-0AE4-2074F9F92C37}"/>
          </ac:spMkLst>
        </pc:spChg>
        <pc:spChg chg="mod">
          <ac:chgData name="Daniel Margetic (SECURITY)" userId="ee2278a4-4fec-4cd0-81f2-44424f444fea" providerId="ADAL" clId="{419864AD-0CCB-4F8F-B492-769EDE0EEF25}" dt="2023-11-23T13:00:47.081" v="3505" actId="20577"/>
          <ac:spMkLst>
            <pc:docMk/>
            <pc:sldMk cId="717060683" sldId="2142532435"/>
            <ac:spMk id="41" creationId="{5F718C7C-8E6C-4F1F-880F-BE556A2A4FA1}"/>
          </ac:spMkLst>
        </pc:spChg>
        <pc:spChg chg="mod">
          <ac:chgData name="Daniel Margetic (SECURITY)" userId="ee2278a4-4fec-4cd0-81f2-44424f444fea" providerId="ADAL" clId="{419864AD-0CCB-4F8F-B492-769EDE0EEF25}" dt="2023-11-23T13:00:47.091" v="3506" actId="20577"/>
          <ac:spMkLst>
            <pc:docMk/>
            <pc:sldMk cId="717060683" sldId="2142532435"/>
            <ac:spMk id="43" creationId="{9A0E3318-F6C4-42EA-8925-F6A87532565D}"/>
          </ac:spMkLst>
        </pc:spChg>
        <pc:spChg chg="mod">
          <ac:chgData name="Daniel Margetic (SECURITY)" userId="ee2278a4-4fec-4cd0-81f2-44424f444fea" providerId="ADAL" clId="{419864AD-0CCB-4F8F-B492-769EDE0EEF25}" dt="2023-11-23T13:00:47.101" v="3513" actId="20577"/>
          <ac:spMkLst>
            <pc:docMk/>
            <pc:sldMk cId="717060683" sldId="2142532435"/>
            <ac:spMk id="47" creationId="{97A63E6B-1073-45D8-81B7-6FB833A473A3}"/>
          </ac:spMkLst>
        </pc:spChg>
        <pc:spChg chg="mod">
          <ac:chgData name="Daniel Margetic (SECURITY)" userId="ee2278a4-4fec-4cd0-81f2-44424f444fea" providerId="ADAL" clId="{419864AD-0CCB-4F8F-B492-769EDE0EEF25}" dt="2023-11-23T13:00:47.111" v="3514" actId="20577"/>
          <ac:spMkLst>
            <pc:docMk/>
            <pc:sldMk cId="717060683" sldId="2142532435"/>
            <ac:spMk id="49" creationId="{D8B9A33B-ADD7-4791-8FF2-6D7E50EF2C36}"/>
          </ac:spMkLst>
        </pc:spChg>
        <pc:spChg chg="mod">
          <ac:chgData name="Daniel Margetic (SECURITY)" userId="ee2278a4-4fec-4cd0-81f2-44424f444fea" providerId="ADAL" clId="{419864AD-0CCB-4F8F-B492-769EDE0EEF25}" dt="2023-11-23T13:00:47.121" v="3521" actId="20577"/>
          <ac:spMkLst>
            <pc:docMk/>
            <pc:sldMk cId="717060683" sldId="2142532435"/>
            <ac:spMk id="53" creationId="{DE4F2781-57BF-400E-9776-D0CB596ECA76}"/>
          </ac:spMkLst>
        </pc:spChg>
        <pc:spChg chg="mod">
          <ac:chgData name="Daniel Margetic (SECURITY)" userId="ee2278a4-4fec-4cd0-81f2-44424f444fea" providerId="ADAL" clId="{419864AD-0CCB-4F8F-B492-769EDE0EEF25}" dt="2023-11-23T13:00:47.131" v="3522" actId="20577"/>
          <ac:spMkLst>
            <pc:docMk/>
            <pc:sldMk cId="717060683" sldId="2142532435"/>
            <ac:spMk id="55" creationId="{89E44410-8F83-483F-AF65-068A8FA9E76C}"/>
          </ac:spMkLst>
        </pc:spChg>
        <pc:spChg chg="mod">
          <ac:chgData name="Daniel Margetic (SECURITY)" userId="ee2278a4-4fec-4cd0-81f2-44424f444fea" providerId="ADAL" clId="{419864AD-0CCB-4F8F-B492-769EDE0EEF25}" dt="2023-11-23T13:00:47.202" v="3553" actId="20577"/>
          <ac:spMkLst>
            <pc:docMk/>
            <pc:sldMk cId="717060683" sldId="2142532435"/>
            <ac:spMk id="58" creationId="{68111BEC-B35B-A65C-5898-A3D5E3D8520B}"/>
          </ac:spMkLst>
        </pc:spChg>
        <pc:spChg chg="mod">
          <ac:chgData name="Daniel Margetic (SECURITY)" userId="ee2278a4-4fec-4cd0-81f2-44424f444fea" providerId="ADAL" clId="{419864AD-0CCB-4F8F-B492-769EDE0EEF25}" dt="2023-11-23T13:00:47.144" v="3529" actId="20577"/>
          <ac:spMkLst>
            <pc:docMk/>
            <pc:sldMk cId="717060683" sldId="2142532435"/>
            <ac:spMk id="59" creationId="{91C29F1C-4489-4EBD-A4B7-A32D7A563807}"/>
          </ac:spMkLst>
        </pc:spChg>
        <pc:spChg chg="mod">
          <ac:chgData name="Daniel Margetic (SECURITY)" userId="ee2278a4-4fec-4cd0-81f2-44424f444fea" providerId="ADAL" clId="{419864AD-0CCB-4F8F-B492-769EDE0EEF25}" dt="2023-11-23T13:00:47.202" v="3554" actId="20577"/>
          <ac:spMkLst>
            <pc:docMk/>
            <pc:sldMk cId="717060683" sldId="2142532435"/>
            <ac:spMk id="60" creationId="{AD2213D7-B94F-85E9-34DC-C57FCA787D02}"/>
          </ac:spMkLst>
        </pc:spChg>
        <pc:spChg chg="mod">
          <ac:chgData name="Daniel Margetic (SECURITY)" userId="ee2278a4-4fec-4cd0-81f2-44424f444fea" providerId="ADAL" clId="{419864AD-0CCB-4F8F-B492-769EDE0EEF25}" dt="2023-11-23T13:00:47.152" v="3530" actId="20577"/>
          <ac:spMkLst>
            <pc:docMk/>
            <pc:sldMk cId="717060683" sldId="2142532435"/>
            <ac:spMk id="61" creationId="{89C2434E-16C4-48B5-AA76-0F387E7C12B5}"/>
          </ac:spMkLst>
        </pc:spChg>
        <pc:picChg chg="add mod">
          <ac:chgData name="Daniel Margetic (SECURITY)" userId="ee2278a4-4fec-4cd0-81f2-44424f444fea" providerId="ADAL" clId="{419864AD-0CCB-4F8F-B492-769EDE0EEF25}" dt="2023-11-23T13:00:47.062" v="3496"/>
          <ac:picMkLst>
            <pc:docMk/>
            <pc:sldMk cId="717060683" sldId="2142532435"/>
            <ac:picMk id="32" creationId="{00461D5E-6CE9-78B8-F98A-842A0563BD96}"/>
          </ac:picMkLst>
        </pc:picChg>
        <pc:picChg chg="add mod">
          <ac:chgData name="Daniel Margetic (SECURITY)" userId="ee2278a4-4fec-4cd0-81f2-44424f444fea" providerId="ADAL" clId="{419864AD-0CCB-4F8F-B492-769EDE0EEF25}" dt="2023-11-23T13:00:47.081" v="3504"/>
          <ac:picMkLst>
            <pc:docMk/>
            <pc:sldMk cId="717060683" sldId="2142532435"/>
            <ac:picMk id="34" creationId="{5D6DDA4B-9495-7DCD-6ADC-52FAE1DA8F54}"/>
          </ac:picMkLst>
        </pc:picChg>
        <pc:picChg chg="add mod">
          <ac:chgData name="Daniel Margetic (SECURITY)" userId="ee2278a4-4fec-4cd0-81f2-44424f444fea" providerId="ADAL" clId="{419864AD-0CCB-4F8F-B492-769EDE0EEF25}" dt="2023-11-23T13:00:47.101" v="3512"/>
          <ac:picMkLst>
            <pc:docMk/>
            <pc:sldMk cId="717060683" sldId="2142532435"/>
            <ac:picMk id="35" creationId="{39EC84F2-DBD6-A541-0A09-4B12359F271B}"/>
          </ac:picMkLst>
        </pc:picChg>
        <pc:picChg chg="add mod">
          <ac:chgData name="Daniel Margetic (SECURITY)" userId="ee2278a4-4fec-4cd0-81f2-44424f444fea" providerId="ADAL" clId="{419864AD-0CCB-4F8F-B492-769EDE0EEF25}" dt="2023-11-23T13:00:47.121" v="3520"/>
          <ac:picMkLst>
            <pc:docMk/>
            <pc:sldMk cId="717060683" sldId="2142532435"/>
            <ac:picMk id="44" creationId="{1B783423-0DAD-B8AA-3CE3-167FF5C8890B}"/>
          </ac:picMkLst>
        </pc:picChg>
        <pc:picChg chg="add mod">
          <ac:chgData name="Daniel Margetic (SECURITY)" userId="ee2278a4-4fec-4cd0-81f2-44424f444fea" providerId="ADAL" clId="{419864AD-0CCB-4F8F-B492-769EDE0EEF25}" dt="2023-11-23T13:00:47.144" v="3528"/>
          <ac:picMkLst>
            <pc:docMk/>
            <pc:sldMk cId="717060683" sldId="2142532435"/>
            <ac:picMk id="46" creationId="{88FA257C-BA74-CE57-E7D9-86C63982D1E7}"/>
          </ac:picMkLst>
        </pc:picChg>
        <pc:picChg chg="add mod">
          <ac:chgData name="Daniel Margetic (SECURITY)" userId="ee2278a4-4fec-4cd0-81f2-44424f444fea" providerId="ADAL" clId="{419864AD-0CCB-4F8F-B492-769EDE0EEF25}" dt="2023-11-23T13:00:47.162" v="3536"/>
          <ac:picMkLst>
            <pc:docMk/>
            <pc:sldMk cId="717060683" sldId="2142532435"/>
            <ac:picMk id="48" creationId="{6A26AAFA-E660-768F-489D-441BAA3FA5A0}"/>
          </ac:picMkLst>
        </pc:picChg>
        <pc:picChg chg="add mod">
          <ac:chgData name="Daniel Margetic (SECURITY)" userId="ee2278a4-4fec-4cd0-81f2-44424f444fea" providerId="ADAL" clId="{419864AD-0CCB-4F8F-B492-769EDE0EEF25}" dt="2023-11-23T13:00:47.172" v="3544"/>
          <ac:picMkLst>
            <pc:docMk/>
            <pc:sldMk cId="717060683" sldId="2142532435"/>
            <ac:picMk id="50" creationId="{55B8D543-891E-8CE7-2FFA-C7393D7A6313}"/>
          </ac:picMkLst>
        </pc:picChg>
        <pc:picChg chg="add mod">
          <ac:chgData name="Daniel Margetic (SECURITY)" userId="ee2278a4-4fec-4cd0-81f2-44424f444fea" providerId="ADAL" clId="{419864AD-0CCB-4F8F-B492-769EDE0EEF25}" dt="2023-11-23T13:00:47.192" v="3552"/>
          <ac:picMkLst>
            <pc:docMk/>
            <pc:sldMk cId="717060683" sldId="2142532435"/>
            <ac:picMk id="52" creationId="{BAD229F4-996B-15DE-E127-19C18EC163B1}"/>
          </ac:picMkLst>
        </pc:picChg>
        <pc:picChg chg="add mod">
          <ac:chgData name="Daniel Margetic (SECURITY)" userId="ee2278a4-4fec-4cd0-81f2-44424f444fea" providerId="ADAL" clId="{419864AD-0CCB-4F8F-B492-769EDE0EEF25}" dt="2023-11-23T13:00:47.212" v="3560"/>
          <ac:picMkLst>
            <pc:docMk/>
            <pc:sldMk cId="717060683" sldId="2142532435"/>
            <ac:picMk id="54" creationId="{29E039F5-41E1-350C-8C42-C38DB6EED465}"/>
          </ac:picMkLst>
        </pc:picChg>
        <pc:picChg chg="add mod">
          <ac:chgData name="Daniel Margetic (SECURITY)" userId="ee2278a4-4fec-4cd0-81f2-44424f444fea" providerId="ADAL" clId="{419864AD-0CCB-4F8F-B492-769EDE0EEF25}" dt="2023-11-23T13:00:47.252" v="3568"/>
          <ac:picMkLst>
            <pc:docMk/>
            <pc:sldMk cId="717060683" sldId="2142532435"/>
            <ac:picMk id="56" creationId="{26A2DF8F-7BFD-8C42-0F2B-D1AD5F44A564}"/>
          </ac:picMkLst>
        </pc:picChg>
        <pc:picChg chg="add mod">
          <ac:chgData name="Daniel Margetic (SECURITY)" userId="ee2278a4-4fec-4cd0-81f2-44424f444fea" providerId="ADAL" clId="{419864AD-0CCB-4F8F-B492-769EDE0EEF25}" dt="2023-11-23T13:00:47.284" v="3576"/>
          <ac:picMkLst>
            <pc:docMk/>
            <pc:sldMk cId="717060683" sldId="2142532435"/>
            <ac:picMk id="62" creationId="{49EA2C6E-3D50-3D0A-79C7-38A85B28560A}"/>
          </ac:picMkLst>
        </pc:picChg>
        <pc:picChg chg="add mod">
          <ac:chgData name="Daniel Margetic (SECURITY)" userId="ee2278a4-4fec-4cd0-81f2-44424f444fea" providerId="ADAL" clId="{419864AD-0CCB-4F8F-B492-769EDE0EEF25}" dt="2023-11-23T13:00:47.304" v="3584"/>
          <ac:picMkLst>
            <pc:docMk/>
            <pc:sldMk cId="717060683" sldId="2142532435"/>
            <ac:picMk id="64" creationId="{595F4851-FDED-227A-6D2A-FAF4E412FBB6}"/>
          </ac:picMkLst>
        </pc:picChg>
        <pc:cxnChg chg="mod">
          <ac:chgData name="Daniel Margetic (SECURITY)" userId="ee2278a4-4fec-4cd0-81f2-44424f444fea" providerId="ADAL" clId="{419864AD-0CCB-4F8F-B492-769EDE0EEF25}" dt="2023-11-23T13:00:46.980" v="3488"/>
          <ac:cxnSpMkLst>
            <pc:docMk/>
            <pc:sldMk cId="717060683" sldId="2142532435"/>
            <ac:cxnSpMk id="23" creationId="{AB43E8F0-8C3C-4F1E-919E-E1ECE342E8DE}"/>
          </ac:cxnSpMkLst>
        </pc:cxnChg>
      </pc:sldChg>
      <pc:sldChg chg="modSp add del mod ord">
        <pc:chgData name="Daniel Margetic (SECURITY)" userId="ee2278a4-4fec-4cd0-81f2-44424f444fea" providerId="ADAL" clId="{419864AD-0CCB-4F8F-B492-769EDE0EEF25}" dt="2023-11-22T02:13:22.894" v="2516" actId="47"/>
        <pc:sldMkLst>
          <pc:docMk/>
          <pc:sldMk cId="2391061167" sldId="2142532435"/>
        </pc:sldMkLst>
        <pc:spChg chg="mod">
          <ac:chgData name="Daniel Margetic (SECURITY)" userId="ee2278a4-4fec-4cd0-81f2-44424f444fea" providerId="ADAL" clId="{419864AD-0CCB-4F8F-B492-769EDE0EEF25}" dt="2023-11-22T02:10:08.856" v="2116" actId="20577"/>
          <ac:spMkLst>
            <pc:docMk/>
            <pc:sldMk cId="2391061167" sldId="2142532435"/>
            <ac:spMk id="4" creationId="{FD92F025-1776-4403-B9D2-623921B955C4}"/>
          </ac:spMkLst>
        </pc:spChg>
        <pc:spChg chg="mod">
          <ac:chgData name="Daniel Margetic (SECURITY)" userId="ee2278a4-4fec-4cd0-81f2-44424f444fea" providerId="ADAL" clId="{419864AD-0CCB-4F8F-B492-769EDE0EEF25}" dt="2023-11-22T02:10:08.881" v="2121" actId="20577"/>
          <ac:spMkLst>
            <pc:docMk/>
            <pc:sldMk cId="2391061167" sldId="2142532435"/>
            <ac:spMk id="5" creationId="{26DAAD99-B0A4-4450-8DD7-E1274ABD2AC4}"/>
          </ac:spMkLst>
        </pc:spChg>
        <pc:spChg chg="mod">
          <ac:chgData name="Daniel Margetic (SECURITY)" userId="ee2278a4-4fec-4cd0-81f2-44424f444fea" providerId="ADAL" clId="{419864AD-0CCB-4F8F-B492-769EDE0EEF25}" dt="2023-11-22T02:10:08.863" v="2117" actId="20577"/>
          <ac:spMkLst>
            <pc:docMk/>
            <pc:sldMk cId="2391061167" sldId="2142532435"/>
            <ac:spMk id="8" creationId="{4B5C319F-B8B1-45BD-9E8E-CE6EA54E14C4}"/>
          </ac:spMkLst>
        </pc:spChg>
        <pc:spChg chg="mod">
          <ac:chgData name="Daniel Margetic (SECURITY)" userId="ee2278a4-4fec-4cd0-81f2-44424f444fea" providerId="ADAL" clId="{419864AD-0CCB-4F8F-B492-769EDE0EEF25}" dt="2023-11-22T02:10:08.875" v="2120" actId="20577"/>
          <ac:spMkLst>
            <pc:docMk/>
            <pc:sldMk cId="2391061167" sldId="2142532435"/>
            <ac:spMk id="9" creationId="{B766487E-9ACD-4696-B909-0BD529DF9077}"/>
          </ac:spMkLst>
        </pc:spChg>
        <pc:spChg chg="mod">
          <ac:chgData name="Daniel Margetic (SECURITY)" userId="ee2278a4-4fec-4cd0-81f2-44424f444fea" providerId="ADAL" clId="{419864AD-0CCB-4F8F-B492-769EDE0EEF25}" dt="2023-11-22T02:10:08.900" v="2122" actId="20577"/>
          <ac:spMkLst>
            <pc:docMk/>
            <pc:sldMk cId="2391061167" sldId="2142532435"/>
            <ac:spMk id="10" creationId="{16C628AB-B86D-42DC-BED2-78A954B9C5FA}"/>
          </ac:spMkLst>
        </pc:spChg>
        <pc:cxnChg chg="mod">
          <ac:chgData name="Daniel Margetic (SECURITY)" userId="ee2278a4-4fec-4cd0-81f2-44424f444fea" providerId="ADAL" clId="{419864AD-0CCB-4F8F-B492-769EDE0EEF25}" dt="2023-11-22T02:10:08.868" v="2119"/>
          <ac:cxnSpMkLst>
            <pc:docMk/>
            <pc:sldMk cId="2391061167" sldId="2142532435"/>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1236715" sldId="2142532436"/>
        </pc:sldMkLst>
        <pc:spChg chg="mod">
          <ac:chgData name="Daniel Margetic (SECURITY)" userId="ee2278a4-4fec-4cd0-81f2-44424f444fea" providerId="ADAL" clId="{419864AD-0CCB-4F8F-B492-769EDE0EEF25}" dt="2023-11-23T13:39:10.004" v="5247" actId="20577"/>
          <ac:spMkLst>
            <pc:docMk/>
            <pc:sldMk cId="11236715" sldId="2142532436"/>
            <ac:spMk id="4" creationId="{FD92F025-1776-4403-B9D2-623921B955C4}"/>
          </ac:spMkLst>
        </pc:spChg>
        <pc:spChg chg="mod">
          <ac:chgData name="Daniel Margetic (SECURITY)" userId="ee2278a4-4fec-4cd0-81f2-44424f444fea" providerId="ADAL" clId="{419864AD-0CCB-4F8F-B492-769EDE0EEF25}" dt="2023-11-23T13:39:10.024" v="5252" actId="20577"/>
          <ac:spMkLst>
            <pc:docMk/>
            <pc:sldMk cId="11236715" sldId="2142532436"/>
            <ac:spMk id="5" creationId="{26DAAD99-B0A4-4450-8DD7-E1274ABD2AC4}"/>
          </ac:spMkLst>
        </pc:spChg>
        <pc:spChg chg="mod">
          <ac:chgData name="Daniel Margetic (SECURITY)" userId="ee2278a4-4fec-4cd0-81f2-44424f444fea" providerId="ADAL" clId="{419864AD-0CCB-4F8F-B492-769EDE0EEF25}" dt="2023-11-23T13:39:10.008" v="5248" actId="20577"/>
          <ac:spMkLst>
            <pc:docMk/>
            <pc:sldMk cId="11236715" sldId="2142532436"/>
            <ac:spMk id="8" creationId="{4B5C319F-B8B1-45BD-9E8E-CE6EA54E14C4}"/>
          </ac:spMkLst>
        </pc:spChg>
        <pc:spChg chg="mod">
          <ac:chgData name="Daniel Margetic (SECURITY)" userId="ee2278a4-4fec-4cd0-81f2-44424f444fea" providerId="ADAL" clId="{419864AD-0CCB-4F8F-B492-769EDE0EEF25}" dt="2023-11-23T13:39:10.019" v="5251" actId="20577"/>
          <ac:spMkLst>
            <pc:docMk/>
            <pc:sldMk cId="11236715" sldId="2142532436"/>
            <ac:spMk id="9" creationId="{B766487E-9ACD-4696-B909-0BD529DF9077}"/>
          </ac:spMkLst>
        </pc:spChg>
        <pc:spChg chg="mod">
          <ac:chgData name="Daniel Margetic (SECURITY)" userId="ee2278a4-4fec-4cd0-81f2-44424f444fea" providerId="ADAL" clId="{419864AD-0CCB-4F8F-B492-769EDE0EEF25}" dt="2023-11-23T13:39:10.030" v="5253" actId="20577"/>
          <ac:spMkLst>
            <pc:docMk/>
            <pc:sldMk cId="11236715" sldId="2142532436"/>
            <ac:spMk id="10" creationId="{16C628AB-B86D-42DC-BED2-78A954B9C5FA}"/>
          </ac:spMkLst>
        </pc:spChg>
        <pc:cxnChg chg="mod">
          <ac:chgData name="Daniel Margetic (SECURITY)" userId="ee2278a4-4fec-4cd0-81f2-44424f444fea" providerId="ADAL" clId="{419864AD-0CCB-4F8F-B492-769EDE0EEF25}" dt="2023-11-23T13:39:10.012" v="5250"/>
          <ac:cxnSpMkLst>
            <pc:docMk/>
            <pc:sldMk cId="11236715" sldId="2142532436"/>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1848668220" sldId="2142532436"/>
        </pc:sldMkLst>
        <pc:spChg chg="mod">
          <ac:chgData name="Daniel Margetic (SECURITY)" userId="ee2278a4-4fec-4cd0-81f2-44424f444fea" providerId="ADAL" clId="{419864AD-0CCB-4F8F-B492-769EDE0EEF25}" dt="2023-11-17T01:45:17.244" v="637" actId="20577"/>
          <ac:spMkLst>
            <pc:docMk/>
            <pc:sldMk cId="1848668220" sldId="2142532436"/>
            <ac:spMk id="7" creationId="{DF68B3D7-6A77-446B-9BE0-5761866275FA}"/>
          </ac:spMkLst>
        </pc:spChg>
        <pc:spChg chg="mod">
          <ac:chgData name="Daniel Margetic (SECURITY)" userId="ee2278a4-4fec-4cd0-81f2-44424f444fea" providerId="ADAL" clId="{419864AD-0CCB-4F8F-B492-769EDE0EEF25}" dt="2023-11-17T01:45:17.252" v="638" actId="20577"/>
          <ac:spMkLst>
            <pc:docMk/>
            <pc:sldMk cId="1848668220" sldId="2142532436"/>
            <ac:spMk id="8" creationId="{18E67519-EB92-47EA-95FF-71912384D9F3}"/>
          </ac:spMkLst>
        </pc:spChg>
      </pc:sldChg>
      <pc:sldChg chg="modSp add del mod ord">
        <pc:chgData name="Daniel Margetic (SECURITY)" userId="ee2278a4-4fec-4cd0-81f2-44424f444fea" providerId="ADAL" clId="{419864AD-0CCB-4F8F-B492-769EDE0EEF25}" dt="2023-11-23T13:02:05.162" v="3943" actId="47"/>
        <pc:sldMkLst>
          <pc:docMk/>
          <pc:sldMk cId="2704055307" sldId="2142532436"/>
        </pc:sldMkLst>
        <pc:spChg chg="mod">
          <ac:chgData name="Daniel Margetic (SECURITY)" userId="ee2278a4-4fec-4cd0-81f2-44424f444fea" providerId="ADAL" clId="{419864AD-0CCB-4F8F-B492-769EDE0EEF25}" dt="2023-11-23T13:00:47.324" v="3588" actId="20577"/>
          <ac:spMkLst>
            <pc:docMk/>
            <pc:sldMk cId="2704055307" sldId="2142532436"/>
            <ac:spMk id="4" creationId="{FD92F025-1776-4403-B9D2-623921B955C4}"/>
          </ac:spMkLst>
        </pc:spChg>
        <pc:spChg chg="mod">
          <ac:chgData name="Daniel Margetic (SECURITY)" userId="ee2278a4-4fec-4cd0-81f2-44424f444fea" providerId="ADAL" clId="{419864AD-0CCB-4F8F-B492-769EDE0EEF25}" dt="2023-11-23T13:00:47.345" v="3593" actId="20577"/>
          <ac:spMkLst>
            <pc:docMk/>
            <pc:sldMk cId="2704055307" sldId="2142532436"/>
            <ac:spMk id="5" creationId="{26DAAD99-B0A4-4450-8DD7-E1274ABD2AC4}"/>
          </ac:spMkLst>
        </pc:spChg>
        <pc:spChg chg="mod">
          <ac:chgData name="Daniel Margetic (SECURITY)" userId="ee2278a4-4fec-4cd0-81f2-44424f444fea" providerId="ADAL" clId="{419864AD-0CCB-4F8F-B492-769EDE0EEF25}" dt="2023-11-23T13:00:47.324" v="3589" actId="20577"/>
          <ac:spMkLst>
            <pc:docMk/>
            <pc:sldMk cId="2704055307" sldId="2142532436"/>
            <ac:spMk id="8" creationId="{4B5C319F-B8B1-45BD-9E8E-CE6EA54E14C4}"/>
          </ac:spMkLst>
        </pc:spChg>
        <pc:spChg chg="mod">
          <ac:chgData name="Daniel Margetic (SECURITY)" userId="ee2278a4-4fec-4cd0-81f2-44424f444fea" providerId="ADAL" clId="{419864AD-0CCB-4F8F-B492-769EDE0EEF25}" dt="2023-11-23T13:00:47.343" v="3592" actId="20577"/>
          <ac:spMkLst>
            <pc:docMk/>
            <pc:sldMk cId="2704055307" sldId="2142532436"/>
            <ac:spMk id="9" creationId="{B766487E-9ACD-4696-B909-0BD529DF9077}"/>
          </ac:spMkLst>
        </pc:spChg>
        <pc:spChg chg="mod">
          <ac:chgData name="Daniel Margetic (SECURITY)" userId="ee2278a4-4fec-4cd0-81f2-44424f444fea" providerId="ADAL" clId="{419864AD-0CCB-4F8F-B492-769EDE0EEF25}" dt="2023-11-23T13:00:47.345" v="3594" actId="20577"/>
          <ac:spMkLst>
            <pc:docMk/>
            <pc:sldMk cId="2704055307" sldId="2142532436"/>
            <ac:spMk id="10" creationId="{16C628AB-B86D-42DC-BED2-78A954B9C5FA}"/>
          </ac:spMkLst>
        </pc:spChg>
        <pc:cxnChg chg="mod">
          <ac:chgData name="Daniel Margetic (SECURITY)" userId="ee2278a4-4fec-4cd0-81f2-44424f444fea" providerId="ADAL" clId="{419864AD-0CCB-4F8F-B492-769EDE0EEF25}" dt="2023-11-23T13:00:47.336" v="3591"/>
          <ac:cxnSpMkLst>
            <pc:docMk/>
            <pc:sldMk cId="2704055307" sldId="2142532436"/>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545706782" sldId="2142532436"/>
        </pc:sldMkLst>
        <pc:spChg chg="mod">
          <ac:chgData name="Daniel Margetic (SECURITY)" userId="ee2278a4-4fec-4cd0-81f2-44424f444fea" providerId="ADAL" clId="{419864AD-0CCB-4F8F-B492-769EDE0EEF25}" dt="2023-11-22T02:10:09.073" v="2126" actId="20577"/>
          <ac:spMkLst>
            <pc:docMk/>
            <pc:sldMk cId="3545706782" sldId="2142532436"/>
            <ac:spMk id="4" creationId="{FD92F025-1776-4403-B9D2-623921B955C4}"/>
          </ac:spMkLst>
        </pc:spChg>
        <pc:spChg chg="mod">
          <ac:chgData name="Daniel Margetic (SECURITY)" userId="ee2278a4-4fec-4cd0-81f2-44424f444fea" providerId="ADAL" clId="{419864AD-0CCB-4F8F-B492-769EDE0EEF25}" dt="2023-11-22T02:10:09.095" v="2131" actId="20577"/>
          <ac:spMkLst>
            <pc:docMk/>
            <pc:sldMk cId="3545706782" sldId="2142532436"/>
            <ac:spMk id="5" creationId="{26DAAD99-B0A4-4450-8DD7-E1274ABD2AC4}"/>
          </ac:spMkLst>
        </pc:spChg>
        <pc:spChg chg="mod">
          <ac:chgData name="Daniel Margetic (SECURITY)" userId="ee2278a4-4fec-4cd0-81f2-44424f444fea" providerId="ADAL" clId="{419864AD-0CCB-4F8F-B492-769EDE0EEF25}" dt="2023-11-22T02:10:09.079" v="2127" actId="20577"/>
          <ac:spMkLst>
            <pc:docMk/>
            <pc:sldMk cId="3545706782" sldId="2142532436"/>
            <ac:spMk id="8" creationId="{4B5C319F-B8B1-45BD-9E8E-CE6EA54E14C4}"/>
          </ac:spMkLst>
        </pc:spChg>
        <pc:spChg chg="mod">
          <ac:chgData name="Daniel Margetic (SECURITY)" userId="ee2278a4-4fec-4cd0-81f2-44424f444fea" providerId="ADAL" clId="{419864AD-0CCB-4F8F-B492-769EDE0EEF25}" dt="2023-11-22T02:10:09.088" v="2130" actId="20577"/>
          <ac:spMkLst>
            <pc:docMk/>
            <pc:sldMk cId="3545706782" sldId="2142532436"/>
            <ac:spMk id="9" creationId="{B766487E-9ACD-4696-B909-0BD529DF9077}"/>
          </ac:spMkLst>
        </pc:spChg>
        <pc:spChg chg="mod">
          <ac:chgData name="Daniel Margetic (SECURITY)" userId="ee2278a4-4fec-4cd0-81f2-44424f444fea" providerId="ADAL" clId="{419864AD-0CCB-4F8F-B492-769EDE0EEF25}" dt="2023-11-22T02:10:09.103" v="2132" actId="20577"/>
          <ac:spMkLst>
            <pc:docMk/>
            <pc:sldMk cId="3545706782" sldId="2142532436"/>
            <ac:spMk id="10" creationId="{16C628AB-B86D-42DC-BED2-78A954B9C5FA}"/>
          </ac:spMkLst>
        </pc:spChg>
        <pc:cxnChg chg="mod">
          <ac:chgData name="Daniel Margetic (SECURITY)" userId="ee2278a4-4fec-4cd0-81f2-44424f444fea" providerId="ADAL" clId="{419864AD-0CCB-4F8F-B492-769EDE0EEF25}" dt="2023-11-22T02:10:09.083" v="2129"/>
          <ac:cxnSpMkLst>
            <pc:docMk/>
            <pc:sldMk cId="3545706782" sldId="214253243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108194567" sldId="2142532437"/>
        </pc:sldMkLst>
        <pc:spChg chg="mod">
          <ac:chgData name="Daniel Margetic (SECURITY)" userId="ee2278a4-4fec-4cd0-81f2-44424f444fea" providerId="ADAL" clId="{419864AD-0CCB-4F8F-B492-769EDE0EEF25}" dt="2023-11-23T13:39:10.400" v="5257" actId="20577"/>
          <ac:spMkLst>
            <pc:docMk/>
            <pc:sldMk cId="1108194567" sldId="2142532437"/>
            <ac:spMk id="4" creationId="{FD92F025-1776-4403-B9D2-623921B955C4}"/>
          </ac:spMkLst>
        </pc:spChg>
        <pc:spChg chg="mod">
          <ac:chgData name="Daniel Margetic (SECURITY)" userId="ee2278a4-4fec-4cd0-81f2-44424f444fea" providerId="ADAL" clId="{419864AD-0CCB-4F8F-B492-769EDE0EEF25}" dt="2023-11-23T13:39:10.448" v="5262" actId="20577"/>
          <ac:spMkLst>
            <pc:docMk/>
            <pc:sldMk cId="1108194567" sldId="2142532437"/>
            <ac:spMk id="5" creationId="{26DAAD99-B0A4-4450-8DD7-E1274ABD2AC4}"/>
          </ac:spMkLst>
        </pc:spChg>
        <pc:spChg chg="mod">
          <ac:chgData name="Daniel Margetic (SECURITY)" userId="ee2278a4-4fec-4cd0-81f2-44424f444fea" providerId="ADAL" clId="{419864AD-0CCB-4F8F-B492-769EDE0EEF25}" dt="2023-11-23T13:39:10.422" v="5258" actId="20577"/>
          <ac:spMkLst>
            <pc:docMk/>
            <pc:sldMk cId="1108194567" sldId="2142532437"/>
            <ac:spMk id="8" creationId="{4B5C319F-B8B1-45BD-9E8E-CE6EA54E14C4}"/>
          </ac:spMkLst>
        </pc:spChg>
        <pc:spChg chg="mod">
          <ac:chgData name="Daniel Margetic (SECURITY)" userId="ee2278a4-4fec-4cd0-81f2-44424f444fea" providerId="ADAL" clId="{419864AD-0CCB-4F8F-B492-769EDE0EEF25}" dt="2023-11-23T13:39:10.431" v="5261" actId="20577"/>
          <ac:spMkLst>
            <pc:docMk/>
            <pc:sldMk cId="1108194567" sldId="2142532437"/>
            <ac:spMk id="9" creationId="{B766487E-9ACD-4696-B909-0BD529DF9077}"/>
          </ac:spMkLst>
        </pc:spChg>
        <pc:spChg chg="mod">
          <ac:chgData name="Daniel Margetic (SECURITY)" userId="ee2278a4-4fec-4cd0-81f2-44424f444fea" providerId="ADAL" clId="{419864AD-0CCB-4F8F-B492-769EDE0EEF25}" dt="2023-11-23T13:39:10.449" v="5263" actId="20577"/>
          <ac:spMkLst>
            <pc:docMk/>
            <pc:sldMk cId="1108194567" sldId="2142532437"/>
            <ac:spMk id="10" creationId="{16C628AB-B86D-42DC-BED2-78A954B9C5FA}"/>
          </ac:spMkLst>
        </pc:spChg>
        <pc:cxnChg chg="mod">
          <ac:chgData name="Daniel Margetic (SECURITY)" userId="ee2278a4-4fec-4cd0-81f2-44424f444fea" providerId="ADAL" clId="{419864AD-0CCB-4F8F-B492-769EDE0EEF25}" dt="2023-11-23T13:39:10.426" v="5260"/>
          <ac:cxnSpMkLst>
            <pc:docMk/>
            <pc:sldMk cId="1108194567" sldId="2142532437"/>
            <ac:cxnSpMk id="18" creationId="{28AA62ED-5C89-4E21-BEA3-D3CE68733D6D}"/>
          </ac:cxnSpMkLst>
        </pc:cxnChg>
      </pc:sldChg>
      <pc:sldChg chg="addSp modSp add del mod ord">
        <pc:chgData name="Daniel Margetic (SECURITY)" userId="ee2278a4-4fec-4cd0-81f2-44424f444fea" providerId="ADAL" clId="{419864AD-0CCB-4F8F-B492-769EDE0EEF25}" dt="2023-11-20T19:21:08.239" v="781" actId="47"/>
        <pc:sldMkLst>
          <pc:docMk/>
          <pc:sldMk cId="1396016231" sldId="2142532437"/>
        </pc:sldMkLst>
        <pc:spChg chg="mod">
          <ac:chgData name="Daniel Margetic (SECURITY)" userId="ee2278a4-4fec-4cd0-81f2-44424f444fea" providerId="ADAL" clId="{419864AD-0CCB-4F8F-B492-769EDE0EEF25}" dt="2023-11-17T01:45:17.522" v="688" actId="20577"/>
          <ac:spMkLst>
            <pc:docMk/>
            <pc:sldMk cId="1396016231" sldId="2142532437"/>
            <ac:spMk id="3" creationId="{02A2312C-B6C0-45C8-BA07-32B020802FF8}"/>
          </ac:spMkLst>
        </pc:spChg>
        <pc:spChg chg="mod">
          <ac:chgData name="Daniel Margetic (SECURITY)" userId="ee2278a4-4fec-4cd0-81f2-44424f444fea" providerId="ADAL" clId="{419864AD-0CCB-4F8F-B492-769EDE0EEF25}" dt="2023-11-17T01:45:17.528" v="689" actId="20577"/>
          <ac:spMkLst>
            <pc:docMk/>
            <pc:sldMk cId="1396016231" sldId="2142532437"/>
            <ac:spMk id="5" creationId="{449B3142-8E14-463C-9568-B853FC4E00D8}"/>
          </ac:spMkLst>
        </pc:spChg>
        <pc:spChg chg="mod">
          <ac:chgData name="Daniel Margetic (SECURITY)" userId="ee2278a4-4fec-4cd0-81f2-44424f444fea" providerId="ADAL" clId="{419864AD-0CCB-4F8F-B492-769EDE0EEF25}" dt="2023-11-17T01:45:17.273" v="642" actId="20577"/>
          <ac:spMkLst>
            <pc:docMk/>
            <pc:sldMk cId="1396016231" sldId="2142532437"/>
            <ac:spMk id="8" creationId="{3E3E86A1-51F0-4ACE-9110-65C339009DC5}"/>
          </ac:spMkLst>
        </pc:spChg>
        <pc:spChg chg="mod">
          <ac:chgData name="Daniel Margetic (SECURITY)" userId="ee2278a4-4fec-4cd0-81f2-44424f444fea" providerId="ADAL" clId="{419864AD-0CCB-4F8F-B492-769EDE0EEF25}" dt="2023-11-17T01:45:17.283" v="643" actId="20577"/>
          <ac:spMkLst>
            <pc:docMk/>
            <pc:sldMk cId="1396016231" sldId="2142532437"/>
            <ac:spMk id="9" creationId="{03055892-809B-4369-8DC3-837607F92822}"/>
          </ac:spMkLst>
        </pc:spChg>
        <pc:spChg chg="mod">
          <ac:chgData name="Daniel Margetic (SECURITY)" userId="ee2278a4-4fec-4cd0-81f2-44424f444fea" providerId="ADAL" clId="{419864AD-0CCB-4F8F-B492-769EDE0EEF25}" dt="2023-11-17T01:45:17.545" v="695" actId="20577"/>
          <ac:spMkLst>
            <pc:docMk/>
            <pc:sldMk cId="1396016231" sldId="2142532437"/>
            <ac:spMk id="12" creationId="{BF878C93-8775-4329-AC41-FB6E5F1F9E5D}"/>
          </ac:spMkLst>
        </pc:spChg>
        <pc:spChg chg="mod">
          <ac:chgData name="Daniel Margetic (SECURITY)" userId="ee2278a4-4fec-4cd0-81f2-44424f444fea" providerId="ADAL" clId="{419864AD-0CCB-4F8F-B492-769EDE0EEF25}" dt="2023-11-17T01:45:17.551" v="696" actId="20577"/>
          <ac:spMkLst>
            <pc:docMk/>
            <pc:sldMk cId="1396016231" sldId="2142532437"/>
            <ac:spMk id="13" creationId="{DEACA864-3795-4B65-93F0-66CF1A79BB5F}"/>
          </ac:spMkLst>
        </pc:spChg>
        <pc:spChg chg="mod">
          <ac:chgData name="Daniel Margetic (SECURITY)" userId="ee2278a4-4fec-4cd0-81f2-44424f444fea" providerId="ADAL" clId="{419864AD-0CCB-4F8F-B492-769EDE0EEF25}" dt="2023-11-17T01:45:17.373" v="646" actId="20577"/>
          <ac:spMkLst>
            <pc:docMk/>
            <pc:sldMk cId="1396016231" sldId="2142532437"/>
            <ac:spMk id="16" creationId="{8FAEC4C6-4999-49FA-9A20-D5286ACF228D}"/>
          </ac:spMkLst>
        </pc:spChg>
        <pc:spChg chg="mod">
          <ac:chgData name="Daniel Margetic (SECURITY)" userId="ee2278a4-4fec-4cd0-81f2-44424f444fea" providerId="ADAL" clId="{419864AD-0CCB-4F8F-B492-769EDE0EEF25}" dt="2023-11-17T01:45:17.378" v="647" actId="20577"/>
          <ac:spMkLst>
            <pc:docMk/>
            <pc:sldMk cId="1396016231" sldId="2142532437"/>
            <ac:spMk id="18" creationId="{534C3077-CDBF-4AF7-9BDC-213801286609}"/>
          </ac:spMkLst>
        </pc:spChg>
        <pc:spChg chg="mod">
          <ac:chgData name="Daniel Margetic (SECURITY)" userId="ee2278a4-4fec-4cd0-81f2-44424f444fea" providerId="ADAL" clId="{419864AD-0CCB-4F8F-B492-769EDE0EEF25}" dt="2023-11-17T01:45:17.588" v="709" actId="20577"/>
          <ac:spMkLst>
            <pc:docMk/>
            <pc:sldMk cId="1396016231" sldId="2142532437"/>
            <ac:spMk id="21" creationId="{BD72CBD1-F987-DC47-6246-CDC9B07A9F66}"/>
          </ac:spMkLst>
        </pc:spChg>
        <pc:spChg chg="mod">
          <ac:chgData name="Daniel Margetic (SECURITY)" userId="ee2278a4-4fec-4cd0-81f2-44424f444fea" providerId="ADAL" clId="{419864AD-0CCB-4F8F-B492-769EDE0EEF25}" dt="2023-11-17T01:45:17.415" v="653" actId="20577"/>
          <ac:spMkLst>
            <pc:docMk/>
            <pc:sldMk cId="1396016231" sldId="2142532437"/>
            <ac:spMk id="22" creationId="{26EC3D75-A7AA-419E-954A-541DBD940CE3}"/>
          </ac:spMkLst>
        </pc:spChg>
        <pc:spChg chg="mod">
          <ac:chgData name="Daniel Margetic (SECURITY)" userId="ee2278a4-4fec-4cd0-81f2-44424f444fea" providerId="ADAL" clId="{419864AD-0CCB-4F8F-B492-769EDE0EEF25}" dt="2023-11-17T01:45:17.420" v="654" actId="20577"/>
          <ac:spMkLst>
            <pc:docMk/>
            <pc:sldMk cId="1396016231" sldId="2142532437"/>
            <ac:spMk id="25" creationId="{92D996AE-5E09-476E-81FB-22FA58980C80}"/>
          </ac:spMkLst>
        </pc:spChg>
        <pc:spChg chg="mod">
          <ac:chgData name="Daniel Margetic (SECURITY)" userId="ee2278a4-4fec-4cd0-81f2-44424f444fea" providerId="ADAL" clId="{419864AD-0CCB-4F8F-B492-769EDE0EEF25}" dt="2023-11-17T01:45:17.594" v="710" actId="20577"/>
          <ac:spMkLst>
            <pc:docMk/>
            <pc:sldMk cId="1396016231" sldId="2142532437"/>
            <ac:spMk id="27" creationId="{4976D953-E6C7-72EC-1F0F-168561210E81}"/>
          </ac:spMkLst>
        </pc:spChg>
        <pc:spChg chg="mod">
          <ac:chgData name="Daniel Margetic (SECURITY)" userId="ee2278a4-4fec-4cd0-81f2-44424f444fea" providerId="ADAL" clId="{419864AD-0CCB-4F8F-B492-769EDE0EEF25}" dt="2023-11-17T01:45:17.613" v="716" actId="20577"/>
          <ac:spMkLst>
            <pc:docMk/>
            <pc:sldMk cId="1396016231" sldId="2142532437"/>
            <ac:spMk id="36" creationId="{A602988C-DDDA-DDBF-4079-F843938159FB}"/>
          </ac:spMkLst>
        </pc:spChg>
        <pc:spChg chg="mod">
          <ac:chgData name="Daniel Margetic (SECURITY)" userId="ee2278a4-4fec-4cd0-81f2-44424f444fea" providerId="ADAL" clId="{419864AD-0CCB-4F8F-B492-769EDE0EEF25}" dt="2023-11-17T01:45:17.618" v="717" actId="20577"/>
          <ac:spMkLst>
            <pc:docMk/>
            <pc:sldMk cId="1396016231" sldId="2142532437"/>
            <ac:spMk id="37" creationId="{F4571528-C912-862D-3B32-3DA7DF7811FE}"/>
          </ac:spMkLst>
        </pc:spChg>
        <pc:spChg chg="mod">
          <ac:chgData name="Daniel Margetic (SECURITY)" userId="ee2278a4-4fec-4cd0-81f2-44424f444fea" providerId="ADAL" clId="{419864AD-0CCB-4F8F-B492-769EDE0EEF25}" dt="2023-11-17T01:45:17.635" v="723" actId="20577"/>
          <ac:spMkLst>
            <pc:docMk/>
            <pc:sldMk cId="1396016231" sldId="2142532437"/>
            <ac:spMk id="39" creationId="{5543250D-67A3-CFE0-C0FF-CA25504BECE5}"/>
          </ac:spMkLst>
        </pc:spChg>
        <pc:spChg chg="mod">
          <ac:chgData name="Daniel Margetic (SECURITY)" userId="ee2278a4-4fec-4cd0-81f2-44424f444fea" providerId="ADAL" clId="{419864AD-0CCB-4F8F-B492-769EDE0EEF25}" dt="2023-11-17T01:45:17.641" v="724" actId="20577"/>
          <ac:spMkLst>
            <pc:docMk/>
            <pc:sldMk cId="1396016231" sldId="2142532437"/>
            <ac:spMk id="40" creationId="{2D9B9717-E01F-1D95-0AE4-2074F9F92C37}"/>
          </ac:spMkLst>
        </pc:spChg>
        <pc:spChg chg="mod">
          <ac:chgData name="Daniel Margetic (SECURITY)" userId="ee2278a4-4fec-4cd0-81f2-44424f444fea" providerId="ADAL" clId="{419864AD-0CCB-4F8F-B492-769EDE0EEF25}" dt="2023-11-17T01:45:17.436" v="660" actId="20577"/>
          <ac:spMkLst>
            <pc:docMk/>
            <pc:sldMk cId="1396016231" sldId="2142532437"/>
            <ac:spMk id="41" creationId="{5F718C7C-8E6C-4F1F-880F-BE556A2A4FA1}"/>
          </ac:spMkLst>
        </pc:spChg>
        <pc:spChg chg="mod">
          <ac:chgData name="Daniel Margetic (SECURITY)" userId="ee2278a4-4fec-4cd0-81f2-44424f444fea" providerId="ADAL" clId="{419864AD-0CCB-4F8F-B492-769EDE0EEF25}" dt="2023-11-17T01:45:17.441" v="661" actId="20577"/>
          <ac:spMkLst>
            <pc:docMk/>
            <pc:sldMk cId="1396016231" sldId="2142532437"/>
            <ac:spMk id="43" creationId="{9A0E3318-F6C4-42EA-8925-F6A87532565D}"/>
          </ac:spMkLst>
        </pc:spChg>
        <pc:spChg chg="mod">
          <ac:chgData name="Daniel Margetic (SECURITY)" userId="ee2278a4-4fec-4cd0-81f2-44424f444fea" providerId="ADAL" clId="{419864AD-0CCB-4F8F-B492-769EDE0EEF25}" dt="2023-11-17T01:45:17.457" v="667" actId="20577"/>
          <ac:spMkLst>
            <pc:docMk/>
            <pc:sldMk cId="1396016231" sldId="2142532437"/>
            <ac:spMk id="47" creationId="{97A63E6B-1073-45D8-81B7-6FB833A473A3}"/>
          </ac:spMkLst>
        </pc:spChg>
        <pc:spChg chg="mod">
          <ac:chgData name="Daniel Margetic (SECURITY)" userId="ee2278a4-4fec-4cd0-81f2-44424f444fea" providerId="ADAL" clId="{419864AD-0CCB-4F8F-B492-769EDE0EEF25}" dt="2023-11-17T01:45:17.462" v="668" actId="20577"/>
          <ac:spMkLst>
            <pc:docMk/>
            <pc:sldMk cId="1396016231" sldId="2142532437"/>
            <ac:spMk id="49" creationId="{D8B9A33B-ADD7-4791-8FF2-6D7E50EF2C36}"/>
          </ac:spMkLst>
        </pc:spChg>
        <pc:spChg chg="mod">
          <ac:chgData name="Daniel Margetic (SECURITY)" userId="ee2278a4-4fec-4cd0-81f2-44424f444fea" providerId="ADAL" clId="{419864AD-0CCB-4F8F-B492-769EDE0EEF25}" dt="2023-11-17T01:45:17.481" v="674" actId="20577"/>
          <ac:spMkLst>
            <pc:docMk/>
            <pc:sldMk cId="1396016231" sldId="2142532437"/>
            <ac:spMk id="53" creationId="{DE4F2781-57BF-400E-9776-D0CB596ECA76}"/>
          </ac:spMkLst>
        </pc:spChg>
        <pc:spChg chg="mod">
          <ac:chgData name="Daniel Margetic (SECURITY)" userId="ee2278a4-4fec-4cd0-81f2-44424f444fea" providerId="ADAL" clId="{419864AD-0CCB-4F8F-B492-769EDE0EEF25}" dt="2023-11-17T01:45:17.485" v="675" actId="20577"/>
          <ac:spMkLst>
            <pc:docMk/>
            <pc:sldMk cId="1396016231" sldId="2142532437"/>
            <ac:spMk id="55" creationId="{89E44410-8F83-483F-AF65-068A8FA9E76C}"/>
          </ac:spMkLst>
        </pc:spChg>
        <pc:spChg chg="mod">
          <ac:chgData name="Daniel Margetic (SECURITY)" userId="ee2278a4-4fec-4cd0-81f2-44424f444fea" providerId="ADAL" clId="{419864AD-0CCB-4F8F-B492-769EDE0EEF25}" dt="2023-11-17T01:45:17.566" v="702" actId="20577"/>
          <ac:spMkLst>
            <pc:docMk/>
            <pc:sldMk cId="1396016231" sldId="2142532437"/>
            <ac:spMk id="58" creationId="{68111BEC-B35B-A65C-5898-A3D5E3D8520B}"/>
          </ac:spMkLst>
        </pc:spChg>
        <pc:spChg chg="mod">
          <ac:chgData name="Daniel Margetic (SECURITY)" userId="ee2278a4-4fec-4cd0-81f2-44424f444fea" providerId="ADAL" clId="{419864AD-0CCB-4F8F-B492-769EDE0EEF25}" dt="2023-11-17T01:45:17.500" v="681" actId="20577"/>
          <ac:spMkLst>
            <pc:docMk/>
            <pc:sldMk cId="1396016231" sldId="2142532437"/>
            <ac:spMk id="59" creationId="{91C29F1C-4489-4EBD-A4B7-A32D7A563807}"/>
          </ac:spMkLst>
        </pc:spChg>
        <pc:spChg chg="mod">
          <ac:chgData name="Daniel Margetic (SECURITY)" userId="ee2278a4-4fec-4cd0-81f2-44424f444fea" providerId="ADAL" clId="{419864AD-0CCB-4F8F-B492-769EDE0EEF25}" dt="2023-11-17T01:45:17.573" v="703" actId="20577"/>
          <ac:spMkLst>
            <pc:docMk/>
            <pc:sldMk cId="1396016231" sldId="2142532437"/>
            <ac:spMk id="60" creationId="{AD2213D7-B94F-85E9-34DC-C57FCA787D02}"/>
          </ac:spMkLst>
        </pc:spChg>
        <pc:spChg chg="mod">
          <ac:chgData name="Daniel Margetic (SECURITY)" userId="ee2278a4-4fec-4cd0-81f2-44424f444fea" providerId="ADAL" clId="{419864AD-0CCB-4F8F-B492-769EDE0EEF25}" dt="2023-11-17T01:45:17.505" v="682" actId="20577"/>
          <ac:spMkLst>
            <pc:docMk/>
            <pc:sldMk cId="1396016231" sldId="2142532437"/>
            <ac:spMk id="61" creationId="{89C2434E-16C4-48B5-AA76-0F387E7C12B5}"/>
          </ac:spMkLst>
        </pc:spChg>
        <pc:picChg chg="add mod">
          <ac:chgData name="Daniel Margetic (SECURITY)" userId="ee2278a4-4fec-4cd0-81f2-44424f444fea" providerId="ADAL" clId="{419864AD-0CCB-4F8F-B492-769EDE0EEF25}" dt="2023-11-17T01:45:17.409" v="652"/>
          <ac:picMkLst>
            <pc:docMk/>
            <pc:sldMk cId="1396016231" sldId="2142532437"/>
            <ac:picMk id="32" creationId="{A91049C3-CFE3-D1D3-718D-A12367426966}"/>
          </ac:picMkLst>
        </pc:picChg>
        <pc:picChg chg="add mod">
          <ac:chgData name="Daniel Margetic (SECURITY)" userId="ee2278a4-4fec-4cd0-81f2-44424f444fea" providerId="ADAL" clId="{419864AD-0CCB-4F8F-B492-769EDE0EEF25}" dt="2023-11-17T01:45:17.431" v="659"/>
          <ac:picMkLst>
            <pc:docMk/>
            <pc:sldMk cId="1396016231" sldId="2142532437"/>
            <ac:picMk id="34" creationId="{FCC1D3A4-ECBA-E7D6-C50E-A4CD5BB80D38}"/>
          </ac:picMkLst>
        </pc:picChg>
        <pc:picChg chg="add mod">
          <ac:chgData name="Daniel Margetic (SECURITY)" userId="ee2278a4-4fec-4cd0-81f2-44424f444fea" providerId="ADAL" clId="{419864AD-0CCB-4F8F-B492-769EDE0EEF25}" dt="2023-11-17T01:45:17.452" v="666"/>
          <ac:picMkLst>
            <pc:docMk/>
            <pc:sldMk cId="1396016231" sldId="2142532437"/>
            <ac:picMk id="35" creationId="{3E0B87C4-1383-A81D-8343-E4B5F0FE3DB1}"/>
          </ac:picMkLst>
        </pc:picChg>
        <pc:picChg chg="add mod">
          <ac:chgData name="Daniel Margetic (SECURITY)" userId="ee2278a4-4fec-4cd0-81f2-44424f444fea" providerId="ADAL" clId="{419864AD-0CCB-4F8F-B492-769EDE0EEF25}" dt="2023-11-17T01:45:17.474" v="673"/>
          <ac:picMkLst>
            <pc:docMk/>
            <pc:sldMk cId="1396016231" sldId="2142532437"/>
            <ac:picMk id="44" creationId="{F24F9E65-0DE4-FB60-BE48-E3E7022AD9DE}"/>
          </ac:picMkLst>
        </pc:picChg>
        <pc:picChg chg="add mod">
          <ac:chgData name="Daniel Margetic (SECURITY)" userId="ee2278a4-4fec-4cd0-81f2-44424f444fea" providerId="ADAL" clId="{419864AD-0CCB-4F8F-B492-769EDE0EEF25}" dt="2023-11-17T01:45:17.495" v="680"/>
          <ac:picMkLst>
            <pc:docMk/>
            <pc:sldMk cId="1396016231" sldId="2142532437"/>
            <ac:picMk id="46" creationId="{E79007E6-2A68-F619-D0DC-4D161046401D}"/>
          </ac:picMkLst>
        </pc:picChg>
        <pc:picChg chg="add mod">
          <ac:chgData name="Daniel Margetic (SECURITY)" userId="ee2278a4-4fec-4cd0-81f2-44424f444fea" providerId="ADAL" clId="{419864AD-0CCB-4F8F-B492-769EDE0EEF25}" dt="2023-11-17T01:45:17.517" v="687"/>
          <ac:picMkLst>
            <pc:docMk/>
            <pc:sldMk cId="1396016231" sldId="2142532437"/>
            <ac:picMk id="48" creationId="{3F4C1034-C1D8-1BFC-6CAD-B1DC1EC76990}"/>
          </ac:picMkLst>
        </pc:picChg>
        <pc:picChg chg="add mod">
          <ac:chgData name="Daniel Margetic (SECURITY)" userId="ee2278a4-4fec-4cd0-81f2-44424f444fea" providerId="ADAL" clId="{419864AD-0CCB-4F8F-B492-769EDE0EEF25}" dt="2023-11-17T01:45:17.538" v="694"/>
          <ac:picMkLst>
            <pc:docMk/>
            <pc:sldMk cId="1396016231" sldId="2142532437"/>
            <ac:picMk id="50" creationId="{2B5E7A4D-EC50-298B-37D4-CF0889E26754}"/>
          </ac:picMkLst>
        </pc:picChg>
        <pc:picChg chg="add mod">
          <ac:chgData name="Daniel Margetic (SECURITY)" userId="ee2278a4-4fec-4cd0-81f2-44424f444fea" providerId="ADAL" clId="{419864AD-0CCB-4F8F-B492-769EDE0EEF25}" dt="2023-11-17T01:45:17.561" v="701"/>
          <ac:picMkLst>
            <pc:docMk/>
            <pc:sldMk cId="1396016231" sldId="2142532437"/>
            <ac:picMk id="52" creationId="{9B12C587-B118-86EF-ABFC-259692FDE47C}"/>
          </ac:picMkLst>
        </pc:picChg>
        <pc:picChg chg="add mod">
          <ac:chgData name="Daniel Margetic (SECURITY)" userId="ee2278a4-4fec-4cd0-81f2-44424f444fea" providerId="ADAL" clId="{419864AD-0CCB-4F8F-B492-769EDE0EEF25}" dt="2023-11-17T01:45:17.583" v="708"/>
          <ac:picMkLst>
            <pc:docMk/>
            <pc:sldMk cId="1396016231" sldId="2142532437"/>
            <ac:picMk id="54" creationId="{1A22F78A-E6AA-CB8F-C59C-C76561D23328}"/>
          </ac:picMkLst>
        </pc:picChg>
        <pc:picChg chg="add mod">
          <ac:chgData name="Daniel Margetic (SECURITY)" userId="ee2278a4-4fec-4cd0-81f2-44424f444fea" providerId="ADAL" clId="{419864AD-0CCB-4F8F-B492-769EDE0EEF25}" dt="2023-11-17T01:45:17.606" v="715"/>
          <ac:picMkLst>
            <pc:docMk/>
            <pc:sldMk cId="1396016231" sldId="2142532437"/>
            <ac:picMk id="56" creationId="{77CF0B7B-75AB-EBEC-EF82-34342CDE2832}"/>
          </ac:picMkLst>
        </pc:picChg>
        <pc:picChg chg="add mod">
          <ac:chgData name="Daniel Margetic (SECURITY)" userId="ee2278a4-4fec-4cd0-81f2-44424f444fea" providerId="ADAL" clId="{419864AD-0CCB-4F8F-B492-769EDE0EEF25}" dt="2023-11-17T01:45:17.629" v="722"/>
          <ac:picMkLst>
            <pc:docMk/>
            <pc:sldMk cId="1396016231" sldId="2142532437"/>
            <ac:picMk id="62" creationId="{42953EF5-260B-2C1D-54D6-1F4CA824A5F1}"/>
          </ac:picMkLst>
        </pc:picChg>
        <pc:picChg chg="add mod">
          <ac:chgData name="Daniel Margetic (SECURITY)" userId="ee2278a4-4fec-4cd0-81f2-44424f444fea" providerId="ADAL" clId="{419864AD-0CCB-4F8F-B492-769EDE0EEF25}" dt="2023-11-17T01:45:17.652" v="729"/>
          <ac:picMkLst>
            <pc:docMk/>
            <pc:sldMk cId="1396016231" sldId="2142532437"/>
            <ac:picMk id="64" creationId="{C8C53C2D-2179-9795-4895-55320026852E}"/>
          </ac:picMkLst>
        </pc:picChg>
        <pc:cxnChg chg="mod">
          <ac:chgData name="Daniel Margetic (SECURITY)" userId="ee2278a4-4fec-4cd0-81f2-44424f444fea" providerId="ADAL" clId="{419864AD-0CCB-4F8F-B492-769EDE0EEF25}" dt="2023-11-17T01:45:17.287" v="645"/>
          <ac:cxnSpMkLst>
            <pc:docMk/>
            <pc:sldMk cId="1396016231" sldId="2142532437"/>
            <ac:cxnSpMk id="23" creationId="{AB43E8F0-8C3C-4F1E-919E-E1ECE342E8DE}"/>
          </ac:cxnSpMkLst>
        </pc:cxnChg>
      </pc:sldChg>
      <pc:sldChg chg="modSp add del mod ord">
        <pc:chgData name="Daniel Margetic (SECURITY)" userId="ee2278a4-4fec-4cd0-81f2-44424f444fea" providerId="ADAL" clId="{419864AD-0CCB-4F8F-B492-769EDE0EEF25}" dt="2023-11-23T13:02:05.162" v="3943" actId="47"/>
        <pc:sldMkLst>
          <pc:docMk/>
          <pc:sldMk cId="2209164249" sldId="2142532437"/>
        </pc:sldMkLst>
        <pc:spChg chg="mod">
          <ac:chgData name="Daniel Margetic (SECURITY)" userId="ee2278a4-4fec-4cd0-81f2-44424f444fea" providerId="ADAL" clId="{419864AD-0CCB-4F8F-B492-769EDE0EEF25}" dt="2023-11-23T13:00:47.526" v="3598" actId="20577"/>
          <ac:spMkLst>
            <pc:docMk/>
            <pc:sldMk cId="2209164249" sldId="2142532437"/>
            <ac:spMk id="4" creationId="{FD92F025-1776-4403-B9D2-623921B955C4}"/>
          </ac:spMkLst>
        </pc:spChg>
        <pc:spChg chg="mod">
          <ac:chgData name="Daniel Margetic (SECURITY)" userId="ee2278a4-4fec-4cd0-81f2-44424f444fea" providerId="ADAL" clId="{419864AD-0CCB-4F8F-B492-769EDE0EEF25}" dt="2023-11-23T13:00:47.557" v="3603" actId="20577"/>
          <ac:spMkLst>
            <pc:docMk/>
            <pc:sldMk cId="2209164249" sldId="2142532437"/>
            <ac:spMk id="5" creationId="{26DAAD99-B0A4-4450-8DD7-E1274ABD2AC4}"/>
          </ac:spMkLst>
        </pc:spChg>
        <pc:spChg chg="mod">
          <ac:chgData name="Daniel Margetic (SECURITY)" userId="ee2278a4-4fec-4cd0-81f2-44424f444fea" providerId="ADAL" clId="{419864AD-0CCB-4F8F-B492-769EDE0EEF25}" dt="2023-11-23T13:00:47.537" v="3599" actId="20577"/>
          <ac:spMkLst>
            <pc:docMk/>
            <pc:sldMk cId="2209164249" sldId="2142532437"/>
            <ac:spMk id="8" creationId="{4B5C319F-B8B1-45BD-9E8E-CE6EA54E14C4}"/>
          </ac:spMkLst>
        </pc:spChg>
        <pc:spChg chg="mod">
          <ac:chgData name="Daniel Margetic (SECURITY)" userId="ee2278a4-4fec-4cd0-81f2-44424f444fea" providerId="ADAL" clId="{419864AD-0CCB-4F8F-B492-769EDE0EEF25}" dt="2023-11-23T13:00:47.551" v="3602" actId="20577"/>
          <ac:spMkLst>
            <pc:docMk/>
            <pc:sldMk cId="2209164249" sldId="2142532437"/>
            <ac:spMk id="9" creationId="{B766487E-9ACD-4696-B909-0BD529DF9077}"/>
          </ac:spMkLst>
        </pc:spChg>
        <pc:spChg chg="mod">
          <ac:chgData name="Daniel Margetic (SECURITY)" userId="ee2278a4-4fec-4cd0-81f2-44424f444fea" providerId="ADAL" clId="{419864AD-0CCB-4F8F-B492-769EDE0EEF25}" dt="2023-11-23T13:00:47.573" v="3604" actId="20577"/>
          <ac:spMkLst>
            <pc:docMk/>
            <pc:sldMk cId="2209164249" sldId="2142532437"/>
            <ac:spMk id="10" creationId="{16C628AB-B86D-42DC-BED2-78A954B9C5FA}"/>
          </ac:spMkLst>
        </pc:spChg>
        <pc:cxnChg chg="mod">
          <ac:chgData name="Daniel Margetic (SECURITY)" userId="ee2278a4-4fec-4cd0-81f2-44424f444fea" providerId="ADAL" clId="{419864AD-0CCB-4F8F-B492-769EDE0EEF25}" dt="2023-11-23T13:00:47.537" v="3601"/>
          <ac:cxnSpMkLst>
            <pc:docMk/>
            <pc:sldMk cId="2209164249" sldId="214253243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507918971" sldId="2142532437"/>
        </pc:sldMkLst>
        <pc:spChg chg="mod">
          <ac:chgData name="Daniel Margetic (SECURITY)" userId="ee2278a4-4fec-4cd0-81f2-44424f444fea" providerId="ADAL" clId="{419864AD-0CCB-4F8F-B492-769EDE0EEF25}" dt="2023-11-22T02:10:09.829" v="2136" actId="20577"/>
          <ac:spMkLst>
            <pc:docMk/>
            <pc:sldMk cId="3507918971" sldId="2142532437"/>
            <ac:spMk id="4" creationId="{FD92F025-1776-4403-B9D2-623921B955C4}"/>
          </ac:spMkLst>
        </pc:spChg>
        <pc:spChg chg="mod">
          <ac:chgData name="Daniel Margetic (SECURITY)" userId="ee2278a4-4fec-4cd0-81f2-44424f444fea" providerId="ADAL" clId="{419864AD-0CCB-4F8F-B492-769EDE0EEF25}" dt="2023-11-22T02:10:09.859" v="2141" actId="20577"/>
          <ac:spMkLst>
            <pc:docMk/>
            <pc:sldMk cId="3507918971" sldId="2142532437"/>
            <ac:spMk id="5" creationId="{26DAAD99-B0A4-4450-8DD7-E1274ABD2AC4}"/>
          </ac:spMkLst>
        </pc:spChg>
        <pc:spChg chg="mod">
          <ac:chgData name="Daniel Margetic (SECURITY)" userId="ee2278a4-4fec-4cd0-81f2-44424f444fea" providerId="ADAL" clId="{419864AD-0CCB-4F8F-B492-769EDE0EEF25}" dt="2023-11-22T02:10:09.837" v="2137" actId="20577"/>
          <ac:spMkLst>
            <pc:docMk/>
            <pc:sldMk cId="3507918971" sldId="2142532437"/>
            <ac:spMk id="8" creationId="{4B5C319F-B8B1-45BD-9E8E-CE6EA54E14C4}"/>
          </ac:spMkLst>
        </pc:spChg>
        <pc:spChg chg="mod">
          <ac:chgData name="Daniel Margetic (SECURITY)" userId="ee2278a4-4fec-4cd0-81f2-44424f444fea" providerId="ADAL" clId="{419864AD-0CCB-4F8F-B492-769EDE0EEF25}" dt="2023-11-22T02:10:09.850" v="2140" actId="20577"/>
          <ac:spMkLst>
            <pc:docMk/>
            <pc:sldMk cId="3507918971" sldId="2142532437"/>
            <ac:spMk id="9" creationId="{B766487E-9ACD-4696-B909-0BD529DF9077}"/>
          </ac:spMkLst>
        </pc:spChg>
        <pc:spChg chg="mod">
          <ac:chgData name="Daniel Margetic (SECURITY)" userId="ee2278a4-4fec-4cd0-81f2-44424f444fea" providerId="ADAL" clId="{419864AD-0CCB-4F8F-B492-769EDE0EEF25}" dt="2023-11-22T02:10:09.868" v="2142" actId="20577"/>
          <ac:spMkLst>
            <pc:docMk/>
            <pc:sldMk cId="3507918971" sldId="2142532437"/>
            <ac:spMk id="10" creationId="{16C628AB-B86D-42DC-BED2-78A954B9C5FA}"/>
          </ac:spMkLst>
        </pc:spChg>
        <pc:cxnChg chg="mod">
          <ac:chgData name="Daniel Margetic (SECURITY)" userId="ee2278a4-4fec-4cd0-81f2-44424f444fea" providerId="ADAL" clId="{419864AD-0CCB-4F8F-B492-769EDE0EEF25}" dt="2023-11-22T02:10:09.843" v="2139"/>
          <ac:cxnSpMkLst>
            <pc:docMk/>
            <pc:sldMk cId="3507918971" sldId="2142532437"/>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19976206" sldId="2142532438"/>
        </pc:sldMkLst>
        <pc:spChg chg="mod">
          <ac:chgData name="Daniel Margetic (SECURITY)" userId="ee2278a4-4fec-4cd0-81f2-44424f444fea" providerId="ADAL" clId="{419864AD-0CCB-4F8F-B492-769EDE0EEF25}" dt="2023-11-17T01:45:17.677" v="733" actId="20577"/>
          <ac:spMkLst>
            <pc:docMk/>
            <pc:sldMk cId="219976206" sldId="2142532438"/>
            <ac:spMk id="4" creationId="{FD92F025-1776-4403-B9D2-623921B955C4}"/>
          </ac:spMkLst>
        </pc:spChg>
        <pc:spChg chg="mod">
          <ac:chgData name="Daniel Margetic (SECURITY)" userId="ee2278a4-4fec-4cd0-81f2-44424f444fea" providerId="ADAL" clId="{419864AD-0CCB-4F8F-B492-769EDE0EEF25}" dt="2023-11-17T01:45:17.697" v="738" actId="20577"/>
          <ac:spMkLst>
            <pc:docMk/>
            <pc:sldMk cId="219976206" sldId="2142532438"/>
            <ac:spMk id="5" creationId="{26DAAD99-B0A4-4450-8DD7-E1274ABD2AC4}"/>
          </ac:spMkLst>
        </pc:spChg>
        <pc:spChg chg="mod">
          <ac:chgData name="Daniel Margetic (SECURITY)" userId="ee2278a4-4fec-4cd0-81f2-44424f444fea" providerId="ADAL" clId="{419864AD-0CCB-4F8F-B492-769EDE0EEF25}" dt="2023-11-17T01:45:17.682" v="734" actId="20577"/>
          <ac:spMkLst>
            <pc:docMk/>
            <pc:sldMk cId="219976206" sldId="2142532438"/>
            <ac:spMk id="8" creationId="{4B5C319F-B8B1-45BD-9E8E-CE6EA54E14C4}"/>
          </ac:spMkLst>
        </pc:spChg>
        <pc:spChg chg="mod">
          <ac:chgData name="Daniel Margetic (SECURITY)" userId="ee2278a4-4fec-4cd0-81f2-44424f444fea" providerId="ADAL" clId="{419864AD-0CCB-4F8F-B492-769EDE0EEF25}" dt="2023-11-17T01:45:17.691" v="737" actId="20577"/>
          <ac:spMkLst>
            <pc:docMk/>
            <pc:sldMk cId="219976206" sldId="2142532438"/>
            <ac:spMk id="9" creationId="{B766487E-9ACD-4696-B909-0BD529DF9077}"/>
          </ac:spMkLst>
        </pc:spChg>
        <pc:spChg chg="mod">
          <ac:chgData name="Daniel Margetic (SECURITY)" userId="ee2278a4-4fec-4cd0-81f2-44424f444fea" providerId="ADAL" clId="{419864AD-0CCB-4F8F-B492-769EDE0EEF25}" dt="2023-11-17T01:45:17.705" v="739" actId="20577"/>
          <ac:spMkLst>
            <pc:docMk/>
            <pc:sldMk cId="219976206" sldId="2142532438"/>
            <ac:spMk id="10" creationId="{16C628AB-B86D-42DC-BED2-78A954B9C5FA}"/>
          </ac:spMkLst>
        </pc:spChg>
        <pc:cxnChg chg="mod">
          <ac:chgData name="Daniel Margetic (SECURITY)" userId="ee2278a4-4fec-4cd0-81f2-44424f444fea" providerId="ADAL" clId="{419864AD-0CCB-4F8F-B492-769EDE0EEF25}" dt="2023-11-17T01:45:17.686" v="736"/>
          <ac:cxnSpMkLst>
            <pc:docMk/>
            <pc:sldMk cId="219976206" sldId="214253243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38179182" sldId="2142532438"/>
        </pc:sldMkLst>
        <pc:spChg chg="mod">
          <ac:chgData name="Daniel Margetic (SECURITY)" userId="ee2278a4-4fec-4cd0-81f2-44424f444fea" providerId="ADAL" clId="{419864AD-0CCB-4F8F-B492-769EDE0EEF25}" dt="2023-11-23T13:39:10.691" v="5267" actId="20577"/>
          <ac:spMkLst>
            <pc:docMk/>
            <pc:sldMk cId="438179182" sldId="2142532438"/>
            <ac:spMk id="4" creationId="{FD92F025-1776-4403-B9D2-623921B955C4}"/>
          </ac:spMkLst>
        </pc:spChg>
        <pc:spChg chg="mod">
          <ac:chgData name="Daniel Margetic (SECURITY)" userId="ee2278a4-4fec-4cd0-81f2-44424f444fea" providerId="ADAL" clId="{419864AD-0CCB-4F8F-B492-769EDE0EEF25}" dt="2023-11-23T13:39:10.717" v="5272" actId="20577"/>
          <ac:spMkLst>
            <pc:docMk/>
            <pc:sldMk cId="438179182" sldId="2142532438"/>
            <ac:spMk id="5" creationId="{26DAAD99-B0A4-4450-8DD7-E1274ABD2AC4}"/>
          </ac:spMkLst>
        </pc:spChg>
        <pc:spChg chg="mod">
          <ac:chgData name="Daniel Margetic (SECURITY)" userId="ee2278a4-4fec-4cd0-81f2-44424f444fea" providerId="ADAL" clId="{419864AD-0CCB-4F8F-B492-769EDE0EEF25}" dt="2023-11-23T13:39:10.704" v="5268" actId="20577"/>
          <ac:spMkLst>
            <pc:docMk/>
            <pc:sldMk cId="438179182" sldId="2142532438"/>
            <ac:spMk id="8" creationId="{4B5C319F-B8B1-45BD-9E8E-CE6EA54E14C4}"/>
          </ac:spMkLst>
        </pc:spChg>
        <pc:spChg chg="mod">
          <ac:chgData name="Daniel Margetic (SECURITY)" userId="ee2278a4-4fec-4cd0-81f2-44424f444fea" providerId="ADAL" clId="{419864AD-0CCB-4F8F-B492-769EDE0EEF25}" dt="2023-11-23T13:39:10.717" v="5271" actId="20577"/>
          <ac:spMkLst>
            <pc:docMk/>
            <pc:sldMk cId="438179182" sldId="2142532438"/>
            <ac:spMk id="9" creationId="{B766487E-9ACD-4696-B909-0BD529DF9077}"/>
          </ac:spMkLst>
        </pc:spChg>
        <pc:spChg chg="mod">
          <ac:chgData name="Daniel Margetic (SECURITY)" userId="ee2278a4-4fec-4cd0-81f2-44424f444fea" providerId="ADAL" clId="{419864AD-0CCB-4F8F-B492-769EDE0EEF25}" dt="2023-11-23T13:39:10.728" v="5273" actId="20577"/>
          <ac:spMkLst>
            <pc:docMk/>
            <pc:sldMk cId="438179182" sldId="2142532438"/>
            <ac:spMk id="10" creationId="{16C628AB-B86D-42DC-BED2-78A954B9C5FA}"/>
          </ac:spMkLst>
        </pc:spChg>
        <pc:cxnChg chg="mod">
          <ac:chgData name="Daniel Margetic (SECURITY)" userId="ee2278a4-4fec-4cd0-81f2-44424f444fea" providerId="ADAL" clId="{419864AD-0CCB-4F8F-B492-769EDE0EEF25}" dt="2023-11-23T13:39:10.707" v="5270"/>
          <ac:cxnSpMkLst>
            <pc:docMk/>
            <pc:sldMk cId="438179182" sldId="214253243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116768573" sldId="2142532438"/>
        </pc:sldMkLst>
        <pc:spChg chg="mod">
          <ac:chgData name="Daniel Margetic (SECURITY)" userId="ee2278a4-4fec-4cd0-81f2-44424f444fea" providerId="ADAL" clId="{419864AD-0CCB-4F8F-B492-769EDE0EEF25}" dt="2023-11-22T02:10:10.188" v="2146" actId="20577"/>
          <ac:spMkLst>
            <pc:docMk/>
            <pc:sldMk cId="3116768573" sldId="2142532438"/>
            <ac:spMk id="4" creationId="{FD92F025-1776-4403-B9D2-623921B955C4}"/>
          </ac:spMkLst>
        </pc:spChg>
        <pc:spChg chg="mod">
          <ac:chgData name="Daniel Margetic (SECURITY)" userId="ee2278a4-4fec-4cd0-81f2-44424f444fea" providerId="ADAL" clId="{419864AD-0CCB-4F8F-B492-769EDE0EEF25}" dt="2023-11-22T02:10:10.245" v="2151" actId="20577"/>
          <ac:spMkLst>
            <pc:docMk/>
            <pc:sldMk cId="3116768573" sldId="2142532438"/>
            <ac:spMk id="5" creationId="{26DAAD99-B0A4-4450-8DD7-E1274ABD2AC4}"/>
          </ac:spMkLst>
        </pc:spChg>
        <pc:spChg chg="mod">
          <ac:chgData name="Daniel Margetic (SECURITY)" userId="ee2278a4-4fec-4cd0-81f2-44424f444fea" providerId="ADAL" clId="{419864AD-0CCB-4F8F-B492-769EDE0EEF25}" dt="2023-11-22T02:10:10.202" v="2147" actId="20577"/>
          <ac:spMkLst>
            <pc:docMk/>
            <pc:sldMk cId="3116768573" sldId="2142532438"/>
            <ac:spMk id="8" creationId="{4B5C319F-B8B1-45BD-9E8E-CE6EA54E14C4}"/>
          </ac:spMkLst>
        </pc:spChg>
        <pc:spChg chg="mod">
          <ac:chgData name="Daniel Margetic (SECURITY)" userId="ee2278a4-4fec-4cd0-81f2-44424f444fea" providerId="ADAL" clId="{419864AD-0CCB-4F8F-B492-769EDE0EEF25}" dt="2023-11-22T02:10:10.214" v="2150" actId="20577"/>
          <ac:spMkLst>
            <pc:docMk/>
            <pc:sldMk cId="3116768573" sldId="2142532438"/>
            <ac:spMk id="9" creationId="{B766487E-9ACD-4696-B909-0BD529DF9077}"/>
          </ac:spMkLst>
        </pc:spChg>
        <pc:spChg chg="mod">
          <ac:chgData name="Daniel Margetic (SECURITY)" userId="ee2278a4-4fec-4cd0-81f2-44424f444fea" providerId="ADAL" clId="{419864AD-0CCB-4F8F-B492-769EDE0EEF25}" dt="2023-11-22T02:10:10.255" v="2152" actId="20577"/>
          <ac:spMkLst>
            <pc:docMk/>
            <pc:sldMk cId="3116768573" sldId="2142532438"/>
            <ac:spMk id="10" creationId="{16C628AB-B86D-42DC-BED2-78A954B9C5FA}"/>
          </ac:spMkLst>
        </pc:spChg>
        <pc:cxnChg chg="mod">
          <ac:chgData name="Daniel Margetic (SECURITY)" userId="ee2278a4-4fec-4cd0-81f2-44424f444fea" providerId="ADAL" clId="{419864AD-0CCB-4F8F-B492-769EDE0EEF25}" dt="2023-11-22T02:10:10.207" v="2149"/>
          <ac:cxnSpMkLst>
            <pc:docMk/>
            <pc:sldMk cId="3116768573" sldId="214253243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035267937" sldId="2142532438"/>
        </pc:sldMkLst>
        <pc:spChg chg="mod">
          <ac:chgData name="Daniel Margetic (SECURITY)" userId="ee2278a4-4fec-4cd0-81f2-44424f444fea" providerId="ADAL" clId="{419864AD-0CCB-4F8F-B492-769EDE0EEF25}" dt="2023-11-23T13:00:48.076" v="3608" actId="20577"/>
          <ac:spMkLst>
            <pc:docMk/>
            <pc:sldMk cId="4035267937" sldId="2142532438"/>
            <ac:spMk id="4" creationId="{FD92F025-1776-4403-B9D2-623921B955C4}"/>
          </ac:spMkLst>
        </pc:spChg>
        <pc:spChg chg="mod">
          <ac:chgData name="Daniel Margetic (SECURITY)" userId="ee2278a4-4fec-4cd0-81f2-44424f444fea" providerId="ADAL" clId="{419864AD-0CCB-4F8F-B492-769EDE0EEF25}" dt="2023-11-23T13:00:48.111" v="3613" actId="20577"/>
          <ac:spMkLst>
            <pc:docMk/>
            <pc:sldMk cId="4035267937" sldId="2142532438"/>
            <ac:spMk id="5" creationId="{26DAAD99-B0A4-4450-8DD7-E1274ABD2AC4}"/>
          </ac:spMkLst>
        </pc:spChg>
        <pc:spChg chg="mod">
          <ac:chgData name="Daniel Margetic (SECURITY)" userId="ee2278a4-4fec-4cd0-81f2-44424f444fea" providerId="ADAL" clId="{419864AD-0CCB-4F8F-B492-769EDE0EEF25}" dt="2023-11-23T13:00:48.096" v="3609" actId="20577"/>
          <ac:spMkLst>
            <pc:docMk/>
            <pc:sldMk cId="4035267937" sldId="2142532438"/>
            <ac:spMk id="8" creationId="{4B5C319F-B8B1-45BD-9E8E-CE6EA54E14C4}"/>
          </ac:spMkLst>
        </pc:spChg>
        <pc:spChg chg="mod">
          <ac:chgData name="Daniel Margetic (SECURITY)" userId="ee2278a4-4fec-4cd0-81f2-44424f444fea" providerId="ADAL" clId="{419864AD-0CCB-4F8F-B492-769EDE0EEF25}" dt="2023-11-23T13:00:48.107" v="3612" actId="20577"/>
          <ac:spMkLst>
            <pc:docMk/>
            <pc:sldMk cId="4035267937" sldId="2142532438"/>
            <ac:spMk id="9" creationId="{B766487E-9ACD-4696-B909-0BD529DF9077}"/>
          </ac:spMkLst>
        </pc:spChg>
        <pc:spChg chg="mod">
          <ac:chgData name="Daniel Margetic (SECURITY)" userId="ee2278a4-4fec-4cd0-81f2-44424f444fea" providerId="ADAL" clId="{419864AD-0CCB-4F8F-B492-769EDE0EEF25}" dt="2023-11-23T13:00:48.115" v="3614" actId="20577"/>
          <ac:spMkLst>
            <pc:docMk/>
            <pc:sldMk cId="4035267937" sldId="2142532438"/>
            <ac:spMk id="10" creationId="{16C628AB-B86D-42DC-BED2-78A954B9C5FA}"/>
          </ac:spMkLst>
        </pc:spChg>
        <pc:cxnChg chg="mod">
          <ac:chgData name="Daniel Margetic (SECURITY)" userId="ee2278a4-4fec-4cd0-81f2-44424f444fea" providerId="ADAL" clId="{419864AD-0CCB-4F8F-B492-769EDE0EEF25}" dt="2023-11-23T13:00:48.096" v="3611"/>
          <ac:cxnSpMkLst>
            <pc:docMk/>
            <pc:sldMk cId="4035267937" sldId="214253243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184210805" sldId="2142532439"/>
        </pc:sldMkLst>
        <pc:spChg chg="mod">
          <ac:chgData name="Daniel Margetic (SECURITY)" userId="ee2278a4-4fec-4cd0-81f2-44424f444fea" providerId="ADAL" clId="{419864AD-0CCB-4F8F-B492-769EDE0EEF25}" dt="2023-11-22T02:10:10.973" v="2156" actId="20577"/>
          <ac:spMkLst>
            <pc:docMk/>
            <pc:sldMk cId="2184210805" sldId="2142532439"/>
            <ac:spMk id="7" creationId="{DF68B3D7-6A77-446B-9BE0-5761866275FA}"/>
          </ac:spMkLst>
        </pc:spChg>
        <pc:spChg chg="mod">
          <ac:chgData name="Daniel Margetic (SECURITY)" userId="ee2278a4-4fec-4cd0-81f2-44424f444fea" providerId="ADAL" clId="{419864AD-0CCB-4F8F-B492-769EDE0EEF25}" dt="2023-11-22T02:10:10.980" v="2157" actId="20577"/>
          <ac:spMkLst>
            <pc:docMk/>
            <pc:sldMk cId="2184210805" sldId="2142532439"/>
            <ac:spMk id="8" creationId="{18E67519-EB92-47EA-95FF-71912384D9F3}"/>
          </ac:spMkLst>
        </pc:spChg>
      </pc:sldChg>
      <pc:sldChg chg="modSp add del mod ord">
        <pc:chgData name="Daniel Margetic (SECURITY)" userId="ee2278a4-4fec-4cd0-81f2-44424f444fea" providerId="ADAL" clId="{419864AD-0CCB-4F8F-B492-769EDE0EEF25}" dt="2023-11-23T13:02:05.162" v="3943" actId="47"/>
        <pc:sldMkLst>
          <pc:docMk/>
          <pc:sldMk cId="2806326357" sldId="2142532439"/>
        </pc:sldMkLst>
        <pc:spChg chg="mod">
          <ac:chgData name="Daniel Margetic (SECURITY)" userId="ee2278a4-4fec-4cd0-81f2-44424f444fea" providerId="ADAL" clId="{419864AD-0CCB-4F8F-B492-769EDE0EEF25}" dt="2023-11-23T13:00:48.337" v="3618" actId="20577"/>
          <ac:spMkLst>
            <pc:docMk/>
            <pc:sldMk cId="2806326357" sldId="2142532439"/>
            <ac:spMk id="4" creationId="{FD92F025-1776-4403-B9D2-623921B955C4}"/>
          </ac:spMkLst>
        </pc:spChg>
        <pc:spChg chg="mod">
          <ac:chgData name="Daniel Margetic (SECURITY)" userId="ee2278a4-4fec-4cd0-81f2-44424f444fea" providerId="ADAL" clId="{419864AD-0CCB-4F8F-B492-769EDE0EEF25}" dt="2023-11-23T13:00:48.378" v="3623" actId="20577"/>
          <ac:spMkLst>
            <pc:docMk/>
            <pc:sldMk cId="2806326357" sldId="2142532439"/>
            <ac:spMk id="5" creationId="{26DAAD99-B0A4-4450-8DD7-E1274ABD2AC4}"/>
          </ac:spMkLst>
        </pc:spChg>
        <pc:spChg chg="mod">
          <ac:chgData name="Daniel Margetic (SECURITY)" userId="ee2278a4-4fec-4cd0-81f2-44424f444fea" providerId="ADAL" clId="{419864AD-0CCB-4F8F-B492-769EDE0EEF25}" dt="2023-11-23T13:00:48.346" v="3619" actId="20577"/>
          <ac:spMkLst>
            <pc:docMk/>
            <pc:sldMk cId="2806326357" sldId="2142532439"/>
            <ac:spMk id="8" creationId="{4B5C319F-B8B1-45BD-9E8E-CE6EA54E14C4}"/>
          </ac:spMkLst>
        </pc:spChg>
        <pc:spChg chg="mod">
          <ac:chgData name="Daniel Margetic (SECURITY)" userId="ee2278a4-4fec-4cd0-81f2-44424f444fea" providerId="ADAL" clId="{419864AD-0CCB-4F8F-B492-769EDE0EEF25}" dt="2023-11-23T13:00:48.358" v="3622" actId="20577"/>
          <ac:spMkLst>
            <pc:docMk/>
            <pc:sldMk cId="2806326357" sldId="2142532439"/>
            <ac:spMk id="9" creationId="{B766487E-9ACD-4696-B909-0BD529DF9077}"/>
          </ac:spMkLst>
        </pc:spChg>
        <pc:spChg chg="mod">
          <ac:chgData name="Daniel Margetic (SECURITY)" userId="ee2278a4-4fec-4cd0-81f2-44424f444fea" providerId="ADAL" clId="{419864AD-0CCB-4F8F-B492-769EDE0EEF25}" dt="2023-11-23T13:00:48.388" v="3624" actId="20577"/>
          <ac:spMkLst>
            <pc:docMk/>
            <pc:sldMk cId="2806326357" sldId="2142532439"/>
            <ac:spMk id="10" creationId="{16C628AB-B86D-42DC-BED2-78A954B9C5FA}"/>
          </ac:spMkLst>
        </pc:spChg>
        <pc:cxnChg chg="mod">
          <ac:chgData name="Daniel Margetic (SECURITY)" userId="ee2278a4-4fec-4cd0-81f2-44424f444fea" providerId="ADAL" clId="{419864AD-0CCB-4F8F-B492-769EDE0EEF25}" dt="2023-11-23T13:00:48.348" v="3621"/>
          <ac:cxnSpMkLst>
            <pc:docMk/>
            <pc:sldMk cId="2806326357" sldId="214253243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442875768" sldId="2142532439"/>
        </pc:sldMkLst>
        <pc:spChg chg="mod">
          <ac:chgData name="Daniel Margetic (SECURITY)" userId="ee2278a4-4fec-4cd0-81f2-44424f444fea" providerId="ADAL" clId="{419864AD-0CCB-4F8F-B492-769EDE0EEF25}" dt="2023-11-23T13:39:11.057" v="5277" actId="20577"/>
          <ac:spMkLst>
            <pc:docMk/>
            <pc:sldMk cId="3442875768" sldId="2142532439"/>
            <ac:spMk id="7" creationId="{DF68B3D7-6A77-446B-9BE0-5761866275FA}"/>
          </ac:spMkLst>
        </pc:spChg>
        <pc:spChg chg="mod">
          <ac:chgData name="Daniel Margetic (SECURITY)" userId="ee2278a4-4fec-4cd0-81f2-44424f444fea" providerId="ADAL" clId="{419864AD-0CCB-4F8F-B492-769EDE0EEF25}" dt="2023-11-23T13:39:11.062" v="5278" actId="20577"/>
          <ac:spMkLst>
            <pc:docMk/>
            <pc:sldMk cId="3442875768" sldId="2142532439"/>
            <ac:spMk id="8" creationId="{18E67519-EB92-47EA-95FF-71912384D9F3}"/>
          </ac:spMkLst>
        </pc:spChg>
      </pc:sldChg>
      <pc:sldChg chg="modSp add del mod ord">
        <pc:chgData name="Daniel Margetic (SECURITY)" userId="ee2278a4-4fec-4cd0-81f2-44424f444fea" providerId="ADAL" clId="{419864AD-0CCB-4F8F-B492-769EDE0EEF25}" dt="2023-11-20T19:21:08.239" v="781" actId="47"/>
        <pc:sldMkLst>
          <pc:docMk/>
          <pc:sldMk cId="3696045970" sldId="2142532439"/>
        </pc:sldMkLst>
        <pc:spChg chg="mod">
          <ac:chgData name="Daniel Margetic (SECURITY)" userId="ee2278a4-4fec-4cd0-81f2-44424f444fea" providerId="ADAL" clId="{419864AD-0CCB-4F8F-B492-769EDE0EEF25}" dt="2023-11-17T01:45:18.132" v="743" actId="20577"/>
          <ac:spMkLst>
            <pc:docMk/>
            <pc:sldMk cId="3696045970" sldId="2142532439"/>
            <ac:spMk id="4" creationId="{FD92F025-1776-4403-B9D2-623921B955C4}"/>
          </ac:spMkLst>
        </pc:spChg>
        <pc:spChg chg="mod">
          <ac:chgData name="Daniel Margetic (SECURITY)" userId="ee2278a4-4fec-4cd0-81f2-44424f444fea" providerId="ADAL" clId="{419864AD-0CCB-4F8F-B492-769EDE0EEF25}" dt="2023-11-17T01:45:18.150" v="748" actId="20577"/>
          <ac:spMkLst>
            <pc:docMk/>
            <pc:sldMk cId="3696045970" sldId="2142532439"/>
            <ac:spMk id="5" creationId="{26DAAD99-B0A4-4450-8DD7-E1274ABD2AC4}"/>
          </ac:spMkLst>
        </pc:spChg>
        <pc:spChg chg="mod">
          <ac:chgData name="Daniel Margetic (SECURITY)" userId="ee2278a4-4fec-4cd0-81f2-44424f444fea" providerId="ADAL" clId="{419864AD-0CCB-4F8F-B492-769EDE0EEF25}" dt="2023-11-17T01:45:18.137" v="744" actId="20577"/>
          <ac:spMkLst>
            <pc:docMk/>
            <pc:sldMk cId="3696045970" sldId="2142532439"/>
            <ac:spMk id="8" creationId="{4B5C319F-B8B1-45BD-9E8E-CE6EA54E14C4}"/>
          </ac:spMkLst>
        </pc:spChg>
        <pc:spChg chg="mod">
          <ac:chgData name="Daniel Margetic (SECURITY)" userId="ee2278a4-4fec-4cd0-81f2-44424f444fea" providerId="ADAL" clId="{419864AD-0CCB-4F8F-B492-769EDE0EEF25}" dt="2023-11-17T01:45:18.146" v="747" actId="20577"/>
          <ac:spMkLst>
            <pc:docMk/>
            <pc:sldMk cId="3696045970" sldId="2142532439"/>
            <ac:spMk id="9" creationId="{B766487E-9ACD-4696-B909-0BD529DF9077}"/>
          </ac:spMkLst>
        </pc:spChg>
        <pc:spChg chg="mod">
          <ac:chgData name="Daniel Margetic (SECURITY)" userId="ee2278a4-4fec-4cd0-81f2-44424f444fea" providerId="ADAL" clId="{419864AD-0CCB-4F8F-B492-769EDE0EEF25}" dt="2023-11-17T01:45:18.158" v="749" actId="20577"/>
          <ac:spMkLst>
            <pc:docMk/>
            <pc:sldMk cId="3696045970" sldId="2142532439"/>
            <ac:spMk id="10" creationId="{16C628AB-B86D-42DC-BED2-78A954B9C5FA}"/>
          </ac:spMkLst>
        </pc:spChg>
        <pc:cxnChg chg="mod">
          <ac:chgData name="Daniel Margetic (SECURITY)" userId="ee2278a4-4fec-4cd0-81f2-44424f444fea" providerId="ADAL" clId="{419864AD-0CCB-4F8F-B492-769EDE0EEF25}" dt="2023-11-17T01:45:18.140" v="746"/>
          <ac:cxnSpMkLst>
            <pc:docMk/>
            <pc:sldMk cId="3696045970" sldId="2142532439"/>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87197213" sldId="2142532440"/>
        </pc:sldMkLst>
        <pc:spChg chg="mod">
          <ac:chgData name="Daniel Margetic (SECURITY)" userId="ee2278a4-4fec-4cd0-81f2-44424f444fea" providerId="ADAL" clId="{419864AD-0CCB-4F8F-B492-769EDE0EEF25}" dt="2023-11-17T01:45:18.541" v="753" actId="20577"/>
          <ac:spMkLst>
            <pc:docMk/>
            <pc:sldMk cId="87197213" sldId="2142532440"/>
            <ac:spMk id="4" creationId="{FD92F025-1776-4403-B9D2-623921B955C4}"/>
          </ac:spMkLst>
        </pc:spChg>
        <pc:spChg chg="mod">
          <ac:chgData name="Daniel Margetic (SECURITY)" userId="ee2278a4-4fec-4cd0-81f2-44424f444fea" providerId="ADAL" clId="{419864AD-0CCB-4F8F-B492-769EDE0EEF25}" dt="2023-11-17T01:45:18.561" v="758" actId="20577"/>
          <ac:spMkLst>
            <pc:docMk/>
            <pc:sldMk cId="87197213" sldId="2142532440"/>
            <ac:spMk id="5" creationId="{26DAAD99-B0A4-4450-8DD7-E1274ABD2AC4}"/>
          </ac:spMkLst>
        </pc:spChg>
        <pc:spChg chg="mod">
          <ac:chgData name="Daniel Margetic (SECURITY)" userId="ee2278a4-4fec-4cd0-81f2-44424f444fea" providerId="ADAL" clId="{419864AD-0CCB-4F8F-B492-769EDE0EEF25}" dt="2023-11-17T01:45:18.546" v="754" actId="20577"/>
          <ac:spMkLst>
            <pc:docMk/>
            <pc:sldMk cId="87197213" sldId="2142532440"/>
            <ac:spMk id="8" creationId="{4B5C319F-B8B1-45BD-9E8E-CE6EA54E14C4}"/>
          </ac:spMkLst>
        </pc:spChg>
        <pc:spChg chg="mod">
          <ac:chgData name="Daniel Margetic (SECURITY)" userId="ee2278a4-4fec-4cd0-81f2-44424f444fea" providerId="ADAL" clId="{419864AD-0CCB-4F8F-B492-769EDE0EEF25}" dt="2023-11-17T01:45:18.556" v="757" actId="20577"/>
          <ac:spMkLst>
            <pc:docMk/>
            <pc:sldMk cId="87197213" sldId="2142532440"/>
            <ac:spMk id="9" creationId="{B766487E-9ACD-4696-B909-0BD529DF9077}"/>
          </ac:spMkLst>
        </pc:spChg>
        <pc:spChg chg="mod">
          <ac:chgData name="Daniel Margetic (SECURITY)" userId="ee2278a4-4fec-4cd0-81f2-44424f444fea" providerId="ADAL" clId="{419864AD-0CCB-4F8F-B492-769EDE0EEF25}" dt="2023-11-17T01:45:18.568" v="759" actId="20577"/>
          <ac:spMkLst>
            <pc:docMk/>
            <pc:sldMk cId="87197213" sldId="2142532440"/>
            <ac:spMk id="10" creationId="{16C628AB-B86D-42DC-BED2-78A954B9C5FA}"/>
          </ac:spMkLst>
        </pc:spChg>
        <pc:cxnChg chg="mod">
          <ac:chgData name="Daniel Margetic (SECURITY)" userId="ee2278a4-4fec-4cd0-81f2-44424f444fea" providerId="ADAL" clId="{419864AD-0CCB-4F8F-B492-769EDE0EEF25}" dt="2023-11-17T01:45:18.550" v="756"/>
          <ac:cxnSpMkLst>
            <pc:docMk/>
            <pc:sldMk cId="87197213" sldId="214253244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20365926" sldId="2142532440"/>
        </pc:sldMkLst>
        <pc:spChg chg="mod">
          <ac:chgData name="Daniel Margetic (SECURITY)" userId="ee2278a4-4fec-4cd0-81f2-44424f444fea" providerId="ADAL" clId="{419864AD-0CCB-4F8F-B492-769EDE0EEF25}" dt="2023-11-23T13:00:48.559" v="3628" actId="20577"/>
          <ac:spMkLst>
            <pc:docMk/>
            <pc:sldMk cId="220365926" sldId="2142532440"/>
            <ac:spMk id="4" creationId="{FD92F025-1776-4403-B9D2-623921B955C4}"/>
          </ac:spMkLst>
        </pc:spChg>
        <pc:spChg chg="mod">
          <ac:chgData name="Daniel Margetic (SECURITY)" userId="ee2278a4-4fec-4cd0-81f2-44424f444fea" providerId="ADAL" clId="{419864AD-0CCB-4F8F-B492-769EDE0EEF25}" dt="2023-11-23T13:00:48.579" v="3633" actId="20577"/>
          <ac:spMkLst>
            <pc:docMk/>
            <pc:sldMk cId="220365926" sldId="2142532440"/>
            <ac:spMk id="5" creationId="{26DAAD99-B0A4-4450-8DD7-E1274ABD2AC4}"/>
          </ac:spMkLst>
        </pc:spChg>
        <pc:spChg chg="mod">
          <ac:chgData name="Daniel Margetic (SECURITY)" userId="ee2278a4-4fec-4cd0-81f2-44424f444fea" providerId="ADAL" clId="{419864AD-0CCB-4F8F-B492-769EDE0EEF25}" dt="2023-11-23T13:00:48.569" v="3629" actId="20577"/>
          <ac:spMkLst>
            <pc:docMk/>
            <pc:sldMk cId="220365926" sldId="2142532440"/>
            <ac:spMk id="8" creationId="{4B5C319F-B8B1-45BD-9E8E-CE6EA54E14C4}"/>
          </ac:spMkLst>
        </pc:spChg>
        <pc:spChg chg="mod">
          <ac:chgData name="Daniel Margetic (SECURITY)" userId="ee2278a4-4fec-4cd0-81f2-44424f444fea" providerId="ADAL" clId="{419864AD-0CCB-4F8F-B492-769EDE0EEF25}" dt="2023-11-23T13:00:48.579" v="3632" actId="20577"/>
          <ac:spMkLst>
            <pc:docMk/>
            <pc:sldMk cId="220365926" sldId="2142532440"/>
            <ac:spMk id="9" creationId="{B766487E-9ACD-4696-B909-0BD529DF9077}"/>
          </ac:spMkLst>
        </pc:spChg>
        <pc:spChg chg="mod">
          <ac:chgData name="Daniel Margetic (SECURITY)" userId="ee2278a4-4fec-4cd0-81f2-44424f444fea" providerId="ADAL" clId="{419864AD-0CCB-4F8F-B492-769EDE0EEF25}" dt="2023-11-23T13:00:48.589" v="3634" actId="20577"/>
          <ac:spMkLst>
            <pc:docMk/>
            <pc:sldMk cId="220365926" sldId="2142532440"/>
            <ac:spMk id="10" creationId="{16C628AB-B86D-42DC-BED2-78A954B9C5FA}"/>
          </ac:spMkLst>
        </pc:spChg>
        <pc:cxnChg chg="mod">
          <ac:chgData name="Daniel Margetic (SECURITY)" userId="ee2278a4-4fec-4cd0-81f2-44424f444fea" providerId="ADAL" clId="{419864AD-0CCB-4F8F-B492-769EDE0EEF25}" dt="2023-11-23T13:00:48.569" v="3631"/>
          <ac:cxnSpMkLst>
            <pc:docMk/>
            <pc:sldMk cId="220365926" sldId="2142532440"/>
            <ac:cxnSpMk id="18" creationId="{28AA62ED-5C89-4E21-BEA3-D3CE68733D6D}"/>
          </ac:cxnSpMkLst>
        </pc:cxnChg>
      </pc:sldChg>
      <pc:sldChg chg="addSp modSp add del mod ord">
        <pc:chgData name="Daniel Margetic (SECURITY)" userId="ee2278a4-4fec-4cd0-81f2-44424f444fea" providerId="ADAL" clId="{419864AD-0CCB-4F8F-B492-769EDE0EEF25}" dt="2023-11-22T02:13:22.894" v="2516" actId="47"/>
        <pc:sldMkLst>
          <pc:docMk/>
          <pc:sldMk cId="247970832" sldId="2142532440"/>
        </pc:sldMkLst>
        <pc:spChg chg="mod">
          <ac:chgData name="Daniel Margetic (SECURITY)" userId="ee2278a4-4fec-4cd0-81f2-44424f444fea" providerId="ADAL" clId="{419864AD-0CCB-4F8F-B492-769EDE0EEF25}" dt="2023-11-22T02:10:11.200" v="2207" actId="20577"/>
          <ac:spMkLst>
            <pc:docMk/>
            <pc:sldMk cId="247970832" sldId="2142532440"/>
            <ac:spMk id="3" creationId="{02A2312C-B6C0-45C8-BA07-32B020802FF8}"/>
          </ac:spMkLst>
        </pc:spChg>
        <pc:spChg chg="mod">
          <ac:chgData name="Daniel Margetic (SECURITY)" userId="ee2278a4-4fec-4cd0-81f2-44424f444fea" providerId="ADAL" clId="{419864AD-0CCB-4F8F-B492-769EDE0EEF25}" dt="2023-11-22T02:10:11.204" v="2208" actId="20577"/>
          <ac:spMkLst>
            <pc:docMk/>
            <pc:sldMk cId="247970832" sldId="2142532440"/>
            <ac:spMk id="5" creationId="{449B3142-8E14-463C-9568-B853FC4E00D8}"/>
          </ac:spMkLst>
        </pc:spChg>
        <pc:spChg chg="mod">
          <ac:chgData name="Daniel Margetic (SECURITY)" userId="ee2278a4-4fec-4cd0-81f2-44424f444fea" providerId="ADAL" clId="{419864AD-0CCB-4F8F-B492-769EDE0EEF25}" dt="2023-11-22T02:10:11.002" v="2161" actId="20577"/>
          <ac:spMkLst>
            <pc:docMk/>
            <pc:sldMk cId="247970832" sldId="2142532440"/>
            <ac:spMk id="8" creationId="{3E3E86A1-51F0-4ACE-9110-65C339009DC5}"/>
          </ac:spMkLst>
        </pc:spChg>
        <pc:spChg chg="mod">
          <ac:chgData name="Daniel Margetic (SECURITY)" userId="ee2278a4-4fec-4cd0-81f2-44424f444fea" providerId="ADAL" clId="{419864AD-0CCB-4F8F-B492-769EDE0EEF25}" dt="2023-11-22T02:10:11.011" v="2162" actId="20577"/>
          <ac:spMkLst>
            <pc:docMk/>
            <pc:sldMk cId="247970832" sldId="2142532440"/>
            <ac:spMk id="9" creationId="{03055892-809B-4369-8DC3-837607F92822}"/>
          </ac:spMkLst>
        </pc:spChg>
        <pc:spChg chg="mod">
          <ac:chgData name="Daniel Margetic (SECURITY)" userId="ee2278a4-4fec-4cd0-81f2-44424f444fea" providerId="ADAL" clId="{419864AD-0CCB-4F8F-B492-769EDE0EEF25}" dt="2023-11-22T02:10:11.221" v="2214" actId="20577"/>
          <ac:spMkLst>
            <pc:docMk/>
            <pc:sldMk cId="247970832" sldId="2142532440"/>
            <ac:spMk id="12" creationId="{BF878C93-8775-4329-AC41-FB6E5F1F9E5D}"/>
          </ac:spMkLst>
        </pc:spChg>
        <pc:spChg chg="mod">
          <ac:chgData name="Daniel Margetic (SECURITY)" userId="ee2278a4-4fec-4cd0-81f2-44424f444fea" providerId="ADAL" clId="{419864AD-0CCB-4F8F-B492-769EDE0EEF25}" dt="2023-11-22T02:10:11.227" v="2215" actId="20577"/>
          <ac:spMkLst>
            <pc:docMk/>
            <pc:sldMk cId="247970832" sldId="2142532440"/>
            <ac:spMk id="13" creationId="{DEACA864-3795-4B65-93F0-66CF1A79BB5F}"/>
          </ac:spMkLst>
        </pc:spChg>
        <pc:spChg chg="mod">
          <ac:chgData name="Daniel Margetic (SECURITY)" userId="ee2278a4-4fec-4cd0-81f2-44424f444fea" providerId="ADAL" clId="{419864AD-0CCB-4F8F-B492-769EDE0EEF25}" dt="2023-11-22T02:10:11.028" v="2165" actId="20577"/>
          <ac:spMkLst>
            <pc:docMk/>
            <pc:sldMk cId="247970832" sldId="2142532440"/>
            <ac:spMk id="16" creationId="{8FAEC4C6-4999-49FA-9A20-D5286ACF228D}"/>
          </ac:spMkLst>
        </pc:spChg>
        <pc:spChg chg="mod">
          <ac:chgData name="Daniel Margetic (SECURITY)" userId="ee2278a4-4fec-4cd0-81f2-44424f444fea" providerId="ADAL" clId="{419864AD-0CCB-4F8F-B492-769EDE0EEF25}" dt="2023-11-22T02:10:11.035" v="2166" actId="20577"/>
          <ac:spMkLst>
            <pc:docMk/>
            <pc:sldMk cId="247970832" sldId="2142532440"/>
            <ac:spMk id="18" creationId="{534C3077-CDBF-4AF7-9BDC-213801286609}"/>
          </ac:spMkLst>
        </pc:spChg>
        <pc:spChg chg="mod">
          <ac:chgData name="Daniel Margetic (SECURITY)" userId="ee2278a4-4fec-4cd0-81f2-44424f444fea" providerId="ADAL" clId="{419864AD-0CCB-4F8F-B492-769EDE0EEF25}" dt="2023-11-22T02:10:11.332" v="2228" actId="20577"/>
          <ac:spMkLst>
            <pc:docMk/>
            <pc:sldMk cId="247970832" sldId="2142532440"/>
            <ac:spMk id="21" creationId="{BD72CBD1-F987-DC47-6246-CDC9B07A9F66}"/>
          </ac:spMkLst>
        </pc:spChg>
        <pc:spChg chg="mod">
          <ac:chgData name="Daniel Margetic (SECURITY)" userId="ee2278a4-4fec-4cd0-81f2-44424f444fea" providerId="ADAL" clId="{419864AD-0CCB-4F8F-B492-769EDE0EEF25}" dt="2023-11-22T02:10:11.052" v="2172" actId="20577"/>
          <ac:spMkLst>
            <pc:docMk/>
            <pc:sldMk cId="247970832" sldId="2142532440"/>
            <ac:spMk id="22" creationId="{26EC3D75-A7AA-419E-954A-541DBD940CE3}"/>
          </ac:spMkLst>
        </pc:spChg>
        <pc:spChg chg="mod">
          <ac:chgData name="Daniel Margetic (SECURITY)" userId="ee2278a4-4fec-4cd0-81f2-44424f444fea" providerId="ADAL" clId="{419864AD-0CCB-4F8F-B492-769EDE0EEF25}" dt="2023-11-22T02:10:11.057" v="2173" actId="20577"/>
          <ac:spMkLst>
            <pc:docMk/>
            <pc:sldMk cId="247970832" sldId="2142532440"/>
            <ac:spMk id="25" creationId="{92D996AE-5E09-476E-81FB-22FA58980C80}"/>
          </ac:spMkLst>
        </pc:spChg>
        <pc:spChg chg="mod">
          <ac:chgData name="Daniel Margetic (SECURITY)" userId="ee2278a4-4fec-4cd0-81f2-44424f444fea" providerId="ADAL" clId="{419864AD-0CCB-4F8F-B492-769EDE0EEF25}" dt="2023-11-22T02:10:11.365" v="2229" actId="20577"/>
          <ac:spMkLst>
            <pc:docMk/>
            <pc:sldMk cId="247970832" sldId="2142532440"/>
            <ac:spMk id="27" creationId="{4976D953-E6C7-72EC-1F0F-168561210E81}"/>
          </ac:spMkLst>
        </pc:spChg>
        <pc:spChg chg="mod">
          <ac:chgData name="Daniel Margetic (SECURITY)" userId="ee2278a4-4fec-4cd0-81f2-44424f444fea" providerId="ADAL" clId="{419864AD-0CCB-4F8F-B492-769EDE0EEF25}" dt="2023-11-22T02:10:11.388" v="2235" actId="20577"/>
          <ac:spMkLst>
            <pc:docMk/>
            <pc:sldMk cId="247970832" sldId="2142532440"/>
            <ac:spMk id="36" creationId="{A602988C-DDDA-DDBF-4079-F843938159FB}"/>
          </ac:spMkLst>
        </pc:spChg>
        <pc:spChg chg="mod">
          <ac:chgData name="Daniel Margetic (SECURITY)" userId="ee2278a4-4fec-4cd0-81f2-44424f444fea" providerId="ADAL" clId="{419864AD-0CCB-4F8F-B492-769EDE0EEF25}" dt="2023-11-22T02:10:11.398" v="2236" actId="20577"/>
          <ac:spMkLst>
            <pc:docMk/>
            <pc:sldMk cId="247970832" sldId="2142532440"/>
            <ac:spMk id="37" creationId="{F4571528-C912-862D-3B32-3DA7DF7811FE}"/>
          </ac:spMkLst>
        </pc:spChg>
        <pc:spChg chg="mod">
          <ac:chgData name="Daniel Margetic (SECURITY)" userId="ee2278a4-4fec-4cd0-81f2-44424f444fea" providerId="ADAL" clId="{419864AD-0CCB-4F8F-B492-769EDE0EEF25}" dt="2023-11-22T02:10:11.426" v="2242" actId="20577"/>
          <ac:spMkLst>
            <pc:docMk/>
            <pc:sldMk cId="247970832" sldId="2142532440"/>
            <ac:spMk id="39" creationId="{5543250D-67A3-CFE0-C0FF-CA25504BECE5}"/>
          </ac:spMkLst>
        </pc:spChg>
        <pc:spChg chg="mod">
          <ac:chgData name="Daniel Margetic (SECURITY)" userId="ee2278a4-4fec-4cd0-81f2-44424f444fea" providerId="ADAL" clId="{419864AD-0CCB-4F8F-B492-769EDE0EEF25}" dt="2023-11-22T02:10:11.433" v="2243" actId="20577"/>
          <ac:spMkLst>
            <pc:docMk/>
            <pc:sldMk cId="247970832" sldId="2142532440"/>
            <ac:spMk id="40" creationId="{2D9B9717-E01F-1D95-0AE4-2074F9F92C37}"/>
          </ac:spMkLst>
        </pc:spChg>
        <pc:spChg chg="mod">
          <ac:chgData name="Daniel Margetic (SECURITY)" userId="ee2278a4-4fec-4cd0-81f2-44424f444fea" providerId="ADAL" clId="{419864AD-0CCB-4F8F-B492-769EDE0EEF25}" dt="2023-11-22T02:10:11.101" v="2179" actId="20577"/>
          <ac:spMkLst>
            <pc:docMk/>
            <pc:sldMk cId="247970832" sldId="2142532440"/>
            <ac:spMk id="41" creationId="{5F718C7C-8E6C-4F1F-880F-BE556A2A4FA1}"/>
          </ac:spMkLst>
        </pc:spChg>
        <pc:spChg chg="mod">
          <ac:chgData name="Daniel Margetic (SECURITY)" userId="ee2278a4-4fec-4cd0-81f2-44424f444fea" providerId="ADAL" clId="{419864AD-0CCB-4F8F-B492-769EDE0EEF25}" dt="2023-11-22T02:10:11.106" v="2180" actId="20577"/>
          <ac:spMkLst>
            <pc:docMk/>
            <pc:sldMk cId="247970832" sldId="2142532440"/>
            <ac:spMk id="43" creationId="{9A0E3318-F6C4-42EA-8925-F6A87532565D}"/>
          </ac:spMkLst>
        </pc:spChg>
        <pc:spChg chg="mod">
          <ac:chgData name="Daniel Margetic (SECURITY)" userId="ee2278a4-4fec-4cd0-81f2-44424f444fea" providerId="ADAL" clId="{419864AD-0CCB-4F8F-B492-769EDE0EEF25}" dt="2023-11-22T02:10:11.125" v="2186" actId="20577"/>
          <ac:spMkLst>
            <pc:docMk/>
            <pc:sldMk cId="247970832" sldId="2142532440"/>
            <ac:spMk id="47" creationId="{97A63E6B-1073-45D8-81B7-6FB833A473A3}"/>
          </ac:spMkLst>
        </pc:spChg>
        <pc:spChg chg="mod">
          <ac:chgData name="Daniel Margetic (SECURITY)" userId="ee2278a4-4fec-4cd0-81f2-44424f444fea" providerId="ADAL" clId="{419864AD-0CCB-4F8F-B492-769EDE0EEF25}" dt="2023-11-22T02:10:11.131" v="2187" actId="20577"/>
          <ac:spMkLst>
            <pc:docMk/>
            <pc:sldMk cId="247970832" sldId="2142532440"/>
            <ac:spMk id="49" creationId="{D8B9A33B-ADD7-4791-8FF2-6D7E50EF2C36}"/>
          </ac:spMkLst>
        </pc:spChg>
        <pc:spChg chg="mod">
          <ac:chgData name="Daniel Margetic (SECURITY)" userId="ee2278a4-4fec-4cd0-81f2-44424f444fea" providerId="ADAL" clId="{419864AD-0CCB-4F8F-B492-769EDE0EEF25}" dt="2023-11-22T02:10:11.148" v="2193" actId="20577"/>
          <ac:spMkLst>
            <pc:docMk/>
            <pc:sldMk cId="247970832" sldId="2142532440"/>
            <ac:spMk id="53" creationId="{DE4F2781-57BF-400E-9776-D0CB596ECA76}"/>
          </ac:spMkLst>
        </pc:spChg>
        <pc:spChg chg="mod">
          <ac:chgData name="Daniel Margetic (SECURITY)" userId="ee2278a4-4fec-4cd0-81f2-44424f444fea" providerId="ADAL" clId="{419864AD-0CCB-4F8F-B492-769EDE0EEF25}" dt="2023-11-22T02:10:11.154" v="2194" actId="20577"/>
          <ac:spMkLst>
            <pc:docMk/>
            <pc:sldMk cId="247970832" sldId="2142532440"/>
            <ac:spMk id="55" creationId="{89E44410-8F83-483F-AF65-068A8FA9E76C}"/>
          </ac:spMkLst>
        </pc:spChg>
        <pc:spChg chg="mod">
          <ac:chgData name="Daniel Margetic (SECURITY)" userId="ee2278a4-4fec-4cd0-81f2-44424f444fea" providerId="ADAL" clId="{419864AD-0CCB-4F8F-B492-769EDE0EEF25}" dt="2023-11-22T02:10:11.302" v="2221" actId="20577"/>
          <ac:spMkLst>
            <pc:docMk/>
            <pc:sldMk cId="247970832" sldId="2142532440"/>
            <ac:spMk id="58" creationId="{68111BEC-B35B-A65C-5898-A3D5E3D8520B}"/>
          </ac:spMkLst>
        </pc:spChg>
        <pc:spChg chg="mod">
          <ac:chgData name="Daniel Margetic (SECURITY)" userId="ee2278a4-4fec-4cd0-81f2-44424f444fea" providerId="ADAL" clId="{419864AD-0CCB-4F8F-B492-769EDE0EEF25}" dt="2023-11-22T02:10:11.176" v="2200" actId="20577"/>
          <ac:spMkLst>
            <pc:docMk/>
            <pc:sldMk cId="247970832" sldId="2142532440"/>
            <ac:spMk id="59" creationId="{91C29F1C-4489-4EBD-A4B7-A32D7A563807}"/>
          </ac:spMkLst>
        </pc:spChg>
        <pc:spChg chg="mod">
          <ac:chgData name="Daniel Margetic (SECURITY)" userId="ee2278a4-4fec-4cd0-81f2-44424f444fea" providerId="ADAL" clId="{419864AD-0CCB-4F8F-B492-769EDE0EEF25}" dt="2023-11-22T02:10:11.311" v="2222" actId="20577"/>
          <ac:spMkLst>
            <pc:docMk/>
            <pc:sldMk cId="247970832" sldId="2142532440"/>
            <ac:spMk id="60" creationId="{AD2213D7-B94F-85E9-34DC-C57FCA787D02}"/>
          </ac:spMkLst>
        </pc:spChg>
        <pc:spChg chg="mod">
          <ac:chgData name="Daniel Margetic (SECURITY)" userId="ee2278a4-4fec-4cd0-81f2-44424f444fea" providerId="ADAL" clId="{419864AD-0CCB-4F8F-B492-769EDE0EEF25}" dt="2023-11-22T02:10:11.182" v="2201" actId="20577"/>
          <ac:spMkLst>
            <pc:docMk/>
            <pc:sldMk cId="247970832" sldId="2142532440"/>
            <ac:spMk id="61" creationId="{89C2434E-16C4-48B5-AA76-0F387E7C12B5}"/>
          </ac:spMkLst>
        </pc:spChg>
        <pc:picChg chg="add mod">
          <ac:chgData name="Daniel Margetic (SECURITY)" userId="ee2278a4-4fec-4cd0-81f2-44424f444fea" providerId="ADAL" clId="{419864AD-0CCB-4F8F-B492-769EDE0EEF25}" dt="2023-11-22T02:10:11.047" v="2171"/>
          <ac:picMkLst>
            <pc:docMk/>
            <pc:sldMk cId="247970832" sldId="2142532440"/>
            <ac:picMk id="32" creationId="{18F4EFF2-F79E-4BE0-B387-A6DD62D058B2}"/>
          </ac:picMkLst>
        </pc:picChg>
        <pc:picChg chg="add mod">
          <ac:chgData name="Daniel Margetic (SECURITY)" userId="ee2278a4-4fec-4cd0-81f2-44424f444fea" providerId="ADAL" clId="{419864AD-0CCB-4F8F-B492-769EDE0EEF25}" dt="2023-11-22T02:10:11.095" v="2178"/>
          <ac:picMkLst>
            <pc:docMk/>
            <pc:sldMk cId="247970832" sldId="2142532440"/>
            <ac:picMk id="34" creationId="{AFD734E6-8D28-A48B-EFB2-05EEEF4D30CD}"/>
          </ac:picMkLst>
        </pc:picChg>
        <pc:picChg chg="add mod">
          <ac:chgData name="Daniel Margetic (SECURITY)" userId="ee2278a4-4fec-4cd0-81f2-44424f444fea" providerId="ADAL" clId="{419864AD-0CCB-4F8F-B492-769EDE0EEF25}" dt="2023-11-22T02:10:11.118" v="2185"/>
          <ac:picMkLst>
            <pc:docMk/>
            <pc:sldMk cId="247970832" sldId="2142532440"/>
            <ac:picMk id="35" creationId="{0CAB8125-903F-C2EE-D405-DFD18C6B24DC}"/>
          </ac:picMkLst>
        </pc:picChg>
        <pc:picChg chg="add mod">
          <ac:chgData name="Daniel Margetic (SECURITY)" userId="ee2278a4-4fec-4cd0-81f2-44424f444fea" providerId="ADAL" clId="{419864AD-0CCB-4F8F-B492-769EDE0EEF25}" dt="2023-11-22T02:10:11.142" v="2192"/>
          <ac:picMkLst>
            <pc:docMk/>
            <pc:sldMk cId="247970832" sldId="2142532440"/>
            <ac:picMk id="44" creationId="{2D628F25-4185-2CCE-E98A-C9D599909E15}"/>
          </ac:picMkLst>
        </pc:picChg>
        <pc:picChg chg="add mod">
          <ac:chgData name="Daniel Margetic (SECURITY)" userId="ee2278a4-4fec-4cd0-81f2-44424f444fea" providerId="ADAL" clId="{419864AD-0CCB-4F8F-B492-769EDE0EEF25}" dt="2023-11-22T02:10:11.169" v="2199"/>
          <ac:picMkLst>
            <pc:docMk/>
            <pc:sldMk cId="247970832" sldId="2142532440"/>
            <ac:picMk id="46" creationId="{C53D3AC5-6389-EF6C-0497-DB7805A3F639}"/>
          </ac:picMkLst>
        </pc:picChg>
        <pc:picChg chg="add mod">
          <ac:chgData name="Daniel Margetic (SECURITY)" userId="ee2278a4-4fec-4cd0-81f2-44424f444fea" providerId="ADAL" clId="{419864AD-0CCB-4F8F-B492-769EDE0EEF25}" dt="2023-11-22T02:10:11.194" v="2206"/>
          <ac:picMkLst>
            <pc:docMk/>
            <pc:sldMk cId="247970832" sldId="2142532440"/>
            <ac:picMk id="48" creationId="{2C0CBCB5-1B05-15FC-F74D-69C9675E88FE}"/>
          </ac:picMkLst>
        </pc:picChg>
        <pc:picChg chg="add mod">
          <ac:chgData name="Daniel Margetic (SECURITY)" userId="ee2278a4-4fec-4cd0-81f2-44424f444fea" providerId="ADAL" clId="{419864AD-0CCB-4F8F-B492-769EDE0EEF25}" dt="2023-11-22T02:10:11.216" v="2213"/>
          <ac:picMkLst>
            <pc:docMk/>
            <pc:sldMk cId="247970832" sldId="2142532440"/>
            <ac:picMk id="50" creationId="{BE86D570-0030-EBC9-E79A-A4E76E8FDD21}"/>
          </ac:picMkLst>
        </pc:picChg>
        <pc:picChg chg="add mod">
          <ac:chgData name="Daniel Margetic (SECURITY)" userId="ee2278a4-4fec-4cd0-81f2-44424f444fea" providerId="ADAL" clId="{419864AD-0CCB-4F8F-B492-769EDE0EEF25}" dt="2023-11-22T02:10:11.238" v="2220"/>
          <ac:picMkLst>
            <pc:docMk/>
            <pc:sldMk cId="247970832" sldId="2142532440"/>
            <ac:picMk id="52" creationId="{1ECD8FAA-9A1B-5C32-41B0-C4A538106A7E}"/>
          </ac:picMkLst>
        </pc:picChg>
        <pc:picChg chg="add mod">
          <ac:chgData name="Daniel Margetic (SECURITY)" userId="ee2278a4-4fec-4cd0-81f2-44424f444fea" providerId="ADAL" clId="{419864AD-0CCB-4F8F-B492-769EDE0EEF25}" dt="2023-11-22T02:10:11.323" v="2227"/>
          <ac:picMkLst>
            <pc:docMk/>
            <pc:sldMk cId="247970832" sldId="2142532440"/>
            <ac:picMk id="54" creationId="{1A9AA6DF-67AD-5962-7D16-76792F9E715B}"/>
          </ac:picMkLst>
        </pc:picChg>
        <pc:picChg chg="add mod">
          <ac:chgData name="Daniel Margetic (SECURITY)" userId="ee2278a4-4fec-4cd0-81f2-44424f444fea" providerId="ADAL" clId="{419864AD-0CCB-4F8F-B492-769EDE0EEF25}" dt="2023-11-22T02:10:11.381" v="2234"/>
          <ac:picMkLst>
            <pc:docMk/>
            <pc:sldMk cId="247970832" sldId="2142532440"/>
            <ac:picMk id="56" creationId="{05348E2C-4C16-2837-1813-BF0226B27673}"/>
          </ac:picMkLst>
        </pc:picChg>
        <pc:picChg chg="add mod">
          <ac:chgData name="Daniel Margetic (SECURITY)" userId="ee2278a4-4fec-4cd0-81f2-44424f444fea" providerId="ADAL" clId="{419864AD-0CCB-4F8F-B492-769EDE0EEF25}" dt="2023-11-22T02:10:11.415" v="2241"/>
          <ac:picMkLst>
            <pc:docMk/>
            <pc:sldMk cId="247970832" sldId="2142532440"/>
            <ac:picMk id="62" creationId="{521AA5EB-0DB8-94AE-D11F-E0A559C3C6CE}"/>
          </ac:picMkLst>
        </pc:picChg>
        <pc:picChg chg="add mod">
          <ac:chgData name="Daniel Margetic (SECURITY)" userId="ee2278a4-4fec-4cd0-81f2-44424f444fea" providerId="ADAL" clId="{419864AD-0CCB-4F8F-B492-769EDE0EEF25}" dt="2023-11-22T02:10:11.449" v="2248"/>
          <ac:picMkLst>
            <pc:docMk/>
            <pc:sldMk cId="247970832" sldId="2142532440"/>
            <ac:picMk id="64" creationId="{7A3424A9-B5F4-B67D-D9A2-6AFC0607428B}"/>
          </ac:picMkLst>
        </pc:picChg>
        <pc:cxnChg chg="mod">
          <ac:chgData name="Daniel Margetic (SECURITY)" userId="ee2278a4-4fec-4cd0-81f2-44424f444fea" providerId="ADAL" clId="{419864AD-0CCB-4F8F-B492-769EDE0EEF25}" dt="2023-11-22T02:10:11.016" v="2164"/>
          <ac:cxnSpMkLst>
            <pc:docMk/>
            <pc:sldMk cId="247970832" sldId="2142532440"/>
            <ac:cxnSpMk id="23" creationId="{AB43E8F0-8C3C-4F1E-919E-E1ECE342E8DE}"/>
          </ac:cxnSpMkLst>
        </pc:cxnChg>
      </pc:sldChg>
      <pc:sldChg chg="addSp modSp add del mod ord">
        <pc:chgData name="Daniel Margetic (SECURITY)" userId="ee2278a4-4fec-4cd0-81f2-44424f444fea" providerId="ADAL" clId="{419864AD-0CCB-4F8F-B492-769EDE0EEF25}" dt="2023-11-23T13:41:15.379" v="5492" actId="47"/>
        <pc:sldMkLst>
          <pc:docMk/>
          <pc:sldMk cId="799159963" sldId="2142532440"/>
        </pc:sldMkLst>
        <pc:spChg chg="mod">
          <ac:chgData name="Daniel Margetic (SECURITY)" userId="ee2278a4-4fec-4cd0-81f2-44424f444fea" providerId="ADAL" clId="{419864AD-0CCB-4F8F-B492-769EDE0EEF25}" dt="2023-11-23T13:39:11.300" v="5334" actId="20577"/>
          <ac:spMkLst>
            <pc:docMk/>
            <pc:sldMk cId="799159963" sldId="2142532440"/>
            <ac:spMk id="3" creationId="{02A2312C-B6C0-45C8-BA07-32B020802FF8}"/>
          </ac:spMkLst>
        </pc:spChg>
        <pc:spChg chg="mod">
          <ac:chgData name="Daniel Margetic (SECURITY)" userId="ee2278a4-4fec-4cd0-81f2-44424f444fea" providerId="ADAL" clId="{419864AD-0CCB-4F8F-B492-769EDE0EEF25}" dt="2023-11-23T13:39:11.312" v="5335" actId="20577"/>
          <ac:spMkLst>
            <pc:docMk/>
            <pc:sldMk cId="799159963" sldId="2142532440"/>
            <ac:spMk id="5" creationId="{449B3142-8E14-463C-9568-B853FC4E00D8}"/>
          </ac:spMkLst>
        </pc:spChg>
        <pc:spChg chg="mod">
          <ac:chgData name="Daniel Margetic (SECURITY)" userId="ee2278a4-4fec-4cd0-81f2-44424f444fea" providerId="ADAL" clId="{419864AD-0CCB-4F8F-B492-769EDE0EEF25}" dt="2023-11-23T13:39:11.081" v="5282" actId="20577"/>
          <ac:spMkLst>
            <pc:docMk/>
            <pc:sldMk cId="799159963" sldId="2142532440"/>
            <ac:spMk id="8" creationId="{3E3E86A1-51F0-4ACE-9110-65C339009DC5}"/>
          </ac:spMkLst>
        </pc:spChg>
        <pc:spChg chg="mod">
          <ac:chgData name="Daniel Margetic (SECURITY)" userId="ee2278a4-4fec-4cd0-81f2-44424f444fea" providerId="ADAL" clId="{419864AD-0CCB-4F8F-B492-769EDE0EEF25}" dt="2023-11-23T13:39:11.084" v="5283" actId="20577"/>
          <ac:spMkLst>
            <pc:docMk/>
            <pc:sldMk cId="799159963" sldId="2142532440"/>
            <ac:spMk id="9" creationId="{03055892-809B-4369-8DC3-837607F92822}"/>
          </ac:spMkLst>
        </pc:spChg>
        <pc:spChg chg="mod">
          <ac:chgData name="Daniel Margetic (SECURITY)" userId="ee2278a4-4fec-4cd0-81f2-44424f444fea" providerId="ADAL" clId="{419864AD-0CCB-4F8F-B492-769EDE0EEF25}" dt="2023-11-23T13:39:11.334" v="5342" actId="20577"/>
          <ac:spMkLst>
            <pc:docMk/>
            <pc:sldMk cId="799159963" sldId="2142532440"/>
            <ac:spMk id="12" creationId="{BF878C93-8775-4329-AC41-FB6E5F1F9E5D}"/>
          </ac:spMkLst>
        </pc:spChg>
        <pc:spChg chg="mod">
          <ac:chgData name="Daniel Margetic (SECURITY)" userId="ee2278a4-4fec-4cd0-81f2-44424f444fea" providerId="ADAL" clId="{419864AD-0CCB-4F8F-B492-769EDE0EEF25}" dt="2023-11-23T13:39:11.340" v="5343" actId="20577"/>
          <ac:spMkLst>
            <pc:docMk/>
            <pc:sldMk cId="799159963" sldId="2142532440"/>
            <ac:spMk id="13" creationId="{DEACA864-3795-4B65-93F0-66CF1A79BB5F}"/>
          </ac:spMkLst>
        </pc:spChg>
        <pc:spChg chg="mod">
          <ac:chgData name="Daniel Margetic (SECURITY)" userId="ee2278a4-4fec-4cd0-81f2-44424f444fea" providerId="ADAL" clId="{419864AD-0CCB-4F8F-B492-769EDE0EEF25}" dt="2023-11-23T13:39:11.150" v="5286" actId="20577"/>
          <ac:spMkLst>
            <pc:docMk/>
            <pc:sldMk cId="799159963" sldId="2142532440"/>
            <ac:spMk id="16" creationId="{8FAEC4C6-4999-49FA-9A20-D5286ACF228D}"/>
          </ac:spMkLst>
        </pc:spChg>
        <pc:spChg chg="mod">
          <ac:chgData name="Daniel Margetic (SECURITY)" userId="ee2278a4-4fec-4cd0-81f2-44424f444fea" providerId="ADAL" clId="{419864AD-0CCB-4F8F-B492-769EDE0EEF25}" dt="2023-11-23T13:39:11.161" v="5287" actId="20577"/>
          <ac:spMkLst>
            <pc:docMk/>
            <pc:sldMk cId="799159963" sldId="2142532440"/>
            <ac:spMk id="18" creationId="{534C3077-CDBF-4AF7-9BDC-213801286609}"/>
          </ac:spMkLst>
        </pc:spChg>
        <pc:spChg chg="mod">
          <ac:chgData name="Daniel Margetic (SECURITY)" userId="ee2278a4-4fec-4cd0-81f2-44424f444fea" providerId="ADAL" clId="{419864AD-0CCB-4F8F-B492-769EDE0EEF25}" dt="2023-11-23T13:39:11.379" v="5358" actId="20577"/>
          <ac:spMkLst>
            <pc:docMk/>
            <pc:sldMk cId="799159963" sldId="2142532440"/>
            <ac:spMk id="21" creationId="{BD72CBD1-F987-DC47-6246-CDC9B07A9F66}"/>
          </ac:spMkLst>
        </pc:spChg>
        <pc:spChg chg="mod">
          <ac:chgData name="Daniel Margetic (SECURITY)" userId="ee2278a4-4fec-4cd0-81f2-44424f444fea" providerId="ADAL" clId="{419864AD-0CCB-4F8F-B492-769EDE0EEF25}" dt="2023-11-23T13:39:11.180" v="5294" actId="20577"/>
          <ac:spMkLst>
            <pc:docMk/>
            <pc:sldMk cId="799159963" sldId="2142532440"/>
            <ac:spMk id="22" creationId="{26EC3D75-A7AA-419E-954A-541DBD940CE3}"/>
          </ac:spMkLst>
        </pc:spChg>
        <pc:spChg chg="mod">
          <ac:chgData name="Daniel Margetic (SECURITY)" userId="ee2278a4-4fec-4cd0-81f2-44424f444fea" providerId="ADAL" clId="{419864AD-0CCB-4F8F-B492-769EDE0EEF25}" dt="2023-11-23T13:39:11.186" v="5295" actId="20577"/>
          <ac:spMkLst>
            <pc:docMk/>
            <pc:sldMk cId="799159963" sldId="2142532440"/>
            <ac:spMk id="25" creationId="{92D996AE-5E09-476E-81FB-22FA58980C80}"/>
          </ac:spMkLst>
        </pc:spChg>
        <pc:spChg chg="mod">
          <ac:chgData name="Daniel Margetic (SECURITY)" userId="ee2278a4-4fec-4cd0-81f2-44424f444fea" providerId="ADAL" clId="{419864AD-0CCB-4F8F-B492-769EDE0EEF25}" dt="2023-11-23T13:39:11.384" v="5359" actId="20577"/>
          <ac:spMkLst>
            <pc:docMk/>
            <pc:sldMk cId="799159963" sldId="2142532440"/>
            <ac:spMk id="27" creationId="{4976D953-E6C7-72EC-1F0F-168561210E81}"/>
          </ac:spMkLst>
        </pc:spChg>
        <pc:spChg chg="mod">
          <ac:chgData name="Daniel Margetic (SECURITY)" userId="ee2278a4-4fec-4cd0-81f2-44424f444fea" providerId="ADAL" clId="{419864AD-0CCB-4F8F-B492-769EDE0EEF25}" dt="2023-11-23T13:39:11.402" v="5366" actId="20577"/>
          <ac:spMkLst>
            <pc:docMk/>
            <pc:sldMk cId="799159963" sldId="2142532440"/>
            <ac:spMk id="36" creationId="{A602988C-DDDA-DDBF-4079-F843938159FB}"/>
          </ac:spMkLst>
        </pc:spChg>
        <pc:spChg chg="mod">
          <ac:chgData name="Daniel Margetic (SECURITY)" userId="ee2278a4-4fec-4cd0-81f2-44424f444fea" providerId="ADAL" clId="{419864AD-0CCB-4F8F-B492-769EDE0EEF25}" dt="2023-11-23T13:39:11.407" v="5367" actId="20577"/>
          <ac:spMkLst>
            <pc:docMk/>
            <pc:sldMk cId="799159963" sldId="2142532440"/>
            <ac:spMk id="37" creationId="{F4571528-C912-862D-3B32-3DA7DF7811FE}"/>
          </ac:spMkLst>
        </pc:spChg>
        <pc:spChg chg="mod">
          <ac:chgData name="Daniel Margetic (SECURITY)" userId="ee2278a4-4fec-4cd0-81f2-44424f444fea" providerId="ADAL" clId="{419864AD-0CCB-4F8F-B492-769EDE0EEF25}" dt="2023-11-23T13:39:11.423" v="5374" actId="20577"/>
          <ac:spMkLst>
            <pc:docMk/>
            <pc:sldMk cId="799159963" sldId="2142532440"/>
            <ac:spMk id="39" creationId="{5543250D-67A3-CFE0-C0FF-CA25504BECE5}"/>
          </ac:spMkLst>
        </pc:spChg>
        <pc:spChg chg="mod">
          <ac:chgData name="Daniel Margetic (SECURITY)" userId="ee2278a4-4fec-4cd0-81f2-44424f444fea" providerId="ADAL" clId="{419864AD-0CCB-4F8F-B492-769EDE0EEF25}" dt="2023-11-23T13:39:11.427" v="5375" actId="20577"/>
          <ac:spMkLst>
            <pc:docMk/>
            <pc:sldMk cId="799159963" sldId="2142532440"/>
            <ac:spMk id="40" creationId="{2D9B9717-E01F-1D95-0AE4-2074F9F92C37}"/>
          </ac:spMkLst>
        </pc:spChg>
        <pc:spChg chg="mod">
          <ac:chgData name="Daniel Margetic (SECURITY)" userId="ee2278a4-4fec-4cd0-81f2-44424f444fea" providerId="ADAL" clId="{419864AD-0CCB-4F8F-B492-769EDE0EEF25}" dt="2023-11-23T13:39:11.200" v="5302" actId="20577"/>
          <ac:spMkLst>
            <pc:docMk/>
            <pc:sldMk cId="799159963" sldId="2142532440"/>
            <ac:spMk id="41" creationId="{5F718C7C-8E6C-4F1F-880F-BE556A2A4FA1}"/>
          </ac:spMkLst>
        </pc:spChg>
        <pc:spChg chg="mod">
          <ac:chgData name="Daniel Margetic (SECURITY)" userId="ee2278a4-4fec-4cd0-81f2-44424f444fea" providerId="ADAL" clId="{419864AD-0CCB-4F8F-B492-769EDE0EEF25}" dt="2023-11-23T13:39:11.200" v="5303" actId="20577"/>
          <ac:spMkLst>
            <pc:docMk/>
            <pc:sldMk cId="799159963" sldId="2142532440"/>
            <ac:spMk id="43" creationId="{9A0E3318-F6C4-42EA-8925-F6A87532565D}"/>
          </ac:spMkLst>
        </pc:spChg>
        <pc:spChg chg="mod">
          <ac:chgData name="Daniel Margetic (SECURITY)" userId="ee2278a4-4fec-4cd0-81f2-44424f444fea" providerId="ADAL" clId="{419864AD-0CCB-4F8F-B492-769EDE0EEF25}" dt="2023-11-23T13:39:11.220" v="5310" actId="20577"/>
          <ac:spMkLst>
            <pc:docMk/>
            <pc:sldMk cId="799159963" sldId="2142532440"/>
            <ac:spMk id="47" creationId="{97A63E6B-1073-45D8-81B7-6FB833A473A3}"/>
          </ac:spMkLst>
        </pc:spChg>
        <pc:spChg chg="mod">
          <ac:chgData name="Daniel Margetic (SECURITY)" userId="ee2278a4-4fec-4cd0-81f2-44424f444fea" providerId="ADAL" clId="{419864AD-0CCB-4F8F-B492-769EDE0EEF25}" dt="2023-11-23T13:39:11.220" v="5311" actId="20577"/>
          <ac:spMkLst>
            <pc:docMk/>
            <pc:sldMk cId="799159963" sldId="2142532440"/>
            <ac:spMk id="49" creationId="{D8B9A33B-ADD7-4791-8FF2-6D7E50EF2C36}"/>
          </ac:spMkLst>
        </pc:spChg>
        <pc:spChg chg="mod">
          <ac:chgData name="Daniel Margetic (SECURITY)" userId="ee2278a4-4fec-4cd0-81f2-44424f444fea" providerId="ADAL" clId="{419864AD-0CCB-4F8F-B492-769EDE0EEF25}" dt="2023-11-23T13:39:11.242" v="5318" actId="20577"/>
          <ac:spMkLst>
            <pc:docMk/>
            <pc:sldMk cId="799159963" sldId="2142532440"/>
            <ac:spMk id="53" creationId="{DE4F2781-57BF-400E-9776-D0CB596ECA76}"/>
          </ac:spMkLst>
        </pc:spChg>
        <pc:spChg chg="mod">
          <ac:chgData name="Daniel Margetic (SECURITY)" userId="ee2278a4-4fec-4cd0-81f2-44424f444fea" providerId="ADAL" clId="{419864AD-0CCB-4F8F-B492-769EDE0EEF25}" dt="2023-11-23T13:39:11.247" v="5319" actId="20577"/>
          <ac:spMkLst>
            <pc:docMk/>
            <pc:sldMk cId="799159963" sldId="2142532440"/>
            <ac:spMk id="55" creationId="{89E44410-8F83-483F-AF65-068A8FA9E76C}"/>
          </ac:spMkLst>
        </pc:spChg>
        <pc:spChg chg="mod">
          <ac:chgData name="Daniel Margetic (SECURITY)" userId="ee2278a4-4fec-4cd0-81f2-44424f444fea" providerId="ADAL" clId="{419864AD-0CCB-4F8F-B492-769EDE0EEF25}" dt="2023-11-23T13:39:11.350" v="5350" actId="20577"/>
          <ac:spMkLst>
            <pc:docMk/>
            <pc:sldMk cId="799159963" sldId="2142532440"/>
            <ac:spMk id="58" creationId="{68111BEC-B35B-A65C-5898-A3D5E3D8520B}"/>
          </ac:spMkLst>
        </pc:spChg>
        <pc:spChg chg="mod">
          <ac:chgData name="Daniel Margetic (SECURITY)" userId="ee2278a4-4fec-4cd0-81f2-44424f444fea" providerId="ADAL" clId="{419864AD-0CCB-4F8F-B492-769EDE0EEF25}" dt="2023-11-23T13:39:11.266" v="5326" actId="20577"/>
          <ac:spMkLst>
            <pc:docMk/>
            <pc:sldMk cId="799159963" sldId="2142532440"/>
            <ac:spMk id="59" creationId="{91C29F1C-4489-4EBD-A4B7-A32D7A563807}"/>
          </ac:spMkLst>
        </pc:spChg>
        <pc:spChg chg="mod">
          <ac:chgData name="Daniel Margetic (SECURITY)" userId="ee2278a4-4fec-4cd0-81f2-44424f444fea" providerId="ADAL" clId="{419864AD-0CCB-4F8F-B492-769EDE0EEF25}" dt="2023-11-23T13:39:11.362" v="5351" actId="20577"/>
          <ac:spMkLst>
            <pc:docMk/>
            <pc:sldMk cId="799159963" sldId="2142532440"/>
            <ac:spMk id="60" creationId="{AD2213D7-B94F-85E9-34DC-C57FCA787D02}"/>
          </ac:spMkLst>
        </pc:spChg>
        <pc:spChg chg="mod">
          <ac:chgData name="Daniel Margetic (SECURITY)" userId="ee2278a4-4fec-4cd0-81f2-44424f444fea" providerId="ADAL" clId="{419864AD-0CCB-4F8F-B492-769EDE0EEF25}" dt="2023-11-23T13:39:11.271" v="5327" actId="20577"/>
          <ac:spMkLst>
            <pc:docMk/>
            <pc:sldMk cId="799159963" sldId="2142532440"/>
            <ac:spMk id="61" creationId="{89C2434E-16C4-48B5-AA76-0F387E7C12B5}"/>
          </ac:spMkLst>
        </pc:spChg>
        <pc:picChg chg="add mod">
          <ac:chgData name="Daniel Margetic (SECURITY)" userId="ee2278a4-4fec-4cd0-81f2-44424f444fea" providerId="ADAL" clId="{419864AD-0CCB-4F8F-B492-769EDE0EEF25}" dt="2023-11-23T13:39:11.176" v="5293"/>
          <ac:picMkLst>
            <pc:docMk/>
            <pc:sldMk cId="799159963" sldId="2142532440"/>
            <ac:picMk id="32" creationId="{D6B6D239-CDE2-635D-4258-C61EE9EE26D6}"/>
          </ac:picMkLst>
        </pc:picChg>
        <pc:picChg chg="add mod">
          <ac:chgData name="Daniel Margetic (SECURITY)" userId="ee2278a4-4fec-4cd0-81f2-44424f444fea" providerId="ADAL" clId="{419864AD-0CCB-4F8F-B492-769EDE0EEF25}" dt="2023-11-23T13:39:11.197" v="5301"/>
          <ac:picMkLst>
            <pc:docMk/>
            <pc:sldMk cId="799159963" sldId="2142532440"/>
            <ac:picMk id="34" creationId="{CDAF47DB-B6E7-5B15-EE94-E663F92809E1}"/>
          </ac:picMkLst>
        </pc:picChg>
        <pc:picChg chg="add mod">
          <ac:chgData name="Daniel Margetic (SECURITY)" userId="ee2278a4-4fec-4cd0-81f2-44424f444fea" providerId="ADAL" clId="{419864AD-0CCB-4F8F-B492-769EDE0EEF25}" dt="2023-11-23T13:39:11.210" v="5309"/>
          <ac:picMkLst>
            <pc:docMk/>
            <pc:sldMk cId="799159963" sldId="2142532440"/>
            <ac:picMk id="35" creationId="{57AAF656-13B2-A654-7475-E2356E322D43}"/>
          </ac:picMkLst>
        </pc:picChg>
        <pc:picChg chg="add mod">
          <ac:chgData name="Daniel Margetic (SECURITY)" userId="ee2278a4-4fec-4cd0-81f2-44424f444fea" providerId="ADAL" clId="{419864AD-0CCB-4F8F-B492-769EDE0EEF25}" dt="2023-11-23T13:39:11.230" v="5317"/>
          <ac:picMkLst>
            <pc:docMk/>
            <pc:sldMk cId="799159963" sldId="2142532440"/>
            <ac:picMk id="44" creationId="{D1F3F6F0-6877-BDAB-0FF7-62E3BDB13723}"/>
          </ac:picMkLst>
        </pc:picChg>
        <pc:picChg chg="add mod">
          <ac:chgData name="Daniel Margetic (SECURITY)" userId="ee2278a4-4fec-4cd0-81f2-44424f444fea" providerId="ADAL" clId="{419864AD-0CCB-4F8F-B492-769EDE0EEF25}" dt="2023-11-23T13:39:11.261" v="5325"/>
          <ac:picMkLst>
            <pc:docMk/>
            <pc:sldMk cId="799159963" sldId="2142532440"/>
            <ac:picMk id="46" creationId="{5C956584-4F16-3D90-EC90-B13BD66D8A4A}"/>
          </ac:picMkLst>
        </pc:picChg>
        <pc:picChg chg="add mod">
          <ac:chgData name="Daniel Margetic (SECURITY)" userId="ee2278a4-4fec-4cd0-81f2-44424f444fea" providerId="ADAL" clId="{419864AD-0CCB-4F8F-B492-769EDE0EEF25}" dt="2023-11-23T13:39:11.300" v="5333"/>
          <ac:picMkLst>
            <pc:docMk/>
            <pc:sldMk cId="799159963" sldId="2142532440"/>
            <ac:picMk id="48" creationId="{1B54E3B8-5D86-1A17-DBAB-8B50DD636948}"/>
          </ac:picMkLst>
        </pc:picChg>
        <pc:picChg chg="add mod">
          <ac:chgData name="Daniel Margetic (SECURITY)" userId="ee2278a4-4fec-4cd0-81f2-44424f444fea" providerId="ADAL" clId="{419864AD-0CCB-4F8F-B492-769EDE0EEF25}" dt="2023-11-23T13:39:11.329" v="5341"/>
          <ac:picMkLst>
            <pc:docMk/>
            <pc:sldMk cId="799159963" sldId="2142532440"/>
            <ac:picMk id="50" creationId="{03A71A33-F6C5-D74A-EA31-99DA312DE9D0}"/>
          </ac:picMkLst>
        </pc:picChg>
        <pc:picChg chg="add mod">
          <ac:chgData name="Daniel Margetic (SECURITY)" userId="ee2278a4-4fec-4cd0-81f2-44424f444fea" providerId="ADAL" clId="{419864AD-0CCB-4F8F-B492-769EDE0EEF25}" dt="2023-11-23T13:39:11.350" v="5349"/>
          <ac:picMkLst>
            <pc:docMk/>
            <pc:sldMk cId="799159963" sldId="2142532440"/>
            <ac:picMk id="52" creationId="{B60D3A2E-9084-F359-545C-14CA393748A3}"/>
          </ac:picMkLst>
        </pc:picChg>
        <pc:picChg chg="add mod">
          <ac:chgData name="Daniel Margetic (SECURITY)" userId="ee2278a4-4fec-4cd0-81f2-44424f444fea" providerId="ADAL" clId="{419864AD-0CCB-4F8F-B492-769EDE0EEF25}" dt="2023-11-23T13:39:11.374" v="5357"/>
          <ac:picMkLst>
            <pc:docMk/>
            <pc:sldMk cId="799159963" sldId="2142532440"/>
            <ac:picMk id="54" creationId="{1E995A5D-E7EA-4C39-33CA-8AD589A1A157}"/>
          </ac:picMkLst>
        </pc:picChg>
        <pc:picChg chg="add mod">
          <ac:chgData name="Daniel Margetic (SECURITY)" userId="ee2278a4-4fec-4cd0-81f2-44424f444fea" providerId="ADAL" clId="{419864AD-0CCB-4F8F-B492-769EDE0EEF25}" dt="2023-11-23T13:39:11.393" v="5365"/>
          <ac:picMkLst>
            <pc:docMk/>
            <pc:sldMk cId="799159963" sldId="2142532440"/>
            <ac:picMk id="56" creationId="{5A91F87A-1250-8D64-AE34-BB915B130235}"/>
          </ac:picMkLst>
        </pc:picChg>
        <pc:picChg chg="add mod">
          <ac:chgData name="Daniel Margetic (SECURITY)" userId="ee2278a4-4fec-4cd0-81f2-44424f444fea" providerId="ADAL" clId="{419864AD-0CCB-4F8F-B492-769EDE0EEF25}" dt="2023-11-23T13:39:11.419" v="5373"/>
          <ac:picMkLst>
            <pc:docMk/>
            <pc:sldMk cId="799159963" sldId="2142532440"/>
            <ac:picMk id="62" creationId="{5161F641-64C0-4DA1-D49B-3F08D2746054}"/>
          </ac:picMkLst>
        </pc:picChg>
        <pc:picChg chg="add mod">
          <ac:chgData name="Daniel Margetic (SECURITY)" userId="ee2278a4-4fec-4cd0-81f2-44424f444fea" providerId="ADAL" clId="{419864AD-0CCB-4F8F-B492-769EDE0EEF25}" dt="2023-11-23T13:39:11.434" v="5381"/>
          <ac:picMkLst>
            <pc:docMk/>
            <pc:sldMk cId="799159963" sldId="2142532440"/>
            <ac:picMk id="64" creationId="{71F3659C-F718-E586-D6A5-C6A6A626E390}"/>
          </ac:picMkLst>
        </pc:picChg>
        <pc:cxnChg chg="mod">
          <ac:chgData name="Daniel Margetic (SECURITY)" userId="ee2278a4-4fec-4cd0-81f2-44424f444fea" providerId="ADAL" clId="{419864AD-0CCB-4F8F-B492-769EDE0EEF25}" dt="2023-11-23T13:39:11.084" v="5285"/>
          <ac:cxnSpMkLst>
            <pc:docMk/>
            <pc:sldMk cId="799159963" sldId="2142532440"/>
            <ac:cxnSpMk id="23" creationId="{AB43E8F0-8C3C-4F1E-919E-E1ECE342E8DE}"/>
          </ac:cxnSpMkLst>
        </pc:cxnChg>
      </pc:sldChg>
      <pc:sldChg chg="modSp add del mod ord">
        <pc:chgData name="Daniel Margetic (SECURITY)" userId="ee2278a4-4fec-4cd0-81f2-44424f444fea" providerId="ADAL" clId="{419864AD-0CCB-4F8F-B492-769EDE0EEF25}" dt="2023-11-23T13:02:05.162" v="3943" actId="47"/>
        <pc:sldMkLst>
          <pc:docMk/>
          <pc:sldMk cId="436315370" sldId="2142532441"/>
        </pc:sldMkLst>
        <pc:spChg chg="mod">
          <ac:chgData name="Daniel Margetic (SECURITY)" userId="ee2278a4-4fec-4cd0-81f2-44424f444fea" providerId="ADAL" clId="{419864AD-0CCB-4F8F-B492-769EDE0EEF25}" dt="2023-11-23T13:00:48.810" v="3638" actId="20577"/>
          <ac:spMkLst>
            <pc:docMk/>
            <pc:sldMk cId="436315370" sldId="2142532441"/>
            <ac:spMk id="4" creationId="{FD92F025-1776-4403-B9D2-623921B955C4}"/>
          </ac:spMkLst>
        </pc:spChg>
        <pc:spChg chg="mod">
          <ac:chgData name="Daniel Margetic (SECURITY)" userId="ee2278a4-4fec-4cd0-81f2-44424f444fea" providerId="ADAL" clId="{419864AD-0CCB-4F8F-B492-769EDE0EEF25}" dt="2023-11-23T13:00:48.830" v="3643" actId="20577"/>
          <ac:spMkLst>
            <pc:docMk/>
            <pc:sldMk cId="436315370" sldId="2142532441"/>
            <ac:spMk id="5" creationId="{26DAAD99-B0A4-4450-8DD7-E1274ABD2AC4}"/>
          </ac:spMkLst>
        </pc:spChg>
        <pc:spChg chg="mod">
          <ac:chgData name="Daniel Margetic (SECURITY)" userId="ee2278a4-4fec-4cd0-81f2-44424f444fea" providerId="ADAL" clId="{419864AD-0CCB-4F8F-B492-769EDE0EEF25}" dt="2023-11-23T13:00:48.820" v="3639" actId="20577"/>
          <ac:spMkLst>
            <pc:docMk/>
            <pc:sldMk cId="436315370" sldId="2142532441"/>
            <ac:spMk id="8" creationId="{4B5C319F-B8B1-45BD-9E8E-CE6EA54E14C4}"/>
          </ac:spMkLst>
        </pc:spChg>
        <pc:spChg chg="mod">
          <ac:chgData name="Daniel Margetic (SECURITY)" userId="ee2278a4-4fec-4cd0-81f2-44424f444fea" providerId="ADAL" clId="{419864AD-0CCB-4F8F-B492-769EDE0EEF25}" dt="2023-11-23T13:00:48.830" v="3642" actId="20577"/>
          <ac:spMkLst>
            <pc:docMk/>
            <pc:sldMk cId="436315370" sldId="2142532441"/>
            <ac:spMk id="9" creationId="{B766487E-9ACD-4696-B909-0BD529DF9077}"/>
          </ac:spMkLst>
        </pc:spChg>
        <pc:spChg chg="mod">
          <ac:chgData name="Daniel Margetic (SECURITY)" userId="ee2278a4-4fec-4cd0-81f2-44424f444fea" providerId="ADAL" clId="{419864AD-0CCB-4F8F-B492-769EDE0EEF25}" dt="2023-11-23T13:00:48.840" v="3644" actId="20577"/>
          <ac:spMkLst>
            <pc:docMk/>
            <pc:sldMk cId="436315370" sldId="2142532441"/>
            <ac:spMk id="10" creationId="{16C628AB-B86D-42DC-BED2-78A954B9C5FA}"/>
          </ac:spMkLst>
        </pc:spChg>
        <pc:cxnChg chg="mod">
          <ac:chgData name="Daniel Margetic (SECURITY)" userId="ee2278a4-4fec-4cd0-81f2-44424f444fea" providerId="ADAL" clId="{419864AD-0CCB-4F8F-B492-769EDE0EEF25}" dt="2023-11-23T13:00:48.820" v="3641"/>
          <ac:cxnSpMkLst>
            <pc:docMk/>
            <pc:sldMk cId="436315370" sldId="214253244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501381126" sldId="2142532441"/>
        </pc:sldMkLst>
        <pc:spChg chg="mod">
          <ac:chgData name="Daniel Margetic (SECURITY)" userId="ee2278a4-4fec-4cd0-81f2-44424f444fea" providerId="ADAL" clId="{419864AD-0CCB-4F8F-B492-769EDE0EEF25}" dt="2023-11-22T02:10:11.478" v="2252" actId="20577"/>
          <ac:spMkLst>
            <pc:docMk/>
            <pc:sldMk cId="501381126" sldId="2142532441"/>
            <ac:spMk id="4" creationId="{FD92F025-1776-4403-B9D2-623921B955C4}"/>
          </ac:spMkLst>
        </pc:spChg>
        <pc:spChg chg="mod">
          <ac:chgData name="Daniel Margetic (SECURITY)" userId="ee2278a4-4fec-4cd0-81f2-44424f444fea" providerId="ADAL" clId="{419864AD-0CCB-4F8F-B492-769EDE0EEF25}" dt="2023-11-22T02:10:11.716" v="2257" actId="20577"/>
          <ac:spMkLst>
            <pc:docMk/>
            <pc:sldMk cId="501381126" sldId="2142532441"/>
            <ac:spMk id="5" creationId="{26DAAD99-B0A4-4450-8DD7-E1274ABD2AC4}"/>
          </ac:spMkLst>
        </pc:spChg>
        <pc:spChg chg="mod">
          <ac:chgData name="Daniel Margetic (SECURITY)" userId="ee2278a4-4fec-4cd0-81f2-44424f444fea" providerId="ADAL" clId="{419864AD-0CCB-4F8F-B492-769EDE0EEF25}" dt="2023-11-22T02:10:11.486" v="2253" actId="20577"/>
          <ac:spMkLst>
            <pc:docMk/>
            <pc:sldMk cId="501381126" sldId="2142532441"/>
            <ac:spMk id="8" creationId="{4B5C319F-B8B1-45BD-9E8E-CE6EA54E14C4}"/>
          </ac:spMkLst>
        </pc:spChg>
        <pc:spChg chg="mod">
          <ac:chgData name="Daniel Margetic (SECURITY)" userId="ee2278a4-4fec-4cd0-81f2-44424f444fea" providerId="ADAL" clId="{419864AD-0CCB-4F8F-B492-769EDE0EEF25}" dt="2023-11-22T02:10:11.501" v="2256" actId="20577"/>
          <ac:spMkLst>
            <pc:docMk/>
            <pc:sldMk cId="501381126" sldId="2142532441"/>
            <ac:spMk id="9" creationId="{B766487E-9ACD-4696-B909-0BD529DF9077}"/>
          </ac:spMkLst>
        </pc:spChg>
        <pc:spChg chg="mod">
          <ac:chgData name="Daniel Margetic (SECURITY)" userId="ee2278a4-4fec-4cd0-81f2-44424f444fea" providerId="ADAL" clId="{419864AD-0CCB-4F8F-B492-769EDE0EEF25}" dt="2023-11-22T02:10:11.725" v="2258" actId="20577"/>
          <ac:spMkLst>
            <pc:docMk/>
            <pc:sldMk cId="501381126" sldId="2142532441"/>
            <ac:spMk id="10" creationId="{16C628AB-B86D-42DC-BED2-78A954B9C5FA}"/>
          </ac:spMkLst>
        </pc:spChg>
        <pc:cxnChg chg="mod">
          <ac:chgData name="Daniel Margetic (SECURITY)" userId="ee2278a4-4fec-4cd0-81f2-44424f444fea" providerId="ADAL" clId="{419864AD-0CCB-4F8F-B492-769EDE0EEF25}" dt="2023-11-22T02:10:11.491" v="2255"/>
          <ac:cxnSpMkLst>
            <pc:docMk/>
            <pc:sldMk cId="501381126" sldId="2142532441"/>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590519805" sldId="2142532441"/>
        </pc:sldMkLst>
        <pc:spChg chg="mod">
          <ac:chgData name="Daniel Margetic (SECURITY)" userId="ee2278a4-4fec-4cd0-81f2-44424f444fea" providerId="ADAL" clId="{419864AD-0CCB-4F8F-B492-769EDE0EEF25}" dt="2023-11-23T13:39:11.455" v="5385" actId="20577"/>
          <ac:spMkLst>
            <pc:docMk/>
            <pc:sldMk cId="2590519805" sldId="2142532441"/>
            <ac:spMk id="4" creationId="{FD92F025-1776-4403-B9D2-623921B955C4}"/>
          </ac:spMkLst>
        </pc:spChg>
        <pc:spChg chg="mod">
          <ac:chgData name="Daniel Margetic (SECURITY)" userId="ee2278a4-4fec-4cd0-81f2-44424f444fea" providerId="ADAL" clId="{419864AD-0CCB-4F8F-B492-769EDE0EEF25}" dt="2023-11-23T13:39:11.472" v="5390" actId="20577"/>
          <ac:spMkLst>
            <pc:docMk/>
            <pc:sldMk cId="2590519805" sldId="2142532441"/>
            <ac:spMk id="5" creationId="{26DAAD99-B0A4-4450-8DD7-E1274ABD2AC4}"/>
          </ac:spMkLst>
        </pc:spChg>
        <pc:spChg chg="mod">
          <ac:chgData name="Daniel Margetic (SECURITY)" userId="ee2278a4-4fec-4cd0-81f2-44424f444fea" providerId="ADAL" clId="{419864AD-0CCB-4F8F-B492-769EDE0EEF25}" dt="2023-11-23T13:39:11.459" v="5386" actId="20577"/>
          <ac:spMkLst>
            <pc:docMk/>
            <pc:sldMk cId="2590519805" sldId="2142532441"/>
            <ac:spMk id="8" creationId="{4B5C319F-B8B1-45BD-9E8E-CE6EA54E14C4}"/>
          </ac:spMkLst>
        </pc:spChg>
        <pc:spChg chg="mod">
          <ac:chgData name="Daniel Margetic (SECURITY)" userId="ee2278a4-4fec-4cd0-81f2-44424f444fea" providerId="ADAL" clId="{419864AD-0CCB-4F8F-B492-769EDE0EEF25}" dt="2023-11-23T13:39:11.467" v="5389" actId="20577"/>
          <ac:spMkLst>
            <pc:docMk/>
            <pc:sldMk cId="2590519805" sldId="2142532441"/>
            <ac:spMk id="9" creationId="{B766487E-9ACD-4696-B909-0BD529DF9077}"/>
          </ac:spMkLst>
        </pc:spChg>
        <pc:spChg chg="mod">
          <ac:chgData name="Daniel Margetic (SECURITY)" userId="ee2278a4-4fec-4cd0-81f2-44424f444fea" providerId="ADAL" clId="{419864AD-0CCB-4F8F-B492-769EDE0EEF25}" dt="2023-11-23T13:39:11.478" v="5391" actId="20577"/>
          <ac:spMkLst>
            <pc:docMk/>
            <pc:sldMk cId="2590519805" sldId="2142532441"/>
            <ac:spMk id="10" creationId="{16C628AB-B86D-42DC-BED2-78A954B9C5FA}"/>
          </ac:spMkLst>
        </pc:spChg>
        <pc:cxnChg chg="mod">
          <ac:chgData name="Daniel Margetic (SECURITY)" userId="ee2278a4-4fec-4cd0-81f2-44424f444fea" providerId="ADAL" clId="{419864AD-0CCB-4F8F-B492-769EDE0EEF25}" dt="2023-11-23T13:39:11.462" v="5388"/>
          <ac:cxnSpMkLst>
            <pc:docMk/>
            <pc:sldMk cId="2590519805" sldId="2142532441"/>
            <ac:cxnSpMk id="18" creationId="{28AA62ED-5C89-4E21-BEA3-D3CE68733D6D}"/>
          </ac:cxnSpMkLst>
        </pc:cxnChg>
      </pc:sldChg>
      <pc:sldChg chg="modSp add del mod ord">
        <pc:chgData name="Daniel Margetic (SECURITY)" userId="ee2278a4-4fec-4cd0-81f2-44424f444fea" providerId="ADAL" clId="{419864AD-0CCB-4F8F-B492-769EDE0EEF25}" dt="2023-11-20T19:21:08.239" v="781" actId="47"/>
        <pc:sldMkLst>
          <pc:docMk/>
          <pc:sldMk cId="2745868240" sldId="2142532441"/>
        </pc:sldMkLst>
        <pc:spChg chg="mod">
          <ac:chgData name="Daniel Margetic (SECURITY)" userId="ee2278a4-4fec-4cd0-81f2-44424f444fea" providerId="ADAL" clId="{419864AD-0CCB-4F8F-B492-769EDE0EEF25}" dt="2023-11-17T01:45:18.747" v="763" actId="20577"/>
          <ac:spMkLst>
            <pc:docMk/>
            <pc:sldMk cId="2745868240" sldId="2142532441"/>
            <ac:spMk id="4" creationId="{FD92F025-1776-4403-B9D2-623921B955C4}"/>
          </ac:spMkLst>
        </pc:spChg>
        <pc:spChg chg="mod">
          <ac:chgData name="Daniel Margetic (SECURITY)" userId="ee2278a4-4fec-4cd0-81f2-44424f444fea" providerId="ADAL" clId="{419864AD-0CCB-4F8F-B492-769EDE0EEF25}" dt="2023-11-17T01:45:18.768" v="768" actId="20577"/>
          <ac:spMkLst>
            <pc:docMk/>
            <pc:sldMk cId="2745868240" sldId="2142532441"/>
            <ac:spMk id="5" creationId="{26DAAD99-B0A4-4450-8DD7-E1274ABD2AC4}"/>
          </ac:spMkLst>
        </pc:spChg>
        <pc:spChg chg="mod">
          <ac:chgData name="Daniel Margetic (SECURITY)" userId="ee2278a4-4fec-4cd0-81f2-44424f444fea" providerId="ADAL" clId="{419864AD-0CCB-4F8F-B492-769EDE0EEF25}" dt="2023-11-17T01:45:18.753" v="764" actId="20577"/>
          <ac:spMkLst>
            <pc:docMk/>
            <pc:sldMk cId="2745868240" sldId="2142532441"/>
            <ac:spMk id="8" creationId="{4B5C319F-B8B1-45BD-9E8E-CE6EA54E14C4}"/>
          </ac:spMkLst>
        </pc:spChg>
        <pc:spChg chg="mod">
          <ac:chgData name="Daniel Margetic (SECURITY)" userId="ee2278a4-4fec-4cd0-81f2-44424f444fea" providerId="ADAL" clId="{419864AD-0CCB-4F8F-B492-769EDE0EEF25}" dt="2023-11-17T01:45:18.763" v="767" actId="20577"/>
          <ac:spMkLst>
            <pc:docMk/>
            <pc:sldMk cId="2745868240" sldId="2142532441"/>
            <ac:spMk id="9" creationId="{B766487E-9ACD-4696-B909-0BD529DF9077}"/>
          </ac:spMkLst>
        </pc:spChg>
        <pc:spChg chg="mod">
          <ac:chgData name="Daniel Margetic (SECURITY)" userId="ee2278a4-4fec-4cd0-81f2-44424f444fea" providerId="ADAL" clId="{419864AD-0CCB-4F8F-B492-769EDE0EEF25}" dt="2023-11-17T01:45:18.776" v="769" actId="20577"/>
          <ac:spMkLst>
            <pc:docMk/>
            <pc:sldMk cId="2745868240" sldId="2142532441"/>
            <ac:spMk id="10" creationId="{16C628AB-B86D-42DC-BED2-78A954B9C5FA}"/>
          </ac:spMkLst>
        </pc:spChg>
        <pc:cxnChg chg="mod">
          <ac:chgData name="Daniel Margetic (SECURITY)" userId="ee2278a4-4fec-4cd0-81f2-44424f444fea" providerId="ADAL" clId="{419864AD-0CCB-4F8F-B492-769EDE0EEF25}" dt="2023-11-17T01:45:18.757" v="766"/>
          <ac:cxnSpMkLst>
            <pc:docMk/>
            <pc:sldMk cId="2745868240" sldId="2142532441"/>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90802020" sldId="2142532442"/>
        </pc:sldMkLst>
        <pc:spChg chg="mod">
          <ac:chgData name="Daniel Margetic (SECURITY)" userId="ee2278a4-4fec-4cd0-81f2-44424f444fea" providerId="ADAL" clId="{419864AD-0CCB-4F8F-B492-769EDE0EEF25}" dt="2023-11-23T13:39:11.828" v="5395" actId="20577"/>
          <ac:spMkLst>
            <pc:docMk/>
            <pc:sldMk cId="490802020" sldId="2142532442"/>
            <ac:spMk id="4" creationId="{FD92F025-1776-4403-B9D2-623921B955C4}"/>
          </ac:spMkLst>
        </pc:spChg>
        <pc:spChg chg="mod">
          <ac:chgData name="Daniel Margetic (SECURITY)" userId="ee2278a4-4fec-4cd0-81f2-44424f444fea" providerId="ADAL" clId="{419864AD-0CCB-4F8F-B492-769EDE0EEF25}" dt="2023-11-23T13:39:11.863" v="5400" actId="20577"/>
          <ac:spMkLst>
            <pc:docMk/>
            <pc:sldMk cId="490802020" sldId="2142532442"/>
            <ac:spMk id="5" creationId="{26DAAD99-B0A4-4450-8DD7-E1274ABD2AC4}"/>
          </ac:spMkLst>
        </pc:spChg>
        <pc:spChg chg="mod">
          <ac:chgData name="Daniel Margetic (SECURITY)" userId="ee2278a4-4fec-4cd0-81f2-44424f444fea" providerId="ADAL" clId="{419864AD-0CCB-4F8F-B492-769EDE0EEF25}" dt="2023-11-23T13:39:11.832" v="5396" actId="20577"/>
          <ac:spMkLst>
            <pc:docMk/>
            <pc:sldMk cId="490802020" sldId="2142532442"/>
            <ac:spMk id="8" creationId="{4B5C319F-B8B1-45BD-9E8E-CE6EA54E14C4}"/>
          </ac:spMkLst>
        </pc:spChg>
        <pc:spChg chg="mod">
          <ac:chgData name="Daniel Margetic (SECURITY)" userId="ee2278a4-4fec-4cd0-81f2-44424f444fea" providerId="ADAL" clId="{419864AD-0CCB-4F8F-B492-769EDE0EEF25}" dt="2023-11-23T13:39:11.856" v="5399" actId="20577"/>
          <ac:spMkLst>
            <pc:docMk/>
            <pc:sldMk cId="490802020" sldId="2142532442"/>
            <ac:spMk id="9" creationId="{B766487E-9ACD-4696-B909-0BD529DF9077}"/>
          </ac:spMkLst>
        </pc:spChg>
        <pc:spChg chg="mod">
          <ac:chgData name="Daniel Margetic (SECURITY)" userId="ee2278a4-4fec-4cd0-81f2-44424f444fea" providerId="ADAL" clId="{419864AD-0CCB-4F8F-B492-769EDE0EEF25}" dt="2023-11-23T13:39:11.871" v="5401" actId="20577"/>
          <ac:spMkLst>
            <pc:docMk/>
            <pc:sldMk cId="490802020" sldId="2142532442"/>
            <ac:spMk id="10" creationId="{16C628AB-B86D-42DC-BED2-78A954B9C5FA}"/>
          </ac:spMkLst>
        </pc:spChg>
        <pc:cxnChg chg="mod">
          <ac:chgData name="Daniel Margetic (SECURITY)" userId="ee2278a4-4fec-4cd0-81f2-44424f444fea" providerId="ADAL" clId="{419864AD-0CCB-4F8F-B492-769EDE0EEF25}" dt="2023-11-23T13:39:11.834" v="5398"/>
          <ac:cxnSpMkLst>
            <pc:docMk/>
            <pc:sldMk cId="490802020" sldId="2142532442"/>
            <ac:cxnSpMk id="18" creationId="{28AA62ED-5C89-4E21-BEA3-D3CE68733D6D}"/>
          </ac:cxnSpMkLst>
        </pc:cxnChg>
      </pc:sldChg>
      <pc:sldChg chg="modSp add mod ord">
        <pc:chgData name="Daniel Margetic (SECURITY)" userId="ee2278a4-4fec-4cd0-81f2-44424f444fea" providerId="ADAL" clId="{419864AD-0CCB-4F8F-B492-769EDE0EEF25}" dt="2023-11-17T01:45:19.378" v="779" actId="20577"/>
        <pc:sldMkLst>
          <pc:docMk/>
          <pc:sldMk cId="2542149003" sldId="2142532442"/>
        </pc:sldMkLst>
        <pc:spChg chg="mod">
          <ac:chgData name="Daniel Margetic (SECURITY)" userId="ee2278a4-4fec-4cd0-81f2-44424f444fea" providerId="ADAL" clId="{419864AD-0CCB-4F8F-B492-769EDE0EEF25}" dt="2023-11-17T01:45:19.348" v="773" actId="20577"/>
          <ac:spMkLst>
            <pc:docMk/>
            <pc:sldMk cId="2542149003" sldId="2142532442"/>
            <ac:spMk id="4" creationId="{FD92F025-1776-4403-B9D2-623921B955C4}"/>
          </ac:spMkLst>
        </pc:spChg>
        <pc:spChg chg="mod">
          <ac:chgData name="Daniel Margetic (SECURITY)" userId="ee2278a4-4fec-4cd0-81f2-44424f444fea" providerId="ADAL" clId="{419864AD-0CCB-4F8F-B492-769EDE0EEF25}" dt="2023-11-17T01:45:19.370" v="778" actId="20577"/>
          <ac:spMkLst>
            <pc:docMk/>
            <pc:sldMk cId="2542149003" sldId="2142532442"/>
            <ac:spMk id="5" creationId="{26DAAD99-B0A4-4450-8DD7-E1274ABD2AC4}"/>
          </ac:spMkLst>
        </pc:spChg>
        <pc:spChg chg="mod">
          <ac:chgData name="Daniel Margetic (SECURITY)" userId="ee2278a4-4fec-4cd0-81f2-44424f444fea" providerId="ADAL" clId="{419864AD-0CCB-4F8F-B492-769EDE0EEF25}" dt="2023-11-17T01:45:19.355" v="774" actId="20577"/>
          <ac:spMkLst>
            <pc:docMk/>
            <pc:sldMk cId="2542149003" sldId="2142532442"/>
            <ac:spMk id="8" creationId="{4B5C319F-B8B1-45BD-9E8E-CE6EA54E14C4}"/>
          </ac:spMkLst>
        </pc:spChg>
        <pc:spChg chg="mod">
          <ac:chgData name="Daniel Margetic (SECURITY)" userId="ee2278a4-4fec-4cd0-81f2-44424f444fea" providerId="ADAL" clId="{419864AD-0CCB-4F8F-B492-769EDE0EEF25}" dt="2023-11-17T01:45:19.365" v="777" actId="20577"/>
          <ac:spMkLst>
            <pc:docMk/>
            <pc:sldMk cId="2542149003" sldId="2142532442"/>
            <ac:spMk id="9" creationId="{B766487E-9ACD-4696-B909-0BD529DF9077}"/>
          </ac:spMkLst>
        </pc:spChg>
        <pc:spChg chg="mod">
          <ac:chgData name="Daniel Margetic (SECURITY)" userId="ee2278a4-4fec-4cd0-81f2-44424f444fea" providerId="ADAL" clId="{419864AD-0CCB-4F8F-B492-769EDE0EEF25}" dt="2023-11-17T01:45:19.378" v="779" actId="20577"/>
          <ac:spMkLst>
            <pc:docMk/>
            <pc:sldMk cId="2542149003" sldId="2142532442"/>
            <ac:spMk id="10" creationId="{16C628AB-B86D-42DC-BED2-78A954B9C5FA}"/>
          </ac:spMkLst>
        </pc:spChg>
        <pc:cxnChg chg="mod">
          <ac:chgData name="Daniel Margetic (SECURITY)" userId="ee2278a4-4fec-4cd0-81f2-44424f444fea" providerId="ADAL" clId="{419864AD-0CCB-4F8F-B492-769EDE0EEF25}" dt="2023-11-17T01:45:19.359" v="776"/>
          <ac:cxnSpMkLst>
            <pc:docMk/>
            <pc:sldMk cId="2542149003" sldId="214253244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828655989" sldId="2142532442"/>
        </pc:sldMkLst>
        <pc:spChg chg="mod">
          <ac:chgData name="Daniel Margetic (SECURITY)" userId="ee2278a4-4fec-4cd0-81f2-44424f444fea" providerId="ADAL" clId="{419864AD-0CCB-4F8F-B492-769EDE0EEF25}" dt="2023-11-23T13:00:49.001" v="3648" actId="20577"/>
          <ac:spMkLst>
            <pc:docMk/>
            <pc:sldMk cId="2828655989" sldId="2142532442"/>
            <ac:spMk id="4" creationId="{FD92F025-1776-4403-B9D2-623921B955C4}"/>
          </ac:spMkLst>
        </pc:spChg>
        <pc:spChg chg="mod">
          <ac:chgData name="Daniel Margetic (SECURITY)" userId="ee2278a4-4fec-4cd0-81f2-44424f444fea" providerId="ADAL" clId="{419864AD-0CCB-4F8F-B492-769EDE0EEF25}" dt="2023-11-23T13:00:49.021" v="3653" actId="20577"/>
          <ac:spMkLst>
            <pc:docMk/>
            <pc:sldMk cId="2828655989" sldId="2142532442"/>
            <ac:spMk id="5" creationId="{26DAAD99-B0A4-4450-8DD7-E1274ABD2AC4}"/>
          </ac:spMkLst>
        </pc:spChg>
        <pc:spChg chg="mod">
          <ac:chgData name="Daniel Margetic (SECURITY)" userId="ee2278a4-4fec-4cd0-81f2-44424f444fea" providerId="ADAL" clId="{419864AD-0CCB-4F8F-B492-769EDE0EEF25}" dt="2023-11-23T13:00:49.001" v="3649" actId="20577"/>
          <ac:spMkLst>
            <pc:docMk/>
            <pc:sldMk cId="2828655989" sldId="2142532442"/>
            <ac:spMk id="8" creationId="{4B5C319F-B8B1-45BD-9E8E-CE6EA54E14C4}"/>
          </ac:spMkLst>
        </pc:spChg>
        <pc:spChg chg="mod">
          <ac:chgData name="Daniel Margetic (SECURITY)" userId="ee2278a4-4fec-4cd0-81f2-44424f444fea" providerId="ADAL" clId="{419864AD-0CCB-4F8F-B492-769EDE0EEF25}" dt="2023-11-23T13:00:49.018" v="3652" actId="20577"/>
          <ac:spMkLst>
            <pc:docMk/>
            <pc:sldMk cId="2828655989" sldId="2142532442"/>
            <ac:spMk id="9" creationId="{B766487E-9ACD-4696-B909-0BD529DF9077}"/>
          </ac:spMkLst>
        </pc:spChg>
        <pc:spChg chg="mod">
          <ac:chgData name="Daniel Margetic (SECURITY)" userId="ee2278a4-4fec-4cd0-81f2-44424f444fea" providerId="ADAL" clId="{419864AD-0CCB-4F8F-B492-769EDE0EEF25}" dt="2023-11-23T13:00:49.032" v="3654" actId="20577"/>
          <ac:spMkLst>
            <pc:docMk/>
            <pc:sldMk cId="2828655989" sldId="2142532442"/>
            <ac:spMk id="10" creationId="{16C628AB-B86D-42DC-BED2-78A954B9C5FA}"/>
          </ac:spMkLst>
        </pc:spChg>
        <pc:cxnChg chg="mod">
          <ac:chgData name="Daniel Margetic (SECURITY)" userId="ee2278a4-4fec-4cd0-81f2-44424f444fea" providerId="ADAL" clId="{419864AD-0CCB-4F8F-B492-769EDE0EEF25}" dt="2023-11-23T13:00:49.011" v="3651"/>
          <ac:cxnSpMkLst>
            <pc:docMk/>
            <pc:sldMk cId="2828655989" sldId="2142532442"/>
            <ac:cxnSpMk id="18" creationId="{28AA62ED-5C89-4E21-BEA3-D3CE68733D6D}"/>
          </ac:cxnSpMkLst>
        </pc:cxnChg>
      </pc:sldChg>
      <pc:sldChg chg="del">
        <pc:chgData name="Daniel Margetic (SECURITY)" userId="ee2278a4-4fec-4cd0-81f2-44424f444fea" providerId="ADAL" clId="{419864AD-0CCB-4F8F-B492-769EDE0EEF25}" dt="2023-11-20T18:47:25.067" v="780" actId="47"/>
        <pc:sldMkLst>
          <pc:docMk/>
          <pc:sldMk cId="3444378835" sldId="2142532442"/>
        </pc:sldMkLst>
      </pc:sldChg>
      <pc:sldChg chg="modSp add del mod ord">
        <pc:chgData name="Daniel Margetic (SECURITY)" userId="ee2278a4-4fec-4cd0-81f2-44424f444fea" providerId="ADAL" clId="{419864AD-0CCB-4F8F-B492-769EDE0EEF25}" dt="2023-11-22T02:13:22.894" v="2516" actId="47"/>
        <pc:sldMkLst>
          <pc:docMk/>
          <pc:sldMk cId="4236259599" sldId="2142532442"/>
        </pc:sldMkLst>
        <pc:spChg chg="mod">
          <ac:chgData name="Daniel Margetic (SECURITY)" userId="ee2278a4-4fec-4cd0-81f2-44424f444fea" providerId="ADAL" clId="{419864AD-0CCB-4F8F-B492-769EDE0EEF25}" dt="2023-11-22T02:10:12.153" v="2262" actId="20577"/>
          <ac:spMkLst>
            <pc:docMk/>
            <pc:sldMk cId="4236259599" sldId="2142532442"/>
            <ac:spMk id="4" creationId="{FD92F025-1776-4403-B9D2-623921B955C4}"/>
          </ac:spMkLst>
        </pc:spChg>
        <pc:spChg chg="mod">
          <ac:chgData name="Daniel Margetic (SECURITY)" userId="ee2278a4-4fec-4cd0-81f2-44424f444fea" providerId="ADAL" clId="{419864AD-0CCB-4F8F-B492-769EDE0EEF25}" dt="2023-11-22T02:10:12.176" v="2267" actId="20577"/>
          <ac:spMkLst>
            <pc:docMk/>
            <pc:sldMk cId="4236259599" sldId="2142532442"/>
            <ac:spMk id="5" creationId="{26DAAD99-B0A4-4450-8DD7-E1274ABD2AC4}"/>
          </ac:spMkLst>
        </pc:spChg>
        <pc:spChg chg="mod">
          <ac:chgData name="Daniel Margetic (SECURITY)" userId="ee2278a4-4fec-4cd0-81f2-44424f444fea" providerId="ADAL" clId="{419864AD-0CCB-4F8F-B492-769EDE0EEF25}" dt="2023-11-22T02:10:12.159" v="2263" actId="20577"/>
          <ac:spMkLst>
            <pc:docMk/>
            <pc:sldMk cId="4236259599" sldId="2142532442"/>
            <ac:spMk id="8" creationId="{4B5C319F-B8B1-45BD-9E8E-CE6EA54E14C4}"/>
          </ac:spMkLst>
        </pc:spChg>
        <pc:spChg chg="mod">
          <ac:chgData name="Daniel Margetic (SECURITY)" userId="ee2278a4-4fec-4cd0-81f2-44424f444fea" providerId="ADAL" clId="{419864AD-0CCB-4F8F-B492-769EDE0EEF25}" dt="2023-11-22T02:10:12.169" v="2266" actId="20577"/>
          <ac:spMkLst>
            <pc:docMk/>
            <pc:sldMk cId="4236259599" sldId="2142532442"/>
            <ac:spMk id="9" creationId="{B766487E-9ACD-4696-B909-0BD529DF9077}"/>
          </ac:spMkLst>
        </pc:spChg>
        <pc:spChg chg="mod">
          <ac:chgData name="Daniel Margetic (SECURITY)" userId="ee2278a4-4fec-4cd0-81f2-44424f444fea" providerId="ADAL" clId="{419864AD-0CCB-4F8F-B492-769EDE0EEF25}" dt="2023-11-22T02:10:12.185" v="2268" actId="20577"/>
          <ac:spMkLst>
            <pc:docMk/>
            <pc:sldMk cId="4236259599" sldId="2142532442"/>
            <ac:spMk id="10" creationId="{16C628AB-B86D-42DC-BED2-78A954B9C5FA}"/>
          </ac:spMkLst>
        </pc:spChg>
        <pc:cxnChg chg="mod">
          <ac:chgData name="Daniel Margetic (SECURITY)" userId="ee2278a4-4fec-4cd0-81f2-44424f444fea" providerId="ADAL" clId="{419864AD-0CCB-4F8F-B492-769EDE0EEF25}" dt="2023-11-22T02:10:12.163" v="2265"/>
          <ac:cxnSpMkLst>
            <pc:docMk/>
            <pc:sldMk cId="4236259599" sldId="2142532442"/>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36345434" sldId="2142532443"/>
        </pc:sldMkLst>
        <pc:spChg chg="mod">
          <ac:chgData name="Daniel Margetic (SECURITY)" userId="ee2278a4-4fec-4cd0-81f2-44424f444fea" providerId="ADAL" clId="{419864AD-0CCB-4F8F-B492-769EDE0EEF25}" dt="2023-11-22T02:10:12.762" v="2272" actId="20577"/>
          <ac:spMkLst>
            <pc:docMk/>
            <pc:sldMk cId="136345434" sldId="2142532443"/>
            <ac:spMk id="4" creationId="{FD92F025-1776-4403-B9D2-623921B955C4}"/>
          </ac:spMkLst>
        </pc:spChg>
        <pc:spChg chg="mod">
          <ac:chgData name="Daniel Margetic (SECURITY)" userId="ee2278a4-4fec-4cd0-81f2-44424f444fea" providerId="ADAL" clId="{419864AD-0CCB-4F8F-B492-769EDE0EEF25}" dt="2023-11-22T02:10:12.785" v="2277" actId="20577"/>
          <ac:spMkLst>
            <pc:docMk/>
            <pc:sldMk cId="136345434" sldId="2142532443"/>
            <ac:spMk id="5" creationId="{26DAAD99-B0A4-4450-8DD7-E1274ABD2AC4}"/>
          </ac:spMkLst>
        </pc:spChg>
        <pc:spChg chg="mod">
          <ac:chgData name="Daniel Margetic (SECURITY)" userId="ee2278a4-4fec-4cd0-81f2-44424f444fea" providerId="ADAL" clId="{419864AD-0CCB-4F8F-B492-769EDE0EEF25}" dt="2023-11-22T02:10:12.767" v="2273" actId="20577"/>
          <ac:spMkLst>
            <pc:docMk/>
            <pc:sldMk cId="136345434" sldId="2142532443"/>
            <ac:spMk id="8" creationId="{4B5C319F-B8B1-45BD-9E8E-CE6EA54E14C4}"/>
          </ac:spMkLst>
        </pc:spChg>
        <pc:spChg chg="mod">
          <ac:chgData name="Daniel Margetic (SECURITY)" userId="ee2278a4-4fec-4cd0-81f2-44424f444fea" providerId="ADAL" clId="{419864AD-0CCB-4F8F-B492-769EDE0EEF25}" dt="2023-11-22T02:10:12.779" v="2276" actId="20577"/>
          <ac:spMkLst>
            <pc:docMk/>
            <pc:sldMk cId="136345434" sldId="2142532443"/>
            <ac:spMk id="9" creationId="{B766487E-9ACD-4696-B909-0BD529DF9077}"/>
          </ac:spMkLst>
        </pc:spChg>
        <pc:spChg chg="mod">
          <ac:chgData name="Daniel Margetic (SECURITY)" userId="ee2278a4-4fec-4cd0-81f2-44424f444fea" providerId="ADAL" clId="{419864AD-0CCB-4F8F-B492-769EDE0EEF25}" dt="2023-11-22T02:10:12.819" v="2278" actId="20577"/>
          <ac:spMkLst>
            <pc:docMk/>
            <pc:sldMk cId="136345434" sldId="2142532443"/>
            <ac:spMk id="10" creationId="{16C628AB-B86D-42DC-BED2-78A954B9C5FA}"/>
          </ac:spMkLst>
        </pc:spChg>
        <pc:cxnChg chg="mod">
          <ac:chgData name="Daniel Margetic (SECURITY)" userId="ee2278a4-4fec-4cd0-81f2-44424f444fea" providerId="ADAL" clId="{419864AD-0CCB-4F8F-B492-769EDE0EEF25}" dt="2023-11-22T02:10:12.771" v="2275"/>
          <ac:cxnSpMkLst>
            <pc:docMk/>
            <pc:sldMk cId="136345434" sldId="214253244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30088273" sldId="2142532443"/>
        </pc:sldMkLst>
        <pc:spChg chg="mod">
          <ac:chgData name="Daniel Margetic (SECURITY)" userId="ee2278a4-4fec-4cd0-81f2-44424f444fea" providerId="ADAL" clId="{419864AD-0CCB-4F8F-B492-769EDE0EEF25}" dt="2023-11-23T13:00:49.276" v="3658" actId="20577"/>
          <ac:spMkLst>
            <pc:docMk/>
            <pc:sldMk cId="330088273" sldId="2142532443"/>
            <ac:spMk id="4" creationId="{FD92F025-1776-4403-B9D2-623921B955C4}"/>
          </ac:spMkLst>
        </pc:spChg>
        <pc:spChg chg="mod">
          <ac:chgData name="Daniel Margetic (SECURITY)" userId="ee2278a4-4fec-4cd0-81f2-44424f444fea" providerId="ADAL" clId="{419864AD-0CCB-4F8F-B492-769EDE0EEF25}" dt="2023-11-23T13:00:49.297" v="3663" actId="20577"/>
          <ac:spMkLst>
            <pc:docMk/>
            <pc:sldMk cId="330088273" sldId="2142532443"/>
            <ac:spMk id="5" creationId="{26DAAD99-B0A4-4450-8DD7-E1274ABD2AC4}"/>
          </ac:spMkLst>
        </pc:spChg>
        <pc:spChg chg="mod">
          <ac:chgData name="Daniel Margetic (SECURITY)" userId="ee2278a4-4fec-4cd0-81f2-44424f444fea" providerId="ADAL" clId="{419864AD-0CCB-4F8F-B492-769EDE0EEF25}" dt="2023-11-23T13:00:49.286" v="3659" actId="20577"/>
          <ac:spMkLst>
            <pc:docMk/>
            <pc:sldMk cId="330088273" sldId="2142532443"/>
            <ac:spMk id="8" creationId="{4B5C319F-B8B1-45BD-9E8E-CE6EA54E14C4}"/>
          </ac:spMkLst>
        </pc:spChg>
        <pc:spChg chg="mod">
          <ac:chgData name="Daniel Margetic (SECURITY)" userId="ee2278a4-4fec-4cd0-81f2-44424f444fea" providerId="ADAL" clId="{419864AD-0CCB-4F8F-B492-769EDE0EEF25}" dt="2023-11-23T13:00:49.297" v="3662" actId="20577"/>
          <ac:spMkLst>
            <pc:docMk/>
            <pc:sldMk cId="330088273" sldId="2142532443"/>
            <ac:spMk id="9" creationId="{B766487E-9ACD-4696-B909-0BD529DF9077}"/>
          </ac:spMkLst>
        </pc:spChg>
        <pc:spChg chg="mod">
          <ac:chgData name="Daniel Margetic (SECURITY)" userId="ee2278a4-4fec-4cd0-81f2-44424f444fea" providerId="ADAL" clId="{419864AD-0CCB-4F8F-B492-769EDE0EEF25}" dt="2023-11-23T13:00:49.307" v="3664" actId="20577"/>
          <ac:spMkLst>
            <pc:docMk/>
            <pc:sldMk cId="330088273" sldId="2142532443"/>
            <ac:spMk id="10" creationId="{16C628AB-B86D-42DC-BED2-78A954B9C5FA}"/>
          </ac:spMkLst>
        </pc:spChg>
        <pc:cxnChg chg="mod">
          <ac:chgData name="Daniel Margetic (SECURITY)" userId="ee2278a4-4fec-4cd0-81f2-44424f444fea" providerId="ADAL" clId="{419864AD-0CCB-4F8F-B492-769EDE0EEF25}" dt="2023-11-23T13:00:49.286" v="3661"/>
          <ac:cxnSpMkLst>
            <pc:docMk/>
            <pc:sldMk cId="330088273" sldId="2142532443"/>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150259133" sldId="2142532443"/>
        </pc:sldMkLst>
        <pc:spChg chg="mod">
          <ac:chgData name="Daniel Margetic (SECURITY)" userId="ee2278a4-4fec-4cd0-81f2-44424f444fea" providerId="ADAL" clId="{419864AD-0CCB-4F8F-B492-769EDE0EEF25}" dt="2023-11-23T13:39:12.237" v="5405" actId="20577"/>
          <ac:spMkLst>
            <pc:docMk/>
            <pc:sldMk cId="4150259133" sldId="2142532443"/>
            <ac:spMk id="4" creationId="{FD92F025-1776-4403-B9D2-623921B955C4}"/>
          </ac:spMkLst>
        </pc:spChg>
        <pc:spChg chg="mod">
          <ac:chgData name="Daniel Margetic (SECURITY)" userId="ee2278a4-4fec-4cd0-81f2-44424f444fea" providerId="ADAL" clId="{419864AD-0CCB-4F8F-B492-769EDE0EEF25}" dt="2023-11-23T13:39:12.251" v="5410" actId="20577"/>
          <ac:spMkLst>
            <pc:docMk/>
            <pc:sldMk cId="4150259133" sldId="2142532443"/>
            <ac:spMk id="5" creationId="{26DAAD99-B0A4-4450-8DD7-E1274ABD2AC4}"/>
          </ac:spMkLst>
        </pc:spChg>
        <pc:spChg chg="mod">
          <ac:chgData name="Daniel Margetic (SECURITY)" userId="ee2278a4-4fec-4cd0-81f2-44424f444fea" providerId="ADAL" clId="{419864AD-0CCB-4F8F-B492-769EDE0EEF25}" dt="2023-11-23T13:39:12.241" v="5406" actId="20577"/>
          <ac:spMkLst>
            <pc:docMk/>
            <pc:sldMk cId="4150259133" sldId="2142532443"/>
            <ac:spMk id="8" creationId="{4B5C319F-B8B1-45BD-9E8E-CE6EA54E14C4}"/>
          </ac:spMkLst>
        </pc:spChg>
        <pc:spChg chg="mod">
          <ac:chgData name="Daniel Margetic (SECURITY)" userId="ee2278a4-4fec-4cd0-81f2-44424f444fea" providerId="ADAL" clId="{419864AD-0CCB-4F8F-B492-769EDE0EEF25}" dt="2023-11-23T13:39:12.251" v="5409" actId="20577"/>
          <ac:spMkLst>
            <pc:docMk/>
            <pc:sldMk cId="4150259133" sldId="2142532443"/>
            <ac:spMk id="9" creationId="{B766487E-9ACD-4696-B909-0BD529DF9077}"/>
          </ac:spMkLst>
        </pc:spChg>
        <pc:spChg chg="mod">
          <ac:chgData name="Daniel Margetic (SECURITY)" userId="ee2278a4-4fec-4cd0-81f2-44424f444fea" providerId="ADAL" clId="{419864AD-0CCB-4F8F-B492-769EDE0EEF25}" dt="2023-11-23T13:39:12.260" v="5411" actId="20577"/>
          <ac:spMkLst>
            <pc:docMk/>
            <pc:sldMk cId="4150259133" sldId="2142532443"/>
            <ac:spMk id="10" creationId="{16C628AB-B86D-42DC-BED2-78A954B9C5FA}"/>
          </ac:spMkLst>
        </pc:spChg>
        <pc:cxnChg chg="mod">
          <ac:chgData name="Daniel Margetic (SECURITY)" userId="ee2278a4-4fec-4cd0-81f2-44424f444fea" providerId="ADAL" clId="{419864AD-0CCB-4F8F-B492-769EDE0EEF25}" dt="2023-11-23T13:39:12.244" v="5408"/>
          <ac:cxnSpMkLst>
            <pc:docMk/>
            <pc:sldMk cId="4150259133" sldId="214253244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406854870" sldId="2142532444"/>
        </pc:sldMkLst>
        <pc:spChg chg="mod">
          <ac:chgData name="Daniel Margetic (SECURITY)" userId="ee2278a4-4fec-4cd0-81f2-44424f444fea" providerId="ADAL" clId="{419864AD-0CCB-4F8F-B492-769EDE0EEF25}" dt="2023-11-22T02:10:12.989" v="2282" actId="20577"/>
          <ac:spMkLst>
            <pc:docMk/>
            <pc:sldMk cId="406854870" sldId="2142532444"/>
            <ac:spMk id="4" creationId="{FD92F025-1776-4403-B9D2-623921B955C4}"/>
          </ac:spMkLst>
        </pc:spChg>
        <pc:spChg chg="mod">
          <ac:chgData name="Daniel Margetic (SECURITY)" userId="ee2278a4-4fec-4cd0-81f2-44424f444fea" providerId="ADAL" clId="{419864AD-0CCB-4F8F-B492-769EDE0EEF25}" dt="2023-11-22T02:10:13.011" v="2287" actId="20577"/>
          <ac:spMkLst>
            <pc:docMk/>
            <pc:sldMk cId="406854870" sldId="2142532444"/>
            <ac:spMk id="5" creationId="{26DAAD99-B0A4-4450-8DD7-E1274ABD2AC4}"/>
          </ac:spMkLst>
        </pc:spChg>
        <pc:spChg chg="mod">
          <ac:chgData name="Daniel Margetic (SECURITY)" userId="ee2278a4-4fec-4cd0-81f2-44424f444fea" providerId="ADAL" clId="{419864AD-0CCB-4F8F-B492-769EDE0EEF25}" dt="2023-11-22T02:10:12.995" v="2283" actId="20577"/>
          <ac:spMkLst>
            <pc:docMk/>
            <pc:sldMk cId="406854870" sldId="2142532444"/>
            <ac:spMk id="8" creationId="{4B5C319F-B8B1-45BD-9E8E-CE6EA54E14C4}"/>
          </ac:spMkLst>
        </pc:spChg>
        <pc:spChg chg="mod">
          <ac:chgData name="Daniel Margetic (SECURITY)" userId="ee2278a4-4fec-4cd0-81f2-44424f444fea" providerId="ADAL" clId="{419864AD-0CCB-4F8F-B492-769EDE0EEF25}" dt="2023-11-22T02:10:13.004" v="2286" actId="20577"/>
          <ac:spMkLst>
            <pc:docMk/>
            <pc:sldMk cId="406854870" sldId="2142532444"/>
            <ac:spMk id="9" creationId="{B766487E-9ACD-4696-B909-0BD529DF9077}"/>
          </ac:spMkLst>
        </pc:spChg>
        <pc:spChg chg="mod">
          <ac:chgData name="Daniel Margetic (SECURITY)" userId="ee2278a4-4fec-4cd0-81f2-44424f444fea" providerId="ADAL" clId="{419864AD-0CCB-4F8F-B492-769EDE0EEF25}" dt="2023-11-22T02:10:13.019" v="2288" actId="20577"/>
          <ac:spMkLst>
            <pc:docMk/>
            <pc:sldMk cId="406854870" sldId="2142532444"/>
            <ac:spMk id="10" creationId="{16C628AB-B86D-42DC-BED2-78A954B9C5FA}"/>
          </ac:spMkLst>
        </pc:spChg>
        <pc:cxnChg chg="mod">
          <ac:chgData name="Daniel Margetic (SECURITY)" userId="ee2278a4-4fec-4cd0-81f2-44424f444fea" providerId="ADAL" clId="{419864AD-0CCB-4F8F-B492-769EDE0EEF25}" dt="2023-11-22T02:10:12.999" v="2285"/>
          <ac:cxnSpMkLst>
            <pc:docMk/>
            <pc:sldMk cId="406854870" sldId="2142532444"/>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337451836" sldId="2142532444"/>
        </pc:sldMkLst>
        <pc:spChg chg="mod">
          <ac:chgData name="Daniel Margetic (SECURITY)" userId="ee2278a4-4fec-4cd0-81f2-44424f444fea" providerId="ADAL" clId="{419864AD-0CCB-4F8F-B492-769EDE0EEF25}" dt="2023-11-23T13:39:12.433" v="5415" actId="20577"/>
          <ac:spMkLst>
            <pc:docMk/>
            <pc:sldMk cId="3337451836" sldId="2142532444"/>
            <ac:spMk id="4" creationId="{FD92F025-1776-4403-B9D2-623921B955C4}"/>
          </ac:spMkLst>
        </pc:spChg>
        <pc:spChg chg="mod">
          <ac:chgData name="Daniel Margetic (SECURITY)" userId="ee2278a4-4fec-4cd0-81f2-44424f444fea" providerId="ADAL" clId="{419864AD-0CCB-4F8F-B492-769EDE0EEF25}" dt="2023-11-23T13:39:12.452" v="5420" actId="20577"/>
          <ac:spMkLst>
            <pc:docMk/>
            <pc:sldMk cId="3337451836" sldId="2142532444"/>
            <ac:spMk id="5" creationId="{26DAAD99-B0A4-4450-8DD7-E1274ABD2AC4}"/>
          </ac:spMkLst>
        </pc:spChg>
        <pc:spChg chg="mod">
          <ac:chgData name="Daniel Margetic (SECURITY)" userId="ee2278a4-4fec-4cd0-81f2-44424f444fea" providerId="ADAL" clId="{419864AD-0CCB-4F8F-B492-769EDE0EEF25}" dt="2023-11-23T13:39:12.438" v="5416" actId="20577"/>
          <ac:spMkLst>
            <pc:docMk/>
            <pc:sldMk cId="3337451836" sldId="2142532444"/>
            <ac:spMk id="8" creationId="{4B5C319F-B8B1-45BD-9E8E-CE6EA54E14C4}"/>
          </ac:spMkLst>
        </pc:spChg>
        <pc:spChg chg="mod">
          <ac:chgData name="Daniel Margetic (SECURITY)" userId="ee2278a4-4fec-4cd0-81f2-44424f444fea" providerId="ADAL" clId="{419864AD-0CCB-4F8F-B492-769EDE0EEF25}" dt="2023-11-23T13:39:12.446" v="5419" actId="20577"/>
          <ac:spMkLst>
            <pc:docMk/>
            <pc:sldMk cId="3337451836" sldId="2142532444"/>
            <ac:spMk id="9" creationId="{B766487E-9ACD-4696-B909-0BD529DF9077}"/>
          </ac:spMkLst>
        </pc:spChg>
        <pc:spChg chg="mod">
          <ac:chgData name="Daniel Margetic (SECURITY)" userId="ee2278a4-4fec-4cd0-81f2-44424f444fea" providerId="ADAL" clId="{419864AD-0CCB-4F8F-B492-769EDE0EEF25}" dt="2023-11-23T13:39:12.459" v="5421" actId="20577"/>
          <ac:spMkLst>
            <pc:docMk/>
            <pc:sldMk cId="3337451836" sldId="2142532444"/>
            <ac:spMk id="10" creationId="{16C628AB-B86D-42DC-BED2-78A954B9C5FA}"/>
          </ac:spMkLst>
        </pc:spChg>
        <pc:cxnChg chg="mod">
          <ac:chgData name="Daniel Margetic (SECURITY)" userId="ee2278a4-4fec-4cd0-81f2-44424f444fea" providerId="ADAL" clId="{419864AD-0CCB-4F8F-B492-769EDE0EEF25}" dt="2023-11-23T13:39:12.441" v="5418"/>
          <ac:cxnSpMkLst>
            <pc:docMk/>
            <pc:sldMk cId="3337451836" sldId="2142532444"/>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992696360" sldId="2142532444"/>
        </pc:sldMkLst>
        <pc:spChg chg="mod">
          <ac:chgData name="Daniel Margetic (SECURITY)" userId="ee2278a4-4fec-4cd0-81f2-44424f444fea" providerId="ADAL" clId="{419864AD-0CCB-4F8F-B492-769EDE0EEF25}" dt="2023-11-23T13:00:49.691" v="3668" actId="20577"/>
          <ac:spMkLst>
            <pc:docMk/>
            <pc:sldMk cId="3992696360" sldId="2142532444"/>
            <ac:spMk id="4" creationId="{FD92F025-1776-4403-B9D2-623921B955C4}"/>
          </ac:spMkLst>
        </pc:spChg>
        <pc:spChg chg="mod">
          <ac:chgData name="Daniel Margetic (SECURITY)" userId="ee2278a4-4fec-4cd0-81f2-44424f444fea" providerId="ADAL" clId="{419864AD-0CCB-4F8F-B492-769EDE0EEF25}" dt="2023-11-23T13:00:49.711" v="3673" actId="20577"/>
          <ac:spMkLst>
            <pc:docMk/>
            <pc:sldMk cId="3992696360" sldId="2142532444"/>
            <ac:spMk id="5" creationId="{26DAAD99-B0A4-4450-8DD7-E1274ABD2AC4}"/>
          </ac:spMkLst>
        </pc:spChg>
        <pc:spChg chg="mod">
          <ac:chgData name="Daniel Margetic (SECURITY)" userId="ee2278a4-4fec-4cd0-81f2-44424f444fea" providerId="ADAL" clId="{419864AD-0CCB-4F8F-B492-769EDE0EEF25}" dt="2023-11-23T13:00:49.702" v="3669" actId="20577"/>
          <ac:spMkLst>
            <pc:docMk/>
            <pc:sldMk cId="3992696360" sldId="2142532444"/>
            <ac:spMk id="8" creationId="{4B5C319F-B8B1-45BD-9E8E-CE6EA54E14C4}"/>
          </ac:spMkLst>
        </pc:spChg>
        <pc:spChg chg="mod">
          <ac:chgData name="Daniel Margetic (SECURITY)" userId="ee2278a4-4fec-4cd0-81f2-44424f444fea" providerId="ADAL" clId="{419864AD-0CCB-4F8F-B492-769EDE0EEF25}" dt="2023-11-23T13:00:49.711" v="3672" actId="20577"/>
          <ac:spMkLst>
            <pc:docMk/>
            <pc:sldMk cId="3992696360" sldId="2142532444"/>
            <ac:spMk id="9" creationId="{B766487E-9ACD-4696-B909-0BD529DF9077}"/>
          </ac:spMkLst>
        </pc:spChg>
        <pc:spChg chg="mod">
          <ac:chgData name="Daniel Margetic (SECURITY)" userId="ee2278a4-4fec-4cd0-81f2-44424f444fea" providerId="ADAL" clId="{419864AD-0CCB-4F8F-B492-769EDE0EEF25}" dt="2023-11-23T13:00:49.711" v="3674" actId="20577"/>
          <ac:spMkLst>
            <pc:docMk/>
            <pc:sldMk cId="3992696360" sldId="2142532444"/>
            <ac:spMk id="10" creationId="{16C628AB-B86D-42DC-BED2-78A954B9C5FA}"/>
          </ac:spMkLst>
        </pc:spChg>
        <pc:cxnChg chg="mod">
          <ac:chgData name="Daniel Margetic (SECURITY)" userId="ee2278a4-4fec-4cd0-81f2-44424f444fea" providerId="ADAL" clId="{419864AD-0CCB-4F8F-B492-769EDE0EEF25}" dt="2023-11-23T13:00:49.702" v="3671"/>
          <ac:cxnSpMkLst>
            <pc:docMk/>
            <pc:sldMk cId="3992696360" sldId="214253244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685288676" sldId="2142532445"/>
        </pc:sldMkLst>
        <pc:spChg chg="mod">
          <ac:chgData name="Daniel Margetic (SECURITY)" userId="ee2278a4-4fec-4cd0-81f2-44424f444fea" providerId="ADAL" clId="{419864AD-0CCB-4F8F-B492-769EDE0EEF25}" dt="2023-11-22T02:10:13.469" v="2292" actId="20577"/>
          <ac:spMkLst>
            <pc:docMk/>
            <pc:sldMk cId="685288676" sldId="2142532445"/>
            <ac:spMk id="4" creationId="{FD92F025-1776-4403-B9D2-623921B955C4}"/>
          </ac:spMkLst>
        </pc:spChg>
        <pc:spChg chg="mod">
          <ac:chgData name="Daniel Margetic (SECURITY)" userId="ee2278a4-4fec-4cd0-81f2-44424f444fea" providerId="ADAL" clId="{419864AD-0CCB-4F8F-B492-769EDE0EEF25}" dt="2023-11-22T02:10:13.497" v="2297" actId="20577"/>
          <ac:spMkLst>
            <pc:docMk/>
            <pc:sldMk cId="685288676" sldId="2142532445"/>
            <ac:spMk id="5" creationId="{26DAAD99-B0A4-4450-8DD7-E1274ABD2AC4}"/>
          </ac:spMkLst>
        </pc:spChg>
        <pc:spChg chg="mod">
          <ac:chgData name="Daniel Margetic (SECURITY)" userId="ee2278a4-4fec-4cd0-81f2-44424f444fea" providerId="ADAL" clId="{419864AD-0CCB-4F8F-B492-769EDE0EEF25}" dt="2023-11-22T02:10:13.477" v="2293" actId="20577"/>
          <ac:spMkLst>
            <pc:docMk/>
            <pc:sldMk cId="685288676" sldId="2142532445"/>
            <ac:spMk id="8" creationId="{4B5C319F-B8B1-45BD-9E8E-CE6EA54E14C4}"/>
          </ac:spMkLst>
        </pc:spChg>
        <pc:spChg chg="mod">
          <ac:chgData name="Daniel Margetic (SECURITY)" userId="ee2278a4-4fec-4cd0-81f2-44424f444fea" providerId="ADAL" clId="{419864AD-0CCB-4F8F-B492-769EDE0EEF25}" dt="2023-11-22T02:10:13.489" v="2296" actId="20577"/>
          <ac:spMkLst>
            <pc:docMk/>
            <pc:sldMk cId="685288676" sldId="2142532445"/>
            <ac:spMk id="9" creationId="{B766487E-9ACD-4696-B909-0BD529DF9077}"/>
          </ac:spMkLst>
        </pc:spChg>
        <pc:spChg chg="mod">
          <ac:chgData name="Daniel Margetic (SECURITY)" userId="ee2278a4-4fec-4cd0-81f2-44424f444fea" providerId="ADAL" clId="{419864AD-0CCB-4F8F-B492-769EDE0EEF25}" dt="2023-11-22T02:10:13.506" v="2298" actId="20577"/>
          <ac:spMkLst>
            <pc:docMk/>
            <pc:sldMk cId="685288676" sldId="2142532445"/>
            <ac:spMk id="10" creationId="{16C628AB-B86D-42DC-BED2-78A954B9C5FA}"/>
          </ac:spMkLst>
        </pc:spChg>
        <pc:cxnChg chg="mod">
          <ac:chgData name="Daniel Margetic (SECURITY)" userId="ee2278a4-4fec-4cd0-81f2-44424f444fea" providerId="ADAL" clId="{419864AD-0CCB-4F8F-B492-769EDE0EEF25}" dt="2023-11-22T02:10:13.482" v="2295"/>
          <ac:cxnSpMkLst>
            <pc:docMk/>
            <pc:sldMk cId="685288676" sldId="2142532445"/>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285594527" sldId="2142532445"/>
        </pc:sldMkLst>
        <pc:spChg chg="mod">
          <ac:chgData name="Daniel Margetic (SECURITY)" userId="ee2278a4-4fec-4cd0-81f2-44424f444fea" providerId="ADAL" clId="{419864AD-0CCB-4F8F-B492-769EDE0EEF25}" dt="2023-11-23T13:39:12.831" v="5425" actId="20577"/>
          <ac:spMkLst>
            <pc:docMk/>
            <pc:sldMk cId="2285594527" sldId="2142532445"/>
            <ac:spMk id="4" creationId="{FD92F025-1776-4403-B9D2-623921B955C4}"/>
          </ac:spMkLst>
        </pc:spChg>
        <pc:spChg chg="mod">
          <ac:chgData name="Daniel Margetic (SECURITY)" userId="ee2278a4-4fec-4cd0-81f2-44424f444fea" providerId="ADAL" clId="{419864AD-0CCB-4F8F-B492-769EDE0EEF25}" dt="2023-11-23T13:39:12.848" v="5430" actId="20577"/>
          <ac:spMkLst>
            <pc:docMk/>
            <pc:sldMk cId="2285594527" sldId="2142532445"/>
            <ac:spMk id="5" creationId="{26DAAD99-B0A4-4450-8DD7-E1274ABD2AC4}"/>
          </ac:spMkLst>
        </pc:spChg>
        <pc:spChg chg="mod">
          <ac:chgData name="Daniel Margetic (SECURITY)" userId="ee2278a4-4fec-4cd0-81f2-44424f444fea" providerId="ADAL" clId="{419864AD-0CCB-4F8F-B492-769EDE0EEF25}" dt="2023-11-23T13:39:12.833" v="5426" actId="20577"/>
          <ac:spMkLst>
            <pc:docMk/>
            <pc:sldMk cId="2285594527" sldId="2142532445"/>
            <ac:spMk id="8" creationId="{4B5C319F-B8B1-45BD-9E8E-CE6EA54E14C4}"/>
          </ac:spMkLst>
        </pc:spChg>
        <pc:spChg chg="mod">
          <ac:chgData name="Daniel Margetic (SECURITY)" userId="ee2278a4-4fec-4cd0-81f2-44424f444fea" providerId="ADAL" clId="{419864AD-0CCB-4F8F-B492-769EDE0EEF25}" dt="2023-11-23T13:39:12.833" v="5429" actId="20577"/>
          <ac:spMkLst>
            <pc:docMk/>
            <pc:sldMk cId="2285594527" sldId="2142532445"/>
            <ac:spMk id="9" creationId="{B766487E-9ACD-4696-B909-0BD529DF9077}"/>
          </ac:spMkLst>
        </pc:spChg>
        <pc:spChg chg="mod">
          <ac:chgData name="Daniel Margetic (SECURITY)" userId="ee2278a4-4fec-4cd0-81f2-44424f444fea" providerId="ADAL" clId="{419864AD-0CCB-4F8F-B492-769EDE0EEF25}" dt="2023-11-23T13:39:12.849" v="5431" actId="20577"/>
          <ac:spMkLst>
            <pc:docMk/>
            <pc:sldMk cId="2285594527" sldId="2142532445"/>
            <ac:spMk id="10" creationId="{16C628AB-B86D-42DC-BED2-78A954B9C5FA}"/>
          </ac:spMkLst>
        </pc:spChg>
        <pc:cxnChg chg="mod">
          <ac:chgData name="Daniel Margetic (SECURITY)" userId="ee2278a4-4fec-4cd0-81f2-44424f444fea" providerId="ADAL" clId="{419864AD-0CCB-4F8F-B492-769EDE0EEF25}" dt="2023-11-23T13:39:12.833" v="5428"/>
          <ac:cxnSpMkLst>
            <pc:docMk/>
            <pc:sldMk cId="2285594527" sldId="214253244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017495529" sldId="2142532445"/>
        </pc:sldMkLst>
        <pc:spChg chg="mod">
          <ac:chgData name="Daniel Margetic (SECURITY)" userId="ee2278a4-4fec-4cd0-81f2-44424f444fea" providerId="ADAL" clId="{419864AD-0CCB-4F8F-B492-769EDE0EEF25}" dt="2023-11-23T13:00:50.015" v="3678" actId="20577"/>
          <ac:spMkLst>
            <pc:docMk/>
            <pc:sldMk cId="3017495529" sldId="2142532445"/>
            <ac:spMk id="4" creationId="{FD92F025-1776-4403-B9D2-623921B955C4}"/>
          </ac:spMkLst>
        </pc:spChg>
        <pc:spChg chg="mod">
          <ac:chgData name="Daniel Margetic (SECURITY)" userId="ee2278a4-4fec-4cd0-81f2-44424f444fea" providerId="ADAL" clId="{419864AD-0CCB-4F8F-B492-769EDE0EEF25}" dt="2023-11-23T13:00:50.057" v="3683" actId="20577"/>
          <ac:spMkLst>
            <pc:docMk/>
            <pc:sldMk cId="3017495529" sldId="2142532445"/>
            <ac:spMk id="5" creationId="{26DAAD99-B0A4-4450-8DD7-E1274ABD2AC4}"/>
          </ac:spMkLst>
        </pc:spChg>
        <pc:spChg chg="mod">
          <ac:chgData name="Daniel Margetic (SECURITY)" userId="ee2278a4-4fec-4cd0-81f2-44424f444fea" providerId="ADAL" clId="{419864AD-0CCB-4F8F-B492-769EDE0EEF25}" dt="2023-11-23T13:00:50.015" v="3679" actId="20577"/>
          <ac:spMkLst>
            <pc:docMk/>
            <pc:sldMk cId="3017495529" sldId="2142532445"/>
            <ac:spMk id="8" creationId="{4B5C319F-B8B1-45BD-9E8E-CE6EA54E14C4}"/>
          </ac:spMkLst>
        </pc:spChg>
        <pc:spChg chg="mod">
          <ac:chgData name="Daniel Margetic (SECURITY)" userId="ee2278a4-4fec-4cd0-81f2-44424f444fea" providerId="ADAL" clId="{419864AD-0CCB-4F8F-B492-769EDE0EEF25}" dt="2023-11-23T13:00:50.046" v="3682" actId="20577"/>
          <ac:spMkLst>
            <pc:docMk/>
            <pc:sldMk cId="3017495529" sldId="2142532445"/>
            <ac:spMk id="9" creationId="{B766487E-9ACD-4696-B909-0BD529DF9077}"/>
          </ac:spMkLst>
        </pc:spChg>
        <pc:spChg chg="mod">
          <ac:chgData name="Daniel Margetic (SECURITY)" userId="ee2278a4-4fec-4cd0-81f2-44424f444fea" providerId="ADAL" clId="{419864AD-0CCB-4F8F-B492-769EDE0EEF25}" dt="2023-11-23T13:00:50.057" v="3684" actId="20577"/>
          <ac:spMkLst>
            <pc:docMk/>
            <pc:sldMk cId="3017495529" sldId="2142532445"/>
            <ac:spMk id="10" creationId="{16C628AB-B86D-42DC-BED2-78A954B9C5FA}"/>
          </ac:spMkLst>
        </pc:spChg>
        <pc:cxnChg chg="mod">
          <ac:chgData name="Daniel Margetic (SECURITY)" userId="ee2278a4-4fec-4cd0-81f2-44424f444fea" providerId="ADAL" clId="{419864AD-0CCB-4F8F-B492-769EDE0EEF25}" dt="2023-11-23T13:00:50.046" v="3681"/>
          <ac:cxnSpMkLst>
            <pc:docMk/>
            <pc:sldMk cId="3017495529" sldId="2142532445"/>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618000898" sldId="2142532446"/>
        </pc:sldMkLst>
        <pc:spChg chg="mod">
          <ac:chgData name="Daniel Margetic (SECURITY)" userId="ee2278a4-4fec-4cd0-81f2-44424f444fea" providerId="ADAL" clId="{419864AD-0CCB-4F8F-B492-769EDE0EEF25}" dt="2023-11-23T13:00:50.268" v="3688" actId="20577"/>
          <ac:spMkLst>
            <pc:docMk/>
            <pc:sldMk cId="2618000898" sldId="2142532446"/>
            <ac:spMk id="4" creationId="{FD92F025-1776-4403-B9D2-623921B955C4}"/>
          </ac:spMkLst>
        </pc:spChg>
        <pc:spChg chg="mod">
          <ac:chgData name="Daniel Margetic (SECURITY)" userId="ee2278a4-4fec-4cd0-81f2-44424f444fea" providerId="ADAL" clId="{419864AD-0CCB-4F8F-B492-769EDE0EEF25}" dt="2023-11-23T13:00:50.290" v="3693" actId="20577"/>
          <ac:spMkLst>
            <pc:docMk/>
            <pc:sldMk cId="2618000898" sldId="2142532446"/>
            <ac:spMk id="5" creationId="{26DAAD99-B0A4-4450-8DD7-E1274ABD2AC4}"/>
          </ac:spMkLst>
        </pc:spChg>
        <pc:spChg chg="mod">
          <ac:chgData name="Daniel Margetic (SECURITY)" userId="ee2278a4-4fec-4cd0-81f2-44424f444fea" providerId="ADAL" clId="{419864AD-0CCB-4F8F-B492-769EDE0EEF25}" dt="2023-11-23T13:00:50.268" v="3689" actId="20577"/>
          <ac:spMkLst>
            <pc:docMk/>
            <pc:sldMk cId="2618000898" sldId="2142532446"/>
            <ac:spMk id="8" creationId="{4B5C319F-B8B1-45BD-9E8E-CE6EA54E14C4}"/>
          </ac:spMkLst>
        </pc:spChg>
        <pc:spChg chg="mod">
          <ac:chgData name="Daniel Margetic (SECURITY)" userId="ee2278a4-4fec-4cd0-81f2-44424f444fea" providerId="ADAL" clId="{419864AD-0CCB-4F8F-B492-769EDE0EEF25}" dt="2023-11-23T13:00:50.279" v="3692" actId="20577"/>
          <ac:spMkLst>
            <pc:docMk/>
            <pc:sldMk cId="2618000898" sldId="2142532446"/>
            <ac:spMk id="9" creationId="{B766487E-9ACD-4696-B909-0BD529DF9077}"/>
          </ac:spMkLst>
        </pc:spChg>
        <pc:spChg chg="mod">
          <ac:chgData name="Daniel Margetic (SECURITY)" userId="ee2278a4-4fec-4cd0-81f2-44424f444fea" providerId="ADAL" clId="{419864AD-0CCB-4F8F-B492-769EDE0EEF25}" dt="2023-11-23T13:00:50.293" v="3694" actId="20577"/>
          <ac:spMkLst>
            <pc:docMk/>
            <pc:sldMk cId="2618000898" sldId="2142532446"/>
            <ac:spMk id="10" creationId="{16C628AB-B86D-42DC-BED2-78A954B9C5FA}"/>
          </ac:spMkLst>
        </pc:spChg>
        <pc:cxnChg chg="mod">
          <ac:chgData name="Daniel Margetic (SECURITY)" userId="ee2278a4-4fec-4cd0-81f2-44424f444fea" providerId="ADAL" clId="{419864AD-0CCB-4F8F-B492-769EDE0EEF25}" dt="2023-11-23T13:00:50.279" v="3691"/>
          <ac:cxnSpMkLst>
            <pc:docMk/>
            <pc:sldMk cId="2618000898" sldId="214253244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3037260992" sldId="2142532446"/>
        </pc:sldMkLst>
        <pc:spChg chg="mod">
          <ac:chgData name="Daniel Margetic (SECURITY)" userId="ee2278a4-4fec-4cd0-81f2-44424f444fea" providerId="ADAL" clId="{419864AD-0CCB-4F8F-B492-769EDE0EEF25}" dt="2023-11-23T13:39:13.176" v="5435" actId="20577"/>
          <ac:spMkLst>
            <pc:docMk/>
            <pc:sldMk cId="3037260992" sldId="2142532446"/>
            <ac:spMk id="4" creationId="{FD92F025-1776-4403-B9D2-623921B955C4}"/>
          </ac:spMkLst>
        </pc:spChg>
        <pc:spChg chg="mod">
          <ac:chgData name="Daniel Margetic (SECURITY)" userId="ee2278a4-4fec-4cd0-81f2-44424f444fea" providerId="ADAL" clId="{419864AD-0CCB-4F8F-B492-769EDE0EEF25}" dt="2023-11-23T13:39:13.184" v="5440" actId="20577"/>
          <ac:spMkLst>
            <pc:docMk/>
            <pc:sldMk cId="3037260992" sldId="2142532446"/>
            <ac:spMk id="5" creationId="{26DAAD99-B0A4-4450-8DD7-E1274ABD2AC4}"/>
          </ac:spMkLst>
        </pc:spChg>
        <pc:spChg chg="mod">
          <ac:chgData name="Daniel Margetic (SECURITY)" userId="ee2278a4-4fec-4cd0-81f2-44424f444fea" providerId="ADAL" clId="{419864AD-0CCB-4F8F-B492-769EDE0EEF25}" dt="2023-11-23T13:39:13.180" v="5436" actId="20577"/>
          <ac:spMkLst>
            <pc:docMk/>
            <pc:sldMk cId="3037260992" sldId="2142532446"/>
            <ac:spMk id="8" creationId="{4B5C319F-B8B1-45BD-9E8E-CE6EA54E14C4}"/>
          </ac:spMkLst>
        </pc:spChg>
        <pc:spChg chg="mod">
          <ac:chgData name="Daniel Margetic (SECURITY)" userId="ee2278a4-4fec-4cd0-81f2-44424f444fea" providerId="ADAL" clId="{419864AD-0CCB-4F8F-B492-769EDE0EEF25}" dt="2023-11-23T13:39:13.184" v="5439" actId="20577"/>
          <ac:spMkLst>
            <pc:docMk/>
            <pc:sldMk cId="3037260992" sldId="2142532446"/>
            <ac:spMk id="9" creationId="{B766487E-9ACD-4696-B909-0BD529DF9077}"/>
          </ac:spMkLst>
        </pc:spChg>
        <pc:spChg chg="mod">
          <ac:chgData name="Daniel Margetic (SECURITY)" userId="ee2278a4-4fec-4cd0-81f2-44424f444fea" providerId="ADAL" clId="{419864AD-0CCB-4F8F-B492-769EDE0EEF25}" dt="2023-11-23T13:39:13.218" v="5441" actId="20577"/>
          <ac:spMkLst>
            <pc:docMk/>
            <pc:sldMk cId="3037260992" sldId="2142532446"/>
            <ac:spMk id="10" creationId="{16C628AB-B86D-42DC-BED2-78A954B9C5FA}"/>
          </ac:spMkLst>
        </pc:spChg>
        <pc:cxnChg chg="mod">
          <ac:chgData name="Daniel Margetic (SECURITY)" userId="ee2278a4-4fec-4cd0-81f2-44424f444fea" providerId="ADAL" clId="{419864AD-0CCB-4F8F-B492-769EDE0EEF25}" dt="2023-11-23T13:39:13.184" v="5438"/>
          <ac:cxnSpMkLst>
            <pc:docMk/>
            <pc:sldMk cId="3037260992" sldId="2142532446"/>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670743380" sldId="2142532446"/>
        </pc:sldMkLst>
        <pc:spChg chg="mod">
          <ac:chgData name="Daniel Margetic (SECURITY)" userId="ee2278a4-4fec-4cd0-81f2-44424f444fea" providerId="ADAL" clId="{419864AD-0CCB-4F8F-B492-769EDE0EEF25}" dt="2023-11-22T02:10:13.906" v="2302" actId="20577"/>
          <ac:spMkLst>
            <pc:docMk/>
            <pc:sldMk cId="3670743380" sldId="2142532446"/>
            <ac:spMk id="4" creationId="{FD92F025-1776-4403-B9D2-623921B955C4}"/>
          </ac:spMkLst>
        </pc:spChg>
        <pc:spChg chg="mod">
          <ac:chgData name="Daniel Margetic (SECURITY)" userId="ee2278a4-4fec-4cd0-81f2-44424f444fea" providerId="ADAL" clId="{419864AD-0CCB-4F8F-B492-769EDE0EEF25}" dt="2023-11-22T02:10:13.954" v="2307" actId="20577"/>
          <ac:spMkLst>
            <pc:docMk/>
            <pc:sldMk cId="3670743380" sldId="2142532446"/>
            <ac:spMk id="5" creationId="{26DAAD99-B0A4-4450-8DD7-E1274ABD2AC4}"/>
          </ac:spMkLst>
        </pc:spChg>
        <pc:spChg chg="mod">
          <ac:chgData name="Daniel Margetic (SECURITY)" userId="ee2278a4-4fec-4cd0-81f2-44424f444fea" providerId="ADAL" clId="{419864AD-0CCB-4F8F-B492-769EDE0EEF25}" dt="2023-11-22T02:10:13.911" v="2303" actId="20577"/>
          <ac:spMkLst>
            <pc:docMk/>
            <pc:sldMk cId="3670743380" sldId="2142532446"/>
            <ac:spMk id="8" creationId="{4B5C319F-B8B1-45BD-9E8E-CE6EA54E14C4}"/>
          </ac:spMkLst>
        </pc:spChg>
        <pc:spChg chg="mod">
          <ac:chgData name="Daniel Margetic (SECURITY)" userId="ee2278a4-4fec-4cd0-81f2-44424f444fea" providerId="ADAL" clId="{419864AD-0CCB-4F8F-B492-769EDE0EEF25}" dt="2023-11-22T02:10:13.948" v="2306" actId="20577"/>
          <ac:spMkLst>
            <pc:docMk/>
            <pc:sldMk cId="3670743380" sldId="2142532446"/>
            <ac:spMk id="9" creationId="{B766487E-9ACD-4696-B909-0BD529DF9077}"/>
          </ac:spMkLst>
        </pc:spChg>
        <pc:spChg chg="mod">
          <ac:chgData name="Daniel Margetic (SECURITY)" userId="ee2278a4-4fec-4cd0-81f2-44424f444fea" providerId="ADAL" clId="{419864AD-0CCB-4F8F-B492-769EDE0EEF25}" dt="2023-11-22T02:10:13.963" v="2308" actId="20577"/>
          <ac:spMkLst>
            <pc:docMk/>
            <pc:sldMk cId="3670743380" sldId="2142532446"/>
            <ac:spMk id="10" creationId="{16C628AB-B86D-42DC-BED2-78A954B9C5FA}"/>
          </ac:spMkLst>
        </pc:spChg>
        <pc:cxnChg chg="mod">
          <ac:chgData name="Daniel Margetic (SECURITY)" userId="ee2278a4-4fec-4cd0-81f2-44424f444fea" providerId="ADAL" clId="{419864AD-0CCB-4F8F-B492-769EDE0EEF25}" dt="2023-11-22T02:10:13.915" v="2305"/>
          <ac:cxnSpMkLst>
            <pc:docMk/>
            <pc:sldMk cId="3670743380" sldId="2142532446"/>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131784091" sldId="2142532447"/>
        </pc:sldMkLst>
        <pc:spChg chg="mod">
          <ac:chgData name="Daniel Margetic (SECURITY)" userId="ee2278a4-4fec-4cd0-81f2-44424f444fea" providerId="ADAL" clId="{419864AD-0CCB-4F8F-B492-769EDE0EEF25}" dt="2023-11-23T13:39:13.645" v="5445" actId="20577"/>
          <ac:spMkLst>
            <pc:docMk/>
            <pc:sldMk cId="131784091" sldId="2142532447"/>
            <ac:spMk id="4" creationId="{FD92F025-1776-4403-B9D2-623921B955C4}"/>
          </ac:spMkLst>
        </pc:spChg>
        <pc:spChg chg="mod">
          <ac:chgData name="Daniel Margetic (SECURITY)" userId="ee2278a4-4fec-4cd0-81f2-44424f444fea" providerId="ADAL" clId="{419864AD-0CCB-4F8F-B492-769EDE0EEF25}" dt="2023-11-23T13:39:13.651" v="5450" actId="20577"/>
          <ac:spMkLst>
            <pc:docMk/>
            <pc:sldMk cId="131784091" sldId="2142532447"/>
            <ac:spMk id="5" creationId="{26DAAD99-B0A4-4450-8DD7-E1274ABD2AC4}"/>
          </ac:spMkLst>
        </pc:spChg>
        <pc:spChg chg="mod">
          <ac:chgData name="Daniel Margetic (SECURITY)" userId="ee2278a4-4fec-4cd0-81f2-44424f444fea" providerId="ADAL" clId="{419864AD-0CCB-4F8F-B492-769EDE0EEF25}" dt="2023-11-23T13:39:13.649" v="5446" actId="20577"/>
          <ac:spMkLst>
            <pc:docMk/>
            <pc:sldMk cId="131784091" sldId="2142532447"/>
            <ac:spMk id="8" creationId="{4B5C319F-B8B1-45BD-9E8E-CE6EA54E14C4}"/>
          </ac:spMkLst>
        </pc:spChg>
        <pc:spChg chg="mod">
          <ac:chgData name="Daniel Margetic (SECURITY)" userId="ee2278a4-4fec-4cd0-81f2-44424f444fea" providerId="ADAL" clId="{419864AD-0CCB-4F8F-B492-769EDE0EEF25}" dt="2023-11-23T13:39:13.651" v="5449" actId="20577"/>
          <ac:spMkLst>
            <pc:docMk/>
            <pc:sldMk cId="131784091" sldId="2142532447"/>
            <ac:spMk id="9" creationId="{B766487E-9ACD-4696-B909-0BD529DF9077}"/>
          </ac:spMkLst>
        </pc:spChg>
        <pc:spChg chg="mod">
          <ac:chgData name="Daniel Margetic (SECURITY)" userId="ee2278a4-4fec-4cd0-81f2-44424f444fea" providerId="ADAL" clId="{419864AD-0CCB-4F8F-B492-769EDE0EEF25}" dt="2023-11-23T13:39:13.665" v="5451" actId="20577"/>
          <ac:spMkLst>
            <pc:docMk/>
            <pc:sldMk cId="131784091" sldId="2142532447"/>
            <ac:spMk id="10" creationId="{16C628AB-B86D-42DC-BED2-78A954B9C5FA}"/>
          </ac:spMkLst>
        </pc:spChg>
        <pc:cxnChg chg="mod">
          <ac:chgData name="Daniel Margetic (SECURITY)" userId="ee2278a4-4fec-4cd0-81f2-44424f444fea" providerId="ADAL" clId="{419864AD-0CCB-4F8F-B492-769EDE0EEF25}" dt="2023-11-23T13:39:13.651" v="5448"/>
          <ac:cxnSpMkLst>
            <pc:docMk/>
            <pc:sldMk cId="131784091" sldId="214253244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273915366" sldId="2142532447"/>
        </pc:sldMkLst>
        <pc:spChg chg="mod">
          <ac:chgData name="Daniel Margetic (SECURITY)" userId="ee2278a4-4fec-4cd0-81f2-44424f444fea" providerId="ADAL" clId="{419864AD-0CCB-4F8F-B492-769EDE0EEF25}" dt="2023-11-22T02:10:14.341" v="2312" actId="20577"/>
          <ac:spMkLst>
            <pc:docMk/>
            <pc:sldMk cId="1273915366" sldId="2142532447"/>
            <ac:spMk id="4" creationId="{FD92F025-1776-4403-B9D2-623921B955C4}"/>
          </ac:spMkLst>
        </pc:spChg>
        <pc:spChg chg="mod">
          <ac:chgData name="Daniel Margetic (SECURITY)" userId="ee2278a4-4fec-4cd0-81f2-44424f444fea" providerId="ADAL" clId="{419864AD-0CCB-4F8F-B492-769EDE0EEF25}" dt="2023-11-22T02:10:14.370" v="2317" actId="20577"/>
          <ac:spMkLst>
            <pc:docMk/>
            <pc:sldMk cId="1273915366" sldId="2142532447"/>
            <ac:spMk id="5" creationId="{26DAAD99-B0A4-4450-8DD7-E1274ABD2AC4}"/>
          </ac:spMkLst>
        </pc:spChg>
        <pc:spChg chg="mod">
          <ac:chgData name="Daniel Margetic (SECURITY)" userId="ee2278a4-4fec-4cd0-81f2-44424f444fea" providerId="ADAL" clId="{419864AD-0CCB-4F8F-B492-769EDE0EEF25}" dt="2023-11-22T02:10:14.349" v="2313" actId="20577"/>
          <ac:spMkLst>
            <pc:docMk/>
            <pc:sldMk cId="1273915366" sldId="2142532447"/>
            <ac:spMk id="8" creationId="{4B5C319F-B8B1-45BD-9E8E-CE6EA54E14C4}"/>
          </ac:spMkLst>
        </pc:spChg>
        <pc:spChg chg="mod">
          <ac:chgData name="Daniel Margetic (SECURITY)" userId="ee2278a4-4fec-4cd0-81f2-44424f444fea" providerId="ADAL" clId="{419864AD-0CCB-4F8F-B492-769EDE0EEF25}" dt="2023-11-22T02:10:14.363" v="2316" actId="20577"/>
          <ac:spMkLst>
            <pc:docMk/>
            <pc:sldMk cId="1273915366" sldId="2142532447"/>
            <ac:spMk id="9" creationId="{B766487E-9ACD-4696-B909-0BD529DF9077}"/>
          </ac:spMkLst>
        </pc:spChg>
        <pc:spChg chg="mod">
          <ac:chgData name="Daniel Margetic (SECURITY)" userId="ee2278a4-4fec-4cd0-81f2-44424f444fea" providerId="ADAL" clId="{419864AD-0CCB-4F8F-B492-769EDE0EEF25}" dt="2023-11-22T02:10:14.379" v="2318" actId="20577"/>
          <ac:spMkLst>
            <pc:docMk/>
            <pc:sldMk cId="1273915366" sldId="2142532447"/>
            <ac:spMk id="10" creationId="{16C628AB-B86D-42DC-BED2-78A954B9C5FA}"/>
          </ac:spMkLst>
        </pc:spChg>
        <pc:cxnChg chg="mod">
          <ac:chgData name="Daniel Margetic (SECURITY)" userId="ee2278a4-4fec-4cd0-81f2-44424f444fea" providerId="ADAL" clId="{419864AD-0CCB-4F8F-B492-769EDE0EEF25}" dt="2023-11-22T02:10:14.355" v="2315"/>
          <ac:cxnSpMkLst>
            <pc:docMk/>
            <pc:sldMk cId="1273915366" sldId="214253244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835773920" sldId="2142532447"/>
        </pc:sldMkLst>
        <pc:spChg chg="mod">
          <ac:chgData name="Daniel Margetic (SECURITY)" userId="ee2278a4-4fec-4cd0-81f2-44424f444fea" providerId="ADAL" clId="{419864AD-0CCB-4F8F-B492-769EDE0EEF25}" dt="2023-11-23T13:00:50.473" v="3698" actId="20577"/>
          <ac:spMkLst>
            <pc:docMk/>
            <pc:sldMk cId="1835773920" sldId="2142532447"/>
            <ac:spMk id="4" creationId="{FD92F025-1776-4403-B9D2-623921B955C4}"/>
          </ac:spMkLst>
        </pc:spChg>
        <pc:spChg chg="mod">
          <ac:chgData name="Daniel Margetic (SECURITY)" userId="ee2278a4-4fec-4cd0-81f2-44424f444fea" providerId="ADAL" clId="{419864AD-0CCB-4F8F-B492-769EDE0EEF25}" dt="2023-11-23T13:00:50.493" v="3703" actId="20577"/>
          <ac:spMkLst>
            <pc:docMk/>
            <pc:sldMk cId="1835773920" sldId="2142532447"/>
            <ac:spMk id="5" creationId="{26DAAD99-B0A4-4450-8DD7-E1274ABD2AC4}"/>
          </ac:spMkLst>
        </pc:spChg>
        <pc:spChg chg="mod">
          <ac:chgData name="Daniel Margetic (SECURITY)" userId="ee2278a4-4fec-4cd0-81f2-44424f444fea" providerId="ADAL" clId="{419864AD-0CCB-4F8F-B492-769EDE0EEF25}" dt="2023-11-23T13:00:50.473" v="3699" actId="20577"/>
          <ac:spMkLst>
            <pc:docMk/>
            <pc:sldMk cId="1835773920" sldId="2142532447"/>
            <ac:spMk id="8" creationId="{4B5C319F-B8B1-45BD-9E8E-CE6EA54E14C4}"/>
          </ac:spMkLst>
        </pc:spChg>
        <pc:spChg chg="mod">
          <ac:chgData name="Daniel Margetic (SECURITY)" userId="ee2278a4-4fec-4cd0-81f2-44424f444fea" providerId="ADAL" clId="{419864AD-0CCB-4F8F-B492-769EDE0EEF25}" dt="2023-11-23T13:00:50.483" v="3702" actId="20577"/>
          <ac:spMkLst>
            <pc:docMk/>
            <pc:sldMk cId="1835773920" sldId="2142532447"/>
            <ac:spMk id="9" creationId="{B766487E-9ACD-4696-B909-0BD529DF9077}"/>
          </ac:spMkLst>
        </pc:spChg>
        <pc:spChg chg="mod">
          <ac:chgData name="Daniel Margetic (SECURITY)" userId="ee2278a4-4fec-4cd0-81f2-44424f444fea" providerId="ADAL" clId="{419864AD-0CCB-4F8F-B492-769EDE0EEF25}" dt="2023-11-23T13:00:50.503" v="3704" actId="20577"/>
          <ac:spMkLst>
            <pc:docMk/>
            <pc:sldMk cId="1835773920" sldId="2142532447"/>
            <ac:spMk id="10" creationId="{16C628AB-B86D-42DC-BED2-78A954B9C5FA}"/>
          </ac:spMkLst>
        </pc:spChg>
        <pc:cxnChg chg="mod">
          <ac:chgData name="Daniel Margetic (SECURITY)" userId="ee2278a4-4fec-4cd0-81f2-44424f444fea" providerId="ADAL" clId="{419864AD-0CCB-4F8F-B492-769EDE0EEF25}" dt="2023-11-23T13:00:50.483" v="3701"/>
          <ac:cxnSpMkLst>
            <pc:docMk/>
            <pc:sldMk cId="1835773920" sldId="214253244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21087904" sldId="2142532448"/>
        </pc:sldMkLst>
        <pc:spChg chg="mod">
          <ac:chgData name="Daniel Margetic (SECURITY)" userId="ee2278a4-4fec-4cd0-81f2-44424f444fea" providerId="ADAL" clId="{419864AD-0CCB-4F8F-B492-769EDE0EEF25}" dt="2023-11-22T02:10:14.814" v="2322" actId="20577"/>
          <ac:spMkLst>
            <pc:docMk/>
            <pc:sldMk cId="121087904" sldId="2142532448"/>
            <ac:spMk id="4" creationId="{FD92F025-1776-4403-B9D2-623921B955C4}"/>
          </ac:spMkLst>
        </pc:spChg>
        <pc:spChg chg="mod">
          <ac:chgData name="Daniel Margetic (SECURITY)" userId="ee2278a4-4fec-4cd0-81f2-44424f444fea" providerId="ADAL" clId="{419864AD-0CCB-4F8F-B492-769EDE0EEF25}" dt="2023-11-22T02:10:14.861" v="2327" actId="20577"/>
          <ac:spMkLst>
            <pc:docMk/>
            <pc:sldMk cId="121087904" sldId="2142532448"/>
            <ac:spMk id="5" creationId="{26DAAD99-B0A4-4450-8DD7-E1274ABD2AC4}"/>
          </ac:spMkLst>
        </pc:spChg>
        <pc:spChg chg="mod">
          <ac:chgData name="Daniel Margetic (SECURITY)" userId="ee2278a4-4fec-4cd0-81f2-44424f444fea" providerId="ADAL" clId="{419864AD-0CCB-4F8F-B492-769EDE0EEF25}" dt="2023-11-22T02:10:14.843" v="2323" actId="20577"/>
          <ac:spMkLst>
            <pc:docMk/>
            <pc:sldMk cId="121087904" sldId="2142532448"/>
            <ac:spMk id="8" creationId="{4B5C319F-B8B1-45BD-9E8E-CE6EA54E14C4}"/>
          </ac:spMkLst>
        </pc:spChg>
        <pc:spChg chg="mod">
          <ac:chgData name="Daniel Margetic (SECURITY)" userId="ee2278a4-4fec-4cd0-81f2-44424f444fea" providerId="ADAL" clId="{419864AD-0CCB-4F8F-B492-769EDE0EEF25}" dt="2023-11-22T02:10:14.856" v="2326" actId="20577"/>
          <ac:spMkLst>
            <pc:docMk/>
            <pc:sldMk cId="121087904" sldId="2142532448"/>
            <ac:spMk id="9" creationId="{B766487E-9ACD-4696-B909-0BD529DF9077}"/>
          </ac:spMkLst>
        </pc:spChg>
        <pc:spChg chg="mod">
          <ac:chgData name="Daniel Margetic (SECURITY)" userId="ee2278a4-4fec-4cd0-81f2-44424f444fea" providerId="ADAL" clId="{419864AD-0CCB-4F8F-B492-769EDE0EEF25}" dt="2023-11-22T02:10:14.869" v="2328" actId="20577"/>
          <ac:spMkLst>
            <pc:docMk/>
            <pc:sldMk cId="121087904" sldId="2142532448"/>
            <ac:spMk id="10" creationId="{16C628AB-B86D-42DC-BED2-78A954B9C5FA}"/>
          </ac:spMkLst>
        </pc:spChg>
        <pc:cxnChg chg="mod">
          <ac:chgData name="Daniel Margetic (SECURITY)" userId="ee2278a4-4fec-4cd0-81f2-44424f444fea" providerId="ADAL" clId="{419864AD-0CCB-4F8F-B492-769EDE0EEF25}" dt="2023-11-22T02:10:14.847" v="2325"/>
          <ac:cxnSpMkLst>
            <pc:docMk/>
            <pc:sldMk cId="121087904" sldId="2142532448"/>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4135004081" sldId="2142532448"/>
        </pc:sldMkLst>
        <pc:spChg chg="mod">
          <ac:chgData name="Daniel Margetic (SECURITY)" userId="ee2278a4-4fec-4cd0-81f2-44424f444fea" providerId="ADAL" clId="{419864AD-0CCB-4F8F-B492-769EDE0EEF25}" dt="2023-11-23T13:39:13.906" v="5455" actId="20577"/>
          <ac:spMkLst>
            <pc:docMk/>
            <pc:sldMk cId="4135004081" sldId="2142532448"/>
            <ac:spMk id="4" creationId="{FD92F025-1776-4403-B9D2-623921B955C4}"/>
          </ac:spMkLst>
        </pc:spChg>
        <pc:spChg chg="mod">
          <ac:chgData name="Daniel Margetic (SECURITY)" userId="ee2278a4-4fec-4cd0-81f2-44424f444fea" providerId="ADAL" clId="{419864AD-0CCB-4F8F-B492-769EDE0EEF25}" dt="2023-11-23T13:39:13.923" v="5460" actId="20577"/>
          <ac:spMkLst>
            <pc:docMk/>
            <pc:sldMk cId="4135004081" sldId="2142532448"/>
            <ac:spMk id="5" creationId="{26DAAD99-B0A4-4450-8DD7-E1274ABD2AC4}"/>
          </ac:spMkLst>
        </pc:spChg>
        <pc:spChg chg="mod">
          <ac:chgData name="Daniel Margetic (SECURITY)" userId="ee2278a4-4fec-4cd0-81f2-44424f444fea" providerId="ADAL" clId="{419864AD-0CCB-4F8F-B492-769EDE0EEF25}" dt="2023-11-23T13:39:13.910" v="5456" actId="20577"/>
          <ac:spMkLst>
            <pc:docMk/>
            <pc:sldMk cId="4135004081" sldId="2142532448"/>
            <ac:spMk id="8" creationId="{4B5C319F-B8B1-45BD-9E8E-CE6EA54E14C4}"/>
          </ac:spMkLst>
        </pc:spChg>
        <pc:spChg chg="mod">
          <ac:chgData name="Daniel Margetic (SECURITY)" userId="ee2278a4-4fec-4cd0-81f2-44424f444fea" providerId="ADAL" clId="{419864AD-0CCB-4F8F-B492-769EDE0EEF25}" dt="2023-11-23T13:39:13.919" v="5459" actId="20577"/>
          <ac:spMkLst>
            <pc:docMk/>
            <pc:sldMk cId="4135004081" sldId="2142532448"/>
            <ac:spMk id="9" creationId="{B766487E-9ACD-4696-B909-0BD529DF9077}"/>
          </ac:spMkLst>
        </pc:spChg>
        <pc:spChg chg="mod">
          <ac:chgData name="Daniel Margetic (SECURITY)" userId="ee2278a4-4fec-4cd0-81f2-44424f444fea" providerId="ADAL" clId="{419864AD-0CCB-4F8F-B492-769EDE0EEF25}" dt="2023-11-23T13:39:13.930" v="5461" actId="20577"/>
          <ac:spMkLst>
            <pc:docMk/>
            <pc:sldMk cId="4135004081" sldId="2142532448"/>
            <ac:spMk id="10" creationId="{16C628AB-B86D-42DC-BED2-78A954B9C5FA}"/>
          </ac:spMkLst>
        </pc:spChg>
        <pc:cxnChg chg="mod">
          <ac:chgData name="Daniel Margetic (SECURITY)" userId="ee2278a4-4fec-4cd0-81f2-44424f444fea" providerId="ADAL" clId="{419864AD-0CCB-4F8F-B492-769EDE0EEF25}" dt="2023-11-23T13:39:13.913" v="5458"/>
          <ac:cxnSpMkLst>
            <pc:docMk/>
            <pc:sldMk cId="4135004081" sldId="214253244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4276479546" sldId="2142532448"/>
        </pc:sldMkLst>
        <pc:spChg chg="mod">
          <ac:chgData name="Daniel Margetic (SECURITY)" userId="ee2278a4-4fec-4cd0-81f2-44424f444fea" providerId="ADAL" clId="{419864AD-0CCB-4F8F-B492-769EDE0EEF25}" dt="2023-11-23T13:00:50.868" v="3708" actId="20577"/>
          <ac:spMkLst>
            <pc:docMk/>
            <pc:sldMk cId="4276479546" sldId="2142532448"/>
            <ac:spMk id="4" creationId="{FD92F025-1776-4403-B9D2-623921B955C4}"/>
          </ac:spMkLst>
        </pc:spChg>
        <pc:spChg chg="mod">
          <ac:chgData name="Daniel Margetic (SECURITY)" userId="ee2278a4-4fec-4cd0-81f2-44424f444fea" providerId="ADAL" clId="{419864AD-0CCB-4F8F-B492-769EDE0EEF25}" dt="2023-11-23T13:00:50.908" v="3713" actId="20577"/>
          <ac:spMkLst>
            <pc:docMk/>
            <pc:sldMk cId="4276479546" sldId="2142532448"/>
            <ac:spMk id="5" creationId="{26DAAD99-B0A4-4450-8DD7-E1274ABD2AC4}"/>
          </ac:spMkLst>
        </pc:spChg>
        <pc:spChg chg="mod">
          <ac:chgData name="Daniel Margetic (SECURITY)" userId="ee2278a4-4fec-4cd0-81f2-44424f444fea" providerId="ADAL" clId="{419864AD-0CCB-4F8F-B492-769EDE0EEF25}" dt="2023-11-23T13:00:50.868" v="3709" actId="20577"/>
          <ac:spMkLst>
            <pc:docMk/>
            <pc:sldMk cId="4276479546" sldId="2142532448"/>
            <ac:spMk id="8" creationId="{4B5C319F-B8B1-45BD-9E8E-CE6EA54E14C4}"/>
          </ac:spMkLst>
        </pc:spChg>
        <pc:spChg chg="mod">
          <ac:chgData name="Daniel Margetic (SECURITY)" userId="ee2278a4-4fec-4cd0-81f2-44424f444fea" providerId="ADAL" clId="{419864AD-0CCB-4F8F-B492-769EDE0EEF25}" dt="2023-11-23T13:00:50.898" v="3712" actId="20577"/>
          <ac:spMkLst>
            <pc:docMk/>
            <pc:sldMk cId="4276479546" sldId="2142532448"/>
            <ac:spMk id="9" creationId="{B766487E-9ACD-4696-B909-0BD529DF9077}"/>
          </ac:spMkLst>
        </pc:spChg>
        <pc:spChg chg="mod">
          <ac:chgData name="Daniel Margetic (SECURITY)" userId="ee2278a4-4fec-4cd0-81f2-44424f444fea" providerId="ADAL" clId="{419864AD-0CCB-4F8F-B492-769EDE0EEF25}" dt="2023-11-23T13:00:50.908" v="3714" actId="20577"/>
          <ac:spMkLst>
            <pc:docMk/>
            <pc:sldMk cId="4276479546" sldId="2142532448"/>
            <ac:spMk id="10" creationId="{16C628AB-B86D-42DC-BED2-78A954B9C5FA}"/>
          </ac:spMkLst>
        </pc:spChg>
        <pc:cxnChg chg="mod">
          <ac:chgData name="Daniel Margetic (SECURITY)" userId="ee2278a4-4fec-4cd0-81f2-44424f444fea" providerId="ADAL" clId="{419864AD-0CCB-4F8F-B492-769EDE0EEF25}" dt="2023-11-23T13:00:50.877" v="3711"/>
          <ac:cxnSpMkLst>
            <pc:docMk/>
            <pc:sldMk cId="4276479546" sldId="214253244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2429563676" sldId="2142532449"/>
        </pc:sldMkLst>
        <pc:spChg chg="mod">
          <ac:chgData name="Daniel Margetic (SECURITY)" userId="ee2278a4-4fec-4cd0-81f2-44424f444fea" providerId="ADAL" clId="{419864AD-0CCB-4F8F-B492-769EDE0EEF25}" dt="2023-11-22T02:10:15.046" v="2332" actId="20577"/>
          <ac:spMkLst>
            <pc:docMk/>
            <pc:sldMk cId="2429563676" sldId="2142532449"/>
            <ac:spMk id="4" creationId="{FD92F025-1776-4403-B9D2-623921B955C4}"/>
          </ac:spMkLst>
        </pc:spChg>
        <pc:spChg chg="mod">
          <ac:chgData name="Daniel Margetic (SECURITY)" userId="ee2278a4-4fec-4cd0-81f2-44424f444fea" providerId="ADAL" clId="{419864AD-0CCB-4F8F-B492-769EDE0EEF25}" dt="2023-11-22T02:10:15.070" v="2337" actId="20577"/>
          <ac:spMkLst>
            <pc:docMk/>
            <pc:sldMk cId="2429563676" sldId="2142532449"/>
            <ac:spMk id="5" creationId="{26DAAD99-B0A4-4450-8DD7-E1274ABD2AC4}"/>
          </ac:spMkLst>
        </pc:spChg>
        <pc:spChg chg="mod">
          <ac:chgData name="Daniel Margetic (SECURITY)" userId="ee2278a4-4fec-4cd0-81f2-44424f444fea" providerId="ADAL" clId="{419864AD-0CCB-4F8F-B492-769EDE0EEF25}" dt="2023-11-22T02:10:15.052" v="2333" actId="20577"/>
          <ac:spMkLst>
            <pc:docMk/>
            <pc:sldMk cId="2429563676" sldId="2142532449"/>
            <ac:spMk id="8" creationId="{4B5C319F-B8B1-45BD-9E8E-CE6EA54E14C4}"/>
          </ac:spMkLst>
        </pc:spChg>
        <pc:spChg chg="mod">
          <ac:chgData name="Daniel Margetic (SECURITY)" userId="ee2278a4-4fec-4cd0-81f2-44424f444fea" providerId="ADAL" clId="{419864AD-0CCB-4F8F-B492-769EDE0EEF25}" dt="2023-11-22T02:10:15.065" v="2336" actId="20577"/>
          <ac:spMkLst>
            <pc:docMk/>
            <pc:sldMk cId="2429563676" sldId="2142532449"/>
            <ac:spMk id="9" creationId="{B766487E-9ACD-4696-B909-0BD529DF9077}"/>
          </ac:spMkLst>
        </pc:spChg>
        <pc:spChg chg="mod">
          <ac:chgData name="Daniel Margetic (SECURITY)" userId="ee2278a4-4fec-4cd0-81f2-44424f444fea" providerId="ADAL" clId="{419864AD-0CCB-4F8F-B492-769EDE0EEF25}" dt="2023-11-22T02:10:15.079" v="2338" actId="20577"/>
          <ac:spMkLst>
            <pc:docMk/>
            <pc:sldMk cId="2429563676" sldId="2142532449"/>
            <ac:spMk id="10" creationId="{16C628AB-B86D-42DC-BED2-78A954B9C5FA}"/>
          </ac:spMkLst>
        </pc:spChg>
        <pc:cxnChg chg="mod">
          <ac:chgData name="Daniel Margetic (SECURITY)" userId="ee2278a4-4fec-4cd0-81f2-44424f444fea" providerId="ADAL" clId="{419864AD-0CCB-4F8F-B492-769EDE0EEF25}" dt="2023-11-22T02:10:15.058" v="2335"/>
          <ac:cxnSpMkLst>
            <pc:docMk/>
            <pc:sldMk cId="2429563676" sldId="214253244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468300931" sldId="2142532449"/>
        </pc:sldMkLst>
        <pc:spChg chg="mod">
          <ac:chgData name="Daniel Margetic (SECURITY)" userId="ee2278a4-4fec-4cd0-81f2-44424f444fea" providerId="ADAL" clId="{419864AD-0CCB-4F8F-B492-769EDE0EEF25}" dt="2023-11-23T13:39:14.095" v="5465" actId="20577"/>
          <ac:spMkLst>
            <pc:docMk/>
            <pc:sldMk cId="2468300931" sldId="2142532449"/>
            <ac:spMk id="4" creationId="{FD92F025-1776-4403-B9D2-623921B955C4}"/>
          </ac:spMkLst>
        </pc:spChg>
        <pc:spChg chg="mod">
          <ac:chgData name="Daniel Margetic (SECURITY)" userId="ee2278a4-4fec-4cd0-81f2-44424f444fea" providerId="ADAL" clId="{419864AD-0CCB-4F8F-B492-769EDE0EEF25}" dt="2023-11-23T13:39:14.111" v="5470" actId="20577"/>
          <ac:spMkLst>
            <pc:docMk/>
            <pc:sldMk cId="2468300931" sldId="2142532449"/>
            <ac:spMk id="5" creationId="{26DAAD99-B0A4-4450-8DD7-E1274ABD2AC4}"/>
          </ac:spMkLst>
        </pc:spChg>
        <pc:spChg chg="mod">
          <ac:chgData name="Daniel Margetic (SECURITY)" userId="ee2278a4-4fec-4cd0-81f2-44424f444fea" providerId="ADAL" clId="{419864AD-0CCB-4F8F-B492-769EDE0EEF25}" dt="2023-11-23T13:39:14.099" v="5466" actId="20577"/>
          <ac:spMkLst>
            <pc:docMk/>
            <pc:sldMk cId="2468300931" sldId="2142532449"/>
            <ac:spMk id="8" creationId="{4B5C319F-B8B1-45BD-9E8E-CE6EA54E14C4}"/>
          </ac:spMkLst>
        </pc:spChg>
        <pc:spChg chg="mod">
          <ac:chgData name="Daniel Margetic (SECURITY)" userId="ee2278a4-4fec-4cd0-81f2-44424f444fea" providerId="ADAL" clId="{419864AD-0CCB-4F8F-B492-769EDE0EEF25}" dt="2023-11-23T13:39:14.100" v="5469" actId="20577"/>
          <ac:spMkLst>
            <pc:docMk/>
            <pc:sldMk cId="2468300931" sldId="2142532449"/>
            <ac:spMk id="9" creationId="{B766487E-9ACD-4696-B909-0BD529DF9077}"/>
          </ac:spMkLst>
        </pc:spChg>
        <pc:spChg chg="mod">
          <ac:chgData name="Daniel Margetic (SECURITY)" userId="ee2278a4-4fec-4cd0-81f2-44424f444fea" providerId="ADAL" clId="{419864AD-0CCB-4F8F-B492-769EDE0EEF25}" dt="2023-11-23T13:39:14.117" v="5471" actId="20577"/>
          <ac:spMkLst>
            <pc:docMk/>
            <pc:sldMk cId="2468300931" sldId="2142532449"/>
            <ac:spMk id="10" creationId="{16C628AB-B86D-42DC-BED2-78A954B9C5FA}"/>
          </ac:spMkLst>
        </pc:spChg>
        <pc:cxnChg chg="mod">
          <ac:chgData name="Daniel Margetic (SECURITY)" userId="ee2278a4-4fec-4cd0-81f2-44424f444fea" providerId="ADAL" clId="{419864AD-0CCB-4F8F-B492-769EDE0EEF25}" dt="2023-11-23T13:39:14.100" v="5468"/>
          <ac:cxnSpMkLst>
            <pc:docMk/>
            <pc:sldMk cId="2468300931" sldId="214253244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571600151" sldId="2142532449"/>
        </pc:sldMkLst>
        <pc:spChg chg="mod">
          <ac:chgData name="Daniel Margetic (SECURITY)" userId="ee2278a4-4fec-4cd0-81f2-44424f444fea" providerId="ADAL" clId="{419864AD-0CCB-4F8F-B492-769EDE0EEF25}" dt="2023-11-23T13:00:51.231" v="3718" actId="20577"/>
          <ac:spMkLst>
            <pc:docMk/>
            <pc:sldMk cId="2571600151" sldId="2142532449"/>
            <ac:spMk id="4" creationId="{FD92F025-1776-4403-B9D2-623921B955C4}"/>
          </ac:spMkLst>
        </pc:spChg>
        <pc:spChg chg="mod">
          <ac:chgData name="Daniel Margetic (SECURITY)" userId="ee2278a4-4fec-4cd0-81f2-44424f444fea" providerId="ADAL" clId="{419864AD-0CCB-4F8F-B492-769EDE0EEF25}" dt="2023-11-23T13:00:51.248" v="3723" actId="20577"/>
          <ac:spMkLst>
            <pc:docMk/>
            <pc:sldMk cId="2571600151" sldId="2142532449"/>
            <ac:spMk id="5" creationId="{26DAAD99-B0A4-4450-8DD7-E1274ABD2AC4}"/>
          </ac:spMkLst>
        </pc:spChg>
        <pc:spChg chg="mod">
          <ac:chgData name="Daniel Margetic (SECURITY)" userId="ee2278a4-4fec-4cd0-81f2-44424f444fea" providerId="ADAL" clId="{419864AD-0CCB-4F8F-B492-769EDE0EEF25}" dt="2023-11-23T13:00:51.231" v="3719" actId="20577"/>
          <ac:spMkLst>
            <pc:docMk/>
            <pc:sldMk cId="2571600151" sldId="2142532449"/>
            <ac:spMk id="8" creationId="{4B5C319F-B8B1-45BD-9E8E-CE6EA54E14C4}"/>
          </ac:spMkLst>
        </pc:spChg>
        <pc:spChg chg="mod">
          <ac:chgData name="Daniel Margetic (SECURITY)" userId="ee2278a4-4fec-4cd0-81f2-44424f444fea" providerId="ADAL" clId="{419864AD-0CCB-4F8F-B492-769EDE0EEF25}" dt="2023-11-23T13:00:51.241" v="3722" actId="20577"/>
          <ac:spMkLst>
            <pc:docMk/>
            <pc:sldMk cId="2571600151" sldId="2142532449"/>
            <ac:spMk id="9" creationId="{B766487E-9ACD-4696-B909-0BD529DF9077}"/>
          </ac:spMkLst>
        </pc:spChg>
        <pc:spChg chg="mod">
          <ac:chgData name="Daniel Margetic (SECURITY)" userId="ee2278a4-4fec-4cd0-81f2-44424f444fea" providerId="ADAL" clId="{419864AD-0CCB-4F8F-B492-769EDE0EEF25}" dt="2023-11-23T13:00:51.251" v="3724" actId="20577"/>
          <ac:spMkLst>
            <pc:docMk/>
            <pc:sldMk cId="2571600151" sldId="2142532449"/>
            <ac:spMk id="10" creationId="{16C628AB-B86D-42DC-BED2-78A954B9C5FA}"/>
          </ac:spMkLst>
        </pc:spChg>
        <pc:cxnChg chg="mod">
          <ac:chgData name="Daniel Margetic (SECURITY)" userId="ee2278a4-4fec-4cd0-81f2-44424f444fea" providerId="ADAL" clId="{419864AD-0CCB-4F8F-B492-769EDE0EEF25}" dt="2023-11-23T13:00:51.231" v="3721"/>
          <ac:cxnSpMkLst>
            <pc:docMk/>
            <pc:sldMk cId="2571600151" sldId="2142532449"/>
            <ac:cxnSpMk id="18" creationId="{28AA62ED-5C89-4E21-BEA3-D3CE68733D6D}"/>
          </ac:cxnSpMkLst>
        </pc:cxnChg>
      </pc:sldChg>
      <pc:sldChg chg="modSp add del mod ord">
        <pc:chgData name="Daniel Margetic (SECURITY)" userId="ee2278a4-4fec-4cd0-81f2-44424f444fea" providerId="ADAL" clId="{419864AD-0CCB-4F8F-B492-769EDE0EEF25}" dt="2023-11-23T13:41:15.379" v="5492" actId="47"/>
        <pc:sldMkLst>
          <pc:docMk/>
          <pc:sldMk cId="212558964" sldId="2142532450"/>
        </pc:sldMkLst>
        <pc:spChg chg="mod">
          <ac:chgData name="Daniel Margetic (SECURITY)" userId="ee2278a4-4fec-4cd0-81f2-44424f444fea" providerId="ADAL" clId="{419864AD-0CCB-4F8F-B492-769EDE0EEF25}" dt="2023-11-23T13:39:14.454" v="5475" actId="20577"/>
          <ac:spMkLst>
            <pc:docMk/>
            <pc:sldMk cId="212558964" sldId="2142532450"/>
            <ac:spMk id="4" creationId="{FD92F025-1776-4403-B9D2-623921B955C4}"/>
          </ac:spMkLst>
        </pc:spChg>
        <pc:spChg chg="mod">
          <ac:chgData name="Daniel Margetic (SECURITY)" userId="ee2278a4-4fec-4cd0-81f2-44424f444fea" providerId="ADAL" clId="{419864AD-0CCB-4F8F-B492-769EDE0EEF25}" dt="2023-11-23T13:39:14.484" v="5480" actId="20577"/>
          <ac:spMkLst>
            <pc:docMk/>
            <pc:sldMk cId="212558964" sldId="2142532450"/>
            <ac:spMk id="5" creationId="{26DAAD99-B0A4-4450-8DD7-E1274ABD2AC4}"/>
          </ac:spMkLst>
        </pc:spChg>
        <pc:spChg chg="mod">
          <ac:chgData name="Daniel Margetic (SECURITY)" userId="ee2278a4-4fec-4cd0-81f2-44424f444fea" providerId="ADAL" clId="{419864AD-0CCB-4F8F-B492-769EDE0EEF25}" dt="2023-11-23T13:39:14.469" v="5476" actId="20577"/>
          <ac:spMkLst>
            <pc:docMk/>
            <pc:sldMk cId="212558964" sldId="2142532450"/>
            <ac:spMk id="8" creationId="{4B5C319F-B8B1-45BD-9E8E-CE6EA54E14C4}"/>
          </ac:spMkLst>
        </pc:spChg>
        <pc:spChg chg="mod">
          <ac:chgData name="Daniel Margetic (SECURITY)" userId="ee2278a4-4fec-4cd0-81f2-44424f444fea" providerId="ADAL" clId="{419864AD-0CCB-4F8F-B492-769EDE0EEF25}" dt="2023-11-23T13:39:14.478" v="5479" actId="20577"/>
          <ac:spMkLst>
            <pc:docMk/>
            <pc:sldMk cId="212558964" sldId="2142532450"/>
            <ac:spMk id="9" creationId="{B766487E-9ACD-4696-B909-0BD529DF9077}"/>
          </ac:spMkLst>
        </pc:spChg>
        <pc:spChg chg="mod">
          <ac:chgData name="Daniel Margetic (SECURITY)" userId="ee2278a4-4fec-4cd0-81f2-44424f444fea" providerId="ADAL" clId="{419864AD-0CCB-4F8F-B492-769EDE0EEF25}" dt="2023-11-23T13:39:14.491" v="5481" actId="20577"/>
          <ac:spMkLst>
            <pc:docMk/>
            <pc:sldMk cId="212558964" sldId="2142532450"/>
            <ac:spMk id="10" creationId="{16C628AB-B86D-42DC-BED2-78A954B9C5FA}"/>
          </ac:spMkLst>
        </pc:spChg>
        <pc:cxnChg chg="mod">
          <ac:chgData name="Daniel Margetic (SECURITY)" userId="ee2278a4-4fec-4cd0-81f2-44424f444fea" providerId="ADAL" clId="{419864AD-0CCB-4F8F-B492-769EDE0EEF25}" dt="2023-11-23T13:39:14.472" v="5478"/>
          <ac:cxnSpMkLst>
            <pc:docMk/>
            <pc:sldMk cId="212558964" sldId="2142532450"/>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882484317" sldId="2142532450"/>
        </pc:sldMkLst>
        <pc:spChg chg="mod">
          <ac:chgData name="Daniel Margetic (SECURITY)" userId="ee2278a4-4fec-4cd0-81f2-44424f444fea" providerId="ADAL" clId="{419864AD-0CCB-4F8F-B492-769EDE0EEF25}" dt="2023-11-22T02:10:15.488" v="2342" actId="20577"/>
          <ac:spMkLst>
            <pc:docMk/>
            <pc:sldMk cId="1882484317" sldId="2142532450"/>
            <ac:spMk id="4" creationId="{FD92F025-1776-4403-B9D2-623921B955C4}"/>
          </ac:spMkLst>
        </pc:spChg>
        <pc:spChg chg="mod">
          <ac:chgData name="Daniel Margetic (SECURITY)" userId="ee2278a4-4fec-4cd0-81f2-44424f444fea" providerId="ADAL" clId="{419864AD-0CCB-4F8F-B492-769EDE0EEF25}" dt="2023-11-22T02:10:15.516" v="2347" actId="20577"/>
          <ac:spMkLst>
            <pc:docMk/>
            <pc:sldMk cId="1882484317" sldId="2142532450"/>
            <ac:spMk id="5" creationId="{26DAAD99-B0A4-4450-8DD7-E1274ABD2AC4}"/>
          </ac:spMkLst>
        </pc:spChg>
        <pc:spChg chg="mod">
          <ac:chgData name="Daniel Margetic (SECURITY)" userId="ee2278a4-4fec-4cd0-81f2-44424f444fea" providerId="ADAL" clId="{419864AD-0CCB-4F8F-B492-769EDE0EEF25}" dt="2023-11-22T02:10:15.495" v="2343" actId="20577"/>
          <ac:spMkLst>
            <pc:docMk/>
            <pc:sldMk cId="1882484317" sldId="2142532450"/>
            <ac:spMk id="8" creationId="{4B5C319F-B8B1-45BD-9E8E-CE6EA54E14C4}"/>
          </ac:spMkLst>
        </pc:spChg>
        <pc:spChg chg="mod">
          <ac:chgData name="Daniel Margetic (SECURITY)" userId="ee2278a4-4fec-4cd0-81f2-44424f444fea" providerId="ADAL" clId="{419864AD-0CCB-4F8F-B492-769EDE0EEF25}" dt="2023-11-22T02:10:15.509" v="2346" actId="20577"/>
          <ac:spMkLst>
            <pc:docMk/>
            <pc:sldMk cId="1882484317" sldId="2142532450"/>
            <ac:spMk id="9" creationId="{B766487E-9ACD-4696-B909-0BD529DF9077}"/>
          </ac:spMkLst>
        </pc:spChg>
        <pc:spChg chg="mod">
          <ac:chgData name="Daniel Margetic (SECURITY)" userId="ee2278a4-4fec-4cd0-81f2-44424f444fea" providerId="ADAL" clId="{419864AD-0CCB-4F8F-B492-769EDE0EEF25}" dt="2023-11-22T02:10:15.526" v="2348" actId="20577"/>
          <ac:spMkLst>
            <pc:docMk/>
            <pc:sldMk cId="1882484317" sldId="2142532450"/>
            <ac:spMk id="10" creationId="{16C628AB-B86D-42DC-BED2-78A954B9C5FA}"/>
          </ac:spMkLst>
        </pc:spChg>
        <pc:cxnChg chg="mod">
          <ac:chgData name="Daniel Margetic (SECURITY)" userId="ee2278a4-4fec-4cd0-81f2-44424f444fea" providerId="ADAL" clId="{419864AD-0CCB-4F8F-B492-769EDE0EEF25}" dt="2023-11-22T02:10:15.501" v="2345"/>
          <ac:cxnSpMkLst>
            <pc:docMk/>
            <pc:sldMk cId="1882484317" sldId="214253245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249449777" sldId="2142532450"/>
        </pc:sldMkLst>
        <pc:spChg chg="mod">
          <ac:chgData name="Daniel Margetic (SECURITY)" userId="ee2278a4-4fec-4cd0-81f2-44424f444fea" providerId="ADAL" clId="{419864AD-0CCB-4F8F-B492-769EDE0EEF25}" dt="2023-11-23T13:00:51.595" v="3728" actId="20577"/>
          <ac:spMkLst>
            <pc:docMk/>
            <pc:sldMk cId="3249449777" sldId="2142532450"/>
            <ac:spMk id="7" creationId="{DF68B3D7-6A77-446B-9BE0-5761866275FA}"/>
          </ac:spMkLst>
        </pc:spChg>
        <pc:spChg chg="mod">
          <ac:chgData name="Daniel Margetic (SECURITY)" userId="ee2278a4-4fec-4cd0-81f2-44424f444fea" providerId="ADAL" clId="{419864AD-0CCB-4F8F-B492-769EDE0EEF25}" dt="2023-11-23T13:00:51.605" v="3729" actId="20577"/>
          <ac:spMkLst>
            <pc:docMk/>
            <pc:sldMk cId="3249449777" sldId="2142532450"/>
            <ac:spMk id="8" creationId="{18E67519-EB92-47EA-95FF-71912384D9F3}"/>
          </ac:spMkLst>
        </pc:spChg>
      </pc:sldChg>
      <pc:sldChg chg="modSp add del mod ord">
        <pc:chgData name="Daniel Margetic (SECURITY)" userId="ee2278a4-4fec-4cd0-81f2-44424f444fea" providerId="ADAL" clId="{419864AD-0CCB-4F8F-B492-769EDE0EEF25}" dt="2023-11-22T02:13:22.894" v="2516" actId="47"/>
        <pc:sldMkLst>
          <pc:docMk/>
          <pc:sldMk cId="473195192" sldId="2142532451"/>
        </pc:sldMkLst>
        <pc:spChg chg="mod">
          <ac:chgData name="Daniel Margetic (SECURITY)" userId="ee2278a4-4fec-4cd0-81f2-44424f444fea" providerId="ADAL" clId="{419864AD-0CCB-4F8F-B492-769EDE0EEF25}" dt="2023-11-22T02:10:16.096" v="2352" actId="20577"/>
          <ac:spMkLst>
            <pc:docMk/>
            <pc:sldMk cId="473195192" sldId="2142532451"/>
            <ac:spMk id="4" creationId="{FD92F025-1776-4403-B9D2-623921B955C4}"/>
          </ac:spMkLst>
        </pc:spChg>
        <pc:spChg chg="mod">
          <ac:chgData name="Daniel Margetic (SECURITY)" userId="ee2278a4-4fec-4cd0-81f2-44424f444fea" providerId="ADAL" clId="{419864AD-0CCB-4F8F-B492-769EDE0EEF25}" dt="2023-11-22T02:10:16.136" v="2357" actId="20577"/>
          <ac:spMkLst>
            <pc:docMk/>
            <pc:sldMk cId="473195192" sldId="2142532451"/>
            <ac:spMk id="5" creationId="{26DAAD99-B0A4-4450-8DD7-E1274ABD2AC4}"/>
          </ac:spMkLst>
        </pc:spChg>
        <pc:spChg chg="mod">
          <ac:chgData name="Daniel Margetic (SECURITY)" userId="ee2278a4-4fec-4cd0-81f2-44424f444fea" providerId="ADAL" clId="{419864AD-0CCB-4F8F-B492-769EDE0EEF25}" dt="2023-11-22T02:10:16.103" v="2353" actId="20577"/>
          <ac:spMkLst>
            <pc:docMk/>
            <pc:sldMk cId="473195192" sldId="2142532451"/>
            <ac:spMk id="8" creationId="{4B5C319F-B8B1-45BD-9E8E-CE6EA54E14C4}"/>
          </ac:spMkLst>
        </pc:spChg>
        <pc:spChg chg="mod">
          <ac:chgData name="Daniel Margetic (SECURITY)" userId="ee2278a4-4fec-4cd0-81f2-44424f444fea" providerId="ADAL" clId="{419864AD-0CCB-4F8F-B492-769EDE0EEF25}" dt="2023-11-22T02:10:16.128" v="2356" actId="20577"/>
          <ac:spMkLst>
            <pc:docMk/>
            <pc:sldMk cId="473195192" sldId="2142532451"/>
            <ac:spMk id="9" creationId="{B766487E-9ACD-4696-B909-0BD529DF9077}"/>
          </ac:spMkLst>
        </pc:spChg>
        <pc:spChg chg="mod">
          <ac:chgData name="Daniel Margetic (SECURITY)" userId="ee2278a4-4fec-4cd0-81f2-44424f444fea" providerId="ADAL" clId="{419864AD-0CCB-4F8F-B492-769EDE0EEF25}" dt="2023-11-22T02:10:16.147" v="2358" actId="20577"/>
          <ac:spMkLst>
            <pc:docMk/>
            <pc:sldMk cId="473195192" sldId="2142532451"/>
            <ac:spMk id="10" creationId="{16C628AB-B86D-42DC-BED2-78A954B9C5FA}"/>
          </ac:spMkLst>
        </pc:spChg>
        <pc:cxnChg chg="mod">
          <ac:chgData name="Daniel Margetic (SECURITY)" userId="ee2278a4-4fec-4cd0-81f2-44424f444fea" providerId="ADAL" clId="{419864AD-0CCB-4F8F-B492-769EDE0EEF25}" dt="2023-11-22T02:10:16.119" v="2355"/>
          <ac:cxnSpMkLst>
            <pc:docMk/>
            <pc:sldMk cId="473195192" sldId="2142532451"/>
            <ac:cxnSpMk id="18" creationId="{28AA62ED-5C89-4E21-BEA3-D3CE68733D6D}"/>
          </ac:cxnSpMkLst>
        </pc:cxnChg>
      </pc:sldChg>
      <pc:sldChg chg="addSp modSp add del mod ord">
        <pc:chgData name="Daniel Margetic (SECURITY)" userId="ee2278a4-4fec-4cd0-81f2-44424f444fea" providerId="ADAL" clId="{419864AD-0CCB-4F8F-B492-769EDE0EEF25}" dt="2023-11-23T13:02:05.162" v="3943" actId="47"/>
        <pc:sldMkLst>
          <pc:docMk/>
          <pc:sldMk cId="849870048" sldId="2142532451"/>
        </pc:sldMkLst>
        <pc:spChg chg="mod">
          <ac:chgData name="Daniel Margetic (SECURITY)" userId="ee2278a4-4fec-4cd0-81f2-44424f444fea" providerId="ADAL" clId="{419864AD-0CCB-4F8F-B492-769EDE0EEF25}" dt="2023-11-23T13:00:51.787" v="3785" actId="20577"/>
          <ac:spMkLst>
            <pc:docMk/>
            <pc:sldMk cId="849870048" sldId="2142532451"/>
            <ac:spMk id="3" creationId="{02A2312C-B6C0-45C8-BA07-32B020802FF8}"/>
          </ac:spMkLst>
        </pc:spChg>
        <pc:spChg chg="mod">
          <ac:chgData name="Daniel Margetic (SECURITY)" userId="ee2278a4-4fec-4cd0-81f2-44424f444fea" providerId="ADAL" clId="{419864AD-0CCB-4F8F-B492-769EDE0EEF25}" dt="2023-11-23T13:00:51.787" v="3786" actId="20577"/>
          <ac:spMkLst>
            <pc:docMk/>
            <pc:sldMk cId="849870048" sldId="2142532451"/>
            <ac:spMk id="5" creationId="{449B3142-8E14-463C-9568-B853FC4E00D8}"/>
          </ac:spMkLst>
        </pc:spChg>
        <pc:spChg chg="mod">
          <ac:chgData name="Daniel Margetic (SECURITY)" userId="ee2278a4-4fec-4cd0-81f2-44424f444fea" providerId="ADAL" clId="{419864AD-0CCB-4F8F-B492-769EDE0EEF25}" dt="2023-11-23T13:00:51.626" v="3733" actId="20577"/>
          <ac:spMkLst>
            <pc:docMk/>
            <pc:sldMk cId="849870048" sldId="2142532451"/>
            <ac:spMk id="8" creationId="{3E3E86A1-51F0-4ACE-9110-65C339009DC5}"/>
          </ac:spMkLst>
        </pc:spChg>
        <pc:spChg chg="mod">
          <ac:chgData name="Daniel Margetic (SECURITY)" userId="ee2278a4-4fec-4cd0-81f2-44424f444fea" providerId="ADAL" clId="{419864AD-0CCB-4F8F-B492-769EDE0EEF25}" dt="2023-11-23T13:00:51.636" v="3734" actId="20577"/>
          <ac:spMkLst>
            <pc:docMk/>
            <pc:sldMk cId="849870048" sldId="2142532451"/>
            <ac:spMk id="9" creationId="{03055892-809B-4369-8DC3-837607F92822}"/>
          </ac:spMkLst>
        </pc:spChg>
        <pc:spChg chg="mod">
          <ac:chgData name="Daniel Margetic (SECURITY)" userId="ee2278a4-4fec-4cd0-81f2-44424f444fea" providerId="ADAL" clId="{419864AD-0CCB-4F8F-B492-769EDE0EEF25}" dt="2023-11-23T13:00:51.827" v="3793" actId="20577"/>
          <ac:spMkLst>
            <pc:docMk/>
            <pc:sldMk cId="849870048" sldId="2142532451"/>
            <ac:spMk id="12" creationId="{BF878C93-8775-4329-AC41-FB6E5F1F9E5D}"/>
          </ac:spMkLst>
        </pc:spChg>
        <pc:spChg chg="mod">
          <ac:chgData name="Daniel Margetic (SECURITY)" userId="ee2278a4-4fec-4cd0-81f2-44424f444fea" providerId="ADAL" clId="{419864AD-0CCB-4F8F-B492-769EDE0EEF25}" dt="2023-11-23T13:00:51.838" v="3794" actId="20577"/>
          <ac:spMkLst>
            <pc:docMk/>
            <pc:sldMk cId="849870048" sldId="2142532451"/>
            <ac:spMk id="13" creationId="{DEACA864-3795-4B65-93F0-66CF1A79BB5F}"/>
          </ac:spMkLst>
        </pc:spChg>
        <pc:spChg chg="mod">
          <ac:chgData name="Daniel Margetic (SECURITY)" userId="ee2278a4-4fec-4cd0-81f2-44424f444fea" providerId="ADAL" clId="{419864AD-0CCB-4F8F-B492-769EDE0EEF25}" dt="2023-11-23T13:00:51.666" v="3737" actId="20577"/>
          <ac:spMkLst>
            <pc:docMk/>
            <pc:sldMk cId="849870048" sldId="2142532451"/>
            <ac:spMk id="16" creationId="{8FAEC4C6-4999-49FA-9A20-D5286ACF228D}"/>
          </ac:spMkLst>
        </pc:spChg>
        <pc:spChg chg="mod">
          <ac:chgData name="Daniel Margetic (SECURITY)" userId="ee2278a4-4fec-4cd0-81f2-44424f444fea" providerId="ADAL" clId="{419864AD-0CCB-4F8F-B492-769EDE0EEF25}" dt="2023-11-23T13:00:51.666" v="3738" actId="20577"/>
          <ac:spMkLst>
            <pc:docMk/>
            <pc:sldMk cId="849870048" sldId="2142532451"/>
            <ac:spMk id="18" creationId="{534C3077-CDBF-4AF7-9BDC-213801286609}"/>
          </ac:spMkLst>
        </pc:spChg>
        <pc:spChg chg="mod">
          <ac:chgData name="Daniel Margetic (SECURITY)" userId="ee2278a4-4fec-4cd0-81f2-44424f444fea" providerId="ADAL" clId="{419864AD-0CCB-4F8F-B492-769EDE0EEF25}" dt="2023-11-23T13:00:51.878" v="3809" actId="20577"/>
          <ac:spMkLst>
            <pc:docMk/>
            <pc:sldMk cId="849870048" sldId="2142532451"/>
            <ac:spMk id="21" creationId="{BD72CBD1-F987-DC47-6246-CDC9B07A9F66}"/>
          </ac:spMkLst>
        </pc:spChg>
        <pc:spChg chg="mod">
          <ac:chgData name="Daniel Margetic (SECURITY)" userId="ee2278a4-4fec-4cd0-81f2-44424f444fea" providerId="ADAL" clId="{419864AD-0CCB-4F8F-B492-769EDE0EEF25}" dt="2023-11-23T13:00:51.686" v="3745" actId="20577"/>
          <ac:spMkLst>
            <pc:docMk/>
            <pc:sldMk cId="849870048" sldId="2142532451"/>
            <ac:spMk id="22" creationId="{26EC3D75-A7AA-419E-954A-541DBD940CE3}"/>
          </ac:spMkLst>
        </pc:spChg>
        <pc:spChg chg="mod">
          <ac:chgData name="Daniel Margetic (SECURITY)" userId="ee2278a4-4fec-4cd0-81f2-44424f444fea" providerId="ADAL" clId="{419864AD-0CCB-4F8F-B492-769EDE0EEF25}" dt="2023-11-23T13:00:51.686" v="3746" actId="20577"/>
          <ac:spMkLst>
            <pc:docMk/>
            <pc:sldMk cId="849870048" sldId="2142532451"/>
            <ac:spMk id="25" creationId="{92D996AE-5E09-476E-81FB-22FA58980C80}"/>
          </ac:spMkLst>
        </pc:spChg>
        <pc:spChg chg="mod">
          <ac:chgData name="Daniel Margetic (SECURITY)" userId="ee2278a4-4fec-4cd0-81f2-44424f444fea" providerId="ADAL" clId="{419864AD-0CCB-4F8F-B492-769EDE0EEF25}" dt="2023-11-23T13:00:51.878" v="3810" actId="20577"/>
          <ac:spMkLst>
            <pc:docMk/>
            <pc:sldMk cId="849870048" sldId="2142532451"/>
            <ac:spMk id="27" creationId="{4976D953-E6C7-72EC-1F0F-168561210E81}"/>
          </ac:spMkLst>
        </pc:spChg>
        <pc:spChg chg="mod">
          <ac:chgData name="Daniel Margetic (SECURITY)" userId="ee2278a4-4fec-4cd0-81f2-44424f444fea" providerId="ADAL" clId="{419864AD-0CCB-4F8F-B492-769EDE0EEF25}" dt="2023-11-23T13:00:51.898" v="3817" actId="20577"/>
          <ac:spMkLst>
            <pc:docMk/>
            <pc:sldMk cId="849870048" sldId="2142532451"/>
            <ac:spMk id="36" creationId="{A602988C-DDDA-DDBF-4079-F843938159FB}"/>
          </ac:spMkLst>
        </pc:spChg>
        <pc:spChg chg="mod">
          <ac:chgData name="Daniel Margetic (SECURITY)" userId="ee2278a4-4fec-4cd0-81f2-44424f444fea" providerId="ADAL" clId="{419864AD-0CCB-4F8F-B492-769EDE0EEF25}" dt="2023-11-23T13:00:51.898" v="3818" actId="20577"/>
          <ac:spMkLst>
            <pc:docMk/>
            <pc:sldMk cId="849870048" sldId="2142532451"/>
            <ac:spMk id="37" creationId="{F4571528-C912-862D-3B32-3DA7DF7811FE}"/>
          </ac:spMkLst>
        </pc:spChg>
        <pc:spChg chg="mod">
          <ac:chgData name="Daniel Margetic (SECURITY)" userId="ee2278a4-4fec-4cd0-81f2-44424f444fea" providerId="ADAL" clId="{419864AD-0CCB-4F8F-B492-769EDE0EEF25}" dt="2023-11-23T13:00:51.918" v="3825" actId="20577"/>
          <ac:spMkLst>
            <pc:docMk/>
            <pc:sldMk cId="849870048" sldId="2142532451"/>
            <ac:spMk id="39" creationId="{5543250D-67A3-CFE0-C0FF-CA25504BECE5}"/>
          </ac:spMkLst>
        </pc:spChg>
        <pc:spChg chg="mod">
          <ac:chgData name="Daniel Margetic (SECURITY)" userId="ee2278a4-4fec-4cd0-81f2-44424f444fea" providerId="ADAL" clId="{419864AD-0CCB-4F8F-B492-769EDE0EEF25}" dt="2023-11-23T13:00:51.918" v="3826" actId="20577"/>
          <ac:spMkLst>
            <pc:docMk/>
            <pc:sldMk cId="849870048" sldId="2142532451"/>
            <ac:spMk id="40" creationId="{2D9B9717-E01F-1D95-0AE4-2074F9F92C37}"/>
          </ac:spMkLst>
        </pc:spChg>
        <pc:spChg chg="mod">
          <ac:chgData name="Daniel Margetic (SECURITY)" userId="ee2278a4-4fec-4cd0-81f2-44424f444fea" providerId="ADAL" clId="{419864AD-0CCB-4F8F-B492-769EDE0EEF25}" dt="2023-11-23T13:00:51.706" v="3753" actId="20577"/>
          <ac:spMkLst>
            <pc:docMk/>
            <pc:sldMk cId="849870048" sldId="2142532451"/>
            <ac:spMk id="41" creationId="{5F718C7C-8E6C-4F1F-880F-BE556A2A4FA1}"/>
          </ac:spMkLst>
        </pc:spChg>
        <pc:spChg chg="mod">
          <ac:chgData name="Daniel Margetic (SECURITY)" userId="ee2278a4-4fec-4cd0-81f2-44424f444fea" providerId="ADAL" clId="{419864AD-0CCB-4F8F-B492-769EDE0EEF25}" dt="2023-11-23T13:00:51.706" v="3754" actId="20577"/>
          <ac:spMkLst>
            <pc:docMk/>
            <pc:sldMk cId="849870048" sldId="2142532451"/>
            <ac:spMk id="43" creationId="{9A0E3318-F6C4-42EA-8925-F6A87532565D}"/>
          </ac:spMkLst>
        </pc:spChg>
        <pc:spChg chg="mod">
          <ac:chgData name="Daniel Margetic (SECURITY)" userId="ee2278a4-4fec-4cd0-81f2-44424f444fea" providerId="ADAL" clId="{419864AD-0CCB-4F8F-B492-769EDE0EEF25}" dt="2023-11-23T13:00:51.726" v="3761" actId="20577"/>
          <ac:spMkLst>
            <pc:docMk/>
            <pc:sldMk cId="849870048" sldId="2142532451"/>
            <ac:spMk id="47" creationId="{97A63E6B-1073-45D8-81B7-6FB833A473A3}"/>
          </ac:spMkLst>
        </pc:spChg>
        <pc:spChg chg="mod">
          <ac:chgData name="Daniel Margetic (SECURITY)" userId="ee2278a4-4fec-4cd0-81f2-44424f444fea" providerId="ADAL" clId="{419864AD-0CCB-4F8F-B492-769EDE0EEF25}" dt="2023-11-23T13:00:51.726" v="3762" actId="20577"/>
          <ac:spMkLst>
            <pc:docMk/>
            <pc:sldMk cId="849870048" sldId="2142532451"/>
            <ac:spMk id="49" creationId="{D8B9A33B-ADD7-4791-8FF2-6D7E50EF2C36}"/>
          </ac:spMkLst>
        </pc:spChg>
        <pc:spChg chg="mod">
          <ac:chgData name="Daniel Margetic (SECURITY)" userId="ee2278a4-4fec-4cd0-81f2-44424f444fea" providerId="ADAL" clId="{419864AD-0CCB-4F8F-B492-769EDE0EEF25}" dt="2023-11-23T13:00:51.749" v="3769" actId="20577"/>
          <ac:spMkLst>
            <pc:docMk/>
            <pc:sldMk cId="849870048" sldId="2142532451"/>
            <ac:spMk id="53" creationId="{DE4F2781-57BF-400E-9776-D0CB596ECA76}"/>
          </ac:spMkLst>
        </pc:spChg>
        <pc:spChg chg="mod">
          <ac:chgData name="Daniel Margetic (SECURITY)" userId="ee2278a4-4fec-4cd0-81f2-44424f444fea" providerId="ADAL" clId="{419864AD-0CCB-4F8F-B492-769EDE0EEF25}" dt="2023-11-23T13:00:51.749" v="3770" actId="20577"/>
          <ac:spMkLst>
            <pc:docMk/>
            <pc:sldMk cId="849870048" sldId="2142532451"/>
            <ac:spMk id="55" creationId="{89E44410-8F83-483F-AF65-068A8FA9E76C}"/>
          </ac:spMkLst>
        </pc:spChg>
        <pc:spChg chg="mod">
          <ac:chgData name="Daniel Margetic (SECURITY)" userId="ee2278a4-4fec-4cd0-81f2-44424f444fea" providerId="ADAL" clId="{419864AD-0CCB-4F8F-B492-769EDE0EEF25}" dt="2023-11-23T13:00:51.858" v="3801" actId="20577"/>
          <ac:spMkLst>
            <pc:docMk/>
            <pc:sldMk cId="849870048" sldId="2142532451"/>
            <ac:spMk id="58" creationId="{68111BEC-B35B-A65C-5898-A3D5E3D8520B}"/>
          </ac:spMkLst>
        </pc:spChg>
        <pc:spChg chg="mod">
          <ac:chgData name="Daniel Margetic (SECURITY)" userId="ee2278a4-4fec-4cd0-81f2-44424f444fea" providerId="ADAL" clId="{419864AD-0CCB-4F8F-B492-769EDE0EEF25}" dt="2023-11-23T13:00:51.767" v="3777" actId="20577"/>
          <ac:spMkLst>
            <pc:docMk/>
            <pc:sldMk cId="849870048" sldId="2142532451"/>
            <ac:spMk id="59" creationId="{91C29F1C-4489-4EBD-A4B7-A32D7A563807}"/>
          </ac:spMkLst>
        </pc:spChg>
        <pc:spChg chg="mod">
          <ac:chgData name="Daniel Margetic (SECURITY)" userId="ee2278a4-4fec-4cd0-81f2-44424f444fea" providerId="ADAL" clId="{419864AD-0CCB-4F8F-B492-769EDE0EEF25}" dt="2023-11-23T13:00:51.858" v="3802" actId="20577"/>
          <ac:spMkLst>
            <pc:docMk/>
            <pc:sldMk cId="849870048" sldId="2142532451"/>
            <ac:spMk id="60" creationId="{AD2213D7-B94F-85E9-34DC-C57FCA787D02}"/>
          </ac:spMkLst>
        </pc:spChg>
        <pc:spChg chg="mod">
          <ac:chgData name="Daniel Margetic (SECURITY)" userId="ee2278a4-4fec-4cd0-81f2-44424f444fea" providerId="ADAL" clId="{419864AD-0CCB-4F8F-B492-769EDE0EEF25}" dt="2023-11-23T13:00:51.767" v="3778" actId="20577"/>
          <ac:spMkLst>
            <pc:docMk/>
            <pc:sldMk cId="849870048" sldId="2142532451"/>
            <ac:spMk id="61" creationId="{89C2434E-16C4-48B5-AA76-0F387E7C12B5}"/>
          </ac:spMkLst>
        </pc:spChg>
        <pc:picChg chg="add mod">
          <ac:chgData name="Daniel Margetic (SECURITY)" userId="ee2278a4-4fec-4cd0-81f2-44424f444fea" providerId="ADAL" clId="{419864AD-0CCB-4F8F-B492-769EDE0EEF25}" dt="2023-11-23T13:00:51.676" v="3744"/>
          <ac:picMkLst>
            <pc:docMk/>
            <pc:sldMk cId="849870048" sldId="2142532451"/>
            <ac:picMk id="32" creationId="{B5437FD2-AD2D-6CE9-DB9D-E450D673BC4F}"/>
          </ac:picMkLst>
        </pc:picChg>
        <pc:picChg chg="add mod">
          <ac:chgData name="Daniel Margetic (SECURITY)" userId="ee2278a4-4fec-4cd0-81f2-44424f444fea" providerId="ADAL" clId="{419864AD-0CCB-4F8F-B492-769EDE0EEF25}" dt="2023-11-23T13:00:51.696" v="3752"/>
          <ac:picMkLst>
            <pc:docMk/>
            <pc:sldMk cId="849870048" sldId="2142532451"/>
            <ac:picMk id="34" creationId="{A7C4ADE3-C84B-BA5E-9CA1-B4B68D0C0EF3}"/>
          </ac:picMkLst>
        </pc:picChg>
        <pc:picChg chg="add mod">
          <ac:chgData name="Daniel Margetic (SECURITY)" userId="ee2278a4-4fec-4cd0-81f2-44424f444fea" providerId="ADAL" clId="{419864AD-0CCB-4F8F-B492-769EDE0EEF25}" dt="2023-11-23T13:00:51.726" v="3760"/>
          <ac:picMkLst>
            <pc:docMk/>
            <pc:sldMk cId="849870048" sldId="2142532451"/>
            <ac:picMk id="35" creationId="{3F229165-6F8D-A38A-2611-F4879D5BACAA}"/>
          </ac:picMkLst>
        </pc:picChg>
        <pc:picChg chg="add mod">
          <ac:chgData name="Daniel Margetic (SECURITY)" userId="ee2278a4-4fec-4cd0-81f2-44424f444fea" providerId="ADAL" clId="{419864AD-0CCB-4F8F-B492-769EDE0EEF25}" dt="2023-11-23T13:00:51.736" v="3768"/>
          <ac:picMkLst>
            <pc:docMk/>
            <pc:sldMk cId="849870048" sldId="2142532451"/>
            <ac:picMk id="44" creationId="{D1291699-BFE0-9825-47CD-0A778153A77C}"/>
          </ac:picMkLst>
        </pc:picChg>
        <pc:picChg chg="add mod">
          <ac:chgData name="Daniel Margetic (SECURITY)" userId="ee2278a4-4fec-4cd0-81f2-44424f444fea" providerId="ADAL" clId="{419864AD-0CCB-4F8F-B492-769EDE0EEF25}" dt="2023-11-23T13:00:51.757" v="3776"/>
          <ac:picMkLst>
            <pc:docMk/>
            <pc:sldMk cId="849870048" sldId="2142532451"/>
            <ac:picMk id="46" creationId="{51E07B17-9AF7-F103-2D76-1F6B51571F2F}"/>
          </ac:picMkLst>
        </pc:picChg>
        <pc:picChg chg="add mod">
          <ac:chgData name="Daniel Margetic (SECURITY)" userId="ee2278a4-4fec-4cd0-81f2-44424f444fea" providerId="ADAL" clId="{419864AD-0CCB-4F8F-B492-769EDE0EEF25}" dt="2023-11-23T13:00:51.787" v="3784"/>
          <ac:picMkLst>
            <pc:docMk/>
            <pc:sldMk cId="849870048" sldId="2142532451"/>
            <ac:picMk id="48" creationId="{40866752-3D7B-83D4-9BE0-CC36CEED726B}"/>
          </ac:picMkLst>
        </pc:picChg>
        <pc:picChg chg="add mod">
          <ac:chgData name="Daniel Margetic (SECURITY)" userId="ee2278a4-4fec-4cd0-81f2-44424f444fea" providerId="ADAL" clId="{419864AD-0CCB-4F8F-B492-769EDE0EEF25}" dt="2023-11-23T13:00:51.827" v="3792"/>
          <ac:picMkLst>
            <pc:docMk/>
            <pc:sldMk cId="849870048" sldId="2142532451"/>
            <ac:picMk id="50" creationId="{78297EB9-3EE1-1146-F29F-686B70200BAB}"/>
          </ac:picMkLst>
        </pc:picChg>
        <pc:picChg chg="add mod">
          <ac:chgData name="Daniel Margetic (SECURITY)" userId="ee2278a4-4fec-4cd0-81f2-44424f444fea" providerId="ADAL" clId="{419864AD-0CCB-4F8F-B492-769EDE0EEF25}" dt="2023-11-23T13:00:51.849" v="3800"/>
          <ac:picMkLst>
            <pc:docMk/>
            <pc:sldMk cId="849870048" sldId="2142532451"/>
            <ac:picMk id="52" creationId="{AC58AACC-7A01-85D7-99E7-E7A56CB42181}"/>
          </ac:picMkLst>
        </pc:picChg>
        <pc:picChg chg="add mod">
          <ac:chgData name="Daniel Margetic (SECURITY)" userId="ee2278a4-4fec-4cd0-81f2-44424f444fea" providerId="ADAL" clId="{419864AD-0CCB-4F8F-B492-769EDE0EEF25}" dt="2023-11-23T13:00:51.868" v="3808"/>
          <ac:picMkLst>
            <pc:docMk/>
            <pc:sldMk cId="849870048" sldId="2142532451"/>
            <ac:picMk id="54" creationId="{6FD3365A-EAE9-066D-623B-68CFD6E45698}"/>
          </ac:picMkLst>
        </pc:picChg>
        <pc:picChg chg="add mod">
          <ac:chgData name="Daniel Margetic (SECURITY)" userId="ee2278a4-4fec-4cd0-81f2-44424f444fea" providerId="ADAL" clId="{419864AD-0CCB-4F8F-B492-769EDE0EEF25}" dt="2023-11-23T13:00:51.888" v="3816"/>
          <ac:picMkLst>
            <pc:docMk/>
            <pc:sldMk cId="849870048" sldId="2142532451"/>
            <ac:picMk id="56" creationId="{A9AD79CE-15D5-E84F-9402-2AD215849603}"/>
          </ac:picMkLst>
        </pc:picChg>
        <pc:picChg chg="add mod">
          <ac:chgData name="Daniel Margetic (SECURITY)" userId="ee2278a4-4fec-4cd0-81f2-44424f444fea" providerId="ADAL" clId="{419864AD-0CCB-4F8F-B492-769EDE0EEF25}" dt="2023-11-23T13:00:51.918" v="3824"/>
          <ac:picMkLst>
            <pc:docMk/>
            <pc:sldMk cId="849870048" sldId="2142532451"/>
            <ac:picMk id="62" creationId="{E24471F5-1E49-C484-5410-D8178B4DA05D}"/>
          </ac:picMkLst>
        </pc:picChg>
        <pc:picChg chg="add mod">
          <ac:chgData name="Daniel Margetic (SECURITY)" userId="ee2278a4-4fec-4cd0-81f2-44424f444fea" providerId="ADAL" clId="{419864AD-0CCB-4F8F-B492-769EDE0EEF25}" dt="2023-11-23T13:00:51.929" v="3832"/>
          <ac:picMkLst>
            <pc:docMk/>
            <pc:sldMk cId="849870048" sldId="2142532451"/>
            <ac:picMk id="64" creationId="{F3B0C5EC-5A34-CDD6-A06D-37BF54FB4090}"/>
          </ac:picMkLst>
        </pc:picChg>
        <pc:cxnChg chg="mod">
          <ac:chgData name="Daniel Margetic (SECURITY)" userId="ee2278a4-4fec-4cd0-81f2-44424f444fea" providerId="ADAL" clId="{419864AD-0CCB-4F8F-B492-769EDE0EEF25}" dt="2023-11-23T13:00:51.636" v="3736"/>
          <ac:cxnSpMkLst>
            <pc:docMk/>
            <pc:sldMk cId="849870048" sldId="2142532451"/>
            <ac:cxnSpMk id="23" creationId="{AB43E8F0-8C3C-4F1E-919E-E1ECE342E8DE}"/>
          </ac:cxnSpMkLst>
        </pc:cxnChg>
      </pc:sldChg>
      <pc:sldChg chg="modSp add mod ord">
        <pc:chgData name="Daniel Margetic (SECURITY)" userId="ee2278a4-4fec-4cd0-81f2-44424f444fea" providerId="ADAL" clId="{419864AD-0CCB-4F8F-B492-769EDE0EEF25}" dt="2023-11-23T13:39:15.177" v="5491" actId="20577"/>
        <pc:sldMkLst>
          <pc:docMk/>
          <pc:sldMk cId="3282554464" sldId="2142532451"/>
        </pc:sldMkLst>
        <pc:spChg chg="mod">
          <ac:chgData name="Daniel Margetic (SECURITY)" userId="ee2278a4-4fec-4cd0-81f2-44424f444fea" providerId="ADAL" clId="{419864AD-0CCB-4F8F-B492-769EDE0EEF25}" dt="2023-11-23T13:39:15.144" v="5485" actId="20577"/>
          <ac:spMkLst>
            <pc:docMk/>
            <pc:sldMk cId="3282554464" sldId="2142532451"/>
            <ac:spMk id="4" creationId="{FD92F025-1776-4403-B9D2-623921B955C4}"/>
          </ac:spMkLst>
        </pc:spChg>
        <pc:spChg chg="mod">
          <ac:chgData name="Daniel Margetic (SECURITY)" userId="ee2278a4-4fec-4cd0-81f2-44424f444fea" providerId="ADAL" clId="{419864AD-0CCB-4F8F-B492-769EDE0EEF25}" dt="2023-11-23T13:39:15.167" v="5490" actId="20577"/>
          <ac:spMkLst>
            <pc:docMk/>
            <pc:sldMk cId="3282554464" sldId="2142532451"/>
            <ac:spMk id="5" creationId="{26DAAD99-B0A4-4450-8DD7-E1274ABD2AC4}"/>
          </ac:spMkLst>
        </pc:spChg>
        <pc:spChg chg="mod">
          <ac:chgData name="Daniel Margetic (SECURITY)" userId="ee2278a4-4fec-4cd0-81f2-44424f444fea" providerId="ADAL" clId="{419864AD-0CCB-4F8F-B492-769EDE0EEF25}" dt="2023-11-23T13:39:15.156" v="5486" actId="20577"/>
          <ac:spMkLst>
            <pc:docMk/>
            <pc:sldMk cId="3282554464" sldId="2142532451"/>
            <ac:spMk id="8" creationId="{4B5C319F-B8B1-45BD-9E8E-CE6EA54E14C4}"/>
          </ac:spMkLst>
        </pc:spChg>
        <pc:spChg chg="mod">
          <ac:chgData name="Daniel Margetic (SECURITY)" userId="ee2278a4-4fec-4cd0-81f2-44424f444fea" providerId="ADAL" clId="{419864AD-0CCB-4F8F-B492-769EDE0EEF25}" dt="2023-11-23T13:39:15.165" v="5489" actId="20577"/>
          <ac:spMkLst>
            <pc:docMk/>
            <pc:sldMk cId="3282554464" sldId="2142532451"/>
            <ac:spMk id="9" creationId="{B766487E-9ACD-4696-B909-0BD529DF9077}"/>
          </ac:spMkLst>
        </pc:spChg>
        <pc:spChg chg="mod">
          <ac:chgData name="Daniel Margetic (SECURITY)" userId="ee2278a4-4fec-4cd0-81f2-44424f444fea" providerId="ADAL" clId="{419864AD-0CCB-4F8F-B492-769EDE0EEF25}" dt="2023-11-23T13:39:15.177" v="5491" actId="20577"/>
          <ac:spMkLst>
            <pc:docMk/>
            <pc:sldMk cId="3282554464" sldId="2142532451"/>
            <ac:spMk id="10" creationId="{16C628AB-B86D-42DC-BED2-78A954B9C5FA}"/>
          </ac:spMkLst>
        </pc:spChg>
        <pc:cxnChg chg="mod">
          <ac:chgData name="Daniel Margetic (SECURITY)" userId="ee2278a4-4fec-4cd0-81f2-44424f444fea" providerId="ADAL" clId="{419864AD-0CCB-4F8F-B492-769EDE0EEF25}" dt="2023-11-23T13:39:15.160" v="5488"/>
          <ac:cxnSpMkLst>
            <pc:docMk/>
            <pc:sldMk cId="3282554464" sldId="2142532451"/>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159978952" sldId="2142532452"/>
        </pc:sldMkLst>
        <pc:spChg chg="mod">
          <ac:chgData name="Daniel Margetic (SECURITY)" userId="ee2278a4-4fec-4cd0-81f2-44424f444fea" providerId="ADAL" clId="{419864AD-0CCB-4F8F-B492-769EDE0EEF25}" dt="2023-11-22T02:10:16.614" v="2362" actId="20577"/>
          <ac:spMkLst>
            <pc:docMk/>
            <pc:sldMk cId="1159978952" sldId="2142532452"/>
            <ac:spMk id="4" creationId="{FD92F025-1776-4403-B9D2-623921B955C4}"/>
          </ac:spMkLst>
        </pc:spChg>
        <pc:spChg chg="mod">
          <ac:chgData name="Daniel Margetic (SECURITY)" userId="ee2278a4-4fec-4cd0-81f2-44424f444fea" providerId="ADAL" clId="{419864AD-0CCB-4F8F-B492-769EDE0EEF25}" dt="2023-11-22T02:10:16.636" v="2367" actId="20577"/>
          <ac:spMkLst>
            <pc:docMk/>
            <pc:sldMk cId="1159978952" sldId="2142532452"/>
            <ac:spMk id="5" creationId="{26DAAD99-B0A4-4450-8DD7-E1274ABD2AC4}"/>
          </ac:spMkLst>
        </pc:spChg>
        <pc:spChg chg="mod">
          <ac:chgData name="Daniel Margetic (SECURITY)" userId="ee2278a4-4fec-4cd0-81f2-44424f444fea" providerId="ADAL" clId="{419864AD-0CCB-4F8F-B492-769EDE0EEF25}" dt="2023-11-22T02:10:16.620" v="2363" actId="20577"/>
          <ac:spMkLst>
            <pc:docMk/>
            <pc:sldMk cId="1159978952" sldId="2142532452"/>
            <ac:spMk id="8" creationId="{4B5C319F-B8B1-45BD-9E8E-CE6EA54E14C4}"/>
          </ac:spMkLst>
        </pc:spChg>
        <pc:spChg chg="mod">
          <ac:chgData name="Daniel Margetic (SECURITY)" userId="ee2278a4-4fec-4cd0-81f2-44424f444fea" providerId="ADAL" clId="{419864AD-0CCB-4F8F-B492-769EDE0EEF25}" dt="2023-11-22T02:10:16.631" v="2366" actId="20577"/>
          <ac:spMkLst>
            <pc:docMk/>
            <pc:sldMk cId="1159978952" sldId="2142532452"/>
            <ac:spMk id="9" creationId="{B766487E-9ACD-4696-B909-0BD529DF9077}"/>
          </ac:spMkLst>
        </pc:spChg>
        <pc:spChg chg="mod">
          <ac:chgData name="Daniel Margetic (SECURITY)" userId="ee2278a4-4fec-4cd0-81f2-44424f444fea" providerId="ADAL" clId="{419864AD-0CCB-4F8F-B492-769EDE0EEF25}" dt="2023-11-22T02:10:16.645" v="2368" actId="20577"/>
          <ac:spMkLst>
            <pc:docMk/>
            <pc:sldMk cId="1159978952" sldId="2142532452"/>
            <ac:spMk id="10" creationId="{16C628AB-B86D-42DC-BED2-78A954B9C5FA}"/>
          </ac:spMkLst>
        </pc:spChg>
        <pc:cxnChg chg="mod">
          <ac:chgData name="Daniel Margetic (SECURITY)" userId="ee2278a4-4fec-4cd0-81f2-44424f444fea" providerId="ADAL" clId="{419864AD-0CCB-4F8F-B492-769EDE0EEF25}" dt="2023-11-22T02:10:16.625" v="2365"/>
          <ac:cxnSpMkLst>
            <pc:docMk/>
            <pc:sldMk cId="1159978952" sldId="214253245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195608559" sldId="2142532452"/>
        </pc:sldMkLst>
        <pc:spChg chg="mod">
          <ac:chgData name="Daniel Margetic (SECURITY)" userId="ee2278a4-4fec-4cd0-81f2-44424f444fea" providerId="ADAL" clId="{419864AD-0CCB-4F8F-B492-769EDE0EEF25}" dt="2023-11-23T13:00:51.949" v="3836" actId="20577"/>
          <ac:spMkLst>
            <pc:docMk/>
            <pc:sldMk cId="2195608559" sldId="2142532452"/>
            <ac:spMk id="4" creationId="{FD92F025-1776-4403-B9D2-623921B955C4}"/>
          </ac:spMkLst>
        </pc:spChg>
        <pc:spChg chg="mod">
          <ac:chgData name="Daniel Margetic (SECURITY)" userId="ee2278a4-4fec-4cd0-81f2-44424f444fea" providerId="ADAL" clId="{419864AD-0CCB-4F8F-B492-769EDE0EEF25}" dt="2023-11-23T13:00:51.959" v="3841" actId="20577"/>
          <ac:spMkLst>
            <pc:docMk/>
            <pc:sldMk cId="2195608559" sldId="2142532452"/>
            <ac:spMk id="5" creationId="{26DAAD99-B0A4-4450-8DD7-E1274ABD2AC4}"/>
          </ac:spMkLst>
        </pc:spChg>
        <pc:spChg chg="mod">
          <ac:chgData name="Daniel Margetic (SECURITY)" userId="ee2278a4-4fec-4cd0-81f2-44424f444fea" providerId="ADAL" clId="{419864AD-0CCB-4F8F-B492-769EDE0EEF25}" dt="2023-11-23T13:00:51.949" v="3837" actId="20577"/>
          <ac:spMkLst>
            <pc:docMk/>
            <pc:sldMk cId="2195608559" sldId="2142532452"/>
            <ac:spMk id="8" creationId="{4B5C319F-B8B1-45BD-9E8E-CE6EA54E14C4}"/>
          </ac:spMkLst>
        </pc:spChg>
        <pc:spChg chg="mod">
          <ac:chgData name="Daniel Margetic (SECURITY)" userId="ee2278a4-4fec-4cd0-81f2-44424f444fea" providerId="ADAL" clId="{419864AD-0CCB-4F8F-B492-769EDE0EEF25}" dt="2023-11-23T13:00:51.959" v="3840" actId="20577"/>
          <ac:spMkLst>
            <pc:docMk/>
            <pc:sldMk cId="2195608559" sldId="2142532452"/>
            <ac:spMk id="9" creationId="{B766487E-9ACD-4696-B909-0BD529DF9077}"/>
          </ac:spMkLst>
        </pc:spChg>
        <pc:spChg chg="mod">
          <ac:chgData name="Daniel Margetic (SECURITY)" userId="ee2278a4-4fec-4cd0-81f2-44424f444fea" providerId="ADAL" clId="{419864AD-0CCB-4F8F-B492-769EDE0EEF25}" dt="2023-11-23T13:00:51.969" v="3842" actId="20577"/>
          <ac:spMkLst>
            <pc:docMk/>
            <pc:sldMk cId="2195608559" sldId="2142532452"/>
            <ac:spMk id="10" creationId="{16C628AB-B86D-42DC-BED2-78A954B9C5FA}"/>
          </ac:spMkLst>
        </pc:spChg>
        <pc:cxnChg chg="mod">
          <ac:chgData name="Daniel Margetic (SECURITY)" userId="ee2278a4-4fec-4cd0-81f2-44424f444fea" providerId="ADAL" clId="{419864AD-0CCB-4F8F-B492-769EDE0EEF25}" dt="2023-11-23T13:00:51.959" v="3839"/>
          <ac:cxnSpMkLst>
            <pc:docMk/>
            <pc:sldMk cId="2195608559" sldId="2142532452"/>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86623193" sldId="2142532453"/>
        </pc:sldMkLst>
        <pc:spChg chg="mod">
          <ac:chgData name="Daniel Margetic (SECURITY)" userId="ee2278a4-4fec-4cd0-81f2-44424f444fea" providerId="ADAL" clId="{419864AD-0CCB-4F8F-B492-769EDE0EEF25}" dt="2023-11-23T13:00:52.291" v="3846" actId="20577"/>
          <ac:spMkLst>
            <pc:docMk/>
            <pc:sldMk cId="186623193" sldId="2142532453"/>
            <ac:spMk id="4" creationId="{FD92F025-1776-4403-B9D2-623921B955C4}"/>
          </ac:spMkLst>
        </pc:spChg>
        <pc:spChg chg="mod">
          <ac:chgData name="Daniel Margetic (SECURITY)" userId="ee2278a4-4fec-4cd0-81f2-44424f444fea" providerId="ADAL" clId="{419864AD-0CCB-4F8F-B492-769EDE0EEF25}" dt="2023-11-23T13:00:52.302" v="3851" actId="20577"/>
          <ac:spMkLst>
            <pc:docMk/>
            <pc:sldMk cId="186623193" sldId="2142532453"/>
            <ac:spMk id="5" creationId="{26DAAD99-B0A4-4450-8DD7-E1274ABD2AC4}"/>
          </ac:spMkLst>
        </pc:spChg>
        <pc:spChg chg="mod">
          <ac:chgData name="Daniel Margetic (SECURITY)" userId="ee2278a4-4fec-4cd0-81f2-44424f444fea" providerId="ADAL" clId="{419864AD-0CCB-4F8F-B492-769EDE0EEF25}" dt="2023-11-23T13:00:52.291" v="3847" actId="20577"/>
          <ac:spMkLst>
            <pc:docMk/>
            <pc:sldMk cId="186623193" sldId="2142532453"/>
            <ac:spMk id="8" creationId="{4B5C319F-B8B1-45BD-9E8E-CE6EA54E14C4}"/>
          </ac:spMkLst>
        </pc:spChg>
        <pc:spChg chg="mod">
          <ac:chgData name="Daniel Margetic (SECURITY)" userId="ee2278a4-4fec-4cd0-81f2-44424f444fea" providerId="ADAL" clId="{419864AD-0CCB-4F8F-B492-769EDE0EEF25}" dt="2023-11-23T13:00:52.302" v="3850" actId="20577"/>
          <ac:spMkLst>
            <pc:docMk/>
            <pc:sldMk cId="186623193" sldId="2142532453"/>
            <ac:spMk id="9" creationId="{B766487E-9ACD-4696-B909-0BD529DF9077}"/>
          </ac:spMkLst>
        </pc:spChg>
        <pc:spChg chg="mod">
          <ac:chgData name="Daniel Margetic (SECURITY)" userId="ee2278a4-4fec-4cd0-81f2-44424f444fea" providerId="ADAL" clId="{419864AD-0CCB-4F8F-B492-769EDE0EEF25}" dt="2023-11-23T13:00:52.311" v="3852" actId="20577"/>
          <ac:spMkLst>
            <pc:docMk/>
            <pc:sldMk cId="186623193" sldId="2142532453"/>
            <ac:spMk id="10" creationId="{16C628AB-B86D-42DC-BED2-78A954B9C5FA}"/>
          </ac:spMkLst>
        </pc:spChg>
        <pc:cxnChg chg="mod">
          <ac:chgData name="Daniel Margetic (SECURITY)" userId="ee2278a4-4fec-4cd0-81f2-44424f444fea" providerId="ADAL" clId="{419864AD-0CCB-4F8F-B492-769EDE0EEF25}" dt="2023-11-23T13:00:52.291" v="3849"/>
          <ac:cxnSpMkLst>
            <pc:docMk/>
            <pc:sldMk cId="186623193" sldId="2142532453"/>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1319463542" sldId="2142532453"/>
        </pc:sldMkLst>
        <pc:spChg chg="mod">
          <ac:chgData name="Daniel Margetic (SECURITY)" userId="ee2278a4-4fec-4cd0-81f2-44424f444fea" providerId="ADAL" clId="{419864AD-0CCB-4F8F-B492-769EDE0EEF25}" dt="2023-11-22T02:10:17.364" v="2372" actId="20577"/>
          <ac:spMkLst>
            <pc:docMk/>
            <pc:sldMk cId="1319463542" sldId="2142532453"/>
            <ac:spMk id="4" creationId="{FD92F025-1776-4403-B9D2-623921B955C4}"/>
          </ac:spMkLst>
        </pc:spChg>
        <pc:spChg chg="mod">
          <ac:chgData name="Daniel Margetic (SECURITY)" userId="ee2278a4-4fec-4cd0-81f2-44424f444fea" providerId="ADAL" clId="{419864AD-0CCB-4F8F-B492-769EDE0EEF25}" dt="2023-11-22T02:10:17.386" v="2377" actId="20577"/>
          <ac:spMkLst>
            <pc:docMk/>
            <pc:sldMk cId="1319463542" sldId="2142532453"/>
            <ac:spMk id="5" creationId="{26DAAD99-B0A4-4450-8DD7-E1274ABD2AC4}"/>
          </ac:spMkLst>
        </pc:spChg>
        <pc:spChg chg="mod">
          <ac:chgData name="Daniel Margetic (SECURITY)" userId="ee2278a4-4fec-4cd0-81f2-44424f444fea" providerId="ADAL" clId="{419864AD-0CCB-4F8F-B492-769EDE0EEF25}" dt="2023-11-22T02:10:17.369" v="2373" actId="20577"/>
          <ac:spMkLst>
            <pc:docMk/>
            <pc:sldMk cId="1319463542" sldId="2142532453"/>
            <ac:spMk id="8" creationId="{4B5C319F-B8B1-45BD-9E8E-CE6EA54E14C4}"/>
          </ac:spMkLst>
        </pc:spChg>
        <pc:spChg chg="mod">
          <ac:chgData name="Daniel Margetic (SECURITY)" userId="ee2278a4-4fec-4cd0-81f2-44424f444fea" providerId="ADAL" clId="{419864AD-0CCB-4F8F-B492-769EDE0EEF25}" dt="2023-11-22T02:10:17.381" v="2376" actId="20577"/>
          <ac:spMkLst>
            <pc:docMk/>
            <pc:sldMk cId="1319463542" sldId="2142532453"/>
            <ac:spMk id="9" creationId="{B766487E-9ACD-4696-B909-0BD529DF9077}"/>
          </ac:spMkLst>
        </pc:spChg>
        <pc:spChg chg="mod">
          <ac:chgData name="Daniel Margetic (SECURITY)" userId="ee2278a4-4fec-4cd0-81f2-44424f444fea" providerId="ADAL" clId="{419864AD-0CCB-4F8F-B492-769EDE0EEF25}" dt="2023-11-22T02:10:17.397" v="2378" actId="20577"/>
          <ac:spMkLst>
            <pc:docMk/>
            <pc:sldMk cId="1319463542" sldId="2142532453"/>
            <ac:spMk id="10" creationId="{16C628AB-B86D-42DC-BED2-78A954B9C5FA}"/>
          </ac:spMkLst>
        </pc:spChg>
        <pc:cxnChg chg="mod">
          <ac:chgData name="Daniel Margetic (SECURITY)" userId="ee2278a4-4fec-4cd0-81f2-44424f444fea" providerId="ADAL" clId="{419864AD-0CCB-4F8F-B492-769EDE0EEF25}" dt="2023-11-22T02:10:17.373" v="2375"/>
          <ac:cxnSpMkLst>
            <pc:docMk/>
            <pc:sldMk cId="1319463542" sldId="2142532453"/>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870578729" sldId="2142532454"/>
        </pc:sldMkLst>
        <pc:spChg chg="mod">
          <ac:chgData name="Daniel Margetic (SECURITY)" userId="ee2278a4-4fec-4cd0-81f2-44424f444fea" providerId="ADAL" clId="{419864AD-0CCB-4F8F-B492-769EDE0EEF25}" dt="2023-11-23T13:00:52.686" v="3856" actId="20577"/>
          <ac:spMkLst>
            <pc:docMk/>
            <pc:sldMk cId="870578729" sldId="2142532454"/>
            <ac:spMk id="4" creationId="{FD92F025-1776-4403-B9D2-623921B955C4}"/>
          </ac:spMkLst>
        </pc:spChg>
        <pc:spChg chg="mod">
          <ac:chgData name="Daniel Margetic (SECURITY)" userId="ee2278a4-4fec-4cd0-81f2-44424f444fea" providerId="ADAL" clId="{419864AD-0CCB-4F8F-B492-769EDE0EEF25}" dt="2023-11-23T13:00:52.696" v="3861" actId="20577"/>
          <ac:spMkLst>
            <pc:docMk/>
            <pc:sldMk cId="870578729" sldId="2142532454"/>
            <ac:spMk id="5" creationId="{26DAAD99-B0A4-4450-8DD7-E1274ABD2AC4}"/>
          </ac:spMkLst>
        </pc:spChg>
        <pc:spChg chg="mod">
          <ac:chgData name="Daniel Margetic (SECURITY)" userId="ee2278a4-4fec-4cd0-81f2-44424f444fea" providerId="ADAL" clId="{419864AD-0CCB-4F8F-B492-769EDE0EEF25}" dt="2023-11-23T13:00:52.686" v="3857" actId="20577"/>
          <ac:spMkLst>
            <pc:docMk/>
            <pc:sldMk cId="870578729" sldId="2142532454"/>
            <ac:spMk id="8" creationId="{4B5C319F-B8B1-45BD-9E8E-CE6EA54E14C4}"/>
          </ac:spMkLst>
        </pc:spChg>
        <pc:spChg chg="mod">
          <ac:chgData name="Daniel Margetic (SECURITY)" userId="ee2278a4-4fec-4cd0-81f2-44424f444fea" providerId="ADAL" clId="{419864AD-0CCB-4F8F-B492-769EDE0EEF25}" dt="2023-11-23T13:00:52.696" v="3860" actId="20577"/>
          <ac:spMkLst>
            <pc:docMk/>
            <pc:sldMk cId="870578729" sldId="2142532454"/>
            <ac:spMk id="9" creationId="{B766487E-9ACD-4696-B909-0BD529DF9077}"/>
          </ac:spMkLst>
        </pc:spChg>
        <pc:spChg chg="mod">
          <ac:chgData name="Daniel Margetic (SECURITY)" userId="ee2278a4-4fec-4cd0-81f2-44424f444fea" providerId="ADAL" clId="{419864AD-0CCB-4F8F-B492-769EDE0EEF25}" dt="2023-11-23T13:00:52.707" v="3862" actId="20577"/>
          <ac:spMkLst>
            <pc:docMk/>
            <pc:sldMk cId="870578729" sldId="2142532454"/>
            <ac:spMk id="10" creationId="{16C628AB-B86D-42DC-BED2-78A954B9C5FA}"/>
          </ac:spMkLst>
        </pc:spChg>
        <pc:cxnChg chg="mod">
          <ac:chgData name="Daniel Margetic (SECURITY)" userId="ee2278a4-4fec-4cd0-81f2-44424f444fea" providerId="ADAL" clId="{419864AD-0CCB-4F8F-B492-769EDE0EEF25}" dt="2023-11-23T13:00:52.686" v="3859"/>
          <ac:cxnSpMkLst>
            <pc:docMk/>
            <pc:sldMk cId="870578729" sldId="2142532454"/>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797566480" sldId="2142532454"/>
        </pc:sldMkLst>
        <pc:spChg chg="mod">
          <ac:chgData name="Daniel Margetic (SECURITY)" userId="ee2278a4-4fec-4cd0-81f2-44424f444fea" providerId="ADAL" clId="{419864AD-0CCB-4F8F-B492-769EDE0EEF25}" dt="2023-11-22T02:10:17.528" v="2382" actId="20577"/>
          <ac:spMkLst>
            <pc:docMk/>
            <pc:sldMk cId="3797566480" sldId="2142532454"/>
            <ac:spMk id="7" creationId="{DF68B3D7-6A77-446B-9BE0-5761866275FA}"/>
          </ac:spMkLst>
        </pc:spChg>
        <pc:spChg chg="mod">
          <ac:chgData name="Daniel Margetic (SECURITY)" userId="ee2278a4-4fec-4cd0-81f2-44424f444fea" providerId="ADAL" clId="{419864AD-0CCB-4F8F-B492-769EDE0EEF25}" dt="2023-11-22T02:10:17.560" v="2383" actId="20577"/>
          <ac:spMkLst>
            <pc:docMk/>
            <pc:sldMk cId="3797566480" sldId="2142532454"/>
            <ac:spMk id="8" creationId="{18E67519-EB92-47EA-95FF-71912384D9F3}"/>
          </ac:spMkLst>
        </pc:spChg>
      </pc:sldChg>
      <pc:sldChg chg="modSp add del mod ord">
        <pc:chgData name="Daniel Margetic (SECURITY)" userId="ee2278a4-4fec-4cd0-81f2-44424f444fea" providerId="ADAL" clId="{419864AD-0CCB-4F8F-B492-769EDE0EEF25}" dt="2023-11-23T13:02:05.162" v="3943" actId="47"/>
        <pc:sldMkLst>
          <pc:docMk/>
          <pc:sldMk cId="2809694472" sldId="2142532455"/>
        </pc:sldMkLst>
        <pc:spChg chg="mod">
          <ac:chgData name="Daniel Margetic (SECURITY)" userId="ee2278a4-4fec-4cd0-81f2-44424f444fea" providerId="ADAL" clId="{419864AD-0CCB-4F8F-B492-769EDE0EEF25}" dt="2023-11-23T13:00:52.887" v="3866" actId="20577"/>
          <ac:spMkLst>
            <pc:docMk/>
            <pc:sldMk cId="2809694472" sldId="2142532455"/>
            <ac:spMk id="4" creationId="{FD92F025-1776-4403-B9D2-623921B955C4}"/>
          </ac:spMkLst>
        </pc:spChg>
        <pc:spChg chg="mod">
          <ac:chgData name="Daniel Margetic (SECURITY)" userId="ee2278a4-4fec-4cd0-81f2-44424f444fea" providerId="ADAL" clId="{419864AD-0CCB-4F8F-B492-769EDE0EEF25}" dt="2023-11-23T13:00:52.928" v="3871" actId="20577"/>
          <ac:spMkLst>
            <pc:docMk/>
            <pc:sldMk cId="2809694472" sldId="2142532455"/>
            <ac:spMk id="5" creationId="{26DAAD99-B0A4-4450-8DD7-E1274ABD2AC4}"/>
          </ac:spMkLst>
        </pc:spChg>
        <pc:spChg chg="mod">
          <ac:chgData name="Daniel Margetic (SECURITY)" userId="ee2278a4-4fec-4cd0-81f2-44424f444fea" providerId="ADAL" clId="{419864AD-0CCB-4F8F-B492-769EDE0EEF25}" dt="2023-11-23T13:00:52.887" v="3867" actId="20577"/>
          <ac:spMkLst>
            <pc:docMk/>
            <pc:sldMk cId="2809694472" sldId="2142532455"/>
            <ac:spMk id="8" creationId="{4B5C319F-B8B1-45BD-9E8E-CE6EA54E14C4}"/>
          </ac:spMkLst>
        </pc:spChg>
        <pc:spChg chg="mod">
          <ac:chgData name="Daniel Margetic (SECURITY)" userId="ee2278a4-4fec-4cd0-81f2-44424f444fea" providerId="ADAL" clId="{419864AD-0CCB-4F8F-B492-769EDE0EEF25}" dt="2023-11-23T13:00:52.917" v="3870" actId="20577"/>
          <ac:spMkLst>
            <pc:docMk/>
            <pc:sldMk cId="2809694472" sldId="2142532455"/>
            <ac:spMk id="9" creationId="{B766487E-9ACD-4696-B909-0BD529DF9077}"/>
          </ac:spMkLst>
        </pc:spChg>
        <pc:spChg chg="mod">
          <ac:chgData name="Daniel Margetic (SECURITY)" userId="ee2278a4-4fec-4cd0-81f2-44424f444fea" providerId="ADAL" clId="{419864AD-0CCB-4F8F-B492-769EDE0EEF25}" dt="2023-11-23T13:00:52.935" v="3872" actId="20577"/>
          <ac:spMkLst>
            <pc:docMk/>
            <pc:sldMk cId="2809694472" sldId="2142532455"/>
            <ac:spMk id="10" creationId="{16C628AB-B86D-42DC-BED2-78A954B9C5FA}"/>
          </ac:spMkLst>
        </pc:spChg>
        <pc:cxnChg chg="mod">
          <ac:chgData name="Daniel Margetic (SECURITY)" userId="ee2278a4-4fec-4cd0-81f2-44424f444fea" providerId="ADAL" clId="{419864AD-0CCB-4F8F-B492-769EDE0EEF25}" dt="2023-11-23T13:00:52.897" v="3869"/>
          <ac:cxnSpMkLst>
            <pc:docMk/>
            <pc:sldMk cId="2809694472" sldId="2142532455"/>
            <ac:cxnSpMk id="18" creationId="{28AA62ED-5C89-4E21-BEA3-D3CE68733D6D}"/>
          </ac:cxnSpMkLst>
        </pc:cxnChg>
      </pc:sldChg>
      <pc:sldChg chg="addSp modSp add del mod ord">
        <pc:chgData name="Daniel Margetic (SECURITY)" userId="ee2278a4-4fec-4cd0-81f2-44424f444fea" providerId="ADAL" clId="{419864AD-0CCB-4F8F-B492-769EDE0EEF25}" dt="2023-11-22T02:13:22.894" v="2516" actId="47"/>
        <pc:sldMkLst>
          <pc:docMk/>
          <pc:sldMk cId="3290189789" sldId="2142532455"/>
        </pc:sldMkLst>
        <pc:spChg chg="mod">
          <ac:chgData name="Daniel Margetic (SECURITY)" userId="ee2278a4-4fec-4cd0-81f2-44424f444fea" providerId="ADAL" clId="{419864AD-0CCB-4F8F-B492-769EDE0EEF25}" dt="2023-11-22T02:10:17.795" v="2433" actId="20577"/>
          <ac:spMkLst>
            <pc:docMk/>
            <pc:sldMk cId="3290189789" sldId="2142532455"/>
            <ac:spMk id="3" creationId="{02A2312C-B6C0-45C8-BA07-32B020802FF8}"/>
          </ac:spMkLst>
        </pc:spChg>
        <pc:spChg chg="mod">
          <ac:chgData name="Daniel Margetic (SECURITY)" userId="ee2278a4-4fec-4cd0-81f2-44424f444fea" providerId="ADAL" clId="{419864AD-0CCB-4F8F-B492-769EDE0EEF25}" dt="2023-11-22T02:10:17.802" v="2434" actId="20577"/>
          <ac:spMkLst>
            <pc:docMk/>
            <pc:sldMk cId="3290189789" sldId="2142532455"/>
            <ac:spMk id="5" creationId="{449B3142-8E14-463C-9568-B853FC4E00D8}"/>
          </ac:spMkLst>
        </pc:spChg>
        <pc:spChg chg="mod">
          <ac:chgData name="Daniel Margetic (SECURITY)" userId="ee2278a4-4fec-4cd0-81f2-44424f444fea" providerId="ADAL" clId="{419864AD-0CCB-4F8F-B492-769EDE0EEF25}" dt="2023-11-22T02:10:17.586" v="2387" actId="20577"/>
          <ac:spMkLst>
            <pc:docMk/>
            <pc:sldMk cId="3290189789" sldId="2142532455"/>
            <ac:spMk id="8" creationId="{3E3E86A1-51F0-4ACE-9110-65C339009DC5}"/>
          </ac:spMkLst>
        </pc:spChg>
        <pc:spChg chg="mod">
          <ac:chgData name="Daniel Margetic (SECURITY)" userId="ee2278a4-4fec-4cd0-81f2-44424f444fea" providerId="ADAL" clId="{419864AD-0CCB-4F8F-B492-769EDE0EEF25}" dt="2023-11-22T02:10:17.596" v="2388" actId="20577"/>
          <ac:spMkLst>
            <pc:docMk/>
            <pc:sldMk cId="3290189789" sldId="2142532455"/>
            <ac:spMk id="9" creationId="{03055892-809B-4369-8DC3-837607F92822}"/>
          </ac:spMkLst>
        </pc:spChg>
        <pc:spChg chg="mod">
          <ac:chgData name="Daniel Margetic (SECURITY)" userId="ee2278a4-4fec-4cd0-81f2-44424f444fea" providerId="ADAL" clId="{419864AD-0CCB-4F8F-B492-769EDE0EEF25}" dt="2023-11-22T02:10:17.845" v="2440" actId="20577"/>
          <ac:spMkLst>
            <pc:docMk/>
            <pc:sldMk cId="3290189789" sldId="2142532455"/>
            <ac:spMk id="12" creationId="{BF878C93-8775-4329-AC41-FB6E5F1F9E5D}"/>
          </ac:spMkLst>
        </pc:spChg>
        <pc:spChg chg="mod">
          <ac:chgData name="Daniel Margetic (SECURITY)" userId="ee2278a4-4fec-4cd0-81f2-44424f444fea" providerId="ADAL" clId="{419864AD-0CCB-4F8F-B492-769EDE0EEF25}" dt="2023-11-22T02:10:17.852" v="2441" actId="20577"/>
          <ac:spMkLst>
            <pc:docMk/>
            <pc:sldMk cId="3290189789" sldId="2142532455"/>
            <ac:spMk id="13" creationId="{DEACA864-3795-4B65-93F0-66CF1A79BB5F}"/>
          </ac:spMkLst>
        </pc:spChg>
        <pc:spChg chg="mod">
          <ac:chgData name="Daniel Margetic (SECURITY)" userId="ee2278a4-4fec-4cd0-81f2-44424f444fea" providerId="ADAL" clId="{419864AD-0CCB-4F8F-B492-769EDE0EEF25}" dt="2023-11-22T02:10:17.612" v="2391" actId="20577"/>
          <ac:spMkLst>
            <pc:docMk/>
            <pc:sldMk cId="3290189789" sldId="2142532455"/>
            <ac:spMk id="16" creationId="{8FAEC4C6-4999-49FA-9A20-D5286ACF228D}"/>
          </ac:spMkLst>
        </pc:spChg>
        <pc:spChg chg="mod">
          <ac:chgData name="Daniel Margetic (SECURITY)" userId="ee2278a4-4fec-4cd0-81f2-44424f444fea" providerId="ADAL" clId="{419864AD-0CCB-4F8F-B492-769EDE0EEF25}" dt="2023-11-22T02:10:17.629" v="2392" actId="20577"/>
          <ac:spMkLst>
            <pc:docMk/>
            <pc:sldMk cId="3290189789" sldId="2142532455"/>
            <ac:spMk id="18" creationId="{534C3077-CDBF-4AF7-9BDC-213801286609}"/>
          </ac:spMkLst>
        </pc:spChg>
        <pc:spChg chg="mod">
          <ac:chgData name="Daniel Margetic (SECURITY)" userId="ee2278a4-4fec-4cd0-81f2-44424f444fea" providerId="ADAL" clId="{419864AD-0CCB-4F8F-B492-769EDE0EEF25}" dt="2023-11-22T02:10:17.900" v="2454" actId="20577"/>
          <ac:spMkLst>
            <pc:docMk/>
            <pc:sldMk cId="3290189789" sldId="2142532455"/>
            <ac:spMk id="21" creationId="{BD72CBD1-F987-DC47-6246-CDC9B07A9F66}"/>
          </ac:spMkLst>
        </pc:spChg>
        <pc:spChg chg="mod">
          <ac:chgData name="Daniel Margetic (SECURITY)" userId="ee2278a4-4fec-4cd0-81f2-44424f444fea" providerId="ADAL" clId="{419864AD-0CCB-4F8F-B492-769EDE0EEF25}" dt="2023-11-22T02:10:17.650" v="2398" actId="20577"/>
          <ac:spMkLst>
            <pc:docMk/>
            <pc:sldMk cId="3290189789" sldId="2142532455"/>
            <ac:spMk id="22" creationId="{26EC3D75-A7AA-419E-954A-541DBD940CE3}"/>
          </ac:spMkLst>
        </pc:spChg>
        <pc:spChg chg="mod">
          <ac:chgData name="Daniel Margetic (SECURITY)" userId="ee2278a4-4fec-4cd0-81f2-44424f444fea" providerId="ADAL" clId="{419864AD-0CCB-4F8F-B492-769EDE0EEF25}" dt="2023-11-22T02:10:17.656" v="2399" actId="20577"/>
          <ac:spMkLst>
            <pc:docMk/>
            <pc:sldMk cId="3290189789" sldId="2142532455"/>
            <ac:spMk id="25" creationId="{92D996AE-5E09-476E-81FB-22FA58980C80}"/>
          </ac:spMkLst>
        </pc:spChg>
        <pc:spChg chg="mod">
          <ac:chgData name="Daniel Margetic (SECURITY)" userId="ee2278a4-4fec-4cd0-81f2-44424f444fea" providerId="ADAL" clId="{419864AD-0CCB-4F8F-B492-769EDE0EEF25}" dt="2023-11-22T02:10:17.906" v="2455" actId="20577"/>
          <ac:spMkLst>
            <pc:docMk/>
            <pc:sldMk cId="3290189789" sldId="2142532455"/>
            <ac:spMk id="27" creationId="{4976D953-E6C7-72EC-1F0F-168561210E81}"/>
          </ac:spMkLst>
        </pc:spChg>
        <pc:spChg chg="mod">
          <ac:chgData name="Daniel Margetic (SECURITY)" userId="ee2278a4-4fec-4cd0-81f2-44424f444fea" providerId="ADAL" clId="{419864AD-0CCB-4F8F-B492-769EDE0EEF25}" dt="2023-11-22T02:10:17.926" v="2461" actId="20577"/>
          <ac:spMkLst>
            <pc:docMk/>
            <pc:sldMk cId="3290189789" sldId="2142532455"/>
            <ac:spMk id="36" creationId="{A602988C-DDDA-DDBF-4079-F843938159FB}"/>
          </ac:spMkLst>
        </pc:spChg>
        <pc:spChg chg="mod">
          <ac:chgData name="Daniel Margetic (SECURITY)" userId="ee2278a4-4fec-4cd0-81f2-44424f444fea" providerId="ADAL" clId="{419864AD-0CCB-4F8F-B492-769EDE0EEF25}" dt="2023-11-22T02:10:17.934" v="2462" actId="20577"/>
          <ac:spMkLst>
            <pc:docMk/>
            <pc:sldMk cId="3290189789" sldId="2142532455"/>
            <ac:spMk id="37" creationId="{F4571528-C912-862D-3B32-3DA7DF7811FE}"/>
          </ac:spMkLst>
        </pc:spChg>
        <pc:spChg chg="mod">
          <ac:chgData name="Daniel Margetic (SECURITY)" userId="ee2278a4-4fec-4cd0-81f2-44424f444fea" providerId="ADAL" clId="{419864AD-0CCB-4F8F-B492-769EDE0EEF25}" dt="2023-11-22T02:10:17.956" v="2468" actId="20577"/>
          <ac:spMkLst>
            <pc:docMk/>
            <pc:sldMk cId="3290189789" sldId="2142532455"/>
            <ac:spMk id="39" creationId="{5543250D-67A3-CFE0-C0FF-CA25504BECE5}"/>
          </ac:spMkLst>
        </pc:spChg>
        <pc:spChg chg="mod">
          <ac:chgData name="Daniel Margetic (SECURITY)" userId="ee2278a4-4fec-4cd0-81f2-44424f444fea" providerId="ADAL" clId="{419864AD-0CCB-4F8F-B492-769EDE0EEF25}" dt="2023-11-22T02:10:17.965" v="2469" actId="20577"/>
          <ac:spMkLst>
            <pc:docMk/>
            <pc:sldMk cId="3290189789" sldId="2142532455"/>
            <ac:spMk id="40" creationId="{2D9B9717-E01F-1D95-0AE4-2074F9F92C37}"/>
          </ac:spMkLst>
        </pc:spChg>
        <pc:spChg chg="mod">
          <ac:chgData name="Daniel Margetic (SECURITY)" userId="ee2278a4-4fec-4cd0-81f2-44424f444fea" providerId="ADAL" clId="{419864AD-0CCB-4F8F-B492-769EDE0EEF25}" dt="2023-11-22T02:10:17.681" v="2405" actId="20577"/>
          <ac:spMkLst>
            <pc:docMk/>
            <pc:sldMk cId="3290189789" sldId="2142532455"/>
            <ac:spMk id="41" creationId="{5F718C7C-8E6C-4F1F-880F-BE556A2A4FA1}"/>
          </ac:spMkLst>
        </pc:spChg>
        <pc:spChg chg="mod">
          <ac:chgData name="Daniel Margetic (SECURITY)" userId="ee2278a4-4fec-4cd0-81f2-44424f444fea" providerId="ADAL" clId="{419864AD-0CCB-4F8F-B492-769EDE0EEF25}" dt="2023-11-22T02:10:17.688" v="2406" actId="20577"/>
          <ac:spMkLst>
            <pc:docMk/>
            <pc:sldMk cId="3290189789" sldId="2142532455"/>
            <ac:spMk id="43" creationId="{9A0E3318-F6C4-42EA-8925-F6A87532565D}"/>
          </ac:spMkLst>
        </pc:spChg>
        <pc:spChg chg="mod">
          <ac:chgData name="Daniel Margetic (SECURITY)" userId="ee2278a4-4fec-4cd0-81f2-44424f444fea" providerId="ADAL" clId="{419864AD-0CCB-4F8F-B492-769EDE0EEF25}" dt="2023-11-22T02:10:17.712" v="2412" actId="20577"/>
          <ac:spMkLst>
            <pc:docMk/>
            <pc:sldMk cId="3290189789" sldId="2142532455"/>
            <ac:spMk id="47" creationId="{97A63E6B-1073-45D8-81B7-6FB833A473A3}"/>
          </ac:spMkLst>
        </pc:spChg>
        <pc:spChg chg="mod">
          <ac:chgData name="Daniel Margetic (SECURITY)" userId="ee2278a4-4fec-4cd0-81f2-44424f444fea" providerId="ADAL" clId="{419864AD-0CCB-4F8F-B492-769EDE0EEF25}" dt="2023-11-22T02:10:17.719" v="2413" actId="20577"/>
          <ac:spMkLst>
            <pc:docMk/>
            <pc:sldMk cId="3290189789" sldId="2142532455"/>
            <ac:spMk id="49" creationId="{D8B9A33B-ADD7-4791-8FF2-6D7E50EF2C36}"/>
          </ac:spMkLst>
        </pc:spChg>
        <pc:spChg chg="mod">
          <ac:chgData name="Daniel Margetic (SECURITY)" userId="ee2278a4-4fec-4cd0-81f2-44424f444fea" providerId="ADAL" clId="{419864AD-0CCB-4F8F-B492-769EDE0EEF25}" dt="2023-11-22T02:10:17.738" v="2419" actId="20577"/>
          <ac:spMkLst>
            <pc:docMk/>
            <pc:sldMk cId="3290189789" sldId="2142532455"/>
            <ac:spMk id="53" creationId="{DE4F2781-57BF-400E-9776-D0CB596ECA76}"/>
          </ac:spMkLst>
        </pc:spChg>
        <pc:spChg chg="mod">
          <ac:chgData name="Daniel Margetic (SECURITY)" userId="ee2278a4-4fec-4cd0-81f2-44424f444fea" providerId="ADAL" clId="{419864AD-0CCB-4F8F-B492-769EDE0EEF25}" dt="2023-11-22T02:10:17.745" v="2420" actId="20577"/>
          <ac:spMkLst>
            <pc:docMk/>
            <pc:sldMk cId="3290189789" sldId="2142532455"/>
            <ac:spMk id="55" creationId="{89E44410-8F83-483F-AF65-068A8FA9E76C}"/>
          </ac:spMkLst>
        </pc:spChg>
        <pc:spChg chg="mod">
          <ac:chgData name="Daniel Margetic (SECURITY)" userId="ee2278a4-4fec-4cd0-81f2-44424f444fea" providerId="ADAL" clId="{419864AD-0CCB-4F8F-B492-769EDE0EEF25}" dt="2023-11-22T02:10:17.870" v="2447" actId="20577"/>
          <ac:spMkLst>
            <pc:docMk/>
            <pc:sldMk cId="3290189789" sldId="2142532455"/>
            <ac:spMk id="58" creationId="{68111BEC-B35B-A65C-5898-A3D5E3D8520B}"/>
          </ac:spMkLst>
        </pc:spChg>
        <pc:spChg chg="mod">
          <ac:chgData name="Daniel Margetic (SECURITY)" userId="ee2278a4-4fec-4cd0-81f2-44424f444fea" providerId="ADAL" clId="{419864AD-0CCB-4F8F-B492-769EDE0EEF25}" dt="2023-11-22T02:10:17.766" v="2426" actId="20577"/>
          <ac:spMkLst>
            <pc:docMk/>
            <pc:sldMk cId="3290189789" sldId="2142532455"/>
            <ac:spMk id="59" creationId="{91C29F1C-4489-4EBD-A4B7-A32D7A563807}"/>
          </ac:spMkLst>
        </pc:spChg>
        <pc:spChg chg="mod">
          <ac:chgData name="Daniel Margetic (SECURITY)" userId="ee2278a4-4fec-4cd0-81f2-44424f444fea" providerId="ADAL" clId="{419864AD-0CCB-4F8F-B492-769EDE0EEF25}" dt="2023-11-22T02:10:17.879" v="2448" actId="20577"/>
          <ac:spMkLst>
            <pc:docMk/>
            <pc:sldMk cId="3290189789" sldId="2142532455"/>
            <ac:spMk id="60" creationId="{AD2213D7-B94F-85E9-34DC-C57FCA787D02}"/>
          </ac:spMkLst>
        </pc:spChg>
        <pc:spChg chg="mod">
          <ac:chgData name="Daniel Margetic (SECURITY)" userId="ee2278a4-4fec-4cd0-81f2-44424f444fea" providerId="ADAL" clId="{419864AD-0CCB-4F8F-B492-769EDE0EEF25}" dt="2023-11-22T02:10:17.774" v="2427" actId="20577"/>
          <ac:spMkLst>
            <pc:docMk/>
            <pc:sldMk cId="3290189789" sldId="2142532455"/>
            <ac:spMk id="61" creationId="{89C2434E-16C4-48B5-AA76-0F387E7C12B5}"/>
          </ac:spMkLst>
        </pc:spChg>
        <pc:picChg chg="add mod">
          <ac:chgData name="Daniel Margetic (SECURITY)" userId="ee2278a4-4fec-4cd0-81f2-44424f444fea" providerId="ADAL" clId="{419864AD-0CCB-4F8F-B492-769EDE0EEF25}" dt="2023-11-22T02:10:17.644" v="2397"/>
          <ac:picMkLst>
            <pc:docMk/>
            <pc:sldMk cId="3290189789" sldId="2142532455"/>
            <ac:picMk id="32" creationId="{AF588091-D4F8-6F11-50F5-3BB949184CCA}"/>
          </ac:picMkLst>
        </pc:picChg>
        <pc:picChg chg="add mod">
          <ac:chgData name="Daniel Margetic (SECURITY)" userId="ee2278a4-4fec-4cd0-81f2-44424f444fea" providerId="ADAL" clId="{419864AD-0CCB-4F8F-B492-769EDE0EEF25}" dt="2023-11-22T02:10:17.673" v="2404"/>
          <ac:picMkLst>
            <pc:docMk/>
            <pc:sldMk cId="3290189789" sldId="2142532455"/>
            <ac:picMk id="34" creationId="{C4FD9934-9C88-E8BE-DE91-1AFB0BCDA4FE}"/>
          </ac:picMkLst>
        </pc:picChg>
        <pc:picChg chg="add mod">
          <ac:chgData name="Daniel Margetic (SECURITY)" userId="ee2278a4-4fec-4cd0-81f2-44424f444fea" providerId="ADAL" clId="{419864AD-0CCB-4F8F-B492-769EDE0EEF25}" dt="2023-11-22T02:10:17.703" v="2411"/>
          <ac:picMkLst>
            <pc:docMk/>
            <pc:sldMk cId="3290189789" sldId="2142532455"/>
            <ac:picMk id="35" creationId="{8BFFC7EA-6C25-BDE4-8003-85618F887847}"/>
          </ac:picMkLst>
        </pc:picChg>
        <pc:picChg chg="add mod">
          <ac:chgData name="Daniel Margetic (SECURITY)" userId="ee2278a4-4fec-4cd0-81f2-44424f444fea" providerId="ADAL" clId="{419864AD-0CCB-4F8F-B492-769EDE0EEF25}" dt="2023-11-22T02:10:17.733" v="2418"/>
          <ac:picMkLst>
            <pc:docMk/>
            <pc:sldMk cId="3290189789" sldId="2142532455"/>
            <ac:picMk id="44" creationId="{9F140A20-25C9-E400-5C1B-454F6A68FECB}"/>
          </ac:picMkLst>
        </pc:picChg>
        <pc:picChg chg="add mod">
          <ac:chgData name="Daniel Margetic (SECURITY)" userId="ee2278a4-4fec-4cd0-81f2-44424f444fea" providerId="ADAL" clId="{419864AD-0CCB-4F8F-B492-769EDE0EEF25}" dt="2023-11-22T02:10:17.759" v="2425"/>
          <ac:picMkLst>
            <pc:docMk/>
            <pc:sldMk cId="3290189789" sldId="2142532455"/>
            <ac:picMk id="46" creationId="{FA85E392-0DC6-190D-B20F-846AD19DD09A}"/>
          </ac:picMkLst>
        </pc:picChg>
        <pc:picChg chg="add mod">
          <ac:chgData name="Daniel Margetic (SECURITY)" userId="ee2278a4-4fec-4cd0-81f2-44424f444fea" providerId="ADAL" clId="{419864AD-0CCB-4F8F-B492-769EDE0EEF25}" dt="2023-11-22T02:10:17.786" v="2432"/>
          <ac:picMkLst>
            <pc:docMk/>
            <pc:sldMk cId="3290189789" sldId="2142532455"/>
            <ac:picMk id="48" creationId="{C6E07213-1CD8-4325-DD2B-DBA9F22CE5C8}"/>
          </ac:picMkLst>
        </pc:picChg>
        <pc:picChg chg="add mod">
          <ac:chgData name="Daniel Margetic (SECURITY)" userId="ee2278a4-4fec-4cd0-81f2-44424f444fea" providerId="ADAL" clId="{419864AD-0CCB-4F8F-B492-769EDE0EEF25}" dt="2023-11-22T02:10:17.838" v="2439"/>
          <ac:picMkLst>
            <pc:docMk/>
            <pc:sldMk cId="3290189789" sldId="2142532455"/>
            <ac:picMk id="50" creationId="{52DFE47E-B74D-6EFE-E15E-821B1F2DFB29}"/>
          </ac:picMkLst>
        </pc:picChg>
        <pc:picChg chg="add mod">
          <ac:chgData name="Daniel Margetic (SECURITY)" userId="ee2278a4-4fec-4cd0-81f2-44424f444fea" providerId="ADAL" clId="{419864AD-0CCB-4F8F-B492-769EDE0EEF25}" dt="2023-11-22T02:10:17.864" v="2446"/>
          <ac:picMkLst>
            <pc:docMk/>
            <pc:sldMk cId="3290189789" sldId="2142532455"/>
            <ac:picMk id="52" creationId="{328D6B7C-D097-4BF2-33DE-12C724078CEF}"/>
          </ac:picMkLst>
        </pc:picChg>
        <pc:picChg chg="add mod">
          <ac:chgData name="Daniel Margetic (SECURITY)" userId="ee2278a4-4fec-4cd0-81f2-44424f444fea" providerId="ADAL" clId="{419864AD-0CCB-4F8F-B492-769EDE0EEF25}" dt="2023-11-22T02:10:17.891" v="2453"/>
          <ac:picMkLst>
            <pc:docMk/>
            <pc:sldMk cId="3290189789" sldId="2142532455"/>
            <ac:picMk id="54" creationId="{D5102DD2-F83E-1ABF-BD1E-5D1A7FF5D49A}"/>
          </ac:picMkLst>
        </pc:picChg>
        <pc:picChg chg="add mod">
          <ac:chgData name="Daniel Margetic (SECURITY)" userId="ee2278a4-4fec-4cd0-81f2-44424f444fea" providerId="ADAL" clId="{419864AD-0CCB-4F8F-B492-769EDE0EEF25}" dt="2023-11-22T02:10:17.919" v="2460"/>
          <ac:picMkLst>
            <pc:docMk/>
            <pc:sldMk cId="3290189789" sldId="2142532455"/>
            <ac:picMk id="56" creationId="{73923CEE-88AA-37A7-D18D-F0AFB7D5ECA5}"/>
          </ac:picMkLst>
        </pc:picChg>
        <pc:picChg chg="add mod">
          <ac:chgData name="Daniel Margetic (SECURITY)" userId="ee2278a4-4fec-4cd0-81f2-44424f444fea" providerId="ADAL" clId="{419864AD-0CCB-4F8F-B492-769EDE0EEF25}" dt="2023-11-22T02:10:17.949" v="2467"/>
          <ac:picMkLst>
            <pc:docMk/>
            <pc:sldMk cId="3290189789" sldId="2142532455"/>
            <ac:picMk id="62" creationId="{52845119-B84D-2774-56E0-BCD20C22C35D}"/>
          </ac:picMkLst>
        </pc:picChg>
        <pc:picChg chg="add mod">
          <ac:chgData name="Daniel Margetic (SECURITY)" userId="ee2278a4-4fec-4cd0-81f2-44424f444fea" providerId="ADAL" clId="{419864AD-0CCB-4F8F-B492-769EDE0EEF25}" dt="2023-11-22T02:10:17.982" v="2474"/>
          <ac:picMkLst>
            <pc:docMk/>
            <pc:sldMk cId="3290189789" sldId="2142532455"/>
            <ac:picMk id="64" creationId="{B96A61FA-1D08-BC7D-8D5F-BBC42A664DC8}"/>
          </ac:picMkLst>
        </pc:picChg>
        <pc:cxnChg chg="mod">
          <ac:chgData name="Daniel Margetic (SECURITY)" userId="ee2278a4-4fec-4cd0-81f2-44424f444fea" providerId="ADAL" clId="{419864AD-0CCB-4F8F-B492-769EDE0EEF25}" dt="2023-11-22T02:10:17.601" v="2390"/>
          <ac:cxnSpMkLst>
            <pc:docMk/>
            <pc:sldMk cId="3290189789" sldId="2142532455"/>
            <ac:cxnSpMk id="23" creationId="{AB43E8F0-8C3C-4F1E-919E-E1ECE342E8DE}"/>
          </ac:cxnSpMkLst>
        </pc:cxnChg>
      </pc:sldChg>
      <pc:sldChg chg="modSp add del mod ord">
        <pc:chgData name="Daniel Margetic (SECURITY)" userId="ee2278a4-4fec-4cd0-81f2-44424f444fea" providerId="ADAL" clId="{419864AD-0CCB-4F8F-B492-769EDE0EEF25}" dt="2023-11-22T02:13:22.894" v="2516" actId="47"/>
        <pc:sldMkLst>
          <pc:docMk/>
          <pc:sldMk cId="2043588908" sldId="2142532456"/>
        </pc:sldMkLst>
        <pc:spChg chg="mod">
          <ac:chgData name="Daniel Margetic (SECURITY)" userId="ee2278a4-4fec-4cd0-81f2-44424f444fea" providerId="ADAL" clId="{419864AD-0CCB-4F8F-B492-769EDE0EEF25}" dt="2023-11-22T02:10:18.006" v="2478" actId="20577"/>
          <ac:spMkLst>
            <pc:docMk/>
            <pc:sldMk cId="2043588908" sldId="2142532456"/>
            <ac:spMk id="4" creationId="{FD92F025-1776-4403-B9D2-623921B955C4}"/>
          </ac:spMkLst>
        </pc:spChg>
        <pc:spChg chg="mod">
          <ac:chgData name="Daniel Margetic (SECURITY)" userId="ee2278a4-4fec-4cd0-81f2-44424f444fea" providerId="ADAL" clId="{419864AD-0CCB-4F8F-B492-769EDE0EEF25}" dt="2023-11-22T02:10:18.032" v="2483" actId="20577"/>
          <ac:spMkLst>
            <pc:docMk/>
            <pc:sldMk cId="2043588908" sldId="2142532456"/>
            <ac:spMk id="5" creationId="{26DAAD99-B0A4-4450-8DD7-E1274ABD2AC4}"/>
          </ac:spMkLst>
        </pc:spChg>
        <pc:spChg chg="mod">
          <ac:chgData name="Daniel Margetic (SECURITY)" userId="ee2278a4-4fec-4cd0-81f2-44424f444fea" providerId="ADAL" clId="{419864AD-0CCB-4F8F-B492-769EDE0EEF25}" dt="2023-11-22T02:10:18.013" v="2479" actId="20577"/>
          <ac:spMkLst>
            <pc:docMk/>
            <pc:sldMk cId="2043588908" sldId="2142532456"/>
            <ac:spMk id="8" creationId="{4B5C319F-B8B1-45BD-9E8E-CE6EA54E14C4}"/>
          </ac:spMkLst>
        </pc:spChg>
        <pc:spChg chg="mod">
          <ac:chgData name="Daniel Margetic (SECURITY)" userId="ee2278a4-4fec-4cd0-81f2-44424f444fea" providerId="ADAL" clId="{419864AD-0CCB-4F8F-B492-769EDE0EEF25}" dt="2023-11-22T02:10:18.026" v="2482" actId="20577"/>
          <ac:spMkLst>
            <pc:docMk/>
            <pc:sldMk cId="2043588908" sldId="2142532456"/>
            <ac:spMk id="9" creationId="{B766487E-9ACD-4696-B909-0BD529DF9077}"/>
          </ac:spMkLst>
        </pc:spChg>
        <pc:spChg chg="mod">
          <ac:chgData name="Daniel Margetic (SECURITY)" userId="ee2278a4-4fec-4cd0-81f2-44424f444fea" providerId="ADAL" clId="{419864AD-0CCB-4F8F-B492-769EDE0EEF25}" dt="2023-11-22T02:10:18.039" v="2484" actId="20577"/>
          <ac:spMkLst>
            <pc:docMk/>
            <pc:sldMk cId="2043588908" sldId="2142532456"/>
            <ac:spMk id="10" creationId="{16C628AB-B86D-42DC-BED2-78A954B9C5FA}"/>
          </ac:spMkLst>
        </pc:spChg>
        <pc:cxnChg chg="mod">
          <ac:chgData name="Daniel Margetic (SECURITY)" userId="ee2278a4-4fec-4cd0-81f2-44424f444fea" providerId="ADAL" clId="{419864AD-0CCB-4F8F-B492-769EDE0EEF25}" dt="2023-11-22T02:10:18.018" v="2481"/>
          <ac:cxnSpMkLst>
            <pc:docMk/>
            <pc:sldMk cId="2043588908" sldId="214253245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560889427" sldId="2142532456"/>
        </pc:sldMkLst>
        <pc:spChg chg="mod">
          <ac:chgData name="Daniel Margetic (SECURITY)" userId="ee2278a4-4fec-4cd0-81f2-44424f444fea" providerId="ADAL" clId="{419864AD-0CCB-4F8F-B492-769EDE0EEF25}" dt="2023-11-23T13:00:53.281" v="3876" actId="20577"/>
          <ac:spMkLst>
            <pc:docMk/>
            <pc:sldMk cId="2560889427" sldId="2142532456"/>
            <ac:spMk id="4" creationId="{FD92F025-1776-4403-B9D2-623921B955C4}"/>
          </ac:spMkLst>
        </pc:spChg>
        <pc:spChg chg="mod">
          <ac:chgData name="Daniel Margetic (SECURITY)" userId="ee2278a4-4fec-4cd0-81f2-44424f444fea" providerId="ADAL" clId="{419864AD-0CCB-4F8F-B492-769EDE0EEF25}" dt="2023-11-23T13:00:53.301" v="3881" actId="20577"/>
          <ac:spMkLst>
            <pc:docMk/>
            <pc:sldMk cId="2560889427" sldId="2142532456"/>
            <ac:spMk id="5" creationId="{26DAAD99-B0A4-4450-8DD7-E1274ABD2AC4}"/>
          </ac:spMkLst>
        </pc:spChg>
        <pc:spChg chg="mod">
          <ac:chgData name="Daniel Margetic (SECURITY)" userId="ee2278a4-4fec-4cd0-81f2-44424f444fea" providerId="ADAL" clId="{419864AD-0CCB-4F8F-B492-769EDE0EEF25}" dt="2023-11-23T13:00:53.281" v="3877" actId="20577"/>
          <ac:spMkLst>
            <pc:docMk/>
            <pc:sldMk cId="2560889427" sldId="2142532456"/>
            <ac:spMk id="8" creationId="{4B5C319F-B8B1-45BD-9E8E-CE6EA54E14C4}"/>
          </ac:spMkLst>
        </pc:spChg>
        <pc:spChg chg="mod">
          <ac:chgData name="Daniel Margetic (SECURITY)" userId="ee2278a4-4fec-4cd0-81f2-44424f444fea" providerId="ADAL" clId="{419864AD-0CCB-4F8F-B492-769EDE0EEF25}" dt="2023-11-23T13:00:53.291" v="3880" actId="20577"/>
          <ac:spMkLst>
            <pc:docMk/>
            <pc:sldMk cId="2560889427" sldId="2142532456"/>
            <ac:spMk id="9" creationId="{B766487E-9ACD-4696-B909-0BD529DF9077}"/>
          </ac:spMkLst>
        </pc:spChg>
        <pc:spChg chg="mod">
          <ac:chgData name="Daniel Margetic (SECURITY)" userId="ee2278a4-4fec-4cd0-81f2-44424f444fea" providerId="ADAL" clId="{419864AD-0CCB-4F8F-B492-769EDE0EEF25}" dt="2023-11-23T13:00:53.301" v="3882" actId="20577"/>
          <ac:spMkLst>
            <pc:docMk/>
            <pc:sldMk cId="2560889427" sldId="2142532456"/>
            <ac:spMk id="10" creationId="{16C628AB-B86D-42DC-BED2-78A954B9C5FA}"/>
          </ac:spMkLst>
        </pc:spChg>
        <pc:cxnChg chg="mod">
          <ac:chgData name="Daniel Margetic (SECURITY)" userId="ee2278a4-4fec-4cd0-81f2-44424f444fea" providerId="ADAL" clId="{419864AD-0CCB-4F8F-B492-769EDE0EEF25}" dt="2023-11-23T13:00:53.291" v="3879"/>
          <ac:cxnSpMkLst>
            <pc:docMk/>
            <pc:sldMk cId="2560889427" sldId="2142532456"/>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934724140" sldId="2142532457"/>
        </pc:sldMkLst>
        <pc:spChg chg="mod">
          <ac:chgData name="Daniel Margetic (SECURITY)" userId="ee2278a4-4fec-4cd0-81f2-44424f444fea" providerId="ADAL" clId="{419864AD-0CCB-4F8F-B492-769EDE0EEF25}" dt="2023-11-23T13:00:53.613" v="3886" actId="20577"/>
          <ac:spMkLst>
            <pc:docMk/>
            <pc:sldMk cId="2934724140" sldId="2142532457"/>
            <ac:spMk id="4" creationId="{FD92F025-1776-4403-B9D2-623921B955C4}"/>
          </ac:spMkLst>
        </pc:spChg>
        <pc:spChg chg="mod">
          <ac:chgData name="Daniel Margetic (SECURITY)" userId="ee2278a4-4fec-4cd0-81f2-44424f444fea" providerId="ADAL" clId="{419864AD-0CCB-4F8F-B492-769EDE0EEF25}" dt="2023-11-23T13:00:53.633" v="3891" actId="20577"/>
          <ac:spMkLst>
            <pc:docMk/>
            <pc:sldMk cId="2934724140" sldId="2142532457"/>
            <ac:spMk id="5" creationId="{26DAAD99-B0A4-4450-8DD7-E1274ABD2AC4}"/>
          </ac:spMkLst>
        </pc:spChg>
        <pc:spChg chg="mod">
          <ac:chgData name="Daniel Margetic (SECURITY)" userId="ee2278a4-4fec-4cd0-81f2-44424f444fea" providerId="ADAL" clId="{419864AD-0CCB-4F8F-B492-769EDE0EEF25}" dt="2023-11-23T13:00:53.613" v="3887" actId="20577"/>
          <ac:spMkLst>
            <pc:docMk/>
            <pc:sldMk cId="2934724140" sldId="2142532457"/>
            <ac:spMk id="8" creationId="{4B5C319F-B8B1-45BD-9E8E-CE6EA54E14C4}"/>
          </ac:spMkLst>
        </pc:spChg>
        <pc:spChg chg="mod">
          <ac:chgData name="Daniel Margetic (SECURITY)" userId="ee2278a4-4fec-4cd0-81f2-44424f444fea" providerId="ADAL" clId="{419864AD-0CCB-4F8F-B492-769EDE0EEF25}" dt="2023-11-23T13:00:53.623" v="3890" actId="20577"/>
          <ac:spMkLst>
            <pc:docMk/>
            <pc:sldMk cId="2934724140" sldId="2142532457"/>
            <ac:spMk id="9" creationId="{B766487E-9ACD-4696-B909-0BD529DF9077}"/>
          </ac:spMkLst>
        </pc:spChg>
        <pc:spChg chg="mod">
          <ac:chgData name="Daniel Margetic (SECURITY)" userId="ee2278a4-4fec-4cd0-81f2-44424f444fea" providerId="ADAL" clId="{419864AD-0CCB-4F8F-B492-769EDE0EEF25}" dt="2023-11-23T13:00:53.633" v="3892" actId="20577"/>
          <ac:spMkLst>
            <pc:docMk/>
            <pc:sldMk cId="2934724140" sldId="2142532457"/>
            <ac:spMk id="10" creationId="{16C628AB-B86D-42DC-BED2-78A954B9C5FA}"/>
          </ac:spMkLst>
        </pc:spChg>
        <pc:cxnChg chg="mod">
          <ac:chgData name="Daniel Margetic (SECURITY)" userId="ee2278a4-4fec-4cd0-81f2-44424f444fea" providerId="ADAL" clId="{419864AD-0CCB-4F8F-B492-769EDE0EEF25}" dt="2023-11-23T13:00:53.623" v="3889"/>
          <ac:cxnSpMkLst>
            <pc:docMk/>
            <pc:sldMk cId="2934724140" sldId="2142532457"/>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900579248" sldId="2142532457"/>
        </pc:sldMkLst>
        <pc:spChg chg="mod">
          <ac:chgData name="Daniel Margetic (SECURITY)" userId="ee2278a4-4fec-4cd0-81f2-44424f444fea" providerId="ADAL" clId="{419864AD-0CCB-4F8F-B492-769EDE0EEF25}" dt="2023-11-22T02:10:18.364" v="2488" actId="20577"/>
          <ac:spMkLst>
            <pc:docMk/>
            <pc:sldMk cId="3900579248" sldId="2142532457"/>
            <ac:spMk id="4" creationId="{FD92F025-1776-4403-B9D2-623921B955C4}"/>
          </ac:spMkLst>
        </pc:spChg>
        <pc:spChg chg="mod">
          <ac:chgData name="Daniel Margetic (SECURITY)" userId="ee2278a4-4fec-4cd0-81f2-44424f444fea" providerId="ADAL" clId="{419864AD-0CCB-4F8F-B492-769EDE0EEF25}" dt="2023-11-22T02:10:18.389" v="2493" actId="20577"/>
          <ac:spMkLst>
            <pc:docMk/>
            <pc:sldMk cId="3900579248" sldId="2142532457"/>
            <ac:spMk id="5" creationId="{26DAAD99-B0A4-4450-8DD7-E1274ABD2AC4}"/>
          </ac:spMkLst>
        </pc:spChg>
        <pc:spChg chg="mod">
          <ac:chgData name="Daniel Margetic (SECURITY)" userId="ee2278a4-4fec-4cd0-81f2-44424f444fea" providerId="ADAL" clId="{419864AD-0CCB-4F8F-B492-769EDE0EEF25}" dt="2023-11-22T02:10:18.371" v="2489" actId="20577"/>
          <ac:spMkLst>
            <pc:docMk/>
            <pc:sldMk cId="3900579248" sldId="2142532457"/>
            <ac:spMk id="8" creationId="{4B5C319F-B8B1-45BD-9E8E-CE6EA54E14C4}"/>
          </ac:spMkLst>
        </pc:spChg>
        <pc:spChg chg="mod">
          <ac:chgData name="Daniel Margetic (SECURITY)" userId="ee2278a4-4fec-4cd0-81f2-44424f444fea" providerId="ADAL" clId="{419864AD-0CCB-4F8F-B492-769EDE0EEF25}" dt="2023-11-22T02:10:18.383" v="2492" actId="20577"/>
          <ac:spMkLst>
            <pc:docMk/>
            <pc:sldMk cId="3900579248" sldId="2142532457"/>
            <ac:spMk id="9" creationId="{B766487E-9ACD-4696-B909-0BD529DF9077}"/>
          </ac:spMkLst>
        </pc:spChg>
        <pc:spChg chg="mod">
          <ac:chgData name="Daniel Margetic (SECURITY)" userId="ee2278a4-4fec-4cd0-81f2-44424f444fea" providerId="ADAL" clId="{419864AD-0CCB-4F8F-B492-769EDE0EEF25}" dt="2023-11-22T02:10:18.401" v="2494" actId="20577"/>
          <ac:spMkLst>
            <pc:docMk/>
            <pc:sldMk cId="3900579248" sldId="2142532457"/>
            <ac:spMk id="10" creationId="{16C628AB-B86D-42DC-BED2-78A954B9C5FA}"/>
          </ac:spMkLst>
        </pc:spChg>
        <pc:cxnChg chg="mod">
          <ac:chgData name="Daniel Margetic (SECURITY)" userId="ee2278a4-4fec-4cd0-81f2-44424f444fea" providerId="ADAL" clId="{419864AD-0CCB-4F8F-B492-769EDE0EEF25}" dt="2023-11-22T02:10:18.376" v="2491"/>
          <ac:cxnSpMkLst>
            <pc:docMk/>
            <pc:sldMk cId="3900579248" sldId="2142532457"/>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962741917" sldId="2142532458"/>
        </pc:sldMkLst>
        <pc:spChg chg="mod">
          <ac:chgData name="Daniel Margetic (SECURITY)" userId="ee2278a4-4fec-4cd0-81f2-44424f444fea" providerId="ADAL" clId="{419864AD-0CCB-4F8F-B492-769EDE0EEF25}" dt="2023-11-23T13:00:53.941" v="3896" actId="20577"/>
          <ac:spMkLst>
            <pc:docMk/>
            <pc:sldMk cId="2962741917" sldId="2142532458"/>
            <ac:spMk id="4" creationId="{FD92F025-1776-4403-B9D2-623921B955C4}"/>
          </ac:spMkLst>
        </pc:spChg>
        <pc:spChg chg="mod">
          <ac:chgData name="Daniel Margetic (SECURITY)" userId="ee2278a4-4fec-4cd0-81f2-44424f444fea" providerId="ADAL" clId="{419864AD-0CCB-4F8F-B492-769EDE0EEF25}" dt="2023-11-23T13:00:53.952" v="3901" actId="20577"/>
          <ac:spMkLst>
            <pc:docMk/>
            <pc:sldMk cId="2962741917" sldId="2142532458"/>
            <ac:spMk id="5" creationId="{26DAAD99-B0A4-4450-8DD7-E1274ABD2AC4}"/>
          </ac:spMkLst>
        </pc:spChg>
        <pc:spChg chg="mod">
          <ac:chgData name="Daniel Margetic (SECURITY)" userId="ee2278a4-4fec-4cd0-81f2-44424f444fea" providerId="ADAL" clId="{419864AD-0CCB-4F8F-B492-769EDE0EEF25}" dt="2023-11-23T13:00:53.943" v="3897" actId="20577"/>
          <ac:spMkLst>
            <pc:docMk/>
            <pc:sldMk cId="2962741917" sldId="2142532458"/>
            <ac:spMk id="8" creationId="{4B5C319F-B8B1-45BD-9E8E-CE6EA54E14C4}"/>
          </ac:spMkLst>
        </pc:spChg>
        <pc:spChg chg="mod">
          <ac:chgData name="Daniel Margetic (SECURITY)" userId="ee2278a4-4fec-4cd0-81f2-44424f444fea" providerId="ADAL" clId="{419864AD-0CCB-4F8F-B492-769EDE0EEF25}" dt="2023-11-23T13:00:53.952" v="3900" actId="20577"/>
          <ac:spMkLst>
            <pc:docMk/>
            <pc:sldMk cId="2962741917" sldId="2142532458"/>
            <ac:spMk id="9" creationId="{B766487E-9ACD-4696-B909-0BD529DF9077}"/>
          </ac:spMkLst>
        </pc:spChg>
        <pc:spChg chg="mod">
          <ac:chgData name="Daniel Margetic (SECURITY)" userId="ee2278a4-4fec-4cd0-81f2-44424f444fea" providerId="ADAL" clId="{419864AD-0CCB-4F8F-B492-769EDE0EEF25}" dt="2023-11-23T13:00:53.962" v="3902" actId="20577"/>
          <ac:spMkLst>
            <pc:docMk/>
            <pc:sldMk cId="2962741917" sldId="2142532458"/>
            <ac:spMk id="10" creationId="{16C628AB-B86D-42DC-BED2-78A954B9C5FA}"/>
          </ac:spMkLst>
        </pc:spChg>
        <pc:cxnChg chg="mod">
          <ac:chgData name="Daniel Margetic (SECURITY)" userId="ee2278a4-4fec-4cd0-81f2-44424f444fea" providerId="ADAL" clId="{419864AD-0CCB-4F8F-B492-769EDE0EEF25}" dt="2023-11-23T13:00:53.943" v="3899"/>
          <ac:cxnSpMkLst>
            <pc:docMk/>
            <pc:sldMk cId="2962741917" sldId="2142532458"/>
            <ac:cxnSpMk id="18" creationId="{28AA62ED-5C89-4E21-BEA3-D3CE68733D6D}"/>
          </ac:cxnSpMkLst>
        </pc:cxnChg>
      </pc:sldChg>
      <pc:sldChg chg="modSp add del mod ord">
        <pc:chgData name="Daniel Margetic (SECURITY)" userId="ee2278a4-4fec-4cd0-81f2-44424f444fea" providerId="ADAL" clId="{419864AD-0CCB-4F8F-B492-769EDE0EEF25}" dt="2023-11-22T02:13:22.894" v="2516" actId="47"/>
        <pc:sldMkLst>
          <pc:docMk/>
          <pc:sldMk cId="3143025833" sldId="2142532458"/>
        </pc:sldMkLst>
        <pc:spChg chg="mod">
          <ac:chgData name="Daniel Margetic (SECURITY)" userId="ee2278a4-4fec-4cd0-81f2-44424f444fea" providerId="ADAL" clId="{419864AD-0CCB-4F8F-B492-769EDE0EEF25}" dt="2023-11-22T02:10:19.051" v="2498" actId="20577"/>
          <ac:spMkLst>
            <pc:docMk/>
            <pc:sldMk cId="3143025833" sldId="2142532458"/>
            <ac:spMk id="4" creationId="{FD92F025-1776-4403-B9D2-623921B955C4}"/>
          </ac:spMkLst>
        </pc:spChg>
        <pc:spChg chg="mod">
          <ac:chgData name="Daniel Margetic (SECURITY)" userId="ee2278a4-4fec-4cd0-81f2-44424f444fea" providerId="ADAL" clId="{419864AD-0CCB-4F8F-B492-769EDE0EEF25}" dt="2023-11-22T02:10:19.081" v="2503" actId="20577"/>
          <ac:spMkLst>
            <pc:docMk/>
            <pc:sldMk cId="3143025833" sldId="2142532458"/>
            <ac:spMk id="5" creationId="{26DAAD99-B0A4-4450-8DD7-E1274ABD2AC4}"/>
          </ac:spMkLst>
        </pc:spChg>
        <pc:spChg chg="mod">
          <ac:chgData name="Daniel Margetic (SECURITY)" userId="ee2278a4-4fec-4cd0-81f2-44424f444fea" providerId="ADAL" clId="{419864AD-0CCB-4F8F-B492-769EDE0EEF25}" dt="2023-11-22T02:10:19.057" v="2499" actId="20577"/>
          <ac:spMkLst>
            <pc:docMk/>
            <pc:sldMk cId="3143025833" sldId="2142532458"/>
            <ac:spMk id="8" creationId="{4B5C319F-B8B1-45BD-9E8E-CE6EA54E14C4}"/>
          </ac:spMkLst>
        </pc:spChg>
        <pc:spChg chg="mod">
          <ac:chgData name="Daniel Margetic (SECURITY)" userId="ee2278a4-4fec-4cd0-81f2-44424f444fea" providerId="ADAL" clId="{419864AD-0CCB-4F8F-B492-769EDE0EEF25}" dt="2023-11-22T02:10:19.073" v="2502" actId="20577"/>
          <ac:spMkLst>
            <pc:docMk/>
            <pc:sldMk cId="3143025833" sldId="2142532458"/>
            <ac:spMk id="9" creationId="{B766487E-9ACD-4696-B909-0BD529DF9077}"/>
          </ac:spMkLst>
        </pc:spChg>
        <pc:spChg chg="mod">
          <ac:chgData name="Daniel Margetic (SECURITY)" userId="ee2278a4-4fec-4cd0-81f2-44424f444fea" providerId="ADAL" clId="{419864AD-0CCB-4F8F-B492-769EDE0EEF25}" dt="2023-11-22T02:10:19.089" v="2504" actId="20577"/>
          <ac:spMkLst>
            <pc:docMk/>
            <pc:sldMk cId="3143025833" sldId="2142532458"/>
            <ac:spMk id="10" creationId="{16C628AB-B86D-42DC-BED2-78A954B9C5FA}"/>
          </ac:spMkLst>
        </pc:spChg>
        <pc:cxnChg chg="mod">
          <ac:chgData name="Daniel Margetic (SECURITY)" userId="ee2278a4-4fec-4cd0-81f2-44424f444fea" providerId="ADAL" clId="{419864AD-0CCB-4F8F-B492-769EDE0EEF25}" dt="2023-11-22T02:10:19.063" v="2501"/>
          <ac:cxnSpMkLst>
            <pc:docMk/>
            <pc:sldMk cId="3143025833" sldId="2142532458"/>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1730226233" sldId="2142532459"/>
        </pc:sldMkLst>
        <pc:spChg chg="mod">
          <ac:chgData name="Daniel Margetic (SECURITY)" userId="ee2278a4-4fec-4cd0-81f2-44424f444fea" providerId="ADAL" clId="{419864AD-0CCB-4F8F-B492-769EDE0EEF25}" dt="2023-11-23T13:00:54.194" v="3906" actId="20577"/>
          <ac:spMkLst>
            <pc:docMk/>
            <pc:sldMk cId="1730226233" sldId="2142532459"/>
            <ac:spMk id="4" creationId="{FD92F025-1776-4403-B9D2-623921B955C4}"/>
          </ac:spMkLst>
        </pc:spChg>
        <pc:spChg chg="mod">
          <ac:chgData name="Daniel Margetic (SECURITY)" userId="ee2278a4-4fec-4cd0-81f2-44424f444fea" providerId="ADAL" clId="{419864AD-0CCB-4F8F-B492-769EDE0EEF25}" dt="2023-11-23T13:00:54.203" v="3911" actId="20577"/>
          <ac:spMkLst>
            <pc:docMk/>
            <pc:sldMk cId="1730226233" sldId="2142532459"/>
            <ac:spMk id="5" creationId="{26DAAD99-B0A4-4450-8DD7-E1274ABD2AC4}"/>
          </ac:spMkLst>
        </pc:spChg>
        <pc:spChg chg="mod">
          <ac:chgData name="Daniel Margetic (SECURITY)" userId="ee2278a4-4fec-4cd0-81f2-44424f444fea" providerId="ADAL" clId="{419864AD-0CCB-4F8F-B492-769EDE0EEF25}" dt="2023-11-23T13:00:54.194" v="3907" actId="20577"/>
          <ac:spMkLst>
            <pc:docMk/>
            <pc:sldMk cId="1730226233" sldId="2142532459"/>
            <ac:spMk id="8" creationId="{4B5C319F-B8B1-45BD-9E8E-CE6EA54E14C4}"/>
          </ac:spMkLst>
        </pc:spChg>
        <pc:spChg chg="mod">
          <ac:chgData name="Daniel Margetic (SECURITY)" userId="ee2278a4-4fec-4cd0-81f2-44424f444fea" providerId="ADAL" clId="{419864AD-0CCB-4F8F-B492-769EDE0EEF25}" dt="2023-11-23T13:00:54.203" v="3910" actId="20577"/>
          <ac:spMkLst>
            <pc:docMk/>
            <pc:sldMk cId="1730226233" sldId="2142532459"/>
            <ac:spMk id="9" creationId="{B766487E-9ACD-4696-B909-0BD529DF9077}"/>
          </ac:spMkLst>
        </pc:spChg>
        <pc:spChg chg="mod">
          <ac:chgData name="Daniel Margetic (SECURITY)" userId="ee2278a4-4fec-4cd0-81f2-44424f444fea" providerId="ADAL" clId="{419864AD-0CCB-4F8F-B492-769EDE0EEF25}" dt="2023-11-23T13:00:54.214" v="3912" actId="20577"/>
          <ac:spMkLst>
            <pc:docMk/>
            <pc:sldMk cId="1730226233" sldId="2142532459"/>
            <ac:spMk id="10" creationId="{16C628AB-B86D-42DC-BED2-78A954B9C5FA}"/>
          </ac:spMkLst>
        </pc:spChg>
        <pc:cxnChg chg="mod">
          <ac:chgData name="Daniel Margetic (SECURITY)" userId="ee2278a4-4fec-4cd0-81f2-44424f444fea" providerId="ADAL" clId="{419864AD-0CCB-4F8F-B492-769EDE0EEF25}" dt="2023-11-23T13:00:54.203" v="3909"/>
          <ac:cxnSpMkLst>
            <pc:docMk/>
            <pc:sldMk cId="1730226233" sldId="2142532459"/>
            <ac:cxnSpMk id="18" creationId="{28AA62ED-5C89-4E21-BEA3-D3CE68733D6D}"/>
          </ac:cxnSpMkLst>
        </pc:cxnChg>
      </pc:sldChg>
      <pc:sldChg chg="modSp add mod ord">
        <pc:chgData name="Daniel Margetic (SECURITY)" userId="ee2278a4-4fec-4cd0-81f2-44424f444fea" providerId="ADAL" clId="{419864AD-0CCB-4F8F-B492-769EDE0EEF25}" dt="2023-11-22T02:10:19.630" v="2514" actId="20577"/>
        <pc:sldMkLst>
          <pc:docMk/>
          <pc:sldMk cId="3790230548" sldId="2142532459"/>
        </pc:sldMkLst>
        <pc:spChg chg="mod">
          <ac:chgData name="Daniel Margetic (SECURITY)" userId="ee2278a4-4fec-4cd0-81f2-44424f444fea" providerId="ADAL" clId="{419864AD-0CCB-4F8F-B492-769EDE0EEF25}" dt="2023-11-22T02:10:19.595" v="2508" actId="20577"/>
          <ac:spMkLst>
            <pc:docMk/>
            <pc:sldMk cId="3790230548" sldId="2142532459"/>
            <ac:spMk id="4" creationId="{FD92F025-1776-4403-B9D2-623921B955C4}"/>
          </ac:spMkLst>
        </pc:spChg>
        <pc:spChg chg="mod">
          <ac:chgData name="Daniel Margetic (SECURITY)" userId="ee2278a4-4fec-4cd0-81f2-44424f444fea" providerId="ADAL" clId="{419864AD-0CCB-4F8F-B492-769EDE0EEF25}" dt="2023-11-22T02:10:19.621" v="2513" actId="20577"/>
          <ac:spMkLst>
            <pc:docMk/>
            <pc:sldMk cId="3790230548" sldId="2142532459"/>
            <ac:spMk id="5" creationId="{26DAAD99-B0A4-4450-8DD7-E1274ABD2AC4}"/>
          </ac:spMkLst>
        </pc:spChg>
        <pc:spChg chg="mod">
          <ac:chgData name="Daniel Margetic (SECURITY)" userId="ee2278a4-4fec-4cd0-81f2-44424f444fea" providerId="ADAL" clId="{419864AD-0CCB-4F8F-B492-769EDE0EEF25}" dt="2023-11-22T02:10:19.601" v="2509" actId="20577"/>
          <ac:spMkLst>
            <pc:docMk/>
            <pc:sldMk cId="3790230548" sldId="2142532459"/>
            <ac:spMk id="8" creationId="{4B5C319F-B8B1-45BD-9E8E-CE6EA54E14C4}"/>
          </ac:spMkLst>
        </pc:spChg>
        <pc:spChg chg="mod">
          <ac:chgData name="Daniel Margetic (SECURITY)" userId="ee2278a4-4fec-4cd0-81f2-44424f444fea" providerId="ADAL" clId="{419864AD-0CCB-4F8F-B492-769EDE0EEF25}" dt="2023-11-22T02:10:19.615" v="2512" actId="20577"/>
          <ac:spMkLst>
            <pc:docMk/>
            <pc:sldMk cId="3790230548" sldId="2142532459"/>
            <ac:spMk id="9" creationId="{B766487E-9ACD-4696-B909-0BD529DF9077}"/>
          </ac:spMkLst>
        </pc:spChg>
        <pc:spChg chg="mod">
          <ac:chgData name="Daniel Margetic (SECURITY)" userId="ee2278a4-4fec-4cd0-81f2-44424f444fea" providerId="ADAL" clId="{419864AD-0CCB-4F8F-B492-769EDE0EEF25}" dt="2023-11-22T02:10:19.630" v="2514" actId="20577"/>
          <ac:spMkLst>
            <pc:docMk/>
            <pc:sldMk cId="3790230548" sldId="2142532459"/>
            <ac:spMk id="10" creationId="{16C628AB-B86D-42DC-BED2-78A954B9C5FA}"/>
          </ac:spMkLst>
        </pc:spChg>
        <pc:cxnChg chg="mod">
          <ac:chgData name="Daniel Margetic (SECURITY)" userId="ee2278a4-4fec-4cd0-81f2-44424f444fea" providerId="ADAL" clId="{419864AD-0CCB-4F8F-B492-769EDE0EEF25}" dt="2023-11-22T02:10:19.605" v="2511"/>
          <ac:cxnSpMkLst>
            <pc:docMk/>
            <pc:sldMk cId="3790230548" sldId="2142532459"/>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2372739504" sldId="2142532460"/>
        </pc:sldMkLst>
        <pc:spChg chg="mod">
          <ac:chgData name="Daniel Margetic (SECURITY)" userId="ee2278a4-4fec-4cd0-81f2-44424f444fea" providerId="ADAL" clId="{419864AD-0CCB-4F8F-B492-769EDE0EEF25}" dt="2023-11-23T13:00:54.479" v="3916" actId="20577"/>
          <ac:spMkLst>
            <pc:docMk/>
            <pc:sldMk cId="2372739504" sldId="2142532460"/>
            <ac:spMk id="4" creationId="{FD92F025-1776-4403-B9D2-623921B955C4}"/>
          </ac:spMkLst>
        </pc:spChg>
        <pc:spChg chg="mod">
          <ac:chgData name="Daniel Margetic (SECURITY)" userId="ee2278a4-4fec-4cd0-81f2-44424f444fea" providerId="ADAL" clId="{419864AD-0CCB-4F8F-B492-769EDE0EEF25}" dt="2023-11-23T13:00:54.499" v="3921" actId="20577"/>
          <ac:spMkLst>
            <pc:docMk/>
            <pc:sldMk cId="2372739504" sldId="2142532460"/>
            <ac:spMk id="5" creationId="{26DAAD99-B0A4-4450-8DD7-E1274ABD2AC4}"/>
          </ac:spMkLst>
        </pc:spChg>
        <pc:spChg chg="mod">
          <ac:chgData name="Daniel Margetic (SECURITY)" userId="ee2278a4-4fec-4cd0-81f2-44424f444fea" providerId="ADAL" clId="{419864AD-0CCB-4F8F-B492-769EDE0EEF25}" dt="2023-11-23T13:00:54.479" v="3917" actId="20577"/>
          <ac:spMkLst>
            <pc:docMk/>
            <pc:sldMk cId="2372739504" sldId="2142532460"/>
            <ac:spMk id="8" creationId="{4B5C319F-B8B1-45BD-9E8E-CE6EA54E14C4}"/>
          </ac:spMkLst>
        </pc:spChg>
        <pc:spChg chg="mod">
          <ac:chgData name="Daniel Margetic (SECURITY)" userId="ee2278a4-4fec-4cd0-81f2-44424f444fea" providerId="ADAL" clId="{419864AD-0CCB-4F8F-B492-769EDE0EEF25}" dt="2023-11-23T13:00:54.489" v="3920" actId="20577"/>
          <ac:spMkLst>
            <pc:docMk/>
            <pc:sldMk cId="2372739504" sldId="2142532460"/>
            <ac:spMk id="9" creationId="{B766487E-9ACD-4696-B909-0BD529DF9077}"/>
          </ac:spMkLst>
        </pc:spChg>
        <pc:spChg chg="mod">
          <ac:chgData name="Daniel Margetic (SECURITY)" userId="ee2278a4-4fec-4cd0-81f2-44424f444fea" providerId="ADAL" clId="{419864AD-0CCB-4F8F-B492-769EDE0EEF25}" dt="2023-11-23T13:00:54.499" v="3922" actId="20577"/>
          <ac:spMkLst>
            <pc:docMk/>
            <pc:sldMk cId="2372739504" sldId="2142532460"/>
            <ac:spMk id="10" creationId="{16C628AB-B86D-42DC-BED2-78A954B9C5FA}"/>
          </ac:spMkLst>
        </pc:spChg>
        <pc:cxnChg chg="mod">
          <ac:chgData name="Daniel Margetic (SECURITY)" userId="ee2278a4-4fec-4cd0-81f2-44424f444fea" providerId="ADAL" clId="{419864AD-0CCB-4F8F-B492-769EDE0EEF25}" dt="2023-11-23T13:00:54.489" v="3919"/>
          <ac:cxnSpMkLst>
            <pc:docMk/>
            <pc:sldMk cId="2372739504" sldId="2142532460"/>
            <ac:cxnSpMk id="18" creationId="{28AA62ED-5C89-4E21-BEA3-D3CE68733D6D}"/>
          </ac:cxnSpMkLst>
        </pc:cxnChg>
      </pc:sldChg>
      <pc:sldChg chg="modSp add del mod ord">
        <pc:chgData name="Daniel Margetic (SECURITY)" userId="ee2278a4-4fec-4cd0-81f2-44424f444fea" providerId="ADAL" clId="{419864AD-0CCB-4F8F-B492-769EDE0EEF25}" dt="2023-11-23T13:02:05.162" v="3943" actId="47"/>
        <pc:sldMkLst>
          <pc:docMk/>
          <pc:sldMk cId="3124297588" sldId="2142532461"/>
        </pc:sldMkLst>
        <pc:spChg chg="mod">
          <ac:chgData name="Daniel Margetic (SECURITY)" userId="ee2278a4-4fec-4cd0-81f2-44424f444fea" providerId="ADAL" clId="{419864AD-0CCB-4F8F-B492-769EDE0EEF25}" dt="2023-11-23T13:00:54.821" v="3926" actId="20577"/>
          <ac:spMkLst>
            <pc:docMk/>
            <pc:sldMk cId="3124297588" sldId="2142532461"/>
            <ac:spMk id="4" creationId="{FD92F025-1776-4403-B9D2-623921B955C4}"/>
          </ac:spMkLst>
        </pc:spChg>
        <pc:spChg chg="mod">
          <ac:chgData name="Daniel Margetic (SECURITY)" userId="ee2278a4-4fec-4cd0-81f2-44424f444fea" providerId="ADAL" clId="{419864AD-0CCB-4F8F-B492-769EDE0EEF25}" dt="2023-11-23T13:00:54.841" v="3931" actId="20577"/>
          <ac:spMkLst>
            <pc:docMk/>
            <pc:sldMk cId="3124297588" sldId="2142532461"/>
            <ac:spMk id="5" creationId="{26DAAD99-B0A4-4450-8DD7-E1274ABD2AC4}"/>
          </ac:spMkLst>
        </pc:spChg>
        <pc:spChg chg="mod">
          <ac:chgData name="Daniel Margetic (SECURITY)" userId="ee2278a4-4fec-4cd0-81f2-44424f444fea" providerId="ADAL" clId="{419864AD-0CCB-4F8F-B492-769EDE0EEF25}" dt="2023-11-23T13:00:54.831" v="3927" actId="20577"/>
          <ac:spMkLst>
            <pc:docMk/>
            <pc:sldMk cId="3124297588" sldId="2142532461"/>
            <ac:spMk id="8" creationId="{4B5C319F-B8B1-45BD-9E8E-CE6EA54E14C4}"/>
          </ac:spMkLst>
        </pc:spChg>
        <pc:spChg chg="mod">
          <ac:chgData name="Daniel Margetic (SECURITY)" userId="ee2278a4-4fec-4cd0-81f2-44424f444fea" providerId="ADAL" clId="{419864AD-0CCB-4F8F-B492-769EDE0EEF25}" dt="2023-11-23T13:00:54.841" v="3930" actId="20577"/>
          <ac:spMkLst>
            <pc:docMk/>
            <pc:sldMk cId="3124297588" sldId="2142532461"/>
            <ac:spMk id="9" creationId="{B766487E-9ACD-4696-B909-0BD529DF9077}"/>
          </ac:spMkLst>
        </pc:spChg>
        <pc:spChg chg="mod">
          <ac:chgData name="Daniel Margetic (SECURITY)" userId="ee2278a4-4fec-4cd0-81f2-44424f444fea" providerId="ADAL" clId="{419864AD-0CCB-4F8F-B492-769EDE0EEF25}" dt="2023-11-23T13:00:54.851" v="3932" actId="20577"/>
          <ac:spMkLst>
            <pc:docMk/>
            <pc:sldMk cId="3124297588" sldId="2142532461"/>
            <ac:spMk id="10" creationId="{16C628AB-B86D-42DC-BED2-78A954B9C5FA}"/>
          </ac:spMkLst>
        </pc:spChg>
        <pc:cxnChg chg="mod">
          <ac:chgData name="Daniel Margetic (SECURITY)" userId="ee2278a4-4fec-4cd0-81f2-44424f444fea" providerId="ADAL" clId="{419864AD-0CCB-4F8F-B492-769EDE0EEF25}" dt="2023-11-23T13:00:54.831" v="3929"/>
          <ac:cxnSpMkLst>
            <pc:docMk/>
            <pc:sldMk cId="3124297588" sldId="2142532461"/>
            <ac:cxnSpMk id="18" creationId="{28AA62ED-5C89-4E21-BEA3-D3CE68733D6D}"/>
          </ac:cxnSpMkLst>
        </pc:cxnChg>
      </pc:sldChg>
      <pc:sldChg chg="modSp add mod ord">
        <pc:chgData name="Daniel Margetic (SECURITY)" userId="ee2278a4-4fec-4cd0-81f2-44424f444fea" providerId="ADAL" clId="{419864AD-0CCB-4F8F-B492-769EDE0EEF25}" dt="2023-11-23T13:00:55.472" v="3942" actId="20577"/>
        <pc:sldMkLst>
          <pc:docMk/>
          <pc:sldMk cId="1115367002" sldId="2142532462"/>
        </pc:sldMkLst>
        <pc:spChg chg="mod">
          <ac:chgData name="Daniel Margetic (SECURITY)" userId="ee2278a4-4fec-4cd0-81f2-44424f444fea" providerId="ADAL" clId="{419864AD-0CCB-4F8F-B492-769EDE0EEF25}" dt="2023-11-23T13:00:55.437" v="3936" actId="20577"/>
          <ac:spMkLst>
            <pc:docMk/>
            <pc:sldMk cId="1115367002" sldId="2142532462"/>
            <ac:spMk id="4" creationId="{FD92F025-1776-4403-B9D2-623921B955C4}"/>
          </ac:spMkLst>
        </pc:spChg>
        <pc:spChg chg="mod">
          <ac:chgData name="Daniel Margetic (SECURITY)" userId="ee2278a4-4fec-4cd0-81f2-44424f444fea" providerId="ADAL" clId="{419864AD-0CCB-4F8F-B492-769EDE0EEF25}" dt="2023-11-23T13:00:55.461" v="3941" actId="20577"/>
          <ac:spMkLst>
            <pc:docMk/>
            <pc:sldMk cId="1115367002" sldId="2142532462"/>
            <ac:spMk id="5" creationId="{26DAAD99-B0A4-4450-8DD7-E1274ABD2AC4}"/>
          </ac:spMkLst>
        </pc:spChg>
        <pc:spChg chg="mod">
          <ac:chgData name="Daniel Margetic (SECURITY)" userId="ee2278a4-4fec-4cd0-81f2-44424f444fea" providerId="ADAL" clId="{419864AD-0CCB-4F8F-B492-769EDE0EEF25}" dt="2023-11-23T13:00:55.441" v="3937" actId="20577"/>
          <ac:spMkLst>
            <pc:docMk/>
            <pc:sldMk cId="1115367002" sldId="2142532462"/>
            <ac:spMk id="8" creationId="{4B5C319F-B8B1-45BD-9E8E-CE6EA54E14C4}"/>
          </ac:spMkLst>
        </pc:spChg>
        <pc:spChg chg="mod">
          <ac:chgData name="Daniel Margetic (SECURITY)" userId="ee2278a4-4fec-4cd0-81f2-44424f444fea" providerId="ADAL" clId="{419864AD-0CCB-4F8F-B492-769EDE0EEF25}" dt="2023-11-23T13:00:55.455" v="3940" actId="20577"/>
          <ac:spMkLst>
            <pc:docMk/>
            <pc:sldMk cId="1115367002" sldId="2142532462"/>
            <ac:spMk id="9" creationId="{B766487E-9ACD-4696-B909-0BD529DF9077}"/>
          </ac:spMkLst>
        </pc:spChg>
        <pc:spChg chg="mod">
          <ac:chgData name="Daniel Margetic (SECURITY)" userId="ee2278a4-4fec-4cd0-81f2-44424f444fea" providerId="ADAL" clId="{419864AD-0CCB-4F8F-B492-769EDE0EEF25}" dt="2023-11-23T13:00:55.472" v="3942" actId="20577"/>
          <ac:spMkLst>
            <pc:docMk/>
            <pc:sldMk cId="1115367002" sldId="2142532462"/>
            <ac:spMk id="10" creationId="{16C628AB-B86D-42DC-BED2-78A954B9C5FA}"/>
          </ac:spMkLst>
        </pc:spChg>
        <pc:cxnChg chg="mod">
          <ac:chgData name="Daniel Margetic (SECURITY)" userId="ee2278a4-4fec-4cd0-81f2-44424f444fea" providerId="ADAL" clId="{419864AD-0CCB-4F8F-B492-769EDE0EEF25}" dt="2023-11-23T13:00:55.441" v="3939"/>
          <ac:cxnSpMkLst>
            <pc:docMk/>
            <pc:sldMk cId="1115367002" sldId="2142532462"/>
            <ac:cxnSpMk id="18" creationId="{28AA62ED-5C89-4E21-BEA3-D3CE68733D6D}"/>
          </ac:cxnSpMkLst>
        </pc:cxnChg>
      </pc:sldChg>
      <pc:sldMasterChg chg="delSldLayout">
        <pc:chgData name="Daniel Margetic (SECURITY)" userId="ee2278a4-4fec-4cd0-81f2-44424f444fea" providerId="ADAL" clId="{419864AD-0CCB-4F8F-B492-769EDE0EEF25}" dt="2023-11-20T18:47:25.067" v="780" actId="47"/>
        <pc:sldMasterMkLst>
          <pc:docMk/>
          <pc:sldMasterMk cId="2101804134" sldId="2147483648"/>
        </pc:sldMasterMkLst>
        <pc:sldLayoutChg chg="del">
          <pc:chgData name="Daniel Margetic (SECURITY)" userId="ee2278a4-4fec-4cd0-81f2-44424f444fea" providerId="ADAL" clId="{419864AD-0CCB-4F8F-B492-769EDE0EEF25}" dt="2023-11-20T18:47:25.067" v="780" actId="47"/>
          <pc:sldLayoutMkLst>
            <pc:docMk/>
            <pc:sldMasterMk cId="2101804134" sldId="2147483648"/>
            <pc:sldLayoutMk cId="566849830" sldId="2147483824"/>
          </pc:sldLayoutMkLst>
        </pc:sldLayoutChg>
      </pc:sldMasterChg>
    </pc:docChg>
  </pc:docChgLst>
  <pc:docChgLst>
    <pc:chgData name="Daniel Margetic (SECURITY)" userId="ee2278a4-4fec-4cd0-81f2-44424f444fea" providerId="ADAL" clId="{82134CF5-C38C-4C8B-8A68-B2EFAA2A630B}"/>
    <pc:docChg chg="undo redo custSel delSld modSld">
      <pc:chgData name="Daniel Margetic (SECURITY)" userId="ee2278a4-4fec-4cd0-81f2-44424f444fea" providerId="ADAL" clId="{82134CF5-C38C-4C8B-8A68-B2EFAA2A630B}" dt="2023-11-17T00:02:25.285" v="183" actId="14100"/>
      <pc:docMkLst>
        <pc:docMk/>
      </pc:docMkLst>
      <pc:sldChg chg="modSp mod">
        <pc:chgData name="Daniel Margetic (SECURITY)" userId="ee2278a4-4fec-4cd0-81f2-44424f444fea" providerId="ADAL" clId="{82134CF5-C38C-4C8B-8A68-B2EFAA2A630B}" dt="2023-11-17T00:02:25.285" v="183" actId="14100"/>
        <pc:sldMkLst>
          <pc:docMk/>
          <pc:sldMk cId="2784242039" sldId="260"/>
        </pc:sldMkLst>
        <pc:spChg chg="mod">
          <ac:chgData name="Daniel Margetic (SECURITY)" userId="ee2278a4-4fec-4cd0-81f2-44424f444fea" providerId="ADAL" clId="{82134CF5-C38C-4C8B-8A68-B2EFAA2A630B}" dt="2023-11-17T00:01:03.135" v="162" actId="465"/>
          <ac:spMkLst>
            <pc:docMk/>
            <pc:sldMk cId="2784242039" sldId="260"/>
            <ac:spMk id="3" creationId="{02A2312C-B6C0-45C8-BA07-32B020802FF8}"/>
          </ac:spMkLst>
        </pc:spChg>
        <pc:spChg chg="mod">
          <ac:chgData name="Daniel Margetic (SECURITY)" userId="ee2278a4-4fec-4cd0-81f2-44424f444fea" providerId="ADAL" clId="{82134CF5-C38C-4C8B-8A68-B2EFAA2A630B}" dt="2023-11-16T23:59:30.952" v="153" actId="255"/>
          <ac:spMkLst>
            <pc:docMk/>
            <pc:sldMk cId="2784242039" sldId="260"/>
            <ac:spMk id="4" creationId="{4C9A5B1A-EDE5-4D1A-A469-71DA222E7843}"/>
          </ac:spMkLst>
        </pc:spChg>
        <pc:spChg chg="mod">
          <ac:chgData name="Daniel Margetic (SECURITY)" userId="ee2278a4-4fec-4cd0-81f2-44424f444fea" providerId="ADAL" clId="{82134CF5-C38C-4C8B-8A68-B2EFAA2A630B}" dt="2023-11-17T00:01:34.842" v="180" actId="465"/>
          <ac:spMkLst>
            <pc:docMk/>
            <pc:sldMk cId="2784242039" sldId="260"/>
            <ac:spMk id="5" creationId="{449B3142-8E14-463C-9568-B853FC4E00D8}"/>
          </ac:spMkLst>
        </pc:spChg>
        <pc:spChg chg="mod">
          <ac:chgData name="Daniel Margetic (SECURITY)" userId="ee2278a4-4fec-4cd0-81f2-44424f444fea" providerId="ADAL" clId="{82134CF5-C38C-4C8B-8A68-B2EFAA2A630B}" dt="2023-11-17T00:00:28.357" v="159" actId="1076"/>
          <ac:spMkLst>
            <pc:docMk/>
            <pc:sldMk cId="2784242039" sldId="260"/>
            <ac:spMk id="10" creationId="{0E5A7937-C405-4E1D-A3A8-1BECC411166F}"/>
          </ac:spMkLst>
        </pc:spChg>
        <pc:spChg chg="mod">
          <ac:chgData name="Daniel Margetic (SECURITY)" userId="ee2278a4-4fec-4cd0-81f2-44424f444fea" providerId="ADAL" clId="{82134CF5-C38C-4C8B-8A68-B2EFAA2A630B}" dt="2023-11-17T00:01:03.135" v="162" actId="465"/>
          <ac:spMkLst>
            <pc:docMk/>
            <pc:sldMk cId="2784242039" sldId="260"/>
            <ac:spMk id="12" creationId="{BF878C93-8775-4329-AC41-FB6E5F1F9E5D}"/>
          </ac:spMkLst>
        </pc:spChg>
        <pc:spChg chg="mod">
          <ac:chgData name="Daniel Margetic (SECURITY)" userId="ee2278a4-4fec-4cd0-81f2-44424f444fea" providerId="ADAL" clId="{82134CF5-C38C-4C8B-8A68-B2EFAA2A630B}" dt="2023-11-17T00:01:34.842" v="180" actId="465"/>
          <ac:spMkLst>
            <pc:docMk/>
            <pc:sldMk cId="2784242039" sldId="260"/>
            <ac:spMk id="13" creationId="{DEACA864-3795-4B65-93F0-66CF1A79BB5F}"/>
          </ac:spMkLst>
        </pc:spChg>
        <pc:spChg chg="mod">
          <ac:chgData name="Daniel Margetic (SECURITY)" userId="ee2278a4-4fec-4cd0-81f2-44424f444fea" providerId="ADAL" clId="{82134CF5-C38C-4C8B-8A68-B2EFAA2A630B}" dt="2023-11-17T00:00:18.570" v="158" actId="1076"/>
          <ac:spMkLst>
            <pc:docMk/>
            <pc:sldMk cId="2784242039" sldId="260"/>
            <ac:spMk id="16" creationId="{8FAEC4C6-4999-49FA-9A20-D5286ACF228D}"/>
          </ac:spMkLst>
        </pc:spChg>
        <pc:spChg chg="mod">
          <ac:chgData name="Daniel Margetic (SECURITY)" userId="ee2278a4-4fec-4cd0-81f2-44424f444fea" providerId="ADAL" clId="{82134CF5-C38C-4C8B-8A68-B2EFAA2A630B}" dt="2023-11-17T00:01:13.510" v="166" actId="1035"/>
          <ac:spMkLst>
            <pc:docMk/>
            <pc:sldMk cId="2784242039" sldId="260"/>
            <ac:spMk id="18" creationId="{534C3077-CDBF-4AF7-9BDC-213801286609}"/>
          </ac:spMkLst>
        </pc:spChg>
        <pc:spChg chg="mod">
          <ac:chgData name="Daniel Margetic (SECURITY)" userId="ee2278a4-4fec-4cd0-81f2-44424f444fea" providerId="ADAL" clId="{82134CF5-C38C-4C8B-8A68-B2EFAA2A630B}" dt="2023-11-17T00:01:03.135" v="162" actId="465"/>
          <ac:spMkLst>
            <pc:docMk/>
            <pc:sldMk cId="2784242039" sldId="260"/>
            <ac:spMk id="21" creationId="{BD72CBD1-F987-DC47-6246-CDC9B07A9F66}"/>
          </ac:spMkLst>
        </pc:spChg>
        <pc:spChg chg="mod">
          <ac:chgData name="Daniel Margetic (SECURITY)" userId="ee2278a4-4fec-4cd0-81f2-44424f444fea" providerId="ADAL" clId="{82134CF5-C38C-4C8B-8A68-B2EFAA2A630B}" dt="2023-11-17T00:01:03.135" v="162" actId="465"/>
          <ac:spMkLst>
            <pc:docMk/>
            <pc:sldMk cId="2784242039" sldId="260"/>
            <ac:spMk id="22" creationId="{26EC3D75-A7AA-419E-954A-541DBD940CE3}"/>
          </ac:spMkLst>
        </pc:spChg>
        <pc:spChg chg="mod">
          <ac:chgData name="Daniel Margetic (SECURITY)" userId="ee2278a4-4fec-4cd0-81f2-44424f444fea" providerId="ADAL" clId="{82134CF5-C38C-4C8B-8A68-B2EFAA2A630B}" dt="2023-11-17T00:01:34.842" v="180" actId="465"/>
          <ac:spMkLst>
            <pc:docMk/>
            <pc:sldMk cId="2784242039" sldId="260"/>
            <ac:spMk id="25" creationId="{92D996AE-5E09-476E-81FB-22FA58980C80}"/>
          </ac:spMkLst>
        </pc:spChg>
        <pc:spChg chg="mod">
          <ac:chgData name="Daniel Margetic (SECURITY)" userId="ee2278a4-4fec-4cd0-81f2-44424f444fea" providerId="ADAL" clId="{82134CF5-C38C-4C8B-8A68-B2EFAA2A630B}" dt="2023-11-17T00:01:34.842" v="180" actId="465"/>
          <ac:spMkLst>
            <pc:docMk/>
            <pc:sldMk cId="2784242039" sldId="260"/>
            <ac:spMk id="27" creationId="{4976D953-E6C7-72EC-1F0F-168561210E81}"/>
          </ac:spMkLst>
        </pc:spChg>
        <pc:spChg chg="mod">
          <ac:chgData name="Daniel Margetic (SECURITY)" userId="ee2278a4-4fec-4cd0-81f2-44424f444fea" providerId="ADAL" clId="{82134CF5-C38C-4C8B-8A68-B2EFAA2A630B}" dt="2023-11-17T00:01:03.135" v="162" actId="465"/>
          <ac:spMkLst>
            <pc:docMk/>
            <pc:sldMk cId="2784242039" sldId="260"/>
            <ac:spMk id="36" creationId="{A602988C-DDDA-DDBF-4079-F843938159FB}"/>
          </ac:spMkLst>
        </pc:spChg>
        <pc:spChg chg="mod">
          <ac:chgData name="Daniel Margetic (SECURITY)" userId="ee2278a4-4fec-4cd0-81f2-44424f444fea" providerId="ADAL" clId="{82134CF5-C38C-4C8B-8A68-B2EFAA2A630B}" dt="2023-11-17T00:01:34.842" v="180" actId="465"/>
          <ac:spMkLst>
            <pc:docMk/>
            <pc:sldMk cId="2784242039" sldId="260"/>
            <ac:spMk id="37" creationId="{F4571528-C912-862D-3B32-3DA7DF7811FE}"/>
          </ac:spMkLst>
        </pc:spChg>
        <pc:spChg chg="mod">
          <ac:chgData name="Daniel Margetic (SECURITY)" userId="ee2278a4-4fec-4cd0-81f2-44424f444fea" providerId="ADAL" clId="{82134CF5-C38C-4C8B-8A68-B2EFAA2A630B}" dt="2023-11-17T00:01:03.135" v="162" actId="465"/>
          <ac:spMkLst>
            <pc:docMk/>
            <pc:sldMk cId="2784242039" sldId="260"/>
            <ac:spMk id="39" creationId="{5543250D-67A3-CFE0-C0FF-CA25504BECE5}"/>
          </ac:spMkLst>
        </pc:spChg>
        <pc:spChg chg="mod">
          <ac:chgData name="Daniel Margetic (SECURITY)" userId="ee2278a4-4fec-4cd0-81f2-44424f444fea" providerId="ADAL" clId="{82134CF5-C38C-4C8B-8A68-B2EFAA2A630B}" dt="2023-11-17T00:00:18.570" v="158" actId="1076"/>
          <ac:spMkLst>
            <pc:docMk/>
            <pc:sldMk cId="2784242039" sldId="260"/>
            <ac:spMk id="40" creationId="{2D9B9717-E01F-1D95-0AE4-2074F9F92C37}"/>
          </ac:spMkLst>
        </pc:spChg>
        <pc:spChg chg="mod">
          <ac:chgData name="Daniel Margetic (SECURITY)" userId="ee2278a4-4fec-4cd0-81f2-44424f444fea" providerId="ADAL" clId="{82134CF5-C38C-4C8B-8A68-B2EFAA2A630B}" dt="2023-11-17T00:01:03.135" v="162" actId="465"/>
          <ac:spMkLst>
            <pc:docMk/>
            <pc:sldMk cId="2784242039" sldId="260"/>
            <ac:spMk id="41" creationId="{5F718C7C-8E6C-4F1F-880F-BE556A2A4FA1}"/>
          </ac:spMkLst>
        </pc:spChg>
        <pc:spChg chg="mod">
          <ac:chgData name="Daniel Margetic (SECURITY)" userId="ee2278a4-4fec-4cd0-81f2-44424f444fea" providerId="ADAL" clId="{82134CF5-C38C-4C8B-8A68-B2EFAA2A630B}" dt="2023-11-17T00:01:34.842" v="180" actId="465"/>
          <ac:spMkLst>
            <pc:docMk/>
            <pc:sldMk cId="2784242039" sldId="260"/>
            <ac:spMk id="43" creationId="{9A0E3318-F6C4-42EA-8925-F6A87532565D}"/>
          </ac:spMkLst>
        </pc:spChg>
        <pc:spChg chg="mod">
          <ac:chgData name="Daniel Margetic (SECURITY)" userId="ee2278a4-4fec-4cd0-81f2-44424f444fea" providerId="ADAL" clId="{82134CF5-C38C-4C8B-8A68-B2EFAA2A630B}" dt="2023-11-17T00:01:03.135" v="162" actId="465"/>
          <ac:spMkLst>
            <pc:docMk/>
            <pc:sldMk cId="2784242039" sldId="260"/>
            <ac:spMk id="47" creationId="{97A63E6B-1073-45D8-81B7-6FB833A473A3}"/>
          </ac:spMkLst>
        </pc:spChg>
        <pc:spChg chg="mod">
          <ac:chgData name="Daniel Margetic (SECURITY)" userId="ee2278a4-4fec-4cd0-81f2-44424f444fea" providerId="ADAL" clId="{82134CF5-C38C-4C8B-8A68-B2EFAA2A630B}" dt="2023-11-17T00:01:34.842" v="180" actId="465"/>
          <ac:spMkLst>
            <pc:docMk/>
            <pc:sldMk cId="2784242039" sldId="260"/>
            <ac:spMk id="49" creationId="{D8B9A33B-ADD7-4791-8FF2-6D7E50EF2C36}"/>
          </ac:spMkLst>
        </pc:spChg>
        <pc:spChg chg="mod">
          <ac:chgData name="Daniel Margetic (SECURITY)" userId="ee2278a4-4fec-4cd0-81f2-44424f444fea" providerId="ADAL" clId="{82134CF5-C38C-4C8B-8A68-B2EFAA2A630B}" dt="2023-11-17T00:01:03.135" v="162" actId="465"/>
          <ac:spMkLst>
            <pc:docMk/>
            <pc:sldMk cId="2784242039" sldId="260"/>
            <ac:spMk id="53" creationId="{DE4F2781-57BF-400E-9776-D0CB596ECA76}"/>
          </ac:spMkLst>
        </pc:spChg>
        <pc:spChg chg="mod">
          <ac:chgData name="Daniel Margetic (SECURITY)" userId="ee2278a4-4fec-4cd0-81f2-44424f444fea" providerId="ADAL" clId="{82134CF5-C38C-4C8B-8A68-B2EFAA2A630B}" dt="2023-11-17T00:01:34.842" v="180" actId="465"/>
          <ac:spMkLst>
            <pc:docMk/>
            <pc:sldMk cId="2784242039" sldId="260"/>
            <ac:spMk id="55" creationId="{89E44410-8F83-483F-AF65-068A8FA9E76C}"/>
          </ac:spMkLst>
        </pc:spChg>
        <pc:spChg chg="mod">
          <ac:chgData name="Daniel Margetic (SECURITY)" userId="ee2278a4-4fec-4cd0-81f2-44424f444fea" providerId="ADAL" clId="{82134CF5-C38C-4C8B-8A68-B2EFAA2A630B}" dt="2023-11-17T00:01:03.135" v="162" actId="465"/>
          <ac:spMkLst>
            <pc:docMk/>
            <pc:sldMk cId="2784242039" sldId="260"/>
            <ac:spMk id="58" creationId="{68111BEC-B35B-A65C-5898-A3D5E3D8520B}"/>
          </ac:spMkLst>
        </pc:spChg>
        <pc:spChg chg="mod">
          <ac:chgData name="Daniel Margetic (SECURITY)" userId="ee2278a4-4fec-4cd0-81f2-44424f444fea" providerId="ADAL" clId="{82134CF5-C38C-4C8B-8A68-B2EFAA2A630B}" dt="2023-11-17T00:01:03.135" v="162" actId="465"/>
          <ac:spMkLst>
            <pc:docMk/>
            <pc:sldMk cId="2784242039" sldId="260"/>
            <ac:spMk id="59" creationId="{91C29F1C-4489-4EBD-A4B7-A32D7A563807}"/>
          </ac:spMkLst>
        </pc:spChg>
        <pc:spChg chg="mod">
          <ac:chgData name="Daniel Margetic (SECURITY)" userId="ee2278a4-4fec-4cd0-81f2-44424f444fea" providerId="ADAL" clId="{82134CF5-C38C-4C8B-8A68-B2EFAA2A630B}" dt="2023-11-17T00:01:34.842" v="180" actId="465"/>
          <ac:spMkLst>
            <pc:docMk/>
            <pc:sldMk cId="2784242039" sldId="260"/>
            <ac:spMk id="60" creationId="{AD2213D7-B94F-85E9-34DC-C57FCA787D02}"/>
          </ac:spMkLst>
        </pc:spChg>
        <pc:spChg chg="mod">
          <ac:chgData name="Daniel Margetic (SECURITY)" userId="ee2278a4-4fec-4cd0-81f2-44424f444fea" providerId="ADAL" clId="{82134CF5-C38C-4C8B-8A68-B2EFAA2A630B}" dt="2023-11-17T00:01:34.842" v="180" actId="465"/>
          <ac:spMkLst>
            <pc:docMk/>
            <pc:sldMk cId="2784242039" sldId="260"/>
            <ac:spMk id="61" creationId="{89C2434E-16C4-48B5-AA76-0F387E7C12B5}"/>
          </ac:spMkLst>
        </pc:spChg>
        <pc:picChg chg="mod">
          <ac:chgData name="Daniel Margetic (SECURITY)" userId="ee2278a4-4fec-4cd0-81f2-44424f444fea" providerId="ADAL" clId="{82134CF5-C38C-4C8B-8A68-B2EFAA2A630B}" dt="2023-11-17T00:00:18.570" v="158" actId="1076"/>
          <ac:picMkLst>
            <pc:docMk/>
            <pc:sldMk cId="2784242039" sldId="260"/>
            <ac:picMk id="6" creationId="{232D3EBB-CED6-64C7-4960-4942EFBA400F}"/>
          </ac:picMkLst>
        </pc:picChg>
        <pc:picChg chg="mod">
          <ac:chgData name="Daniel Margetic (SECURITY)" userId="ee2278a4-4fec-4cd0-81f2-44424f444fea" providerId="ADAL" clId="{82134CF5-C38C-4C8B-8A68-B2EFAA2A630B}" dt="2023-11-17T00:00:18.570" v="158" actId="1076"/>
          <ac:picMkLst>
            <pc:docMk/>
            <pc:sldMk cId="2784242039" sldId="260"/>
            <ac:picMk id="11" creationId="{1EBA8035-212B-480B-8B1E-860C89CA3DAA}"/>
          </ac:picMkLst>
        </pc:picChg>
        <pc:picChg chg="mod">
          <ac:chgData name="Daniel Margetic (SECURITY)" userId="ee2278a4-4fec-4cd0-81f2-44424f444fea" providerId="ADAL" clId="{82134CF5-C38C-4C8B-8A68-B2EFAA2A630B}" dt="2023-11-17T00:00:18.570" v="158" actId="1076"/>
          <ac:picMkLst>
            <pc:docMk/>
            <pc:sldMk cId="2784242039" sldId="260"/>
            <ac:picMk id="14" creationId="{296B9A7F-40EE-4F45-9BD3-33136A53C4E0}"/>
          </ac:picMkLst>
        </pc:picChg>
        <pc:picChg chg="mod">
          <ac:chgData name="Daniel Margetic (SECURITY)" userId="ee2278a4-4fec-4cd0-81f2-44424f444fea" providerId="ADAL" clId="{82134CF5-C38C-4C8B-8A68-B2EFAA2A630B}" dt="2023-11-17T00:00:18.570" v="158" actId="1076"/>
          <ac:picMkLst>
            <pc:docMk/>
            <pc:sldMk cId="2784242039" sldId="260"/>
            <ac:picMk id="20" creationId="{89181935-928F-4933-BA6F-EC5DD1349DEB}"/>
          </ac:picMkLst>
        </pc:picChg>
        <pc:picChg chg="mod">
          <ac:chgData name="Daniel Margetic (SECURITY)" userId="ee2278a4-4fec-4cd0-81f2-44424f444fea" providerId="ADAL" clId="{82134CF5-C38C-4C8B-8A68-B2EFAA2A630B}" dt="2023-11-17T00:02:25.285" v="183" actId="14100"/>
          <ac:picMkLst>
            <pc:docMk/>
            <pc:sldMk cId="2784242039" sldId="260"/>
            <ac:picMk id="24" creationId="{7A543243-82C7-D361-4049-07433B84DFC8}"/>
          </ac:picMkLst>
        </pc:picChg>
        <pc:picChg chg="mod">
          <ac:chgData name="Daniel Margetic (SECURITY)" userId="ee2278a4-4fec-4cd0-81f2-44424f444fea" providerId="ADAL" clId="{82134CF5-C38C-4C8B-8A68-B2EFAA2A630B}" dt="2023-11-17T00:00:18.570" v="158" actId="1076"/>
          <ac:picMkLst>
            <pc:docMk/>
            <pc:sldMk cId="2784242039" sldId="260"/>
            <ac:picMk id="26" creationId="{84584DBA-19CF-4346-8079-46C03DD9E737}"/>
          </ac:picMkLst>
        </pc:picChg>
        <pc:picChg chg="mod">
          <ac:chgData name="Daniel Margetic (SECURITY)" userId="ee2278a4-4fec-4cd0-81f2-44424f444fea" providerId="ADAL" clId="{82134CF5-C38C-4C8B-8A68-B2EFAA2A630B}" dt="2023-11-17T00:02:18.625" v="182" actId="14100"/>
          <ac:picMkLst>
            <pc:docMk/>
            <pc:sldMk cId="2784242039" sldId="260"/>
            <ac:picMk id="29" creationId="{214A66FA-75FA-2363-A4DB-B5EF1BB57366}"/>
          </ac:picMkLst>
        </pc:picChg>
        <pc:picChg chg="mod">
          <ac:chgData name="Daniel Margetic (SECURITY)" userId="ee2278a4-4fec-4cd0-81f2-44424f444fea" providerId="ADAL" clId="{82134CF5-C38C-4C8B-8A68-B2EFAA2A630B}" dt="2023-11-17T00:00:18.570" v="158" actId="1076"/>
          <ac:picMkLst>
            <pc:docMk/>
            <pc:sldMk cId="2784242039" sldId="260"/>
            <ac:picMk id="30" creationId="{EA63606D-2FAA-9999-B70A-CFBC423D2C64}"/>
          </ac:picMkLst>
        </pc:picChg>
        <pc:picChg chg="mod">
          <ac:chgData name="Daniel Margetic (SECURITY)" userId="ee2278a4-4fec-4cd0-81f2-44424f444fea" providerId="ADAL" clId="{82134CF5-C38C-4C8B-8A68-B2EFAA2A630B}" dt="2023-11-17T00:02:10.861" v="181" actId="14100"/>
          <ac:picMkLst>
            <pc:docMk/>
            <pc:sldMk cId="2784242039" sldId="260"/>
            <ac:picMk id="31" creationId="{F59D4826-559A-2B01-1D78-4C97C5D83639}"/>
          </ac:picMkLst>
        </pc:picChg>
        <pc:picChg chg="mod">
          <ac:chgData name="Daniel Margetic (SECURITY)" userId="ee2278a4-4fec-4cd0-81f2-44424f444fea" providerId="ADAL" clId="{82134CF5-C38C-4C8B-8A68-B2EFAA2A630B}" dt="2023-11-17T00:00:18.570" v="158" actId="1076"/>
          <ac:picMkLst>
            <pc:docMk/>
            <pc:sldMk cId="2784242039" sldId="260"/>
            <ac:picMk id="38" creationId="{61DA346B-E781-1C3E-EB67-A9BDBF097C3D}"/>
          </ac:picMkLst>
        </pc:picChg>
        <pc:picChg chg="mod">
          <ac:chgData name="Daniel Margetic (SECURITY)" userId="ee2278a4-4fec-4cd0-81f2-44424f444fea" providerId="ADAL" clId="{82134CF5-C38C-4C8B-8A68-B2EFAA2A630B}" dt="2023-11-17T00:00:18.570" v="158" actId="1076"/>
          <ac:picMkLst>
            <pc:docMk/>
            <pc:sldMk cId="2784242039" sldId="260"/>
            <ac:picMk id="42" creationId="{829907AD-6DD2-8AE7-80EE-B46F0E0F84E8}"/>
          </ac:picMkLst>
        </pc:picChg>
        <pc:picChg chg="mod">
          <ac:chgData name="Daniel Margetic (SECURITY)" userId="ee2278a4-4fec-4cd0-81f2-44424f444fea" providerId="ADAL" clId="{82134CF5-C38C-4C8B-8A68-B2EFAA2A630B}" dt="2023-11-17T00:00:18.570" v="158" actId="1076"/>
          <ac:picMkLst>
            <pc:docMk/>
            <pc:sldMk cId="2784242039" sldId="260"/>
            <ac:picMk id="45" creationId="{B53BF202-0EE5-4181-AD0E-37FC0C513667}"/>
          </ac:picMkLst>
        </pc:picChg>
        <pc:picChg chg="mod">
          <ac:chgData name="Daniel Margetic (SECURITY)" userId="ee2278a4-4fec-4cd0-81f2-44424f444fea" providerId="ADAL" clId="{82134CF5-C38C-4C8B-8A68-B2EFAA2A630B}" dt="2023-11-17T00:00:18.570" v="158" actId="1076"/>
          <ac:picMkLst>
            <pc:docMk/>
            <pc:sldMk cId="2784242039" sldId="260"/>
            <ac:picMk id="51" creationId="{879EF4F3-5DB6-49E5-99DA-24390DB4FF13}"/>
          </ac:picMkLst>
        </pc:picChg>
        <pc:picChg chg="mod">
          <ac:chgData name="Daniel Margetic (SECURITY)" userId="ee2278a4-4fec-4cd0-81f2-44424f444fea" providerId="ADAL" clId="{82134CF5-C38C-4C8B-8A68-B2EFAA2A630B}" dt="2023-11-17T00:00:18.570" v="158" actId="1076"/>
          <ac:picMkLst>
            <pc:docMk/>
            <pc:sldMk cId="2784242039" sldId="260"/>
            <ac:picMk id="57" creationId="{F2CA0EDE-1458-4000-B0D0-FAE6E29232E8}"/>
          </ac:picMkLst>
        </pc:picChg>
        <pc:picChg chg="mod">
          <ac:chgData name="Daniel Margetic (SECURITY)" userId="ee2278a4-4fec-4cd0-81f2-44424f444fea" providerId="ADAL" clId="{82134CF5-C38C-4C8B-8A68-B2EFAA2A630B}" dt="2023-11-17T00:00:18.570" v="158" actId="1076"/>
          <ac:picMkLst>
            <pc:docMk/>
            <pc:sldMk cId="2784242039" sldId="260"/>
            <ac:picMk id="63" creationId="{2E6876F7-D800-44D1-BE73-6CB286E07885}"/>
          </ac:picMkLst>
        </pc:picChg>
      </pc:sldChg>
      <pc:sldChg chg="del">
        <pc:chgData name="Daniel Margetic (SECURITY)" userId="ee2278a4-4fec-4cd0-81f2-44424f444fea" providerId="ADAL" clId="{82134CF5-C38C-4C8B-8A68-B2EFAA2A630B}" dt="2023-11-16T23:47:08.907" v="0" actId="47"/>
        <pc:sldMkLst>
          <pc:docMk/>
          <pc:sldMk cId="3922595312" sldId="2142532394"/>
        </pc:sldMkLst>
      </pc:sldChg>
      <pc:sldChg chg="del">
        <pc:chgData name="Daniel Margetic (SECURITY)" userId="ee2278a4-4fec-4cd0-81f2-44424f444fea" providerId="ADAL" clId="{82134CF5-C38C-4C8B-8A68-B2EFAA2A630B}" dt="2023-11-16T23:47:08.907" v="0" actId="47"/>
        <pc:sldMkLst>
          <pc:docMk/>
          <pc:sldMk cId="631283409" sldId="2142532395"/>
        </pc:sldMkLst>
      </pc:sldChg>
    </pc:docChg>
  </pc:docChgLst>
  <pc:docChgLst>
    <pc:chgData name="Daniel Stocker (HE/THEY)" userId="8873ffaa-5dbe-48d6-a3d1-d1854d40e6c3" providerId="ADAL" clId="{99184FA9-CEF8-441C-AB06-8A7CC16150D6}"/>
    <pc:docChg chg="custSel modSld">
      <pc:chgData name="Daniel Stocker (HE/THEY)" userId="8873ffaa-5dbe-48d6-a3d1-d1854d40e6c3" providerId="ADAL" clId="{99184FA9-CEF8-441C-AB06-8A7CC16150D6}" dt="2024-01-13T04:53:06.242" v="27" actId="478"/>
      <pc:docMkLst>
        <pc:docMk/>
      </pc:docMkLst>
      <pc:sldChg chg="addSp delSp modSp mod">
        <pc:chgData name="Daniel Stocker (HE/THEY)" userId="8873ffaa-5dbe-48d6-a3d1-d1854d40e6c3" providerId="ADAL" clId="{99184FA9-CEF8-441C-AB06-8A7CC16150D6}" dt="2024-01-13T04:52:19.458" v="13" actId="478"/>
        <pc:sldMkLst>
          <pc:docMk/>
          <pc:sldMk cId="2784242039" sldId="260"/>
        </pc:sldMkLst>
        <pc:spChg chg="mod">
          <ac:chgData name="Daniel Stocker (HE/THEY)" userId="8873ffaa-5dbe-48d6-a3d1-d1854d40e6c3" providerId="ADAL" clId="{99184FA9-CEF8-441C-AB06-8A7CC16150D6}" dt="2024-01-13T04:52:01.390" v="7" actId="122"/>
          <ac:spMkLst>
            <pc:docMk/>
            <pc:sldMk cId="2784242039" sldId="260"/>
            <ac:spMk id="7" creationId="{403E0E98-5DA7-4DA9-B9CC-19ACE9F902EC}"/>
          </ac:spMkLst>
        </pc:spChg>
        <pc:spChg chg="mod">
          <ac:chgData name="Daniel Stocker (HE/THEY)" userId="8873ffaa-5dbe-48d6-a3d1-d1854d40e6c3" providerId="ADAL" clId="{99184FA9-CEF8-441C-AB06-8A7CC16150D6}" dt="2024-01-13T04:52:06.448" v="9" actId="14100"/>
          <ac:spMkLst>
            <pc:docMk/>
            <pc:sldMk cId="2784242039" sldId="260"/>
            <ac:spMk id="8" creationId="{3E3E86A1-51F0-4ACE-9110-65C339009DC5}"/>
          </ac:spMkLst>
        </pc:spChg>
        <pc:spChg chg="mod">
          <ac:chgData name="Daniel Stocker (HE/THEY)" userId="8873ffaa-5dbe-48d6-a3d1-d1854d40e6c3" providerId="ADAL" clId="{99184FA9-CEF8-441C-AB06-8A7CC16150D6}" dt="2024-01-13T04:52:16.939" v="12" actId="404"/>
          <ac:spMkLst>
            <pc:docMk/>
            <pc:sldMk cId="2784242039" sldId="260"/>
            <ac:spMk id="9" creationId="{03055892-809B-4369-8DC3-837607F92822}"/>
          </ac:spMkLst>
        </pc:spChg>
        <pc:spChg chg="add del ord">
          <ac:chgData name="Daniel Stocker (HE/THEY)" userId="8873ffaa-5dbe-48d6-a3d1-d1854d40e6c3" providerId="ADAL" clId="{99184FA9-CEF8-441C-AB06-8A7CC16150D6}" dt="2024-01-13T04:52:19.458" v="13" actId="478"/>
          <ac:spMkLst>
            <pc:docMk/>
            <pc:sldMk cId="2784242039" sldId="260"/>
            <ac:spMk id="32" creationId="{FE16A74B-179C-7635-6BD5-4BECCCB9A8FC}"/>
          </ac:spMkLst>
        </pc:spChg>
      </pc:sldChg>
      <pc:sldChg chg="addSp delSp modSp mod">
        <pc:chgData name="Daniel Stocker (HE/THEY)" userId="8873ffaa-5dbe-48d6-a3d1-d1854d40e6c3" providerId="ADAL" clId="{99184FA9-CEF8-441C-AB06-8A7CC16150D6}" dt="2024-01-13T04:53:06.242" v="27" actId="478"/>
        <pc:sldMkLst>
          <pc:docMk/>
          <pc:sldMk cId="4120510816" sldId="273"/>
        </pc:sldMkLst>
        <pc:spChg chg="add del ord">
          <ac:chgData name="Daniel Stocker (HE/THEY)" userId="8873ffaa-5dbe-48d6-a3d1-d1854d40e6c3" providerId="ADAL" clId="{99184FA9-CEF8-441C-AB06-8A7CC16150D6}" dt="2024-01-13T04:53:06.242" v="27" actId="478"/>
          <ac:spMkLst>
            <pc:docMk/>
            <pc:sldMk cId="4120510816" sldId="273"/>
            <ac:spMk id="6" creationId="{EE04FAB9-60CF-E71E-3884-65E076E07B35}"/>
          </ac:spMkLst>
        </pc:spChg>
        <pc:spChg chg="mod">
          <ac:chgData name="Daniel Stocker (HE/THEY)" userId="8873ffaa-5dbe-48d6-a3d1-d1854d40e6c3" providerId="ADAL" clId="{99184FA9-CEF8-441C-AB06-8A7CC16150D6}" dt="2024-01-13T04:53:03.569" v="26" actId="14100"/>
          <ac:spMkLst>
            <pc:docMk/>
            <pc:sldMk cId="4120510816" sldId="273"/>
            <ac:spMk id="7" creationId="{084211DB-3DD5-4181-9098-B93AE002E96E}"/>
          </ac:spMkLst>
        </pc:spChg>
        <pc:spChg chg="mod">
          <ac:chgData name="Daniel Stocker (HE/THEY)" userId="8873ffaa-5dbe-48d6-a3d1-d1854d40e6c3" providerId="ADAL" clId="{99184FA9-CEF8-441C-AB06-8A7CC16150D6}" dt="2024-01-13T04:52:54.689" v="22" actId="14100"/>
          <ac:spMkLst>
            <pc:docMk/>
            <pc:sldMk cId="4120510816" sldId="273"/>
            <ac:spMk id="8" creationId="{4B5C319F-B8B1-45BD-9E8E-CE6EA54E14C4}"/>
          </ac:spMkLst>
        </pc:spChg>
        <pc:spChg chg="mod">
          <ac:chgData name="Daniel Stocker (HE/THEY)" userId="8873ffaa-5dbe-48d6-a3d1-d1854d40e6c3" providerId="ADAL" clId="{99184FA9-CEF8-441C-AB06-8A7CC16150D6}" dt="2024-01-13T04:52:49.275" v="20" actId="14100"/>
          <ac:spMkLst>
            <pc:docMk/>
            <pc:sldMk cId="4120510816" sldId="273"/>
            <ac:spMk id="9" creationId="{B766487E-9ACD-4696-B909-0BD529DF9077}"/>
          </ac:spMkLst>
        </pc:spChg>
        <pc:spChg chg="mod">
          <ac:chgData name="Daniel Stocker (HE/THEY)" userId="8873ffaa-5dbe-48d6-a3d1-d1854d40e6c3" providerId="ADAL" clId="{99184FA9-CEF8-441C-AB06-8A7CC16150D6}" dt="2024-01-13T04:52:59.184" v="24" actId="14100"/>
          <ac:spMkLst>
            <pc:docMk/>
            <pc:sldMk cId="4120510816" sldId="273"/>
            <ac:spMk id="17" creationId="{B6192819-0A74-4FB6-828C-0681B504C31E}"/>
          </ac:spMkLst>
        </pc:spChg>
      </pc:sldChg>
      <pc:sldChg chg="modAnim">
        <pc:chgData name="Daniel Stocker (HE/THEY)" userId="8873ffaa-5dbe-48d6-a3d1-d1854d40e6c3" providerId="ADAL" clId="{99184FA9-CEF8-441C-AB06-8A7CC16150D6}" dt="2024-01-13T04:51:30.919" v="0"/>
        <pc:sldMkLst>
          <pc:docMk/>
          <pc:sldMk cId="4074891933" sldId="2142532392"/>
        </pc:sldMkLst>
      </pc:sldChg>
      <pc:sldChg chg="modAnim">
        <pc:chgData name="Daniel Stocker (HE/THEY)" userId="8873ffaa-5dbe-48d6-a3d1-d1854d40e6c3" providerId="ADAL" clId="{99184FA9-CEF8-441C-AB06-8A7CC16150D6}" dt="2024-01-13T04:51:32.938" v="2"/>
        <pc:sldMkLst>
          <pc:docMk/>
          <pc:sldMk cId="2240942501" sldId="2142532393"/>
        </pc:sldMkLst>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docChgLst>
    <pc:chgData name="Daniel Margetic (SECURITY)" userId="ee2278a4-4fec-4cd0-81f2-44424f444fea" providerId="ADAL" clId="{14CC6835-ADD7-4780-AD6C-A7F04BC7050D}"/>
    <pc:docChg chg="undo custSel addSld delSld modSld sldOrd addMainMaster delMainMaster">
      <pc:chgData name="Daniel Margetic (SECURITY)" userId="ee2278a4-4fec-4cd0-81f2-44424f444fea" providerId="ADAL" clId="{14CC6835-ADD7-4780-AD6C-A7F04BC7050D}" dt="2023-11-16T19:18:29.341" v="2876" actId="20577"/>
      <pc:docMkLst>
        <pc:docMk/>
      </pc:docMkLst>
      <pc:sldChg chg="addSp delSp modSp mod modNotesTx">
        <pc:chgData name="Daniel Margetic (SECURITY)" userId="ee2278a4-4fec-4cd0-81f2-44424f444fea" providerId="ADAL" clId="{14CC6835-ADD7-4780-AD6C-A7F04BC7050D}" dt="2023-11-16T19:18:29.341" v="2876" actId="20577"/>
        <pc:sldMkLst>
          <pc:docMk/>
          <pc:sldMk cId="2784242039" sldId="260"/>
        </pc:sldMkLst>
        <pc:spChg chg="mod">
          <ac:chgData name="Daniel Margetic (SECURITY)" userId="ee2278a4-4fec-4cd0-81f2-44424f444fea" providerId="ADAL" clId="{14CC6835-ADD7-4780-AD6C-A7F04BC7050D}" dt="2023-11-14T16:24:41.103" v="1262" actId="465"/>
          <ac:spMkLst>
            <pc:docMk/>
            <pc:sldMk cId="2784242039" sldId="260"/>
            <ac:spMk id="3" creationId="{02A2312C-B6C0-45C8-BA07-32B020802FF8}"/>
          </ac:spMkLst>
        </pc:spChg>
        <pc:spChg chg="mod">
          <ac:chgData name="Daniel Margetic (SECURITY)" userId="ee2278a4-4fec-4cd0-81f2-44424f444fea" providerId="ADAL" clId="{14CC6835-ADD7-4780-AD6C-A7F04BC7050D}" dt="2023-11-14T16:25:04.635" v="1267" actId="465"/>
          <ac:spMkLst>
            <pc:docMk/>
            <pc:sldMk cId="2784242039" sldId="260"/>
            <ac:spMk id="5" creationId="{449B3142-8E14-463C-9568-B853FC4E00D8}"/>
          </ac:spMkLst>
        </pc:spChg>
        <pc:spChg chg="add mod">
          <ac:chgData name="Daniel Margetic (SECURITY)" userId="ee2278a4-4fec-4cd0-81f2-44424f444fea" providerId="ADAL" clId="{14CC6835-ADD7-4780-AD6C-A7F04BC7050D}" dt="2023-11-14T15:28:56.986" v="637" actId="571"/>
          <ac:spMkLst>
            <pc:docMk/>
            <pc:sldMk cId="2784242039" sldId="260"/>
            <ac:spMk id="6" creationId="{084F732A-719D-D7DA-ED5D-F79C138B77D2}"/>
          </ac:spMkLst>
        </pc:spChg>
        <pc:spChg chg="mod">
          <ac:chgData name="Daniel Margetic (SECURITY)" userId="ee2278a4-4fec-4cd0-81f2-44424f444fea" providerId="ADAL" clId="{14CC6835-ADD7-4780-AD6C-A7F04BC7050D}" dt="2023-11-16T14:34:46.002" v="1957" actId="20577"/>
          <ac:spMkLst>
            <pc:docMk/>
            <pc:sldMk cId="2784242039" sldId="260"/>
            <ac:spMk id="10" creationId="{0E5A7937-C405-4E1D-A3A8-1BECC411166F}"/>
          </ac:spMkLst>
        </pc:spChg>
        <pc:spChg chg="mod">
          <ac:chgData name="Daniel Margetic (SECURITY)" userId="ee2278a4-4fec-4cd0-81f2-44424f444fea" providerId="ADAL" clId="{14CC6835-ADD7-4780-AD6C-A7F04BC7050D}" dt="2023-11-14T16:24:41.103" v="1262" actId="465"/>
          <ac:spMkLst>
            <pc:docMk/>
            <pc:sldMk cId="2784242039" sldId="260"/>
            <ac:spMk id="12" creationId="{BF878C93-8775-4329-AC41-FB6E5F1F9E5D}"/>
          </ac:spMkLst>
        </pc:spChg>
        <pc:spChg chg="mod">
          <ac:chgData name="Daniel Margetic (SECURITY)" userId="ee2278a4-4fec-4cd0-81f2-44424f444fea" providerId="ADAL" clId="{14CC6835-ADD7-4780-AD6C-A7F04BC7050D}" dt="2023-11-14T16:25:04.635" v="1267" actId="465"/>
          <ac:spMkLst>
            <pc:docMk/>
            <pc:sldMk cId="2784242039" sldId="260"/>
            <ac:spMk id="13" creationId="{DEACA864-3795-4B65-93F0-66CF1A79BB5F}"/>
          </ac:spMkLst>
        </pc:spChg>
        <pc:spChg chg="mod replST">
          <ac:chgData name="Daniel Margetic (SECURITY)" userId="ee2278a4-4fec-4cd0-81f2-44424f444fea" providerId="ADAL" clId="{14CC6835-ADD7-4780-AD6C-A7F04BC7050D}" dt="2023-11-16T11:30:03.448" v="1698"/>
          <ac:spMkLst>
            <pc:docMk/>
            <pc:sldMk cId="2784242039" sldId="260"/>
            <ac:spMk id="16" creationId="{8FAEC4C6-4999-49FA-9A20-D5286ACF228D}"/>
          </ac:spMkLst>
        </pc:spChg>
        <pc:spChg chg="mod replST">
          <ac:chgData name="Daniel Margetic (SECURITY)" userId="ee2278a4-4fec-4cd0-81f2-44424f444fea" providerId="ADAL" clId="{14CC6835-ADD7-4780-AD6C-A7F04BC7050D}" dt="2023-11-16T11:30:29.280" v="1700"/>
          <ac:spMkLst>
            <pc:docMk/>
            <pc:sldMk cId="2784242039" sldId="260"/>
            <ac:spMk id="18" creationId="{534C3077-CDBF-4AF7-9BDC-213801286609}"/>
          </ac:spMkLst>
        </pc:spChg>
        <pc:spChg chg="add mod">
          <ac:chgData name="Daniel Margetic (SECURITY)" userId="ee2278a4-4fec-4cd0-81f2-44424f444fea" providerId="ADAL" clId="{14CC6835-ADD7-4780-AD6C-A7F04BC7050D}" dt="2023-11-16T18:57:36.384" v="2518" actId="20577"/>
          <ac:spMkLst>
            <pc:docMk/>
            <pc:sldMk cId="2784242039" sldId="260"/>
            <ac:spMk id="21" creationId="{BD72CBD1-F987-DC47-6246-CDC9B07A9F66}"/>
          </ac:spMkLst>
        </pc:spChg>
        <pc:spChg chg="mod">
          <ac:chgData name="Daniel Margetic (SECURITY)" userId="ee2278a4-4fec-4cd0-81f2-44424f444fea" providerId="ADAL" clId="{14CC6835-ADD7-4780-AD6C-A7F04BC7050D}" dt="2023-11-14T16:24:41.103" v="1262" actId="465"/>
          <ac:spMkLst>
            <pc:docMk/>
            <pc:sldMk cId="2784242039" sldId="260"/>
            <ac:spMk id="22" creationId="{26EC3D75-A7AA-419E-954A-541DBD940CE3}"/>
          </ac:spMkLst>
        </pc:spChg>
        <pc:spChg chg="add mod">
          <ac:chgData name="Daniel Margetic (SECURITY)" userId="ee2278a4-4fec-4cd0-81f2-44424f444fea" providerId="ADAL" clId="{14CC6835-ADD7-4780-AD6C-A7F04BC7050D}" dt="2023-11-14T15:28:56.986" v="637" actId="571"/>
          <ac:spMkLst>
            <pc:docMk/>
            <pc:sldMk cId="2784242039" sldId="260"/>
            <ac:spMk id="24" creationId="{21503CF5-749A-DAB4-B428-3D6388A7AA72}"/>
          </ac:spMkLst>
        </pc:spChg>
        <pc:spChg chg="mod">
          <ac:chgData name="Daniel Margetic (SECURITY)" userId="ee2278a4-4fec-4cd0-81f2-44424f444fea" providerId="ADAL" clId="{14CC6835-ADD7-4780-AD6C-A7F04BC7050D}" dt="2023-11-14T16:25:04.635" v="1267" actId="465"/>
          <ac:spMkLst>
            <pc:docMk/>
            <pc:sldMk cId="2784242039" sldId="260"/>
            <ac:spMk id="25" creationId="{92D996AE-5E09-476E-81FB-22FA58980C80}"/>
          </ac:spMkLst>
        </pc:spChg>
        <pc:spChg chg="add mod">
          <ac:chgData name="Daniel Margetic (SECURITY)" userId="ee2278a4-4fec-4cd0-81f2-44424f444fea" providerId="ADAL" clId="{14CC6835-ADD7-4780-AD6C-A7F04BC7050D}" dt="2023-11-16T18:57:39.804" v="2521" actId="20577"/>
          <ac:spMkLst>
            <pc:docMk/>
            <pc:sldMk cId="2784242039" sldId="260"/>
            <ac:spMk id="27" creationId="{4976D953-E6C7-72EC-1F0F-168561210E81}"/>
          </ac:spMkLst>
        </pc:spChg>
        <pc:spChg chg="add mod">
          <ac:chgData name="Daniel Margetic (SECURITY)" userId="ee2278a4-4fec-4cd0-81f2-44424f444fea" providerId="ADAL" clId="{14CC6835-ADD7-4780-AD6C-A7F04BC7050D}" dt="2023-11-14T15:28:56.986" v="637" actId="571"/>
          <ac:spMkLst>
            <pc:docMk/>
            <pc:sldMk cId="2784242039" sldId="260"/>
            <ac:spMk id="29" creationId="{1216BAC7-7277-1B7C-BEA7-7D2C10633429}"/>
          </ac:spMkLst>
        </pc:spChg>
        <pc:spChg chg="add mod">
          <ac:chgData name="Daniel Margetic (SECURITY)" userId="ee2278a4-4fec-4cd0-81f2-44424f444fea" providerId="ADAL" clId="{14CC6835-ADD7-4780-AD6C-A7F04BC7050D}" dt="2023-11-14T15:28:56.986" v="637" actId="571"/>
          <ac:spMkLst>
            <pc:docMk/>
            <pc:sldMk cId="2784242039" sldId="260"/>
            <ac:spMk id="31" creationId="{773BA2C5-B38F-52F6-E513-A4A8CB65B11E}"/>
          </ac:spMkLst>
        </pc:spChg>
        <pc:spChg chg="add mod">
          <ac:chgData name="Daniel Margetic (SECURITY)" userId="ee2278a4-4fec-4cd0-81f2-44424f444fea" providerId="ADAL" clId="{14CC6835-ADD7-4780-AD6C-A7F04BC7050D}" dt="2023-11-14T15:28:56.986" v="637" actId="571"/>
          <ac:spMkLst>
            <pc:docMk/>
            <pc:sldMk cId="2784242039" sldId="260"/>
            <ac:spMk id="32" creationId="{9F10D304-9241-6C75-0195-56ED18074F5A}"/>
          </ac:spMkLst>
        </pc:spChg>
        <pc:spChg chg="add mod">
          <ac:chgData name="Daniel Margetic (SECURITY)" userId="ee2278a4-4fec-4cd0-81f2-44424f444fea" providerId="ADAL" clId="{14CC6835-ADD7-4780-AD6C-A7F04BC7050D}" dt="2023-11-14T15:28:56.986" v="637" actId="571"/>
          <ac:spMkLst>
            <pc:docMk/>
            <pc:sldMk cId="2784242039" sldId="260"/>
            <ac:spMk id="34" creationId="{98EBA2F2-F13F-C268-4D97-1375262D1704}"/>
          </ac:spMkLst>
        </pc:spChg>
        <pc:spChg chg="add mod">
          <ac:chgData name="Daniel Margetic (SECURITY)" userId="ee2278a4-4fec-4cd0-81f2-44424f444fea" providerId="ADAL" clId="{14CC6835-ADD7-4780-AD6C-A7F04BC7050D}" dt="2023-11-14T15:28:56.986" v="637" actId="571"/>
          <ac:spMkLst>
            <pc:docMk/>
            <pc:sldMk cId="2784242039" sldId="260"/>
            <ac:spMk id="35" creationId="{BEEA0F8E-BCA1-F6A2-B645-D6ED29F44F90}"/>
          </ac:spMkLst>
        </pc:spChg>
        <pc:spChg chg="add mod">
          <ac:chgData name="Daniel Margetic (SECURITY)" userId="ee2278a4-4fec-4cd0-81f2-44424f444fea" providerId="ADAL" clId="{14CC6835-ADD7-4780-AD6C-A7F04BC7050D}" dt="2023-11-14T15:28:56.986" v="637" actId="571"/>
          <ac:spMkLst>
            <pc:docMk/>
            <pc:sldMk cId="2784242039" sldId="260"/>
            <ac:spMk id="36" creationId="{18659763-D8DE-1B6F-4A53-23F0744AE4C6}"/>
          </ac:spMkLst>
        </pc:spChg>
        <pc:spChg chg="add mod">
          <ac:chgData name="Daniel Margetic (SECURITY)" userId="ee2278a4-4fec-4cd0-81f2-44424f444fea" providerId="ADAL" clId="{14CC6835-ADD7-4780-AD6C-A7F04BC7050D}" dt="2023-11-16T18:57:53.372" v="2525" actId="20577"/>
          <ac:spMkLst>
            <pc:docMk/>
            <pc:sldMk cId="2784242039" sldId="260"/>
            <ac:spMk id="36" creationId="{A602988C-DDDA-DDBF-4079-F843938159FB}"/>
          </ac:spMkLst>
        </pc:spChg>
        <pc:spChg chg="add mod">
          <ac:chgData name="Daniel Margetic (SECURITY)" userId="ee2278a4-4fec-4cd0-81f2-44424f444fea" providerId="ADAL" clId="{14CC6835-ADD7-4780-AD6C-A7F04BC7050D}" dt="2023-11-14T15:28:56.986" v="637" actId="571"/>
          <ac:spMkLst>
            <pc:docMk/>
            <pc:sldMk cId="2784242039" sldId="260"/>
            <ac:spMk id="37" creationId="{9CDC69B5-68CD-DFFF-65E2-12B2EC26E1F4}"/>
          </ac:spMkLst>
        </pc:spChg>
        <pc:spChg chg="add mod">
          <ac:chgData name="Daniel Margetic (SECURITY)" userId="ee2278a4-4fec-4cd0-81f2-44424f444fea" providerId="ADAL" clId="{14CC6835-ADD7-4780-AD6C-A7F04BC7050D}" dt="2023-11-16T18:57:56.319" v="2527" actId="20577"/>
          <ac:spMkLst>
            <pc:docMk/>
            <pc:sldMk cId="2784242039" sldId="260"/>
            <ac:spMk id="37" creationId="{F4571528-C912-862D-3B32-3DA7DF7811FE}"/>
          </ac:spMkLst>
        </pc:spChg>
        <pc:spChg chg="add mod">
          <ac:chgData name="Daniel Margetic (SECURITY)" userId="ee2278a4-4fec-4cd0-81f2-44424f444fea" providerId="ADAL" clId="{14CC6835-ADD7-4780-AD6C-A7F04BC7050D}" dt="2023-11-14T15:28:56.986" v="637" actId="571"/>
          <ac:spMkLst>
            <pc:docMk/>
            <pc:sldMk cId="2784242039" sldId="260"/>
            <ac:spMk id="38" creationId="{6365BD0D-4B25-27B6-2F76-FC1F28B1CE71}"/>
          </ac:spMkLst>
        </pc:spChg>
        <pc:spChg chg="add mod replST">
          <ac:chgData name="Daniel Margetic (SECURITY)" userId="ee2278a4-4fec-4cd0-81f2-44424f444fea" providerId="ADAL" clId="{14CC6835-ADD7-4780-AD6C-A7F04BC7050D}" dt="2023-11-16T18:58:41.998" v="2534"/>
          <ac:spMkLst>
            <pc:docMk/>
            <pc:sldMk cId="2784242039" sldId="260"/>
            <ac:spMk id="39" creationId="{5543250D-67A3-CFE0-C0FF-CA25504BECE5}"/>
          </ac:spMkLst>
        </pc:spChg>
        <pc:spChg chg="add mod replST">
          <ac:chgData name="Daniel Margetic (SECURITY)" userId="ee2278a4-4fec-4cd0-81f2-44424f444fea" providerId="ADAL" clId="{14CC6835-ADD7-4780-AD6C-A7F04BC7050D}" dt="2023-11-16T18:58:56.060" v="2535"/>
          <ac:spMkLst>
            <pc:docMk/>
            <pc:sldMk cId="2784242039" sldId="260"/>
            <ac:spMk id="40" creationId="{2D9B9717-E01F-1D95-0AE4-2074F9F92C37}"/>
          </ac:spMkLst>
        </pc:spChg>
        <pc:spChg chg="add mod">
          <ac:chgData name="Daniel Margetic (SECURITY)" userId="ee2278a4-4fec-4cd0-81f2-44424f444fea" providerId="ADAL" clId="{14CC6835-ADD7-4780-AD6C-A7F04BC7050D}" dt="2023-11-14T15:28:56.986" v="637" actId="571"/>
          <ac:spMkLst>
            <pc:docMk/>
            <pc:sldMk cId="2784242039" sldId="260"/>
            <ac:spMk id="40" creationId="{EF29ED37-271E-511A-95DD-B362DEB07D04}"/>
          </ac:spMkLst>
        </pc:spChg>
        <pc:spChg chg="mod">
          <ac:chgData name="Daniel Margetic (SECURITY)" userId="ee2278a4-4fec-4cd0-81f2-44424f444fea" providerId="ADAL" clId="{14CC6835-ADD7-4780-AD6C-A7F04BC7050D}" dt="2023-11-14T16:24:41.103" v="1262" actId="465"/>
          <ac:spMkLst>
            <pc:docMk/>
            <pc:sldMk cId="2784242039" sldId="260"/>
            <ac:spMk id="41" creationId="{5F718C7C-8E6C-4F1F-880F-BE556A2A4FA1}"/>
          </ac:spMkLst>
        </pc:spChg>
        <pc:spChg chg="add mod">
          <ac:chgData name="Daniel Margetic (SECURITY)" userId="ee2278a4-4fec-4cd0-81f2-44424f444fea" providerId="ADAL" clId="{14CC6835-ADD7-4780-AD6C-A7F04BC7050D}" dt="2023-11-14T15:28:56.986" v="637" actId="571"/>
          <ac:spMkLst>
            <pc:docMk/>
            <pc:sldMk cId="2784242039" sldId="260"/>
            <ac:spMk id="42" creationId="{9727E0D1-D93A-1C18-0F28-65C4F6BA30D2}"/>
          </ac:spMkLst>
        </pc:spChg>
        <pc:spChg chg="mod">
          <ac:chgData name="Daniel Margetic (SECURITY)" userId="ee2278a4-4fec-4cd0-81f2-44424f444fea" providerId="ADAL" clId="{14CC6835-ADD7-4780-AD6C-A7F04BC7050D}" dt="2023-11-14T16:25:04.635" v="1267" actId="465"/>
          <ac:spMkLst>
            <pc:docMk/>
            <pc:sldMk cId="2784242039" sldId="260"/>
            <ac:spMk id="43" creationId="{9A0E3318-F6C4-42EA-8925-F6A87532565D}"/>
          </ac:spMkLst>
        </pc:spChg>
        <pc:spChg chg="add mod">
          <ac:chgData name="Daniel Margetic (SECURITY)" userId="ee2278a4-4fec-4cd0-81f2-44424f444fea" providerId="ADAL" clId="{14CC6835-ADD7-4780-AD6C-A7F04BC7050D}" dt="2023-11-14T15:28:56.986" v="637" actId="571"/>
          <ac:spMkLst>
            <pc:docMk/>
            <pc:sldMk cId="2784242039" sldId="260"/>
            <ac:spMk id="46" creationId="{00C869B3-A949-B131-723C-9FBB4EA15F64}"/>
          </ac:spMkLst>
        </pc:spChg>
        <pc:spChg chg="mod">
          <ac:chgData name="Daniel Margetic (SECURITY)" userId="ee2278a4-4fec-4cd0-81f2-44424f444fea" providerId="ADAL" clId="{14CC6835-ADD7-4780-AD6C-A7F04BC7050D}" dt="2023-11-14T16:24:41.103" v="1262" actId="465"/>
          <ac:spMkLst>
            <pc:docMk/>
            <pc:sldMk cId="2784242039" sldId="260"/>
            <ac:spMk id="47" creationId="{97A63E6B-1073-45D8-81B7-6FB833A473A3}"/>
          </ac:spMkLst>
        </pc:spChg>
        <pc:spChg chg="add mod">
          <ac:chgData name="Daniel Margetic (SECURITY)" userId="ee2278a4-4fec-4cd0-81f2-44424f444fea" providerId="ADAL" clId="{14CC6835-ADD7-4780-AD6C-A7F04BC7050D}" dt="2023-11-14T15:28:56.986" v="637" actId="571"/>
          <ac:spMkLst>
            <pc:docMk/>
            <pc:sldMk cId="2784242039" sldId="260"/>
            <ac:spMk id="48" creationId="{DB738EC8-6E94-984D-832A-2B814F544D5A}"/>
          </ac:spMkLst>
        </pc:spChg>
        <pc:spChg chg="mod">
          <ac:chgData name="Daniel Margetic (SECURITY)" userId="ee2278a4-4fec-4cd0-81f2-44424f444fea" providerId="ADAL" clId="{14CC6835-ADD7-4780-AD6C-A7F04BC7050D}" dt="2023-11-14T16:25:04.635" v="1267" actId="465"/>
          <ac:spMkLst>
            <pc:docMk/>
            <pc:sldMk cId="2784242039" sldId="260"/>
            <ac:spMk id="49" creationId="{D8B9A33B-ADD7-4791-8FF2-6D7E50EF2C36}"/>
          </ac:spMkLst>
        </pc:spChg>
        <pc:spChg chg="add mod">
          <ac:chgData name="Daniel Margetic (SECURITY)" userId="ee2278a4-4fec-4cd0-81f2-44424f444fea" providerId="ADAL" clId="{14CC6835-ADD7-4780-AD6C-A7F04BC7050D}" dt="2023-11-14T15:28:56.986" v="637" actId="571"/>
          <ac:spMkLst>
            <pc:docMk/>
            <pc:sldMk cId="2784242039" sldId="260"/>
            <ac:spMk id="52" creationId="{61D7A029-3979-73FF-E367-7D5ED666654D}"/>
          </ac:spMkLst>
        </pc:spChg>
        <pc:spChg chg="mod">
          <ac:chgData name="Daniel Margetic (SECURITY)" userId="ee2278a4-4fec-4cd0-81f2-44424f444fea" providerId="ADAL" clId="{14CC6835-ADD7-4780-AD6C-A7F04BC7050D}" dt="2023-11-14T16:24:41.103" v="1262" actId="465"/>
          <ac:spMkLst>
            <pc:docMk/>
            <pc:sldMk cId="2784242039" sldId="260"/>
            <ac:spMk id="53" creationId="{DE4F2781-57BF-400E-9776-D0CB596ECA76}"/>
          </ac:spMkLst>
        </pc:spChg>
        <pc:spChg chg="add mod">
          <ac:chgData name="Daniel Margetic (SECURITY)" userId="ee2278a4-4fec-4cd0-81f2-44424f444fea" providerId="ADAL" clId="{14CC6835-ADD7-4780-AD6C-A7F04BC7050D}" dt="2023-11-14T15:28:56.986" v="637" actId="571"/>
          <ac:spMkLst>
            <pc:docMk/>
            <pc:sldMk cId="2784242039" sldId="260"/>
            <ac:spMk id="54" creationId="{CA28A579-05B5-46F6-86EE-C7ABEE86D1FE}"/>
          </ac:spMkLst>
        </pc:spChg>
        <pc:spChg chg="mod">
          <ac:chgData name="Daniel Margetic (SECURITY)" userId="ee2278a4-4fec-4cd0-81f2-44424f444fea" providerId="ADAL" clId="{14CC6835-ADD7-4780-AD6C-A7F04BC7050D}" dt="2023-11-14T16:25:04.635" v="1267" actId="465"/>
          <ac:spMkLst>
            <pc:docMk/>
            <pc:sldMk cId="2784242039" sldId="260"/>
            <ac:spMk id="55" creationId="{89E44410-8F83-483F-AF65-068A8FA9E76C}"/>
          </ac:spMkLst>
        </pc:spChg>
        <pc:spChg chg="add mod">
          <ac:chgData name="Daniel Margetic (SECURITY)" userId="ee2278a4-4fec-4cd0-81f2-44424f444fea" providerId="ADAL" clId="{14CC6835-ADD7-4780-AD6C-A7F04BC7050D}" dt="2023-11-14T16:24:41.103" v="1262" actId="465"/>
          <ac:spMkLst>
            <pc:docMk/>
            <pc:sldMk cId="2784242039" sldId="260"/>
            <ac:spMk id="58" creationId="{68111BEC-B35B-A65C-5898-A3D5E3D8520B}"/>
          </ac:spMkLst>
        </pc:spChg>
        <pc:spChg chg="mod">
          <ac:chgData name="Daniel Margetic (SECURITY)" userId="ee2278a4-4fec-4cd0-81f2-44424f444fea" providerId="ADAL" clId="{14CC6835-ADD7-4780-AD6C-A7F04BC7050D}" dt="2023-11-14T16:24:41.103" v="1262" actId="465"/>
          <ac:spMkLst>
            <pc:docMk/>
            <pc:sldMk cId="2784242039" sldId="260"/>
            <ac:spMk id="59" creationId="{91C29F1C-4489-4EBD-A4B7-A32D7A563807}"/>
          </ac:spMkLst>
        </pc:spChg>
        <pc:spChg chg="add mod">
          <ac:chgData name="Daniel Margetic (SECURITY)" userId="ee2278a4-4fec-4cd0-81f2-44424f444fea" providerId="ADAL" clId="{14CC6835-ADD7-4780-AD6C-A7F04BC7050D}" dt="2023-11-14T16:25:04.635" v="1267" actId="465"/>
          <ac:spMkLst>
            <pc:docMk/>
            <pc:sldMk cId="2784242039" sldId="260"/>
            <ac:spMk id="60" creationId="{AD2213D7-B94F-85E9-34DC-C57FCA787D02}"/>
          </ac:spMkLst>
        </pc:spChg>
        <pc:spChg chg="mod">
          <ac:chgData name="Daniel Margetic (SECURITY)" userId="ee2278a4-4fec-4cd0-81f2-44424f444fea" providerId="ADAL" clId="{14CC6835-ADD7-4780-AD6C-A7F04BC7050D}" dt="2023-11-14T16:25:04.635" v="1267" actId="465"/>
          <ac:spMkLst>
            <pc:docMk/>
            <pc:sldMk cId="2784242039" sldId="260"/>
            <ac:spMk id="61" creationId="{89C2434E-16C4-48B5-AA76-0F387E7C12B5}"/>
          </ac:spMkLst>
        </pc:spChg>
        <pc:spChg chg="add del mod replST">
          <ac:chgData name="Daniel Margetic (SECURITY)" userId="ee2278a4-4fec-4cd0-81f2-44424f444fea" providerId="ADAL" clId="{14CC6835-ADD7-4780-AD6C-A7F04BC7050D}" dt="2023-11-16T18:56:42.382" v="2511" actId="478"/>
          <ac:spMkLst>
            <pc:docMk/>
            <pc:sldMk cId="2784242039" sldId="260"/>
            <ac:spMk id="62" creationId="{98F194C2-5D35-B10A-04A6-8497BCEE49DC}"/>
          </ac:spMkLst>
        </pc:spChg>
        <pc:spChg chg="add del mod">
          <ac:chgData name="Daniel Margetic (SECURITY)" userId="ee2278a4-4fec-4cd0-81f2-44424f444fea" providerId="ADAL" clId="{14CC6835-ADD7-4780-AD6C-A7F04BC7050D}" dt="2023-11-16T18:56:42.382" v="2511" actId="478"/>
          <ac:spMkLst>
            <pc:docMk/>
            <pc:sldMk cId="2784242039" sldId="260"/>
            <ac:spMk id="64" creationId="{DD0AFA56-5396-E59F-56A8-476BAD71892C}"/>
          </ac:spMkLst>
        </pc:spChg>
        <pc:spChg chg="add del mod replST">
          <ac:chgData name="Daniel Margetic (SECURITY)" userId="ee2278a4-4fec-4cd0-81f2-44424f444fea" providerId="ADAL" clId="{14CC6835-ADD7-4780-AD6C-A7F04BC7050D}" dt="2023-11-16T18:56:42.382" v="2511" actId="478"/>
          <ac:spMkLst>
            <pc:docMk/>
            <pc:sldMk cId="2784242039" sldId="260"/>
            <ac:spMk id="65" creationId="{57679DB3-1ACE-3CDC-FB7F-4A9B2B012A4C}"/>
          </ac:spMkLst>
        </pc:spChg>
        <pc:spChg chg="add del mod">
          <ac:chgData name="Daniel Margetic (SECURITY)" userId="ee2278a4-4fec-4cd0-81f2-44424f444fea" providerId="ADAL" clId="{14CC6835-ADD7-4780-AD6C-A7F04BC7050D}" dt="2023-11-16T18:56:42.382" v="2511" actId="478"/>
          <ac:spMkLst>
            <pc:docMk/>
            <pc:sldMk cId="2784242039" sldId="260"/>
            <ac:spMk id="66" creationId="{4DC5D191-290D-7371-951E-69875D2052CE}"/>
          </ac:spMkLst>
        </pc:spChg>
        <pc:spChg chg="add del mod replST">
          <ac:chgData name="Daniel Margetic (SECURITY)" userId="ee2278a4-4fec-4cd0-81f2-44424f444fea" providerId="ADAL" clId="{14CC6835-ADD7-4780-AD6C-A7F04BC7050D}" dt="2023-11-16T18:56:42.382" v="2511" actId="478"/>
          <ac:spMkLst>
            <pc:docMk/>
            <pc:sldMk cId="2784242039" sldId="260"/>
            <ac:spMk id="67" creationId="{87C4D700-84E5-08CD-9720-B3E1FFC96596}"/>
          </ac:spMkLst>
        </pc:spChg>
        <pc:spChg chg="add del mod replST">
          <ac:chgData name="Daniel Margetic (SECURITY)" userId="ee2278a4-4fec-4cd0-81f2-44424f444fea" providerId="ADAL" clId="{14CC6835-ADD7-4780-AD6C-A7F04BC7050D}" dt="2023-11-16T18:56:42.382" v="2511" actId="478"/>
          <ac:spMkLst>
            <pc:docMk/>
            <pc:sldMk cId="2784242039" sldId="260"/>
            <ac:spMk id="68" creationId="{2F01B3AC-955E-1018-BB33-DA4C0C24C36D}"/>
          </ac:spMkLst>
        </pc:spChg>
        <pc:picChg chg="add mod">
          <ac:chgData name="Daniel Margetic (SECURITY)" userId="ee2278a4-4fec-4cd0-81f2-44424f444fea" providerId="ADAL" clId="{14CC6835-ADD7-4780-AD6C-A7F04BC7050D}" dt="2023-11-14T16:24:20.368" v="1261" actId="465"/>
          <ac:picMkLst>
            <pc:docMk/>
            <pc:sldMk cId="2784242039" sldId="260"/>
            <ac:picMk id="6" creationId="{232D3EBB-CED6-64C7-4960-4942EFBA400F}"/>
          </ac:picMkLst>
        </pc:picChg>
        <pc:picChg chg="mod">
          <ac:chgData name="Daniel Margetic (SECURITY)" userId="ee2278a4-4fec-4cd0-81f2-44424f444fea" providerId="ADAL" clId="{14CC6835-ADD7-4780-AD6C-A7F04BC7050D}" dt="2023-11-14T16:24:20.368" v="1261" actId="465"/>
          <ac:picMkLst>
            <pc:docMk/>
            <pc:sldMk cId="2784242039" sldId="260"/>
            <ac:picMk id="11" creationId="{1EBA8035-212B-480B-8B1E-860C89CA3DAA}"/>
          </ac:picMkLst>
        </pc:picChg>
        <pc:picChg chg="mod">
          <ac:chgData name="Daniel Margetic (SECURITY)" userId="ee2278a4-4fec-4cd0-81f2-44424f444fea" providerId="ADAL" clId="{14CC6835-ADD7-4780-AD6C-A7F04BC7050D}" dt="2023-11-14T16:24:20.368" v="1261" actId="465"/>
          <ac:picMkLst>
            <pc:docMk/>
            <pc:sldMk cId="2784242039" sldId="260"/>
            <ac:picMk id="14" creationId="{296B9A7F-40EE-4F45-9BD3-33136A53C4E0}"/>
          </ac:picMkLst>
        </pc:picChg>
        <pc:picChg chg="mod">
          <ac:chgData name="Daniel Margetic (SECURITY)" userId="ee2278a4-4fec-4cd0-81f2-44424f444fea" providerId="ADAL" clId="{14CC6835-ADD7-4780-AD6C-A7F04BC7050D}" dt="2023-11-16T11:10:43.798" v="1690" actId="1076"/>
          <ac:picMkLst>
            <pc:docMk/>
            <pc:sldMk cId="2784242039" sldId="260"/>
            <ac:picMk id="20" creationId="{89181935-928F-4933-BA6F-EC5DD1349DEB}"/>
          </ac:picMkLst>
        </pc:picChg>
        <pc:picChg chg="del mod replST">
          <ac:chgData name="Daniel Margetic (SECURITY)" userId="ee2278a4-4fec-4cd0-81f2-44424f444fea" providerId="ADAL" clId="{14CC6835-ADD7-4780-AD6C-A7F04BC7050D}" dt="2023-11-16T18:33:18.217" v="2380" actId="21"/>
          <ac:picMkLst>
            <pc:docMk/>
            <pc:sldMk cId="2784242039" sldId="260"/>
            <ac:picMk id="21" creationId="{58794FA3-F49D-421A-A084-08CB394733A8}"/>
          </ac:picMkLst>
        </pc:picChg>
        <pc:picChg chg="add mod">
          <ac:chgData name="Daniel Margetic (SECURITY)" userId="ee2278a4-4fec-4cd0-81f2-44424f444fea" providerId="ADAL" clId="{14CC6835-ADD7-4780-AD6C-A7F04BC7050D}" dt="2023-11-16T18:59:35.464" v="2536"/>
          <ac:picMkLst>
            <pc:docMk/>
            <pc:sldMk cId="2784242039" sldId="260"/>
            <ac:picMk id="24" creationId="{7A543243-82C7-D361-4049-07433B84DFC8}"/>
          </ac:picMkLst>
        </pc:picChg>
        <pc:picChg chg="add del mod">
          <ac:chgData name="Daniel Margetic (SECURITY)" userId="ee2278a4-4fec-4cd0-81f2-44424f444fea" providerId="ADAL" clId="{14CC6835-ADD7-4780-AD6C-A7F04BC7050D}" dt="2023-11-16T18:56:46.228" v="2512" actId="478"/>
          <ac:picMkLst>
            <pc:docMk/>
            <pc:sldMk cId="2784242039" sldId="260"/>
            <ac:picMk id="24" creationId="{E0835E9E-478B-1509-9A9A-67653191D8BC}"/>
          </ac:picMkLst>
        </pc:picChg>
        <pc:picChg chg="mod">
          <ac:chgData name="Daniel Margetic (SECURITY)" userId="ee2278a4-4fec-4cd0-81f2-44424f444fea" providerId="ADAL" clId="{14CC6835-ADD7-4780-AD6C-A7F04BC7050D}" dt="2023-11-14T16:24:20.368" v="1261" actId="465"/>
          <ac:picMkLst>
            <pc:docMk/>
            <pc:sldMk cId="2784242039" sldId="260"/>
            <ac:picMk id="26" creationId="{84584DBA-19CF-4346-8079-46C03DD9E737}"/>
          </ac:picMkLst>
        </pc:picChg>
        <pc:picChg chg="del mod replST">
          <ac:chgData name="Daniel Margetic (SECURITY)" userId="ee2278a4-4fec-4cd0-81f2-44424f444fea" providerId="ADAL" clId="{14CC6835-ADD7-4780-AD6C-A7F04BC7050D}" dt="2023-11-16T18:33:18.217" v="2380" actId="21"/>
          <ac:picMkLst>
            <pc:docMk/>
            <pc:sldMk cId="2784242039" sldId="260"/>
            <ac:picMk id="27" creationId="{5B432997-6AE9-4175-8840-776C13766D2A}"/>
          </ac:picMkLst>
        </pc:picChg>
        <pc:picChg chg="add mod">
          <ac:chgData name="Daniel Margetic (SECURITY)" userId="ee2278a4-4fec-4cd0-81f2-44424f444fea" providerId="ADAL" clId="{14CC6835-ADD7-4780-AD6C-A7F04BC7050D}" dt="2023-11-16T18:59:35.464" v="2536"/>
          <ac:picMkLst>
            <pc:docMk/>
            <pc:sldMk cId="2784242039" sldId="260"/>
            <ac:picMk id="29" creationId="{214A66FA-75FA-2363-A4DB-B5EF1BB57366}"/>
          </ac:picMkLst>
        </pc:picChg>
        <pc:picChg chg="add del mod">
          <ac:chgData name="Daniel Margetic (SECURITY)" userId="ee2278a4-4fec-4cd0-81f2-44424f444fea" providerId="ADAL" clId="{14CC6835-ADD7-4780-AD6C-A7F04BC7050D}" dt="2023-11-16T18:56:42.382" v="2511" actId="478"/>
          <ac:picMkLst>
            <pc:docMk/>
            <pc:sldMk cId="2784242039" sldId="260"/>
            <ac:picMk id="29" creationId="{AB7B1784-48B1-0448-BCFD-99EACB4906F8}"/>
          </ac:picMkLst>
        </pc:picChg>
        <pc:picChg chg="del mod replST">
          <ac:chgData name="Daniel Margetic (SECURITY)" userId="ee2278a4-4fec-4cd0-81f2-44424f444fea" providerId="ADAL" clId="{14CC6835-ADD7-4780-AD6C-A7F04BC7050D}" dt="2023-11-16T18:33:18.217" v="2380" actId="21"/>
          <ac:picMkLst>
            <pc:docMk/>
            <pc:sldMk cId="2784242039" sldId="260"/>
            <ac:picMk id="30" creationId="{319DFA20-D6C6-47D3-BF84-47473FE5F36E}"/>
          </ac:picMkLst>
        </pc:picChg>
        <pc:picChg chg="add mod">
          <ac:chgData name="Daniel Margetic (SECURITY)" userId="ee2278a4-4fec-4cd0-81f2-44424f444fea" providerId="ADAL" clId="{14CC6835-ADD7-4780-AD6C-A7F04BC7050D}" dt="2023-11-16T18:57:30.830" v="2515" actId="1076"/>
          <ac:picMkLst>
            <pc:docMk/>
            <pc:sldMk cId="2784242039" sldId="260"/>
            <ac:picMk id="30" creationId="{EA63606D-2FAA-9999-B70A-CFBC423D2C64}"/>
          </ac:picMkLst>
        </pc:picChg>
        <pc:picChg chg="add del mod">
          <ac:chgData name="Daniel Margetic (SECURITY)" userId="ee2278a4-4fec-4cd0-81f2-44424f444fea" providerId="ADAL" clId="{14CC6835-ADD7-4780-AD6C-A7F04BC7050D}" dt="2023-11-16T18:56:42.382" v="2511" actId="478"/>
          <ac:picMkLst>
            <pc:docMk/>
            <pc:sldMk cId="2784242039" sldId="260"/>
            <ac:picMk id="31" creationId="{09C921C1-CC2A-C167-709C-BA52FCE46D92}"/>
          </ac:picMkLst>
        </pc:picChg>
        <pc:picChg chg="add mod">
          <ac:chgData name="Daniel Margetic (SECURITY)" userId="ee2278a4-4fec-4cd0-81f2-44424f444fea" providerId="ADAL" clId="{14CC6835-ADD7-4780-AD6C-A7F04BC7050D}" dt="2023-11-16T18:59:35.464" v="2536"/>
          <ac:picMkLst>
            <pc:docMk/>
            <pc:sldMk cId="2784242039" sldId="260"/>
            <ac:picMk id="31" creationId="{F59D4826-559A-2B01-1D78-4C97C5D83639}"/>
          </ac:picMkLst>
        </pc:picChg>
        <pc:picChg chg="add del mod">
          <ac:chgData name="Daniel Margetic (SECURITY)" userId="ee2278a4-4fec-4cd0-81f2-44424f444fea" providerId="ADAL" clId="{14CC6835-ADD7-4780-AD6C-A7F04BC7050D}" dt="2023-11-16T18:57:15.692" v="2513" actId="21"/>
          <ac:picMkLst>
            <pc:docMk/>
            <pc:sldMk cId="2784242039" sldId="260"/>
            <ac:picMk id="32" creationId="{D25464FC-B6BE-191D-22A0-1E54CDACE995}"/>
          </ac:picMkLst>
        </pc:picChg>
        <pc:picChg chg="add del mod">
          <ac:chgData name="Daniel Margetic (SECURITY)" userId="ee2278a4-4fec-4cd0-81f2-44424f444fea" providerId="ADAL" clId="{14CC6835-ADD7-4780-AD6C-A7F04BC7050D}" dt="2023-11-16T18:57:15.692" v="2513" actId="21"/>
          <ac:picMkLst>
            <pc:docMk/>
            <pc:sldMk cId="2784242039" sldId="260"/>
            <ac:picMk id="34" creationId="{FA245867-EEF9-B6AE-C3D7-B1583E391EB1}"/>
          </ac:picMkLst>
        </pc:picChg>
        <pc:picChg chg="add del mod">
          <ac:chgData name="Daniel Margetic (SECURITY)" userId="ee2278a4-4fec-4cd0-81f2-44424f444fea" providerId="ADAL" clId="{14CC6835-ADD7-4780-AD6C-A7F04BC7050D}" dt="2023-11-16T18:57:15.692" v="2513" actId="21"/>
          <ac:picMkLst>
            <pc:docMk/>
            <pc:sldMk cId="2784242039" sldId="260"/>
            <ac:picMk id="35" creationId="{89AE4D97-4A56-F739-FB13-D4DE3E384C4E}"/>
          </ac:picMkLst>
        </pc:picChg>
        <pc:picChg chg="add mod">
          <ac:chgData name="Daniel Margetic (SECURITY)" userId="ee2278a4-4fec-4cd0-81f2-44424f444fea" providerId="ADAL" clId="{14CC6835-ADD7-4780-AD6C-A7F04BC7050D}" dt="2023-11-16T18:57:50.052" v="2523" actId="1076"/>
          <ac:picMkLst>
            <pc:docMk/>
            <pc:sldMk cId="2784242039" sldId="260"/>
            <ac:picMk id="38" creationId="{61DA346B-E781-1C3E-EB67-A9BDBF097C3D}"/>
          </ac:picMkLst>
        </pc:picChg>
        <pc:picChg chg="add mod">
          <ac:chgData name="Daniel Margetic (SECURITY)" userId="ee2278a4-4fec-4cd0-81f2-44424f444fea" providerId="ADAL" clId="{14CC6835-ADD7-4780-AD6C-A7F04BC7050D}" dt="2023-11-14T15:28:56.986" v="637" actId="571"/>
          <ac:picMkLst>
            <pc:docMk/>
            <pc:sldMk cId="2784242039" sldId="260"/>
            <ac:picMk id="39" creationId="{2A000B7E-6F6F-8E62-A9AC-50776A954D4D}"/>
          </ac:picMkLst>
        </pc:picChg>
        <pc:picChg chg="add mod">
          <ac:chgData name="Daniel Margetic (SECURITY)" userId="ee2278a4-4fec-4cd0-81f2-44424f444fea" providerId="ADAL" clId="{14CC6835-ADD7-4780-AD6C-A7F04BC7050D}" dt="2023-11-16T18:58:07.538" v="2529" actId="1076"/>
          <ac:picMkLst>
            <pc:docMk/>
            <pc:sldMk cId="2784242039" sldId="260"/>
            <ac:picMk id="42" creationId="{829907AD-6DD2-8AE7-80EE-B46F0E0F84E8}"/>
          </ac:picMkLst>
        </pc:picChg>
        <pc:picChg chg="add mod">
          <ac:chgData name="Daniel Margetic (SECURITY)" userId="ee2278a4-4fec-4cd0-81f2-44424f444fea" providerId="ADAL" clId="{14CC6835-ADD7-4780-AD6C-A7F04BC7050D}" dt="2023-11-14T15:28:56.986" v="637" actId="571"/>
          <ac:picMkLst>
            <pc:docMk/>
            <pc:sldMk cId="2784242039" sldId="260"/>
            <ac:picMk id="44" creationId="{7F005B94-1358-0432-3B13-55F9A35758E7}"/>
          </ac:picMkLst>
        </pc:picChg>
        <pc:picChg chg="mod">
          <ac:chgData name="Daniel Margetic (SECURITY)" userId="ee2278a4-4fec-4cd0-81f2-44424f444fea" providerId="ADAL" clId="{14CC6835-ADD7-4780-AD6C-A7F04BC7050D}" dt="2023-11-14T16:24:20.368" v="1261" actId="465"/>
          <ac:picMkLst>
            <pc:docMk/>
            <pc:sldMk cId="2784242039" sldId="260"/>
            <ac:picMk id="45" creationId="{B53BF202-0EE5-4181-AD0E-37FC0C513667}"/>
          </ac:picMkLst>
        </pc:picChg>
        <pc:picChg chg="add mod">
          <ac:chgData name="Daniel Margetic (SECURITY)" userId="ee2278a4-4fec-4cd0-81f2-44424f444fea" providerId="ADAL" clId="{14CC6835-ADD7-4780-AD6C-A7F04BC7050D}" dt="2023-11-14T15:28:56.986" v="637" actId="571"/>
          <ac:picMkLst>
            <pc:docMk/>
            <pc:sldMk cId="2784242039" sldId="260"/>
            <ac:picMk id="50" creationId="{E669D0FF-1931-B042-76A1-E04A00CBDAAA}"/>
          </ac:picMkLst>
        </pc:picChg>
        <pc:picChg chg="mod">
          <ac:chgData name="Daniel Margetic (SECURITY)" userId="ee2278a4-4fec-4cd0-81f2-44424f444fea" providerId="ADAL" clId="{14CC6835-ADD7-4780-AD6C-A7F04BC7050D}" dt="2023-11-14T16:24:20.368" v="1261" actId="465"/>
          <ac:picMkLst>
            <pc:docMk/>
            <pc:sldMk cId="2784242039" sldId="260"/>
            <ac:picMk id="51" creationId="{879EF4F3-5DB6-49E5-99DA-24390DB4FF13}"/>
          </ac:picMkLst>
        </pc:picChg>
        <pc:picChg chg="add mod">
          <ac:chgData name="Daniel Margetic (SECURITY)" userId="ee2278a4-4fec-4cd0-81f2-44424f444fea" providerId="ADAL" clId="{14CC6835-ADD7-4780-AD6C-A7F04BC7050D}" dt="2023-11-14T15:28:56.986" v="637" actId="571"/>
          <ac:picMkLst>
            <pc:docMk/>
            <pc:sldMk cId="2784242039" sldId="260"/>
            <ac:picMk id="56" creationId="{D7EE4ED3-C865-4A85-AD5D-476F2CEC10B2}"/>
          </ac:picMkLst>
        </pc:picChg>
        <pc:picChg chg="mod">
          <ac:chgData name="Daniel Margetic (SECURITY)" userId="ee2278a4-4fec-4cd0-81f2-44424f444fea" providerId="ADAL" clId="{14CC6835-ADD7-4780-AD6C-A7F04BC7050D}" dt="2023-11-14T16:24:20.368" v="1261" actId="465"/>
          <ac:picMkLst>
            <pc:docMk/>
            <pc:sldMk cId="2784242039" sldId="260"/>
            <ac:picMk id="57" creationId="{F2CA0EDE-1458-4000-B0D0-FAE6E29232E8}"/>
          </ac:picMkLst>
        </pc:picChg>
        <pc:picChg chg="mod">
          <ac:chgData name="Daniel Margetic (SECURITY)" userId="ee2278a4-4fec-4cd0-81f2-44424f444fea" providerId="ADAL" clId="{14CC6835-ADD7-4780-AD6C-A7F04BC7050D}" dt="2023-11-14T16:24:20.368" v="1261" actId="465"/>
          <ac:picMkLst>
            <pc:docMk/>
            <pc:sldMk cId="2784242039" sldId="260"/>
            <ac:picMk id="63" creationId="{2E6876F7-D800-44D1-BE73-6CB286E07885}"/>
          </ac:picMkLst>
        </pc:picChg>
      </pc:sldChg>
      <pc:sldChg chg="modSp mod">
        <pc:chgData name="Daniel Margetic (SECURITY)" userId="ee2278a4-4fec-4cd0-81f2-44424f444fea" providerId="ADAL" clId="{14CC6835-ADD7-4780-AD6C-A7F04BC7050D}" dt="2023-11-16T19:14:40.876" v="2742" actId="123"/>
        <pc:sldMkLst>
          <pc:docMk/>
          <pc:sldMk cId="4120510816" sldId="273"/>
        </pc:sldMkLst>
        <pc:spChg chg="mod">
          <ac:chgData name="Daniel Margetic (SECURITY)" userId="ee2278a4-4fec-4cd0-81f2-44424f444fea" providerId="ADAL" clId="{14CC6835-ADD7-4780-AD6C-A7F04BC7050D}" dt="2023-11-16T19:14:40.876" v="2742" actId="123"/>
          <ac:spMkLst>
            <pc:docMk/>
            <pc:sldMk cId="4120510816" sldId="273"/>
            <ac:spMk id="9" creationId="{B766487E-9ACD-4696-B909-0BD529DF9077}"/>
          </ac:spMkLst>
        </pc:spChg>
        <pc:graphicFrameChg chg="modGraphic">
          <ac:chgData name="Daniel Margetic (SECURITY)" userId="ee2278a4-4fec-4cd0-81f2-44424f444fea" providerId="ADAL" clId="{14CC6835-ADD7-4780-AD6C-A7F04BC7050D}" dt="2023-11-14T16:27:20.338" v="1313" actId="20577"/>
          <ac:graphicFrameMkLst>
            <pc:docMk/>
            <pc:sldMk cId="4120510816" sldId="273"/>
            <ac:graphicFrameMk id="20" creationId="{DFD0D5D0-4BC5-4C00-9740-CA903D9969DD}"/>
          </ac:graphicFrameMkLst>
        </pc:graphicFrameChg>
      </pc:sldChg>
      <pc:sldChg chg="add del modNotesTx">
        <pc:chgData name="Daniel Margetic (SECURITY)" userId="ee2278a4-4fec-4cd0-81f2-44424f444fea" providerId="ADAL" clId="{14CC6835-ADD7-4780-AD6C-A7F04BC7050D}" dt="2023-11-16T19:14:04.365" v="2740" actId="47"/>
        <pc:sldMkLst>
          <pc:docMk/>
          <pc:sldMk cId="1773292696" sldId="2076137889"/>
        </pc:sldMkLst>
      </pc:sldChg>
      <pc:sldChg chg="add del">
        <pc:chgData name="Daniel Margetic (SECURITY)" userId="ee2278a4-4fec-4cd0-81f2-44424f444fea" providerId="ADAL" clId="{14CC6835-ADD7-4780-AD6C-A7F04BC7050D}" dt="2023-11-16T19:14:04.365" v="2740" actId="47"/>
        <pc:sldMkLst>
          <pc:docMk/>
          <pc:sldMk cId="1452590687" sldId="2142532379"/>
        </pc:sldMkLst>
      </pc:sldChg>
      <pc:sldChg chg="add del modNotesTx">
        <pc:chgData name="Daniel Margetic (SECURITY)" userId="ee2278a4-4fec-4cd0-81f2-44424f444fea" providerId="ADAL" clId="{14CC6835-ADD7-4780-AD6C-A7F04BC7050D}" dt="2023-11-16T19:14:04.365" v="2740" actId="47"/>
        <pc:sldMkLst>
          <pc:docMk/>
          <pc:sldMk cId="2286789046" sldId="2142532389"/>
        </pc:sldMkLst>
      </pc:sldChg>
      <pc:sldChg chg="add del modNotesTx">
        <pc:chgData name="Daniel Margetic (SECURITY)" userId="ee2278a4-4fec-4cd0-81f2-44424f444fea" providerId="ADAL" clId="{14CC6835-ADD7-4780-AD6C-A7F04BC7050D}" dt="2023-11-16T19:14:04.365" v="2740" actId="47"/>
        <pc:sldMkLst>
          <pc:docMk/>
          <pc:sldMk cId="511388121" sldId="2142532390"/>
        </pc:sldMkLst>
      </pc:sldChg>
      <pc:sldChg chg="add del modNotesTx">
        <pc:chgData name="Daniel Margetic (SECURITY)" userId="ee2278a4-4fec-4cd0-81f2-44424f444fea" providerId="ADAL" clId="{14CC6835-ADD7-4780-AD6C-A7F04BC7050D}" dt="2023-11-16T19:14:04.365" v="2740" actId="47"/>
        <pc:sldMkLst>
          <pc:docMk/>
          <pc:sldMk cId="1448657989" sldId="2142532391"/>
        </pc:sldMkLst>
      </pc:sldChg>
      <pc:sldChg chg="add del modNotesTx">
        <pc:chgData name="Daniel Margetic (SECURITY)" userId="ee2278a4-4fec-4cd0-81f2-44424f444fea" providerId="ADAL" clId="{14CC6835-ADD7-4780-AD6C-A7F04BC7050D}" dt="2023-11-16T19:14:04.365" v="2740" actId="47"/>
        <pc:sldMkLst>
          <pc:docMk/>
          <pc:sldMk cId="4074891933" sldId="2142532392"/>
        </pc:sldMkLst>
      </pc:sldChg>
      <pc:sldChg chg="add del">
        <pc:chgData name="Daniel Margetic (SECURITY)" userId="ee2278a4-4fec-4cd0-81f2-44424f444fea" providerId="ADAL" clId="{14CC6835-ADD7-4780-AD6C-A7F04BC7050D}" dt="2023-11-16T19:14:04.365" v="2740" actId="47"/>
        <pc:sldMkLst>
          <pc:docMk/>
          <pc:sldMk cId="2240942501" sldId="2142532393"/>
        </pc:sldMkLst>
      </pc:sldChg>
      <pc:sldChg chg="modSp add del mod ord">
        <pc:chgData name="Daniel Margetic (SECURITY)" userId="ee2278a4-4fec-4cd0-81f2-44424f444fea" providerId="ADAL" clId="{14CC6835-ADD7-4780-AD6C-A7F04BC7050D}" dt="2023-11-16T18:56:09.023" v="2510" actId="47"/>
        <pc:sldMkLst>
          <pc:docMk/>
          <pc:sldMk cId="73523377" sldId="2142532394"/>
        </pc:sldMkLst>
        <pc:spChg chg="mod">
          <ac:chgData name="Daniel Margetic (SECURITY)" userId="ee2278a4-4fec-4cd0-81f2-44424f444fea" providerId="ADAL" clId="{14CC6835-ADD7-4780-AD6C-A7F04BC7050D}" dt="2023-11-16T18:53:19.006" v="2424" actId="20577"/>
          <ac:spMkLst>
            <pc:docMk/>
            <pc:sldMk cId="73523377" sldId="2142532394"/>
            <ac:spMk id="7" creationId="{DF68B3D7-6A77-446B-9BE0-5761866275FA}"/>
          </ac:spMkLst>
        </pc:spChg>
        <pc:spChg chg="mod">
          <ac:chgData name="Daniel Margetic (SECURITY)" userId="ee2278a4-4fec-4cd0-81f2-44424f444fea" providerId="ADAL" clId="{14CC6835-ADD7-4780-AD6C-A7F04BC7050D}" dt="2023-11-16T18:53:19.042" v="2425" actId="20577"/>
          <ac:spMkLst>
            <pc:docMk/>
            <pc:sldMk cId="73523377" sldId="2142532394"/>
            <ac:spMk id="8" creationId="{18E67519-EB92-47EA-95FF-71912384D9F3}"/>
          </ac:spMkLst>
        </pc:spChg>
      </pc:sldChg>
      <pc:sldChg chg="modSp add del mod ord">
        <pc:chgData name="Daniel Margetic (SECURITY)" userId="ee2278a4-4fec-4cd0-81f2-44424f444fea" providerId="ADAL" clId="{14CC6835-ADD7-4780-AD6C-A7F04BC7050D}" dt="2023-11-11T00:28:01.578" v="559" actId="47"/>
        <pc:sldMkLst>
          <pc:docMk/>
          <pc:sldMk cId="118204855" sldId="2142532394"/>
        </pc:sldMkLst>
        <pc:spChg chg="mod">
          <ac:chgData name="Daniel Margetic (SECURITY)" userId="ee2278a4-4fec-4cd0-81f2-44424f444fea" providerId="ADAL" clId="{14CC6835-ADD7-4780-AD6C-A7F04BC7050D}" dt="2023-11-11T00:25:06.790" v="494" actId="20577"/>
          <ac:spMkLst>
            <pc:docMk/>
            <pc:sldMk cId="118204855" sldId="2142532394"/>
            <ac:spMk id="7" creationId="{DF68B3D7-6A77-446B-9BE0-5761866275FA}"/>
          </ac:spMkLst>
        </pc:spChg>
        <pc:spChg chg="mod">
          <ac:chgData name="Daniel Margetic (SECURITY)" userId="ee2278a4-4fec-4cd0-81f2-44424f444fea" providerId="ADAL" clId="{14CC6835-ADD7-4780-AD6C-A7F04BC7050D}" dt="2023-11-11T00:25:06.812" v="495" actId="20577"/>
          <ac:spMkLst>
            <pc:docMk/>
            <pc:sldMk cId="118204855" sldId="2142532394"/>
            <ac:spMk id="8" creationId="{18E67519-EB92-47EA-95FF-71912384D9F3}"/>
          </ac:spMkLst>
        </pc:spChg>
      </pc:sldChg>
      <pc:sldChg chg="modSp add del mod ord">
        <pc:chgData name="Daniel Margetic (SECURITY)" userId="ee2278a4-4fec-4cd0-81f2-44424f444fea" providerId="ADAL" clId="{14CC6835-ADD7-4780-AD6C-A7F04BC7050D}" dt="2023-11-10T23:22:43.526" v="276" actId="47"/>
        <pc:sldMkLst>
          <pc:docMk/>
          <pc:sldMk cId="307616736" sldId="2142532394"/>
        </pc:sldMkLst>
        <pc:spChg chg="mod">
          <ac:chgData name="Daniel Margetic (SECURITY)" userId="ee2278a4-4fec-4cd0-81f2-44424f444fea" providerId="ADAL" clId="{14CC6835-ADD7-4780-AD6C-A7F04BC7050D}" dt="2023-11-10T23:16:00.286" v="211" actId="20577"/>
          <ac:spMkLst>
            <pc:docMk/>
            <pc:sldMk cId="307616736" sldId="2142532394"/>
            <ac:spMk id="7" creationId="{DF68B3D7-6A77-446B-9BE0-5761866275FA}"/>
          </ac:spMkLst>
        </pc:spChg>
        <pc:spChg chg="mod">
          <ac:chgData name="Daniel Margetic (SECURITY)" userId="ee2278a4-4fec-4cd0-81f2-44424f444fea" providerId="ADAL" clId="{14CC6835-ADD7-4780-AD6C-A7F04BC7050D}" dt="2023-11-10T23:16:00.304" v="212" actId="20577"/>
          <ac:spMkLst>
            <pc:docMk/>
            <pc:sldMk cId="307616736" sldId="2142532394"/>
            <ac:spMk id="8" creationId="{18E67519-EB92-47EA-95FF-71912384D9F3}"/>
          </ac:spMkLst>
        </pc:spChg>
      </pc:sldChg>
      <pc:sldChg chg="modSp add del mod ord">
        <pc:chgData name="Daniel Margetic (SECURITY)" userId="ee2278a4-4fec-4cd0-81f2-44424f444fea" providerId="ADAL" clId="{14CC6835-ADD7-4780-AD6C-A7F04BC7050D}" dt="2023-11-16T13:05:26.099" v="1854" actId="47"/>
        <pc:sldMkLst>
          <pc:docMk/>
          <pc:sldMk cId="342861363" sldId="2142532394"/>
        </pc:sldMkLst>
        <pc:spChg chg="mod">
          <ac:chgData name="Daniel Margetic (SECURITY)" userId="ee2278a4-4fec-4cd0-81f2-44424f444fea" providerId="ADAL" clId="{14CC6835-ADD7-4780-AD6C-A7F04BC7050D}" dt="2023-11-16T12:59:05.343" v="1789" actId="20577"/>
          <ac:spMkLst>
            <pc:docMk/>
            <pc:sldMk cId="342861363" sldId="2142532394"/>
            <ac:spMk id="7" creationId="{DF68B3D7-6A77-446B-9BE0-5761866275FA}"/>
          </ac:spMkLst>
        </pc:spChg>
        <pc:spChg chg="mod">
          <ac:chgData name="Daniel Margetic (SECURITY)" userId="ee2278a4-4fec-4cd0-81f2-44424f444fea" providerId="ADAL" clId="{14CC6835-ADD7-4780-AD6C-A7F04BC7050D}" dt="2023-11-16T12:59:05.393" v="1790" actId="20577"/>
          <ac:spMkLst>
            <pc:docMk/>
            <pc:sldMk cId="342861363" sldId="2142532394"/>
            <ac:spMk id="8" creationId="{18E67519-EB92-47EA-95FF-71912384D9F3}"/>
          </ac:spMkLst>
        </pc:spChg>
      </pc:sldChg>
      <pc:sldChg chg="modSp add del mod ord">
        <pc:chgData name="Daniel Margetic (SECURITY)" userId="ee2278a4-4fec-4cd0-81f2-44424f444fea" providerId="ADAL" clId="{14CC6835-ADD7-4780-AD6C-A7F04BC7050D}" dt="2023-11-16T18:53:10.881" v="2420" actId="47"/>
        <pc:sldMkLst>
          <pc:docMk/>
          <pc:sldMk cId="575824661" sldId="2142532394"/>
        </pc:sldMkLst>
        <pc:spChg chg="mod">
          <ac:chgData name="Daniel Margetic (SECURITY)" userId="ee2278a4-4fec-4cd0-81f2-44424f444fea" providerId="ADAL" clId="{14CC6835-ADD7-4780-AD6C-A7F04BC7050D}" dt="2023-11-16T18:49:32.929" v="2411" actId="20577"/>
          <ac:spMkLst>
            <pc:docMk/>
            <pc:sldMk cId="575824661" sldId="2142532394"/>
            <ac:spMk id="7" creationId="{DF68B3D7-6A77-446B-9BE0-5761866275FA}"/>
          </ac:spMkLst>
        </pc:spChg>
        <pc:spChg chg="mod">
          <ac:chgData name="Daniel Margetic (SECURITY)" userId="ee2278a4-4fec-4cd0-81f2-44424f444fea" providerId="ADAL" clId="{14CC6835-ADD7-4780-AD6C-A7F04BC7050D}" dt="2023-11-16T18:49:32.949" v="2412" actId="20577"/>
          <ac:spMkLst>
            <pc:docMk/>
            <pc:sldMk cId="575824661" sldId="2142532394"/>
            <ac:spMk id="8" creationId="{18E67519-EB92-47EA-95FF-71912384D9F3}"/>
          </ac:spMkLst>
        </pc:spChg>
      </pc:sldChg>
      <pc:sldChg chg="modSp add del mod ord">
        <pc:chgData name="Daniel Margetic (SECURITY)" userId="ee2278a4-4fec-4cd0-81f2-44424f444fea" providerId="ADAL" clId="{14CC6835-ADD7-4780-AD6C-A7F04BC7050D}" dt="2023-11-11T00:24:54.019" v="490" actId="47"/>
        <pc:sldMkLst>
          <pc:docMk/>
          <pc:sldMk cId="594231055" sldId="2142532394"/>
        </pc:sldMkLst>
        <pc:spChg chg="mod">
          <ac:chgData name="Daniel Margetic (SECURITY)" userId="ee2278a4-4fec-4cd0-81f2-44424f444fea" providerId="ADAL" clId="{14CC6835-ADD7-4780-AD6C-A7F04BC7050D}" dt="2023-11-11T00:15:20.027" v="425" actId="20577"/>
          <ac:spMkLst>
            <pc:docMk/>
            <pc:sldMk cId="594231055" sldId="2142532394"/>
            <ac:spMk id="7" creationId="{DF68B3D7-6A77-446B-9BE0-5761866275FA}"/>
          </ac:spMkLst>
        </pc:spChg>
        <pc:spChg chg="mod">
          <ac:chgData name="Daniel Margetic (SECURITY)" userId="ee2278a4-4fec-4cd0-81f2-44424f444fea" providerId="ADAL" clId="{14CC6835-ADD7-4780-AD6C-A7F04BC7050D}" dt="2023-11-11T00:15:20.045" v="426" actId="20577"/>
          <ac:spMkLst>
            <pc:docMk/>
            <pc:sldMk cId="594231055" sldId="2142532394"/>
            <ac:spMk id="8" creationId="{18E67519-EB92-47EA-95FF-71912384D9F3}"/>
          </ac:spMkLst>
        </pc:spChg>
      </pc:sldChg>
      <pc:sldChg chg="modSp add del mod ord">
        <pc:chgData name="Daniel Margetic (SECURITY)" userId="ee2278a4-4fec-4cd0-81f2-44424f444fea" providerId="ADAL" clId="{14CC6835-ADD7-4780-AD6C-A7F04BC7050D}" dt="2023-11-16T16:07:00.040" v="2093" actId="47"/>
        <pc:sldMkLst>
          <pc:docMk/>
          <pc:sldMk cId="1398213211" sldId="2142532394"/>
        </pc:sldMkLst>
        <pc:spChg chg="mod">
          <ac:chgData name="Daniel Margetic (SECURITY)" userId="ee2278a4-4fec-4cd0-81f2-44424f444fea" providerId="ADAL" clId="{14CC6835-ADD7-4780-AD6C-A7F04BC7050D}" dt="2023-11-16T15:56:03.855" v="2072" actId="20577"/>
          <ac:spMkLst>
            <pc:docMk/>
            <pc:sldMk cId="1398213211" sldId="2142532394"/>
            <ac:spMk id="7" creationId="{DF68B3D7-6A77-446B-9BE0-5761866275FA}"/>
          </ac:spMkLst>
        </pc:spChg>
        <pc:spChg chg="mod">
          <ac:chgData name="Daniel Margetic (SECURITY)" userId="ee2278a4-4fec-4cd0-81f2-44424f444fea" providerId="ADAL" clId="{14CC6835-ADD7-4780-AD6C-A7F04BC7050D}" dt="2023-11-16T15:56:03.875" v="2073" actId="20577"/>
          <ac:spMkLst>
            <pc:docMk/>
            <pc:sldMk cId="1398213211" sldId="2142532394"/>
            <ac:spMk id="8" creationId="{18E67519-EB92-47EA-95FF-71912384D9F3}"/>
          </ac:spMkLst>
        </pc:spChg>
      </pc:sldChg>
      <pc:sldChg chg="modSp add del mod ord">
        <pc:chgData name="Daniel Margetic (SECURITY)" userId="ee2278a4-4fec-4cd0-81f2-44424f444fea" providerId="ADAL" clId="{14CC6835-ADD7-4780-AD6C-A7F04BC7050D}" dt="2023-11-16T18:47:31.528" v="2407" actId="47"/>
        <pc:sldMkLst>
          <pc:docMk/>
          <pc:sldMk cId="1430094029" sldId="2142532394"/>
        </pc:sldMkLst>
        <pc:spChg chg="mod">
          <ac:chgData name="Daniel Margetic (SECURITY)" userId="ee2278a4-4fec-4cd0-81f2-44424f444fea" providerId="ADAL" clId="{14CC6835-ADD7-4780-AD6C-A7F04BC7050D}" dt="2023-11-16T18:45:32.076" v="2398" actId="20577"/>
          <ac:spMkLst>
            <pc:docMk/>
            <pc:sldMk cId="1430094029" sldId="2142532394"/>
            <ac:spMk id="7" creationId="{DF68B3D7-6A77-446B-9BE0-5761866275FA}"/>
          </ac:spMkLst>
        </pc:spChg>
        <pc:spChg chg="mod">
          <ac:chgData name="Daniel Margetic (SECURITY)" userId="ee2278a4-4fec-4cd0-81f2-44424f444fea" providerId="ADAL" clId="{14CC6835-ADD7-4780-AD6C-A7F04BC7050D}" dt="2023-11-16T18:45:32.090" v="2399" actId="20577"/>
          <ac:spMkLst>
            <pc:docMk/>
            <pc:sldMk cId="1430094029" sldId="2142532394"/>
            <ac:spMk id="8" creationId="{18E67519-EB92-47EA-95FF-71912384D9F3}"/>
          </ac:spMkLst>
        </pc:spChg>
      </pc:sldChg>
      <pc:sldChg chg="modSp add del mod ord">
        <pc:chgData name="Daniel Margetic (SECURITY)" userId="ee2278a4-4fec-4cd0-81f2-44424f444fea" providerId="ADAL" clId="{14CC6835-ADD7-4780-AD6C-A7F04BC7050D}" dt="2023-11-16T12:58:20.461" v="1785" actId="47"/>
        <pc:sldMkLst>
          <pc:docMk/>
          <pc:sldMk cId="1439342165" sldId="2142532394"/>
        </pc:sldMkLst>
        <pc:spChg chg="mod">
          <ac:chgData name="Daniel Margetic (SECURITY)" userId="ee2278a4-4fec-4cd0-81f2-44424f444fea" providerId="ADAL" clId="{14CC6835-ADD7-4780-AD6C-A7F04BC7050D}" dt="2023-11-16T12:56:19.094" v="1720" actId="20577"/>
          <ac:spMkLst>
            <pc:docMk/>
            <pc:sldMk cId="1439342165" sldId="2142532394"/>
            <ac:spMk id="7" creationId="{DF68B3D7-6A77-446B-9BE0-5761866275FA}"/>
          </ac:spMkLst>
        </pc:spChg>
        <pc:spChg chg="mod">
          <ac:chgData name="Daniel Margetic (SECURITY)" userId="ee2278a4-4fec-4cd0-81f2-44424f444fea" providerId="ADAL" clId="{14CC6835-ADD7-4780-AD6C-A7F04BC7050D}" dt="2023-11-16T12:56:19.110" v="1721" actId="20577"/>
          <ac:spMkLst>
            <pc:docMk/>
            <pc:sldMk cId="1439342165" sldId="2142532394"/>
            <ac:spMk id="8" creationId="{18E67519-EB92-47EA-95FF-71912384D9F3}"/>
          </ac:spMkLst>
        </pc:spChg>
      </pc:sldChg>
      <pc:sldChg chg="modSp add del mod ord">
        <pc:chgData name="Daniel Margetic (SECURITY)" userId="ee2278a4-4fec-4cd0-81f2-44424f444fea" providerId="ADAL" clId="{14CC6835-ADD7-4780-AD6C-A7F04BC7050D}" dt="2023-11-16T18:25:01.096" v="2276" actId="47"/>
        <pc:sldMkLst>
          <pc:docMk/>
          <pc:sldMk cId="1440989524" sldId="2142532394"/>
        </pc:sldMkLst>
        <pc:spChg chg="mod">
          <ac:chgData name="Daniel Margetic (SECURITY)" userId="ee2278a4-4fec-4cd0-81f2-44424f444fea" providerId="ADAL" clId="{14CC6835-ADD7-4780-AD6C-A7F04BC7050D}" dt="2023-11-16T18:21:02.124" v="2211" actId="20577"/>
          <ac:spMkLst>
            <pc:docMk/>
            <pc:sldMk cId="1440989524" sldId="2142532394"/>
            <ac:spMk id="7" creationId="{DF68B3D7-6A77-446B-9BE0-5761866275FA}"/>
          </ac:spMkLst>
        </pc:spChg>
        <pc:spChg chg="mod">
          <ac:chgData name="Daniel Margetic (SECURITY)" userId="ee2278a4-4fec-4cd0-81f2-44424f444fea" providerId="ADAL" clId="{14CC6835-ADD7-4780-AD6C-A7F04BC7050D}" dt="2023-11-16T18:21:02.138" v="2212" actId="20577"/>
          <ac:spMkLst>
            <pc:docMk/>
            <pc:sldMk cId="1440989524" sldId="2142532394"/>
            <ac:spMk id="8" creationId="{18E67519-EB92-47EA-95FF-71912384D9F3}"/>
          </ac:spMkLst>
        </pc:spChg>
      </pc:sldChg>
      <pc:sldChg chg="modSp add del mod ord">
        <pc:chgData name="Daniel Margetic (SECURITY)" userId="ee2278a4-4fec-4cd0-81f2-44424f444fea" providerId="ADAL" clId="{14CC6835-ADD7-4780-AD6C-A7F04BC7050D}" dt="2023-11-16T18:25:58.578" v="2296" actId="47"/>
        <pc:sldMkLst>
          <pc:docMk/>
          <pc:sldMk cId="1550469913" sldId="2142532394"/>
        </pc:sldMkLst>
        <pc:spChg chg="mod">
          <ac:chgData name="Daniel Margetic (SECURITY)" userId="ee2278a4-4fec-4cd0-81f2-44424f444fea" providerId="ADAL" clId="{14CC6835-ADD7-4780-AD6C-A7F04BC7050D}" dt="2023-11-16T18:25:20.533" v="2280" actId="20577"/>
          <ac:spMkLst>
            <pc:docMk/>
            <pc:sldMk cId="1550469913" sldId="2142532394"/>
            <ac:spMk id="7" creationId="{DF68B3D7-6A77-446B-9BE0-5761866275FA}"/>
          </ac:spMkLst>
        </pc:spChg>
        <pc:spChg chg="mod">
          <ac:chgData name="Daniel Margetic (SECURITY)" userId="ee2278a4-4fec-4cd0-81f2-44424f444fea" providerId="ADAL" clId="{14CC6835-ADD7-4780-AD6C-A7F04BC7050D}" dt="2023-11-16T18:25:20.571" v="2281" actId="20577"/>
          <ac:spMkLst>
            <pc:docMk/>
            <pc:sldMk cId="1550469913" sldId="2142532394"/>
            <ac:spMk id="8" creationId="{18E67519-EB92-47EA-95FF-71912384D9F3}"/>
          </ac:spMkLst>
        </pc:spChg>
      </pc:sldChg>
      <pc:sldChg chg="modSp add del mod ord">
        <pc:chgData name="Daniel Margetic (SECURITY)" userId="ee2278a4-4fec-4cd0-81f2-44424f444fea" providerId="ADAL" clId="{14CC6835-ADD7-4780-AD6C-A7F04BC7050D}" dt="2023-11-16T18:45:01.647" v="2394" actId="47"/>
        <pc:sldMkLst>
          <pc:docMk/>
          <pc:sldMk cId="1646004438" sldId="2142532394"/>
        </pc:sldMkLst>
        <pc:spChg chg="mod">
          <ac:chgData name="Daniel Margetic (SECURITY)" userId="ee2278a4-4fec-4cd0-81f2-44424f444fea" providerId="ADAL" clId="{14CC6835-ADD7-4780-AD6C-A7F04BC7050D}" dt="2023-11-16T18:43:43.813" v="2385" actId="20577"/>
          <ac:spMkLst>
            <pc:docMk/>
            <pc:sldMk cId="1646004438" sldId="2142532394"/>
            <ac:spMk id="7" creationId="{DF68B3D7-6A77-446B-9BE0-5761866275FA}"/>
          </ac:spMkLst>
        </pc:spChg>
        <pc:spChg chg="mod">
          <ac:chgData name="Daniel Margetic (SECURITY)" userId="ee2278a4-4fec-4cd0-81f2-44424f444fea" providerId="ADAL" clId="{14CC6835-ADD7-4780-AD6C-A7F04BC7050D}" dt="2023-11-16T18:43:43.825" v="2386" actId="20577"/>
          <ac:spMkLst>
            <pc:docMk/>
            <pc:sldMk cId="1646004438" sldId="2142532394"/>
            <ac:spMk id="8" creationId="{18E67519-EB92-47EA-95FF-71912384D9F3}"/>
          </ac:spMkLst>
        </pc:spChg>
      </pc:sldChg>
      <pc:sldChg chg="modSp add del mod ord">
        <pc:chgData name="Daniel Margetic (SECURITY)" userId="ee2278a4-4fec-4cd0-81f2-44424f444fea" providerId="ADAL" clId="{14CC6835-ADD7-4780-AD6C-A7F04BC7050D}" dt="2023-11-16T12:55:22.979" v="1716" actId="47"/>
        <pc:sldMkLst>
          <pc:docMk/>
          <pc:sldMk cId="1684996110" sldId="2142532394"/>
        </pc:sldMkLst>
        <pc:spChg chg="mod">
          <ac:chgData name="Daniel Margetic (SECURITY)" userId="ee2278a4-4fec-4cd0-81f2-44424f444fea" providerId="ADAL" clId="{14CC6835-ADD7-4780-AD6C-A7F04BC7050D}" dt="2023-11-16T12:43:33.555" v="1707" actId="20577"/>
          <ac:spMkLst>
            <pc:docMk/>
            <pc:sldMk cId="1684996110" sldId="2142532394"/>
            <ac:spMk id="7" creationId="{DF68B3D7-6A77-446B-9BE0-5761866275FA}"/>
          </ac:spMkLst>
        </pc:spChg>
        <pc:spChg chg="mod">
          <ac:chgData name="Daniel Margetic (SECURITY)" userId="ee2278a4-4fec-4cd0-81f2-44424f444fea" providerId="ADAL" clId="{14CC6835-ADD7-4780-AD6C-A7F04BC7050D}" dt="2023-11-16T12:43:33.565" v="1708" actId="20577"/>
          <ac:spMkLst>
            <pc:docMk/>
            <pc:sldMk cId="1684996110" sldId="2142532394"/>
            <ac:spMk id="8" creationId="{18E67519-EB92-47EA-95FF-71912384D9F3}"/>
          </ac:spMkLst>
        </pc:spChg>
      </pc:sldChg>
      <pc:sldChg chg="modSp add del mod ord">
        <pc:chgData name="Daniel Margetic (SECURITY)" userId="ee2278a4-4fec-4cd0-81f2-44424f444fea" providerId="ADAL" clId="{14CC6835-ADD7-4780-AD6C-A7F04BC7050D}" dt="2023-11-10T23:15:50.466" v="207" actId="47"/>
        <pc:sldMkLst>
          <pc:docMk/>
          <pc:sldMk cId="1883188751" sldId="2142532394"/>
        </pc:sldMkLst>
        <pc:spChg chg="mod">
          <ac:chgData name="Daniel Margetic (SECURITY)" userId="ee2278a4-4fec-4cd0-81f2-44424f444fea" providerId="ADAL" clId="{14CC6835-ADD7-4780-AD6C-A7F04BC7050D}" dt="2023-11-10T23:13:24.993" v="142" actId="20577"/>
          <ac:spMkLst>
            <pc:docMk/>
            <pc:sldMk cId="1883188751" sldId="2142532394"/>
            <ac:spMk id="7" creationId="{DF68B3D7-6A77-446B-9BE0-5761866275FA}"/>
          </ac:spMkLst>
        </pc:spChg>
        <pc:spChg chg="mod">
          <ac:chgData name="Daniel Margetic (SECURITY)" userId="ee2278a4-4fec-4cd0-81f2-44424f444fea" providerId="ADAL" clId="{14CC6835-ADD7-4780-AD6C-A7F04BC7050D}" dt="2023-11-10T23:13:25.005" v="143" actId="20577"/>
          <ac:spMkLst>
            <pc:docMk/>
            <pc:sldMk cId="1883188751" sldId="2142532394"/>
            <ac:spMk id="8" creationId="{18E67519-EB92-47EA-95FF-71912384D9F3}"/>
          </ac:spMkLst>
        </pc:spChg>
      </pc:sldChg>
      <pc:sldChg chg="modSp add del mod ord">
        <pc:chgData name="Daniel Margetic (SECURITY)" userId="ee2278a4-4fec-4cd0-81f2-44424f444fea" providerId="ADAL" clId="{14CC6835-ADD7-4780-AD6C-A7F04BC7050D}" dt="2023-11-16T15:04:05.634" v="2068" actId="47"/>
        <pc:sldMkLst>
          <pc:docMk/>
          <pc:sldMk cId="2226896530" sldId="2142532394"/>
        </pc:sldMkLst>
        <pc:spChg chg="mod">
          <ac:chgData name="Daniel Margetic (SECURITY)" userId="ee2278a4-4fec-4cd0-81f2-44424f444fea" providerId="ADAL" clId="{14CC6835-ADD7-4780-AD6C-A7F04BC7050D}" dt="2023-11-16T14:57:43.574" v="1967" actId="20577"/>
          <ac:spMkLst>
            <pc:docMk/>
            <pc:sldMk cId="2226896530" sldId="2142532394"/>
            <ac:spMk id="7" creationId="{DF68B3D7-6A77-446B-9BE0-5761866275FA}"/>
          </ac:spMkLst>
        </pc:spChg>
        <pc:spChg chg="mod">
          <ac:chgData name="Daniel Margetic (SECURITY)" userId="ee2278a4-4fec-4cd0-81f2-44424f444fea" providerId="ADAL" clId="{14CC6835-ADD7-4780-AD6C-A7F04BC7050D}" dt="2023-11-16T14:57:43.584" v="1968" actId="20577"/>
          <ac:spMkLst>
            <pc:docMk/>
            <pc:sldMk cId="2226896530" sldId="2142532394"/>
            <ac:spMk id="8" creationId="{18E67519-EB92-47EA-95FF-71912384D9F3}"/>
          </ac:spMkLst>
        </pc:spChg>
      </pc:sldChg>
      <pc:sldChg chg="modSp add del mod ord">
        <pc:chgData name="Daniel Margetic (SECURITY)" userId="ee2278a4-4fec-4cd0-81f2-44424f444fea" providerId="ADAL" clId="{14CC6835-ADD7-4780-AD6C-A7F04BC7050D}" dt="2023-11-10T23:31:22.003" v="352" actId="47"/>
        <pc:sldMkLst>
          <pc:docMk/>
          <pc:sldMk cId="2290653218" sldId="2142532394"/>
        </pc:sldMkLst>
        <pc:spChg chg="mod">
          <ac:chgData name="Daniel Margetic (SECURITY)" userId="ee2278a4-4fec-4cd0-81f2-44424f444fea" providerId="ADAL" clId="{14CC6835-ADD7-4780-AD6C-A7F04BC7050D}" dt="2023-11-10T23:23:31.971" v="280" actId="20577"/>
          <ac:spMkLst>
            <pc:docMk/>
            <pc:sldMk cId="2290653218" sldId="2142532394"/>
            <ac:spMk id="7" creationId="{DF68B3D7-6A77-446B-9BE0-5761866275FA}"/>
          </ac:spMkLst>
        </pc:spChg>
        <pc:spChg chg="mod">
          <ac:chgData name="Daniel Margetic (SECURITY)" userId="ee2278a4-4fec-4cd0-81f2-44424f444fea" providerId="ADAL" clId="{14CC6835-ADD7-4780-AD6C-A7F04BC7050D}" dt="2023-11-10T23:23:32.003" v="281" actId="20577"/>
          <ac:spMkLst>
            <pc:docMk/>
            <pc:sldMk cId="2290653218" sldId="2142532394"/>
            <ac:spMk id="8" creationId="{18E67519-EB92-47EA-95FF-71912384D9F3}"/>
          </ac:spMkLst>
        </pc:spChg>
      </pc:sldChg>
      <pc:sldChg chg="modSp add del mod ord">
        <pc:chgData name="Daniel Margetic (SECURITY)" userId="ee2278a4-4fec-4cd0-81f2-44424f444fea" providerId="ADAL" clId="{14CC6835-ADD7-4780-AD6C-A7F04BC7050D}" dt="2023-11-11T00:00:17.081" v="421" actId="47"/>
        <pc:sldMkLst>
          <pc:docMk/>
          <pc:sldMk cId="2477953245" sldId="2142532394"/>
        </pc:sldMkLst>
        <pc:spChg chg="mod">
          <ac:chgData name="Daniel Margetic (SECURITY)" userId="ee2278a4-4fec-4cd0-81f2-44424f444fea" providerId="ADAL" clId="{14CC6835-ADD7-4780-AD6C-A7F04BC7050D}" dt="2023-11-10T23:31:35.398" v="356" actId="20577"/>
          <ac:spMkLst>
            <pc:docMk/>
            <pc:sldMk cId="2477953245" sldId="2142532394"/>
            <ac:spMk id="7" creationId="{DF68B3D7-6A77-446B-9BE0-5761866275FA}"/>
          </ac:spMkLst>
        </pc:spChg>
        <pc:spChg chg="mod">
          <ac:chgData name="Daniel Margetic (SECURITY)" userId="ee2278a4-4fec-4cd0-81f2-44424f444fea" providerId="ADAL" clId="{14CC6835-ADD7-4780-AD6C-A7F04BC7050D}" dt="2023-11-10T23:31:35.457" v="357" actId="20577"/>
          <ac:spMkLst>
            <pc:docMk/>
            <pc:sldMk cId="2477953245" sldId="2142532394"/>
            <ac:spMk id="8" creationId="{18E67519-EB92-47EA-95FF-71912384D9F3}"/>
          </ac:spMkLst>
        </pc:spChg>
      </pc:sldChg>
      <pc:sldChg chg="modSp add del mod ord">
        <pc:chgData name="Daniel Margetic (SECURITY)" userId="ee2278a4-4fec-4cd0-81f2-44424f444fea" providerId="ADAL" clId="{14CC6835-ADD7-4780-AD6C-A7F04BC7050D}" dt="2023-11-10T23:13:13.661" v="138" actId="47"/>
        <pc:sldMkLst>
          <pc:docMk/>
          <pc:sldMk cId="2888860896" sldId="2142532394"/>
        </pc:sldMkLst>
        <pc:spChg chg="mod">
          <ac:chgData name="Daniel Margetic (SECURITY)" userId="ee2278a4-4fec-4cd0-81f2-44424f444fea" providerId="ADAL" clId="{14CC6835-ADD7-4780-AD6C-A7F04BC7050D}" dt="2023-11-10T23:12:21.897" v="73" actId="20577"/>
          <ac:spMkLst>
            <pc:docMk/>
            <pc:sldMk cId="2888860896" sldId="2142532394"/>
            <ac:spMk id="7" creationId="{DF68B3D7-6A77-446B-9BE0-5761866275FA}"/>
          </ac:spMkLst>
        </pc:spChg>
        <pc:spChg chg="mod">
          <ac:chgData name="Daniel Margetic (SECURITY)" userId="ee2278a4-4fec-4cd0-81f2-44424f444fea" providerId="ADAL" clId="{14CC6835-ADD7-4780-AD6C-A7F04BC7050D}" dt="2023-11-10T23:12:21.914" v="74" actId="20577"/>
          <ac:spMkLst>
            <pc:docMk/>
            <pc:sldMk cId="2888860896" sldId="2142532394"/>
            <ac:spMk id="8" creationId="{18E67519-EB92-47EA-95FF-71912384D9F3}"/>
          </ac:spMkLst>
        </pc:spChg>
      </pc:sldChg>
      <pc:sldChg chg="modSp add del mod ord">
        <pc:chgData name="Daniel Margetic (SECURITY)" userId="ee2278a4-4fec-4cd0-81f2-44424f444fea" providerId="ADAL" clId="{14CC6835-ADD7-4780-AD6C-A7F04BC7050D}" dt="2023-11-16T13:15:28.750" v="1947" actId="47"/>
        <pc:sldMkLst>
          <pc:docMk/>
          <pc:sldMk cId="3185509831" sldId="2142532394"/>
        </pc:sldMkLst>
        <pc:spChg chg="mod">
          <ac:chgData name="Daniel Margetic (SECURITY)" userId="ee2278a4-4fec-4cd0-81f2-44424f444fea" providerId="ADAL" clId="{14CC6835-ADD7-4780-AD6C-A7F04BC7050D}" dt="2023-11-16T13:06:57.945" v="1858" actId="20577"/>
          <ac:spMkLst>
            <pc:docMk/>
            <pc:sldMk cId="3185509831" sldId="2142532394"/>
            <ac:spMk id="7" creationId="{DF68B3D7-6A77-446B-9BE0-5761866275FA}"/>
          </ac:spMkLst>
        </pc:spChg>
        <pc:spChg chg="mod">
          <ac:chgData name="Daniel Margetic (SECURITY)" userId="ee2278a4-4fec-4cd0-81f2-44424f444fea" providerId="ADAL" clId="{14CC6835-ADD7-4780-AD6C-A7F04BC7050D}" dt="2023-11-16T13:06:57.965" v="1859" actId="20577"/>
          <ac:spMkLst>
            <pc:docMk/>
            <pc:sldMk cId="3185509831" sldId="2142532394"/>
            <ac:spMk id="8" creationId="{18E67519-EB92-47EA-95FF-71912384D9F3}"/>
          </ac:spMkLst>
        </pc:spChg>
      </pc:sldChg>
      <pc:sldChg chg="modSp add del mod ord">
        <pc:chgData name="Daniel Margetic (SECURITY)" userId="ee2278a4-4fec-4cd0-81f2-44424f444fea" providerId="ADAL" clId="{14CC6835-ADD7-4780-AD6C-A7F04BC7050D}" dt="2023-11-16T17:25:57.385" v="2106" actId="47"/>
        <pc:sldMkLst>
          <pc:docMk/>
          <pc:sldMk cId="3187838032" sldId="2142532394"/>
        </pc:sldMkLst>
        <pc:spChg chg="mod">
          <ac:chgData name="Daniel Margetic (SECURITY)" userId="ee2278a4-4fec-4cd0-81f2-44424f444fea" providerId="ADAL" clId="{14CC6835-ADD7-4780-AD6C-A7F04BC7050D}" dt="2023-11-16T16:08:42.509" v="2097" actId="20577"/>
          <ac:spMkLst>
            <pc:docMk/>
            <pc:sldMk cId="3187838032" sldId="2142532394"/>
            <ac:spMk id="7" creationId="{DF68B3D7-6A77-446B-9BE0-5761866275FA}"/>
          </ac:spMkLst>
        </pc:spChg>
        <pc:spChg chg="mod">
          <ac:chgData name="Daniel Margetic (SECURITY)" userId="ee2278a4-4fec-4cd0-81f2-44424f444fea" providerId="ADAL" clId="{14CC6835-ADD7-4780-AD6C-A7F04BC7050D}" dt="2023-11-16T16:08:42.522" v="2098" actId="20577"/>
          <ac:spMkLst>
            <pc:docMk/>
            <pc:sldMk cId="3187838032" sldId="2142532394"/>
            <ac:spMk id="8" creationId="{18E67519-EB92-47EA-95FF-71912384D9F3}"/>
          </ac:spMkLst>
        </pc:spChg>
      </pc:sldChg>
      <pc:sldChg chg="modSp add del mod ord">
        <pc:chgData name="Daniel Margetic (SECURITY)" userId="ee2278a4-4fec-4cd0-81f2-44424f444fea" providerId="ADAL" clId="{14CC6835-ADD7-4780-AD6C-A7F04BC7050D}" dt="2023-11-16T11:30:58.538" v="1702" actId="47"/>
        <pc:sldMkLst>
          <pc:docMk/>
          <pc:sldMk cId="3199800000" sldId="2142532394"/>
        </pc:sldMkLst>
        <pc:spChg chg="mod">
          <ac:chgData name="Daniel Margetic (SECURITY)" userId="ee2278a4-4fec-4cd0-81f2-44424f444fea" providerId="ADAL" clId="{14CC6835-ADD7-4780-AD6C-A7F04BC7050D}" dt="2023-11-16T11:01:12.414" v="1624" actId="20577"/>
          <ac:spMkLst>
            <pc:docMk/>
            <pc:sldMk cId="3199800000" sldId="2142532394"/>
            <ac:spMk id="7" creationId="{DF68B3D7-6A77-446B-9BE0-5761866275FA}"/>
          </ac:spMkLst>
        </pc:spChg>
        <pc:spChg chg="mod">
          <ac:chgData name="Daniel Margetic (SECURITY)" userId="ee2278a4-4fec-4cd0-81f2-44424f444fea" providerId="ADAL" clId="{14CC6835-ADD7-4780-AD6C-A7F04BC7050D}" dt="2023-11-16T11:01:12.445" v="1625" actId="20577"/>
          <ac:spMkLst>
            <pc:docMk/>
            <pc:sldMk cId="3199800000" sldId="2142532394"/>
            <ac:spMk id="8" creationId="{18E67519-EB92-47EA-95FF-71912384D9F3}"/>
          </ac:spMkLst>
        </pc:spChg>
      </pc:sldChg>
      <pc:sldChg chg="modSp add del mod ord">
        <pc:chgData name="Daniel Margetic (SECURITY)" userId="ee2278a4-4fec-4cd0-81f2-44424f444fea" providerId="ADAL" clId="{14CC6835-ADD7-4780-AD6C-A7F04BC7050D}" dt="2023-11-16T18:32:18.973" v="2379" actId="47"/>
        <pc:sldMkLst>
          <pc:docMk/>
          <pc:sldMk cId="3206827580" sldId="2142532394"/>
        </pc:sldMkLst>
        <pc:spChg chg="mod">
          <ac:chgData name="Daniel Margetic (SECURITY)" userId="ee2278a4-4fec-4cd0-81f2-44424f444fea" providerId="ADAL" clId="{14CC6835-ADD7-4780-AD6C-A7F04BC7050D}" dt="2023-11-16T18:26:07.360" v="2300" actId="20577"/>
          <ac:spMkLst>
            <pc:docMk/>
            <pc:sldMk cId="3206827580" sldId="2142532394"/>
            <ac:spMk id="7" creationId="{DF68B3D7-6A77-446B-9BE0-5761866275FA}"/>
          </ac:spMkLst>
        </pc:spChg>
        <pc:spChg chg="mod">
          <ac:chgData name="Daniel Margetic (SECURITY)" userId="ee2278a4-4fec-4cd0-81f2-44424f444fea" providerId="ADAL" clId="{14CC6835-ADD7-4780-AD6C-A7F04BC7050D}" dt="2023-11-16T18:26:07.383" v="2301" actId="20577"/>
          <ac:spMkLst>
            <pc:docMk/>
            <pc:sldMk cId="3206827580" sldId="2142532394"/>
            <ac:spMk id="8" creationId="{18E67519-EB92-47EA-95FF-71912384D9F3}"/>
          </ac:spMkLst>
        </pc:spChg>
      </pc:sldChg>
      <pc:sldChg chg="modSp add del mod ord">
        <pc:chgData name="Daniel Margetic (SECURITY)" userId="ee2278a4-4fec-4cd0-81f2-44424f444fea" providerId="ADAL" clId="{14CC6835-ADD7-4780-AD6C-A7F04BC7050D}" dt="2023-11-16T10:53:05.544" v="1620" actId="47"/>
        <pc:sldMkLst>
          <pc:docMk/>
          <pc:sldMk cId="3349895548" sldId="2142532394"/>
        </pc:sldMkLst>
        <pc:spChg chg="mod">
          <ac:chgData name="Daniel Margetic (SECURITY)" userId="ee2278a4-4fec-4cd0-81f2-44424f444fea" providerId="ADAL" clId="{14CC6835-ADD7-4780-AD6C-A7F04BC7050D}" dt="2023-11-16T10:51:37.645" v="1555" actId="20577"/>
          <ac:spMkLst>
            <pc:docMk/>
            <pc:sldMk cId="3349895548" sldId="2142532394"/>
            <ac:spMk id="7" creationId="{DF68B3D7-6A77-446B-9BE0-5761866275FA}"/>
          </ac:spMkLst>
        </pc:spChg>
        <pc:spChg chg="mod">
          <ac:chgData name="Daniel Margetic (SECURITY)" userId="ee2278a4-4fec-4cd0-81f2-44424f444fea" providerId="ADAL" clId="{14CC6835-ADD7-4780-AD6C-A7F04BC7050D}" dt="2023-11-16T10:51:37.663" v="1556" actId="20577"/>
          <ac:spMkLst>
            <pc:docMk/>
            <pc:sldMk cId="3349895548" sldId="2142532394"/>
            <ac:spMk id="8" creationId="{18E67519-EB92-47EA-95FF-71912384D9F3}"/>
          </ac:spMkLst>
        </pc:spChg>
      </pc:sldChg>
      <pc:sldChg chg="modSp add del mod ord">
        <pc:chgData name="Daniel Margetic (SECURITY)" userId="ee2278a4-4fec-4cd0-81f2-44424f444fea" providerId="ADAL" clId="{14CC6835-ADD7-4780-AD6C-A7F04BC7050D}" dt="2023-11-16T18:16:37.021" v="2207" actId="47"/>
        <pc:sldMkLst>
          <pc:docMk/>
          <pc:sldMk cId="3362834011" sldId="2142532394"/>
        </pc:sldMkLst>
        <pc:spChg chg="mod">
          <ac:chgData name="Daniel Margetic (SECURITY)" userId="ee2278a4-4fec-4cd0-81f2-44424f444fea" providerId="ADAL" clId="{14CC6835-ADD7-4780-AD6C-A7F04BC7050D}" dt="2023-11-16T17:53:48.001" v="2110" actId="20577"/>
          <ac:spMkLst>
            <pc:docMk/>
            <pc:sldMk cId="3362834011" sldId="2142532394"/>
            <ac:spMk id="7" creationId="{DF68B3D7-6A77-446B-9BE0-5761866275FA}"/>
          </ac:spMkLst>
        </pc:spChg>
        <pc:spChg chg="mod">
          <ac:chgData name="Daniel Margetic (SECURITY)" userId="ee2278a4-4fec-4cd0-81f2-44424f444fea" providerId="ADAL" clId="{14CC6835-ADD7-4780-AD6C-A7F04BC7050D}" dt="2023-11-16T17:53:48.008" v="2111" actId="20577"/>
          <ac:spMkLst>
            <pc:docMk/>
            <pc:sldMk cId="3362834011" sldId="2142532394"/>
            <ac:spMk id="8" creationId="{18E67519-EB92-47EA-95FF-71912384D9F3}"/>
          </ac:spMkLst>
        </pc:spChg>
      </pc:sldChg>
      <pc:sldChg chg="modSp add del mod ord">
        <pc:chgData name="Daniel Margetic (SECURITY)" userId="ee2278a4-4fec-4cd0-81f2-44424f444fea" providerId="ADAL" clId="{14CC6835-ADD7-4780-AD6C-A7F04BC7050D}" dt="2023-11-16T10:51:22.806" v="1551" actId="47"/>
        <pc:sldMkLst>
          <pc:docMk/>
          <pc:sldMk cId="3609631920" sldId="2142532394"/>
        </pc:sldMkLst>
        <pc:spChg chg="mod">
          <ac:chgData name="Daniel Margetic (SECURITY)" userId="ee2278a4-4fec-4cd0-81f2-44424f444fea" providerId="ADAL" clId="{14CC6835-ADD7-4780-AD6C-A7F04BC7050D}" dt="2023-11-16T10:47:05.548" v="1486" actId="20577"/>
          <ac:spMkLst>
            <pc:docMk/>
            <pc:sldMk cId="3609631920" sldId="2142532394"/>
            <ac:spMk id="7" creationId="{DF68B3D7-6A77-446B-9BE0-5761866275FA}"/>
          </ac:spMkLst>
        </pc:spChg>
        <pc:spChg chg="mod">
          <ac:chgData name="Daniel Margetic (SECURITY)" userId="ee2278a4-4fec-4cd0-81f2-44424f444fea" providerId="ADAL" clId="{14CC6835-ADD7-4780-AD6C-A7F04BC7050D}" dt="2023-11-16T10:47:05.600" v="1487" actId="20577"/>
          <ac:spMkLst>
            <pc:docMk/>
            <pc:sldMk cId="3609631920" sldId="2142532394"/>
            <ac:spMk id="8" creationId="{18E67519-EB92-47EA-95FF-71912384D9F3}"/>
          </ac:spMkLst>
        </pc:spChg>
      </pc:sldChg>
      <pc:sldChg chg="modSp add del mod ord">
        <pc:chgData name="Daniel Margetic (SECURITY)" userId="ee2278a4-4fec-4cd0-81f2-44424f444fea" providerId="ADAL" clId="{14CC6835-ADD7-4780-AD6C-A7F04BC7050D}" dt="2023-11-16T10:46:53.368" v="1482" actId="47"/>
        <pc:sldMkLst>
          <pc:docMk/>
          <pc:sldMk cId="3824771301" sldId="2142532394"/>
        </pc:sldMkLst>
        <pc:spChg chg="mod">
          <ac:chgData name="Daniel Margetic (SECURITY)" userId="ee2278a4-4fec-4cd0-81f2-44424f444fea" providerId="ADAL" clId="{14CC6835-ADD7-4780-AD6C-A7F04BC7050D}" dt="2023-11-16T10:45:39.289" v="1317" actId="20577"/>
          <ac:spMkLst>
            <pc:docMk/>
            <pc:sldMk cId="3824771301" sldId="2142532394"/>
            <ac:spMk id="7" creationId="{DF68B3D7-6A77-446B-9BE0-5761866275FA}"/>
          </ac:spMkLst>
        </pc:spChg>
        <pc:spChg chg="mod">
          <ac:chgData name="Daniel Margetic (SECURITY)" userId="ee2278a4-4fec-4cd0-81f2-44424f444fea" providerId="ADAL" clId="{14CC6835-ADD7-4780-AD6C-A7F04BC7050D}" dt="2023-11-16T10:45:39.298" v="1318" actId="20577"/>
          <ac:spMkLst>
            <pc:docMk/>
            <pc:sldMk cId="3824771301" sldId="2142532394"/>
            <ac:spMk id="8" creationId="{18E67519-EB92-47EA-95FF-71912384D9F3}"/>
          </ac:spMkLst>
        </pc:spChg>
      </pc:sldChg>
      <pc:sldChg chg="modSp add mod ord">
        <pc:chgData name="Daniel Margetic (SECURITY)" userId="ee2278a4-4fec-4cd0-81f2-44424f444fea" providerId="ADAL" clId="{14CC6835-ADD7-4780-AD6C-A7F04BC7050D}" dt="2023-11-16T19:02:07.422" v="2541" actId="20577"/>
        <pc:sldMkLst>
          <pc:docMk/>
          <pc:sldMk cId="3922595312" sldId="2142532394"/>
        </pc:sldMkLst>
        <pc:spChg chg="mod">
          <ac:chgData name="Daniel Margetic (SECURITY)" userId="ee2278a4-4fec-4cd0-81f2-44424f444fea" providerId="ADAL" clId="{14CC6835-ADD7-4780-AD6C-A7F04BC7050D}" dt="2023-11-16T19:02:07.403" v="2540" actId="20577"/>
          <ac:spMkLst>
            <pc:docMk/>
            <pc:sldMk cId="3922595312" sldId="2142532394"/>
            <ac:spMk id="7" creationId="{DF68B3D7-6A77-446B-9BE0-5761866275FA}"/>
          </ac:spMkLst>
        </pc:spChg>
        <pc:spChg chg="mod">
          <ac:chgData name="Daniel Margetic (SECURITY)" userId="ee2278a4-4fec-4cd0-81f2-44424f444fea" providerId="ADAL" clId="{14CC6835-ADD7-4780-AD6C-A7F04BC7050D}" dt="2023-11-16T19:02:07.422" v="2541" actId="20577"/>
          <ac:spMkLst>
            <pc:docMk/>
            <pc:sldMk cId="3922595312" sldId="2142532394"/>
            <ac:spMk id="8" creationId="{18E67519-EB92-47EA-95FF-71912384D9F3}"/>
          </ac:spMkLst>
        </pc:spChg>
      </pc:sldChg>
      <pc:sldChg chg="modSp add del mod ord">
        <pc:chgData name="Daniel Margetic (SECURITY)" userId="ee2278a4-4fec-4cd0-81f2-44424f444fea" providerId="ADAL" clId="{14CC6835-ADD7-4780-AD6C-A7F04BC7050D}" dt="2023-11-14T15:25:44.520" v="635" actId="47"/>
        <pc:sldMkLst>
          <pc:docMk/>
          <pc:sldMk cId="4065249668" sldId="2142532394"/>
        </pc:sldMkLst>
        <pc:spChg chg="mod">
          <ac:chgData name="Daniel Margetic (SECURITY)" userId="ee2278a4-4fec-4cd0-81f2-44424f444fea" providerId="ADAL" clId="{14CC6835-ADD7-4780-AD6C-A7F04BC7050D}" dt="2023-11-11T00:28:12.220" v="563" actId="20577"/>
          <ac:spMkLst>
            <pc:docMk/>
            <pc:sldMk cId="4065249668" sldId="2142532394"/>
            <ac:spMk id="7" creationId="{DF68B3D7-6A77-446B-9BE0-5761866275FA}"/>
          </ac:spMkLst>
        </pc:spChg>
        <pc:spChg chg="mod">
          <ac:chgData name="Daniel Margetic (SECURITY)" userId="ee2278a4-4fec-4cd0-81f2-44424f444fea" providerId="ADAL" clId="{14CC6835-ADD7-4780-AD6C-A7F04BC7050D}" dt="2023-11-11T00:28:12.265" v="564" actId="20577"/>
          <ac:spMkLst>
            <pc:docMk/>
            <pc:sldMk cId="4065249668" sldId="2142532394"/>
            <ac:spMk id="8" creationId="{18E67519-EB92-47EA-95FF-71912384D9F3}"/>
          </ac:spMkLst>
        </pc:spChg>
      </pc:sldChg>
      <pc:sldChg chg="modSp add del mod ord">
        <pc:chgData name="Daniel Margetic (SECURITY)" userId="ee2278a4-4fec-4cd0-81f2-44424f444fea" providerId="ADAL" clId="{14CC6835-ADD7-4780-AD6C-A7F04BC7050D}" dt="2023-11-10T23:12:03.349" v="69" actId="47"/>
        <pc:sldMkLst>
          <pc:docMk/>
          <pc:sldMk cId="4187721638" sldId="2142532394"/>
        </pc:sldMkLst>
        <pc:spChg chg="mod">
          <ac:chgData name="Daniel Margetic (SECURITY)" userId="ee2278a4-4fec-4cd0-81f2-44424f444fea" providerId="ADAL" clId="{14CC6835-ADD7-4780-AD6C-A7F04BC7050D}" dt="2023-11-10T23:05:56.759" v="3" actId="20577"/>
          <ac:spMkLst>
            <pc:docMk/>
            <pc:sldMk cId="4187721638" sldId="2142532394"/>
            <ac:spMk id="7" creationId="{DF68B3D7-6A77-446B-9BE0-5761866275FA}"/>
          </ac:spMkLst>
        </pc:spChg>
        <pc:spChg chg="mod">
          <ac:chgData name="Daniel Margetic (SECURITY)" userId="ee2278a4-4fec-4cd0-81f2-44424f444fea" providerId="ADAL" clId="{14CC6835-ADD7-4780-AD6C-A7F04BC7050D}" dt="2023-11-10T23:05:56.817" v="4" actId="20577"/>
          <ac:spMkLst>
            <pc:docMk/>
            <pc:sldMk cId="4187721638" sldId="2142532394"/>
            <ac:spMk id="8" creationId="{18E67519-EB92-47EA-95FF-71912384D9F3}"/>
          </ac:spMkLst>
        </pc:spChg>
      </pc:sldChg>
      <pc:sldChg chg="modSp add del mod ord">
        <pc:chgData name="Daniel Margetic (SECURITY)" userId="ee2278a4-4fec-4cd0-81f2-44424f444fea" providerId="ADAL" clId="{14CC6835-ADD7-4780-AD6C-A7F04BC7050D}" dt="2023-11-16T18:53:10.881" v="2420" actId="47"/>
        <pc:sldMkLst>
          <pc:docMk/>
          <pc:sldMk cId="1594994" sldId="2142532395"/>
        </pc:sldMkLst>
        <pc:spChg chg="mod">
          <ac:chgData name="Daniel Margetic (SECURITY)" userId="ee2278a4-4fec-4cd0-81f2-44424f444fea" providerId="ADAL" clId="{14CC6835-ADD7-4780-AD6C-A7F04BC7050D}" dt="2023-11-16T18:49:32.973" v="2416" actId="20577"/>
          <ac:spMkLst>
            <pc:docMk/>
            <pc:sldMk cId="1594994" sldId="2142532395"/>
            <ac:spMk id="8" creationId="{3E3E86A1-51F0-4ACE-9110-65C339009DC5}"/>
          </ac:spMkLst>
        </pc:spChg>
        <pc:spChg chg="mod">
          <ac:chgData name="Daniel Margetic (SECURITY)" userId="ee2278a4-4fec-4cd0-81f2-44424f444fea" providerId="ADAL" clId="{14CC6835-ADD7-4780-AD6C-A7F04BC7050D}" dt="2023-11-16T18:49:32.978" v="2417" actId="20577"/>
          <ac:spMkLst>
            <pc:docMk/>
            <pc:sldMk cId="1594994" sldId="2142532395"/>
            <ac:spMk id="9" creationId="{03055892-809B-4369-8DC3-837607F92822}"/>
          </ac:spMkLst>
        </pc:spChg>
        <pc:cxnChg chg="mod">
          <ac:chgData name="Daniel Margetic (SECURITY)" userId="ee2278a4-4fec-4cd0-81f2-44424f444fea" providerId="ADAL" clId="{14CC6835-ADD7-4780-AD6C-A7F04BC7050D}" dt="2023-11-16T18:49:32.981" v="2419"/>
          <ac:cxnSpMkLst>
            <pc:docMk/>
            <pc:sldMk cId="1594994"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4T15:25:44.520" v="635" actId="47"/>
        <pc:sldMkLst>
          <pc:docMk/>
          <pc:sldMk cId="68680273" sldId="2142532395"/>
        </pc:sldMkLst>
        <pc:spChg chg="mod">
          <ac:chgData name="Daniel Margetic (SECURITY)" userId="ee2278a4-4fec-4cd0-81f2-44424f444fea" providerId="ADAL" clId="{14CC6835-ADD7-4780-AD6C-A7F04BC7050D}" dt="2023-11-11T00:28:12.594" v="614" actId="20577"/>
          <ac:spMkLst>
            <pc:docMk/>
            <pc:sldMk cId="68680273" sldId="2142532395"/>
            <ac:spMk id="3" creationId="{02A2312C-B6C0-45C8-BA07-32B020802FF8}"/>
          </ac:spMkLst>
        </pc:spChg>
        <pc:spChg chg="mod">
          <ac:chgData name="Daniel Margetic (SECURITY)" userId="ee2278a4-4fec-4cd0-81f2-44424f444fea" providerId="ADAL" clId="{14CC6835-ADD7-4780-AD6C-A7F04BC7050D}" dt="2023-11-11T00:28:12.599" v="615" actId="20577"/>
          <ac:spMkLst>
            <pc:docMk/>
            <pc:sldMk cId="68680273" sldId="2142532395"/>
            <ac:spMk id="5" creationId="{449B3142-8E14-463C-9568-B853FC4E00D8}"/>
          </ac:spMkLst>
        </pc:spChg>
        <pc:spChg chg="mod">
          <ac:chgData name="Daniel Margetic (SECURITY)" userId="ee2278a4-4fec-4cd0-81f2-44424f444fea" providerId="ADAL" clId="{14CC6835-ADD7-4780-AD6C-A7F04BC7050D}" dt="2023-11-11T00:28:12.301" v="568" actId="20577"/>
          <ac:spMkLst>
            <pc:docMk/>
            <pc:sldMk cId="68680273" sldId="2142532395"/>
            <ac:spMk id="8" creationId="{3E3E86A1-51F0-4ACE-9110-65C339009DC5}"/>
          </ac:spMkLst>
        </pc:spChg>
        <pc:spChg chg="mod">
          <ac:chgData name="Daniel Margetic (SECURITY)" userId="ee2278a4-4fec-4cd0-81f2-44424f444fea" providerId="ADAL" clId="{14CC6835-ADD7-4780-AD6C-A7F04BC7050D}" dt="2023-11-11T00:28:12.332" v="569" actId="20577"/>
          <ac:spMkLst>
            <pc:docMk/>
            <pc:sldMk cId="68680273" sldId="2142532395"/>
            <ac:spMk id="9" creationId="{03055892-809B-4369-8DC3-837607F92822}"/>
          </ac:spMkLst>
        </pc:spChg>
        <pc:spChg chg="mod">
          <ac:chgData name="Daniel Margetic (SECURITY)" userId="ee2278a4-4fec-4cd0-81f2-44424f444fea" providerId="ADAL" clId="{14CC6835-ADD7-4780-AD6C-A7F04BC7050D}" dt="2023-11-11T00:28:12.618" v="621" actId="20577"/>
          <ac:spMkLst>
            <pc:docMk/>
            <pc:sldMk cId="68680273" sldId="2142532395"/>
            <ac:spMk id="12" creationId="{BF878C93-8775-4329-AC41-FB6E5F1F9E5D}"/>
          </ac:spMkLst>
        </pc:spChg>
        <pc:spChg chg="mod">
          <ac:chgData name="Daniel Margetic (SECURITY)" userId="ee2278a4-4fec-4cd0-81f2-44424f444fea" providerId="ADAL" clId="{14CC6835-ADD7-4780-AD6C-A7F04BC7050D}" dt="2023-11-11T00:28:12.635" v="622" actId="20577"/>
          <ac:spMkLst>
            <pc:docMk/>
            <pc:sldMk cId="68680273" sldId="2142532395"/>
            <ac:spMk id="13" creationId="{DEACA864-3795-4B65-93F0-66CF1A79BB5F}"/>
          </ac:spMkLst>
        </pc:spChg>
        <pc:spChg chg="mod">
          <ac:chgData name="Daniel Margetic (SECURITY)" userId="ee2278a4-4fec-4cd0-81f2-44424f444fea" providerId="ADAL" clId="{14CC6835-ADD7-4780-AD6C-A7F04BC7050D}" dt="2023-11-11T00:28:12.399" v="572" actId="20577"/>
          <ac:spMkLst>
            <pc:docMk/>
            <pc:sldMk cId="68680273" sldId="2142532395"/>
            <ac:spMk id="16" creationId="{8FAEC4C6-4999-49FA-9A20-D5286ACF228D}"/>
          </ac:spMkLst>
        </pc:spChg>
        <pc:spChg chg="mod">
          <ac:chgData name="Daniel Margetic (SECURITY)" userId="ee2278a4-4fec-4cd0-81f2-44424f444fea" providerId="ADAL" clId="{14CC6835-ADD7-4780-AD6C-A7F04BC7050D}" dt="2023-11-11T00:28:12.407" v="573" actId="20577"/>
          <ac:spMkLst>
            <pc:docMk/>
            <pc:sldMk cId="68680273" sldId="2142532395"/>
            <ac:spMk id="18" creationId="{534C3077-CDBF-4AF7-9BDC-213801286609}"/>
          </ac:spMkLst>
        </pc:spChg>
        <pc:spChg chg="mod">
          <ac:chgData name="Daniel Margetic (SECURITY)" userId="ee2278a4-4fec-4cd0-81f2-44424f444fea" providerId="ADAL" clId="{14CC6835-ADD7-4780-AD6C-A7F04BC7050D}" dt="2023-11-11T00:28:12.432" v="579" actId="20577"/>
          <ac:spMkLst>
            <pc:docMk/>
            <pc:sldMk cId="68680273" sldId="2142532395"/>
            <ac:spMk id="22" creationId="{26EC3D75-A7AA-419E-954A-541DBD940CE3}"/>
          </ac:spMkLst>
        </pc:spChg>
        <pc:spChg chg="mod">
          <ac:chgData name="Daniel Margetic (SECURITY)" userId="ee2278a4-4fec-4cd0-81f2-44424f444fea" providerId="ADAL" clId="{14CC6835-ADD7-4780-AD6C-A7F04BC7050D}" dt="2023-11-11T00:28:12.438" v="580" actId="20577"/>
          <ac:spMkLst>
            <pc:docMk/>
            <pc:sldMk cId="68680273" sldId="2142532395"/>
            <ac:spMk id="25" creationId="{92D996AE-5E09-476E-81FB-22FA58980C80}"/>
          </ac:spMkLst>
        </pc:spChg>
        <pc:spChg chg="mod">
          <ac:chgData name="Daniel Margetic (SECURITY)" userId="ee2278a4-4fec-4cd0-81f2-44424f444fea" providerId="ADAL" clId="{14CC6835-ADD7-4780-AD6C-A7F04BC7050D}" dt="2023-11-11T00:28:12.460" v="586" actId="20577"/>
          <ac:spMkLst>
            <pc:docMk/>
            <pc:sldMk cId="68680273" sldId="2142532395"/>
            <ac:spMk id="41" creationId="{5F718C7C-8E6C-4F1F-880F-BE556A2A4FA1}"/>
          </ac:spMkLst>
        </pc:spChg>
        <pc:spChg chg="mod">
          <ac:chgData name="Daniel Margetic (SECURITY)" userId="ee2278a4-4fec-4cd0-81f2-44424f444fea" providerId="ADAL" clId="{14CC6835-ADD7-4780-AD6C-A7F04BC7050D}" dt="2023-11-11T00:28:12.465" v="587" actId="20577"/>
          <ac:spMkLst>
            <pc:docMk/>
            <pc:sldMk cId="68680273" sldId="2142532395"/>
            <ac:spMk id="43" creationId="{9A0E3318-F6C4-42EA-8925-F6A87532565D}"/>
          </ac:spMkLst>
        </pc:spChg>
        <pc:spChg chg="mod">
          <ac:chgData name="Daniel Margetic (SECURITY)" userId="ee2278a4-4fec-4cd0-81f2-44424f444fea" providerId="ADAL" clId="{14CC6835-ADD7-4780-AD6C-A7F04BC7050D}" dt="2023-11-11T00:28:12.482" v="593" actId="20577"/>
          <ac:spMkLst>
            <pc:docMk/>
            <pc:sldMk cId="68680273" sldId="2142532395"/>
            <ac:spMk id="47" creationId="{97A63E6B-1073-45D8-81B7-6FB833A473A3}"/>
          </ac:spMkLst>
        </pc:spChg>
        <pc:spChg chg="mod">
          <ac:chgData name="Daniel Margetic (SECURITY)" userId="ee2278a4-4fec-4cd0-81f2-44424f444fea" providerId="ADAL" clId="{14CC6835-ADD7-4780-AD6C-A7F04BC7050D}" dt="2023-11-11T00:28:12.487" v="594" actId="20577"/>
          <ac:spMkLst>
            <pc:docMk/>
            <pc:sldMk cId="68680273" sldId="2142532395"/>
            <ac:spMk id="49" creationId="{D8B9A33B-ADD7-4791-8FF2-6D7E50EF2C36}"/>
          </ac:spMkLst>
        </pc:spChg>
        <pc:spChg chg="mod">
          <ac:chgData name="Daniel Margetic (SECURITY)" userId="ee2278a4-4fec-4cd0-81f2-44424f444fea" providerId="ADAL" clId="{14CC6835-ADD7-4780-AD6C-A7F04BC7050D}" dt="2023-11-11T00:28:12.518" v="600" actId="20577"/>
          <ac:spMkLst>
            <pc:docMk/>
            <pc:sldMk cId="68680273" sldId="2142532395"/>
            <ac:spMk id="53" creationId="{DE4F2781-57BF-400E-9776-D0CB596ECA76}"/>
          </ac:spMkLst>
        </pc:spChg>
        <pc:spChg chg="mod">
          <ac:chgData name="Daniel Margetic (SECURITY)" userId="ee2278a4-4fec-4cd0-81f2-44424f444fea" providerId="ADAL" clId="{14CC6835-ADD7-4780-AD6C-A7F04BC7050D}" dt="2023-11-11T00:28:12.541" v="601" actId="20577"/>
          <ac:spMkLst>
            <pc:docMk/>
            <pc:sldMk cId="68680273" sldId="2142532395"/>
            <ac:spMk id="55" creationId="{89E44410-8F83-483F-AF65-068A8FA9E76C}"/>
          </ac:spMkLst>
        </pc:spChg>
        <pc:spChg chg="mod">
          <ac:chgData name="Daniel Margetic (SECURITY)" userId="ee2278a4-4fec-4cd0-81f2-44424f444fea" providerId="ADAL" clId="{14CC6835-ADD7-4780-AD6C-A7F04BC7050D}" dt="2023-11-11T00:28:12.565" v="607" actId="20577"/>
          <ac:spMkLst>
            <pc:docMk/>
            <pc:sldMk cId="68680273" sldId="2142532395"/>
            <ac:spMk id="59" creationId="{91C29F1C-4489-4EBD-A4B7-A32D7A563807}"/>
          </ac:spMkLst>
        </pc:spChg>
        <pc:spChg chg="mod">
          <ac:chgData name="Daniel Margetic (SECURITY)" userId="ee2278a4-4fec-4cd0-81f2-44424f444fea" providerId="ADAL" clId="{14CC6835-ADD7-4780-AD6C-A7F04BC7050D}" dt="2023-11-11T00:28:12.574" v="608" actId="20577"/>
          <ac:spMkLst>
            <pc:docMk/>
            <pc:sldMk cId="68680273" sldId="2142532395"/>
            <ac:spMk id="61" creationId="{89C2434E-16C4-48B5-AA76-0F387E7C12B5}"/>
          </ac:spMkLst>
        </pc:spChg>
        <pc:picChg chg="add mod">
          <ac:chgData name="Daniel Margetic (SECURITY)" userId="ee2278a4-4fec-4cd0-81f2-44424f444fea" providerId="ADAL" clId="{14CC6835-ADD7-4780-AD6C-A7F04BC7050D}" dt="2023-11-11T00:28:12.425" v="578"/>
          <ac:picMkLst>
            <pc:docMk/>
            <pc:sldMk cId="68680273" sldId="2142532395"/>
            <ac:picMk id="6" creationId="{397221ED-FEB0-79B8-0C1F-1A27BD626274}"/>
          </ac:picMkLst>
        </pc:picChg>
        <pc:picChg chg="add mod">
          <ac:chgData name="Daniel Margetic (SECURITY)" userId="ee2278a4-4fec-4cd0-81f2-44424f444fea" providerId="ADAL" clId="{14CC6835-ADD7-4780-AD6C-A7F04BC7050D}" dt="2023-11-11T00:28:12.453" v="585"/>
          <ac:picMkLst>
            <pc:docMk/>
            <pc:sldMk cId="68680273" sldId="2142532395"/>
            <ac:picMk id="24" creationId="{717D96D1-6727-F56C-D643-23BD3F24259E}"/>
          </ac:picMkLst>
        </pc:picChg>
        <pc:picChg chg="add mod">
          <ac:chgData name="Daniel Margetic (SECURITY)" userId="ee2278a4-4fec-4cd0-81f2-44424f444fea" providerId="ADAL" clId="{14CC6835-ADD7-4780-AD6C-A7F04BC7050D}" dt="2023-11-11T00:28:12.476" v="592"/>
          <ac:picMkLst>
            <pc:docMk/>
            <pc:sldMk cId="68680273" sldId="2142532395"/>
            <ac:picMk id="29" creationId="{235EDC0A-A57F-B1C2-18EB-75FEF58A0A1B}"/>
          </ac:picMkLst>
        </pc:picChg>
        <pc:picChg chg="add mod">
          <ac:chgData name="Daniel Margetic (SECURITY)" userId="ee2278a4-4fec-4cd0-81f2-44424f444fea" providerId="ADAL" clId="{14CC6835-ADD7-4780-AD6C-A7F04BC7050D}" dt="2023-11-11T00:28:12.508" v="599"/>
          <ac:picMkLst>
            <pc:docMk/>
            <pc:sldMk cId="68680273" sldId="2142532395"/>
            <ac:picMk id="31" creationId="{F5F94FC8-9AD0-637B-14CA-3232F9983641}"/>
          </ac:picMkLst>
        </pc:picChg>
        <pc:picChg chg="add mod">
          <ac:chgData name="Daniel Margetic (SECURITY)" userId="ee2278a4-4fec-4cd0-81f2-44424f444fea" providerId="ADAL" clId="{14CC6835-ADD7-4780-AD6C-A7F04BC7050D}" dt="2023-11-11T00:28:12.557" v="606"/>
          <ac:picMkLst>
            <pc:docMk/>
            <pc:sldMk cId="68680273" sldId="2142532395"/>
            <ac:picMk id="32" creationId="{BE30ACB9-A05B-6A71-DA04-D5ED378080AC}"/>
          </ac:picMkLst>
        </pc:picChg>
        <pc:picChg chg="add mod">
          <ac:chgData name="Daniel Margetic (SECURITY)" userId="ee2278a4-4fec-4cd0-81f2-44424f444fea" providerId="ADAL" clId="{14CC6835-ADD7-4780-AD6C-A7F04BC7050D}" dt="2023-11-11T00:28:12.585" v="613"/>
          <ac:picMkLst>
            <pc:docMk/>
            <pc:sldMk cId="68680273" sldId="2142532395"/>
            <ac:picMk id="34" creationId="{5E2830E7-619C-8071-083C-1ED058F6C385}"/>
          </ac:picMkLst>
        </pc:picChg>
        <pc:picChg chg="add mod">
          <ac:chgData name="Daniel Margetic (SECURITY)" userId="ee2278a4-4fec-4cd0-81f2-44424f444fea" providerId="ADAL" clId="{14CC6835-ADD7-4780-AD6C-A7F04BC7050D}" dt="2023-11-11T00:28:12.613" v="620"/>
          <ac:picMkLst>
            <pc:docMk/>
            <pc:sldMk cId="68680273" sldId="2142532395"/>
            <ac:picMk id="35" creationId="{D972D8A2-B022-0773-2E77-FE456BC9C3DD}"/>
          </ac:picMkLst>
        </pc:picChg>
        <pc:picChg chg="add mod">
          <ac:chgData name="Daniel Margetic (SECURITY)" userId="ee2278a4-4fec-4cd0-81f2-44424f444fea" providerId="ADAL" clId="{14CC6835-ADD7-4780-AD6C-A7F04BC7050D}" dt="2023-11-11T00:28:12.655" v="627"/>
          <ac:picMkLst>
            <pc:docMk/>
            <pc:sldMk cId="68680273" sldId="2142532395"/>
            <ac:picMk id="36" creationId="{FB6D1627-1897-A7D3-4EDD-66C7CC10BCF6}"/>
          </ac:picMkLst>
        </pc:picChg>
        <pc:cxnChg chg="mod">
          <ac:chgData name="Daniel Margetic (SECURITY)" userId="ee2278a4-4fec-4cd0-81f2-44424f444fea" providerId="ADAL" clId="{14CC6835-ADD7-4780-AD6C-A7F04BC7050D}" dt="2023-11-11T00:28:12.338" v="571"/>
          <ac:cxnSpMkLst>
            <pc:docMk/>
            <pc:sldMk cId="68680273"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3:05:26.099" v="1854" actId="47"/>
        <pc:sldMkLst>
          <pc:docMk/>
          <pc:sldMk cId="89013737" sldId="2142532395"/>
        </pc:sldMkLst>
        <pc:spChg chg="mod">
          <ac:chgData name="Daniel Margetic (SECURITY)" userId="ee2278a4-4fec-4cd0-81f2-44424f444fea" providerId="ADAL" clId="{14CC6835-ADD7-4780-AD6C-A7F04BC7050D}" dt="2023-11-16T13:00:02.283" v="1840" actId="20577"/>
          <ac:spMkLst>
            <pc:docMk/>
            <pc:sldMk cId="89013737" sldId="2142532395"/>
            <ac:spMk id="3" creationId="{02A2312C-B6C0-45C8-BA07-32B020802FF8}"/>
          </ac:spMkLst>
        </pc:spChg>
        <pc:spChg chg="mod">
          <ac:chgData name="Daniel Margetic (SECURITY)" userId="ee2278a4-4fec-4cd0-81f2-44424f444fea" providerId="ADAL" clId="{14CC6835-ADD7-4780-AD6C-A7F04BC7050D}" dt="2023-11-16T13:00:02.311" v="1841" actId="20577"/>
          <ac:spMkLst>
            <pc:docMk/>
            <pc:sldMk cId="89013737" sldId="2142532395"/>
            <ac:spMk id="5" creationId="{449B3142-8E14-463C-9568-B853FC4E00D8}"/>
          </ac:spMkLst>
        </pc:spChg>
        <pc:spChg chg="mod">
          <ac:chgData name="Daniel Margetic (SECURITY)" userId="ee2278a4-4fec-4cd0-81f2-44424f444fea" providerId="ADAL" clId="{14CC6835-ADD7-4780-AD6C-A7F04BC7050D}" dt="2023-11-16T12:59:05.443" v="1794" actId="20577"/>
          <ac:spMkLst>
            <pc:docMk/>
            <pc:sldMk cId="89013737" sldId="2142532395"/>
            <ac:spMk id="8" creationId="{3E3E86A1-51F0-4ACE-9110-65C339009DC5}"/>
          </ac:spMkLst>
        </pc:spChg>
        <pc:spChg chg="mod">
          <ac:chgData name="Daniel Margetic (SECURITY)" userId="ee2278a4-4fec-4cd0-81f2-44424f444fea" providerId="ADAL" clId="{14CC6835-ADD7-4780-AD6C-A7F04BC7050D}" dt="2023-11-16T12:59:05.480" v="1795" actId="20577"/>
          <ac:spMkLst>
            <pc:docMk/>
            <pc:sldMk cId="89013737" sldId="2142532395"/>
            <ac:spMk id="9" creationId="{03055892-809B-4369-8DC3-837607F92822}"/>
          </ac:spMkLst>
        </pc:spChg>
        <pc:spChg chg="mod">
          <ac:chgData name="Daniel Margetic (SECURITY)" userId="ee2278a4-4fec-4cd0-81f2-44424f444fea" providerId="ADAL" clId="{14CC6835-ADD7-4780-AD6C-A7F04BC7050D}" dt="2023-11-16T13:00:03.234" v="1847" actId="20577"/>
          <ac:spMkLst>
            <pc:docMk/>
            <pc:sldMk cId="89013737" sldId="2142532395"/>
            <ac:spMk id="12" creationId="{BF878C93-8775-4329-AC41-FB6E5F1F9E5D}"/>
          </ac:spMkLst>
        </pc:spChg>
        <pc:spChg chg="mod">
          <ac:chgData name="Daniel Margetic (SECURITY)" userId="ee2278a4-4fec-4cd0-81f2-44424f444fea" providerId="ADAL" clId="{14CC6835-ADD7-4780-AD6C-A7F04BC7050D}" dt="2023-11-16T13:00:03.281" v="1848" actId="20577"/>
          <ac:spMkLst>
            <pc:docMk/>
            <pc:sldMk cId="89013737" sldId="2142532395"/>
            <ac:spMk id="13" creationId="{DEACA864-3795-4B65-93F0-66CF1A79BB5F}"/>
          </ac:spMkLst>
        </pc:spChg>
        <pc:spChg chg="mod">
          <ac:chgData name="Daniel Margetic (SECURITY)" userId="ee2278a4-4fec-4cd0-81f2-44424f444fea" providerId="ADAL" clId="{14CC6835-ADD7-4780-AD6C-A7F04BC7050D}" dt="2023-11-16T12:59:05.521" v="1798" actId="20577"/>
          <ac:spMkLst>
            <pc:docMk/>
            <pc:sldMk cId="89013737" sldId="2142532395"/>
            <ac:spMk id="16" creationId="{8FAEC4C6-4999-49FA-9A20-D5286ACF228D}"/>
          </ac:spMkLst>
        </pc:spChg>
        <pc:spChg chg="mod">
          <ac:chgData name="Daniel Margetic (SECURITY)" userId="ee2278a4-4fec-4cd0-81f2-44424f444fea" providerId="ADAL" clId="{14CC6835-ADD7-4780-AD6C-A7F04BC7050D}" dt="2023-11-16T12:59:05.528" v="1799" actId="20577"/>
          <ac:spMkLst>
            <pc:docMk/>
            <pc:sldMk cId="89013737" sldId="2142532395"/>
            <ac:spMk id="18" creationId="{534C3077-CDBF-4AF7-9BDC-213801286609}"/>
          </ac:spMkLst>
        </pc:spChg>
        <pc:spChg chg="mod">
          <ac:chgData name="Daniel Margetic (SECURITY)" userId="ee2278a4-4fec-4cd0-81f2-44424f444fea" providerId="ADAL" clId="{14CC6835-ADD7-4780-AD6C-A7F04BC7050D}" dt="2023-11-16T12:59:10.129" v="1805" actId="20577"/>
          <ac:spMkLst>
            <pc:docMk/>
            <pc:sldMk cId="89013737" sldId="2142532395"/>
            <ac:spMk id="22" creationId="{26EC3D75-A7AA-419E-954A-541DBD940CE3}"/>
          </ac:spMkLst>
        </pc:spChg>
        <pc:spChg chg="mod">
          <ac:chgData name="Daniel Margetic (SECURITY)" userId="ee2278a4-4fec-4cd0-81f2-44424f444fea" providerId="ADAL" clId="{14CC6835-ADD7-4780-AD6C-A7F04BC7050D}" dt="2023-11-16T12:59:10.156" v="1806" actId="20577"/>
          <ac:spMkLst>
            <pc:docMk/>
            <pc:sldMk cId="89013737" sldId="2142532395"/>
            <ac:spMk id="25" creationId="{92D996AE-5E09-476E-81FB-22FA58980C80}"/>
          </ac:spMkLst>
        </pc:spChg>
        <pc:spChg chg="mod">
          <ac:chgData name="Daniel Margetic (SECURITY)" userId="ee2278a4-4fec-4cd0-81f2-44424f444fea" providerId="ADAL" clId="{14CC6835-ADD7-4780-AD6C-A7F04BC7050D}" dt="2023-11-16T12:59:54.451" v="1812" actId="20577"/>
          <ac:spMkLst>
            <pc:docMk/>
            <pc:sldMk cId="89013737" sldId="2142532395"/>
            <ac:spMk id="41" creationId="{5F718C7C-8E6C-4F1F-880F-BE556A2A4FA1}"/>
          </ac:spMkLst>
        </pc:spChg>
        <pc:spChg chg="mod">
          <ac:chgData name="Daniel Margetic (SECURITY)" userId="ee2278a4-4fec-4cd0-81f2-44424f444fea" providerId="ADAL" clId="{14CC6835-ADD7-4780-AD6C-A7F04BC7050D}" dt="2023-11-16T12:59:54.479" v="1813" actId="20577"/>
          <ac:spMkLst>
            <pc:docMk/>
            <pc:sldMk cId="89013737" sldId="2142532395"/>
            <ac:spMk id="43" creationId="{9A0E3318-F6C4-42EA-8925-F6A87532565D}"/>
          </ac:spMkLst>
        </pc:spChg>
        <pc:spChg chg="mod">
          <ac:chgData name="Daniel Margetic (SECURITY)" userId="ee2278a4-4fec-4cd0-81f2-44424f444fea" providerId="ADAL" clId="{14CC6835-ADD7-4780-AD6C-A7F04BC7050D}" dt="2023-11-16T12:59:59.349" v="1819" actId="20577"/>
          <ac:spMkLst>
            <pc:docMk/>
            <pc:sldMk cId="89013737" sldId="2142532395"/>
            <ac:spMk id="47" creationId="{97A63E6B-1073-45D8-81B7-6FB833A473A3}"/>
          </ac:spMkLst>
        </pc:spChg>
        <pc:spChg chg="mod">
          <ac:chgData name="Daniel Margetic (SECURITY)" userId="ee2278a4-4fec-4cd0-81f2-44424f444fea" providerId="ADAL" clId="{14CC6835-ADD7-4780-AD6C-A7F04BC7050D}" dt="2023-11-16T12:59:59.377" v="1820" actId="20577"/>
          <ac:spMkLst>
            <pc:docMk/>
            <pc:sldMk cId="89013737" sldId="2142532395"/>
            <ac:spMk id="49" creationId="{D8B9A33B-ADD7-4791-8FF2-6D7E50EF2C36}"/>
          </ac:spMkLst>
        </pc:spChg>
        <pc:spChg chg="mod">
          <ac:chgData name="Daniel Margetic (SECURITY)" userId="ee2278a4-4fec-4cd0-81f2-44424f444fea" providerId="ADAL" clId="{14CC6835-ADD7-4780-AD6C-A7F04BC7050D}" dt="2023-11-16T13:00:00.350" v="1826" actId="20577"/>
          <ac:spMkLst>
            <pc:docMk/>
            <pc:sldMk cId="89013737" sldId="2142532395"/>
            <ac:spMk id="53" creationId="{DE4F2781-57BF-400E-9776-D0CB596ECA76}"/>
          </ac:spMkLst>
        </pc:spChg>
        <pc:spChg chg="mod">
          <ac:chgData name="Daniel Margetic (SECURITY)" userId="ee2278a4-4fec-4cd0-81f2-44424f444fea" providerId="ADAL" clId="{14CC6835-ADD7-4780-AD6C-A7F04BC7050D}" dt="2023-11-16T13:00:00.376" v="1827" actId="20577"/>
          <ac:spMkLst>
            <pc:docMk/>
            <pc:sldMk cId="89013737" sldId="2142532395"/>
            <ac:spMk id="55" creationId="{89E44410-8F83-483F-AF65-068A8FA9E76C}"/>
          </ac:spMkLst>
        </pc:spChg>
        <pc:spChg chg="mod">
          <ac:chgData name="Daniel Margetic (SECURITY)" userId="ee2278a4-4fec-4cd0-81f2-44424f444fea" providerId="ADAL" clId="{14CC6835-ADD7-4780-AD6C-A7F04BC7050D}" dt="2023-11-16T13:00:01.333" v="1833" actId="20577"/>
          <ac:spMkLst>
            <pc:docMk/>
            <pc:sldMk cId="89013737" sldId="2142532395"/>
            <ac:spMk id="59" creationId="{91C29F1C-4489-4EBD-A4B7-A32D7A563807}"/>
          </ac:spMkLst>
        </pc:spChg>
        <pc:spChg chg="mod">
          <ac:chgData name="Daniel Margetic (SECURITY)" userId="ee2278a4-4fec-4cd0-81f2-44424f444fea" providerId="ADAL" clId="{14CC6835-ADD7-4780-AD6C-A7F04BC7050D}" dt="2023-11-16T13:00:01.358" v="1834" actId="20577"/>
          <ac:spMkLst>
            <pc:docMk/>
            <pc:sldMk cId="89013737" sldId="2142532395"/>
            <ac:spMk id="61" creationId="{89C2434E-16C4-48B5-AA76-0F387E7C12B5}"/>
          </ac:spMkLst>
        </pc:spChg>
        <pc:picChg chg="add mod">
          <ac:chgData name="Daniel Margetic (SECURITY)" userId="ee2278a4-4fec-4cd0-81f2-44424f444fea" providerId="ADAL" clId="{14CC6835-ADD7-4780-AD6C-A7F04BC7050D}" dt="2023-11-16T12:59:05.545" v="1804"/>
          <ac:picMkLst>
            <pc:docMk/>
            <pc:sldMk cId="89013737" sldId="2142532395"/>
            <ac:picMk id="32" creationId="{8FF187FA-FA24-E655-5E57-F742AD098FEA}"/>
          </ac:picMkLst>
        </pc:picChg>
        <pc:picChg chg="add mod">
          <ac:chgData name="Daniel Margetic (SECURITY)" userId="ee2278a4-4fec-4cd0-81f2-44424f444fea" providerId="ADAL" clId="{14CC6835-ADD7-4780-AD6C-A7F04BC7050D}" dt="2023-11-16T12:59:10.165" v="1811"/>
          <ac:picMkLst>
            <pc:docMk/>
            <pc:sldMk cId="89013737" sldId="2142532395"/>
            <ac:picMk id="34" creationId="{001A975D-2F05-87A2-A45B-A0AA3ECC57A1}"/>
          </ac:picMkLst>
        </pc:picChg>
        <pc:picChg chg="add mod">
          <ac:chgData name="Daniel Margetic (SECURITY)" userId="ee2278a4-4fec-4cd0-81f2-44424f444fea" providerId="ADAL" clId="{14CC6835-ADD7-4780-AD6C-A7F04BC7050D}" dt="2023-11-16T12:59:54.492" v="1818"/>
          <ac:picMkLst>
            <pc:docMk/>
            <pc:sldMk cId="89013737" sldId="2142532395"/>
            <ac:picMk id="35" creationId="{057F9C0F-7982-3B54-88BF-1397BAF54379}"/>
          </ac:picMkLst>
        </pc:picChg>
        <pc:picChg chg="add mod">
          <ac:chgData name="Daniel Margetic (SECURITY)" userId="ee2278a4-4fec-4cd0-81f2-44424f444fea" providerId="ADAL" clId="{14CC6835-ADD7-4780-AD6C-A7F04BC7050D}" dt="2023-11-16T12:59:59.387" v="1825"/>
          <ac:picMkLst>
            <pc:docMk/>
            <pc:sldMk cId="89013737" sldId="2142532395"/>
            <ac:picMk id="36" creationId="{504E8715-063E-0830-13AC-9CC002E1A2EA}"/>
          </ac:picMkLst>
        </pc:picChg>
        <pc:picChg chg="add mod">
          <ac:chgData name="Daniel Margetic (SECURITY)" userId="ee2278a4-4fec-4cd0-81f2-44424f444fea" providerId="ADAL" clId="{14CC6835-ADD7-4780-AD6C-A7F04BC7050D}" dt="2023-11-16T13:00:00.386" v="1832"/>
          <ac:picMkLst>
            <pc:docMk/>
            <pc:sldMk cId="89013737" sldId="2142532395"/>
            <ac:picMk id="37" creationId="{270B8F13-6BFE-A5FC-64AF-0860F61E096A}"/>
          </ac:picMkLst>
        </pc:picChg>
        <pc:picChg chg="add mod">
          <ac:chgData name="Daniel Margetic (SECURITY)" userId="ee2278a4-4fec-4cd0-81f2-44424f444fea" providerId="ADAL" clId="{14CC6835-ADD7-4780-AD6C-A7F04BC7050D}" dt="2023-11-16T13:00:01.370" v="1839"/>
          <ac:picMkLst>
            <pc:docMk/>
            <pc:sldMk cId="89013737" sldId="2142532395"/>
            <ac:picMk id="38" creationId="{177B7D28-3E90-932B-F490-6B1063EB40E7}"/>
          </ac:picMkLst>
        </pc:picChg>
        <pc:picChg chg="add mod">
          <ac:chgData name="Daniel Margetic (SECURITY)" userId="ee2278a4-4fec-4cd0-81f2-44424f444fea" providerId="ADAL" clId="{14CC6835-ADD7-4780-AD6C-A7F04BC7050D}" dt="2023-11-16T13:00:02.322" v="1846"/>
          <ac:picMkLst>
            <pc:docMk/>
            <pc:sldMk cId="89013737" sldId="2142532395"/>
            <ac:picMk id="39" creationId="{E16D3C9E-BB0C-D067-7BAC-63F0340A6734}"/>
          </ac:picMkLst>
        </pc:picChg>
        <pc:picChg chg="add mod">
          <ac:chgData name="Daniel Margetic (SECURITY)" userId="ee2278a4-4fec-4cd0-81f2-44424f444fea" providerId="ADAL" clId="{14CC6835-ADD7-4780-AD6C-A7F04BC7050D}" dt="2023-11-16T13:00:03.294" v="1853"/>
          <ac:picMkLst>
            <pc:docMk/>
            <pc:sldMk cId="89013737" sldId="2142532395"/>
            <ac:picMk id="40" creationId="{B0EDD5BC-0C46-397D-120B-79E1B17B1B94}"/>
          </ac:picMkLst>
        </pc:picChg>
        <pc:cxnChg chg="mod">
          <ac:chgData name="Daniel Margetic (SECURITY)" userId="ee2278a4-4fec-4cd0-81f2-44424f444fea" providerId="ADAL" clId="{14CC6835-ADD7-4780-AD6C-A7F04BC7050D}" dt="2023-11-16T12:59:05.490" v="1797"/>
          <ac:cxnSpMkLst>
            <pc:docMk/>
            <pc:sldMk cId="89013737"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12:01.348" v="68" actId="47"/>
        <pc:sldMkLst>
          <pc:docMk/>
          <pc:sldMk cId="98864253" sldId="2142532395"/>
        </pc:sldMkLst>
        <pc:spChg chg="mod">
          <ac:chgData name="Daniel Margetic (SECURITY)" userId="ee2278a4-4fec-4cd0-81f2-44424f444fea" providerId="ADAL" clId="{14CC6835-ADD7-4780-AD6C-A7F04BC7050D}" dt="2023-11-10T23:05:57.242" v="54" actId="20577"/>
          <ac:spMkLst>
            <pc:docMk/>
            <pc:sldMk cId="98864253" sldId="2142532395"/>
            <ac:spMk id="3" creationId="{02A2312C-B6C0-45C8-BA07-32B020802FF8}"/>
          </ac:spMkLst>
        </pc:spChg>
        <pc:spChg chg="mod">
          <ac:chgData name="Daniel Margetic (SECURITY)" userId="ee2278a4-4fec-4cd0-81f2-44424f444fea" providerId="ADAL" clId="{14CC6835-ADD7-4780-AD6C-A7F04BC7050D}" dt="2023-11-10T23:05:57.251" v="55" actId="20577"/>
          <ac:spMkLst>
            <pc:docMk/>
            <pc:sldMk cId="98864253" sldId="2142532395"/>
            <ac:spMk id="5" creationId="{449B3142-8E14-463C-9568-B853FC4E00D8}"/>
          </ac:spMkLst>
        </pc:spChg>
        <pc:spChg chg="mod">
          <ac:chgData name="Daniel Margetic (SECURITY)" userId="ee2278a4-4fec-4cd0-81f2-44424f444fea" providerId="ADAL" clId="{14CC6835-ADD7-4780-AD6C-A7F04BC7050D}" dt="2023-11-10T23:05:56.860" v="8" actId="20577"/>
          <ac:spMkLst>
            <pc:docMk/>
            <pc:sldMk cId="98864253" sldId="2142532395"/>
            <ac:spMk id="8" creationId="{3E3E86A1-51F0-4ACE-9110-65C339009DC5}"/>
          </ac:spMkLst>
        </pc:spChg>
        <pc:spChg chg="mod">
          <ac:chgData name="Daniel Margetic (SECURITY)" userId="ee2278a4-4fec-4cd0-81f2-44424f444fea" providerId="ADAL" clId="{14CC6835-ADD7-4780-AD6C-A7F04BC7050D}" dt="2023-11-10T23:05:56.876" v="9" actId="20577"/>
          <ac:spMkLst>
            <pc:docMk/>
            <pc:sldMk cId="98864253" sldId="2142532395"/>
            <ac:spMk id="9" creationId="{03055892-809B-4369-8DC3-837607F92822}"/>
          </ac:spMkLst>
        </pc:spChg>
        <pc:spChg chg="mod">
          <ac:chgData name="Daniel Margetic (SECURITY)" userId="ee2278a4-4fec-4cd0-81f2-44424f444fea" providerId="ADAL" clId="{14CC6835-ADD7-4780-AD6C-A7F04BC7050D}" dt="2023-11-10T23:05:57.301" v="61" actId="20577"/>
          <ac:spMkLst>
            <pc:docMk/>
            <pc:sldMk cId="98864253" sldId="2142532395"/>
            <ac:spMk id="12" creationId="{BF878C93-8775-4329-AC41-FB6E5F1F9E5D}"/>
          </ac:spMkLst>
        </pc:spChg>
        <pc:spChg chg="mod">
          <ac:chgData name="Daniel Margetic (SECURITY)" userId="ee2278a4-4fec-4cd0-81f2-44424f444fea" providerId="ADAL" clId="{14CC6835-ADD7-4780-AD6C-A7F04BC7050D}" dt="2023-11-10T23:05:57.307" v="62" actId="20577"/>
          <ac:spMkLst>
            <pc:docMk/>
            <pc:sldMk cId="98864253" sldId="2142532395"/>
            <ac:spMk id="13" creationId="{DEACA864-3795-4B65-93F0-66CF1A79BB5F}"/>
          </ac:spMkLst>
        </pc:spChg>
        <pc:spChg chg="mod">
          <ac:chgData name="Daniel Margetic (SECURITY)" userId="ee2278a4-4fec-4cd0-81f2-44424f444fea" providerId="ADAL" clId="{14CC6835-ADD7-4780-AD6C-A7F04BC7050D}" dt="2023-11-10T23:05:56.947" v="12" actId="20577"/>
          <ac:spMkLst>
            <pc:docMk/>
            <pc:sldMk cId="98864253" sldId="2142532395"/>
            <ac:spMk id="16" creationId="{8FAEC4C6-4999-49FA-9A20-D5286ACF228D}"/>
          </ac:spMkLst>
        </pc:spChg>
        <pc:spChg chg="mod">
          <ac:chgData name="Daniel Margetic (SECURITY)" userId="ee2278a4-4fec-4cd0-81f2-44424f444fea" providerId="ADAL" clId="{14CC6835-ADD7-4780-AD6C-A7F04BC7050D}" dt="2023-11-10T23:05:56.963" v="13" actId="20577"/>
          <ac:spMkLst>
            <pc:docMk/>
            <pc:sldMk cId="98864253" sldId="2142532395"/>
            <ac:spMk id="18" creationId="{534C3077-CDBF-4AF7-9BDC-213801286609}"/>
          </ac:spMkLst>
        </pc:spChg>
        <pc:spChg chg="mod">
          <ac:chgData name="Daniel Margetic (SECURITY)" userId="ee2278a4-4fec-4cd0-81f2-44424f444fea" providerId="ADAL" clId="{14CC6835-ADD7-4780-AD6C-A7F04BC7050D}" dt="2023-11-10T23:05:57.010" v="19" actId="20577"/>
          <ac:spMkLst>
            <pc:docMk/>
            <pc:sldMk cId="98864253" sldId="2142532395"/>
            <ac:spMk id="22" creationId="{26EC3D75-A7AA-419E-954A-541DBD940CE3}"/>
          </ac:spMkLst>
        </pc:spChg>
        <pc:spChg chg="mod">
          <ac:chgData name="Daniel Margetic (SECURITY)" userId="ee2278a4-4fec-4cd0-81f2-44424f444fea" providerId="ADAL" clId="{14CC6835-ADD7-4780-AD6C-A7F04BC7050D}" dt="2023-11-10T23:05:57.025" v="20" actId="20577"/>
          <ac:spMkLst>
            <pc:docMk/>
            <pc:sldMk cId="98864253" sldId="2142532395"/>
            <ac:spMk id="25" creationId="{92D996AE-5E09-476E-81FB-22FA58980C80}"/>
          </ac:spMkLst>
        </pc:spChg>
        <pc:spChg chg="mod">
          <ac:chgData name="Daniel Margetic (SECURITY)" userId="ee2278a4-4fec-4cd0-81f2-44424f444fea" providerId="ADAL" clId="{14CC6835-ADD7-4780-AD6C-A7F04BC7050D}" dt="2023-11-10T23:05:57.057" v="26" actId="20577"/>
          <ac:spMkLst>
            <pc:docMk/>
            <pc:sldMk cId="98864253" sldId="2142532395"/>
            <ac:spMk id="41" creationId="{5F718C7C-8E6C-4F1F-880F-BE556A2A4FA1}"/>
          </ac:spMkLst>
        </pc:spChg>
        <pc:spChg chg="mod">
          <ac:chgData name="Daniel Margetic (SECURITY)" userId="ee2278a4-4fec-4cd0-81f2-44424f444fea" providerId="ADAL" clId="{14CC6835-ADD7-4780-AD6C-A7F04BC7050D}" dt="2023-11-10T23:05:57.070" v="27" actId="20577"/>
          <ac:spMkLst>
            <pc:docMk/>
            <pc:sldMk cId="98864253" sldId="2142532395"/>
            <ac:spMk id="43" creationId="{9A0E3318-F6C4-42EA-8925-F6A87532565D}"/>
          </ac:spMkLst>
        </pc:spChg>
        <pc:spChg chg="mod">
          <ac:chgData name="Daniel Margetic (SECURITY)" userId="ee2278a4-4fec-4cd0-81f2-44424f444fea" providerId="ADAL" clId="{14CC6835-ADD7-4780-AD6C-A7F04BC7050D}" dt="2023-11-10T23:05:57.109" v="33" actId="20577"/>
          <ac:spMkLst>
            <pc:docMk/>
            <pc:sldMk cId="98864253" sldId="2142532395"/>
            <ac:spMk id="47" creationId="{97A63E6B-1073-45D8-81B7-6FB833A473A3}"/>
          </ac:spMkLst>
        </pc:spChg>
        <pc:spChg chg="mod">
          <ac:chgData name="Daniel Margetic (SECURITY)" userId="ee2278a4-4fec-4cd0-81f2-44424f444fea" providerId="ADAL" clId="{14CC6835-ADD7-4780-AD6C-A7F04BC7050D}" dt="2023-11-10T23:05:57.123" v="34" actId="20577"/>
          <ac:spMkLst>
            <pc:docMk/>
            <pc:sldMk cId="98864253" sldId="2142532395"/>
            <ac:spMk id="49" creationId="{D8B9A33B-ADD7-4791-8FF2-6D7E50EF2C36}"/>
          </ac:spMkLst>
        </pc:spChg>
        <pc:spChg chg="mod">
          <ac:chgData name="Daniel Margetic (SECURITY)" userId="ee2278a4-4fec-4cd0-81f2-44424f444fea" providerId="ADAL" clId="{14CC6835-ADD7-4780-AD6C-A7F04BC7050D}" dt="2023-11-10T23:05:57.169" v="40" actId="20577"/>
          <ac:spMkLst>
            <pc:docMk/>
            <pc:sldMk cId="98864253" sldId="2142532395"/>
            <ac:spMk id="53" creationId="{DE4F2781-57BF-400E-9776-D0CB596ECA76}"/>
          </ac:spMkLst>
        </pc:spChg>
        <pc:spChg chg="mod">
          <ac:chgData name="Daniel Margetic (SECURITY)" userId="ee2278a4-4fec-4cd0-81f2-44424f444fea" providerId="ADAL" clId="{14CC6835-ADD7-4780-AD6C-A7F04BC7050D}" dt="2023-11-10T23:05:57.180" v="41" actId="20577"/>
          <ac:spMkLst>
            <pc:docMk/>
            <pc:sldMk cId="98864253" sldId="2142532395"/>
            <ac:spMk id="55" creationId="{89E44410-8F83-483F-AF65-068A8FA9E76C}"/>
          </ac:spMkLst>
        </pc:spChg>
        <pc:spChg chg="mod">
          <ac:chgData name="Daniel Margetic (SECURITY)" userId="ee2278a4-4fec-4cd0-81f2-44424f444fea" providerId="ADAL" clId="{14CC6835-ADD7-4780-AD6C-A7F04BC7050D}" dt="2023-11-10T23:05:57.208" v="47" actId="20577"/>
          <ac:spMkLst>
            <pc:docMk/>
            <pc:sldMk cId="98864253" sldId="2142532395"/>
            <ac:spMk id="59" creationId="{91C29F1C-4489-4EBD-A4B7-A32D7A563807}"/>
          </ac:spMkLst>
        </pc:spChg>
        <pc:spChg chg="mod">
          <ac:chgData name="Daniel Margetic (SECURITY)" userId="ee2278a4-4fec-4cd0-81f2-44424f444fea" providerId="ADAL" clId="{14CC6835-ADD7-4780-AD6C-A7F04BC7050D}" dt="2023-11-10T23:05:57.218" v="48" actId="20577"/>
          <ac:spMkLst>
            <pc:docMk/>
            <pc:sldMk cId="98864253" sldId="2142532395"/>
            <ac:spMk id="61" creationId="{89C2434E-16C4-48B5-AA76-0F387E7C12B5}"/>
          </ac:spMkLst>
        </pc:spChg>
        <pc:picChg chg="add mod">
          <ac:chgData name="Daniel Margetic (SECURITY)" userId="ee2278a4-4fec-4cd0-81f2-44424f444fea" providerId="ADAL" clId="{14CC6835-ADD7-4780-AD6C-A7F04BC7050D}" dt="2023-11-10T23:05:56.995" v="18"/>
          <ac:picMkLst>
            <pc:docMk/>
            <pc:sldMk cId="98864253" sldId="2142532395"/>
            <ac:picMk id="6" creationId="{E1406894-B9D6-5270-2EC5-964DAB2B34AB}"/>
          </ac:picMkLst>
        </pc:picChg>
        <pc:picChg chg="add mod">
          <ac:chgData name="Daniel Margetic (SECURITY)" userId="ee2278a4-4fec-4cd0-81f2-44424f444fea" providerId="ADAL" clId="{14CC6835-ADD7-4780-AD6C-A7F04BC7050D}" dt="2023-11-10T23:05:57.045" v="25"/>
          <ac:picMkLst>
            <pc:docMk/>
            <pc:sldMk cId="98864253" sldId="2142532395"/>
            <ac:picMk id="24" creationId="{3071E41A-699B-97D8-0FE1-B4EB5FF018CB}"/>
          </ac:picMkLst>
        </pc:picChg>
        <pc:picChg chg="add mod">
          <ac:chgData name="Daniel Margetic (SECURITY)" userId="ee2278a4-4fec-4cd0-81f2-44424f444fea" providerId="ADAL" clId="{14CC6835-ADD7-4780-AD6C-A7F04BC7050D}" dt="2023-11-10T23:05:57.093" v="32"/>
          <ac:picMkLst>
            <pc:docMk/>
            <pc:sldMk cId="98864253" sldId="2142532395"/>
            <ac:picMk id="29" creationId="{F7A963FD-BD18-14AB-A0AA-A873A31AA445}"/>
          </ac:picMkLst>
        </pc:picChg>
        <pc:picChg chg="add mod">
          <ac:chgData name="Daniel Margetic (SECURITY)" userId="ee2278a4-4fec-4cd0-81f2-44424f444fea" providerId="ADAL" clId="{14CC6835-ADD7-4780-AD6C-A7F04BC7050D}" dt="2023-11-10T23:05:57.147" v="39"/>
          <ac:picMkLst>
            <pc:docMk/>
            <pc:sldMk cId="98864253" sldId="2142532395"/>
            <ac:picMk id="31" creationId="{BD5C510B-63FD-81E7-E70F-76575753DA0E}"/>
          </ac:picMkLst>
        </pc:picChg>
        <pc:picChg chg="add mod">
          <ac:chgData name="Daniel Margetic (SECURITY)" userId="ee2278a4-4fec-4cd0-81f2-44424f444fea" providerId="ADAL" clId="{14CC6835-ADD7-4780-AD6C-A7F04BC7050D}" dt="2023-11-10T23:05:57.199" v="46"/>
          <ac:picMkLst>
            <pc:docMk/>
            <pc:sldMk cId="98864253" sldId="2142532395"/>
            <ac:picMk id="32" creationId="{5B429DC5-AF67-9FA3-5AB1-CF442F1A4C13}"/>
          </ac:picMkLst>
        </pc:picChg>
        <pc:picChg chg="add mod">
          <ac:chgData name="Daniel Margetic (SECURITY)" userId="ee2278a4-4fec-4cd0-81f2-44424f444fea" providerId="ADAL" clId="{14CC6835-ADD7-4780-AD6C-A7F04BC7050D}" dt="2023-11-10T23:05:57.234" v="53"/>
          <ac:picMkLst>
            <pc:docMk/>
            <pc:sldMk cId="98864253" sldId="2142532395"/>
            <ac:picMk id="34" creationId="{2E3C97EB-3A11-033C-216F-BA1450D311BD}"/>
          </ac:picMkLst>
        </pc:picChg>
        <pc:picChg chg="add mod">
          <ac:chgData name="Daniel Margetic (SECURITY)" userId="ee2278a4-4fec-4cd0-81f2-44424f444fea" providerId="ADAL" clId="{14CC6835-ADD7-4780-AD6C-A7F04BC7050D}" dt="2023-11-10T23:05:57.268" v="60"/>
          <ac:picMkLst>
            <pc:docMk/>
            <pc:sldMk cId="98864253" sldId="2142532395"/>
            <ac:picMk id="35" creationId="{D8143310-9298-0289-3AA8-26DF51578828}"/>
          </ac:picMkLst>
        </pc:picChg>
        <pc:picChg chg="add mod">
          <ac:chgData name="Daniel Margetic (SECURITY)" userId="ee2278a4-4fec-4cd0-81f2-44424f444fea" providerId="ADAL" clId="{14CC6835-ADD7-4780-AD6C-A7F04BC7050D}" dt="2023-11-10T23:05:57.323" v="67"/>
          <ac:picMkLst>
            <pc:docMk/>
            <pc:sldMk cId="98864253" sldId="2142532395"/>
            <ac:picMk id="36" creationId="{C2BA249F-5E88-83FC-0617-B114F305BD8C}"/>
          </ac:picMkLst>
        </pc:picChg>
        <pc:cxnChg chg="mod">
          <ac:chgData name="Daniel Margetic (SECURITY)" userId="ee2278a4-4fec-4cd0-81f2-44424f444fea" providerId="ADAL" clId="{14CC6835-ADD7-4780-AD6C-A7F04BC7050D}" dt="2023-11-10T23:05:56.883" v="11"/>
          <ac:cxnSpMkLst>
            <pc:docMk/>
            <pc:sldMk cId="98864253"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56:09.023" v="2510" actId="47"/>
        <pc:sldMkLst>
          <pc:docMk/>
          <pc:sldMk cId="205346720" sldId="2142532395"/>
        </pc:sldMkLst>
        <pc:spChg chg="mod">
          <ac:chgData name="Daniel Margetic (SECURITY)" userId="ee2278a4-4fec-4cd0-81f2-44424f444fea" providerId="ADAL" clId="{14CC6835-ADD7-4780-AD6C-A7F04BC7050D}" dt="2023-11-16T18:55:07.469" v="2475" actId="20577"/>
          <ac:spMkLst>
            <pc:docMk/>
            <pc:sldMk cId="205346720" sldId="2142532395"/>
            <ac:spMk id="3" creationId="{02A2312C-B6C0-45C8-BA07-32B020802FF8}"/>
          </ac:spMkLst>
        </pc:spChg>
        <pc:spChg chg="mod">
          <ac:chgData name="Daniel Margetic (SECURITY)" userId="ee2278a4-4fec-4cd0-81f2-44424f444fea" providerId="ADAL" clId="{14CC6835-ADD7-4780-AD6C-A7F04BC7050D}" dt="2023-11-16T18:55:07.496" v="2476" actId="20577"/>
          <ac:spMkLst>
            <pc:docMk/>
            <pc:sldMk cId="205346720" sldId="2142532395"/>
            <ac:spMk id="5" creationId="{449B3142-8E14-463C-9568-B853FC4E00D8}"/>
          </ac:spMkLst>
        </pc:spChg>
        <pc:spChg chg="mod">
          <ac:chgData name="Daniel Margetic (SECURITY)" userId="ee2278a4-4fec-4cd0-81f2-44424f444fea" providerId="ADAL" clId="{14CC6835-ADD7-4780-AD6C-A7F04BC7050D}" dt="2023-11-16T18:53:19.070" v="2429" actId="20577"/>
          <ac:spMkLst>
            <pc:docMk/>
            <pc:sldMk cId="205346720" sldId="2142532395"/>
            <ac:spMk id="8" creationId="{3E3E86A1-51F0-4ACE-9110-65C339009DC5}"/>
          </ac:spMkLst>
        </pc:spChg>
        <pc:spChg chg="mod">
          <ac:chgData name="Daniel Margetic (SECURITY)" userId="ee2278a4-4fec-4cd0-81f2-44424f444fea" providerId="ADAL" clId="{14CC6835-ADD7-4780-AD6C-A7F04BC7050D}" dt="2023-11-16T18:53:19.078" v="2430" actId="20577"/>
          <ac:spMkLst>
            <pc:docMk/>
            <pc:sldMk cId="205346720" sldId="2142532395"/>
            <ac:spMk id="9" creationId="{03055892-809B-4369-8DC3-837607F92822}"/>
          </ac:spMkLst>
        </pc:spChg>
        <pc:spChg chg="mod">
          <ac:chgData name="Daniel Margetic (SECURITY)" userId="ee2278a4-4fec-4cd0-81f2-44424f444fea" providerId="ADAL" clId="{14CC6835-ADD7-4780-AD6C-A7F04BC7050D}" dt="2023-11-16T18:55:08.386" v="2482" actId="20577"/>
          <ac:spMkLst>
            <pc:docMk/>
            <pc:sldMk cId="205346720" sldId="2142532395"/>
            <ac:spMk id="12" creationId="{BF878C93-8775-4329-AC41-FB6E5F1F9E5D}"/>
          </ac:spMkLst>
        </pc:spChg>
        <pc:spChg chg="mod">
          <ac:chgData name="Daniel Margetic (SECURITY)" userId="ee2278a4-4fec-4cd0-81f2-44424f444fea" providerId="ADAL" clId="{14CC6835-ADD7-4780-AD6C-A7F04BC7050D}" dt="2023-11-16T18:55:08.414" v="2483" actId="20577"/>
          <ac:spMkLst>
            <pc:docMk/>
            <pc:sldMk cId="205346720" sldId="2142532395"/>
            <ac:spMk id="13" creationId="{DEACA864-3795-4B65-93F0-66CF1A79BB5F}"/>
          </ac:spMkLst>
        </pc:spChg>
        <pc:spChg chg="mod">
          <ac:chgData name="Daniel Margetic (SECURITY)" userId="ee2278a4-4fec-4cd0-81f2-44424f444fea" providerId="ADAL" clId="{14CC6835-ADD7-4780-AD6C-A7F04BC7050D}" dt="2023-11-16T18:53:47.582" v="2433" actId="20577"/>
          <ac:spMkLst>
            <pc:docMk/>
            <pc:sldMk cId="205346720" sldId="2142532395"/>
            <ac:spMk id="16" creationId="{8FAEC4C6-4999-49FA-9A20-D5286ACF228D}"/>
          </ac:spMkLst>
        </pc:spChg>
        <pc:spChg chg="mod">
          <ac:chgData name="Daniel Margetic (SECURITY)" userId="ee2278a4-4fec-4cd0-81f2-44424f444fea" providerId="ADAL" clId="{14CC6835-ADD7-4780-AD6C-A7F04BC7050D}" dt="2023-11-16T18:54:01.181" v="2434" actId="20577"/>
          <ac:spMkLst>
            <pc:docMk/>
            <pc:sldMk cId="205346720" sldId="2142532395"/>
            <ac:spMk id="18" creationId="{534C3077-CDBF-4AF7-9BDC-213801286609}"/>
          </ac:spMkLst>
        </pc:spChg>
        <pc:spChg chg="mod">
          <ac:chgData name="Daniel Margetic (SECURITY)" userId="ee2278a4-4fec-4cd0-81f2-44424f444fea" providerId="ADAL" clId="{14CC6835-ADD7-4780-AD6C-A7F04BC7050D}" dt="2023-11-16T18:54:41.503" v="2440" actId="20577"/>
          <ac:spMkLst>
            <pc:docMk/>
            <pc:sldMk cId="205346720" sldId="2142532395"/>
            <ac:spMk id="22" creationId="{26EC3D75-A7AA-419E-954A-541DBD940CE3}"/>
          </ac:spMkLst>
        </pc:spChg>
        <pc:spChg chg="mod">
          <ac:chgData name="Daniel Margetic (SECURITY)" userId="ee2278a4-4fec-4cd0-81f2-44424f444fea" providerId="ADAL" clId="{14CC6835-ADD7-4780-AD6C-A7F04BC7050D}" dt="2023-11-16T18:54:41.533" v="2441" actId="20577"/>
          <ac:spMkLst>
            <pc:docMk/>
            <pc:sldMk cId="205346720" sldId="2142532395"/>
            <ac:spMk id="25" creationId="{92D996AE-5E09-476E-81FB-22FA58980C80}"/>
          </ac:spMkLst>
        </pc:spChg>
        <pc:spChg chg="mod">
          <ac:chgData name="Daniel Margetic (SECURITY)" userId="ee2278a4-4fec-4cd0-81f2-44424f444fea" providerId="ADAL" clId="{14CC6835-ADD7-4780-AD6C-A7F04BC7050D}" dt="2023-11-16T18:54:45.882" v="2447" actId="20577"/>
          <ac:spMkLst>
            <pc:docMk/>
            <pc:sldMk cId="205346720" sldId="2142532395"/>
            <ac:spMk id="41" creationId="{5F718C7C-8E6C-4F1F-880F-BE556A2A4FA1}"/>
          </ac:spMkLst>
        </pc:spChg>
        <pc:spChg chg="mod">
          <ac:chgData name="Daniel Margetic (SECURITY)" userId="ee2278a4-4fec-4cd0-81f2-44424f444fea" providerId="ADAL" clId="{14CC6835-ADD7-4780-AD6C-A7F04BC7050D}" dt="2023-11-16T18:54:45.909" v="2448" actId="20577"/>
          <ac:spMkLst>
            <pc:docMk/>
            <pc:sldMk cId="205346720" sldId="2142532395"/>
            <ac:spMk id="43" creationId="{9A0E3318-F6C4-42EA-8925-F6A87532565D}"/>
          </ac:spMkLst>
        </pc:spChg>
        <pc:spChg chg="mod">
          <ac:chgData name="Daniel Margetic (SECURITY)" userId="ee2278a4-4fec-4cd0-81f2-44424f444fea" providerId="ADAL" clId="{14CC6835-ADD7-4780-AD6C-A7F04BC7050D}" dt="2023-11-16T18:55:01.963" v="2454" actId="20577"/>
          <ac:spMkLst>
            <pc:docMk/>
            <pc:sldMk cId="205346720" sldId="2142532395"/>
            <ac:spMk id="47" creationId="{97A63E6B-1073-45D8-81B7-6FB833A473A3}"/>
          </ac:spMkLst>
        </pc:spChg>
        <pc:spChg chg="mod">
          <ac:chgData name="Daniel Margetic (SECURITY)" userId="ee2278a4-4fec-4cd0-81f2-44424f444fea" providerId="ADAL" clId="{14CC6835-ADD7-4780-AD6C-A7F04BC7050D}" dt="2023-11-16T18:55:01.993" v="2455" actId="20577"/>
          <ac:spMkLst>
            <pc:docMk/>
            <pc:sldMk cId="205346720" sldId="2142532395"/>
            <ac:spMk id="49" creationId="{D8B9A33B-ADD7-4791-8FF2-6D7E50EF2C36}"/>
          </ac:spMkLst>
        </pc:spChg>
        <pc:spChg chg="mod">
          <ac:chgData name="Daniel Margetic (SECURITY)" userId="ee2278a4-4fec-4cd0-81f2-44424f444fea" providerId="ADAL" clId="{14CC6835-ADD7-4780-AD6C-A7F04BC7050D}" dt="2023-11-16T18:55:04.485" v="2461" actId="20577"/>
          <ac:spMkLst>
            <pc:docMk/>
            <pc:sldMk cId="205346720" sldId="2142532395"/>
            <ac:spMk id="53" creationId="{DE4F2781-57BF-400E-9776-D0CB596ECA76}"/>
          </ac:spMkLst>
        </pc:spChg>
        <pc:spChg chg="mod">
          <ac:chgData name="Daniel Margetic (SECURITY)" userId="ee2278a4-4fec-4cd0-81f2-44424f444fea" providerId="ADAL" clId="{14CC6835-ADD7-4780-AD6C-A7F04BC7050D}" dt="2023-11-16T18:55:04.512" v="2462" actId="20577"/>
          <ac:spMkLst>
            <pc:docMk/>
            <pc:sldMk cId="205346720" sldId="2142532395"/>
            <ac:spMk id="55" creationId="{89E44410-8F83-483F-AF65-068A8FA9E76C}"/>
          </ac:spMkLst>
        </pc:spChg>
        <pc:spChg chg="mod">
          <ac:chgData name="Daniel Margetic (SECURITY)" userId="ee2278a4-4fec-4cd0-81f2-44424f444fea" providerId="ADAL" clId="{14CC6835-ADD7-4780-AD6C-A7F04BC7050D}" dt="2023-11-16T18:55:11.878" v="2489" actId="20577"/>
          <ac:spMkLst>
            <pc:docMk/>
            <pc:sldMk cId="205346720" sldId="2142532395"/>
            <ac:spMk id="58" creationId="{68111BEC-B35B-A65C-5898-A3D5E3D8520B}"/>
          </ac:spMkLst>
        </pc:spChg>
        <pc:spChg chg="mod">
          <ac:chgData name="Daniel Margetic (SECURITY)" userId="ee2278a4-4fec-4cd0-81f2-44424f444fea" providerId="ADAL" clId="{14CC6835-ADD7-4780-AD6C-A7F04BC7050D}" dt="2023-11-16T18:55:06.274" v="2468" actId="20577"/>
          <ac:spMkLst>
            <pc:docMk/>
            <pc:sldMk cId="205346720" sldId="2142532395"/>
            <ac:spMk id="59" creationId="{91C29F1C-4489-4EBD-A4B7-A32D7A563807}"/>
          </ac:spMkLst>
        </pc:spChg>
        <pc:spChg chg="mod">
          <ac:chgData name="Daniel Margetic (SECURITY)" userId="ee2278a4-4fec-4cd0-81f2-44424f444fea" providerId="ADAL" clId="{14CC6835-ADD7-4780-AD6C-A7F04BC7050D}" dt="2023-11-16T18:55:11.905" v="2490" actId="20577"/>
          <ac:spMkLst>
            <pc:docMk/>
            <pc:sldMk cId="205346720" sldId="2142532395"/>
            <ac:spMk id="60" creationId="{AD2213D7-B94F-85E9-34DC-C57FCA787D02}"/>
          </ac:spMkLst>
        </pc:spChg>
        <pc:spChg chg="mod">
          <ac:chgData name="Daniel Margetic (SECURITY)" userId="ee2278a4-4fec-4cd0-81f2-44424f444fea" providerId="ADAL" clId="{14CC6835-ADD7-4780-AD6C-A7F04BC7050D}" dt="2023-11-16T18:55:06.301" v="2469" actId="20577"/>
          <ac:spMkLst>
            <pc:docMk/>
            <pc:sldMk cId="205346720" sldId="2142532395"/>
            <ac:spMk id="61" creationId="{89C2434E-16C4-48B5-AA76-0F387E7C12B5}"/>
          </ac:spMkLst>
        </pc:spChg>
        <pc:spChg chg="mod">
          <ac:chgData name="Daniel Margetic (SECURITY)" userId="ee2278a4-4fec-4cd0-81f2-44424f444fea" providerId="ADAL" clId="{14CC6835-ADD7-4780-AD6C-A7F04BC7050D}" dt="2023-11-16T18:55:14.285" v="2496" actId="20577"/>
          <ac:spMkLst>
            <pc:docMk/>
            <pc:sldMk cId="205346720" sldId="2142532395"/>
            <ac:spMk id="64" creationId="{DD0AFA56-5396-E59F-56A8-476BAD71892C}"/>
          </ac:spMkLst>
        </pc:spChg>
        <pc:spChg chg="mod">
          <ac:chgData name="Daniel Margetic (SECURITY)" userId="ee2278a4-4fec-4cd0-81f2-44424f444fea" providerId="ADAL" clId="{14CC6835-ADD7-4780-AD6C-A7F04BC7050D}" dt="2023-11-16T18:55:14.316" v="2497" actId="20577"/>
          <ac:spMkLst>
            <pc:docMk/>
            <pc:sldMk cId="205346720" sldId="2142532395"/>
            <ac:spMk id="65" creationId="{57679DB3-1ACE-3CDC-FB7F-4A9B2B012A4C}"/>
          </ac:spMkLst>
        </pc:spChg>
        <pc:spChg chg="mod">
          <ac:chgData name="Daniel Margetic (SECURITY)" userId="ee2278a4-4fec-4cd0-81f2-44424f444fea" providerId="ADAL" clId="{14CC6835-ADD7-4780-AD6C-A7F04BC7050D}" dt="2023-11-16T18:55:40.900" v="2503" actId="20577"/>
          <ac:spMkLst>
            <pc:docMk/>
            <pc:sldMk cId="205346720" sldId="2142532395"/>
            <ac:spMk id="67" creationId="{87C4D700-84E5-08CD-9720-B3E1FFC96596}"/>
          </ac:spMkLst>
        </pc:spChg>
        <pc:spChg chg="mod">
          <ac:chgData name="Daniel Margetic (SECURITY)" userId="ee2278a4-4fec-4cd0-81f2-44424f444fea" providerId="ADAL" clId="{14CC6835-ADD7-4780-AD6C-A7F04BC7050D}" dt="2023-11-16T18:55:40.929" v="2504" actId="20577"/>
          <ac:spMkLst>
            <pc:docMk/>
            <pc:sldMk cId="205346720" sldId="2142532395"/>
            <ac:spMk id="68" creationId="{2F01B3AC-955E-1018-BB33-DA4C0C24C36D}"/>
          </ac:spMkLst>
        </pc:spChg>
        <pc:picChg chg="add mod">
          <ac:chgData name="Daniel Margetic (SECURITY)" userId="ee2278a4-4fec-4cd0-81f2-44424f444fea" providerId="ADAL" clId="{14CC6835-ADD7-4780-AD6C-A7F04BC7050D}" dt="2023-11-16T18:54:27.555" v="2439"/>
          <ac:picMkLst>
            <pc:docMk/>
            <pc:sldMk cId="205346720" sldId="2142532395"/>
            <ac:picMk id="21" creationId="{11B8ECC4-FE0C-2968-1A24-14CBF529A9CE}"/>
          </ac:picMkLst>
        </pc:picChg>
        <pc:picChg chg="add mod">
          <ac:chgData name="Daniel Margetic (SECURITY)" userId="ee2278a4-4fec-4cd0-81f2-44424f444fea" providerId="ADAL" clId="{14CC6835-ADD7-4780-AD6C-A7F04BC7050D}" dt="2023-11-16T18:54:41.549" v="2446"/>
          <ac:picMkLst>
            <pc:docMk/>
            <pc:sldMk cId="205346720" sldId="2142532395"/>
            <ac:picMk id="27" creationId="{2747AC13-10A5-5AB4-7682-6758CD888F28}"/>
          </ac:picMkLst>
        </pc:picChg>
        <pc:picChg chg="add mod">
          <ac:chgData name="Daniel Margetic (SECURITY)" userId="ee2278a4-4fec-4cd0-81f2-44424f444fea" providerId="ADAL" clId="{14CC6835-ADD7-4780-AD6C-A7F04BC7050D}" dt="2023-11-16T18:54:45.927" v="2453"/>
          <ac:picMkLst>
            <pc:docMk/>
            <pc:sldMk cId="205346720" sldId="2142532395"/>
            <ac:picMk id="30" creationId="{DDB59026-5A82-30B1-9DC9-F8BEAC36A945}"/>
          </ac:picMkLst>
        </pc:picChg>
        <pc:picChg chg="add mod">
          <ac:chgData name="Daniel Margetic (SECURITY)" userId="ee2278a4-4fec-4cd0-81f2-44424f444fea" providerId="ADAL" clId="{14CC6835-ADD7-4780-AD6C-A7F04BC7050D}" dt="2023-11-16T18:55:02.010" v="2460"/>
          <ac:picMkLst>
            <pc:docMk/>
            <pc:sldMk cId="205346720" sldId="2142532395"/>
            <ac:picMk id="36" creationId="{54019DC7-FEEB-2443-7E03-DAA6DC46FA01}"/>
          </ac:picMkLst>
        </pc:picChg>
        <pc:picChg chg="add mod">
          <ac:chgData name="Daniel Margetic (SECURITY)" userId="ee2278a4-4fec-4cd0-81f2-44424f444fea" providerId="ADAL" clId="{14CC6835-ADD7-4780-AD6C-A7F04BC7050D}" dt="2023-11-16T18:55:04.530" v="2467"/>
          <ac:picMkLst>
            <pc:docMk/>
            <pc:sldMk cId="205346720" sldId="2142532395"/>
            <ac:picMk id="37" creationId="{E75DD9FC-20E4-EA0C-1300-DCD3C6B96CD9}"/>
          </ac:picMkLst>
        </pc:picChg>
        <pc:picChg chg="add mod">
          <ac:chgData name="Daniel Margetic (SECURITY)" userId="ee2278a4-4fec-4cd0-81f2-44424f444fea" providerId="ADAL" clId="{14CC6835-ADD7-4780-AD6C-A7F04BC7050D}" dt="2023-11-16T18:55:06.319" v="2474"/>
          <ac:picMkLst>
            <pc:docMk/>
            <pc:sldMk cId="205346720" sldId="2142532395"/>
            <ac:picMk id="38" creationId="{A9760ABD-3325-AF92-7758-FA0143AF7CEF}"/>
          </ac:picMkLst>
        </pc:picChg>
        <pc:picChg chg="add mod">
          <ac:chgData name="Daniel Margetic (SECURITY)" userId="ee2278a4-4fec-4cd0-81f2-44424f444fea" providerId="ADAL" clId="{14CC6835-ADD7-4780-AD6C-A7F04BC7050D}" dt="2023-11-16T18:55:07.514" v="2481"/>
          <ac:picMkLst>
            <pc:docMk/>
            <pc:sldMk cId="205346720" sldId="2142532395"/>
            <ac:picMk id="39" creationId="{48FE19C1-A176-35C5-683F-1EC0D7080335}"/>
          </ac:picMkLst>
        </pc:picChg>
        <pc:picChg chg="add mod">
          <ac:chgData name="Daniel Margetic (SECURITY)" userId="ee2278a4-4fec-4cd0-81f2-44424f444fea" providerId="ADAL" clId="{14CC6835-ADD7-4780-AD6C-A7F04BC7050D}" dt="2023-11-16T18:55:08.431" v="2488"/>
          <ac:picMkLst>
            <pc:docMk/>
            <pc:sldMk cId="205346720" sldId="2142532395"/>
            <ac:picMk id="40" creationId="{36B99461-B58E-5BBB-D95C-B346782E291E}"/>
          </ac:picMkLst>
        </pc:picChg>
        <pc:picChg chg="add mod">
          <ac:chgData name="Daniel Margetic (SECURITY)" userId="ee2278a4-4fec-4cd0-81f2-44424f444fea" providerId="ADAL" clId="{14CC6835-ADD7-4780-AD6C-A7F04BC7050D}" dt="2023-11-16T18:55:11.921" v="2495"/>
          <ac:picMkLst>
            <pc:docMk/>
            <pc:sldMk cId="205346720" sldId="2142532395"/>
            <ac:picMk id="42" creationId="{9191EFCD-9252-851F-9C06-AE603103D5C5}"/>
          </ac:picMkLst>
        </pc:picChg>
        <pc:picChg chg="add mod">
          <ac:chgData name="Daniel Margetic (SECURITY)" userId="ee2278a4-4fec-4cd0-81f2-44424f444fea" providerId="ADAL" clId="{14CC6835-ADD7-4780-AD6C-A7F04BC7050D}" dt="2023-11-16T18:55:14.334" v="2502"/>
          <ac:picMkLst>
            <pc:docMk/>
            <pc:sldMk cId="205346720" sldId="2142532395"/>
            <ac:picMk id="44" creationId="{D0A0ABBF-BF77-F737-DCD7-910E170AA816}"/>
          </ac:picMkLst>
        </pc:picChg>
        <pc:picChg chg="add mod">
          <ac:chgData name="Daniel Margetic (SECURITY)" userId="ee2278a4-4fec-4cd0-81f2-44424f444fea" providerId="ADAL" clId="{14CC6835-ADD7-4780-AD6C-A7F04BC7050D}" dt="2023-11-16T18:55:40.946" v="2509"/>
          <ac:picMkLst>
            <pc:docMk/>
            <pc:sldMk cId="205346720" sldId="2142532395"/>
            <ac:picMk id="46" creationId="{33EF07B6-C765-5E97-E36A-21004ED484C9}"/>
          </ac:picMkLst>
        </pc:picChg>
        <pc:cxnChg chg="mod">
          <ac:chgData name="Daniel Margetic (SECURITY)" userId="ee2278a4-4fec-4cd0-81f2-44424f444fea" providerId="ADAL" clId="{14CC6835-ADD7-4780-AD6C-A7F04BC7050D}" dt="2023-11-16T18:53:19.084" v="2432"/>
          <ac:cxnSpMkLst>
            <pc:docMk/>
            <pc:sldMk cId="205346720" sldId="2142532395"/>
            <ac:cxnSpMk id="23" creationId="{AB43E8F0-8C3C-4F1E-919E-E1ECE342E8DE}"/>
          </ac:cxnSpMkLst>
        </pc:cxnChg>
      </pc:sldChg>
      <pc:sldChg chg="addSp modSp add mod ord">
        <pc:chgData name="Daniel Margetic (SECURITY)" userId="ee2278a4-4fec-4cd0-81f2-44424f444fea" providerId="ADAL" clId="{14CC6835-ADD7-4780-AD6C-A7F04BC7050D}" dt="2023-11-16T19:04:31.696" v="2632"/>
        <pc:sldMkLst>
          <pc:docMk/>
          <pc:sldMk cId="631283409" sldId="2142532395"/>
        </pc:sldMkLst>
        <pc:spChg chg="mod">
          <ac:chgData name="Daniel Margetic (SECURITY)" userId="ee2278a4-4fec-4cd0-81f2-44424f444fea" providerId="ADAL" clId="{14CC6835-ADD7-4780-AD6C-A7F04BC7050D}" dt="2023-11-16T19:03:36.232" v="2591" actId="20577"/>
          <ac:spMkLst>
            <pc:docMk/>
            <pc:sldMk cId="631283409" sldId="2142532395"/>
            <ac:spMk id="3" creationId="{02A2312C-B6C0-45C8-BA07-32B020802FF8}"/>
          </ac:spMkLst>
        </pc:spChg>
        <pc:spChg chg="mod">
          <ac:chgData name="Daniel Margetic (SECURITY)" userId="ee2278a4-4fec-4cd0-81f2-44424f444fea" providerId="ADAL" clId="{14CC6835-ADD7-4780-AD6C-A7F04BC7050D}" dt="2023-11-16T19:03:36.260" v="2592" actId="20577"/>
          <ac:spMkLst>
            <pc:docMk/>
            <pc:sldMk cId="631283409" sldId="2142532395"/>
            <ac:spMk id="5" creationId="{449B3142-8E14-463C-9568-B853FC4E00D8}"/>
          </ac:spMkLst>
        </pc:spChg>
        <pc:spChg chg="mod">
          <ac:chgData name="Daniel Margetic (SECURITY)" userId="ee2278a4-4fec-4cd0-81f2-44424f444fea" providerId="ADAL" clId="{14CC6835-ADD7-4780-AD6C-A7F04BC7050D}" dt="2023-11-16T19:02:07.453" v="2545" actId="20577"/>
          <ac:spMkLst>
            <pc:docMk/>
            <pc:sldMk cId="631283409" sldId="2142532395"/>
            <ac:spMk id="8" creationId="{3E3E86A1-51F0-4ACE-9110-65C339009DC5}"/>
          </ac:spMkLst>
        </pc:spChg>
        <pc:spChg chg="mod">
          <ac:chgData name="Daniel Margetic (SECURITY)" userId="ee2278a4-4fec-4cd0-81f2-44424f444fea" providerId="ADAL" clId="{14CC6835-ADD7-4780-AD6C-A7F04BC7050D}" dt="2023-11-16T19:02:07.458" v="2546" actId="20577"/>
          <ac:spMkLst>
            <pc:docMk/>
            <pc:sldMk cId="631283409" sldId="2142532395"/>
            <ac:spMk id="9" creationId="{03055892-809B-4369-8DC3-837607F92822}"/>
          </ac:spMkLst>
        </pc:spChg>
        <pc:spChg chg="mod">
          <ac:chgData name="Daniel Margetic (SECURITY)" userId="ee2278a4-4fec-4cd0-81f2-44424f444fea" providerId="ADAL" clId="{14CC6835-ADD7-4780-AD6C-A7F04BC7050D}" dt="2023-11-16T19:03:42.199" v="2598" actId="20577"/>
          <ac:spMkLst>
            <pc:docMk/>
            <pc:sldMk cId="631283409" sldId="2142532395"/>
            <ac:spMk id="12" creationId="{BF878C93-8775-4329-AC41-FB6E5F1F9E5D}"/>
          </ac:spMkLst>
        </pc:spChg>
        <pc:spChg chg="mod">
          <ac:chgData name="Daniel Margetic (SECURITY)" userId="ee2278a4-4fec-4cd0-81f2-44424f444fea" providerId="ADAL" clId="{14CC6835-ADD7-4780-AD6C-A7F04BC7050D}" dt="2023-11-16T19:03:42.227" v="2599" actId="20577"/>
          <ac:spMkLst>
            <pc:docMk/>
            <pc:sldMk cId="631283409" sldId="2142532395"/>
            <ac:spMk id="13" creationId="{DEACA864-3795-4B65-93F0-66CF1A79BB5F}"/>
          </ac:spMkLst>
        </pc:spChg>
        <pc:spChg chg="mod">
          <ac:chgData name="Daniel Margetic (SECURITY)" userId="ee2278a4-4fec-4cd0-81f2-44424f444fea" providerId="ADAL" clId="{14CC6835-ADD7-4780-AD6C-A7F04BC7050D}" dt="2023-11-16T19:02:07.532" v="2549" actId="20577"/>
          <ac:spMkLst>
            <pc:docMk/>
            <pc:sldMk cId="631283409" sldId="2142532395"/>
            <ac:spMk id="16" creationId="{8FAEC4C6-4999-49FA-9A20-D5286ACF228D}"/>
          </ac:spMkLst>
        </pc:spChg>
        <pc:spChg chg="mod">
          <ac:chgData name="Daniel Margetic (SECURITY)" userId="ee2278a4-4fec-4cd0-81f2-44424f444fea" providerId="ADAL" clId="{14CC6835-ADD7-4780-AD6C-A7F04BC7050D}" dt="2023-11-16T19:02:07.542" v="2550" actId="20577"/>
          <ac:spMkLst>
            <pc:docMk/>
            <pc:sldMk cId="631283409" sldId="2142532395"/>
            <ac:spMk id="18" creationId="{534C3077-CDBF-4AF7-9BDC-213801286609}"/>
          </ac:spMkLst>
        </pc:spChg>
        <pc:spChg chg="mod">
          <ac:chgData name="Daniel Margetic (SECURITY)" userId="ee2278a4-4fec-4cd0-81f2-44424f444fea" providerId="ADAL" clId="{14CC6835-ADD7-4780-AD6C-A7F04BC7050D}" dt="2023-11-16T19:04:09.931" v="2612" actId="20577"/>
          <ac:spMkLst>
            <pc:docMk/>
            <pc:sldMk cId="631283409" sldId="2142532395"/>
            <ac:spMk id="21" creationId="{BD72CBD1-F987-DC47-6246-CDC9B07A9F66}"/>
          </ac:spMkLst>
        </pc:spChg>
        <pc:spChg chg="mod">
          <ac:chgData name="Daniel Margetic (SECURITY)" userId="ee2278a4-4fec-4cd0-81f2-44424f444fea" providerId="ADAL" clId="{14CC6835-ADD7-4780-AD6C-A7F04BC7050D}" dt="2023-11-16T19:02:42.539" v="2556" actId="20577"/>
          <ac:spMkLst>
            <pc:docMk/>
            <pc:sldMk cId="631283409" sldId="2142532395"/>
            <ac:spMk id="22" creationId="{26EC3D75-A7AA-419E-954A-541DBD940CE3}"/>
          </ac:spMkLst>
        </pc:spChg>
        <pc:spChg chg="mod">
          <ac:chgData name="Daniel Margetic (SECURITY)" userId="ee2278a4-4fec-4cd0-81f2-44424f444fea" providerId="ADAL" clId="{14CC6835-ADD7-4780-AD6C-A7F04BC7050D}" dt="2023-11-16T19:02:42.566" v="2557" actId="20577"/>
          <ac:spMkLst>
            <pc:docMk/>
            <pc:sldMk cId="631283409" sldId="2142532395"/>
            <ac:spMk id="25" creationId="{92D996AE-5E09-476E-81FB-22FA58980C80}"/>
          </ac:spMkLst>
        </pc:spChg>
        <pc:spChg chg="mod">
          <ac:chgData name="Daniel Margetic (SECURITY)" userId="ee2278a4-4fec-4cd0-81f2-44424f444fea" providerId="ADAL" clId="{14CC6835-ADD7-4780-AD6C-A7F04BC7050D}" dt="2023-11-16T19:04:09.960" v="2613" actId="20577"/>
          <ac:spMkLst>
            <pc:docMk/>
            <pc:sldMk cId="631283409" sldId="2142532395"/>
            <ac:spMk id="27" creationId="{4976D953-E6C7-72EC-1F0F-168561210E81}"/>
          </ac:spMkLst>
        </pc:spChg>
        <pc:spChg chg="mod">
          <ac:chgData name="Daniel Margetic (SECURITY)" userId="ee2278a4-4fec-4cd0-81f2-44424f444fea" providerId="ADAL" clId="{14CC6835-ADD7-4780-AD6C-A7F04BC7050D}" dt="2023-11-16T19:04:18.286" v="2619" actId="20577"/>
          <ac:spMkLst>
            <pc:docMk/>
            <pc:sldMk cId="631283409" sldId="2142532395"/>
            <ac:spMk id="36" creationId="{A602988C-DDDA-DDBF-4079-F843938159FB}"/>
          </ac:spMkLst>
        </pc:spChg>
        <pc:spChg chg="mod">
          <ac:chgData name="Daniel Margetic (SECURITY)" userId="ee2278a4-4fec-4cd0-81f2-44424f444fea" providerId="ADAL" clId="{14CC6835-ADD7-4780-AD6C-A7F04BC7050D}" dt="2023-11-16T19:04:18.319" v="2620" actId="20577"/>
          <ac:spMkLst>
            <pc:docMk/>
            <pc:sldMk cId="631283409" sldId="2142532395"/>
            <ac:spMk id="37" creationId="{F4571528-C912-862D-3B32-3DA7DF7811FE}"/>
          </ac:spMkLst>
        </pc:spChg>
        <pc:spChg chg="mod">
          <ac:chgData name="Daniel Margetic (SECURITY)" userId="ee2278a4-4fec-4cd0-81f2-44424f444fea" providerId="ADAL" clId="{14CC6835-ADD7-4780-AD6C-A7F04BC7050D}" dt="2023-11-16T19:04:31.650" v="2626" actId="20577"/>
          <ac:spMkLst>
            <pc:docMk/>
            <pc:sldMk cId="631283409" sldId="2142532395"/>
            <ac:spMk id="39" creationId="{5543250D-67A3-CFE0-C0FF-CA25504BECE5}"/>
          </ac:spMkLst>
        </pc:spChg>
        <pc:spChg chg="mod">
          <ac:chgData name="Daniel Margetic (SECURITY)" userId="ee2278a4-4fec-4cd0-81f2-44424f444fea" providerId="ADAL" clId="{14CC6835-ADD7-4780-AD6C-A7F04BC7050D}" dt="2023-11-16T19:04:31.678" v="2627" actId="20577"/>
          <ac:spMkLst>
            <pc:docMk/>
            <pc:sldMk cId="631283409" sldId="2142532395"/>
            <ac:spMk id="40" creationId="{2D9B9717-E01F-1D95-0AE4-2074F9F92C37}"/>
          </ac:spMkLst>
        </pc:spChg>
        <pc:spChg chg="mod">
          <ac:chgData name="Daniel Margetic (SECURITY)" userId="ee2278a4-4fec-4cd0-81f2-44424f444fea" providerId="ADAL" clId="{14CC6835-ADD7-4780-AD6C-A7F04BC7050D}" dt="2023-11-16T19:02:47.766" v="2563" actId="20577"/>
          <ac:spMkLst>
            <pc:docMk/>
            <pc:sldMk cId="631283409" sldId="2142532395"/>
            <ac:spMk id="41" creationId="{5F718C7C-8E6C-4F1F-880F-BE556A2A4FA1}"/>
          </ac:spMkLst>
        </pc:spChg>
        <pc:spChg chg="mod">
          <ac:chgData name="Daniel Margetic (SECURITY)" userId="ee2278a4-4fec-4cd0-81f2-44424f444fea" providerId="ADAL" clId="{14CC6835-ADD7-4780-AD6C-A7F04BC7050D}" dt="2023-11-16T19:02:47.792" v="2564" actId="20577"/>
          <ac:spMkLst>
            <pc:docMk/>
            <pc:sldMk cId="631283409" sldId="2142532395"/>
            <ac:spMk id="43" creationId="{9A0E3318-F6C4-42EA-8925-F6A87532565D}"/>
          </ac:spMkLst>
        </pc:spChg>
        <pc:spChg chg="mod">
          <ac:chgData name="Daniel Margetic (SECURITY)" userId="ee2278a4-4fec-4cd0-81f2-44424f444fea" providerId="ADAL" clId="{14CC6835-ADD7-4780-AD6C-A7F04BC7050D}" dt="2023-11-16T19:03:09.306" v="2570" actId="20577"/>
          <ac:spMkLst>
            <pc:docMk/>
            <pc:sldMk cId="631283409" sldId="2142532395"/>
            <ac:spMk id="47" creationId="{97A63E6B-1073-45D8-81B7-6FB833A473A3}"/>
          </ac:spMkLst>
        </pc:spChg>
        <pc:spChg chg="mod">
          <ac:chgData name="Daniel Margetic (SECURITY)" userId="ee2278a4-4fec-4cd0-81f2-44424f444fea" providerId="ADAL" clId="{14CC6835-ADD7-4780-AD6C-A7F04BC7050D}" dt="2023-11-16T19:03:09.334" v="2571" actId="20577"/>
          <ac:spMkLst>
            <pc:docMk/>
            <pc:sldMk cId="631283409" sldId="2142532395"/>
            <ac:spMk id="49" creationId="{D8B9A33B-ADD7-4791-8FF2-6D7E50EF2C36}"/>
          </ac:spMkLst>
        </pc:spChg>
        <pc:spChg chg="mod">
          <ac:chgData name="Daniel Margetic (SECURITY)" userId="ee2278a4-4fec-4cd0-81f2-44424f444fea" providerId="ADAL" clId="{14CC6835-ADD7-4780-AD6C-A7F04BC7050D}" dt="2023-11-16T19:03:22.702" v="2577" actId="20577"/>
          <ac:spMkLst>
            <pc:docMk/>
            <pc:sldMk cId="631283409" sldId="2142532395"/>
            <ac:spMk id="53" creationId="{DE4F2781-57BF-400E-9776-D0CB596ECA76}"/>
          </ac:spMkLst>
        </pc:spChg>
        <pc:spChg chg="mod">
          <ac:chgData name="Daniel Margetic (SECURITY)" userId="ee2278a4-4fec-4cd0-81f2-44424f444fea" providerId="ADAL" clId="{14CC6835-ADD7-4780-AD6C-A7F04BC7050D}" dt="2023-11-16T19:03:22.731" v="2578" actId="20577"/>
          <ac:spMkLst>
            <pc:docMk/>
            <pc:sldMk cId="631283409" sldId="2142532395"/>
            <ac:spMk id="55" creationId="{89E44410-8F83-483F-AF65-068A8FA9E76C}"/>
          </ac:spMkLst>
        </pc:spChg>
        <pc:spChg chg="mod">
          <ac:chgData name="Daniel Margetic (SECURITY)" userId="ee2278a4-4fec-4cd0-81f2-44424f444fea" providerId="ADAL" clId="{14CC6835-ADD7-4780-AD6C-A7F04BC7050D}" dt="2023-11-16T19:03:56.394" v="2605" actId="20577"/>
          <ac:spMkLst>
            <pc:docMk/>
            <pc:sldMk cId="631283409" sldId="2142532395"/>
            <ac:spMk id="58" creationId="{68111BEC-B35B-A65C-5898-A3D5E3D8520B}"/>
          </ac:spMkLst>
        </pc:spChg>
        <pc:spChg chg="mod">
          <ac:chgData name="Daniel Margetic (SECURITY)" userId="ee2278a4-4fec-4cd0-81f2-44424f444fea" providerId="ADAL" clId="{14CC6835-ADD7-4780-AD6C-A7F04BC7050D}" dt="2023-11-16T19:03:31.307" v="2584" actId="20577"/>
          <ac:spMkLst>
            <pc:docMk/>
            <pc:sldMk cId="631283409" sldId="2142532395"/>
            <ac:spMk id="59" creationId="{91C29F1C-4489-4EBD-A4B7-A32D7A563807}"/>
          </ac:spMkLst>
        </pc:spChg>
        <pc:spChg chg="mod">
          <ac:chgData name="Daniel Margetic (SECURITY)" userId="ee2278a4-4fec-4cd0-81f2-44424f444fea" providerId="ADAL" clId="{14CC6835-ADD7-4780-AD6C-A7F04BC7050D}" dt="2023-11-16T19:03:56.422" v="2606" actId="20577"/>
          <ac:spMkLst>
            <pc:docMk/>
            <pc:sldMk cId="631283409" sldId="2142532395"/>
            <ac:spMk id="60" creationId="{AD2213D7-B94F-85E9-34DC-C57FCA787D02}"/>
          </ac:spMkLst>
        </pc:spChg>
        <pc:spChg chg="mod">
          <ac:chgData name="Daniel Margetic (SECURITY)" userId="ee2278a4-4fec-4cd0-81f2-44424f444fea" providerId="ADAL" clId="{14CC6835-ADD7-4780-AD6C-A7F04BC7050D}" dt="2023-11-16T19:03:31.339" v="2585" actId="20577"/>
          <ac:spMkLst>
            <pc:docMk/>
            <pc:sldMk cId="631283409" sldId="2142532395"/>
            <ac:spMk id="61" creationId="{89C2434E-16C4-48B5-AA76-0F387E7C12B5}"/>
          </ac:spMkLst>
        </pc:spChg>
        <pc:picChg chg="add mod">
          <ac:chgData name="Daniel Margetic (SECURITY)" userId="ee2278a4-4fec-4cd0-81f2-44424f444fea" providerId="ADAL" clId="{14CC6835-ADD7-4780-AD6C-A7F04BC7050D}" dt="2023-11-16T19:02:07.558" v="2555"/>
          <ac:picMkLst>
            <pc:docMk/>
            <pc:sldMk cId="631283409" sldId="2142532395"/>
            <ac:picMk id="32" creationId="{BD924A68-85D3-A757-640E-A12A0D20F6AF}"/>
          </ac:picMkLst>
        </pc:picChg>
        <pc:picChg chg="add mod">
          <ac:chgData name="Daniel Margetic (SECURITY)" userId="ee2278a4-4fec-4cd0-81f2-44424f444fea" providerId="ADAL" clId="{14CC6835-ADD7-4780-AD6C-A7F04BC7050D}" dt="2023-11-16T19:02:42.583" v="2562"/>
          <ac:picMkLst>
            <pc:docMk/>
            <pc:sldMk cId="631283409" sldId="2142532395"/>
            <ac:picMk id="34" creationId="{0D32966A-2B67-EE39-8502-5933F794602D}"/>
          </ac:picMkLst>
        </pc:picChg>
        <pc:picChg chg="add mod">
          <ac:chgData name="Daniel Margetic (SECURITY)" userId="ee2278a4-4fec-4cd0-81f2-44424f444fea" providerId="ADAL" clId="{14CC6835-ADD7-4780-AD6C-A7F04BC7050D}" dt="2023-11-16T19:02:47.808" v="2569"/>
          <ac:picMkLst>
            <pc:docMk/>
            <pc:sldMk cId="631283409" sldId="2142532395"/>
            <ac:picMk id="35" creationId="{AA163A77-E46C-B732-0F9B-143248037C0A}"/>
          </ac:picMkLst>
        </pc:picChg>
        <pc:picChg chg="add mod">
          <ac:chgData name="Daniel Margetic (SECURITY)" userId="ee2278a4-4fec-4cd0-81f2-44424f444fea" providerId="ADAL" clId="{14CC6835-ADD7-4780-AD6C-A7F04BC7050D}" dt="2023-11-16T19:03:09.351" v="2576"/>
          <ac:picMkLst>
            <pc:docMk/>
            <pc:sldMk cId="631283409" sldId="2142532395"/>
            <ac:picMk id="44" creationId="{7E453AA1-6D40-9F7D-5666-26D502305E06}"/>
          </ac:picMkLst>
        </pc:picChg>
        <pc:picChg chg="add mod">
          <ac:chgData name="Daniel Margetic (SECURITY)" userId="ee2278a4-4fec-4cd0-81f2-44424f444fea" providerId="ADAL" clId="{14CC6835-ADD7-4780-AD6C-A7F04BC7050D}" dt="2023-11-16T19:03:22.749" v="2583"/>
          <ac:picMkLst>
            <pc:docMk/>
            <pc:sldMk cId="631283409" sldId="2142532395"/>
            <ac:picMk id="46" creationId="{8FC16587-1A51-6C82-D71E-E00796B071DA}"/>
          </ac:picMkLst>
        </pc:picChg>
        <pc:picChg chg="add mod">
          <ac:chgData name="Daniel Margetic (SECURITY)" userId="ee2278a4-4fec-4cd0-81f2-44424f444fea" providerId="ADAL" clId="{14CC6835-ADD7-4780-AD6C-A7F04BC7050D}" dt="2023-11-16T19:03:31.360" v="2590"/>
          <ac:picMkLst>
            <pc:docMk/>
            <pc:sldMk cId="631283409" sldId="2142532395"/>
            <ac:picMk id="48" creationId="{65DBE7CF-1C8C-A0AC-4DBB-EB39E9FB2031}"/>
          </ac:picMkLst>
        </pc:picChg>
        <pc:picChg chg="add mod">
          <ac:chgData name="Daniel Margetic (SECURITY)" userId="ee2278a4-4fec-4cd0-81f2-44424f444fea" providerId="ADAL" clId="{14CC6835-ADD7-4780-AD6C-A7F04BC7050D}" dt="2023-11-16T19:03:36.277" v="2597"/>
          <ac:picMkLst>
            <pc:docMk/>
            <pc:sldMk cId="631283409" sldId="2142532395"/>
            <ac:picMk id="50" creationId="{5CB1E0BB-E3E9-AD4B-6902-3976F9469ABE}"/>
          </ac:picMkLst>
        </pc:picChg>
        <pc:picChg chg="add mod">
          <ac:chgData name="Daniel Margetic (SECURITY)" userId="ee2278a4-4fec-4cd0-81f2-44424f444fea" providerId="ADAL" clId="{14CC6835-ADD7-4780-AD6C-A7F04BC7050D}" dt="2023-11-16T19:03:42.256" v="2604"/>
          <ac:picMkLst>
            <pc:docMk/>
            <pc:sldMk cId="631283409" sldId="2142532395"/>
            <ac:picMk id="52" creationId="{8C932809-590B-1A33-4454-E64B27417AFC}"/>
          </ac:picMkLst>
        </pc:picChg>
        <pc:picChg chg="add mod">
          <ac:chgData name="Daniel Margetic (SECURITY)" userId="ee2278a4-4fec-4cd0-81f2-44424f444fea" providerId="ADAL" clId="{14CC6835-ADD7-4780-AD6C-A7F04BC7050D}" dt="2023-11-16T19:03:56.441" v="2611"/>
          <ac:picMkLst>
            <pc:docMk/>
            <pc:sldMk cId="631283409" sldId="2142532395"/>
            <ac:picMk id="54" creationId="{7B707836-24A2-D905-EFEF-770EAADA00B8}"/>
          </ac:picMkLst>
        </pc:picChg>
        <pc:picChg chg="add mod">
          <ac:chgData name="Daniel Margetic (SECURITY)" userId="ee2278a4-4fec-4cd0-81f2-44424f444fea" providerId="ADAL" clId="{14CC6835-ADD7-4780-AD6C-A7F04BC7050D}" dt="2023-11-16T19:04:09.977" v="2618"/>
          <ac:picMkLst>
            <pc:docMk/>
            <pc:sldMk cId="631283409" sldId="2142532395"/>
            <ac:picMk id="56" creationId="{551BA3CC-A3D7-7142-E510-CC71A90C66ED}"/>
          </ac:picMkLst>
        </pc:picChg>
        <pc:picChg chg="add mod">
          <ac:chgData name="Daniel Margetic (SECURITY)" userId="ee2278a4-4fec-4cd0-81f2-44424f444fea" providerId="ADAL" clId="{14CC6835-ADD7-4780-AD6C-A7F04BC7050D}" dt="2023-11-16T19:04:18.337" v="2625"/>
          <ac:picMkLst>
            <pc:docMk/>
            <pc:sldMk cId="631283409" sldId="2142532395"/>
            <ac:picMk id="62" creationId="{1195F3F9-8895-A9BC-50D4-9E7888D5833A}"/>
          </ac:picMkLst>
        </pc:picChg>
        <pc:picChg chg="add mod">
          <ac:chgData name="Daniel Margetic (SECURITY)" userId="ee2278a4-4fec-4cd0-81f2-44424f444fea" providerId="ADAL" clId="{14CC6835-ADD7-4780-AD6C-A7F04BC7050D}" dt="2023-11-16T19:04:31.696" v="2632"/>
          <ac:picMkLst>
            <pc:docMk/>
            <pc:sldMk cId="631283409" sldId="2142532395"/>
            <ac:picMk id="64" creationId="{42E50D40-A1DF-609E-8FCC-DB9A1DE40773}"/>
          </ac:picMkLst>
        </pc:picChg>
        <pc:cxnChg chg="mod">
          <ac:chgData name="Daniel Margetic (SECURITY)" userId="ee2278a4-4fec-4cd0-81f2-44424f444fea" providerId="ADAL" clId="{14CC6835-ADD7-4780-AD6C-A7F04BC7050D}" dt="2023-11-16T19:02:07.475" v="2548"/>
          <ac:cxnSpMkLst>
            <pc:docMk/>
            <pc:sldMk cId="631283409"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32:18.973" v="2379" actId="47"/>
        <pc:sldMkLst>
          <pc:docMk/>
          <pc:sldMk cId="640089061" sldId="2142532395"/>
        </pc:sldMkLst>
        <pc:spChg chg="mod">
          <ac:chgData name="Daniel Margetic (SECURITY)" userId="ee2278a4-4fec-4cd0-81f2-44424f444fea" providerId="ADAL" clId="{14CC6835-ADD7-4780-AD6C-A7F04BC7050D}" dt="2023-11-16T18:27:40.473" v="2351" actId="20577"/>
          <ac:spMkLst>
            <pc:docMk/>
            <pc:sldMk cId="640089061" sldId="2142532395"/>
            <ac:spMk id="3" creationId="{02A2312C-B6C0-45C8-BA07-32B020802FF8}"/>
          </ac:spMkLst>
        </pc:spChg>
        <pc:spChg chg="mod">
          <ac:chgData name="Daniel Margetic (SECURITY)" userId="ee2278a4-4fec-4cd0-81f2-44424f444fea" providerId="ADAL" clId="{14CC6835-ADD7-4780-AD6C-A7F04BC7050D}" dt="2023-11-16T18:27:40.499" v="2352" actId="20577"/>
          <ac:spMkLst>
            <pc:docMk/>
            <pc:sldMk cId="640089061" sldId="2142532395"/>
            <ac:spMk id="5" creationId="{449B3142-8E14-463C-9568-B853FC4E00D8}"/>
          </ac:spMkLst>
        </pc:spChg>
        <pc:spChg chg="mod">
          <ac:chgData name="Daniel Margetic (SECURITY)" userId="ee2278a4-4fec-4cd0-81f2-44424f444fea" providerId="ADAL" clId="{14CC6835-ADD7-4780-AD6C-A7F04BC7050D}" dt="2023-11-16T18:26:07.407" v="2305" actId="20577"/>
          <ac:spMkLst>
            <pc:docMk/>
            <pc:sldMk cId="640089061" sldId="2142532395"/>
            <ac:spMk id="8" creationId="{3E3E86A1-51F0-4ACE-9110-65C339009DC5}"/>
          </ac:spMkLst>
        </pc:spChg>
        <pc:spChg chg="mod">
          <ac:chgData name="Daniel Margetic (SECURITY)" userId="ee2278a4-4fec-4cd0-81f2-44424f444fea" providerId="ADAL" clId="{14CC6835-ADD7-4780-AD6C-A7F04BC7050D}" dt="2023-11-16T18:26:07.412" v="2306" actId="20577"/>
          <ac:spMkLst>
            <pc:docMk/>
            <pc:sldMk cId="640089061" sldId="2142532395"/>
            <ac:spMk id="9" creationId="{03055892-809B-4369-8DC3-837607F92822}"/>
          </ac:spMkLst>
        </pc:spChg>
        <pc:spChg chg="mod">
          <ac:chgData name="Daniel Margetic (SECURITY)" userId="ee2278a4-4fec-4cd0-81f2-44424f444fea" providerId="ADAL" clId="{14CC6835-ADD7-4780-AD6C-A7F04BC7050D}" dt="2023-11-16T18:27:44.525" v="2358" actId="20577"/>
          <ac:spMkLst>
            <pc:docMk/>
            <pc:sldMk cId="640089061" sldId="2142532395"/>
            <ac:spMk id="12" creationId="{BF878C93-8775-4329-AC41-FB6E5F1F9E5D}"/>
          </ac:spMkLst>
        </pc:spChg>
        <pc:spChg chg="mod">
          <ac:chgData name="Daniel Margetic (SECURITY)" userId="ee2278a4-4fec-4cd0-81f2-44424f444fea" providerId="ADAL" clId="{14CC6835-ADD7-4780-AD6C-A7F04BC7050D}" dt="2023-11-16T18:27:44.556" v="2359" actId="20577"/>
          <ac:spMkLst>
            <pc:docMk/>
            <pc:sldMk cId="640089061" sldId="2142532395"/>
            <ac:spMk id="13" creationId="{DEACA864-3795-4B65-93F0-66CF1A79BB5F}"/>
          </ac:spMkLst>
        </pc:spChg>
        <pc:spChg chg="mod">
          <ac:chgData name="Daniel Margetic (SECURITY)" userId="ee2278a4-4fec-4cd0-81f2-44424f444fea" providerId="ADAL" clId="{14CC6835-ADD7-4780-AD6C-A7F04BC7050D}" dt="2023-11-16T18:26:14.312" v="2309" actId="20577"/>
          <ac:spMkLst>
            <pc:docMk/>
            <pc:sldMk cId="640089061" sldId="2142532395"/>
            <ac:spMk id="16" creationId="{8FAEC4C6-4999-49FA-9A20-D5286ACF228D}"/>
          </ac:spMkLst>
        </pc:spChg>
        <pc:spChg chg="mod">
          <ac:chgData name="Daniel Margetic (SECURITY)" userId="ee2278a4-4fec-4cd0-81f2-44424f444fea" providerId="ADAL" clId="{14CC6835-ADD7-4780-AD6C-A7F04BC7050D}" dt="2023-11-16T18:26:14.342" v="2310" actId="20577"/>
          <ac:spMkLst>
            <pc:docMk/>
            <pc:sldMk cId="640089061" sldId="2142532395"/>
            <ac:spMk id="18" creationId="{534C3077-CDBF-4AF7-9BDC-213801286609}"/>
          </ac:spMkLst>
        </pc:spChg>
        <pc:spChg chg="mod">
          <ac:chgData name="Daniel Margetic (SECURITY)" userId="ee2278a4-4fec-4cd0-81f2-44424f444fea" providerId="ADAL" clId="{14CC6835-ADD7-4780-AD6C-A7F04BC7050D}" dt="2023-11-16T18:26:29.069" v="2316" actId="20577"/>
          <ac:spMkLst>
            <pc:docMk/>
            <pc:sldMk cId="640089061" sldId="2142532395"/>
            <ac:spMk id="22" creationId="{26EC3D75-A7AA-419E-954A-541DBD940CE3}"/>
          </ac:spMkLst>
        </pc:spChg>
        <pc:spChg chg="mod">
          <ac:chgData name="Daniel Margetic (SECURITY)" userId="ee2278a4-4fec-4cd0-81f2-44424f444fea" providerId="ADAL" clId="{14CC6835-ADD7-4780-AD6C-A7F04BC7050D}" dt="2023-11-16T18:26:29.098" v="2317" actId="20577"/>
          <ac:spMkLst>
            <pc:docMk/>
            <pc:sldMk cId="640089061" sldId="2142532395"/>
            <ac:spMk id="25" creationId="{92D996AE-5E09-476E-81FB-22FA58980C80}"/>
          </ac:spMkLst>
        </pc:spChg>
        <pc:spChg chg="mod">
          <ac:chgData name="Daniel Margetic (SECURITY)" userId="ee2278a4-4fec-4cd0-81f2-44424f444fea" providerId="ADAL" clId="{14CC6835-ADD7-4780-AD6C-A7F04BC7050D}" dt="2023-11-16T18:27:12.722" v="2323" actId="20577"/>
          <ac:spMkLst>
            <pc:docMk/>
            <pc:sldMk cId="640089061" sldId="2142532395"/>
            <ac:spMk id="41" creationId="{5F718C7C-8E6C-4F1F-880F-BE556A2A4FA1}"/>
          </ac:spMkLst>
        </pc:spChg>
        <pc:spChg chg="mod">
          <ac:chgData name="Daniel Margetic (SECURITY)" userId="ee2278a4-4fec-4cd0-81f2-44424f444fea" providerId="ADAL" clId="{14CC6835-ADD7-4780-AD6C-A7F04BC7050D}" dt="2023-11-16T18:27:12.752" v="2324" actId="20577"/>
          <ac:spMkLst>
            <pc:docMk/>
            <pc:sldMk cId="640089061" sldId="2142532395"/>
            <ac:spMk id="43" creationId="{9A0E3318-F6C4-42EA-8925-F6A87532565D}"/>
          </ac:spMkLst>
        </pc:spChg>
        <pc:spChg chg="mod">
          <ac:chgData name="Daniel Margetic (SECURITY)" userId="ee2278a4-4fec-4cd0-81f2-44424f444fea" providerId="ADAL" clId="{14CC6835-ADD7-4780-AD6C-A7F04BC7050D}" dt="2023-11-16T18:27:23.350" v="2330" actId="20577"/>
          <ac:spMkLst>
            <pc:docMk/>
            <pc:sldMk cId="640089061" sldId="2142532395"/>
            <ac:spMk id="47" creationId="{97A63E6B-1073-45D8-81B7-6FB833A473A3}"/>
          </ac:spMkLst>
        </pc:spChg>
        <pc:spChg chg="mod">
          <ac:chgData name="Daniel Margetic (SECURITY)" userId="ee2278a4-4fec-4cd0-81f2-44424f444fea" providerId="ADAL" clId="{14CC6835-ADD7-4780-AD6C-A7F04BC7050D}" dt="2023-11-16T18:27:23.382" v="2331" actId="20577"/>
          <ac:spMkLst>
            <pc:docMk/>
            <pc:sldMk cId="640089061" sldId="2142532395"/>
            <ac:spMk id="49" creationId="{D8B9A33B-ADD7-4791-8FF2-6D7E50EF2C36}"/>
          </ac:spMkLst>
        </pc:spChg>
        <pc:spChg chg="mod">
          <ac:chgData name="Daniel Margetic (SECURITY)" userId="ee2278a4-4fec-4cd0-81f2-44424f444fea" providerId="ADAL" clId="{14CC6835-ADD7-4780-AD6C-A7F04BC7050D}" dt="2023-11-16T18:27:29.266" v="2337" actId="20577"/>
          <ac:spMkLst>
            <pc:docMk/>
            <pc:sldMk cId="640089061" sldId="2142532395"/>
            <ac:spMk id="53" creationId="{DE4F2781-57BF-400E-9776-D0CB596ECA76}"/>
          </ac:spMkLst>
        </pc:spChg>
        <pc:spChg chg="mod">
          <ac:chgData name="Daniel Margetic (SECURITY)" userId="ee2278a4-4fec-4cd0-81f2-44424f444fea" providerId="ADAL" clId="{14CC6835-ADD7-4780-AD6C-A7F04BC7050D}" dt="2023-11-16T18:27:29.293" v="2338" actId="20577"/>
          <ac:spMkLst>
            <pc:docMk/>
            <pc:sldMk cId="640089061" sldId="2142532395"/>
            <ac:spMk id="55" creationId="{89E44410-8F83-483F-AF65-068A8FA9E76C}"/>
          </ac:spMkLst>
        </pc:spChg>
        <pc:spChg chg="mod">
          <ac:chgData name="Daniel Margetic (SECURITY)" userId="ee2278a4-4fec-4cd0-81f2-44424f444fea" providerId="ADAL" clId="{14CC6835-ADD7-4780-AD6C-A7F04BC7050D}" dt="2023-11-16T18:29:32.899" v="2365" actId="20577"/>
          <ac:spMkLst>
            <pc:docMk/>
            <pc:sldMk cId="640089061" sldId="2142532395"/>
            <ac:spMk id="58" creationId="{68111BEC-B35B-A65C-5898-A3D5E3D8520B}"/>
          </ac:spMkLst>
        </pc:spChg>
        <pc:spChg chg="mod">
          <ac:chgData name="Daniel Margetic (SECURITY)" userId="ee2278a4-4fec-4cd0-81f2-44424f444fea" providerId="ADAL" clId="{14CC6835-ADD7-4780-AD6C-A7F04BC7050D}" dt="2023-11-16T18:27:33.363" v="2344" actId="20577"/>
          <ac:spMkLst>
            <pc:docMk/>
            <pc:sldMk cId="640089061" sldId="2142532395"/>
            <ac:spMk id="59" creationId="{91C29F1C-4489-4EBD-A4B7-A32D7A563807}"/>
          </ac:spMkLst>
        </pc:spChg>
        <pc:spChg chg="mod">
          <ac:chgData name="Daniel Margetic (SECURITY)" userId="ee2278a4-4fec-4cd0-81f2-44424f444fea" providerId="ADAL" clId="{14CC6835-ADD7-4780-AD6C-A7F04BC7050D}" dt="2023-11-16T18:29:35.208" v="2366" actId="20577"/>
          <ac:spMkLst>
            <pc:docMk/>
            <pc:sldMk cId="640089061" sldId="2142532395"/>
            <ac:spMk id="60" creationId="{AD2213D7-B94F-85E9-34DC-C57FCA787D02}"/>
          </ac:spMkLst>
        </pc:spChg>
        <pc:spChg chg="mod">
          <ac:chgData name="Daniel Margetic (SECURITY)" userId="ee2278a4-4fec-4cd0-81f2-44424f444fea" providerId="ADAL" clId="{14CC6835-ADD7-4780-AD6C-A7F04BC7050D}" dt="2023-11-16T18:27:33.391" v="2345" actId="20577"/>
          <ac:spMkLst>
            <pc:docMk/>
            <pc:sldMk cId="640089061" sldId="2142532395"/>
            <ac:spMk id="61" creationId="{89C2434E-16C4-48B5-AA76-0F387E7C12B5}"/>
          </ac:spMkLst>
        </pc:spChg>
        <pc:spChg chg="mod">
          <ac:chgData name="Daniel Margetic (SECURITY)" userId="ee2278a4-4fec-4cd0-81f2-44424f444fea" providerId="ADAL" clId="{14CC6835-ADD7-4780-AD6C-A7F04BC7050D}" dt="2023-11-16T18:30:15.620" v="2372" actId="20577"/>
          <ac:spMkLst>
            <pc:docMk/>
            <pc:sldMk cId="640089061" sldId="2142532395"/>
            <ac:spMk id="64" creationId="{DD0AFA56-5396-E59F-56A8-476BAD71892C}"/>
          </ac:spMkLst>
        </pc:spChg>
        <pc:spChg chg="mod">
          <ac:chgData name="Daniel Margetic (SECURITY)" userId="ee2278a4-4fec-4cd0-81f2-44424f444fea" providerId="ADAL" clId="{14CC6835-ADD7-4780-AD6C-A7F04BC7050D}" dt="2023-11-16T18:30:15.647" v="2373" actId="20577"/>
          <ac:spMkLst>
            <pc:docMk/>
            <pc:sldMk cId="640089061" sldId="2142532395"/>
            <ac:spMk id="65" creationId="{57679DB3-1ACE-3CDC-FB7F-4A9B2B012A4C}"/>
          </ac:spMkLst>
        </pc:spChg>
        <pc:picChg chg="add mod">
          <ac:chgData name="Daniel Margetic (SECURITY)" userId="ee2278a4-4fec-4cd0-81f2-44424f444fea" providerId="ADAL" clId="{14CC6835-ADD7-4780-AD6C-A7F04BC7050D}" dt="2023-11-16T18:26:14.360" v="2315"/>
          <ac:picMkLst>
            <pc:docMk/>
            <pc:sldMk cId="640089061" sldId="2142532395"/>
            <ac:picMk id="32" creationId="{463F957C-F21D-6163-D32E-7990EB7026C2}"/>
          </ac:picMkLst>
        </pc:picChg>
        <pc:picChg chg="add mod">
          <ac:chgData name="Daniel Margetic (SECURITY)" userId="ee2278a4-4fec-4cd0-81f2-44424f444fea" providerId="ADAL" clId="{14CC6835-ADD7-4780-AD6C-A7F04BC7050D}" dt="2023-11-16T18:26:29.116" v="2322"/>
          <ac:picMkLst>
            <pc:docMk/>
            <pc:sldMk cId="640089061" sldId="2142532395"/>
            <ac:picMk id="34" creationId="{BB8094E0-8EF8-2021-358C-B154EAC9844E}"/>
          </ac:picMkLst>
        </pc:picChg>
        <pc:picChg chg="add mod">
          <ac:chgData name="Daniel Margetic (SECURITY)" userId="ee2278a4-4fec-4cd0-81f2-44424f444fea" providerId="ADAL" clId="{14CC6835-ADD7-4780-AD6C-A7F04BC7050D}" dt="2023-11-16T18:27:12.768" v="2329"/>
          <ac:picMkLst>
            <pc:docMk/>
            <pc:sldMk cId="640089061" sldId="2142532395"/>
            <ac:picMk id="35" creationId="{349135B6-84D9-EADF-4FFD-6FF9E28AA473}"/>
          </ac:picMkLst>
        </pc:picChg>
        <pc:picChg chg="add mod">
          <ac:chgData name="Daniel Margetic (SECURITY)" userId="ee2278a4-4fec-4cd0-81f2-44424f444fea" providerId="ADAL" clId="{14CC6835-ADD7-4780-AD6C-A7F04BC7050D}" dt="2023-11-16T18:27:23.401" v="2336"/>
          <ac:picMkLst>
            <pc:docMk/>
            <pc:sldMk cId="640089061" sldId="2142532395"/>
            <ac:picMk id="36" creationId="{03C9F0DF-C361-9C73-ED04-838B5C2085AE}"/>
          </ac:picMkLst>
        </pc:picChg>
        <pc:picChg chg="add mod">
          <ac:chgData name="Daniel Margetic (SECURITY)" userId="ee2278a4-4fec-4cd0-81f2-44424f444fea" providerId="ADAL" clId="{14CC6835-ADD7-4780-AD6C-A7F04BC7050D}" dt="2023-11-16T18:27:29.311" v="2343"/>
          <ac:picMkLst>
            <pc:docMk/>
            <pc:sldMk cId="640089061" sldId="2142532395"/>
            <ac:picMk id="37" creationId="{E8142372-539B-E8BF-B3E7-D7FAE6224C33}"/>
          </ac:picMkLst>
        </pc:picChg>
        <pc:picChg chg="add mod">
          <ac:chgData name="Daniel Margetic (SECURITY)" userId="ee2278a4-4fec-4cd0-81f2-44424f444fea" providerId="ADAL" clId="{14CC6835-ADD7-4780-AD6C-A7F04BC7050D}" dt="2023-11-16T18:27:33.409" v="2350"/>
          <ac:picMkLst>
            <pc:docMk/>
            <pc:sldMk cId="640089061" sldId="2142532395"/>
            <ac:picMk id="38" creationId="{5DCE1543-0A7C-E4F6-9F60-C02ECA317C9F}"/>
          </ac:picMkLst>
        </pc:picChg>
        <pc:picChg chg="add mod">
          <ac:chgData name="Daniel Margetic (SECURITY)" userId="ee2278a4-4fec-4cd0-81f2-44424f444fea" providerId="ADAL" clId="{14CC6835-ADD7-4780-AD6C-A7F04BC7050D}" dt="2023-11-16T18:27:40.518" v="2357"/>
          <ac:picMkLst>
            <pc:docMk/>
            <pc:sldMk cId="640089061" sldId="2142532395"/>
            <ac:picMk id="39" creationId="{FF2A5595-A8E7-79A2-4078-95E73D1151C7}"/>
          </ac:picMkLst>
        </pc:picChg>
        <pc:picChg chg="add mod">
          <ac:chgData name="Daniel Margetic (SECURITY)" userId="ee2278a4-4fec-4cd0-81f2-44424f444fea" providerId="ADAL" clId="{14CC6835-ADD7-4780-AD6C-A7F04BC7050D}" dt="2023-11-16T18:27:44.572" v="2364"/>
          <ac:picMkLst>
            <pc:docMk/>
            <pc:sldMk cId="640089061" sldId="2142532395"/>
            <ac:picMk id="40" creationId="{0A03AF92-AFB2-5DE1-BC54-2F201AE865F3}"/>
          </ac:picMkLst>
        </pc:picChg>
        <pc:picChg chg="add mod">
          <ac:chgData name="Daniel Margetic (SECURITY)" userId="ee2278a4-4fec-4cd0-81f2-44424f444fea" providerId="ADAL" clId="{14CC6835-ADD7-4780-AD6C-A7F04BC7050D}" dt="2023-11-16T18:29:35.245" v="2371"/>
          <ac:picMkLst>
            <pc:docMk/>
            <pc:sldMk cId="640089061" sldId="2142532395"/>
            <ac:picMk id="42" creationId="{7CE0D765-A9D1-973D-EAED-5D3862233CA5}"/>
          </ac:picMkLst>
        </pc:picChg>
        <pc:picChg chg="add mod">
          <ac:chgData name="Daniel Margetic (SECURITY)" userId="ee2278a4-4fec-4cd0-81f2-44424f444fea" providerId="ADAL" clId="{14CC6835-ADD7-4780-AD6C-A7F04BC7050D}" dt="2023-11-16T18:30:15.665" v="2378"/>
          <ac:picMkLst>
            <pc:docMk/>
            <pc:sldMk cId="640089061" sldId="2142532395"/>
            <ac:picMk id="44" creationId="{FDDF8957-52EB-11C2-DC20-7B435AA9251A}"/>
          </ac:picMkLst>
        </pc:picChg>
        <pc:cxnChg chg="mod">
          <ac:chgData name="Daniel Margetic (SECURITY)" userId="ee2278a4-4fec-4cd0-81f2-44424f444fea" providerId="ADAL" clId="{14CC6835-ADD7-4780-AD6C-A7F04BC7050D}" dt="2023-11-16T18:26:07.415" v="2308"/>
          <ac:cxnSpMkLst>
            <pc:docMk/>
            <pc:sldMk cId="640089061"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7:25:57.385" v="2106" actId="47"/>
        <pc:sldMkLst>
          <pc:docMk/>
          <pc:sldMk cId="658970316" sldId="2142532395"/>
        </pc:sldMkLst>
        <pc:spChg chg="mod">
          <ac:chgData name="Daniel Margetic (SECURITY)" userId="ee2278a4-4fec-4cd0-81f2-44424f444fea" providerId="ADAL" clId="{14CC6835-ADD7-4780-AD6C-A7F04BC7050D}" dt="2023-11-16T16:08:42.546" v="2102" actId="20577"/>
          <ac:spMkLst>
            <pc:docMk/>
            <pc:sldMk cId="658970316" sldId="2142532395"/>
            <ac:spMk id="8" creationId="{3E3E86A1-51F0-4ACE-9110-65C339009DC5}"/>
          </ac:spMkLst>
        </pc:spChg>
        <pc:spChg chg="mod">
          <ac:chgData name="Daniel Margetic (SECURITY)" userId="ee2278a4-4fec-4cd0-81f2-44424f444fea" providerId="ADAL" clId="{14CC6835-ADD7-4780-AD6C-A7F04BC7050D}" dt="2023-11-16T16:08:42.550" v="2103" actId="20577"/>
          <ac:spMkLst>
            <pc:docMk/>
            <pc:sldMk cId="658970316" sldId="2142532395"/>
            <ac:spMk id="9" creationId="{03055892-809B-4369-8DC3-837607F92822}"/>
          </ac:spMkLst>
        </pc:spChg>
        <pc:cxnChg chg="mod">
          <ac:chgData name="Daniel Margetic (SECURITY)" userId="ee2278a4-4fec-4cd0-81f2-44424f444fea" providerId="ADAL" clId="{14CC6835-ADD7-4780-AD6C-A7F04BC7050D}" dt="2023-11-16T16:08:42.554" v="2105"/>
          <ac:cxnSpMkLst>
            <pc:docMk/>
            <pc:sldMk cId="658970316"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15:50.466" v="207" actId="47"/>
        <pc:sldMkLst>
          <pc:docMk/>
          <pc:sldMk cId="1058150726" sldId="2142532395"/>
        </pc:sldMkLst>
        <pc:spChg chg="mod">
          <ac:chgData name="Daniel Margetic (SECURITY)" userId="ee2278a4-4fec-4cd0-81f2-44424f444fea" providerId="ADAL" clId="{14CC6835-ADD7-4780-AD6C-A7F04BC7050D}" dt="2023-11-10T23:13:25.270" v="193" actId="20577"/>
          <ac:spMkLst>
            <pc:docMk/>
            <pc:sldMk cId="1058150726" sldId="2142532395"/>
            <ac:spMk id="3" creationId="{02A2312C-B6C0-45C8-BA07-32B020802FF8}"/>
          </ac:spMkLst>
        </pc:spChg>
        <pc:spChg chg="mod">
          <ac:chgData name="Daniel Margetic (SECURITY)" userId="ee2278a4-4fec-4cd0-81f2-44424f444fea" providerId="ADAL" clId="{14CC6835-ADD7-4780-AD6C-A7F04BC7050D}" dt="2023-11-10T23:13:25.279" v="194" actId="20577"/>
          <ac:spMkLst>
            <pc:docMk/>
            <pc:sldMk cId="1058150726" sldId="2142532395"/>
            <ac:spMk id="5" creationId="{449B3142-8E14-463C-9568-B853FC4E00D8}"/>
          </ac:spMkLst>
        </pc:spChg>
        <pc:spChg chg="mod">
          <ac:chgData name="Daniel Margetic (SECURITY)" userId="ee2278a4-4fec-4cd0-81f2-44424f444fea" providerId="ADAL" clId="{14CC6835-ADD7-4780-AD6C-A7F04BC7050D}" dt="2023-11-10T23:13:25.035" v="147" actId="20577"/>
          <ac:spMkLst>
            <pc:docMk/>
            <pc:sldMk cId="1058150726" sldId="2142532395"/>
            <ac:spMk id="8" creationId="{3E3E86A1-51F0-4ACE-9110-65C339009DC5}"/>
          </ac:spMkLst>
        </pc:spChg>
        <pc:spChg chg="mod">
          <ac:chgData name="Daniel Margetic (SECURITY)" userId="ee2278a4-4fec-4cd0-81f2-44424f444fea" providerId="ADAL" clId="{14CC6835-ADD7-4780-AD6C-A7F04BC7050D}" dt="2023-11-10T23:13:25.040" v="148" actId="20577"/>
          <ac:spMkLst>
            <pc:docMk/>
            <pc:sldMk cId="1058150726" sldId="2142532395"/>
            <ac:spMk id="9" creationId="{03055892-809B-4369-8DC3-837607F92822}"/>
          </ac:spMkLst>
        </pc:spChg>
        <pc:spChg chg="mod">
          <ac:chgData name="Daniel Margetic (SECURITY)" userId="ee2278a4-4fec-4cd0-81f2-44424f444fea" providerId="ADAL" clId="{14CC6835-ADD7-4780-AD6C-A7F04BC7050D}" dt="2023-11-10T23:13:25.308" v="200" actId="20577"/>
          <ac:spMkLst>
            <pc:docMk/>
            <pc:sldMk cId="1058150726" sldId="2142532395"/>
            <ac:spMk id="12" creationId="{BF878C93-8775-4329-AC41-FB6E5F1F9E5D}"/>
          </ac:spMkLst>
        </pc:spChg>
        <pc:spChg chg="mod">
          <ac:chgData name="Daniel Margetic (SECURITY)" userId="ee2278a4-4fec-4cd0-81f2-44424f444fea" providerId="ADAL" clId="{14CC6835-ADD7-4780-AD6C-A7F04BC7050D}" dt="2023-11-10T23:13:25.316" v="201" actId="20577"/>
          <ac:spMkLst>
            <pc:docMk/>
            <pc:sldMk cId="1058150726" sldId="2142532395"/>
            <ac:spMk id="13" creationId="{DEACA864-3795-4B65-93F0-66CF1A79BB5F}"/>
          </ac:spMkLst>
        </pc:spChg>
        <pc:spChg chg="mod">
          <ac:chgData name="Daniel Margetic (SECURITY)" userId="ee2278a4-4fec-4cd0-81f2-44424f444fea" providerId="ADAL" clId="{14CC6835-ADD7-4780-AD6C-A7F04BC7050D}" dt="2023-11-10T23:13:25.067" v="151" actId="20577"/>
          <ac:spMkLst>
            <pc:docMk/>
            <pc:sldMk cId="1058150726" sldId="2142532395"/>
            <ac:spMk id="16" creationId="{8FAEC4C6-4999-49FA-9A20-D5286ACF228D}"/>
          </ac:spMkLst>
        </pc:spChg>
        <pc:spChg chg="mod">
          <ac:chgData name="Daniel Margetic (SECURITY)" userId="ee2278a4-4fec-4cd0-81f2-44424f444fea" providerId="ADAL" clId="{14CC6835-ADD7-4780-AD6C-A7F04BC7050D}" dt="2023-11-10T23:13:25.072" v="152" actId="20577"/>
          <ac:spMkLst>
            <pc:docMk/>
            <pc:sldMk cId="1058150726" sldId="2142532395"/>
            <ac:spMk id="18" creationId="{534C3077-CDBF-4AF7-9BDC-213801286609}"/>
          </ac:spMkLst>
        </pc:spChg>
        <pc:spChg chg="mod">
          <ac:chgData name="Daniel Margetic (SECURITY)" userId="ee2278a4-4fec-4cd0-81f2-44424f444fea" providerId="ADAL" clId="{14CC6835-ADD7-4780-AD6C-A7F04BC7050D}" dt="2023-11-10T23:13:25.091" v="158" actId="20577"/>
          <ac:spMkLst>
            <pc:docMk/>
            <pc:sldMk cId="1058150726" sldId="2142532395"/>
            <ac:spMk id="22" creationId="{26EC3D75-A7AA-419E-954A-541DBD940CE3}"/>
          </ac:spMkLst>
        </pc:spChg>
        <pc:spChg chg="mod">
          <ac:chgData name="Daniel Margetic (SECURITY)" userId="ee2278a4-4fec-4cd0-81f2-44424f444fea" providerId="ADAL" clId="{14CC6835-ADD7-4780-AD6C-A7F04BC7050D}" dt="2023-11-10T23:13:25.100" v="159" actId="20577"/>
          <ac:spMkLst>
            <pc:docMk/>
            <pc:sldMk cId="1058150726" sldId="2142532395"/>
            <ac:spMk id="25" creationId="{92D996AE-5E09-476E-81FB-22FA58980C80}"/>
          </ac:spMkLst>
        </pc:spChg>
        <pc:spChg chg="mod">
          <ac:chgData name="Daniel Margetic (SECURITY)" userId="ee2278a4-4fec-4cd0-81f2-44424f444fea" providerId="ADAL" clId="{14CC6835-ADD7-4780-AD6C-A7F04BC7050D}" dt="2023-11-10T23:13:25.120" v="165" actId="20577"/>
          <ac:spMkLst>
            <pc:docMk/>
            <pc:sldMk cId="1058150726" sldId="2142532395"/>
            <ac:spMk id="41" creationId="{5F718C7C-8E6C-4F1F-880F-BE556A2A4FA1}"/>
          </ac:spMkLst>
        </pc:spChg>
        <pc:spChg chg="mod">
          <ac:chgData name="Daniel Margetic (SECURITY)" userId="ee2278a4-4fec-4cd0-81f2-44424f444fea" providerId="ADAL" clId="{14CC6835-ADD7-4780-AD6C-A7F04BC7050D}" dt="2023-11-10T23:13:25.127" v="166" actId="20577"/>
          <ac:spMkLst>
            <pc:docMk/>
            <pc:sldMk cId="1058150726" sldId="2142532395"/>
            <ac:spMk id="43" creationId="{9A0E3318-F6C4-42EA-8925-F6A87532565D}"/>
          </ac:spMkLst>
        </pc:spChg>
        <pc:spChg chg="mod">
          <ac:chgData name="Daniel Margetic (SECURITY)" userId="ee2278a4-4fec-4cd0-81f2-44424f444fea" providerId="ADAL" clId="{14CC6835-ADD7-4780-AD6C-A7F04BC7050D}" dt="2023-11-10T23:13:25.148" v="172" actId="20577"/>
          <ac:spMkLst>
            <pc:docMk/>
            <pc:sldMk cId="1058150726" sldId="2142532395"/>
            <ac:spMk id="47" creationId="{97A63E6B-1073-45D8-81B7-6FB833A473A3}"/>
          </ac:spMkLst>
        </pc:spChg>
        <pc:spChg chg="mod">
          <ac:chgData name="Daniel Margetic (SECURITY)" userId="ee2278a4-4fec-4cd0-81f2-44424f444fea" providerId="ADAL" clId="{14CC6835-ADD7-4780-AD6C-A7F04BC7050D}" dt="2023-11-10T23:13:25.153" v="173" actId="20577"/>
          <ac:spMkLst>
            <pc:docMk/>
            <pc:sldMk cId="1058150726" sldId="2142532395"/>
            <ac:spMk id="49" creationId="{D8B9A33B-ADD7-4791-8FF2-6D7E50EF2C36}"/>
          </ac:spMkLst>
        </pc:spChg>
        <pc:spChg chg="mod">
          <ac:chgData name="Daniel Margetic (SECURITY)" userId="ee2278a4-4fec-4cd0-81f2-44424f444fea" providerId="ADAL" clId="{14CC6835-ADD7-4780-AD6C-A7F04BC7050D}" dt="2023-11-10T23:13:25.170" v="179" actId="20577"/>
          <ac:spMkLst>
            <pc:docMk/>
            <pc:sldMk cId="1058150726" sldId="2142532395"/>
            <ac:spMk id="53" creationId="{DE4F2781-57BF-400E-9776-D0CB596ECA76}"/>
          </ac:spMkLst>
        </pc:spChg>
        <pc:spChg chg="mod">
          <ac:chgData name="Daniel Margetic (SECURITY)" userId="ee2278a4-4fec-4cd0-81f2-44424f444fea" providerId="ADAL" clId="{14CC6835-ADD7-4780-AD6C-A7F04BC7050D}" dt="2023-11-10T23:13:25.175" v="180" actId="20577"/>
          <ac:spMkLst>
            <pc:docMk/>
            <pc:sldMk cId="1058150726" sldId="2142532395"/>
            <ac:spMk id="55" creationId="{89E44410-8F83-483F-AF65-068A8FA9E76C}"/>
          </ac:spMkLst>
        </pc:spChg>
        <pc:spChg chg="mod">
          <ac:chgData name="Daniel Margetic (SECURITY)" userId="ee2278a4-4fec-4cd0-81f2-44424f444fea" providerId="ADAL" clId="{14CC6835-ADD7-4780-AD6C-A7F04BC7050D}" dt="2023-11-10T23:13:25.191" v="186" actId="20577"/>
          <ac:spMkLst>
            <pc:docMk/>
            <pc:sldMk cId="1058150726" sldId="2142532395"/>
            <ac:spMk id="59" creationId="{91C29F1C-4489-4EBD-A4B7-A32D7A563807}"/>
          </ac:spMkLst>
        </pc:spChg>
        <pc:spChg chg="mod">
          <ac:chgData name="Daniel Margetic (SECURITY)" userId="ee2278a4-4fec-4cd0-81f2-44424f444fea" providerId="ADAL" clId="{14CC6835-ADD7-4780-AD6C-A7F04BC7050D}" dt="2023-11-10T23:13:25.196" v="187" actId="20577"/>
          <ac:spMkLst>
            <pc:docMk/>
            <pc:sldMk cId="1058150726" sldId="2142532395"/>
            <ac:spMk id="61" creationId="{89C2434E-16C4-48B5-AA76-0F387E7C12B5}"/>
          </ac:spMkLst>
        </pc:spChg>
        <pc:picChg chg="add mod">
          <ac:chgData name="Daniel Margetic (SECURITY)" userId="ee2278a4-4fec-4cd0-81f2-44424f444fea" providerId="ADAL" clId="{14CC6835-ADD7-4780-AD6C-A7F04BC7050D}" dt="2023-11-10T23:13:25.086" v="157"/>
          <ac:picMkLst>
            <pc:docMk/>
            <pc:sldMk cId="1058150726" sldId="2142532395"/>
            <ac:picMk id="6" creationId="{1C2919C9-59F7-2CF4-B498-EB8E6268944E}"/>
          </ac:picMkLst>
        </pc:picChg>
        <pc:picChg chg="add mod">
          <ac:chgData name="Daniel Margetic (SECURITY)" userId="ee2278a4-4fec-4cd0-81f2-44424f444fea" providerId="ADAL" clId="{14CC6835-ADD7-4780-AD6C-A7F04BC7050D}" dt="2023-11-10T23:13:25.113" v="164"/>
          <ac:picMkLst>
            <pc:docMk/>
            <pc:sldMk cId="1058150726" sldId="2142532395"/>
            <ac:picMk id="24" creationId="{C7206965-8020-77F8-2050-67E3DFDFF959}"/>
          </ac:picMkLst>
        </pc:picChg>
        <pc:picChg chg="add mod">
          <ac:chgData name="Daniel Margetic (SECURITY)" userId="ee2278a4-4fec-4cd0-81f2-44424f444fea" providerId="ADAL" clId="{14CC6835-ADD7-4780-AD6C-A7F04BC7050D}" dt="2023-11-10T23:13:25.141" v="171"/>
          <ac:picMkLst>
            <pc:docMk/>
            <pc:sldMk cId="1058150726" sldId="2142532395"/>
            <ac:picMk id="29" creationId="{923A6105-ED96-6CCC-E02B-D68D84DCF0D5}"/>
          </ac:picMkLst>
        </pc:picChg>
        <pc:picChg chg="add mod">
          <ac:chgData name="Daniel Margetic (SECURITY)" userId="ee2278a4-4fec-4cd0-81f2-44424f444fea" providerId="ADAL" clId="{14CC6835-ADD7-4780-AD6C-A7F04BC7050D}" dt="2023-11-10T23:13:25.164" v="178"/>
          <ac:picMkLst>
            <pc:docMk/>
            <pc:sldMk cId="1058150726" sldId="2142532395"/>
            <ac:picMk id="31" creationId="{097EE5F4-F65B-F9CC-DA84-F262FB7F20C7}"/>
          </ac:picMkLst>
        </pc:picChg>
        <pc:picChg chg="add mod">
          <ac:chgData name="Daniel Margetic (SECURITY)" userId="ee2278a4-4fec-4cd0-81f2-44424f444fea" providerId="ADAL" clId="{14CC6835-ADD7-4780-AD6C-A7F04BC7050D}" dt="2023-11-10T23:13:25.186" v="185"/>
          <ac:picMkLst>
            <pc:docMk/>
            <pc:sldMk cId="1058150726" sldId="2142532395"/>
            <ac:picMk id="32" creationId="{DEE8A4BC-23E9-40AE-B47A-BC45251B4CC5}"/>
          </ac:picMkLst>
        </pc:picChg>
        <pc:picChg chg="add mod">
          <ac:chgData name="Daniel Margetic (SECURITY)" userId="ee2278a4-4fec-4cd0-81f2-44424f444fea" providerId="ADAL" clId="{14CC6835-ADD7-4780-AD6C-A7F04BC7050D}" dt="2023-11-10T23:13:25.222" v="192"/>
          <ac:picMkLst>
            <pc:docMk/>
            <pc:sldMk cId="1058150726" sldId="2142532395"/>
            <ac:picMk id="34" creationId="{7E00E119-9468-D339-E3B1-EA8F3D0B207A}"/>
          </ac:picMkLst>
        </pc:picChg>
        <pc:picChg chg="add mod">
          <ac:chgData name="Daniel Margetic (SECURITY)" userId="ee2278a4-4fec-4cd0-81f2-44424f444fea" providerId="ADAL" clId="{14CC6835-ADD7-4780-AD6C-A7F04BC7050D}" dt="2023-11-10T23:13:25.295" v="199"/>
          <ac:picMkLst>
            <pc:docMk/>
            <pc:sldMk cId="1058150726" sldId="2142532395"/>
            <ac:picMk id="35" creationId="{8E086A14-7A6C-5E0E-B3A7-6A12C9AB8B38}"/>
          </ac:picMkLst>
        </pc:picChg>
        <pc:picChg chg="add mod">
          <ac:chgData name="Daniel Margetic (SECURITY)" userId="ee2278a4-4fec-4cd0-81f2-44424f444fea" providerId="ADAL" clId="{14CC6835-ADD7-4780-AD6C-A7F04BC7050D}" dt="2023-11-10T23:13:25.331" v="206"/>
          <ac:picMkLst>
            <pc:docMk/>
            <pc:sldMk cId="1058150726" sldId="2142532395"/>
            <ac:picMk id="36" creationId="{9B5C66F8-090E-A809-A5E7-1FFFE9C5B8AA}"/>
          </ac:picMkLst>
        </pc:picChg>
        <pc:cxnChg chg="mod">
          <ac:chgData name="Daniel Margetic (SECURITY)" userId="ee2278a4-4fec-4cd0-81f2-44424f444fea" providerId="ADAL" clId="{14CC6835-ADD7-4780-AD6C-A7F04BC7050D}" dt="2023-11-10T23:13:25.045" v="150"/>
          <ac:cxnSpMkLst>
            <pc:docMk/>
            <pc:sldMk cId="1058150726"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2:55:22.979" v="1716" actId="47"/>
        <pc:sldMkLst>
          <pc:docMk/>
          <pc:sldMk cId="1098797381" sldId="2142532395"/>
        </pc:sldMkLst>
        <pc:spChg chg="mod">
          <ac:chgData name="Daniel Margetic (SECURITY)" userId="ee2278a4-4fec-4cd0-81f2-44424f444fea" providerId="ADAL" clId="{14CC6835-ADD7-4780-AD6C-A7F04BC7050D}" dt="2023-11-16T12:43:33.598" v="1712" actId="20577"/>
          <ac:spMkLst>
            <pc:docMk/>
            <pc:sldMk cId="1098797381" sldId="2142532395"/>
            <ac:spMk id="8" creationId="{3E3E86A1-51F0-4ACE-9110-65C339009DC5}"/>
          </ac:spMkLst>
        </pc:spChg>
        <pc:spChg chg="mod">
          <ac:chgData name="Daniel Margetic (SECURITY)" userId="ee2278a4-4fec-4cd0-81f2-44424f444fea" providerId="ADAL" clId="{14CC6835-ADD7-4780-AD6C-A7F04BC7050D}" dt="2023-11-16T12:43:33.609" v="1713" actId="20577"/>
          <ac:spMkLst>
            <pc:docMk/>
            <pc:sldMk cId="1098797381" sldId="2142532395"/>
            <ac:spMk id="9" creationId="{03055892-809B-4369-8DC3-837607F92822}"/>
          </ac:spMkLst>
        </pc:spChg>
        <pc:cxnChg chg="mod">
          <ac:chgData name="Daniel Margetic (SECURITY)" userId="ee2278a4-4fec-4cd0-81f2-44424f444fea" providerId="ADAL" clId="{14CC6835-ADD7-4780-AD6C-A7F04BC7050D}" dt="2023-11-16T12:43:33.632" v="1715"/>
          <ac:cxnSpMkLst>
            <pc:docMk/>
            <pc:sldMk cId="1098797381"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8:47:31.528" v="2407" actId="47"/>
        <pc:sldMkLst>
          <pc:docMk/>
          <pc:sldMk cId="1282427469" sldId="2142532395"/>
        </pc:sldMkLst>
        <pc:spChg chg="mod">
          <ac:chgData name="Daniel Margetic (SECURITY)" userId="ee2278a4-4fec-4cd0-81f2-44424f444fea" providerId="ADAL" clId="{14CC6835-ADD7-4780-AD6C-A7F04BC7050D}" dt="2023-11-16T18:45:32.114" v="2403" actId="20577"/>
          <ac:spMkLst>
            <pc:docMk/>
            <pc:sldMk cId="1282427469" sldId="2142532395"/>
            <ac:spMk id="8" creationId="{3E3E86A1-51F0-4ACE-9110-65C339009DC5}"/>
          </ac:spMkLst>
        </pc:spChg>
        <pc:spChg chg="mod">
          <ac:chgData name="Daniel Margetic (SECURITY)" userId="ee2278a4-4fec-4cd0-81f2-44424f444fea" providerId="ADAL" clId="{14CC6835-ADD7-4780-AD6C-A7F04BC7050D}" dt="2023-11-16T18:45:32.119" v="2404" actId="20577"/>
          <ac:spMkLst>
            <pc:docMk/>
            <pc:sldMk cId="1282427469" sldId="2142532395"/>
            <ac:spMk id="9" creationId="{03055892-809B-4369-8DC3-837607F92822}"/>
          </ac:spMkLst>
        </pc:spChg>
        <pc:cxnChg chg="mod">
          <ac:chgData name="Daniel Margetic (SECURITY)" userId="ee2278a4-4fec-4cd0-81f2-44424f444fea" providerId="ADAL" clId="{14CC6835-ADD7-4780-AD6C-A7F04BC7050D}" dt="2023-11-16T18:45:32.123" v="2406"/>
          <ac:cxnSpMkLst>
            <pc:docMk/>
            <pc:sldMk cId="1282427469"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5:04:05.634" v="2068" actId="47"/>
        <pc:sldMkLst>
          <pc:docMk/>
          <pc:sldMk cId="1415243364" sldId="2142532395"/>
        </pc:sldMkLst>
        <pc:spChg chg="mod">
          <ac:chgData name="Daniel Margetic (SECURITY)" userId="ee2278a4-4fec-4cd0-81f2-44424f444fea" providerId="ADAL" clId="{14CC6835-ADD7-4780-AD6C-A7F04BC7050D}" dt="2023-11-16T14:58:44.723" v="2018" actId="20577"/>
          <ac:spMkLst>
            <pc:docMk/>
            <pc:sldMk cId="1415243364" sldId="2142532395"/>
            <ac:spMk id="3" creationId="{02A2312C-B6C0-45C8-BA07-32B020802FF8}"/>
          </ac:spMkLst>
        </pc:spChg>
        <pc:spChg chg="mod">
          <ac:chgData name="Daniel Margetic (SECURITY)" userId="ee2278a4-4fec-4cd0-81f2-44424f444fea" providerId="ADAL" clId="{14CC6835-ADD7-4780-AD6C-A7F04BC7050D}" dt="2023-11-16T14:58:44.752" v="2019" actId="20577"/>
          <ac:spMkLst>
            <pc:docMk/>
            <pc:sldMk cId="1415243364" sldId="2142532395"/>
            <ac:spMk id="5" creationId="{449B3142-8E14-463C-9568-B853FC4E00D8}"/>
          </ac:spMkLst>
        </pc:spChg>
        <pc:spChg chg="mod">
          <ac:chgData name="Daniel Margetic (SECURITY)" userId="ee2278a4-4fec-4cd0-81f2-44424f444fea" providerId="ADAL" clId="{14CC6835-ADD7-4780-AD6C-A7F04BC7050D}" dt="2023-11-16T14:57:43.609" v="1972" actId="20577"/>
          <ac:spMkLst>
            <pc:docMk/>
            <pc:sldMk cId="1415243364" sldId="2142532395"/>
            <ac:spMk id="8" creationId="{3E3E86A1-51F0-4ACE-9110-65C339009DC5}"/>
          </ac:spMkLst>
        </pc:spChg>
        <pc:spChg chg="mod">
          <ac:chgData name="Daniel Margetic (SECURITY)" userId="ee2278a4-4fec-4cd0-81f2-44424f444fea" providerId="ADAL" clId="{14CC6835-ADD7-4780-AD6C-A7F04BC7050D}" dt="2023-11-16T14:57:43.615" v="1973" actId="20577"/>
          <ac:spMkLst>
            <pc:docMk/>
            <pc:sldMk cId="1415243364" sldId="2142532395"/>
            <ac:spMk id="9" creationId="{03055892-809B-4369-8DC3-837607F92822}"/>
          </ac:spMkLst>
        </pc:spChg>
        <pc:spChg chg="mod">
          <ac:chgData name="Daniel Margetic (SECURITY)" userId="ee2278a4-4fec-4cd0-81f2-44424f444fea" providerId="ADAL" clId="{14CC6835-ADD7-4780-AD6C-A7F04BC7050D}" dt="2023-11-16T14:58:46.606" v="2025" actId="20577"/>
          <ac:spMkLst>
            <pc:docMk/>
            <pc:sldMk cId="1415243364" sldId="2142532395"/>
            <ac:spMk id="12" creationId="{BF878C93-8775-4329-AC41-FB6E5F1F9E5D}"/>
          </ac:spMkLst>
        </pc:spChg>
        <pc:spChg chg="mod">
          <ac:chgData name="Daniel Margetic (SECURITY)" userId="ee2278a4-4fec-4cd0-81f2-44424f444fea" providerId="ADAL" clId="{14CC6835-ADD7-4780-AD6C-A7F04BC7050D}" dt="2023-11-16T14:58:46.629" v="2026" actId="20577"/>
          <ac:spMkLst>
            <pc:docMk/>
            <pc:sldMk cId="1415243364" sldId="2142532395"/>
            <ac:spMk id="13" creationId="{DEACA864-3795-4B65-93F0-66CF1A79BB5F}"/>
          </ac:spMkLst>
        </pc:spChg>
        <pc:spChg chg="mod">
          <ac:chgData name="Daniel Margetic (SECURITY)" userId="ee2278a4-4fec-4cd0-81f2-44424f444fea" providerId="ADAL" clId="{14CC6835-ADD7-4780-AD6C-A7F04BC7050D}" dt="2023-11-16T14:57:43.651" v="1976" actId="20577"/>
          <ac:spMkLst>
            <pc:docMk/>
            <pc:sldMk cId="1415243364" sldId="2142532395"/>
            <ac:spMk id="16" creationId="{8FAEC4C6-4999-49FA-9A20-D5286ACF228D}"/>
          </ac:spMkLst>
        </pc:spChg>
        <pc:spChg chg="mod">
          <ac:chgData name="Daniel Margetic (SECURITY)" userId="ee2278a4-4fec-4cd0-81f2-44424f444fea" providerId="ADAL" clId="{14CC6835-ADD7-4780-AD6C-A7F04BC7050D}" dt="2023-11-16T14:57:47.367" v="1977" actId="20577"/>
          <ac:spMkLst>
            <pc:docMk/>
            <pc:sldMk cId="1415243364" sldId="2142532395"/>
            <ac:spMk id="18" creationId="{534C3077-CDBF-4AF7-9BDC-213801286609}"/>
          </ac:spMkLst>
        </pc:spChg>
        <pc:spChg chg="mod">
          <ac:chgData name="Daniel Margetic (SECURITY)" userId="ee2278a4-4fec-4cd0-81f2-44424f444fea" providerId="ADAL" clId="{14CC6835-ADD7-4780-AD6C-A7F04BC7050D}" dt="2023-11-16T14:57:49.390" v="1983" actId="20577"/>
          <ac:spMkLst>
            <pc:docMk/>
            <pc:sldMk cId="1415243364" sldId="2142532395"/>
            <ac:spMk id="22" creationId="{26EC3D75-A7AA-419E-954A-541DBD940CE3}"/>
          </ac:spMkLst>
        </pc:spChg>
        <pc:spChg chg="mod">
          <ac:chgData name="Daniel Margetic (SECURITY)" userId="ee2278a4-4fec-4cd0-81f2-44424f444fea" providerId="ADAL" clId="{14CC6835-ADD7-4780-AD6C-A7F04BC7050D}" dt="2023-11-16T14:57:53.766" v="1984" actId="20577"/>
          <ac:spMkLst>
            <pc:docMk/>
            <pc:sldMk cId="1415243364" sldId="2142532395"/>
            <ac:spMk id="25" creationId="{92D996AE-5E09-476E-81FB-22FA58980C80}"/>
          </ac:spMkLst>
        </pc:spChg>
        <pc:spChg chg="mod">
          <ac:chgData name="Daniel Margetic (SECURITY)" userId="ee2278a4-4fec-4cd0-81f2-44424f444fea" providerId="ADAL" clId="{14CC6835-ADD7-4780-AD6C-A7F04BC7050D}" dt="2023-11-16T14:58:17.386" v="1990" actId="20577"/>
          <ac:spMkLst>
            <pc:docMk/>
            <pc:sldMk cId="1415243364" sldId="2142532395"/>
            <ac:spMk id="41" creationId="{5F718C7C-8E6C-4F1F-880F-BE556A2A4FA1}"/>
          </ac:spMkLst>
        </pc:spChg>
        <pc:spChg chg="mod">
          <ac:chgData name="Daniel Margetic (SECURITY)" userId="ee2278a4-4fec-4cd0-81f2-44424f444fea" providerId="ADAL" clId="{14CC6835-ADD7-4780-AD6C-A7F04BC7050D}" dt="2023-11-16T14:58:22.344" v="1991" actId="20577"/>
          <ac:spMkLst>
            <pc:docMk/>
            <pc:sldMk cId="1415243364" sldId="2142532395"/>
            <ac:spMk id="43" creationId="{9A0E3318-F6C4-42EA-8925-F6A87532565D}"/>
          </ac:spMkLst>
        </pc:spChg>
        <pc:spChg chg="mod">
          <ac:chgData name="Daniel Margetic (SECURITY)" userId="ee2278a4-4fec-4cd0-81f2-44424f444fea" providerId="ADAL" clId="{14CC6835-ADD7-4780-AD6C-A7F04BC7050D}" dt="2023-11-16T14:58:30.154" v="1997" actId="20577"/>
          <ac:spMkLst>
            <pc:docMk/>
            <pc:sldMk cId="1415243364" sldId="2142532395"/>
            <ac:spMk id="47" creationId="{97A63E6B-1073-45D8-81B7-6FB833A473A3}"/>
          </ac:spMkLst>
        </pc:spChg>
        <pc:spChg chg="mod">
          <ac:chgData name="Daniel Margetic (SECURITY)" userId="ee2278a4-4fec-4cd0-81f2-44424f444fea" providerId="ADAL" clId="{14CC6835-ADD7-4780-AD6C-A7F04BC7050D}" dt="2023-11-16T14:58:30.178" v="1998" actId="20577"/>
          <ac:spMkLst>
            <pc:docMk/>
            <pc:sldMk cId="1415243364" sldId="2142532395"/>
            <ac:spMk id="49" creationId="{D8B9A33B-ADD7-4791-8FF2-6D7E50EF2C36}"/>
          </ac:spMkLst>
        </pc:spChg>
        <pc:spChg chg="mod">
          <ac:chgData name="Daniel Margetic (SECURITY)" userId="ee2278a4-4fec-4cd0-81f2-44424f444fea" providerId="ADAL" clId="{14CC6835-ADD7-4780-AD6C-A7F04BC7050D}" dt="2023-11-16T14:58:40.905" v="2004" actId="20577"/>
          <ac:spMkLst>
            <pc:docMk/>
            <pc:sldMk cId="1415243364" sldId="2142532395"/>
            <ac:spMk id="53" creationId="{DE4F2781-57BF-400E-9776-D0CB596ECA76}"/>
          </ac:spMkLst>
        </pc:spChg>
        <pc:spChg chg="mod">
          <ac:chgData name="Daniel Margetic (SECURITY)" userId="ee2278a4-4fec-4cd0-81f2-44424f444fea" providerId="ADAL" clId="{14CC6835-ADD7-4780-AD6C-A7F04BC7050D}" dt="2023-11-16T14:58:40.931" v="2005" actId="20577"/>
          <ac:spMkLst>
            <pc:docMk/>
            <pc:sldMk cId="1415243364" sldId="2142532395"/>
            <ac:spMk id="55" creationId="{89E44410-8F83-483F-AF65-068A8FA9E76C}"/>
          </ac:spMkLst>
        </pc:spChg>
        <pc:spChg chg="mod">
          <ac:chgData name="Daniel Margetic (SECURITY)" userId="ee2278a4-4fec-4cd0-81f2-44424f444fea" providerId="ADAL" clId="{14CC6835-ADD7-4780-AD6C-A7F04BC7050D}" dt="2023-11-16T14:59:31.311" v="2032" actId="20577"/>
          <ac:spMkLst>
            <pc:docMk/>
            <pc:sldMk cId="1415243364" sldId="2142532395"/>
            <ac:spMk id="58" creationId="{68111BEC-B35B-A65C-5898-A3D5E3D8520B}"/>
          </ac:spMkLst>
        </pc:spChg>
        <pc:spChg chg="mod">
          <ac:chgData name="Daniel Margetic (SECURITY)" userId="ee2278a4-4fec-4cd0-81f2-44424f444fea" providerId="ADAL" clId="{14CC6835-ADD7-4780-AD6C-A7F04BC7050D}" dt="2023-11-16T14:58:42.496" v="2011" actId="20577"/>
          <ac:spMkLst>
            <pc:docMk/>
            <pc:sldMk cId="1415243364" sldId="2142532395"/>
            <ac:spMk id="59" creationId="{91C29F1C-4489-4EBD-A4B7-A32D7A563807}"/>
          </ac:spMkLst>
        </pc:spChg>
        <pc:spChg chg="mod">
          <ac:chgData name="Daniel Margetic (SECURITY)" userId="ee2278a4-4fec-4cd0-81f2-44424f444fea" providerId="ADAL" clId="{14CC6835-ADD7-4780-AD6C-A7F04BC7050D}" dt="2023-11-16T14:59:31.337" v="2033" actId="20577"/>
          <ac:spMkLst>
            <pc:docMk/>
            <pc:sldMk cId="1415243364" sldId="2142532395"/>
            <ac:spMk id="60" creationId="{AD2213D7-B94F-85E9-34DC-C57FCA787D02}"/>
          </ac:spMkLst>
        </pc:spChg>
        <pc:spChg chg="mod">
          <ac:chgData name="Daniel Margetic (SECURITY)" userId="ee2278a4-4fec-4cd0-81f2-44424f444fea" providerId="ADAL" clId="{14CC6835-ADD7-4780-AD6C-A7F04BC7050D}" dt="2023-11-16T14:58:42.523" v="2012" actId="20577"/>
          <ac:spMkLst>
            <pc:docMk/>
            <pc:sldMk cId="1415243364" sldId="2142532395"/>
            <ac:spMk id="61" creationId="{89C2434E-16C4-48B5-AA76-0F387E7C12B5}"/>
          </ac:spMkLst>
        </pc:spChg>
        <pc:spChg chg="mod">
          <ac:chgData name="Daniel Margetic (SECURITY)" userId="ee2278a4-4fec-4cd0-81f2-44424f444fea" providerId="ADAL" clId="{14CC6835-ADD7-4780-AD6C-A7F04BC7050D}" dt="2023-11-16T14:59:49.782" v="2039" actId="20577"/>
          <ac:spMkLst>
            <pc:docMk/>
            <pc:sldMk cId="1415243364" sldId="2142532395"/>
            <ac:spMk id="64" creationId="{DD0AFA56-5396-E59F-56A8-476BAD71892C}"/>
          </ac:spMkLst>
        </pc:spChg>
        <pc:spChg chg="mod">
          <ac:chgData name="Daniel Margetic (SECURITY)" userId="ee2278a4-4fec-4cd0-81f2-44424f444fea" providerId="ADAL" clId="{14CC6835-ADD7-4780-AD6C-A7F04BC7050D}" dt="2023-11-16T14:59:49.807" v="2040" actId="20577"/>
          <ac:spMkLst>
            <pc:docMk/>
            <pc:sldMk cId="1415243364" sldId="2142532395"/>
            <ac:spMk id="65" creationId="{57679DB3-1ACE-3CDC-FB7F-4A9B2B012A4C}"/>
          </ac:spMkLst>
        </pc:spChg>
        <pc:spChg chg="mod">
          <ac:chgData name="Daniel Margetic (SECURITY)" userId="ee2278a4-4fec-4cd0-81f2-44424f444fea" providerId="ADAL" clId="{14CC6835-ADD7-4780-AD6C-A7F04BC7050D}" dt="2023-11-16T14:59:53.072" v="2046" actId="20577"/>
          <ac:spMkLst>
            <pc:docMk/>
            <pc:sldMk cId="1415243364" sldId="2142532395"/>
            <ac:spMk id="67" creationId="{87C4D700-84E5-08CD-9720-B3E1FFC96596}"/>
          </ac:spMkLst>
        </pc:spChg>
        <pc:spChg chg="mod">
          <ac:chgData name="Daniel Margetic (SECURITY)" userId="ee2278a4-4fec-4cd0-81f2-44424f444fea" providerId="ADAL" clId="{14CC6835-ADD7-4780-AD6C-A7F04BC7050D}" dt="2023-11-16T14:59:53.103" v="2047" actId="20577"/>
          <ac:spMkLst>
            <pc:docMk/>
            <pc:sldMk cId="1415243364" sldId="2142532395"/>
            <ac:spMk id="68" creationId="{2F01B3AC-955E-1018-BB33-DA4C0C24C36D}"/>
          </ac:spMkLst>
        </pc:spChg>
        <pc:picChg chg="add mod">
          <ac:chgData name="Daniel Margetic (SECURITY)" userId="ee2278a4-4fec-4cd0-81f2-44424f444fea" providerId="ADAL" clId="{14CC6835-ADD7-4780-AD6C-A7F04BC7050D}" dt="2023-11-16T14:57:47.403" v="1982"/>
          <ac:picMkLst>
            <pc:docMk/>
            <pc:sldMk cId="1415243364" sldId="2142532395"/>
            <ac:picMk id="32" creationId="{E14B39D5-7EF7-B8B5-9F25-1E4D4A55D782}"/>
          </ac:picMkLst>
        </pc:picChg>
        <pc:picChg chg="add mod">
          <ac:chgData name="Daniel Margetic (SECURITY)" userId="ee2278a4-4fec-4cd0-81f2-44424f444fea" providerId="ADAL" clId="{14CC6835-ADD7-4780-AD6C-A7F04BC7050D}" dt="2023-11-16T14:58:13.283" v="1989"/>
          <ac:picMkLst>
            <pc:docMk/>
            <pc:sldMk cId="1415243364" sldId="2142532395"/>
            <ac:picMk id="34" creationId="{C002EFC8-0BFC-A0B4-CB2A-A882E583F033}"/>
          </ac:picMkLst>
        </pc:picChg>
        <pc:picChg chg="add mod">
          <ac:chgData name="Daniel Margetic (SECURITY)" userId="ee2278a4-4fec-4cd0-81f2-44424f444fea" providerId="ADAL" clId="{14CC6835-ADD7-4780-AD6C-A7F04BC7050D}" dt="2023-11-16T14:58:22.373" v="1996"/>
          <ac:picMkLst>
            <pc:docMk/>
            <pc:sldMk cId="1415243364" sldId="2142532395"/>
            <ac:picMk id="35" creationId="{D7E263DB-9834-CECB-EDD7-D98F0BAD5D75}"/>
          </ac:picMkLst>
        </pc:picChg>
        <pc:picChg chg="add mod">
          <ac:chgData name="Daniel Margetic (SECURITY)" userId="ee2278a4-4fec-4cd0-81f2-44424f444fea" providerId="ADAL" clId="{14CC6835-ADD7-4780-AD6C-A7F04BC7050D}" dt="2023-11-16T14:58:30.189" v="2003"/>
          <ac:picMkLst>
            <pc:docMk/>
            <pc:sldMk cId="1415243364" sldId="2142532395"/>
            <ac:picMk id="36" creationId="{DBE80595-1900-A04F-2801-AFB7E01B87A7}"/>
          </ac:picMkLst>
        </pc:picChg>
        <pc:picChg chg="add mod">
          <ac:chgData name="Daniel Margetic (SECURITY)" userId="ee2278a4-4fec-4cd0-81f2-44424f444fea" providerId="ADAL" clId="{14CC6835-ADD7-4780-AD6C-A7F04BC7050D}" dt="2023-11-16T14:58:40.943" v="2010"/>
          <ac:picMkLst>
            <pc:docMk/>
            <pc:sldMk cId="1415243364" sldId="2142532395"/>
            <ac:picMk id="37" creationId="{6DFAAFE1-FEA1-82D8-4676-454EA5549535}"/>
          </ac:picMkLst>
        </pc:picChg>
        <pc:picChg chg="add mod">
          <ac:chgData name="Daniel Margetic (SECURITY)" userId="ee2278a4-4fec-4cd0-81f2-44424f444fea" providerId="ADAL" clId="{14CC6835-ADD7-4780-AD6C-A7F04BC7050D}" dt="2023-11-16T14:58:42.534" v="2017"/>
          <ac:picMkLst>
            <pc:docMk/>
            <pc:sldMk cId="1415243364" sldId="2142532395"/>
            <ac:picMk id="38" creationId="{AEA60E38-6B56-5096-0E49-8394A1B33788}"/>
          </ac:picMkLst>
        </pc:picChg>
        <pc:picChg chg="add mod">
          <ac:chgData name="Daniel Margetic (SECURITY)" userId="ee2278a4-4fec-4cd0-81f2-44424f444fea" providerId="ADAL" clId="{14CC6835-ADD7-4780-AD6C-A7F04BC7050D}" dt="2023-11-16T14:58:44.762" v="2024"/>
          <ac:picMkLst>
            <pc:docMk/>
            <pc:sldMk cId="1415243364" sldId="2142532395"/>
            <ac:picMk id="39" creationId="{98467AC2-C93E-4400-9714-4494796451F0}"/>
          </ac:picMkLst>
        </pc:picChg>
        <pc:picChg chg="add mod">
          <ac:chgData name="Daniel Margetic (SECURITY)" userId="ee2278a4-4fec-4cd0-81f2-44424f444fea" providerId="ADAL" clId="{14CC6835-ADD7-4780-AD6C-A7F04BC7050D}" dt="2023-11-16T14:58:46.640" v="2031"/>
          <ac:picMkLst>
            <pc:docMk/>
            <pc:sldMk cId="1415243364" sldId="2142532395"/>
            <ac:picMk id="40" creationId="{9A583954-D574-DDE4-3810-EA514F3314B6}"/>
          </ac:picMkLst>
        </pc:picChg>
        <pc:picChg chg="add mod">
          <ac:chgData name="Daniel Margetic (SECURITY)" userId="ee2278a4-4fec-4cd0-81f2-44424f444fea" providerId="ADAL" clId="{14CC6835-ADD7-4780-AD6C-A7F04BC7050D}" dt="2023-11-16T14:59:31.347" v="2038"/>
          <ac:picMkLst>
            <pc:docMk/>
            <pc:sldMk cId="1415243364" sldId="2142532395"/>
            <ac:picMk id="42" creationId="{85A3081B-ABFE-6050-F470-4C55A33EA87E}"/>
          </ac:picMkLst>
        </pc:picChg>
        <pc:picChg chg="add mod">
          <ac:chgData name="Daniel Margetic (SECURITY)" userId="ee2278a4-4fec-4cd0-81f2-44424f444fea" providerId="ADAL" clId="{14CC6835-ADD7-4780-AD6C-A7F04BC7050D}" dt="2023-11-16T14:59:49.817" v="2045"/>
          <ac:picMkLst>
            <pc:docMk/>
            <pc:sldMk cId="1415243364" sldId="2142532395"/>
            <ac:picMk id="44" creationId="{19E80074-54DD-FC42-1D4B-D7C8ED295BF2}"/>
          </ac:picMkLst>
        </pc:picChg>
        <pc:picChg chg="add mod">
          <ac:chgData name="Daniel Margetic (SECURITY)" userId="ee2278a4-4fec-4cd0-81f2-44424f444fea" providerId="ADAL" clId="{14CC6835-ADD7-4780-AD6C-A7F04BC7050D}" dt="2023-11-16T14:59:53.114" v="2052"/>
          <ac:picMkLst>
            <pc:docMk/>
            <pc:sldMk cId="1415243364" sldId="2142532395"/>
            <ac:picMk id="46" creationId="{66B9F802-9D39-8858-1217-17484E7BF041}"/>
          </ac:picMkLst>
        </pc:picChg>
        <pc:cxnChg chg="mod">
          <ac:chgData name="Daniel Margetic (SECURITY)" userId="ee2278a4-4fec-4cd0-81f2-44424f444fea" providerId="ADAL" clId="{14CC6835-ADD7-4780-AD6C-A7F04BC7050D}" dt="2023-11-16T14:57:43.618" v="1975"/>
          <ac:cxnSpMkLst>
            <pc:docMk/>
            <pc:sldMk cId="1415243364"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25:01.096" v="2276" actId="47"/>
        <pc:sldMkLst>
          <pc:docMk/>
          <pc:sldMk cId="1794673205" sldId="2142532395"/>
        </pc:sldMkLst>
        <pc:spChg chg="mod">
          <ac:chgData name="Daniel Margetic (SECURITY)" userId="ee2278a4-4fec-4cd0-81f2-44424f444fea" providerId="ADAL" clId="{14CC6835-ADD7-4780-AD6C-A7F04BC7050D}" dt="2023-11-16T18:22:16.386" v="2262" actId="20577"/>
          <ac:spMkLst>
            <pc:docMk/>
            <pc:sldMk cId="1794673205" sldId="2142532395"/>
            <ac:spMk id="3" creationId="{02A2312C-B6C0-45C8-BA07-32B020802FF8}"/>
          </ac:spMkLst>
        </pc:spChg>
        <pc:spChg chg="mod">
          <ac:chgData name="Daniel Margetic (SECURITY)" userId="ee2278a4-4fec-4cd0-81f2-44424f444fea" providerId="ADAL" clId="{14CC6835-ADD7-4780-AD6C-A7F04BC7050D}" dt="2023-11-16T18:22:16.400" v="2263" actId="20577"/>
          <ac:spMkLst>
            <pc:docMk/>
            <pc:sldMk cId="1794673205" sldId="2142532395"/>
            <ac:spMk id="5" creationId="{449B3142-8E14-463C-9568-B853FC4E00D8}"/>
          </ac:spMkLst>
        </pc:spChg>
        <pc:spChg chg="mod">
          <ac:chgData name="Daniel Margetic (SECURITY)" userId="ee2278a4-4fec-4cd0-81f2-44424f444fea" providerId="ADAL" clId="{14CC6835-ADD7-4780-AD6C-A7F04BC7050D}" dt="2023-11-16T18:21:02.163" v="2216" actId="20577"/>
          <ac:spMkLst>
            <pc:docMk/>
            <pc:sldMk cId="1794673205" sldId="2142532395"/>
            <ac:spMk id="8" creationId="{3E3E86A1-51F0-4ACE-9110-65C339009DC5}"/>
          </ac:spMkLst>
        </pc:spChg>
        <pc:spChg chg="mod">
          <ac:chgData name="Daniel Margetic (SECURITY)" userId="ee2278a4-4fec-4cd0-81f2-44424f444fea" providerId="ADAL" clId="{14CC6835-ADD7-4780-AD6C-A7F04BC7050D}" dt="2023-11-16T18:21:02.167" v="2217" actId="20577"/>
          <ac:spMkLst>
            <pc:docMk/>
            <pc:sldMk cId="1794673205" sldId="2142532395"/>
            <ac:spMk id="9" creationId="{03055892-809B-4369-8DC3-837607F92822}"/>
          </ac:spMkLst>
        </pc:spChg>
        <pc:spChg chg="mod">
          <ac:chgData name="Daniel Margetic (SECURITY)" userId="ee2278a4-4fec-4cd0-81f2-44424f444fea" providerId="ADAL" clId="{14CC6835-ADD7-4780-AD6C-A7F04BC7050D}" dt="2023-11-16T18:22:20.162" v="2269" actId="20577"/>
          <ac:spMkLst>
            <pc:docMk/>
            <pc:sldMk cId="1794673205" sldId="2142532395"/>
            <ac:spMk id="12" creationId="{BF878C93-8775-4329-AC41-FB6E5F1F9E5D}"/>
          </ac:spMkLst>
        </pc:spChg>
        <pc:spChg chg="mod">
          <ac:chgData name="Daniel Margetic (SECURITY)" userId="ee2278a4-4fec-4cd0-81f2-44424f444fea" providerId="ADAL" clId="{14CC6835-ADD7-4780-AD6C-A7F04BC7050D}" dt="2023-11-16T18:22:20.184" v="2270" actId="20577"/>
          <ac:spMkLst>
            <pc:docMk/>
            <pc:sldMk cId="1794673205" sldId="2142532395"/>
            <ac:spMk id="13" creationId="{DEACA864-3795-4B65-93F0-66CF1A79BB5F}"/>
          </ac:spMkLst>
        </pc:spChg>
        <pc:spChg chg="mod">
          <ac:chgData name="Daniel Margetic (SECURITY)" userId="ee2278a4-4fec-4cd0-81f2-44424f444fea" providerId="ADAL" clId="{14CC6835-ADD7-4780-AD6C-A7F04BC7050D}" dt="2023-11-16T18:21:02.200" v="2220" actId="20577"/>
          <ac:spMkLst>
            <pc:docMk/>
            <pc:sldMk cId="1794673205" sldId="2142532395"/>
            <ac:spMk id="16" creationId="{8FAEC4C6-4999-49FA-9A20-D5286ACF228D}"/>
          </ac:spMkLst>
        </pc:spChg>
        <pc:spChg chg="mod">
          <ac:chgData name="Daniel Margetic (SECURITY)" userId="ee2278a4-4fec-4cd0-81f2-44424f444fea" providerId="ADAL" clId="{14CC6835-ADD7-4780-AD6C-A7F04BC7050D}" dt="2023-11-16T18:21:02.209" v="2221" actId="20577"/>
          <ac:spMkLst>
            <pc:docMk/>
            <pc:sldMk cId="1794673205" sldId="2142532395"/>
            <ac:spMk id="18" creationId="{534C3077-CDBF-4AF7-9BDC-213801286609}"/>
          </ac:spMkLst>
        </pc:spChg>
        <pc:spChg chg="mod">
          <ac:chgData name="Daniel Margetic (SECURITY)" userId="ee2278a4-4fec-4cd0-81f2-44424f444fea" providerId="ADAL" clId="{14CC6835-ADD7-4780-AD6C-A7F04BC7050D}" dt="2023-11-16T18:21:27.433" v="2227" actId="20577"/>
          <ac:spMkLst>
            <pc:docMk/>
            <pc:sldMk cId="1794673205" sldId="2142532395"/>
            <ac:spMk id="22" creationId="{26EC3D75-A7AA-419E-954A-541DBD940CE3}"/>
          </ac:spMkLst>
        </pc:spChg>
        <pc:spChg chg="mod">
          <ac:chgData name="Daniel Margetic (SECURITY)" userId="ee2278a4-4fec-4cd0-81f2-44424f444fea" providerId="ADAL" clId="{14CC6835-ADD7-4780-AD6C-A7F04BC7050D}" dt="2023-11-16T18:21:27.460" v="2228" actId="20577"/>
          <ac:spMkLst>
            <pc:docMk/>
            <pc:sldMk cId="1794673205" sldId="2142532395"/>
            <ac:spMk id="25" creationId="{92D996AE-5E09-476E-81FB-22FA58980C80}"/>
          </ac:spMkLst>
        </pc:spChg>
        <pc:spChg chg="mod">
          <ac:chgData name="Daniel Margetic (SECURITY)" userId="ee2278a4-4fec-4cd0-81f2-44424f444fea" providerId="ADAL" clId="{14CC6835-ADD7-4780-AD6C-A7F04BC7050D}" dt="2023-11-16T18:21:44.859" v="2234" actId="20577"/>
          <ac:spMkLst>
            <pc:docMk/>
            <pc:sldMk cId="1794673205" sldId="2142532395"/>
            <ac:spMk id="41" creationId="{5F718C7C-8E6C-4F1F-880F-BE556A2A4FA1}"/>
          </ac:spMkLst>
        </pc:spChg>
        <pc:spChg chg="mod">
          <ac:chgData name="Daniel Margetic (SECURITY)" userId="ee2278a4-4fec-4cd0-81f2-44424f444fea" providerId="ADAL" clId="{14CC6835-ADD7-4780-AD6C-A7F04BC7050D}" dt="2023-11-16T18:21:44.884" v="2235" actId="20577"/>
          <ac:spMkLst>
            <pc:docMk/>
            <pc:sldMk cId="1794673205" sldId="2142532395"/>
            <ac:spMk id="43" creationId="{9A0E3318-F6C4-42EA-8925-F6A87532565D}"/>
          </ac:spMkLst>
        </pc:spChg>
        <pc:spChg chg="mod">
          <ac:chgData name="Daniel Margetic (SECURITY)" userId="ee2278a4-4fec-4cd0-81f2-44424f444fea" providerId="ADAL" clId="{14CC6835-ADD7-4780-AD6C-A7F04BC7050D}" dt="2023-11-16T18:22:07.567" v="2241" actId="20577"/>
          <ac:spMkLst>
            <pc:docMk/>
            <pc:sldMk cId="1794673205" sldId="2142532395"/>
            <ac:spMk id="47" creationId="{97A63E6B-1073-45D8-81B7-6FB833A473A3}"/>
          </ac:spMkLst>
        </pc:spChg>
        <pc:spChg chg="mod">
          <ac:chgData name="Daniel Margetic (SECURITY)" userId="ee2278a4-4fec-4cd0-81f2-44424f444fea" providerId="ADAL" clId="{14CC6835-ADD7-4780-AD6C-A7F04BC7050D}" dt="2023-11-16T18:22:07.591" v="2242" actId="20577"/>
          <ac:spMkLst>
            <pc:docMk/>
            <pc:sldMk cId="1794673205" sldId="2142532395"/>
            <ac:spMk id="49" creationId="{D8B9A33B-ADD7-4791-8FF2-6D7E50EF2C36}"/>
          </ac:spMkLst>
        </pc:spChg>
        <pc:spChg chg="mod">
          <ac:chgData name="Daniel Margetic (SECURITY)" userId="ee2278a4-4fec-4cd0-81f2-44424f444fea" providerId="ADAL" clId="{14CC6835-ADD7-4780-AD6C-A7F04BC7050D}" dt="2023-11-16T18:22:14.331" v="2248" actId="20577"/>
          <ac:spMkLst>
            <pc:docMk/>
            <pc:sldMk cId="1794673205" sldId="2142532395"/>
            <ac:spMk id="53" creationId="{DE4F2781-57BF-400E-9776-D0CB596ECA76}"/>
          </ac:spMkLst>
        </pc:spChg>
        <pc:spChg chg="mod">
          <ac:chgData name="Daniel Margetic (SECURITY)" userId="ee2278a4-4fec-4cd0-81f2-44424f444fea" providerId="ADAL" clId="{14CC6835-ADD7-4780-AD6C-A7F04BC7050D}" dt="2023-11-16T18:22:14.360" v="2249" actId="20577"/>
          <ac:spMkLst>
            <pc:docMk/>
            <pc:sldMk cId="1794673205" sldId="2142532395"/>
            <ac:spMk id="55" creationId="{89E44410-8F83-483F-AF65-068A8FA9E76C}"/>
          </ac:spMkLst>
        </pc:spChg>
        <pc:spChg chg="mod">
          <ac:chgData name="Daniel Margetic (SECURITY)" userId="ee2278a4-4fec-4cd0-81f2-44424f444fea" providerId="ADAL" clId="{14CC6835-ADD7-4780-AD6C-A7F04BC7050D}" dt="2023-11-16T18:22:15.676" v="2255" actId="20577"/>
          <ac:spMkLst>
            <pc:docMk/>
            <pc:sldMk cId="1794673205" sldId="2142532395"/>
            <ac:spMk id="59" creationId="{91C29F1C-4489-4EBD-A4B7-A32D7A563807}"/>
          </ac:spMkLst>
        </pc:spChg>
        <pc:spChg chg="mod">
          <ac:chgData name="Daniel Margetic (SECURITY)" userId="ee2278a4-4fec-4cd0-81f2-44424f444fea" providerId="ADAL" clId="{14CC6835-ADD7-4780-AD6C-A7F04BC7050D}" dt="2023-11-16T18:22:15.700" v="2256" actId="20577"/>
          <ac:spMkLst>
            <pc:docMk/>
            <pc:sldMk cId="1794673205" sldId="2142532395"/>
            <ac:spMk id="61" creationId="{89C2434E-16C4-48B5-AA76-0F387E7C12B5}"/>
          </ac:spMkLst>
        </pc:spChg>
        <pc:picChg chg="add mod">
          <ac:chgData name="Daniel Margetic (SECURITY)" userId="ee2278a4-4fec-4cd0-81f2-44424f444fea" providerId="ADAL" clId="{14CC6835-ADD7-4780-AD6C-A7F04BC7050D}" dt="2023-11-16T18:21:02.222" v="2226"/>
          <ac:picMkLst>
            <pc:docMk/>
            <pc:sldMk cId="1794673205" sldId="2142532395"/>
            <ac:picMk id="32" creationId="{8464095C-0F10-86A9-C8CA-F8443BF177C4}"/>
          </ac:picMkLst>
        </pc:picChg>
        <pc:picChg chg="add mod">
          <ac:chgData name="Daniel Margetic (SECURITY)" userId="ee2278a4-4fec-4cd0-81f2-44424f444fea" providerId="ADAL" clId="{14CC6835-ADD7-4780-AD6C-A7F04BC7050D}" dt="2023-11-16T18:21:27.469" v="2233"/>
          <ac:picMkLst>
            <pc:docMk/>
            <pc:sldMk cId="1794673205" sldId="2142532395"/>
            <ac:picMk id="34" creationId="{8E063AC0-32B4-5348-5517-6AE43C110FA0}"/>
          </ac:picMkLst>
        </pc:picChg>
        <pc:picChg chg="add mod">
          <ac:chgData name="Daniel Margetic (SECURITY)" userId="ee2278a4-4fec-4cd0-81f2-44424f444fea" providerId="ADAL" clId="{14CC6835-ADD7-4780-AD6C-A7F04BC7050D}" dt="2023-11-16T18:21:44.893" v="2240"/>
          <ac:picMkLst>
            <pc:docMk/>
            <pc:sldMk cId="1794673205" sldId="2142532395"/>
            <ac:picMk id="35" creationId="{ECD9DED4-C2BB-B293-4FAF-3BB219597A1D}"/>
          </ac:picMkLst>
        </pc:picChg>
        <pc:picChg chg="add mod">
          <ac:chgData name="Daniel Margetic (SECURITY)" userId="ee2278a4-4fec-4cd0-81f2-44424f444fea" providerId="ADAL" clId="{14CC6835-ADD7-4780-AD6C-A7F04BC7050D}" dt="2023-11-16T18:22:07.604" v="2247"/>
          <ac:picMkLst>
            <pc:docMk/>
            <pc:sldMk cId="1794673205" sldId="2142532395"/>
            <ac:picMk id="36" creationId="{34ECFB1B-8197-05BA-EA66-2AE7D32DFF9D}"/>
          </ac:picMkLst>
        </pc:picChg>
        <pc:picChg chg="add mod">
          <ac:chgData name="Daniel Margetic (SECURITY)" userId="ee2278a4-4fec-4cd0-81f2-44424f444fea" providerId="ADAL" clId="{14CC6835-ADD7-4780-AD6C-A7F04BC7050D}" dt="2023-11-16T18:22:14.373" v="2254"/>
          <ac:picMkLst>
            <pc:docMk/>
            <pc:sldMk cId="1794673205" sldId="2142532395"/>
            <ac:picMk id="37" creationId="{516B5389-1359-C25F-FB40-934756E810F3}"/>
          </ac:picMkLst>
        </pc:picChg>
        <pc:picChg chg="add mod">
          <ac:chgData name="Daniel Margetic (SECURITY)" userId="ee2278a4-4fec-4cd0-81f2-44424f444fea" providerId="ADAL" clId="{14CC6835-ADD7-4780-AD6C-A7F04BC7050D}" dt="2023-11-16T18:22:15.710" v="2261"/>
          <ac:picMkLst>
            <pc:docMk/>
            <pc:sldMk cId="1794673205" sldId="2142532395"/>
            <ac:picMk id="38" creationId="{7EBB8917-33B0-38C6-0400-CA312C768743}"/>
          </ac:picMkLst>
        </pc:picChg>
        <pc:picChg chg="add mod">
          <ac:chgData name="Daniel Margetic (SECURITY)" userId="ee2278a4-4fec-4cd0-81f2-44424f444fea" providerId="ADAL" clId="{14CC6835-ADD7-4780-AD6C-A7F04BC7050D}" dt="2023-11-16T18:22:16.412" v="2268"/>
          <ac:picMkLst>
            <pc:docMk/>
            <pc:sldMk cId="1794673205" sldId="2142532395"/>
            <ac:picMk id="39" creationId="{EA8487A7-454B-29AA-BE9B-F6075C48964E}"/>
          </ac:picMkLst>
        </pc:picChg>
        <pc:picChg chg="add mod">
          <ac:chgData name="Daniel Margetic (SECURITY)" userId="ee2278a4-4fec-4cd0-81f2-44424f444fea" providerId="ADAL" clId="{14CC6835-ADD7-4780-AD6C-A7F04BC7050D}" dt="2023-11-16T18:22:20.195" v="2275"/>
          <ac:picMkLst>
            <pc:docMk/>
            <pc:sldMk cId="1794673205" sldId="2142532395"/>
            <ac:picMk id="40" creationId="{0677B835-B7EF-4F55-AC59-61F0156C85ED}"/>
          </ac:picMkLst>
        </pc:picChg>
        <pc:cxnChg chg="mod">
          <ac:chgData name="Daniel Margetic (SECURITY)" userId="ee2278a4-4fec-4cd0-81f2-44424f444fea" providerId="ADAL" clId="{14CC6835-ADD7-4780-AD6C-A7F04BC7050D}" dt="2023-11-16T18:21:02.174" v="2219"/>
          <ac:cxnSpMkLst>
            <pc:docMk/>
            <pc:sldMk cId="1794673205"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1T00:24:54.019" v="490" actId="47"/>
        <pc:sldMkLst>
          <pc:docMk/>
          <pc:sldMk cId="1883604491" sldId="2142532395"/>
        </pc:sldMkLst>
        <pc:spChg chg="mod">
          <ac:chgData name="Daniel Margetic (SECURITY)" userId="ee2278a4-4fec-4cd0-81f2-44424f444fea" providerId="ADAL" clId="{14CC6835-ADD7-4780-AD6C-A7F04BC7050D}" dt="2023-11-11T00:15:20.338" v="476" actId="20577"/>
          <ac:spMkLst>
            <pc:docMk/>
            <pc:sldMk cId="1883604491" sldId="2142532395"/>
            <ac:spMk id="3" creationId="{02A2312C-B6C0-45C8-BA07-32B020802FF8}"/>
          </ac:spMkLst>
        </pc:spChg>
        <pc:spChg chg="mod">
          <ac:chgData name="Daniel Margetic (SECURITY)" userId="ee2278a4-4fec-4cd0-81f2-44424f444fea" providerId="ADAL" clId="{14CC6835-ADD7-4780-AD6C-A7F04BC7050D}" dt="2023-11-11T00:15:20.342" v="477" actId="20577"/>
          <ac:spMkLst>
            <pc:docMk/>
            <pc:sldMk cId="1883604491" sldId="2142532395"/>
            <ac:spMk id="5" creationId="{449B3142-8E14-463C-9568-B853FC4E00D8}"/>
          </ac:spMkLst>
        </pc:spChg>
        <pc:spChg chg="mod">
          <ac:chgData name="Daniel Margetic (SECURITY)" userId="ee2278a4-4fec-4cd0-81f2-44424f444fea" providerId="ADAL" clId="{14CC6835-ADD7-4780-AD6C-A7F04BC7050D}" dt="2023-11-11T00:15:20.086" v="430" actId="20577"/>
          <ac:spMkLst>
            <pc:docMk/>
            <pc:sldMk cId="1883604491" sldId="2142532395"/>
            <ac:spMk id="8" creationId="{3E3E86A1-51F0-4ACE-9110-65C339009DC5}"/>
          </ac:spMkLst>
        </pc:spChg>
        <pc:spChg chg="mod">
          <ac:chgData name="Daniel Margetic (SECURITY)" userId="ee2278a4-4fec-4cd0-81f2-44424f444fea" providerId="ADAL" clId="{14CC6835-ADD7-4780-AD6C-A7F04BC7050D}" dt="2023-11-11T00:15:20.094" v="431" actId="20577"/>
          <ac:spMkLst>
            <pc:docMk/>
            <pc:sldMk cId="1883604491" sldId="2142532395"/>
            <ac:spMk id="9" creationId="{03055892-809B-4369-8DC3-837607F92822}"/>
          </ac:spMkLst>
        </pc:spChg>
        <pc:spChg chg="mod">
          <ac:chgData name="Daniel Margetic (SECURITY)" userId="ee2278a4-4fec-4cd0-81f2-44424f444fea" providerId="ADAL" clId="{14CC6835-ADD7-4780-AD6C-A7F04BC7050D}" dt="2023-11-11T00:15:20.358" v="483" actId="20577"/>
          <ac:spMkLst>
            <pc:docMk/>
            <pc:sldMk cId="1883604491" sldId="2142532395"/>
            <ac:spMk id="12" creationId="{BF878C93-8775-4329-AC41-FB6E5F1F9E5D}"/>
          </ac:spMkLst>
        </pc:spChg>
        <pc:spChg chg="mod">
          <ac:chgData name="Daniel Margetic (SECURITY)" userId="ee2278a4-4fec-4cd0-81f2-44424f444fea" providerId="ADAL" clId="{14CC6835-ADD7-4780-AD6C-A7F04BC7050D}" dt="2023-11-11T00:15:20.365" v="484" actId="20577"/>
          <ac:spMkLst>
            <pc:docMk/>
            <pc:sldMk cId="1883604491" sldId="2142532395"/>
            <ac:spMk id="13" creationId="{DEACA864-3795-4B65-93F0-66CF1A79BB5F}"/>
          </ac:spMkLst>
        </pc:spChg>
        <pc:spChg chg="mod">
          <ac:chgData name="Daniel Margetic (SECURITY)" userId="ee2278a4-4fec-4cd0-81f2-44424f444fea" providerId="ADAL" clId="{14CC6835-ADD7-4780-AD6C-A7F04BC7050D}" dt="2023-11-11T00:15:20.140" v="434" actId="20577"/>
          <ac:spMkLst>
            <pc:docMk/>
            <pc:sldMk cId="1883604491" sldId="2142532395"/>
            <ac:spMk id="16" creationId="{8FAEC4C6-4999-49FA-9A20-D5286ACF228D}"/>
          </ac:spMkLst>
        </pc:spChg>
        <pc:spChg chg="mod">
          <ac:chgData name="Daniel Margetic (SECURITY)" userId="ee2278a4-4fec-4cd0-81f2-44424f444fea" providerId="ADAL" clId="{14CC6835-ADD7-4780-AD6C-A7F04BC7050D}" dt="2023-11-11T00:15:20.145" v="435" actId="20577"/>
          <ac:spMkLst>
            <pc:docMk/>
            <pc:sldMk cId="1883604491" sldId="2142532395"/>
            <ac:spMk id="18" creationId="{534C3077-CDBF-4AF7-9BDC-213801286609}"/>
          </ac:spMkLst>
        </pc:spChg>
        <pc:spChg chg="mod">
          <ac:chgData name="Daniel Margetic (SECURITY)" userId="ee2278a4-4fec-4cd0-81f2-44424f444fea" providerId="ADAL" clId="{14CC6835-ADD7-4780-AD6C-A7F04BC7050D}" dt="2023-11-11T00:15:20.195" v="441" actId="20577"/>
          <ac:spMkLst>
            <pc:docMk/>
            <pc:sldMk cId="1883604491" sldId="2142532395"/>
            <ac:spMk id="22" creationId="{26EC3D75-A7AA-419E-954A-541DBD940CE3}"/>
          </ac:spMkLst>
        </pc:spChg>
        <pc:spChg chg="mod">
          <ac:chgData name="Daniel Margetic (SECURITY)" userId="ee2278a4-4fec-4cd0-81f2-44424f444fea" providerId="ADAL" clId="{14CC6835-ADD7-4780-AD6C-A7F04BC7050D}" dt="2023-11-11T00:15:20.204" v="442" actId="20577"/>
          <ac:spMkLst>
            <pc:docMk/>
            <pc:sldMk cId="1883604491" sldId="2142532395"/>
            <ac:spMk id="25" creationId="{92D996AE-5E09-476E-81FB-22FA58980C80}"/>
          </ac:spMkLst>
        </pc:spChg>
        <pc:spChg chg="mod">
          <ac:chgData name="Daniel Margetic (SECURITY)" userId="ee2278a4-4fec-4cd0-81f2-44424f444fea" providerId="ADAL" clId="{14CC6835-ADD7-4780-AD6C-A7F04BC7050D}" dt="2023-11-11T00:15:20.231" v="448" actId="20577"/>
          <ac:spMkLst>
            <pc:docMk/>
            <pc:sldMk cId="1883604491" sldId="2142532395"/>
            <ac:spMk id="41" creationId="{5F718C7C-8E6C-4F1F-880F-BE556A2A4FA1}"/>
          </ac:spMkLst>
        </pc:spChg>
        <pc:spChg chg="mod">
          <ac:chgData name="Daniel Margetic (SECURITY)" userId="ee2278a4-4fec-4cd0-81f2-44424f444fea" providerId="ADAL" clId="{14CC6835-ADD7-4780-AD6C-A7F04BC7050D}" dt="2023-11-11T00:15:20.237" v="449" actId="20577"/>
          <ac:spMkLst>
            <pc:docMk/>
            <pc:sldMk cId="1883604491" sldId="2142532395"/>
            <ac:spMk id="43" creationId="{9A0E3318-F6C4-42EA-8925-F6A87532565D}"/>
          </ac:spMkLst>
        </pc:spChg>
        <pc:spChg chg="mod">
          <ac:chgData name="Daniel Margetic (SECURITY)" userId="ee2278a4-4fec-4cd0-81f2-44424f444fea" providerId="ADAL" clId="{14CC6835-ADD7-4780-AD6C-A7F04BC7050D}" dt="2023-11-11T00:15:20.259" v="455" actId="20577"/>
          <ac:spMkLst>
            <pc:docMk/>
            <pc:sldMk cId="1883604491" sldId="2142532395"/>
            <ac:spMk id="47" creationId="{97A63E6B-1073-45D8-81B7-6FB833A473A3}"/>
          </ac:spMkLst>
        </pc:spChg>
        <pc:spChg chg="mod">
          <ac:chgData name="Daniel Margetic (SECURITY)" userId="ee2278a4-4fec-4cd0-81f2-44424f444fea" providerId="ADAL" clId="{14CC6835-ADD7-4780-AD6C-A7F04BC7050D}" dt="2023-11-11T00:15:20.269" v="456" actId="20577"/>
          <ac:spMkLst>
            <pc:docMk/>
            <pc:sldMk cId="1883604491" sldId="2142532395"/>
            <ac:spMk id="49" creationId="{D8B9A33B-ADD7-4791-8FF2-6D7E50EF2C36}"/>
          </ac:spMkLst>
        </pc:spChg>
        <pc:spChg chg="mod">
          <ac:chgData name="Daniel Margetic (SECURITY)" userId="ee2278a4-4fec-4cd0-81f2-44424f444fea" providerId="ADAL" clId="{14CC6835-ADD7-4780-AD6C-A7F04BC7050D}" dt="2023-11-11T00:15:20.291" v="462" actId="20577"/>
          <ac:spMkLst>
            <pc:docMk/>
            <pc:sldMk cId="1883604491" sldId="2142532395"/>
            <ac:spMk id="53" creationId="{DE4F2781-57BF-400E-9776-D0CB596ECA76}"/>
          </ac:spMkLst>
        </pc:spChg>
        <pc:spChg chg="mod">
          <ac:chgData name="Daniel Margetic (SECURITY)" userId="ee2278a4-4fec-4cd0-81f2-44424f444fea" providerId="ADAL" clId="{14CC6835-ADD7-4780-AD6C-A7F04BC7050D}" dt="2023-11-11T00:15:20.300" v="463" actId="20577"/>
          <ac:spMkLst>
            <pc:docMk/>
            <pc:sldMk cId="1883604491" sldId="2142532395"/>
            <ac:spMk id="55" creationId="{89E44410-8F83-483F-AF65-068A8FA9E76C}"/>
          </ac:spMkLst>
        </pc:spChg>
        <pc:spChg chg="mod">
          <ac:chgData name="Daniel Margetic (SECURITY)" userId="ee2278a4-4fec-4cd0-81f2-44424f444fea" providerId="ADAL" clId="{14CC6835-ADD7-4780-AD6C-A7F04BC7050D}" dt="2023-11-11T00:15:20.317" v="469" actId="20577"/>
          <ac:spMkLst>
            <pc:docMk/>
            <pc:sldMk cId="1883604491" sldId="2142532395"/>
            <ac:spMk id="59" creationId="{91C29F1C-4489-4EBD-A4B7-A32D7A563807}"/>
          </ac:spMkLst>
        </pc:spChg>
        <pc:spChg chg="mod">
          <ac:chgData name="Daniel Margetic (SECURITY)" userId="ee2278a4-4fec-4cd0-81f2-44424f444fea" providerId="ADAL" clId="{14CC6835-ADD7-4780-AD6C-A7F04BC7050D}" dt="2023-11-11T00:15:20.323" v="470" actId="20577"/>
          <ac:spMkLst>
            <pc:docMk/>
            <pc:sldMk cId="1883604491" sldId="2142532395"/>
            <ac:spMk id="61" creationId="{89C2434E-16C4-48B5-AA76-0F387E7C12B5}"/>
          </ac:spMkLst>
        </pc:spChg>
        <pc:picChg chg="add mod">
          <ac:chgData name="Daniel Margetic (SECURITY)" userId="ee2278a4-4fec-4cd0-81f2-44424f444fea" providerId="ADAL" clId="{14CC6835-ADD7-4780-AD6C-A7F04BC7050D}" dt="2023-11-11T00:15:20.189" v="440"/>
          <ac:picMkLst>
            <pc:docMk/>
            <pc:sldMk cId="1883604491" sldId="2142532395"/>
            <ac:picMk id="6" creationId="{C7334498-F99F-C910-D12E-5618482DAEDD}"/>
          </ac:picMkLst>
        </pc:picChg>
        <pc:picChg chg="add mod">
          <ac:chgData name="Daniel Margetic (SECURITY)" userId="ee2278a4-4fec-4cd0-81f2-44424f444fea" providerId="ADAL" clId="{14CC6835-ADD7-4780-AD6C-A7F04BC7050D}" dt="2023-11-11T00:15:20.218" v="447"/>
          <ac:picMkLst>
            <pc:docMk/>
            <pc:sldMk cId="1883604491" sldId="2142532395"/>
            <ac:picMk id="24" creationId="{4D1B685E-D6A8-1915-0E36-D7BF668A7F68}"/>
          </ac:picMkLst>
        </pc:picChg>
        <pc:picChg chg="add mod">
          <ac:chgData name="Daniel Margetic (SECURITY)" userId="ee2278a4-4fec-4cd0-81f2-44424f444fea" providerId="ADAL" clId="{14CC6835-ADD7-4780-AD6C-A7F04BC7050D}" dt="2023-11-11T00:15:20.248" v="454"/>
          <ac:picMkLst>
            <pc:docMk/>
            <pc:sldMk cId="1883604491" sldId="2142532395"/>
            <ac:picMk id="29" creationId="{C32CF9F5-A299-A19A-8C30-2CED0284EA66}"/>
          </ac:picMkLst>
        </pc:picChg>
        <pc:picChg chg="add mod">
          <ac:chgData name="Daniel Margetic (SECURITY)" userId="ee2278a4-4fec-4cd0-81f2-44424f444fea" providerId="ADAL" clId="{14CC6835-ADD7-4780-AD6C-A7F04BC7050D}" dt="2023-11-11T00:15:20.282" v="461"/>
          <ac:picMkLst>
            <pc:docMk/>
            <pc:sldMk cId="1883604491" sldId="2142532395"/>
            <ac:picMk id="31" creationId="{5536D153-7FF8-1BED-6005-76CA1C4F3B2E}"/>
          </ac:picMkLst>
        </pc:picChg>
        <pc:picChg chg="add mod">
          <ac:chgData name="Daniel Margetic (SECURITY)" userId="ee2278a4-4fec-4cd0-81f2-44424f444fea" providerId="ADAL" clId="{14CC6835-ADD7-4780-AD6C-A7F04BC7050D}" dt="2023-11-11T00:15:20.311" v="468"/>
          <ac:picMkLst>
            <pc:docMk/>
            <pc:sldMk cId="1883604491" sldId="2142532395"/>
            <ac:picMk id="32" creationId="{738EFDDC-2626-9285-0452-F3D2CC23B5C7}"/>
          </ac:picMkLst>
        </pc:picChg>
        <pc:picChg chg="add mod">
          <ac:chgData name="Daniel Margetic (SECURITY)" userId="ee2278a4-4fec-4cd0-81f2-44424f444fea" providerId="ADAL" clId="{14CC6835-ADD7-4780-AD6C-A7F04BC7050D}" dt="2023-11-11T00:15:20.333" v="475"/>
          <ac:picMkLst>
            <pc:docMk/>
            <pc:sldMk cId="1883604491" sldId="2142532395"/>
            <ac:picMk id="34" creationId="{60736A3F-B528-2161-3874-8B304799483D}"/>
          </ac:picMkLst>
        </pc:picChg>
        <pc:picChg chg="add mod">
          <ac:chgData name="Daniel Margetic (SECURITY)" userId="ee2278a4-4fec-4cd0-81f2-44424f444fea" providerId="ADAL" clId="{14CC6835-ADD7-4780-AD6C-A7F04BC7050D}" dt="2023-11-11T00:15:20.352" v="482"/>
          <ac:picMkLst>
            <pc:docMk/>
            <pc:sldMk cId="1883604491" sldId="2142532395"/>
            <ac:picMk id="35" creationId="{7DBAEA40-836A-C4F8-63EA-4F79AD4E9800}"/>
          </ac:picMkLst>
        </pc:picChg>
        <pc:picChg chg="add mod">
          <ac:chgData name="Daniel Margetic (SECURITY)" userId="ee2278a4-4fec-4cd0-81f2-44424f444fea" providerId="ADAL" clId="{14CC6835-ADD7-4780-AD6C-A7F04BC7050D}" dt="2023-11-11T00:15:20.389" v="489"/>
          <ac:picMkLst>
            <pc:docMk/>
            <pc:sldMk cId="1883604491" sldId="2142532395"/>
            <ac:picMk id="36" creationId="{B12DD153-2E7E-510C-8FDF-D9E1A009E377}"/>
          </ac:picMkLst>
        </pc:picChg>
        <pc:cxnChg chg="mod">
          <ac:chgData name="Daniel Margetic (SECURITY)" userId="ee2278a4-4fec-4cd0-81f2-44424f444fea" providerId="ADAL" clId="{14CC6835-ADD7-4780-AD6C-A7F04BC7050D}" dt="2023-11-11T00:15:20.098" v="433"/>
          <ac:cxnSpMkLst>
            <pc:docMk/>
            <pc:sldMk cId="1883604491"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1T00:28:01.578" v="559" actId="47"/>
        <pc:sldMkLst>
          <pc:docMk/>
          <pc:sldMk cId="1952232488" sldId="2142532395"/>
        </pc:sldMkLst>
        <pc:spChg chg="mod">
          <ac:chgData name="Daniel Margetic (SECURITY)" userId="ee2278a4-4fec-4cd0-81f2-44424f444fea" providerId="ADAL" clId="{14CC6835-ADD7-4780-AD6C-A7F04BC7050D}" dt="2023-11-11T00:25:07.071" v="545" actId="20577"/>
          <ac:spMkLst>
            <pc:docMk/>
            <pc:sldMk cId="1952232488" sldId="2142532395"/>
            <ac:spMk id="3" creationId="{02A2312C-B6C0-45C8-BA07-32B020802FF8}"/>
          </ac:spMkLst>
        </pc:spChg>
        <pc:spChg chg="mod">
          <ac:chgData name="Daniel Margetic (SECURITY)" userId="ee2278a4-4fec-4cd0-81f2-44424f444fea" providerId="ADAL" clId="{14CC6835-ADD7-4780-AD6C-A7F04BC7050D}" dt="2023-11-11T00:25:07.077" v="546" actId="20577"/>
          <ac:spMkLst>
            <pc:docMk/>
            <pc:sldMk cId="1952232488" sldId="2142532395"/>
            <ac:spMk id="5" creationId="{449B3142-8E14-463C-9568-B853FC4E00D8}"/>
          </ac:spMkLst>
        </pc:spChg>
        <pc:spChg chg="mod">
          <ac:chgData name="Daniel Margetic (SECURITY)" userId="ee2278a4-4fec-4cd0-81f2-44424f444fea" providerId="ADAL" clId="{14CC6835-ADD7-4780-AD6C-A7F04BC7050D}" dt="2023-11-11T00:25:06.857" v="499" actId="20577"/>
          <ac:spMkLst>
            <pc:docMk/>
            <pc:sldMk cId="1952232488" sldId="2142532395"/>
            <ac:spMk id="8" creationId="{3E3E86A1-51F0-4ACE-9110-65C339009DC5}"/>
          </ac:spMkLst>
        </pc:spChg>
        <pc:spChg chg="mod">
          <ac:chgData name="Daniel Margetic (SECURITY)" userId="ee2278a4-4fec-4cd0-81f2-44424f444fea" providerId="ADAL" clId="{14CC6835-ADD7-4780-AD6C-A7F04BC7050D}" dt="2023-11-11T00:25:06.863" v="500" actId="20577"/>
          <ac:spMkLst>
            <pc:docMk/>
            <pc:sldMk cId="1952232488" sldId="2142532395"/>
            <ac:spMk id="9" creationId="{03055892-809B-4369-8DC3-837607F92822}"/>
          </ac:spMkLst>
        </pc:spChg>
        <pc:spChg chg="mod">
          <ac:chgData name="Daniel Margetic (SECURITY)" userId="ee2278a4-4fec-4cd0-81f2-44424f444fea" providerId="ADAL" clId="{14CC6835-ADD7-4780-AD6C-A7F04BC7050D}" dt="2023-11-11T00:25:07.092" v="552" actId="20577"/>
          <ac:spMkLst>
            <pc:docMk/>
            <pc:sldMk cId="1952232488" sldId="2142532395"/>
            <ac:spMk id="12" creationId="{BF878C93-8775-4329-AC41-FB6E5F1F9E5D}"/>
          </ac:spMkLst>
        </pc:spChg>
        <pc:spChg chg="mod">
          <ac:chgData name="Daniel Margetic (SECURITY)" userId="ee2278a4-4fec-4cd0-81f2-44424f444fea" providerId="ADAL" clId="{14CC6835-ADD7-4780-AD6C-A7F04BC7050D}" dt="2023-11-11T00:25:07.096" v="553" actId="20577"/>
          <ac:spMkLst>
            <pc:docMk/>
            <pc:sldMk cId="1952232488" sldId="2142532395"/>
            <ac:spMk id="13" creationId="{DEACA864-3795-4B65-93F0-66CF1A79BB5F}"/>
          </ac:spMkLst>
        </pc:spChg>
        <pc:spChg chg="mod">
          <ac:chgData name="Daniel Margetic (SECURITY)" userId="ee2278a4-4fec-4cd0-81f2-44424f444fea" providerId="ADAL" clId="{14CC6835-ADD7-4780-AD6C-A7F04BC7050D}" dt="2023-11-11T00:25:06.905" v="503" actId="20577"/>
          <ac:spMkLst>
            <pc:docMk/>
            <pc:sldMk cId="1952232488" sldId="2142532395"/>
            <ac:spMk id="16" creationId="{8FAEC4C6-4999-49FA-9A20-D5286ACF228D}"/>
          </ac:spMkLst>
        </pc:spChg>
        <pc:spChg chg="mod">
          <ac:chgData name="Daniel Margetic (SECURITY)" userId="ee2278a4-4fec-4cd0-81f2-44424f444fea" providerId="ADAL" clId="{14CC6835-ADD7-4780-AD6C-A7F04BC7050D}" dt="2023-11-11T00:25:06.909" v="504" actId="20577"/>
          <ac:spMkLst>
            <pc:docMk/>
            <pc:sldMk cId="1952232488" sldId="2142532395"/>
            <ac:spMk id="18" creationId="{534C3077-CDBF-4AF7-9BDC-213801286609}"/>
          </ac:spMkLst>
        </pc:spChg>
        <pc:spChg chg="mod">
          <ac:chgData name="Daniel Margetic (SECURITY)" userId="ee2278a4-4fec-4cd0-81f2-44424f444fea" providerId="ADAL" clId="{14CC6835-ADD7-4780-AD6C-A7F04BC7050D}" dt="2023-11-11T00:25:06.946" v="510" actId="20577"/>
          <ac:spMkLst>
            <pc:docMk/>
            <pc:sldMk cId="1952232488" sldId="2142532395"/>
            <ac:spMk id="22" creationId="{26EC3D75-A7AA-419E-954A-541DBD940CE3}"/>
          </ac:spMkLst>
        </pc:spChg>
        <pc:spChg chg="mod">
          <ac:chgData name="Daniel Margetic (SECURITY)" userId="ee2278a4-4fec-4cd0-81f2-44424f444fea" providerId="ADAL" clId="{14CC6835-ADD7-4780-AD6C-A7F04BC7050D}" dt="2023-11-11T00:25:06.950" v="511" actId="20577"/>
          <ac:spMkLst>
            <pc:docMk/>
            <pc:sldMk cId="1952232488" sldId="2142532395"/>
            <ac:spMk id="25" creationId="{92D996AE-5E09-476E-81FB-22FA58980C80}"/>
          </ac:spMkLst>
        </pc:spChg>
        <pc:spChg chg="mod">
          <ac:chgData name="Daniel Margetic (SECURITY)" userId="ee2278a4-4fec-4cd0-81f2-44424f444fea" providerId="ADAL" clId="{14CC6835-ADD7-4780-AD6C-A7F04BC7050D}" dt="2023-11-11T00:25:06.974" v="517" actId="20577"/>
          <ac:spMkLst>
            <pc:docMk/>
            <pc:sldMk cId="1952232488" sldId="2142532395"/>
            <ac:spMk id="41" creationId="{5F718C7C-8E6C-4F1F-880F-BE556A2A4FA1}"/>
          </ac:spMkLst>
        </pc:spChg>
        <pc:spChg chg="mod">
          <ac:chgData name="Daniel Margetic (SECURITY)" userId="ee2278a4-4fec-4cd0-81f2-44424f444fea" providerId="ADAL" clId="{14CC6835-ADD7-4780-AD6C-A7F04BC7050D}" dt="2023-11-11T00:25:06.978" v="518" actId="20577"/>
          <ac:spMkLst>
            <pc:docMk/>
            <pc:sldMk cId="1952232488" sldId="2142532395"/>
            <ac:spMk id="43" creationId="{9A0E3318-F6C4-42EA-8925-F6A87532565D}"/>
          </ac:spMkLst>
        </pc:spChg>
        <pc:spChg chg="mod">
          <ac:chgData name="Daniel Margetic (SECURITY)" userId="ee2278a4-4fec-4cd0-81f2-44424f444fea" providerId="ADAL" clId="{14CC6835-ADD7-4780-AD6C-A7F04BC7050D}" dt="2023-11-11T00:25:06.993" v="524" actId="20577"/>
          <ac:spMkLst>
            <pc:docMk/>
            <pc:sldMk cId="1952232488" sldId="2142532395"/>
            <ac:spMk id="47" creationId="{97A63E6B-1073-45D8-81B7-6FB833A473A3}"/>
          </ac:spMkLst>
        </pc:spChg>
        <pc:spChg chg="mod">
          <ac:chgData name="Daniel Margetic (SECURITY)" userId="ee2278a4-4fec-4cd0-81f2-44424f444fea" providerId="ADAL" clId="{14CC6835-ADD7-4780-AD6C-A7F04BC7050D}" dt="2023-11-11T00:25:07.009" v="525" actId="20577"/>
          <ac:spMkLst>
            <pc:docMk/>
            <pc:sldMk cId="1952232488" sldId="2142532395"/>
            <ac:spMk id="49" creationId="{D8B9A33B-ADD7-4791-8FF2-6D7E50EF2C36}"/>
          </ac:spMkLst>
        </pc:spChg>
        <pc:spChg chg="mod">
          <ac:chgData name="Daniel Margetic (SECURITY)" userId="ee2278a4-4fec-4cd0-81f2-44424f444fea" providerId="ADAL" clId="{14CC6835-ADD7-4780-AD6C-A7F04BC7050D}" dt="2023-11-11T00:25:07.026" v="531" actId="20577"/>
          <ac:spMkLst>
            <pc:docMk/>
            <pc:sldMk cId="1952232488" sldId="2142532395"/>
            <ac:spMk id="53" creationId="{DE4F2781-57BF-400E-9776-D0CB596ECA76}"/>
          </ac:spMkLst>
        </pc:spChg>
        <pc:spChg chg="mod">
          <ac:chgData name="Daniel Margetic (SECURITY)" userId="ee2278a4-4fec-4cd0-81f2-44424f444fea" providerId="ADAL" clId="{14CC6835-ADD7-4780-AD6C-A7F04BC7050D}" dt="2023-11-11T00:25:07.032" v="532" actId="20577"/>
          <ac:spMkLst>
            <pc:docMk/>
            <pc:sldMk cId="1952232488" sldId="2142532395"/>
            <ac:spMk id="55" creationId="{89E44410-8F83-483F-AF65-068A8FA9E76C}"/>
          </ac:spMkLst>
        </pc:spChg>
        <pc:spChg chg="mod">
          <ac:chgData name="Daniel Margetic (SECURITY)" userId="ee2278a4-4fec-4cd0-81f2-44424f444fea" providerId="ADAL" clId="{14CC6835-ADD7-4780-AD6C-A7F04BC7050D}" dt="2023-11-11T00:25:07.049" v="538" actId="20577"/>
          <ac:spMkLst>
            <pc:docMk/>
            <pc:sldMk cId="1952232488" sldId="2142532395"/>
            <ac:spMk id="59" creationId="{91C29F1C-4489-4EBD-A4B7-A32D7A563807}"/>
          </ac:spMkLst>
        </pc:spChg>
        <pc:spChg chg="mod">
          <ac:chgData name="Daniel Margetic (SECURITY)" userId="ee2278a4-4fec-4cd0-81f2-44424f444fea" providerId="ADAL" clId="{14CC6835-ADD7-4780-AD6C-A7F04BC7050D}" dt="2023-11-11T00:25:07.054" v="539" actId="20577"/>
          <ac:spMkLst>
            <pc:docMk/>
            <pc:sldMk cId="1952232488" sldId="2142532395"/>
            <ac:spMk id="61" creationId="{89C2434E-16C4-48B5-AA76-0F387E7C12B5}"/>
          </ac:spMkLst>
        </pc:spChg>
        <pc:picChg chg="add mod">
          <ac:chgData name="Daniel Margetic (SECURITY)" userId="ee2278a4-4fec-4cd0-81f2-44424f444fea" providerId="ADAL" clId="{14CC6835-ADD7-4780-AD6C-A7F04BC7050D}" dt="2023-11-11T00:25:06.941" v="509"/>
          <ac:picMkLst>
            <pc:docMk/>
            <pc:sldMk cId="1952232488" sldId="2142532395"/>
            <ac:picMk id="6" creationId="{DE7645EF-B3E1-7C90-B48E-54014C051840}"/>
          </ac:picMkLst>
        </pc:picChg>
        <pc:picChg chg="add mod">
          <ac:chgData name="Daniel Margetic (SECURITY)" userId="ee2278a4-4fec-4cd0-81f2-44424f444fea" providerId="ADAL" clId="{14CC6835-ADD7-4780-AD6C-A7F04BC7050D}" dt="2023-11-11T00:25:06.969" v="516"/>
          <ac:picMkLst>
            <pc:docMk/>
            <pc:sldMk cId="1952232488" sldId="2142532395"/>
            <ac:picMk id="24" creationId="{BAFEEB11-5259-3863-269C-29BF6538FC55}"/>
          </ac:picMkLst>
        </pc:picChg>
        <pc:picChg chg="add mod">
          <ac:chgData name="Daniel Margetic (SECURITY)" userId="ee2278a4-4fec-4cd0-81f2-44424f444fea" providerId="ADAL" clId="{14CC6835-ADD7-4780-AD6C-A7F04BC7050D}" dt="2023-11-11T00:25:06.988" v="523"/>
          <ac:picMkLst>
            <pc:docMk/>
            <pc:sldMk cId="1952232488" sldId="2142532395"/>
            <ac:picMk id="29" creationId="{D44320AD-7399-8EB1-5201-A4071608438D}"/>
          </ac:picMkLst>
        </pc:picChg>
        <pc:picChg chg="add mod">
          <ac:chgData name="Daniel Margetic (SECURITY)" userId="ee2278a4-4fec-4cd0-81f2-44424f444fea" providerId="ADAL" clId="{14CC6835-ADD7-4780-AD6C-A7F04BC7050D}" dt="2023-11-11T00:25:07.023" v="530"/>
          <ac:picMkLst>
            <pc:docMk/>
            <pc:sldMk cId="1952232488" sldId="2142532395"/>
            <ac:picMk id="31" creationId="{8C0453BC-1F2C-A665-21FF-E53E9525AD83}"/>
          </ac:picMkLst>
        </pc:picChg>
        <pc:picChg chg="add mod">
          <ac:chgData name="Daniel Margetic (SECURITY)" userId="ee2278a4-4fec-4cd0-81f2-44424f444fea" providerId="ADAL" clId="{14CC6835-ADD7-4780-AD6C-A7F04BC7050D}" dt="2023-11-11T00:25:07.042" v="537"/>
          <ac:picMkLst>
            <pc:docMk/>
            <pc:sldMk cId="1952232488" sldId="2142532395"/>
            <ac:picMk id="32" creationId="{3BDEE971-B9DF-F95E-56A2-A0ACF1F92068}"/>
          </ac:picMkLst>
        </pc:picChg>
        <pc:picChg chg="add mod">
          <ac:chgData name="Daniel Margetic (SECURITY)" userId="ee2278a4-4fec-4cd0-81f2-44424f444fea" providerId="ADAL" clId="{14CC6835-ADD7-4780-AD6C-A7F04BC7050D}" dt="2023-11-11T00:25:07.065" v="544"/>
          <ac:picMkLst>
            <pc:docMk/>
            <pc:sldMk cId="1952232488" sldId="2142532395"/>
            <ac:picMk id="34" creationId="{AF7616D2-E36C-4B9F-B9C8-62B0EB332EB5}"/>
          </ac:picMkLst>
        </pc:picChg>
        <pc:picChg chg="add mod">
          <ac:chgData name="Daniel Margetic (SECURITY)" userId="ee2278a4-4fec-4cd0-81f2-44424f444fea" providerId="ADAL" clId="{14CC6835-ADD7-4780-AD6C-A7F04BC7050D}" dt="2023-11-11T00:25:07.087" v="551"/>
          <ac:picMkLst>
            <pc:docMk/>
            <pc:sldMk cId="1952232488" sldId="2142532395"/>
            <ac:picMk id="35" creationId="{27E137DE-5EE6-9F54-9954-1D5DF1CDB187}"/>
          </ac:picMkLst>
        </pc:picChg>
        <pc:picChg chg="add mod">
          <ac:chgData name="Daniel Margetic (SECURITY)" userId="ee2278a4-4fec-4cd0-81f2-44424f444fea" providerId="ADAL" clId="{14CC6835-ADD7-4780-AD6C-A7F04BC7050D}" dt="2023-11-11T00:25:07.108" v="558"/>
          <ac:picMkLst>
            <pc:docMk/>
            <pc:sldMk cId="1952232488" sldId="2142532395"/>
            <ac:picMk id="36" creationId="{6862F6D4-4B25-3147-7C8F-4155A0936824}"/>
          </ac:picMkLst>
        </pc:picChg>
        <pc:cxnChg chg="mod">
          <ac:chgData name="Daniel Margetic (SECURITY)" userId="ee2278a4-4fec-4cd0-81f2-44424f444fea" providerId="ADAL" clId="{14CC6835-ADD7-4780-AD6C-A7F04BC7050D}" dt="2023-11-11T00:25:06.867" v="502"/>
          <ac:cxnSpMkLst>
            <pc:docMk/>
            <pc:sldMk cId="1952232488"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1T00:00:17.081" v="421" actId="47"/>
        <pc:sldMkLst>
          <pc:docMk/>
          <pc:sldMk cId="2078707900" sldId="2142532395"/>
        </pc:sldMkLst>
        <pc:spChg chg="mod">
          <ac:chgData name="Daniel Margetic (SECURITY)" userId="ee2278a4-4fec-4cd0-81f2-44424f444fea" providerId="ADAL" clId="{14CC6835-ADD7-4780-AD6C-A7F04BC7050D}" dt="2023-11-10T23:31:35.685" v="407" actId="20577"/>
          <ac:spMkLst>
            <pc:docMk/>
            <pc:sldMk cId="2078707900" sldId="2142532395"/>
            <ac:spMk id="3" creationId="{02A2312C-B6C0-45C8-BA07-32B020802FF8}"/>
          </ac:spMkLst>
        </pc:spChg>
        <pc:spChg chg="mod">
          <ac:chgData name="Daniel Margetic (SECURITY)" userId="ee2278a4-4fec-4cd0-81f2-44424f444fea" providerId="ADAL" clId="{14CC6835-ADD7-4780-AD6C-A7F04BC7050D}" dt="2023-11-10T23:31:35.692" v="408" actId="20577"/>
          <ac:spMkLst>
            <pc:docMk/>
            <pc:sldMk cId="2078707900" sldId="2142532395"/>
            <ac:spMk id="5" creationId="{449B3142-8E14-463C-9568-B853FC4E00D8}"/>
          </ac:spMkLst>
        </pc:spChg>
        <pc:spChg chg="mod">
          <ac:chgData name="Daniel Margetic (SECURITY)" userId="ee2278a4-4fec-4cd0-81f2-44424f444fea" providerId="ADAL" clId="{14CC6835-ADD7-4780-AD6C-A7F04BC7050D}" dt="2023-11-10T23:31:35.488" v="361" actId="20577"/>
          <ac:spMkLst>
            <pc:docMk/>
            <pc:sldMk cId="2078707900" sldId="2142532395"/>
            <ac:spMk id="8" creationId="{3E3E86A1-51F0-4ACE-9110-65C339009DC5}"/>
          </ac:spMkLst>
        </pc:spChg>
        <pc:spChg chg="mod">
          <ac:chgData name="Daniel Margetic (SECURITY)" userId="ee2278a4-4fec-4cd0-81f2-44424f444fea" providerId="ADAL" clId="{14CC6835-ADD7-4780-AD6C-A7F04BC7050D}" dt="2023-11-10T23:31:35.494" v="362" actId="20577"/>
          <ac:spMkLst>
            <pc:docMk/>
            <pc:sldMk cId="2078707900" sldId="2142532395"/>
            <ac:spMk id="9" creationId="{03055892-809B-4369-8DC3-837607F92822}"/>
          </ac:spMkLst>
        </pc:spChg>
        <pc:spChg chg="mod">
          <ac:chgData name="Daniel Margetic (SECURITY)" userId="ee2278a4-4fec-4cd0-81f2-44424f444fea" providerId="ADAL" clId="{14CC6835-ADD7-4780-AD6C-A7F04BC7050D}" dt="2023-11-10T23:31:35.710" v="414" actId="20577"/>
          <ac:spMkLst>
            <pc:docMk/>
            <pc:sldMk cId="2078707900" sldId="2142532395"/>
            <ac:spMk id="12" creationId="{BF878C93-8775-4329-AC41-FB6E5F1F9E5D}"/>
          </ac:spMkLst>
        </pc:spChg>
        <pc:spChg chg="mod">
          <ac:chgData name="Daniel Margetic (SECURITY)" userId="ee2278a4-4fec-4cd0-81f2-44424f444fea" providerId="ADAL" clId="{14CC6835-ADD7-4780-AD6C-A7F04BC7050D}" dt="2023-11-10T23:31:35.722" v="415" actId="20577"/>
          <ac:spMkLst>
            <pc:docMk/>
            <pc:sldMk cId="2078707900" sldId="2142532395"/>
            <ac:spMk id="13" creationId="{DEACA864-3795-4B65-93F0-66CF1A79BB5F}"/>
          </ac:spMkLst>
        </pc:spChg>
        <pc:spChg chg="mod">
          <ac:chgData name="Daniel Margetic (SECURITY)" userId="ee2278a4-4fec-4cd0-81f2-44424f444fea" providerId="ADAL" clId="{14CC6835-ADD7-4780-AD6C-A7F04BC7050D}" dt="2023-11-10T23:31:35.532" v="365" actId="20577"/>
          <ac:spMkLst>
            <pc:docMk/>
            <pc:sldMk cId="2078707900" sldId="2142532395"/>
            <ac:spMk id="16" creationId="{8FAEC4C6-4999-49FA-9A20-D5286ACF228D}"/>
          </ac:spMkLst>
        </pc:spChg>
        <pc:spChg chg="mod">
          <ac:chgData name="Daniel Margetic (SECURITY)" userId="ee2278a4-4fec-4cd0-81f2-44424f444fea" providerId="ADAL" clId="{14CC6835-ADD7-4780-AD6C-A7F04BC7050D}" dt="2023-11-10T23:31:35.537" v="366" actId="20577"/>
          <ac:spMkLst>
            <pc:docMk/>
            <pc:sldMk cId="2078707900" sldId="2142532395"/>
            <ac:spMk id="18" creationId="{534C3077-CDBF-4AF7-9BDC-213801286609}"/>
          </ac:spMkLst>
        </pc:spChg>
        <pc:spChg chg="mod">
          <ac:chgData name="Daniel Margetic (SECURITY)" userId="ee2278a4-4fec-4cd0-81f2-44424f444fea" providerId="ADAL" clId="{14CC6835-ADD7-4780-AD6C-A7F04BC7050D}" dt="2023-11-10T23:31:35.554" v="372" actId="20577"/>
          <ac:spMkLst>
            <pc:docMk/>
            <pc:sldMk cId="2078707900" sldId="2142532395"/>
            <ac:spMk id="22" creationId="{26EC3D75-A7AA-419E-954A-541DBD940CE3}"/>
          </ac:spMkLst>
        </pc:spChg>
        <pc:spChg chg="mod">
          <ac:chgData name="Daniel Margetic (SECURITY)" userId="ee2278a4-4fec-4cd0-81f2-44424f444fea" providerId="ADAL" clId="{14CC6835-ADD7-4780-AD6C-A7F04BC7050D}" dt="2023-11-10T23:31:35.559" v="373" actId="20577"/>
          <ac:spMkLst>
            <pc:docMk/>
            <pc:sldMk cId="2078707900" sldId="2142532395"/>
            <ac:spMk id="25" creationId="{92D996AE-5E09-476E-81FB-22FA58980C80}"/>
          </ac:spMkLst>
        </pc:spChg>
        <pc:spChg chg="mod">
          <ac:chgData name="Daniel Margetic (SECURITY)" userId="ee2278a4-4fec-4cd0-81f2-44424f444fea" providerId="ADAL" clId="{14CC6835-ADD7-4780-AD6C-A7F04BC7050D}" dt="2023-11-10T23:31:35.576" v="379" actId="20577"/>
          <ac:spMkLst>
            <pc:docMk/>
            <pc:sldMk cId="2078707900" sldId="2142532395"/>
            <ac:spMk id="41" creationId="{5F718C7C-8E6C-4F1F-880F-BE556A2A4FA1}"/>
          </ac:spMkLst>
        </pc:spChg>
        <pc:spChg chg="mod">
          <ac:chgData name="Daniel Margetic (SECURITY)" userId="ee2278a4-4fec-4cd0-81f2-44424f444fea" providerId="ADAL" clId="{14CC6835-ADD7-4780-AD6C-A7F04BC7050D}" dt="2023-11-10T23:31:35.592" v="380" actId="20577"/>
          <ac:spMkLst>
            <pc:docMk/>
            <pc:sldMk cId="2078707900" sldId="2142532395"/>
            <ac:spMk id="43" creationId="{9A0E3318-F6C4-42EA-8925-F6A87532565D}"/>
          </ac:spMkLst>
        </pc:spChg>
        <pc:spChg chg="mod">
          <ac:chgData name="Daniel Margetic (SECURITY)" userId="ee2278a4-4fec-4cd0-81f2-44424f444fea" providerId="ADAL" clId="{14CC6835-ADD7-4780-AD6C-A7F04BC7050D}" dt="2023-11-10T23:31:35.609" v="386" actId="20577"/>
          <ac:spMkLst>
            <pc:docMk/>
            <pc:sldMk cId="2078707900" sldId="2142532395"/>
            <ac:spMk id="47" creationId="{97A63E6B-1073-45D8-81B7-6FB833A473A3}"/>
          </ac:spMkLst>
        </pc:spChg>
        <pc:spChg chg="mod">
          <ac:chgData name="Daniel Margetic (SECURITY)" userId="ee2278a4-4fec-4cd0-81f2-44424f444fea" providerId="ADAL" clId="{14CC6835-ADD7-4780-AD6C-A7F04BC7050D}" dt="2023-11-10T23:31:35.613" v="387" actId="20577"/>
          <ac:spMkLst>
            <pc:docMk/>
            <pc:sldMk cId="2078707900" sldId="2142532395"/>
            <ac:spMk id="49" creationId="{D8B9A33B-ADD7-4791-8FF2-6D7E50EF2C36}"/>
          </ac:spMkLst>
        </pc:spChg>
        <pc:spChg chg="mod">
          <ac:chgData name="Daniel Margetic (SECURITY)" userId="ee2278a4-4fec-4cd0-81f2-44424f444fea" providerId="ADAL" clId="{14CC6835-ADD7-4780-AD6C-A7F04BC7050D}" dt="2023-11-10T23:31:35.633" v="393" actId="20577"/>
          <ac:spMkLst>
            <pc:docMk/>
            <pc:sldMk cId="2078707900" sldId="2142532395"/>
            <ac:spMk id="53" creationId="{DE4F2781-57BF-400E-9776-D0CB596ECA76}"/>
          </ac:spMkLst>
        </pc:spChg>
        <pc:spChg chg="mod">
          <ac:chgData name="Daniel Margetic (SECURITY)" userId="ee2278a4-4fec-4cd0-81f2-44424f444fea" providerId="ADAL" clId="{14CC6835-ADD7-4780-AD6C-A7F04BC7050D}" dt="2023-11-10T23:31:35.642" v="394" actId="20577"/>
          <ac:spMkLst>
            <pc:docMk/>
            <pc:sldMk cId="2078707900" sldId="2142532395"/>
            <ac:spMk id="55" creationId="{89E44410-8F83-483F-AF65-068A8FA9E76C}"/>
          </ac:spMkLst>
        </pc:spChg>
        <pc:spChg chg="mod">
          <ac:chgData name="Daniel Margetic (SECURITY)" userId="ee2278a4-4fec-4cd0-81f2-44424f444fea" providerId="ADAL" clId="{14CC6835-ADD7-4780-AD6C-A7F04BC7050D}" dt="2023-11-10T23:31:35.659" v="400" actId="20577"/>
          <ac:spMkLst>
            <pc:docMk/>
            <pc:sldMk cId="2078707900" sldId="2142532395"/>
            <ac:spMk id="59" creationId="{91C29F1C-4489-4EBD-A4B7-A32D7A563807}"/>
          </ac:spMkLst>
        </pc:spChg>
        <pc:spChg chg="mod">
          <ac:chgData name="Daniel Margetic (SECURITY)" userId="ee2278a4-4fec-4cd0-81f2-44424f444fea" providerId="ADAL" clId="{14CC6835-ADD7-4780-AD6C-A7F04BC7050D}" dt="2023-11-10T23:31:35.664" v="401" actId="20577"/>
          <ac:spMkLst>
            <pc:docMk/>
            <pc:sldMk cId="2078707900" sldId="2142532395"/>
            <ac:spMk id="61" creationId="{89C2434E-16C4-48B5-AA76-0F387E7C12B5}"/>
          </ac:spMkLst>
        </pc:spChg>
        <pc:picChg chg="add mod">
          <ac:chgData name="Daniel Margetic (SECURITY)" userId="ee2278a4-4fec-4cd0-81f2-44424f444fea" providerId="ADAL" clId="{14CC6835-ADD7-4780-AD6C-A7F04BC7050D}" dt="2023-11-10T23:31:35.549" v="371"/>
          <ac:picMkLst>
            <pc:docMk/>
            <pc:sldMk cId="2078707900" sldId="2142532395"/>
            <ac:picMk id="6" creationId="{3107FBAF-67E8-1827-ACEE-9B734613FFA5}"/>
          </ac:picMkLst>
        </pc:picChg>
        <pc:picChg chg="add mod">
          <ac:chgData name="Daniel Margetic (SECURITY)" userId="ee2278a4-4fec-4cd0-81f2-44424f444fea" providerId="ADAL" clId="{14CC6835-ADD7-4780-AD6C-A7F04BC7050D}" dt="2023-11-10T23:31:35.570" v="378"/>
          <ac:picMkLst>
            <pc:docMk/>
            <pc:sldMk cId="2078707900" sldId="2142532395"/>
            <ac:picMk id="24" creationId="{B80239F4-F6C7-44C6-7F03-B2383BE1E44A}"/>
          </ac:picMkLst>
        </pc:picChg>
        <pc:picChg chg="add mod">
          <ac:chgData name="Daniel Margetic (SECURITY)" userId="ee2278a4-4fec-4cd0-81f2-44424f444fea" providerId="ADAL" clId="{14CC6835-ADD7-4780-AD6C-A7F04BC7050D}" dt="2023-11-10T23:31:35.603" v="385"/>
          <ac:picMkLst>
            <pc:docMk/>
            <pc:sldMk cId="2078707900" sldId="2142532395"/>
            <ac:picMk id="29" creationId="{C79C3269-56C9-F45C-9F4D-A3983292D244}"/>
          </ac:picMkLst>
        </pc:picChg>
        <pc:picChg chg="add mod">
          <ac:chgData name="Daniel Margetic (SECURITY)" userId="ee2278a4-4fec-4cd0-81f2-44424f444fea" providerId="ADAL" clId="{14CC6835-ADD7-4780-AD6C-A7F04BC7050D}" dt="2023-11-10T23:31:35.627" v="392"/>
          <ac:picMkLst>
            <pc:docMk/>
            <pc:sldMk cId="2078707900" sldId="2142532395"/>
            <ac:picMk id="31" creationId="{C184BE84-D321-CED5-D497-F9385125F833}"/>
          </ac:picMkLst>
        </pc:picChg>
        <pc:picChg chg="add mod">
          <ac:chgData name="Daniel Margetic (SECURITY)" userId="ee2278a4-4fec-4cd0-81f2-44424f444fea" providerId="ADAL" clId="{14CC6835-ADD7-4780-AD6C-A7F04BC7050D}" dt="2023-11-10T23:31:35.651" v="399"/>
          <ac:picMkLst>
            <pc:docMk/>
            <pc:sldMk cId="2078707900" sldId="2142532395"/>
            <ac:picMk id="32" creationId="{849E638D-074A-8469-4019-23F4DBE2CC93}"/>
          </ac:picMkLst>
        </pc:picChg>
        <pc:picChg chg="add mod">
          <ac:chgData name="Daniel Margetic (SECURITY)" userId="ee2278a4-4fec-4cd0-81f2-44424f444fea" providerId="ADAL" clId="{14CC6835-ADD7-4780-AD6C-A7F04BC7050D}" dt="2023-11-10T23:31:35.677" v="406"/>
          <ac:picMkLst>
            <pc:docMk/>
            <pc:sldMk cId="2078707900" sldId="2142532395"/>
            <ac:picMk id="34" creationId="{859F7000-6766-B675-F6E9-15B67D0ED166}"/>
          </ac:picMkLst>
        </pc:picChg>
        <pc:picChg chg="add mod">
          <ac:chgData name="Daniel Margetic (SECURITY)" userId="ee2278a4-4fec-4cd0-81f2-44424f444fea" providerId="ADAL" clId="{14CC6835-ADD7-4780-AD6C-A7F04BC7050D}" dt="2023-11-10T23:31:35.704" v="413"/>
          <ac:picMkLst>
            <pc:docMk/>
            <pc:sldMk cId="2078707900" sldId="2142532395"/>
            <ac:picMk id="35" creationId="{E198816D-0C72-FD50-F31F-71CC7C6D8F9C}"/>
          </ac:picMkLst>
        </pc:picChg>
        <pc:picChg chg="add mod">
          <ac:chgData name="Daniel Margetic (SECURITY)" userId="ee2278a4-4fec-4cd0-81f2-44424f444fea" providerId="ADAL" clId="{14CC6835-ADD7-4780-AD6C-A7F04BC7050D}" dt="2023-11-10T23:31:35.763" v="420"/>
          <ac:picMkLst>
            <pc:docMk/>
            <pc:sldMk cId="2078707900" sldId="2142532395"/>
            <ac:picMk id="36" creationId="{3AF33759-3F6F-B2FF-8074-E47D265E692F}"/>
          </ac:picMkLst>
        </pc:picChg>
        <pc:cxnChg chg="mod">
          <ac:chgData name="Daniel Margetic (SECURITY)" userId="ee2278a4-4fec-4cd0-81f2-44424f444fea" providerId="ADAL" clId="{14CC6835-ADD7-4780-AD6C-A7F04BC7050D}" dt="2023-11-10T23:31:35.499" v="364"/>
          <ac:cxnSpMkLst>
            <pc:docMk/>
            <pc:sldMk cId="2078707900"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16:37.021" v="2207" actId="47"/>
        <pc:sldMkLst>
          <pc:docMk/>
          <pc:sldMk cId="2265934215" sldId="2142532395"/>
        </pc:sldMkLst>
        <pc:spChg chg="mod">
          <ac:chgData name="Daniel Margetic (SECURITY)" userId="ee2278a4-4fec-4cd0-81f2-44424f444fea" providerId="ADAL" clId="{14CC6835-ADD7-4780-AD6C-A7F04BC7050D}" dt="2023-11-16T17:55:35.321" v="2161" actId="20577"/>
          <ac:spMkLst>
            <pc:docMk/>
            <pc:sldMk cId="2265934215" sldId="2142532395"/>
            <ac:spMk id="3" creationId="{02A2312C-B6C0-45C8-BA07-32B020802FF8}"/>
          </ac:spMkLst>
        </pc:spChg>
        <pc:spChg chg="mod">
          <ac:chgData name="Daniel Margetic (SECURITY)" userId="ee2278a4-4fec-4cd0-81f2-44424f444fea" providerId="ADAL" clId="{14CC6835-ADD7-4780-AD6C-A7F04BC7050D}" dt="2023-11-16T17:55:35.348" v="2162" actId="20577"/>
          <ac:spMkLst>
            <pc:docMk/>
            <pc:sldMk cId="2265934215" sldId="2142532395"/>
            <ac:spMk id="5" creationId="{449B3142-8E14-463C-9568-B853FC4E00D8}"/>
          </ac:spMkLst>
        </pc:spChg>
        <pc:spChg chg="mod">
          <ac:chgData name="Daniel Margetic (SECURITY)" userId="ee2278a4-4fec-4cd0-81f2-44424f444fea" providerId="ADAL" clId="{14CC6835-ADD7-4780-AD6C-A7F04BC7050D}" dt="2023-11-16T17:53:48.032" v="2115" actId="20577"/>
          <ac:spMkLst>
            <pc:docMk/>
            <pc:sldMk cId="2265934215" sldId="2142532395"/>
            <ac:spMk id="8" creationId="{3E3E86A1-51F0-4ACE-9110-65C339009DC5}"/>
          </ac:spMkLst>
        </pc:spChg>
        <pc:spChg chg="mod">
          <ac:chgData name="Daniel Margetic (SECURITY)" userId="ee2278a4-4fec-4cd0-81f2-44424f444fea" providerId="ADAL" clId="{14CC6835-ADD7-4780-AD6C-A7F04BC7050D}" dt="2023-11-16T17:53:48.036" v="2116" actId="20577"/>
          <ac:spMkLst>
            <pc:docMk/>
            <pc:sldMk cId="2265934215" sldId="2142532395"/>
            <ac:spMk id="9" creationId="{03055892-809B-4369-8DC3-837607F92822}"/>
          </ac:spMkLst>
        </pc:spChg>
        <pc:spChg chg="mod">
          <ac:chgData name="Daniel Margetic (SECURITY)" userId="ee2278a4-4fec-4cd0-81f2-44424f444fea" providerId="ADAL" clId="{14CC6835-ADD7-4780-AD6C-A7F04BC7050D}" dt="2023-11-16T17:55:39.723" v="2168" actId="20577"/>
          <ac:spMkLst>
            <pc:docMk/>
            <pc:sldMk cId="2265934215" sldId="2142532395"/>
            <ac:spMk id="12" creationId="{BF878C93-8775-4329-AC41-FB6E5F1F9E5D}"/>
          </ac:spMkLst>
        </pc:spChg>
        <pc:spChg chg="mod">
          <ac:chgData name="Daniel Margetic (SECURITY)" userId="ee2278a4-4fec-4cd0-81f2-44424f444fea" providerId="ADAL" clId="{14CC6835-ADD7-4780-AD6C-A7F04BC7050D}" dt="2023-11-16T17:55:39.750" v="2169" actId="20577"/>
          <ac:spMkLst>
            <pc:docMk/>
            <pc:sldMk cId="2265934215" sldId="2142532395"/>
            <ac:spMk id="13" creationId="{DEACA864-3795-4B65-93F0-66CF1A79BB5F}"/>
          </ac:spMkLst>
        </pc:spChg>
        <pc:spChg chg="mod">
          <ac:chgData name="Daniel Margetic (SECURITY)" userId="ee2278a4-4fec-4cd0-81f2-44424f444fea" providerId="ADAL" clId="{14CC6835-ADD7-4780-AD6C-A7F04BC7050D}" dt="2023-11-16T17:53:57.018" v="2119" actId="20577"/>
          <ac:spMkLst>
            <pc:docMk/>
            <pc:sldMk cId="2265934215" sldId="2142532395"/>
            <ac:spMk id="16" creationId="{8FAEC4C6-4999-49FA-9A20-D5286ACF228D}"/>
          </ac:spMkLst>
        </pc:spChg>
        <pc:spChg chg="mod">
          <ac:chgData name="Daniel Margetic (SECURITY)" userId="ee2278a4-4fec-4cd0-81f2-44424f444fea" providerId="ADAL" clId="{14CC6835-ADD7-4780-AD6C-A7F04BC7050D}" dt="2023-11-16T17:54:09.139" v="2120" actId="20577"/>
          <ac:spMkLst>
            <pc:docMk/>
            <pc:sldMk cId="2265934215" sldId="2142532395"/>
            <ac:spMk id="18" creationId="{534C3077-CDBF-4AF7-9BDC-213801286609}"/>
          </ac:spMkLst>
        </pc:spChg>
        <pc:spChg chg="mod">
          <ac:chgData name="Daniel Margetic (SECURITY)" userId="ee2278a4-4fec-4cd0-81f2-44424f444fea" providerId="ADAL" clId="{14CC6835-ADD7-4780-AD6C-A7F04BC7050D}" dt="2023-11-16T17:54:23.779" v="2126" actId="20577"/>
          <ac:spMkLst>
            <pc:docMk/>
            <pc:sldMk cId="2265934215" sldId="2142532395"/>
            <ac:spMk id="22" creationId="{26EC3D75-A7AA-419E-954A-541DBD940CE3}"/>
          </ac:spMkLst>
        </pc:spChg>
        <pc:spChg chg="mod">
          <ac:chgData name="Daniel Margetic (SECURITY)" userId="ee2278a4-4fec-4cd0-81f2-44424f444fea" providerId="ADAL" clId="{14CC6835-ADD7-4780-AD6C-A7F04BC7050D}" dt="2023-11-16T17:54:23.805" v="2127" actId="20577"/>
          <ac:spMkLst>
            <pc:docMk/>
            <pc:sldMk cId="2265934215" sldId="2142532395"/>
            <ac:spMk id="25" creationId="{92D996AE-5E09-476E-81FB-22FA58980C80}"/>
          </ac:spMkLst>
        </pc:spChg>
        <pc:spChg chg="mod">
          <ac:chgData name="Daniel Margetic (SECURITY)" userId="ee2278a4-4fec-4cd0-81f2-44424f444fea" providerId="ADAL" clId="{14CC6835-ADD7-4780-AD6C-A7F04BC7050D}" dt="2023-11-16T17:54:31.816" v="2133" actId="20577"/>
          <ac:spMkLst>
            <pc:docMk/>
            <pc:sldMk cId="2265934215" sldId="2142532395"/>
            <ac:spMk id="41" creationId="{5F718C7C-8E6C-4F1F-880F-BE556A2A4FA1}"/>
          </ac:spMkLst>
        </pc:spChg>
        <pc:spChg chg="mod">
          <ac:chgData name="Daniel Margetic (SECURITY)" userId="ee2278a4-4fec-4cd0-81f2-44424f444fea" providerId="ADAL" clId="{14CC6835-ADD7-4780-AD6C-A7F04BC7050D}" dt="2023-11-16T17:54:31.845" v="2134" actId="20577"/>
          <ac:spMkLst>
            <pc:docMk/>
            <pc:sldMk cId="2265934215" sldId="2142532395"/>
            <ac:spMk id="43" creationId="{9A0E3318-F6C4-42EA-8925-F6A87532565D}"/>
          </ac:spMkLst>
        </pc:spChg>
        <pc:spChg chg="mod">
          <ac:chgData name="Daniel Margetic (SECURITY)" userId="ee2278a4-4fec-4cd0-81f2-44424f444fea" providerId="ADAL" clId="{14CC6835-ADD7-4780-AD6C-A7F04BC7050D}" dt="2023-11-16T17:54:40.025" v="2140" actId="20577"/>
          <ac:spMkLst>
            <pc:docMk/>
            <pc:sldMk cId="2265934215" sldId="2142532395"/>
            <ac:spMk id="47" creationId="{97A63E6B-1073-45D8-81B7-6FB833A473A3}"/>
          </ac:spMkLst>
        </pc:spChg>
        <pc:spChg chg="mod">
          <ac:chgData name="Daniel Margetic (SECURITY)" userId="ee2278a4-4fec-4cd0-81f2-44424f444fea" providerId="ADAL" clId="{14CC6835-ADD7-4780-AD6C-A7F04BC7050D}" dt="2023-11-16T17:54:40.051" v="2141" actId="20577"/>
          <ac:spMkLst>
            <pc:docMk/>
            <pc:sldMk cId="2265934215" sldId="2142532395"/>
            <ac:spMk id="49" creationId="{D8B9A33B-ADD7-4791-8FF2-6D7E50EF2C36}"/>
          </ac:spMkLst>
        </pc:spChg>
        <pc:spChg chg="mod">
          <ac:chgData name="Daniel Margetic (SECURITY)" userId="ee2278a4-4fec-4cd0-81f2-44424f444fea" providerId="ADAL" clId="{14CC6835-ADD7-4780-AD6C-A7F04BC7050D}" dt="2023-11-16T17:54:50.962" v="2147" actId="20577"/>
          <ac:spMkLst>
            <pc:docMk/>
            <pc:sldMk cId="2265934215" sldId="2142532395"/>
            <ac:spMk id="53" creationId="{DE4F2781-57BF-400E-9776-D0CB596ECA76}"/>
          </ac:spMkLst>
        </pc:spChg>
        <pc:spChg chg="mod">
          <ac:chgData name="Daniel Margetic (SECURITY)" userId="ee2278a4-4fec-4cd0-81f2-44424f444fea" providerId="ADAL" clId="{14CC6835-ADD7-4780-AD6C-A7F04BC7050D}" dt="2023-11-16T17:54:50.989" v="2148" actId="20577"/>
          <ac:spMkLst>
            <pc:docMk/>
            <pc:sldMk cId="2265934215" sldId="2142532395"/>
            <ac:spMk id="55" creationId="{89E44410-8F83-483F-AF65-068A8FA9E76C}"/>
          </ac:spMkLst>
        </pc:spChg>
        <pc:spChg chg="mod">
          <ac:chgData name="Daniel Margetic (SECURITY)" userId="ee2278a4-4fec-4cd0-81f2-44424f444fea" providerId="ADAL" clId="{14CC6835-ADD7-4780-AD6C-A7F04BC7050D}" dt="2023-11-16T17:56:56.921" v="2175" actId="20577"/>
          <ac:spMkLst>
            <pc:docMk/>
            <pc:sldMk cId="2265934215" sldId="2142532395"/>
            <ac:spMk id="58" creationId="{68111BEC-B35B-A65C-5898-A3D5E3D8520B}"/>
          </ac:spMkLst>
        </pc:spChg>
        <pc:spChg chg="mod">
          <ac:chgData name="Daniel Margetic (SECURITY)" userId="ee2278a4-4fec-4cd0-81f2-44424f444fea" providerId="ADAL" clId="{14CC6835-ADD7-4780-AD6C-A7F04BC7050D}" dt="2023-11-16T17:55:32.053" v="2154" actId="20577"/>
          <ac:spMkLst>
            <pc:docMk/>
            <pc:sldMk cId="2265934215" sldId="2142532395"/>
            <ac:spMk id="59" creationId="{91C29F1C-4489-4EBD-A4B7-A32D7A563807}"/>
          </ac:spMkLst>
        </pc:spChg>
        <pc:spChg chg="mod">
          <ac:chgData name="Daniel Margetic (SECURITY)" userId="ee2278a4-4fec-4cd0-81f2-44424f444fea" providerId="ADAL" clId="{14CC6835-ADD7-4780-AD6C-A7F04BC7050D}" dt="2023-11-16T17:57:00.729" v="2176" actId="20577"/>
          <ac:spMkLst>
            <pc:docMk/>
            <pc:sldMk cId="2265934215" sldId="2142532395"/>
            <ac:spMk id="60" creationId="{AD2213D7-B94F-85E9-34DC-C57FCA787D02}"/>
          </ac:spMkLst>
        </pc:spChg>
        <pc:spChg chg="mod">
          <ac:chgData name="Daniel Margetic (SECURITY)" userId="ee2278a4-4fec-4cd0-81f2-44424f444fea" providerId="ADAL" clId="{14CC6835-ADD7-4780-AD6C-A7F04BC7050D}" dt="2023-11-16T17:55:32.086" v="2155" actId="20577"/>
          <ac:spMkLst>
            <pc:docMk/>
            <pc:sldMk cId="2265934215" sldId="2142532395"/>
            <ac:spMk id="61" creationId="{89C2434E-16C4-48B5-AA76-0F387E7C12B5}"/>
          </ac:spMkLst>
        </pc:spChg>
        <pc:spChg chg="mod">
          <ac:chgData name="Daniel Margetic (SECURITY)" userId="ee2278a4-4fec-4cd0-81f2-44424f444fea" providerId="ADAL" clId="{14CC6835-ADD7-4780-AD6C-A7F04BC7050D}" dt="2023-11-16T18:16:11.123" v="2202" actId="1076"/>
          <ac:spMkLst>
            <pc:docMk/>
            <pc:sldMk cId="2265934215" sldId="2142532395"/>
            <ac:spMk id="62" creationId="{98F194C2-5D35-B10A-04A6-8497BCEE49DC}"/>
          </ac:spMkLst>
        </pc:spChg>
        <pc:spChg chg="mod">
          <ac:chgData name="Daniel Margetic (SECURITY)" userId="ee2278a4-4fec-4cd0-81f2-44424f444fea" providerId="ADAL" clId="{14CC6835-ADD7-4780-AD6C-A7F04BC7050D}" dt="2023-11-16T18:16:13.988" v="2203" actId="1076"/>
          <ac:spMkLst>
            <pc:docMk/>
            <pc:sldMk cId="2265934215" sldId="2142532395"/>
            <ac:spMk id="64" creationId="{DD0AFA56-5396-E59F-56A8-476BAD71892C}"/>
          </ac:spMkLst>
        </pc:spChg>
        <pc:spChg chg="mod">
          <ac:chgData name="Daniel Margetic (SECURITY)" userId="ee2278a4-4fec-4cd0-81f2-44424f444fea" providerId="ADAL" clId="{14CC6835-ADD7-4780-AD6C-A7F04BC7050D}" dt="2023-11-16T18:16:18.218" v="2204" actId="1076"/>
          <ac:spMkLst>
            <pc:docMk/>
            <pc:sldMk cId="2265934215" sldId="2142532395"/>
            <ac:spMk id="65" creationId="{57679DB3-1ACE-3CDC-FB7F-4A9B2B012A4C}"/>
          </ac:spMkLst>
        </pc:spChg>
        <pc:spChg chg="mod">
          <ac:chgData name="Daniel Margetic (SECURITY)" userId="ee2278a4-4fec-4cd0-81f2-44424f444fea" providerId="ADAL" clId="{14CC6835-ADD7-4780-AD6C-A7F04BC7050D}" dt="2023-11-16T18:16:05.977" v="2200" actId="1076"/>
          <ac:spMkLst>
            <pc:docMk/>
            <pc:sldMk cId="2265934215" sldId="2142532395"/>
            <ac:spMk id="66" creationId="{4DC5D191-290D-7371-951E-69875D2052CE}"/>
          </ac:spMkLst>
        </pc:spChg>
        <pc:spChg chg="mod">
          <ac:chgData name="Daniel Margetic (SECURITY)" userId="ee2278a4-4fec-4cd0-81f2-44424f444fea" providerId="ADAL" clId="{14CC6835-ADD7-4780-AD6C-A7F04BC7050D}" dt="2023-11-16T18:16:21.417" v="2205" actId="1076"/>
          <ac:spMkLst>
            <pc:docMk/>
            <pc:sldMk cId="2265934215" sldId="2142532395"/>
            <ac:spMk id="67" creationId="{87C4D700-84E5-08CD-9720-B3E1FFC96596}"/>
          </ac:spMkLst>
        </pc:spChg>
        <pc:spChg chg="mod">
          <ac:chgData name="Daniel Margetic (SECURITY)" userId="ee2278a4-4fec-4cd0-81f2-44424f444fea" providerId="ADAL" clId="{14CC6835-ADD7-4780-AD6C-A7F04BC7050D}" dt="2023-11-16T18:16:25.246" v="2206" actId="1076"/>
          <ac:spMkLst>
            <pc:docMk/>
            <pc:sldMk cId="2265934215" sldId="2142532395"/>
            <ac:spMk id="68" creationId="{2F01B3AC-955E-1018-BB33-DA4C0C24C36D}"/>
          </ac:spMkLst>
        </pc:spChg>
        <pc:picChg chg="add mod">
          <ac:chgData name="Daniel Margetic (SECURITY)" userId="ee2278a4-4fec-4cd0-81f2-44424f444fea" providerId="ADAL" clId="{14CC6835-ADD7-4780-AD6C-A7F04BC7050D}" dt="2023-11-16T17:54:19.888" v="2125"/>
          <ac:picMkLst>
            <pc:docMk/>
            <pc:sldMk cId="2265934215" sldId="2142532395"/>
            <ac:picMk id="32" creationId="{39BD91FE-9CEF-C711-FE34-85C6C59841DB}"/>
          </ac:picMkLst>
        </pc:picChg>
        <pc:picChg chg="add mod">
          <ac:chgData name="Daniel Margetic (SECURITY)" userId="ee2278a4-4fec-4cd0-81f2-44424f444fea" providerId="ADAL" clId="{14CC6835-ADD7-4780-AD6C-A7F04BC7050D}" dt="2023-11-16T17:54:29.292" v="2132"/>
          <ac:picMkLst>
            <pc:docMk/>
            <pc:sldMk cId="2265934215" sldId="2142532395"/>
            <ac:picMk id="34" creationId="{6761226B-E0AD-05BA-50EC-52D7F4ADB172}"/>
          </ac:picMkLst>
        </pc:picChg>
        <pc:picChg chg="add mod">
          <ac:chgData name="Daniel Margetic (SECURITY)" userId="ee2278a4-4fec-4cd0-81f2-44424f444fea" providerId="ADAL" clId="{14CC6835-ADD7-4780-AD6C-A7F04BC7050D}" dt="2023-11-16T17:54:38.194" v="2139"/>
          <ac:picMkLst>
            <pc:docMk/>
            <pc:sldMk cId="2265934215" sldId="2142532395"/>
            <ac:picMk id="35" creationId="{9B5E3A94-BAC5-B7DA-717C-66F92CC20295}"/>
          </ac:picMkLst>
        </pc:picChg>
        <pc:picChg chg="add mod">
          <ac:chgData name="Daniel Margetic (SECURITY)" userId="ee2278a4-4fec-4cd0-81f2-44424f444fea" providerId="ADAL" clId="{14CC6835-ADD7-4780-AD6C-A7F04BC7050D}" dt="2023-11-16T17:54:47.238" v="2146"/>
          <ac:picMkLst>
            <pc:docMk/>
            <pc:sldMk cId="2265934215" sldId="2142532395"/>
            <ac:picMk id="36" creationId="{D79915F9-060B-4B30-1AF9-3FAB5F4E43A9}"/>
          </ac:picMkLst>
        </pc:picChg>
        <pc:picChg chg="add mod">
          <ac:chgData name="Daniel Margetic (SECURITY)" userId="ee2278a4-4fec-4cd0-81f2-44424f444fea" providerId="ADAL" clId="{14CC6835-ADD7-4780-AD6C-A7F04BC7050D}" dt="2023-11-16T17:55:09.630" v="2153"/>
          <ac:picMkLst>
            <pc:docMk/>
            <pc:sldMk cId="2265934215" sldId="2142532395"/>
            <ac:picMk id="37" creationId="{0EE4738E-5C20-15D5-EEA0-2384E9625AEF}"/>
          </ac:picMkLst>
        </pc:picChg>
        <pc:picChg chg="add mod">
          <ac:chgData name="Daniel Margetic (SECURITY)" userId="ee2278a4-4fec-4cd0-81f2-44424f444fea" providerId="ADAL" clId="{14CC6835-ADD7-4780-AD6C-A7F04BC7050D}" dt="2023-11-16T17:55:33.738" v="2160"/>
          <ac:picMkLst>
            <pc:docMk/>
            <pc:sldMk cId="2265934215" sldId="2142532395"/>
            <ac:picMk id="38" creationId="{5540CF80-386C-6DE9-F4B6-E758721872EA}"/>
          </ac:picMkLst>
        </pc:picChg>
        <pc:picChg chg="add mod">
          <ac:chgData name="Daniel Margetic (SECURITY)" userId="ee2278a4-4fec-4cd0-81f2-44424f444fea" providerId="ADAL" clId="{14CC6835-ADD7-4780-AD6C-A7F04BC7050D}" dt="2023-11-16T17:55:37.038" v="2167"/>
          <ac:picMkLst>
            <pc:docMk/>
            <pc:sldMk cId="2265934215" sldId="2142532395"/>
            <ac:picMk id="39" creationId="{A2705E9C-FA82-9396-D4ED-408BC7CDC541}"/>
          </ac:picMkLst>
        </pc:picChg>
        <pc:picChg chg="add mod">
          <ac:chgData name="Daniel Margetic (SECURITY)" userId="ee2278a4-4fec-4cd0-81f2-44424f444fea" providerId="ADAL" clId="{14CC6835-ADD7-4780-AD6C-A7F04BC7050D}" dt="2023-11-16T17:55:45.825" v="2174"/>
          <ac:picMkLst>
            <pc:docMk/>
            <pc:sldMk cId="2265934215" sldId="2142532395"/>
            <ac:picMk id="40" creationId="{88D22636-8AE2-BA19-D0E7-8AF443695BFE}"/>
          </ac:picMkLst>
        </pc:picChg>
        <pc:picChg chg="add mod">
          <ac:chgData name="Daniel Margetic (SECURITY)" userId="ee2278a4-4fec-4cd0-81f2-44424f444fea" providerId="ADAL" clId="{14CC6835-ADD7-4780-AD6C-A7F04BC7050D}" dt="2023-11-16T17:57:37.041" v="2181"/>
          <ac:picMkLst>
            <pc:docMk/>
            <pc:sldMk cId="2265934215" sldId="2142532395"/>
            <ac:picMk id="42" creationId="{8B516854-35AF-F9CC-8126-9E36F9FA8381}"/>
          </ac:picMkLst>
        </pc:picChg>
        <pc:picChg chg="add mod">
          <ac:chgData name="Daniel Margetic (SECURITY)" userId="ee2278a4-4fec-4cd0-81f2-44424f444fea" providerId="ADAL" clId="{14CC6835-ADD7-4780-AD6C-A7F04BC7050D}" dt="2023-11-16T18:02:24.876" v="2188"/>
          <ac:picMkLst>
            <pc:docMk/>
            <pc:sldMk cId="2265934215" sldId="2142532395"/>
            <ac:picMk id="44" creationId="{19B52F02-D8BD-A9A9-F83F-1019398B86BD}"/>
          </ac:picMkLst>
        </pc:picChg>
        <pc:picChg chg="add mod">
          <ac:chgData name="Daniel Margetic (SECURITY)" userId="ee2278a4-4fec-4cd0-81f2-44424f444fea" providerId="ADAL" clId="{14CC6835-ADD7-4780-AD6C-A7F04BC7050D}" dt="2023-11-16T18:10:39.346" v="2195"/>
          <ac:picMkLst>
            <pc:docMk/>
            <pc:sldMk cId="2265934215" sldId="2142532395"/>
            <ac:picMk id="46" creationId="{31426744-C36D-04B0-1F8C-2EC07ECFE490}"/>
          </ac:picMkLst>
        </pc:picChg>
        <pc:cxnChg chg="mod">
          <ac:chgData name="Daniel Margetic (SECURITY)" userId="ee2278a4-4fec-4cd0-81f2-44424f444fea" providerId="ADAL" clId="{14CC6835-ADD7-4780-AD6C-A7F04BC7050D}" dt="2023-11-16T17:53:48.040" v="2118"/>
          <ac:cxnSpMkLst>
            <pc:docMk/>
            <pc:sldMk cId="2265934215"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8:45:01.647" v="2394" actId="47"/>
        <pc:sldMkLst>
          <pc:docMk/>
          <pc:sldMk cId="2320606954" sldId="2142532395"/>
        </pc:sldMkLst>
        <pc:spChg chg="mod">
          <ac:chgData name="Daniel Margetic (SECURITY)" userId="ee2278a4-4fec-4cd0-81f2-44424f444fea" providerId="ADAL" clId="{14CC6835-ADD7-4780-AD6C-A7F04BC7050D}" dt="2023-11-16T18:43:43.867" v="2390" actId="20577"/>
          <ac:spMkLst>
            <pc:docMk/>
            <pc:sldMk cId="2320606954" sldId="2142532395"/>
            <ac:spMk id="8" creationId="{3E3E86A1-51F0-4ACE-9110-65C339009DC5}"/>
          </ac:spMkLst>
        </pc:spChg>
        <pc:spChg chg="mod">
          <ac:chgData name="Daniel Margetic (SECURITY)" userId="ee2278a4-4fec-4cd0-81f2-44424f444fea" providerId="ADAL" clId="{14CC6835-ADD7-4780-AD6C-A7F04BC7050D}" dt="2023-11-16T18:43:43.875" v="2391" actId="20577"/>
          <ac:spMkLst>
            <pc:docMk/>
            <pc:sldMk cId="2320606954" sldId="2142532395"/>
            <ac:spMk id="9" creationId="{03055892-809B-4369-8DC3-837607F92822}"/>
          </ac:spMkLst>
        </pc:spChg>
        <pc:cxnChg chg="mod">
          <ac:chgData name="Daniel Margetic (SECURITY)" userId="ee2278a4-4fec-4cd0-81f2-44424f444fea" providerId="ADAL" clId="{14CC6835-ADD7-4780-AD6C-A7F04BC7050D}" dt="2023-11-16T18:43:43.885" v="2393"/>
          <ac:cxnSpMkLst>
            <pc:docMk/>
            <pc:sldMk cId="2320606954"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6:07:00.040" v="2093" actId="47"/>
        <pc:sldMkLst>
          <pc:docMk/>
          <pc:sldMk cId="2728494345" sldId="2142532395"/>
        </pc:sldMkLst>
        <pc:spChg chg="mod">
          <ac:chgData name="Daniel Margetic (SECURITY)" userId="ee2278a4-4fec-4cd0-81f2-44424f444fea" providerId="ADAL" clId="{14CC6835-ADD7-4780-AD6C-A7F04BC7050D}" dt="2023-11-16T15:56:03.904" v="2077" actId="20577"/>
          <ac:spMkLst>
            <pc:docMk/>
            <pc:sldMk cId="2728494345" sldId="2142532395"/>
            <ac:spMk id="8" creationId="{3E3E86A1-51F0-4ACE-9110-65C339009DC5}"/>
          </ac:spMkLst>
        </pc:spChg>
        <pc:spChg chg="mod">
          <ac:chgData name="Daniel Margetic (SECURITY)" userId="ee2278a4-4fec-4cd0-81f2-44424f444fea" providerId="ADAL" clId="{14CC6835-ADD7-4780-AD6C-A7F04BC7050D}" dt="2023-11-16T15:56:03.913" v="2078" actId="20577"/>
          <ac:spMkLst>
            <pc:docMk/>
            <pc:sldMk cId="2728494345" sldId="2142532395"/>
            <ac:spMk id="9" creationId="{03055892-809B-4369-8DC3-837607F92822}"/>
          </ac:spMkLst>
        </pc:spChg>
        <pc:cxnChg chg="mod">
          <ac:chgData name="Daniel Margetic (SECURITY)" userId="ee2278a4-4fec-4cd0-81f2-44424f444fea" providerId="ADAL" clId="{14CC6835-ADD7-4780-AD6C-A7F04BC7050D}" dt="2023-11-16T15:56:03.917" v="2080"/>
          <ac:cxnSpMkLst>
            <pc:docMk/>
            <pc:sldMk cId="2728494345"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0:46:53.368" v="1482" actId="47"/>
        <pc:sldMkLst>
          <pc:docMk/>
          <pc:sldMk cId="2928653426" sldId="2142532395"/>
        </pc:sldMkLst>
        <pc:spChg chg="mod">
          <ac:chgData name="Daniel Margetic (SECURITY)" userId="ee2278a4-4fec-4cd0-81f2-44424f444fea" providerId="ADAL" clId="{14CC6835-ADD7-4780-AD6C-A7F04BC7050D}" dt="2023-11-16T10:46:09.932" v="1368" actId="20577"/>
          <ac:spMkLst>
            <pc:docMk/>
            <pc:sldMk cId="2928653426" sldId="2142532395"/>
            <ac:spMk id="3" creationId="{02A2312C-B6C0-45C8-BA07-32B020802FF8}"/>
          </ac:spMkLst>
        </pc:spChg>
        <pc:spChg chg="mod">
          <ac:chgData name="Daniel Margetic (SECURITY)" userId="ee2278a4-4fec-4cd0-81f2-44424f444fea" providerId="ADAL" clId="{14CC6835-ADD7-4780-AD6C-A7F04BC7050D}" dt="2023-11-16T10:46:09.948" v="1369" actId="20577"/>
          <ac:spMkLst>
            <pc:docMk/>
            <pc:sldMk cId="2928653426" sldId="2142532395"/>
            <ac:spMk id="5" creationId="{449B3142-8E14-463C-9568-B853FC4E00D8}"/>
          </ac:spMkLst>
        </pc:spChg>
        <pc:spChg chg="mod">
          <ac:chgData name="Daniel Margetic (SECURITY)" userId="ee2278a4-4fec-4cd0-81f2-44424f444fea" providerId="ADAL" clId="{14CC6835-ADD7-4780-AD6C-A7F04BC7050D}" dt="2023-11-16T10:45:39.327" v="1322" actId="20577"/>
          <ac:spMkLst>
            <pc:docMk/>
            <pc:sldMk cId="2928653426" sldId="2142532395"/>
            <ac:spMk id="8" creationId="{3E3E86A1-51F0-4ACE-9110-65C339009DC5}"/>
          </ac:spMkLst>
        </pc:spChg>
        <pc:spChg chg="mod">
          <ac:chgData name="Daniel Margetic (SECURITY)" userId="ee2278a4-4fec-4cd0-81f2-44424f444fea" providerId="ADAL" clId="{14CC6835-ADD7-4780-AD6C-A7F04BC7050D}" dt="2023-11-16T10:45:39.337" v="1323" actId="20577"/>
          <ac:spMkLst>
            <pc:docMk/>
            <pc:sldMk cId="2928653426" sldId="2142532395"/>
            <ac:spMk id="9" creationId="{03055892-809B-4369-8DC3-837607F92822}"/>
          </ac:spMkLst>
        </pc:spChg>
        <pc:spChg chg="mod">
          <ac:chgData name="Daniel Margetic (SECURITY)" userId="ee2278a4-4fec-4cd0-81f2-44424f444fea" providerId="ADAL" clId="{14CC6835-ADD7-4780-AD6C-A7F04BC7050D}" dt="2023-11-16T10:46:11.902" v="1375" actId="20577"/>
          <ac:spMkLst>
            <pc:docMk/>
            <pc:sldMk cId="2928653426" sldId="2142532395"/>
            <ac:spMk id="12" creationId="{BF878C93-8775-4329-AC41-FB6E5F1F9E5D}"/>
          </ac:spMkLst>
        </pc:spChg>
        <pc:spChg chg="mod">
          <ac:chgData name="Daniel Margetic (SECURITY)" userId="ee2278a4-4fec-4cd0-81f2-44424f444fea" providerId="ADAL" clId="{14CC6835-ADD7-4780-AD6C-A7F04BC7050D}" dt="2023-11-16T10:46:11.917" v="1376" actId="20577"/>
          <ac:spMkLst>
            <pc:docMk/>
            <pc:sldMk cId="2928653426" sldId="2142532395"/>
            <ac:spMk id="13" creationId="{DEACA864-3795-4B65-93F0-66CF1A79BB5F}"/>
          </ac:spMkLst>
        </pc:spChg>
        <pc:spChg chg="mod">
          <ac:chgData name="Daniel Margetic (SECURITY)" userId="ee2278a4-4fec-4cd0-81f2-44424f444fea" providerId="ADAL" clId="{14CC6835-ADD7-4780-AD6C-A7F04BC7050D}" dt="2023-11-16T10:45:41.996" v="1326" actId="20577"/>
          <ac:spMkLst>
            <pc:docMk/>
            <pc:sldMk cId="2928653426" sldId="2142532395"/>
            <ac:spMk id="16" creationId="{8FAEC4C6-4999-49FA-9A20-D5286ACF228D}"/>
          </ac:spMkLst>
        </pc:spChg>
        <pc:spChg chg="mod">
          <ac:chgData name="Daniel Margetic (SECURITY)" userId="ee2278a4-4fec-4cd0-81f2-44424f444fea" providerId="ADAL" clId="{14CC6835-ADD7-4780-AD6C-A7F04BC7050D}" dt="2023-11-16T10:45:42.001" v="1327" actId="20577"/>
          <ac:spMkLst>
            <pc:docMk/>
            <pc:sldMk cId="2928653426" sldId="2142532395"/>
            <ac:spMk id="18" creationId="{534C3077-CDBF-4AF7-9BDC-213801286609}"/>
          </ac:spMkLst>
        </pc:spChg>
        <pc:spChg chg="mod">
          <ac:chgData name="Daniel Margetic (SECURITY)" userId="ee2278a4-4fec-4cd0-81f2-44424f444fea" providerId="ADAL" clId="{14CC6835-ADD7-4780-AD6C-A7F04BC7050D}" dt="2023-11-16T10:45:43.865" v="1333" actId="20577"/>
          <ac:spMkLst>
            <pc:docMk/>
            <pc:sldMk cId="2928653426" sldId="2142532395"/>
            <ac:spMk id="22" creationId="{26EC3D75-A7AA-419E-954A-541DBD940CE3}"/>
          </ac:spMkLst>
        </pc:spChg>
        <pc:spChg chg="mod">
          <ac:chgData name="Daniel Margetic (SECURITY)" userId="ee2278a4-4fec-4cd0-81f2-44424f444fea" providerId="ADAL" clId="{14CC6835-ADD7-4780-AD6C-A7F04BC7050D}" dt="2023-11-16T10:45:43.880" v="1334" actId="20577"/>
          <ac:spMkLst>
            <pc:docMk/>
            <pc:sldMk cId="2928653426" sldId="2142532395"/>
            <ac:spMk id="25" creationId="{92D996AE-5E09-476E-81FB-22FA58980C80}"/>
          </ac:spMkLst>
        </pc:spChg>
        <pc:spChg chg="mod">
          <ac:chgData name="Daniel Margetic (SECURITY)" userId="ee2278a4-4fec-4cd0-81f2-44424f444fea" providerId="ADAL" clId="{14CC6835-ADD7-4780-AD6C-A7F04BC7050D}" dt="2023-11-16T10:45:51.726" v="1340" actId="20577"/>
          <ac:spMkLst>
            <pc:docMk/>
            <pc:sldMk cId="2928653426" sldId="2142532395"/>
            <ac:spMk id="41" creationId="{5F718C7C-8E6C-4F1F-880F-BE556A2A4FA1}"/>
          </ac:spMkLst>
        </pc:spChg>
        <pc:spChg chg="mod">
          <ac:chgData name="Daniel Margetic (SECURITY)" userId="ee2278a4-4fec-4cd0-81f2-44424f444fea" providerId="ADAL" clId="{14CC6835-ADD7-4780-AD6C-A7F04BC7050D}" dt="2023-11-16T10:45:51.742" v="1341" actId="20577"/>
          <ac:spMkLst>
            <pc:docMk/>
            <pc:sldMk cId="2928653426" sldId="2142532395"/>
            <ac:spMk id="43" creationId="{9A0E3318-F6C4-42EA-8925-F6A87532565D}"/>
          </ac:spMkLst>
        </pc:spChg>
        <pc:spChg chg="mod">
          <ac:chgData name="Daniel Margetic (SECURITY)" userId="ee2278a4-4fec-4cd0-81f2-44424f444fea" providerId="ADAL" clId="{14CC6835-ADD7-4780-AD6C-A7F04BC7050D}" dt="2023-11-16T10:45:59.157" v="1347" actId="20577"/>
          <ac:spMkLst>
            <pc:docMk/>
            <pc:sldMk cId="2928653426" sldId="2142532395"/>
            <ac:spMk id="47" creationId="{97A63E6B-1073-45D8-81B7-6FB833A473A3}"/>
          </ac:spMkLst>
        </pc:spChg>
        <pc:spChg chg="mod">
          <ac:chgData name="Daniel Margetic (SECURITY)" userId="ee2278a4-4fec-4cd0-81f2-44424f444fea" providerId="ADAL" clId="{14CC6835-ADD7-4780-AD6C-A7F04BC7050D}" dt="2023-11-16T10:45:59.172" v="1348" actId="20577"/>
          <ac:spMkLst>
            <pc:docMk/>
            <pc:sldMk cId="2928653426" sldId="2142532395"/>
            <ac:spMk id="49" creationId="{D8B9A33B-ADD7-4791-8FF2-6D7E50EF2C36}"/>
          </ac:spMkLst>
        </pc:spChg>
        <pc:spChg chg="mod">
          <ac:chgData name="Daniel Margetic (SECURITY)" userId="ee2278a4-4fec-4cd0-81f2-44424f444fea" providerId="ADAL" clId="{14CC6835-ADD7-4780-AD6C-A7F04BC7050D}" dt="2023-11-16T10:46:05.324" v="1354" actId="20577"/>
          <ac:spMkLst>
            <pc:docMk/>
            <pc:sldMk cId="2928653426" sldId="2142532395"/>
            <ac:spMk id="53" creationId="{DE4F2781-57BF-400E-9776-D0CB596ECA76}"/>
          </ac:spMkLst>
        </pc:spChg>
        <pc:spChg chg="mod">
          <ac:chgData name="Daniel Margetic (SECURITY)" userId="ee2278a4-4fec-4cd0-81f2-44424f444fea" providerId="ADAL" clId="{14CC6835-ADD7-4780-AD6C-A7F04BC7050D}" dt="2023-11-16T10:46:05.343" v="1355" actId="20577"/>
          <ac:spMkLst>
            <pc:docMk/>
            <pc:sldMk cId="2928653426" sldId="2142532395"/>
            <ac:spMk id="55" creationId="{89E44410-8F83-483F-AF65-068A8FA9E76C}"/>
          </ac:spMkLst>
        </pc:spChg>
        <pc:spChg chg="mod">
          <ac:chgData name="Daniel Margetic (SECURITY)" userId="ee2278a4-4fec-4cd0-81f2-44424f444fea" providerId="ADAL" clId="{14CC6835-ADD7-4780-AD6C-A7F04BC7050D}" dt="2023-11-16T10:46:07.926" v="1361" actId="20577"/>
          <ac:spMkLst>
            <pc:docMk/>
            <pc:sldMk cId="2928653426" sldId="2142532395"/>
            <ac:spMk id="59" creationId="{91C29F1C-4489-4EBD-A4B7-A32D7A563807}"/>
          </ac:spMkLst>
        </pc:spChg>
        <pc:spChg chg="mod">
          <ac:chgData name="Daniel Margetic (SECURITY)" userId="ee2278a4-4fec-4cd0-81f2-44424f444fea" providerId="ADAL" clId="{14CC6835-ADD7-4780-AD6C-A7F04BC7050D}" dt="2023-11-16T10:46:07.944" v="1362" actId="20577"/>
          <ac:spMkLst>
            <pc:docMk/>
            <pc:sldMk cId="2928653426" sldId="2142532395"/>
            <ac:spMk id="61" creationId="{89C2434E-16C4-48B5-AA76-0F387E7C12B5}"/>
          </ac:spMkLst>
        </pc:spChg>
        <pc:picChg chg="add mod">
          <ac:chgData name="Daniel Margetic (SECURITY)" userId="ee2278a4-4fec-4cd0-81f2-44424f444fea" providerId="ADAL" clId="{14CC6835-ADD7-4780-AD6C-A7F04BC7050D}" dt="2023-11-16T10:45:42.016" v="1332"/>
          <ac:picMkLst>
            <pc:docMk/>
            <pc:sldMk cId="2928653426" sldId="2142532395"/>
            <ac:picMk id="32" creationId="{DACDE79E-607B-6FDF-5750-1E5AC2A74695}"/>
          </ac:picMkLst>
        </pc:picChg>
        <pc:picChg chg="add mod">
          <ac:chgData name="Daniel Margetic (SECURITY)" userId="ee2278a4-4fec-4cd0-81f2-44424f444fea" providerId="ADAL" clId="{14CC6835-ADD7-4780-AD6C-A7F04BC7050D}" dt="2023-11-16T10:45:43.891" v="1339"/>
          <ac:picMkLst>
            <pc:docMk/>
            <pc:sldMk cId="2928653426" sldId="2142532395"/>
            <ac:picMk id="34" creationId="{B1D74DB8-FD78-942C-353E-00E721EBA951}"/>
          </ac:picMkLst>
        </pc:picChg>
        <pc:picChg chg="add mod">
          <ac:chgData name="Daniel Margetic (SECURITY)" userId="ee2278a4-4fec-4cd0-81f2-44424f444fea" providerId="ADAL" clId="{14CC6835-ADD7-4780-AD6C-A7F04BC7050D}" dt="2023-11-16T10:45:51.752" v="1346"/>
          <ac:picMkLst>
            <pc:docMk/>
            <pc:sldMk cId="2928653426" sldId="2142532395"/>
            <ac:picMk id="35" creationId="{C5EBB92F-32AD-29C8-47FF-B3C5A78619B9}"/>
          </ac:picMkLst>
        </pc:picChg>
        <pc:picChg chg="add mod">
          <ac:chgData name="Daniel Margetic (SECURITY)" userId="ee2278a4-4fec-4cd0-81f2-44424f444fea" providerId="ADAL" clId="{14CC6835-ADD7-4780-AD6C-A7F04BC7050D}" dt="2023-11-16T10:45:59.185" v="1353"/>
          <ac:picMkLst>
            <pc:docMk/>
            <pc:sldMk cId="2928653426" sldId="2142532395"/>
            <ac:picMk id="36" creationId="{66BBDCF7-17C9-7E74-0238-EC7A2E5EDFD5}"/>
          </ac:picMkLst>
        </pc:picChg>
        <pc:picChg chg="add mod">
          <ac:chgData name="Daniel Margetic (SECURITY)" userId="ee2278a4-4fec-4cd0-81f2-44424f444fea" providerId="ADAL" clId="{14CC6835-ADD7-4780-AD6C-A7F04BC7050D}" dt="2023-11-16T10:46:05.357" v="1360"/>
          <ac:picMkLst>
            <pc:docMk/>
            <pc:sldMk cId="2928653426" sldId="2142532395"/>
            <ac:picMk id="37" creationId="{0CF4688A-93B0-3F0E-3F45-5066EAE7D52C}"/>
          </ac:picMkLst>
        </pc:picChg>
        <pc:picChg chg="add mod">
          <ac:chgData name="Daniel Margetic (SECURITY)" userId="ee2278a4-4fec-4cd0-81f2-44424f444fea" providerId="ADAL" clId="{14CC6835-ADD7-4780-AD6C-A7F04BC7050D}" dt="2023-11-16T10:46:07.954" v="1367"/>
          <ac:picMkLst>
            <pc:docMk/>
            <pc:sldMk cId="2928653426" sldId="2142532395"/>
            <ac:picMk id="38" creationId="{D9F0E818-E343-69C9-7506-43DA88C27E6A}"/>
          </ac:picMkLst>
        </pc:picChg>
        <pc:picChg chg="add mod">
          <ac:chgData name="Daniel Margetic (SECURITY)" userId="ee2278a4-4fec-4cd0-81f2-44424f444fea" providerId="ADAL" clId="{14CC6835-ADD7-4780-AD6C-A7F04BC7050D}" dt="2023-11-16T10:46:09.958" v="1374"/>
          <ac:picMkLst>
            <pc:docMk/>
            <pc:sldMk cId="2928653426" sldId="2142532395"/>
            <ac:picMk id="39" creationId="{3D8E116B-A932-7081-CF54-FBE824E60225}"/>
          </ac:picMkLst>
        </pc:picChg>
        <pc:picChg chg="add mod">
          <ac:chgData name="Daniel Margetic (SECURITY)" userId="ee2278a4-4fec-4cd0-81f2-44424f444fea" providerId="ADAL" clId="{14CC6835-ADD7-4780-AD6C-A7F04BC7050D}" dt="2023-11-16T10:46:11.930" v="1381"/>
          <ac:picMkLst>
            <pc:docMk/>
            <pc:sldMk cId="2928653426" sldId="2142532395"/>
            <ac:picMk id="40" creationId="{24383E57-8029-F7E7-D8B3-E94237EDD332}"/>
          </ac:picMkLst>
        </pc:picChg>
        <pc:cxnChg chg="mod">
          <ac:chgData name="Daniel Margetic (SECURITY)" userId="ee2278a4-4fec-4cd0-81f2-44424f444fea" providerId="ADAL" clId="{14CC6835-ADD7-4780-AD6C-A7F04BC7050D}" dt="2023-11-16T10:45:39.342" v="1325"/>
          <ac:cxnSpMkLst>
            <pc:docMk/>
            <pc:sldMk cId="2928653426"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0:53:05.544" v="1620" actId="47"/>
        <pc:sldMkLst>
          <pc:docMk/>
          <pc:sldMk cId="3185796564" sldId="2142532395"/>
        </pc:sldMkLst>
        <pc:spChg chg="mod">
          <ac:chgData name="Daniel Margetic (SECURITY)" userId="ee2278a4-4fec-4cd0-81f2-44424f444fea" providerId="ADAL" clId="{14CC6835-ADD7-4780-AD6C-A7F04BC7050D}" dt="2023-11-16T10:51:46.800" v="1606" actId="20577"/>
          <ac:spMkLst>
            <pc:docMk/>
            <pc:sldMk cId="3185796564" sldId="2142532395"/>
            <ac:spMk id="3" creationId="{02A2312C-B6C0-45C8-BA07-32B020802FF8}"/>
          </ac:spMkLst>
        </pc:spChg>
        <pc:spChg chg="mod">
          <ac:chgData name="Daniel Margetic (SECURITY)" userId="ee2278a4-4fec-4cd0-81f2-44424f444fea" providerId="ADAL" clId="{14CC6835-ADD7-4780-AD6C-A7F04BC7050D}" dt="2023-11-16T10:51:46.817" v="1607" actId="20577"/>
          <ac:spMkLst>
            <pc:docMk/>
            <pc:sldMk cId="3185796564" sldId="2142532395"/>
            <ac:spMk id="5" creationId="{449B3142-8E14-463C-9568-B853FC4E00D8}"/>
          </ac:spMkLst>
        </pc:spChg>
        <pc:spChg chg="mod">
          <ac:chgData name="Daniel Margetic (SECURITY)" userId="ee2278a4-4fec-4cd0-81f2-44424f444fea" providerId="ADAL" clId="{14CC6835-ADD7-4780-AD6C-A7F04BC7050D}" dt="2023-11-16T10:51:37.695" v="1560" actId="20577"/>
          <ac:spMkLst>
            <pc:docMk/>
            <pc:sldMk cId="3185796564" sldId="2142532395"/>
            <ac:spMk id="8" creationId="{3E3E86A1-51F0-4ACE-9110-65C339009DC5}"/>
          </ac:spMkLst>
        </pc:spChg>
        <pc:spChg chg="mod">
          <ac:chgData name="Daniel Margetic (SECURITY)" userId="ee2278a4-4fec-4cd0-81f2-44424f444fea" providerId="ADAL" clId="{14CC6835-ADD7-4780-AD6C-A7F04BC7050D}" dt="2023-11-16T10:51:37.707" v="1561" actId="20577"/>
          <ac:spMkLst>
            <pc:docMk/>
            <pc:sldMk cId="3185796564" sldId="2142532395"/>
            <ac:spMk id="9" creationId="{03055892-809B-4369-8DC3-837607F92822}"/>
          </ac:spMkLst>
        </pc:spChg>
        <pc:spChg chg="mod">
          <ac:chgData name="Daniel Margetic (SECURITY)" userId="ee2278a4-4fec-4cd0-81f2-44424f444fea" providerId="ADAL" clId="{14CC6835-ADD7-4780-AD6C-A7F04BC7050D}" dt="2023-11-16T10:51:48.181" v="1613" actId="20577"/>
          <ac:spMkLst>
            <pc:docMk/>
            <pc:sldMk cId="3185796564" sldId="2142532395"/>
            <ac:spMk id="12" creationId="{BF878C93-8775-4329-AC41-FB6E5F1F9E5D}"/>
          </ac:spMkLst>
        </pc:spChg>
        <pc:spChg chg="mod">
          <ac:chgData name="Daniel Margetic (SECURITY)" userId="ee2278a4-4fec-4cd0-81f2-44424f444fea" providerId="ADAL" clId="{14CC6835-ADD7-4780-AD6C-A7F04BC7050D}" dt="2023-11-16T10:51:48.195" v="1614" actId="20577"/>
          <ac:spMkLst>
            <pc:docMk/>
            <pc:sldMk cId="3185796564" sldId="2142532395"/>
            <ac:spMk id="13" creationId="{DEACA864-3795-4B65-93F0-66CF1A79BB5F}"/>
          </ac:spMkLst>
        </pc:spChg>
        <pc:spChg chg="mod">
          <ac:chgData name="Daniel Margetic (SECURITY)" userId="ee2278a4-4fec-4cd0-81f2-44424f444fea" providerId="ADAL" clId="{14CC6835-ADD7-4780-AD6C-A7F04BC7050D}" dt="2023-11-16T10:51:40.526" v="1564" actId="20577"/>
          <ac:spMkLst>
            <pc:docMk/>
            <pc:sldMk cId="3185796564" sldId="2142532395"/>
            <ac:spMk id="16" creationId="{8FAEC4C6-4999-49FA-9A20-D5286ACF228D}"/>
          </ac:spMkLst>
        </pc:spChg>
        <pc:spChg chg="mod">
          <ac:chgData name="Daniel Margetic (SECURITY)" userId="ee2278a4-4fec-4cd0-81f2-44424f444fea" providerId="ADAL" clId="{14CC6835-ADD7-4780-AD6C-A7F04BC7050D}" dt="2023-11-16T10:51:40.540" v="1565" actId="20577"/>
          <ac:spMkLst>
            <pc:docMk/>
            <pc:sldMk cId="3185796564" sldId="2142532395"/>
            <ac:spMk id="18" creationId="{534C3077-CDBF-4AF7-9BDC-213801286609}"/>
          </ac:spMkLst>
        </pc:spChg>
        <pc:spChg chg="mod">
          <ac:chgData name="Daniel Margetic (SECURITY)" userId="ee2278a4-4fec-4cd0-81f2-44424f444fea" providerId="ADAL" clId="{14CC6835-ADD7-4780-AD6C-A7F04BC7050D}" dt="2023-11-16T10:51:41.627" v="1571" actId="20577"/>
          <ac:spMkLst>
            <pc:docMk/>
            <pc:sldMk cId="3185796564" sldId="2142532395"/>
            <ac:spMk id="22" creationId="{26EC3D75-A7AA-419E-954A-541DBD940CE3}"/>
          </ac:spMkLst>
        </pc:spChg>
        <pc:spChg chg="mod">
          <ac:chgData name="Daniel Margetic (SECURITY)" userId="ee2278a4-4fec-4cd0-81f2-44424f444fea" providerId="ADAL" clId="{14CC6835-ADD7-4780-AD6C-A7F04BC7050D}" dt="2023-11-16T10:51:41.643" v="1572" actId="20577"/>
          <ac:spMkLst>
            <pc:docMk/>
            <pc:sldMk cId="3185796564" sldId="2142532395"/>
            <ac:spMk id="25" creationId="{92D996AE-5E09-476E-81FB-22FA58980C80}"/>
          </ac:spMkLst>
        </pc:spChg>
        <pc:spChg chg="mod">
          <ac:chgData name="Daniel Margetic (SECURITY)" userId="ee2278a4-4fec-4cd0-81f2-44424f444fea" providerId="ADAL" clId="{14CC6835-ADD7-4780-AD6C-A7F04BC7050D}" dt="2023-11-16T10:51:42.569" v="1578" actId="20577"/>
          <ac:spMkLst>
            <pc:docMk/>
            <pc:sldMk cId="3185796564" sldId="2142532395"/>
            <ac:spMk id="41" creationId="{5F718C7C-8E6C-4F1F-880F-BE556A2A4FA1}"/>
          </ac:spMkLst>
        </pc:spChg>
        <pc:spChg chg="mod">
          <ac:chgData name="Daniel Margetic (SECURITY)" userId="ee2278a4-4fec-4cd0-81f2-44424f444fea" providerId="ADAL" clId="{14CC6835-ADD7-4780-AD6C-A7F04BC7050D}" dt="2023-11-16T10:51:42.583" v="1579" actId="20577"/>
          <ac:spMkLst>
            <pc:docMk/>
            <pc:sldMk cId="3185796564" sldId="2142532395"/>
            <ac:spMk id="43" creationId="{9A0E3318-F6C4-42EA-8925-F6A87532565D}"/>
          </ac:spMkLst>
        </pc:spChg>
        <pc:spChg chg="mod">
          <ac:chgData name="Daniel Margetic (SECURITY)" userId="ee2278a4-4fec-4cd0-81f2-44424f444fea" providerId="ADAL" clId="{14CC6835-ADD7-4780-AD6C-A7F04BC7050D}" dt="2023-11-16T10:51:43.442" v="1585" actId="20577"/>
          <ac:spMkLst>
            <pc:docMk/>
            <pc:sldMk cId="3185796564" sldId="2142532395"/>
            <ac:spMk id="47" creationId="{97A63E6B-1073-45D8-81B7-6FB833A473A3}"/>
          </ac:spMkLst>
        </pc:spChg>
        <pc:spChg chg="mod">
          <ac:chgData name="Daniel Margetic (SECURITY)" userId="ee2278a4-4fec-4cd0-81f2-44424f444fea" providerId="ADAL" clId="{14CC6835-ADD7-4780-AD6C-A7F04BC7050D}" dt="2023-11-16T10:51:43.458" v="1586" actId="20577"/>
          <ac:spMkLst>
            <pc:docMk/>
            <pc:sldMk cId="3185796564" sldId="2142532395"/>
            <ac:spMk id="49" creationId="{D8B9A33B-ADD7-4791-8FF2-6D7E50EF2C36}"/>
          </ac:spMkLst>
        </pc:spChg>
        <pc:spChg chg="mod">
          <ac:chgData name="Daniel Margetic (SECURITY)" userId="ee2278a4-4fec-4cd0-81f2-44424f444fea" providerId="ADAL" clId="{14CC6835-ADD7-4780-AD6C-A7F04BC7050D}" dt="2023-11-16T10:51:44.303" v="1592" actId="20577"/>
          <ac:spMkLst>
            <pc:docMk/>
            <pc:sldMk cId="3185796564" sldId="2142532395"/>
            <ac:spMk id="53" creationId="{DE4F2781-57BF-400E-9776-D0CB596ECA76}"/>
          </ac:spMkLst>
        </pc:spChg>
        <pc:spChg chg="mod">
          <ac:chgData name="Daniel Margetic (SECURITY)" userId="ee2278a4-4fec-4cd0-81f2-44424f444fea" providerId="ADAL" clId="{14CC6835-ADD7-4780-AD6C-A7F04BC7050D}" dt="2023-11-16T10:51:44.320" v="1593" actId="20577"/>
          <ac:spMkLst>
            <pc:docMk/>
            <pc:sldMk cId="3185796564" sldId="2142532395"/>
            <ac:spMk id="55" creationId="{89E44410-8F83-483F-AF65-068A8FA9E76C}"/>
          </ac:spMkLst>
        </pc:spChg>
        <pc:spChg chg="mod">
          <ac:chgData name="Daniel Margetic (SECURITY)" userId="ee2278a4-4fec-4cd0-81f2-44424f444fea" providerId="ADAL" clId="{14CC6835-ADD7-4780-AD6C-A7F04BC7050D}" dt="2023-11-16T10:51:45.752" v="1599" actId="20577"/>
          <ac:spMkLst>
            <pc:docMk/>
            <pc:sldMk cId="3185796564" sldId="2142532395"/>
            <ac:spMk id="59" creationId="{91C29F1C-4489-4EBD-A4B7-A32D7A563807}"/>
          </ac:spMkLst>
        </pc:spChg>
        <pc:spChg chg="mod">
          <ac:chgData name="Daniel Margetic (SECURITY)" userId="ee2278a4-4fec-4cd0-81f2-44424f444fea" providerId="ADAL" clId="{14CC6835-ADD7-4780-AD6C-A7F04BC7050D}" dt="2023-11-16T10:51:45.771" v="1600" actId="20577"/>
          <ac:spMkLst>
            <pc:docMk/>
            <pc:sldMk cId="3185796564" sldId="2142532395"/>
            <ac:spMk id="61" creationId="{89C2434E-16C4-48B5-AA76-0F387E7C12B5}"/>
          </ac:spMkLst>
        </pc:spChg>
        <pc:picChg chg="add mod">
          <ac:chgData name="Daniel Margetic (SECURITY)" userId="ee2278a4-4fec-4cd0-81f2-44424f444fea" providerId="ADAL" clId="{14CC6835-ADD7-4780-AD6C-A7F04BC7050D}" dt="2023-11-16T10:51:40.554" v="1570"/>
          <ac:picMkLst>
            <pc:docMk/>
            <pc:sldMk cId="3185796564" sldId="2142532395"/>
            <ac:picMk id="32" creationId="{4E7F7F04-2667-164A-E15D-EBED683C26E4}"/>
          </ac:picMkLst>
        </pc:picChg>
        <pc:picChg chg="add mod">
          <ac:chgData name="Daniel Margetic (SECURITY)" userId="ee2278a4-4fec-4cd0-81f2-44424f444fea" providerId="ADAL" clId="{14CC6835-ADD7-4780-AD6C-A7F04BC7050D}" dt="2023-11-16T10:51:41.655" v="1577"/>
          <ac:picMkLst>
            <pc:docMk/>
            <pc:sldMk cId="3185796564" sldId="2142532395"/>
            <ac:picMk id="34" creationId="{275774DA-486E-CCFC-5D95-67F472239B8F}"/>
          </ac:picMkLst>
        </pc:picChg>
        <pc:picChg chg="add mod">
          <ac:chgData name="Daniel Margetic (SECURITY)" userId="ee2278a4-4fec-4cd0-81f2-44424f444fea" providerId="ADAL" clId="{14CC6835-ADD7-4780-AD6C-A7F04BC7050D}" dt="2023-11-16T10:51:42.595" v="1584"/>
          <ac:picMkLst>
            <pc:docMk/>
            <pc:sldMk cId="3185796564" sldId="2142532395"/>
            <ac:picMk id="35" creationId="{69304481-01B8-6366-9BCB-05B36469A01F}"/>
          </ac:picMkLst>
        </pc:picChg>
        <pc:picChg chg="add mod">
          <ac:chgData name="Daniel Margetic (SECURITY)" userId="ee2278a4-4fec-4cd0-81f2-44424f444fea" providerId="ADAL" clId="{14CC6835-ADD7-4780-AD6C-A7F04BC7050D}" dt="2023-11-16T10:51:43.467" v="1591"/>
          <ac:picMkLst>
            <pc:docMk/>
            <pc:sldMk cId="3185796564" sldId="2142532395"/>
            <ac:picMk id="36" creationId="{5F31CDBA-74EA-BEFF-CB1C-68E20A2B9F7F}"/>
          </ac:picMkLst>
        </pc:picChg>
        <pc:picChg chg="add mod">
          <ac:chgData name="Daniel Margetic (SECURITY)" userId="ee2278a4-4fec-4cd0-81f2-44424f444fea" providerId="ADAL" clId="{14CC6835-ADD7-4780-AD6C-A7F04BC7050D}" dt="2023-11-16T10:51:44.331" v="1598"/>
          <ac:picMkLst>
            <pc:docMk/>
            <pc:sldMk cId="3185796564" sldId="2142532395"/>
            <ac:picMk id="37" creationId="{487D2266-E372-D98C-80DF-C4C725411C2E}"/>
          </ac:picMkLst>
        </pc:picChg>
        <pc:picChg chg="add mod">
          <ac:chgData name="Daniel Margetic (SECURITY)" userId="ee2278a4-4fec-4cd0-81f2-44424f444fea" providerId="ADAL" clId="{14CC6835-ADD7-4780-AD6C-A7F04BC7050D}" dt="2023-11-16T10:51:45.789" v="1605"/>
          <ac:picMkLst>
            <pc:docMk/>
            <pc:sldMk cId="3185796564" sldId="2142532395"/>
            <ac:picMk id="38" creationId="{B5739A22-F3BE-F1BA-3306-4202A6BD9FF7}"/>
          </ac:picMkLst>
        </pc:picChg>
        <pc:picChg chg="add mod">
          <ac:chgData name="Daniel Margetic (SECURITY)" userId="ee2278a4-4fec-4cd0-81f2-44424f444fea" providerId="ADAL" clId="{14CC6835-ADD7-4780-AD6C-A7F04BC7050D}" dt="2023-11-16T10:51:46.829" v="1612"/>
          <ac:picMkLst>
            <pc:docMk/>
            <pc:sldMk cId="3185796564" sldId="2142532395"/>
            <ac:picMk id="39" creationId="{8DCFF8BC-6D39-AFD8-0692-78F5EBEEADF5}"/>
          </ac:picMkLst>
        </pc:picChg>
        <pc:picChg chg="add mod">
          <ac:chgData name="Daniel Margetic (SECURITY)" userId="ee2278a4-4fec-4cd0-81f2-44424f444fea" providerId="ADAL" clId="{14CC6835-ADD7-4780-AD6C-A7F04BC7050D}" dt="2023-11-16T10:51:48.207" v="1619"/>
          <ac:picMkLst>
            <pc:docMk/>
            <pc:sldMk cId="3185796564" sldId="2142532395"/>
            <ac:picMk id="40" creationId="{48A51254-28A2-1856-87DC-A5D9FD9F7A6F}"/>
          </ac:picMkLst>
        </pc:picChg>
        <pc:cxnChg chg="mod">
          <ac:chgData name="Daniel Margetic (SECURITY)" userId="ee2278a4-4fec-4cd0-81f2-44424f444fea" providerId="ADAL" clId="{14CC6835-ADD7-4780-AD6C-A7F04BC7050D}" dt="2023-11-16T10:51:37.715" v="1563"/>
          <ac:cxnSpMkLst>
            <pc:docMk/>
            <pc:sldMk cId="3185796564"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8:25:58.578" v="2296" actId="47"/>
        <pc:sldMkLst>
          <pc:docMk/>
          <pc:sldMk cId="3454626758" sldId="2142532395"/>
        </pc:sldMkLst>
        <pc:spChg chg="mod">
          <ac:chgData name="Daniel Margetic (SECURITY)" userId="ee2278a4-4fec-4cd0-81f2-44424f444fea" providerId="ADAL" clId="{14CC6835-ADD7-4780-AD6C-A7F04BC7050D}" dt="2023-11-16T18:25:20.597" v="2285" actId="20577"/>
          <ac:spMkLst>
            <pc:docMk/>
            <pc:sldMk cId="3454626758" sldId="2142532395"/>
            <ac:spMk id="8" creationId="{3E3E86A1-51F0-4ACE-9110-65C339009DC5}"/>
          </ac:spMkLst>
        </pc:spChg>
        <pc:spChg chg="mod">
          <ac:chgData name="Daniel Margetic (SECURITY)" userId="ee2278a4-4fec-4cd0-81f2-44424f444fea" providerId="ADAL" clId="{14CC6835-ADD7-4780-AD6C-A7F04BC7050D}" dt="2023-11-16T18:25:20.603" v="2286" actId="20577"/>
          <ac:spMkLst>
            <pc:docMk/>
            <pc:sldMk cId="3454626758" sldId="2142532395"/>
            <ac:spMk id="9" creationId="{03055892-809B-4369-8DC3-837607F92822}"/>
          </ac:spMkLst>
        </pc:spChg>
        <pc:spChg chg="mod">
          <ac:chgData name="Daniel Margetic (SECURITY)" userId="ee2278a4-4fec-4cd0-81f2-44424f444fea" providerId="ADAL" clId="{14CC6835-ADD7-4780-AD6C-A7F04BC7050D}" dt="2023-11-16T18:25:23.834" v="2289" actId="20577"/>
          <ac:spMkLst>
            <pc:docMk/>
            <pc:sldMk cId="3454626758" sldId="2142532395"/>
            <ac:spMk id="16" creationId="{8FAEC4C6-4999-49FA-9A20-D5286ACF228D}"/>
          </ac:spMkLst>
        </pc:spChg>
        <pc:spChg chg="mod">
          <ac:chgData name="Daniel Margetic (SECURITY)" userId="ee2278a4-4fec-4cd0-81f2-44424f444fea" providerId="ADAL" clId="{14CC6835-ADD7-4780-AD6C-A7F04BC7050D}" dt="2023-11-16T18:25:23.859" v="2290" actId="20577"/>
          <ac:spMkLst>
            <pc:docMk/>
            <pc:sldMk cId="3454626758" sldId="2142532395"/>
            <ac:spMk id="18" creationId="{534C3077-CDBF-4AF7-9BDC-213801286609}"/>
          </ac:spMkLst>
        </pc:spChg>
        <pc:picChg chg="add mod">
          <ac:chgData name="Daniel Margetic (SECURITY)" userId="ee2278a4-4fec-4cd0-81f2-44424f444fea" providerId="ADAL" clId="{14CC6835-ADD7-4780-AD6C-A7F04BC7050D}" dt="2023-11-16T18:25:23.868" v="2295"/>
          <ac:picMkLst>
            <pc:docMk/>
            <pc:sldMk cId="3454626758" sldId="2142532395"/>
            <ac:picMk id="32" creationId="{630A8701-1273-930F-EE1B-65C1A4DD896B}"/>
          </ac:picMkLst>
        </pc:picChg>
        <pc:cxnChg chg="mod">
          <ac:chgData name="Daniel Margetic (SECURITY)" userId="ee2278a4-4fec-4cd0-81f2-44424f444fea" providerId="ADAL" clId="{14CC6835-ADD7-4780-AD6C-A7F04BC7050D}" dt="2023-11-16T18:25:20.609" v="2288"/>
          <ac:cxnSpMkLst>
            <pc:docMk/>
            <pc:sldMk cId="3454626758"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1:30:58.538" v="1702" actId="47"/>
        <pc:sldMkLst>
          <pc:docMk/>
          <pc:sldMk cId="3616634240" sldId="2142532395"/>
        </pc:sldMkLst>
        <pc:spChg chg="mod">
          <ac:chgData name="Daniel Margetic (SECURITY)" userId="ee2278a4-4fec-4cd0-81f2-44424f444fea" providerId="ADAL" clId="{14CC6835-ADD7-4780-AD6C-A7F04BC7050D}" dt="2023-11-16T11:01:27.299" v="1675" actId="20577"/>
          <ac:spMkLst>
            <pc:docMk/>
            <pc:sldMk cId="3616634240" sldId="2142532395"/>
            <ac:spMk id="3" creationId="{02A2312C-B6C0-45C8-BA07-32B020802FF8}"/>
          </ac:spMkLst>
        </pc:spChg>
        <pc:spChg chg="mod">
          <ac:chgData name="Daniel Margetic (SECURITY)" userId="ee2278a4-4fec-4cd0-81f2-44424f444fea" providerId="ADAL" clId="{14CC6835-ADD7-4780-AD6C-A7F04BC7050D}" dt="2023-11-16T11:01:27.316" v="1676" actId="20577"/>
          <ac:spMkLst>
            <pc:docMk/>
            <pc:sldMk cId="3616634240" sldId="2142532395"/>
            <ac:spMk id="5" creationId="{449B3142-8E14-463C-9568-B853FC4E00D8}"/>
          </ac:spMkLst>
        </pc:spChg>
        <pc:spChg chg="mod">
          <ac:chgData name="Daniel Margetic (SECURITY)" userId="ee2278a4-4fec-4cd0-81f2-44424f444fea" providerId="ADAL" clId="{14CC6835-ADD7-4780-AD6C-A7F04BC7050D}" dt="2023-11-16T11:01:12.476" v="1629" actId="20577"/>
          <ac:spMkLst>
            <pc:docMk/>
            <pc:sldMk cId="3616634240" sldId="2142532395"/>
            <ac:spMk id="8" creationId="{3E3E86A1-51F0-4ACE-9110-65C339009DC5}"/>
          </ac:spMkLst>
        </pc:spChg>
        <pc:spChg chg="mod">
          <ac:chgData name="Daniel Margetic (SECURITY)" userId="ee2278a4-4fec-4cd0-81f2-44424f444fea" providerId="ADAL" clId="{14CC6835-ADD7-4780-AD6C-A7F04BC7050D}" dt="2023-11-16T11:01:12.491" v="1630" actId="20577"/>
          <ac:spMkLst>
            <pc:docMk/>
            <pc:sldMk cId="3616634240" sldId="2142532395"/>
            <ac:spMk id="9" creationId="{03055892-809B-4369-8DC3-837607F92822}"/>
          </ac:spMkLst>
        </pc:spChg>
        <pc:spChg chg="mod">
          <ac:chgData name="Daniel Margetic (SECURITY)" userId="ee2278a4-4fec-4cd0-81f2-44424f444fea" providerId="ADAL" clId="{14CC6835-ADD7-4780-AD6C-A7F04BC7050D}" dt="2023-11-16T11:01:28.769" v="1682" actId="20577"/>
          <ac:spMkLst>
            <pc:docMk/>
            <pc:sldMk cId="3616634240" sldId="2142532395"/>
            <ac:spMk id="12" creationId="{BF878C93-8775-4329-AC41-FB6E5F1F9E5D}"/>
          </ac:spMkLst>
        </pc:spChg>
        <pc:spChg chg="mod">
          <ac:chgData name="Daniel Margetic (SECURITY)" userId="ee2278a4-4fec-4cd0-81f2-44424f444fea" providerId="ADAL" clId="{14CC6835-ADD7-4780-AD6C-A7F04BC7050D}" dt="2023-11-16T11:01:28.786" v="1683" actId="20577"/>
          <ac:spMkLst>
            <pc:docMk/>
            <pc:sldMk cId="3616634240" sldId="2142532395"/>
            <ac:spMk id="13" creationId="{DEACA864-3795-4B65-93F0-66CF1A79BB5F}"/>
          </ac:spMkLst>
        </pc:spChg>
        <pc:spChg chg="mod">
          <ac:chgData name="Daniel Margetic (SECURITY)" userId="ee2278a4-4fec-4cd0-81f2-44424f444fea" providerId="ADAL" clId="{14CC6835-ADD7-4780-AD6C-A7F04BC7050D}" dt="2023-11-16T11:01:18.789" v="1633" actId="20577"/>
          <ac:spMkLst>
            <pc:docMk/>
            <pc:sldMk cId="3616634240" sldId="2142532395"/>
            <ac:spMk id="16" creationId="{8FAEC4C6-4999-49FA-9A20-D5286ACF228D}"/>
          </ac:spMkLst>
        </pc:spChg>
        <pc:spChg chg="mod">
          <ac:chgData name="Daniel Margetic (SECURITY)" userId="ee2278a4-4fec-4cd0-81f2-44424f444fea" providerId="ADAL" clId="{14CC6835-ADD7-4780-AD6C-A7F04BC7050D}" dt="2023-11-16T11:01:18.806" v="1634" actId="20577"/>
          <ac:spMkLst>
            <pc:docMk/>
            <pc:sldMk cId="3616634240" sldId="2142532395"/>
            <ac:spMk id="18" creationId="{534C3077-CDBF-4AF7-9BDC-213801286609}"/>
          </ac:spMkLst>
        </pc:spChg>
        <pc:spChg chg="mod">
          <ac:chgData name="Daniel Margetic (SECURITY)" userId="ee2278a4-4fec-4cd0-81f2-44424f444fea" providerId="ADAL" clId="{14CC6835-ADD7-4780-AD6C-A7F04BC7050D}" dt="2023-11-16T11:01:20.970" v="1640" actId="20577"/>
          <ac:spMkLst>
            <pc:docMk/>
            <pc:sldMk cId="3616634240" sldId="2142532395"/>
            <ac:spMk id="22" creationId="{26EC3D75-A7AA-419E-954A-541DBD940CE3}"/>
          </ac:spMkLst>
        </pc:spChg>
        <pc:spChg chg="mod">
          <ac:chgData name="Daniel Margetic (SECURITY)" userId="ee2278a4-4fec-4cd0-81f2-44424f444fea" providerId="ADAL" clId="{14CC6835-ADD7-4780-AD6C-A7F04BC7050D}" dt="2023-11-16T11:01:20.986" v="1641" actId="20577"/>
          <ac:spMkLst>
            <pc:docMk/>
            <pc:sldMk cId="3616634240" sldId="2142532395"/>
            <ac:spMk id="25" creationId="{92D996AE-5E09-476E-81FB-22FA58980C80}"/>
          </ac:spMkLst>
        </pc:spChg>
        <pc:spChg chg="mod">
          <ac:chgData name="Daniel Margetic (SECURITY)" userId="ee2278a4-4fec-4cd0-81f2-44424f444fea" providerId="ADAL" clId="{14CC6835-ADD7-4780-AD6C-A7F04BC7050D}" dt="2023-11-16T11:01:22.355" v="1647" actId="20577"/>
          <ac:spMkLst>
            <pc:docMk/>
            <pc:sldMk cId="3616634240" sldId="2142532395"/>
            <ac:spMk id="41" creationId="{5F718C7C-8E6C-4F1F-880F-BE556A2A4FA1}"/>
          </ac:spMkLst>
        </pc:spChg>
        <pc:spChg chg="mod">
          <ac:chgData name="Daniel Margetic (SECURITY)" userId="ee2278a4-4fec-4cd0-81f2-44424f444fea" providerId="ADAL" clId="{14CC6835-ADD7-4780-AD6C-A7F04BC7050D}" dt="2023-11-16T11:01:22.369" v="1648" actId="20577"/>
          <ac:spMkLst>
            <pc:docMk/>
            <pc:sldMk cId="3616634240" sldId="2142532395"/>
            <ac:spMk id="43" creationId="{9A0E3318-F6C4-42EA-8925-F6A87532565D}"/>
          </ac:spMkLst>
        </pc:spChg>
        <pc:spChg chg="mod">
          <ac:chgData name="Daniel Margetic (SECURITY)" userId="ee2278a4-4fec-4cd0-81f2-44424f444fea" providerId="ADAL" clId="{14CC6835-ADD7-4780-AD6C-A7F04BC7050D}" dt="2023-11-16T11:01:23.689" v="1654" actId="20577"/>
          <ac:spMkLst>
            <pc:docMk/>
            <pc:sldMk cId="3616634240" sldId="2142532395"/>
            <ac:spMk id="47" creationId="{97A63E6B-1073-45D8-81B7-6FB833A473A3}"/>
          </ac:spMkLst>
        </pc:spChg>
        <pc:spChg chg="mod">
          <ac:chgData name="Daniel Margetic (SECURITY)" userId="ee2278a4-4fec-4cd0-81f2-44424f444fea" providerId="ADAL" clId="{14CC6835-ADD7-4780-AD6C-A7F04BC7050D}" dt="2023-11-16T11:01:23.705" v="1655" actId="20577"/>
          <ac:spMkLst>
            <pc:docMk/>
            <pc:sldMk cId="3616634240" sldId="2142532395"/>
            <ac:spMk id="49" creationId="{D8B9A33B-ADD7-4791-8FF2-6D7E50EF2C36}"/>
          </ac:spMkLst>
        </pc:spChg>
        <pc:spChg chg="mod">
          <ac:chgData name="Daniel Margetic (SECURITY)" userId="ee2278a4-4fec-4cd0-81f2-44424f444fea" providerId="ADAL" clId="{14CC6835-ADD7-4780-AD6C-A7F04BC7050D}" dt="2023-11-16T11:01:25.227" v="1661" actId="20577"/>
          <ac:spMkLst>
            <pc:docMk/>
            <pc:sldMk cId="3616634240" sldId="2142532395"/>
            <ac:spMk id="53" creationId="{DE4F2781-57BF-400E-9776-D0CB596ECA76}"/>
          </ac:spMkLst>
        </pc:spChg>
        <pc:spChg chg="mod">
          <ac:chgData name="Daniel Margetic (SECURITY)" userId="ee2278a4-4fec-4cd0-81f2-44424f444fea" providerId="ADAL" clId="{14CC6835-ADD7-4780-AD6C-A7F04BC7050D}" dt="2023-11-16T11:01:25.248" v="1662" actId="20577"/>
          <ac:spMkLst>
            <pc:docMk/>
            <pc:sldMk cId="3616634240" sldId="2142532395"/>
            <ac:spMk id="55" creationId="{89E44410-8F83-483F-AF65-068A8FA9E76C}"/>
          </ac:spMkLst>
        </pc:spChg>
        <pc:spChg chg="mod">
          <ac:chgData name="Daniel Margetic (SECURITY)" userId="ee2278a4-4fec-4cd0-81f2-44424f444fea" providerId="ADAL" clId="{14CC6835-ADD7-4780-AD6C-A7F04BC7050D}" dt="2023-11-16T11:01:26.240" v="1668" actId="20577"/>
          <ac:spMkLst>
            <pc:docMk/>
            <pc:sldMk cId="3616634240" sldId="2142532395"/>
            <ac:spMk id="59" creationId="{91C29F1C-4489-4EBD-A4B7-A32D7A563807}"/>
          </ac:spMkLst>
        </pc:spChg>
        <pc:spChg chg="mod">
          <ac:chgData name="Daniel Margetic (SECURITY)" userId="ee2278a4-4fec-4cd0-81f2-44424f444fea" providerId="ADAL" clId="{14CC6835-ADD7-4780-AD6C-A7F04BC7050D}" dt="2023-11-16T11:01:26.255" v="1669" actId="20577"/>
          <ac:spMkLst>
            <pc:docMk/>
            <pc:sldMk cId="3616634240" sldId="2142532395"/>
            <ac:spMk id="61" creationId="{89C2434E-16C4-48B5-AA76-0F387E7C12B5}"/>
          </ac:spMkLst>
        </pc:spChg>
        <pc:picChg chg="add mod">
          <ac:chgData name="Daniel Margetic (SECURITY)" userId="ee2278a4-4fec-4cd0-81f2-44424f444fea" providerId="ADAL" clId="{14CC6835-ADD7-4780-AD6C-A7F04BC7050D}" dt="2023-11-16T11:01:18.819" v="1639"/>
          <ac:picMkLst>
            <pc:docMk/>
            <pc:sldMk cId="3616634240" sldId="2142532395"/>
            <ac:picMk id="32" creationId="{489E7AF3-5FA9-3E25-C94A-18CFED26C3E8}"/>
          </ac:picMkLst>
        </pc:picChg>
        <pc:picChg chg="add mod">
          <ac:chgData name="Daniel Margetic (SECURITY)" userId="ee2278a4-4fec-4cd0-81f2-44424f444fea" providerId="ADAL" clId="{14CC6835-ADD7-4780-AD6C-A7F04BC7050D}" dt="2023-11-16T11:01:21.024" v="1646"/>
          <ac:picMkLst>
            <pc:docMk/>
            <pc:sldMk cId="3616634240" sldId="2142532395"/>
            <ac:picMk id="34" creationId="{F3D01DF5-F11E-F8D8-4DB5-28F43E07EF68}"/>
          </ac:picMkLst>
        </pc:picChg>
        <pc:picChg chg="add mod">
          <ac:chgData name="Daniel Margetic (SECURITY)" userId="ee2278a4-4fec-4cd0-81f2-44424f444fea" providerId="ADAL" clId="{14CC6835-ADD7-4780-AD6C-A7F04BC7050D}" dt="2023-11-16T11:01:22.382" v="1653"/>
          <ac:picMkLst>
            <pc:docMk/>
            <pc:sldMk cId="3616634240" sldId="2142532395"/>
            <ac:picMk id="35" creationId="{8DC9AA7E-7BB1-0AB1-E920-96E87D7C5408}"/>
          </ac:picMkLst>
        </pc:picChg>
        <pc:picChg chg="add mod">
          <ac:chgData name="Daniel Margetic (SECURITY)" userId="ee2278a4-4fec-4cd0-81f2-44424f444fea" providerId="ADAL" clId="{14CC6835-ADD7-4780-AD6C-A7F04BC7050D}" dt="2023-11-16T11:01:23.717" v="1660"/>
          <ac:picMkLst>
            <pc:docMk/>
            <pc:sldMk cId="3616634240" sldId="2142532395"/>
            <ac:picMk id="36" creationId="{60ED1336-727B-4FAB-D1E8-F98F6614038E}"/>
          </ac:picMkLst>
        </pc:picChg>
        <pc:picChg chg="add mod">
          <ac:chgData name="Daniel Margetic (SECURITY)" userId="ee2278a4-4fec-4cd0-81f2-44424f444fea" providerId="ADAL" clId="{14CC6835-ADD7-4780-AD6C-A7F04BC7050D}" dt="2023-11-16T11:01:25.259" v="1667"/>
          <ac:picMkLst>
            <pc:docMk/>
            <pc:sldMk cId="3616634240" sldId="2142532395"/>
            <ac:picMk id="37" creationId="{50845C47-21DF-1BFB-7DB8-D6DAD5F47302}"/>
          </ac:picMkLst>
        </pc:picChg>
        <pc:picChg chg="add mod">
          <ac:chgData name="Daniel Margetic (SECURITY)" userId="ee2278a4-4fec-4cd0-81f2-44424f444fea" providerId="ADAL" clId="{14CC6835-ADD7-4780-AD6C-A7F04BC7050D}" dt="2023-11-16T11:01:26.269" v="1674"/>
          <ac:picMkLst>
            <pc:docMk/>
            <pc:sldMk cId="3616634240" sldId="2142532395"/>
            <ac:picMk id="38" creationId="{4592066F-45FF-17EB-21B9-E4A57F49A3F9}"/>
          </ac:picMkLst>
        </pc:picChg>
        <pc:picChg chg="add mod">
          <ac:chgData name="Daniel Margetic (SECURITY)" userId="ee2278a4-4fec-4cd0-81f2-44424f444fea" providerId="ADAL" clId="{14CC6835-ADD7-4780-AD6C-A7F04BC7050D}" dt="2023-11-16T11:01:27.327" v="1681"/>
          <ac:picMkLst>
            <pc:docMk/>
            <pc:sldMk cId="3616634240" sldId="2142532395"/>
            <ac:picMk id="39" creationId="{5D93D09F-EE34-0F6D-7B9B-3E7281154275}"/>
          </ac:picMkLst>
        </pc:picChg>
        <pc:picChg chg="add mod">
          <ac:chgData name="Daniel Margetic (SECURITY)" userId="ee2278a4-4fec-4cd0-81f2-44424f444fea" providerId="ADAL" clId="{14CC6835-ADD7-4780-AD6C-A7F04BC7050D}" dt="2023-11-16T11:01:28.796" v="1688"/>
          <ac:picMkLst>
            <pc:docMk/>
            <pc:sldMk cId="3616634240" sldId="2142532395"/>
            <ac:picMk id="40" creationId="{BABA376D-B52D-C80C-2A57-E56FFF1F5B87}"/>
          </ac:picMkLst>
        </pc:picChg>
        <pc:cxnChg chg="mod">
          <ac:chgData name="Daniel Margetic (SECURITY)" userId="ee2278a4-4fec-4cd0-81f2-44424f444fea" providerId="ADAL" clId="{14CC6835-ADD7-4780-AD6C-A7F04BC7050D}" dt="2023-11-16T11:01:12.497" v="1632"/>
          <ac:cxnSpMkLst>
            <pc:docMk/>
            <pc:sldMk cId="3616634240"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31:22.003" v="352" actId="47"/>
        <pc:sldMkLst>
          <pc:docMk/>
          <pc:sldMk cId="3620176511" sldId="2142532395"/>
        </pc:sldMkLst>
        <pc:spChg chg="mod">
          <ac:chgData name="Daniel Margetic (SECURITY)" userId="ee2278a4-4fec-4cd0-81f2-44424f444fea" providerId="ADAL" clId="{14CC6835-ADD7-4780-AD6C-A7F04BC7050D}" dt="2023-11-10T23:23:32.233" v="331" actId="20577"/>
          <ac:spMkLst>
            <pc:docMk/>
            <pc:sldMk cId="3620176511" sldId="2142532395"/>
            <ac:spMk id="3" creationId="{02A2312C-B6C0-45C8-BA07-32B020802FF8}"/>
          </ac:spMkLst>
        </pc:spChg>
        <pc:spChg chg="mod">
          <ac:chgData name="Daniel Margetic (SECURITY)" userId="ee2278a4-4fec-4cd0-81f2-44424f444fea" providerId="ADAL" clId="{14CC6835-ADD7-4780-AD6C-A7F04BC7050D}" dt="2023-11-10T23:23:32.310" v="332" actId="20577"/>
          <ac:spMkLst>
            <pc:docMk/>
            <pc:sldMk cId="3620176511" sldId="2142532395"/>
            <ac:spMk id="5" creationId="{449B3142-8E14-463C-9568-B853FC4E00D8}"/>
          </ac:spMkLst>
        </pc:spChg>
        <pc:spChg chg="mod">
          <ac:chgData name="Daniel Margetic (SECURITY)" userId="ee2278a4-4fec-4cd0-81f2-44424f444fea" providerId="ADAL" clId="{14CC6835-ADD7-4780-AD6C-A7F04BC7050D}" dt="2023-11-10T23:23:32.025" v="285" actId="20577"/>
          <ac:spMkLst>
            <pc:docMk/>
            <pc:sldMk cId="3620176511" sldId="2142532395"/>
            <ac:spMk id="8" creationId="{3E3E86A1-51F0-4ACE-9110-65C339009DC5}"/>
          </ac:spMkLst>
        </pc:spChg>
        <pc:spChg chg="mod">
          <ac:chgData name="Daniel Margetic (SECURITY)" userId="ee2278a4-4fec-4cd0-81f2-44424f444fea" providerId="ADAL" clId="{14CC6835-ADD7-4780-AD6C-A7F04BC7050D}" dt="2023-11-10T23:23:32.030" v="286" actId="20577"/>
          <ac:spMkLst>
            <pc:docMk/>
            <pc:sldMk cId="3620176511" sldId="2142532395"/>
            <ac:spMk id="9" creationId="{03055892-809B-4369-8DC3-837607F92822}"/>
          </ac:spMkLst>
        </pc:spChg>
        <pc:spChg chg="mod">
          <ac:chgData name="Daniel Margetic (SECURITY)" userId="ee2278a4-4fec-4cd0-81f2-44424f444fea" providerId="ADAL" clId="{14CC6835-ADD7-4780-AD6C-A7F04BC7050D}" dt="2023-11-10T23:23:32.383" v="338" actId="20577"/>
          <ac:spMkLst>
            <pc:docMk/>
            <pc:sldMk cId="3620176511" sldId="2142532395"/>
            <ac:spMk id="12" creationId="{BF878C93-8775-4329-AC41-FB6E5F1F9E5D}"/>
          </ac:spMkLst>
        </pc:spChg>
        <pc:spChg chg="mod">
          <ac:chgData name="Daniel Margetic (SECURITY)" userId="ee2278a4-4fec-4cd0-81f2-44424f444fea" providerId="ADAL" clId="{14CC6835-ADD7-4780-AD6C-A7F04BC7050D}" dt="2023-11-10T23:23:32.407" v="339" actId="20577"/>
          <ac:spMkLst>
            <pc:docMk/>
            <pc:sldMk cId="3620176511" sldId="2142532395"/>
            <ac:spMk id="13" creationId="{DEACA864-3795-4B65-93F0-66CF1A79BB5F}"/>
          </ac:spMkLst>
        </pc:spChg>
        <pc:spChg chg="mod">
          <ac:chgData name="Daniel Margetic (SECURITY)" userId="ee2278a4-4fec-4cd0-81f2-44424f444fea" providerId="ADAL" clId="{14CC6835-ADD7-4780-AD6C-A7F04BC7050D}" dt="2023-11-10T23:23:32.058" v="289" actId="20577"/>
          <ac:spMkLst>
            <pc:docMk/>
            <pc:sldMk cId="3620176511" sldId="2142532395"/>
            <ac:spMk id="16" creationId="{8FAEC4C6-4999-49FA-9A20-D5286ACF228D}"/>
          </ac:spMkLst>
        </pc:spChg>
        <pc:spChg chg="mod">
          <ac:chgData name="Daniel Margetic (SECURITY)" userId="ee2278a4-4fec-4cd0-81f2-44424f444fea" providerId="ADAL" clId="{14CC6835-ADD7-4780-AD6C-A7F04BC7050D}" dt="2023-11-10T23:23:32.063" v="290" actId="20577"/>
          <ac:spMkLst>
            <pc:docMk/>
            <pc:sldMk cId="3620176511" sldId="2142532395"/>
            <ac:spMk id="18" creationId="{534C3077-CDBF-4AF7-9BDC-213801286609}"/>
          </ac:spMkLst>
        </pc:spChg>
        <pc:spChg chg="mod">
          <ac:chgData name="Daniel Margetic (SECURITY)" userId="ee2278a4-4fec-4cd0-81f2-44424f444fea" providerId="ADAL" clId="{14CC6835-ADD7-4780-AD6C-A7F04BC7050D}" dt="2023-11-10T23:23:32.081" v="296" actId="20577"/>
          <ac:spMkLst>
            <pc:docMk/>
            <pc:sldMk cId="3620176511" sldId="2142532395"/>
            <ac:spMk id="22" creationId="{26EC3D75-A7AA-419E-954A-541DBD940CE3}"/>
          </ac:spMkLst>
        </pc:spChg>
        <pc:spChg chg="mod">
          <ac:chgData name="Daniel Margetic (SECURITY)" userId="ee2278a4-4fec-4cd0-81f2-44424f444fea" providerId="ADAL" clId="{14CC6835-ADD7-4780-AD6C-A7F04BC7050D}" dt="2023-11-10T23:23:32.087" v="297" actId="20577"/>
          <ac:spMkLst>
            <pc:docMk/>
            <pc:sldMk cId="3620176511" sldId="2142532395"/>
            <ac:spMk id="25" creationId="{92D996AE-5E09-476E-81FB-22FA58980C80}"/>
          </ac:spMkLst>
        </pc:spChg>
        <pc:spChg chg="mod">
          <ac:chgData name="Daniel Margetic (SECURITY)" userId="ee2278a4-4fec-4cd0-81f2-44424f444fea" providerId="ADAL" clId="{14CC6835-ADD7-4780-AD6C-A7F04BC7050D}" dt="2023-11-10T23:23:32.101" v="303" actId="20577"/>
          <ac:spMkLst>
            <pc:docMk/>
            <pc:sldMk cId="3620176511" sldId="2142532395"/>
            <ac:spMk id="41" creationId="{5F718C7C-8E6C-4F1F-880F-BE556A2A4FA1}"/>
          </ac:spMkLst>
        </pc:spChg>
        <pc:spChg chg="mod">
          <ac:chgData name="Daniel Margetic (SECURITY)" userId="ee2278a4-4fec-4cd0-81f2-44424f444fea" providerId="ADAL" clId="{14CC6835-ADD7-4780-AD6C-A7F04BC7050D}" dt="2023-11-10T23:23:32.127" v="304" actId="20577"/>
          <ac:spMkLst>
            <pc:docMk/>
            <pc:sldMk cId="3620176511" sldId="2142532395"/>
            <ac:spMk id="43" creationId="{9A0E3318-F6C4-42EA-8925-F6A87532565D}"/>
          </ac:spMkLst>
        </pc:spChg>
        <pc:spChg chg="mod">
          <ac:chgData name="Daniel Margetic (SECURITY)" userId="ee2278a4-4fec-4cd0-81f2-44424f444fea" providerId="ADAL" clId="{14CC6835-ADD7-4780-AD6C-A7F04BC7050D}" dt="2023-11-10T23:23:32.142" v="310" actId="20577"/>
          <ac:spMkLst>
            <pc:docMk/>
            <pc:sldMk cId="3620176511" sldId="2142532395"/>
            <ac:spMk id="47" creationId="{97A63E6B-1073-45D8-81B7-6FB833A473A3}"/>
          </ac:spMkLst>
        </pc:spChg>
        <pc:spChg chg="mod">
          <ac:chgData name="Daniel Margetic (SECURITY)" userId="ee2278a4-4fec-4cd0-81f2-44424f444fea" providerId="ADAL" clId="{14CC6835-ADD7-4780-AD6C-A7F04BC7050D}" dt="2023-11-10T23:23:32.147" v="311" actId="20577"/>
          <ac:spMkLst>
            <pc:docMk/>
            <pc:sldMk cId="3620176511" sldId="2142532395"/>
            <ac:spMk id="49" creationId="{D8B9A33B-ADD7-4791-8FF2-6D7E50EF2C36}"/>
          </ac:spMkLst>
        </pc:spChg>
        <pc:spChg chg="mod">
          <ac:chgData name="Daniel Margetic (SECURITY)" userId="ee2278a4-4fec-4cd0-81f2-44424f444fea" providerId="ADAL" clId="{14CC6835-ADD7-4780-AD6C-A7F04BC7050D}" dt="2023-11-10T23:23:32.167" v="317" actId="20577"/>
          <ac:spMkLst>
            <pc:docMk/>
            <pc:sldMk cId="3620176511" sldId="2142532395"/>
            <ac:spMk id="53" creationId="{DE4F2781-57BF-400E-9776-D0CB596ECA76}"/>
          </ac:spMkLst>
        </pc:spChg>
        <pc:spChg chg="mod">
          <ac:chgData name="Daniel Margetic (SECURITY)" userId="ee2278a4-4fec-4cd0-81f2-44424f444fea" providerId="ADAL" clId="{14CC6835-ADD7-4780-AD6C-A7F04BC7050D}" dt="2023-11-10T23:23:32.173" v="318" actId="20577"/>
          <ac:spMkLst>
            <pc:docMk/>
            <pc:sldMk cId="3620176511" sldId="2142532395"/>
            <ac:spMk id="55" creationId="{89E44410-8F83-483F-AF65-068A8FA9E76C}"/>
          </ac:spMkLst>
        </pc:spChg>
        <pc:spChg chg="mod">
          <ac:chgData name="Daniel Margetic (SECURITY)" userId="ee2278a4-4fec-4cd0-81f2-44424f444fea" providerId="ADAL" clId="{14CC6835-ADD7-4780-AD6C-A7F04BC7050D}" dt="2023-11-10T23:23:32.190" v="324" actId="20577"/>
          <ac:spMkLst>
            <pc:docMk/>
            <pc:sldMk cId="3620176511" sldId="2142532395"/>
            <ac:spMk id="59" creationId="{91C29F1C-4489-4EBD-A4B7-A32D7A563807}"/>
          </ac:spMkLst>
        </pc:spChg>
        <pc:spChg chg="mod">
          <ac:chgData name="Daniel Margetic (SECURITY)" userId="ee2278a4-4fec-4cd0-81f2-44424f444fea" providerId="ADAL" clId="{14CC6835-ADD7-4780-AD6C-A7F04BC7050D}" dt="2023-11-10T23:23:32.193" v="325" actId="20577"/>
          <ac:spMkLst>
            <pc:docMk/>
            <pc:sldMk cId="3620176511" sldId="2142532395"/>
            <ac:spMk id="61" creationId="{89C2434E-16C4-48B5-AA76-0F387E7C12B5}"/>
          </ac:spMkLst>
        </pc:spChg>
        <pc:picChg chg="add mod">
          <ac:chgData name="Daniel Margetic (SECURITY)" userId="ee2278a4-4fec-4cd0-81f2-44424f444fea" providerId="ADAL" clId="{14CC6835-ADD7-4780-AD6C-A7F04BC7050D}" dt="2023-11-10T23:23:32.076" v="295"/>
          <ac:picMkLst>
            <pc:docMk/>
            <pc:sldMk cId="3620176511" sldId="2142532395"/>
            <ac:picMk id="6" creationId="{D531F966-0C6F-5A9B-02E7-A9DD9ECD6D57}"/>
          </ac:picMkLst>
        </pc:picChg>
        <pc:picChg chg="add mod">
          <ac:chgData name="Daniel Margetic (SECURITY)" userId="ee2278a4-4fec-4cd0-81f2-44424f444fea" providerId="ADAL" clId="{14CC6835-ADD7-4780-AD6C-A7F04BC7050D}" dt="2023-11-10T23:23:32.096" v="302"/>
          <ac:picMkLst>
            <pc:docMk/>
            <pc:sldMk cId="3620176511" sldId="2142532395"/>
            <ac:picMk id="24" creationId="{DEE962C2-DB56-8F88-35C6-25B434F0EE13}"/>
          </ac:picMkLst>
        </pc:picChg>
        <pc:picChg chg="add mod">
          <ac:chgData name="Daniel Margetic (SECURITY)" userId="ee2278a4-4fec-4cd0-81f2-44424f444fea" providerId="ADAL" clId="{14CC6835-ADD7-4780-AD6C-A7F04BC7050D}" dt="2023-11-10T23:23:32.137" v="309"/>
          <ac:picMkLst>
            <pc:docMk/>
            <pc:sldMk cId="3620176511" sldId="2142532395"/>
            <ac:picMk id="29" creationId="{25F54898-755C-234F-C38D-41FB3DF0C47A}"/>
          </ac:picMkLst>
        </pc:picChg>
        <pc:picChg chg="add mod">
          <ac:chgData name="Daniel Margetic (SECURITY)" userId="ee2278a4-4fec-4cd0-81f2-44424f444fea" providerId="ADAL" clId="{14CC6835-ADD7-4780-AD6C-A7F04BC7050D}" dt="2023-11-10T23:23:32.158" v="316"/>
          <ac:picMkLst>
            <pc:docMk/>
            <pc:sldMk cId="3620176511" sldId="2142532395"/>
            <ac:picMk id="31" creationId="{2A55AA5D-BCBA-9625-C480-9AE78825FD5D}"/>
          </ac:picMkLst>
        </pc:picChg>
        <pc:picChg chg="add mod">
          <ac:chgData name="Daniel Margetic (SECURITY)" userId="ee2278a4-4fec-4cd0-81f2-44424f444fea" providerId="ADAL" clId="{14CC6835-ADD7-4780-AD6C-A7F04BC7050D}" dt="2023-11-10T23:23:32.183" v="323"/>
          <ac:picMkLst>
            <pc:docMk/>
            <pc:sldMk cId="3620176511" sldId="2142532395"/>
            <ac:picMk id="32" creationId="{48B22366-62B9-8F40-A9AA-630B4C3CCD28}"/>
          </ac:picMkLst>
        </pc:picChg>
        <pc:picChg chg="add mod">
          <ac:chgData name="Daniel Margetic (SECURITY)" userId="ee2278a4-4fec-4cd0-81f2-44424f444fea" providerId="ADAL" clId="{14CC6835-ADD7-4780-AD6C-A7F04BC7050D}" dt="2023-11-10T23:23:32.209" v="330"/>
          <ac:picMkLst>
            <pc:docMk/>
            <pc:sldMk cId="3620176511" sldId="2142532395"/>
            <ac:picMk id="34" creationId="{D1FF3EEF-06AF-1B70-E412-215006CD1983}"/>
          </ac:picMkLst>
        </pc:picChg>
        <pc:picChg chg="add mod">
          <ac:chgData name="Daniel Margetic (SECURITY)" userId="ee2278a4-4fec-4cd0-81f2-44424f444fea" providerId="ADAL" clId="{14CC6835-ADD7-4780-AD6C-A7F04BC7050D}" dt="2023-11-10T23:23:32.368" v="337"/>
          <ac:picMkLst>
            <pc:docMk/>
            <pc:sldMk cId="3620176511" sldId="2142532395"/>
            <ac:picMk id="35" creationId="{F59E8771-FF33-23C5-755C-09E44805E8BB}"/>
          </ac:picMkLst>
        </pc:picChg>
        <pc:picChg chg="add mod">
          <ac:chgData name="Daniel Margetic (SECURITY)" userId="ee2278a4-4fec-4cd0-81f2-44424f444fea" providerId="ADAL" clId="{14CC6835-ADD7-4780-AD6C-A7F04BC7050D}" dt="2023-11-10T23:23:32.420" v="344"/>
          <ac:picMkLst>
            <pc:docMk/>
            <pc:sldMk cId="3620176511" sldId="2142532395"/>
            <ac:picMk id="36" creationId="{84EBE818-3510-25AA-3211-F810F2CDFF2D}"/>
          </ac:picMkLst>
        </pc:picChg>
        <pc:cxnChg chg="mod">
          <ac:chgData name="Daniel Margetic (SECURITY)" userId="ee2278a4-4fec-4cd0-81f2-44424f444fea" providerId="ADAL" clId="{14CC6835-ADD7-4780-AD6C-A7F04BC7050D}" dt="2023-11-10T23:23:32.033" v="288"/>
          <ac:cxnSpMkLst>
            <pc:docMk/>
            <pc:sldMk cId="3620176511"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2:58:20.461" v="1785" actId="47"/>
        <pc:sldMkLst>
          <pc:docMk/>
          <pc:sldMk cId="3675985323" sldId="2142532395"/>
        </pc:sldMkLst>
        <pc:spChg chg="mod">
          <ac:chgData name="Daniel Margetic (SECURITY)" userId="ee2278a4-4fec-4cd0-81f2-44424f444fea" providerId="ADAL" clId="{14CC6835-ADD7-4780-AD6C-A7F04BC7050D}" dt="2023-11-16T12:56:31.066" v="1771" actId="20577"/>
          <ac:spMkLst>
            <pc:docMk/>
            <pc:sldMk cId="3675985323" sldId="2142532395"/>
            <ac:spMk id="3" creationId="{02A2312C-B6C0-45C8-BA07-32B020802FF8}"/>
          </ac:spMkLst>
        </pc:spChg>
        <pc:spChg chg="mod">
          <ac:chgData name="Daniel Margetic (SECURITY)" userId="ee2278a4-4fec-4cd0-81f2-44424f444fea" providerId="ADAL" clId="{14CC6835-ADD7-4780-AD6C-A7F04BC7050D}" dt="2023-11-16T12:56:31.091" v="1772" actId="20577"/>
          <ac:spMkLst>
            <pc:docMk/>
            <pc:sldMk cId="3675985323" sldId="2142532395"/>
            <ac:spMk id="5" creationId="{449B3142-8E14-463C-9568-B853FC4E00D8}"/>
          </ac:spMkLst>
        </pc:spChg>
        <pc:spChg chg="mod">
          <ac:chgData name="Daniel Margetic (SECURITY)" userId="ee2278a4-4fec-4cd0-81f2-44424f444fea" providerId="ADAL" clId="{14CC6835-ADD7-4780-AD6C-A7F04BC7050D}" dt="2023-11-16T12:56:19.135" v="1725" actId="20577"/>
          <ac:spMkLst>
            <pc:docMk/>
            <pc:sldMk cId="3675985323" sldId="2142532395"/>
            <ac:spMk id="8" creationId="{3E3E86A1-51F0-4ACE-9110-65C339009DC5}"/>
          </ac:spMkLst>
        </pc:spChg>
        <pc:spChg chg="mod">
          <ac:chgData name="Daniel Margetic (SECURITY)" userId="ee2278a4-4fec-4cd0-81f2-44424f444fea" providerId="ADAL" clId="{14CC6835-ADD7-4780-AD6C-A7F04BC7050D}" dt="2023-11-16T12:56:19.141" v="1726" actId="20577"/>
          <ac:spMkLst>
            <pc:docMk/>
            <pc:sldMk cId="3675985323" sldId="2142532395"/>
            <ac:spMk id="9" creationId="{03055892-809B-4369-8DC3-837607F92822}"/>
          </ac:spMkLst>
        </pc:spChg>
        <pc:spChg chg="mod">
          <ac:chgData name="Daniel Margetic (SECURITY)" userId="ee2278a4-4fec-4cd0-81f2-44424f444fea" providerId="ADAL" clId="{14CC6835-ADD7-4780-AD6C-A7F04BC7050D}" dt="2023-11-16T12:56:31.999" v="1778" actId="20577"/>
          <ac:spMkLst>
            <pc:docMk/>
            <pc:sldMk cId="3675985323" sldId="2142532395"/>
            <ac:spMk id="12" creationId="{BF878C93-8775-4329-AC41-FB6E5F1F9E5D}"/>
          </ac:spMkLst>
        </pc:spChg>
        <pc:spChg chg="mod">
          <ac:chgData name="Daniel Margetic (SECURITY)" userId="ee2278a4-4fec-4cd0-81f2-44424f444fea" providerId="ADAL" clId="{14CC6835-ADD7-4780-AD6C-A7F04BC7050D}" dt="2023-11-16T12:56:32.024" v="1779" actId="20577"/>
          <ac:spMkLst>
            <pc:docMk/>
            <pc:sldMk cId="3675985323" sldId="2142532395"/>
            <ac:spMk id="13" creationId="{DEACA864-3795-4B65-93F0-66CF1A79BB5F}"/>
          </ac:spMkLst>
        </pc:spChg>
        <pc:spChg chg="mod">
          <ac:chgData name="Daniel Margetic (SECURITY)" userId="ee2278a4-4fec-4cd0-81f2-44424f444fea" providerId="ADAL" clId="{14CC6835-ADD7-4780-AD6C-A7F04BC7050D}" dt="2023-11-16T12:56:19.170" v="1729" actId="20577"/>
          <ac:spMkLst>
            <pc:docMk/>
            <pc:sldMk cId="3675985323" sldId="2142532395"/>
            <ac:spMk id="16" creationId="{8FAEC4C6-4999-49FA-9A20-D5286ACF228D}"/>
          </ac:spMkLst>
        </pc:spChg>
        <pc:spChg chg="mod">
          <ac:chgData name="Daniel Margetic (SECURITY)" userId="ee2278a4-4fec-4cd0-81f2-44424f444fea" providerId="ADAL" clId="{14CC6835-ADD7-4780-AD6C-A7F04BC7050D}" dt="2023-11-16T12:56:19.175" v="1730" actId="20577"/>
          <ac:spMkLst>
            <pc:docMk/>
            <pc:sldMk cId="3675985323" sldId="2142532395"/>
            <ac:spMk id="18" creationId="{534C3077-CDBF-4AF7-9BDC-213801286609}"/>
          </ac:spMkLst>
        </pc:spChg>
        <pc:spChg chg="mod">
          <ac:chgData name="Daniel Margetic (SECURITY)" userId="ee2278a4-4fec-4cd0-81f2-44424f444fea" providerId="ADAL" clId="{14CC6835-ADD7-4780-AD6C-A7F04BC7050D}" dt="2023-11-16T12:56:23.473" v="1736" actId="20577"/>
          <ac:spMkLst>
            <pc:docMk/>
            <pc:sldMk cId="3675985323" sldId="2142532395"/>
            <ac:spMk id="22" creationId="{26EC3D75-A7AA-419E-954A-541DBD940CE3}"/>
          </ac:spMkLst>
        </pc:spChg>
        <pc:spChg chg="mod">
          <ac:chgData name="Daniel Margetic (SECURITY)" userId="ee2278a4-4fec-4cd0-81f2-44424f444fea" providerId="ADAL" clId="{14CC6835-ADD7-4780-AD6C-A7F04BC7050D}" dt="2023-11-16T12:56:23.501" v="1737" actId="20577"/>
          <ac:spMkLst>
            <pc:docMk/>
            <pc:sldMk cId="3675985323" sldId="2142532395"/>
            <ac:spMk id="25" creationId="{92D996AE-5E09-476E-81FB-22FA58980C80}"/>
          </ac:spMkLst>
        </pc:spChg>
        <pc:spChg chg="mod">
          <ac:chgData name="Daniel Margetic (SECURITY)" userId="ee2278a4-4fec-4cd0-81f2-44424f444fea" providerId="ADAL" clId="{14CC6835-ADD7-4780-AD6C-A7F04BC7050D}" dt="2023-11-16T12:56:26.820" v="1743" actId="20577"/>
          <ac:spMkLst>
            <pc:docMk/>
            <pc:sldMk cId="3675985323" sldId="2142532395"/>
            <ac:spMk id="41" creationId="{5F718C7C-8E6C-4F1F-880F-BE556A2A4FA1}"/>
          </ac:spMkLst>
        </pc:spChg>
        <pc:spChg chg="mod">
          <ac:chgData name="Daniel Margetic (SECURITY)" userId="ee2278a4-4fec-4cd0-81f2-44424f444fea" providerId="ADAL" clId="{14CC6835-ADD7-4780-AD6C-A7F04BC7050D}" dt="2023-11-16T12:56:26.847" v="1744" actId="20577"/>
          <ac:spMkLst>
            <pc:docMk/>
            <pc:sldMk cId="3675985323" sldId="2142532395"/>
            <ac:spMk id="43" creationId="{9A0E3318-F6C4-42EA-8925-F6A87532565D}"/>
          </ac:spMkLst>
        </pc:spChg>
        <pc:spChg chg="mod">
          <ac:chgData name="Daniel Margetic (SECURITY)" userId="ee2278a4-4fec-4cd0-81f2-44424f444fea" providerId="ADAL" clId="{14CC6835-ADD7-4780-AD6C-A7F04BC7050D}" dt="2023-11-16T12:56:28.099" v="1750" actId="20577"/>
          <ac:spMkLst>
            <pc:docMk/>
            <pc:sldMk cId="3675985323" sldId="2142532395"/>
            <ac:spMk id="47" creationId="{97A63E6B-1073-45D8-81B7-6FB833A473A3}"/>
          </ac:spMkLst>
        </pc:spChg>
        <pc:spChg chg="mod">
          <ac:chgData name="Daniel Margetic (SECURITY)" userId="ee2278a4-4fec-4cd0-81f2-44424f444fea" providerId="ADAL" clId="{14CC6835-ADD7-4780-AD6C-A7F04BC7050D}" dt="2023-11-16T12:56:28.124" v="1751" actId="20577"/>
          <ac:spMkLst>
            <pc:docMk/>
            <pc:sldMk cId="3675985323" sldId="2142532395"/>
            <ac:spMk id="49" creationId="{D8B9A33B-ADD7-4791-8FF2-6D7E50EF2C36}"/>
          </ac:spMkLst>
        </pc:spChg>
        <pc:spChg chg="mod">
          <ac:chgData name="Daniel Margetic (SECURITY)" userId="ee2278a4-4fec-4cd0-81f2-44424f444fea" providerId="ADAL" clId="{14CC6835-ADD7-4780-AD6C-A7F04BC7050D}" dt="2023-11-16T12:56:29.020" v="1757" actId="20577"/>
          <ac:spMkLst>
            <pc:docMk/>
            <pc:sldMk cId="3675985323" sldId="2142532395"/>
            <ac:spMk id="53" creationId="{DE4F2781-57BF-400E-9776-D0CB596ECA76}"/>
          </ac:spMkLst>
        </pc:spChg>
        <pc:spChg chg="mod">
          <ac:chgData name="Daniel Margetic (SECURITY)" userId="ee2278a4-4fec-4cd0-81f2-44424f444fea" providerId="ADAL" clId="{14CC6835-ADD7-4780-AD6C-A7F04BC7050D}" dt="2023-11-16T12:56:29.046" v="1758" actId="20577"/>
          <ac:spMkLst>
            <pc:docMk/>
            <pc:sldMk cId="3675985323" sldId="2142532395"/>
            <ac:spMk id="55" creationId="{89E44410-8F83-483F-AF65-068A8FA9E76C}"/>
          </ac:spMkLst>
        </pc:spChg>
        <pc:spChg chg="mod">
          <ac:chgData name="Daniel Margetic (SECURITY)" userId="ee2278a4-4fec-4cd0-81f2-44424f444fea" providerId="ADAL" clId="{14CC6835-ADD7-4780-AD6C-A7F04BC7050D}" dt="2023-11-16T12:56:30.042" v="1764" actId="20577"/>
          <ac:spMkLst>
            <pc:docMk/>
            <pc:sldMk cId="3675985323" sldId="2142532395"/>
            <ac:spMk id="59" creationId="{91C29F1C-4489-4EBD-A4B7-A32D7A563807}"/>
          </ac:spMkLst>
        </pc:spChg>
        <pc:spChg chg="mod">
          <ac:chgData name="Daniel Margetic (SECURITY)" userId="ee2278a4-4fec-4cd0-81f2-44424f444fea" providerId="ADAL" clId="{14CC6835-ADD7-4780-AD6C-A7F04BC7050D}" dt="2023-11-16T12:56:30.068" v="1765" actId="20577"/>
          <ac:spMkLst>
            <pc:docMk/>
            <pc:sldMk cId="3675985323" sldId="2142532395"/>
            <ac:spMk id="61" creationId="{89C2434E-16C4-48B5-AA76-0F387E7C12B5}"/>
          </ac:spMkLst>
        </pc:spChg>
        <pc:picChg chg="add mod">
          <ac:chgData name="Daniel Margetic (SECURITY)" userId="ee2278a4-4fec-4cd0-81f2-44424f444fea" providerId="ADAL" clId="{14CC6835-ADD7-4780-AD6C-A7F04BC7050D}" dt="2023-11-16T12:56:19.188" v="1735"/>
          <ac:picMkLst>
            <pc:docMk/>
            <pc:sldMk cId="3675985323" sldId="2142532395"/>
            <ac:picMk id="32" creationId="{09A02F0B-9CDA-9B0A-BF81-9548182F5184}"/>
          </ac:picMkLst>
        </pc:picChg>
        <pc:picChg chg="add mod">
          <ac:chgData name="Daniel Margetic (SECURITY)" userId="ee2278a4-4fec-4cd0-81f2-44424f444fea" providerId="ADAL" clId="{14CC6835-ADD7-4780-AD6C-A7F04BC7050D}" dt="2023-11-16T12:56:23.512" v="1742"/>
          <ac:picMkLst>
            <pc:docMk/>
            <pc:sldMk cId="3675985323" sldId="2142532395"/>
            <ac:picMk id="34" creationId="{6C268151-5295-8FED-3A37-935E3E194A02}"/>
          </ac:picMkLst>
        </pc:picChg>
        <pc:picChg chg="add mod">
          <ac:chgData name="Daniel Margetic (SECURITY)" userId="ee2278a4-4fec-4cd0-81f2-44424f444fea" providerId="ADAL" clId="{14CC6835-ADD7-4780-AD6C-A7F04BC7050D}" dt="2023-11-16T12:56:26.856" v="1749"/>
          <ac:picMkLst>
            <pc:docMk/>
            <pc:sldMk cId="3675985323" sldId="2142532395"/>
            <ac:picMk id="35" creationId="{11C29AD8-AB29-557E-7EFC-255EE4293739}"/>
          </ac:picMkLst>
        </pc:picChg>
        <pc:picChg chg="add mod">
          <ac:chgData name="Daniel Margetic (SECURITY)" userId="ee2278a4-4fec-4cd0-81f2-44424f444fea" providerId="ADAL" clId="{14CC6835-ADD7-4780-AD6C-A7F04BC7050D}" dt="2023-11-16T12:56:28.136" v="1756"/>
          <ac:picMkLst>
            <pc:docMk/>
            <pc:sldMk cId="3675985323" sldId="2142532395"/>
            <ac:picMk id="36" creationId="{2ED91005-C216-32EF-603C-D63B2DDFFEF7}"/>
          </ac:picMkLst>
        </pc:picChg>
        <pc:picChg chg="add mod">
          <ac:chgData name="Daniel Margetic (SECURITY)" userId="ee2278a4-4fec-4cd0-81f2-44424f444fea" providerId="ADAL" clId="{14CC6835-ADD7-4780-AD6C-A7F04BC7050D}" dt="2023-11-16T12:56:29.056" v="1763"/>
          <ac:picMkLst>
            <pc:docMk/>
            <pc:sldMk cId="3675985323" sldId="2142532395"/>
            <ac:picMk id="37" creationId="{E7D97D53-CF34-2B99-6F1A-78E1652FFFF4}"/>
          </ac:picMkLst>
        </pc:picChg>
        <pc:picChg chg="add mod">
          <ac:chgData name="Daniel Margetic (SECURITY)" userId="ee2278a4-4fec-4cd0-81f2-44424f444fea" providerId="ADAL" clId="{14CC6835-ADD7-4780-AD6C-A7F04BC7050D}" dt="2023-11-16T12:56:30.080" v="1770"/>
          <ac:picMkLst>
            <pc:docMk/>
            <pc:sldMk cId="3675985323" sldId="2142532395"/>
            <ac:picMk id="38" creationId="{58C69E60-B40C-E92F-5A07-E367EA191813}"/>
          </ac:picMkLst>
        </pc:picChg>
        <pc:picChg chg="add mod">
          <ac:chgData name="Daniel Margetic (SECURITY)" userId="ee2278a4-4fec-4cd0-81f2-44424f444fea" providerId="ADAL" clId="{14CC6835-ADD7-4780-AD6C-A7F04BC7050D}" dt="2023-11-16T12:56:31.102" v="1777"/>
          <ac:picMkLst>
            <pc:docMk/>
            <pc:sldMk cId="3675985323" sldId="2142532395"/>
            <ac:picMk id="39" creationId="{3FB102EC-7FF9-35DA-EB17-565AAE258855}"/>
          </ac:picMkLst>
        </pc:picChg>
        <pc:picChg chg="add mod">
          <ac:chgData name="Daniel Margetic (SECURITY)" userId="ee2278a4-4fec-4cd0-81f2-44424f444fea" providerId="ADAL" clId="{14CC6835-ADD7-4780-AD6C-A7F04BC7050D}" dt="2023-11-16T12:56:32.037" v="1784"/>
          <ac:picMkLst>
            <pc:docMk/>
            <pc:sldMk cId="3675985323" sldId="2142532395"/>
            <ac:picMk id="40" creationId="{87B62E4D-800D-BC73-58DC-62C4D21D5130}"/>
          </ac:picMkLst>
        </pc:picChg>
        <pc:cxnChg chg="mod">
          <ac:chgData name="Daniel Margetic (SECURITY)" userId="ee2278a4-4fec-4cd0-81f2-44424f444fea" providerId="ADAL" clId="{14CC6835-ADD7-4780-AD6C-A7F04BC7050D}" dt="2023-11-16T12:56:19.145" v="1728"/>
          <ac:cxnSpMkLst>
            <pc:docMk/>
            <pc:sldMk cId="3675985323"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13:13.661" v="138" actId="47"/>
        <pc:sldMkLst>
          <pc:docMk/>
          <pc:sldMk cId="3744139110" sldId="2142532395"/>
        </pc:sldMkLst>
        <pc:spChg chg="mod">
          <ac:chgData name="Daniel Margetic (SECURITY)" userId="ee2278a4-4fec-4cd0-81f2-44424f444fea" providerId="ADAL" clId="{14CC6835-ADD7-4780-AD6C-A7F04BC7050D}" dt="2023-11-10T23:12:22.205" v="124" actId="20577"/>
          <ac:spMkLst>
            <pc:docMk/>
            <pc:sldMk cId="3744139110" sldId="2142532395"/>
            <ac:spMk id="3" creationId="{02A2312C-B6C0-45C8-BA07-32B020802FF8}"/>
          </ac:spMkLst>
        </pc:spChg>
        <pc:spChg chg="mod">
          <ac:chgData name="Daniel Margetic (SECURITY)" userId="ee2278a4-4fec-4cd0-81f2-44424f444fea" providerId="ADAL" clId="{14CC6835-ADD7-4780-AD6C-A7F04BC7050D}" dt="2023-11-10T23:12:22.212" v="125" actId="20577"/>
          <ac:spMkLst>
            <pc:docMk/>
            <pc:sldMk cId="3744139110" sldId="2142532395"/>
            <ac:spMk id="5" creationId="{449B3142-8E14-463C-9568-B853FC4E00D8}"/>
          </ac:spMkLst>
        </pc:spChg>
        <pc:spChg chg="mod">
          <ac:chgData name="Daniel Margetic (SECURITY)" userId="ee2278a4-4fec-4cd0-81f2-44424f444fea" providerId="ADAL" clId="{14CC6835-ADD7-4780-AD6C-A7F04BC7050D}" dt="2023-11-10T23:12:21.939" v="78" actId="20577"/>
          <ac:spMkLst>
            <pc:docMk/>
            <pc:sldMk cId="3744139110" sldId="2142532395"/>
            <ac:spMk id="8" creationId="{3E3E86A1-51F0-4ACE-9110-65C339009DC5}"/>
          </ac:spMkLst>
        </pc:spChg>
        <pc:spChg chg="mod">
          <ac:chgData name="Daniel Margetic (SECURITY)" userId="ee2278a4-4fec-4cd0-81f2-44424f444fea" providerId="ADAL" clId="{14CC6835-ADD7-4780-AD6C-A7F04BC7050D}" dt="2023-11-10T23:12:21.945" v="79" actId="20577"/>
          <ac:spMkLst>
            <pc:docMk/>
            <pc:sldMk cId="3744139110" sldId="2142532395"/>
            <ac:spMk id="9" creationId="{03055892-809B-4369-8DC3-837607F92822}"/>
          </ac:spMkLst>
        </pc:spChg>
        <pc:spChg chg="mod">
          <ac:chgData name="Daniel Margetic (SECURITY)" userId="ee2278a4-4fec-4cd0-81f2-44424f444fea" providerId="ADAL" clId="{14CC6835-ADD7-4780-AD6C-A7F04BC7050D}" dt="2023-11-10T23:12:22.237" v="131" actId="20577"/>
          <ac:spMkLst>
            <pc:docMk/>
            <pc:sldMk cId="3744139110" sldId="2142532395"/>
            <ac:spMk id="12" creationId="{BF878C93-8775-4329-AC41-FB6E5F1F9E5D}"/>
          </ac:spMkLst>
        </pc:spChg>
        <pc:spChg chg="mod">
          <ac:chgData name="Daniel Margetic (SECURITY)" userId="ee2278a4-4fec-4cd0-81f2-44424f444fea" providerId="ADAL" clId="{14CC6835-ADD7-4780-AD6C-A7F04BC7050D}" dt="2023-11-10T23:12:22.242" v="132" actId="20577"/>
          <ac:spMkLst>
            <pc:docMk/>
            <pc:sldMk cId="3744139110" sldId="2142532395"/>
            <ac:spMk id="13" creationId="{DEACA864-3795-4B65-93F0-66CF1A79BB5F}"/>
          </ac:spMkLst>
        </pc:spChg>
        <pc:spChg chg="mod">
          <ac:chgData name="Daniel Margetic (SECURITY)" userId="ee2278a4-4fec-4cd0-81f2-44424f444fea" providerId="ADAL" clId="{14CC6835-ADD7-4780-AD6C-A7F04BC7050D}" dt="2023-11-10T23:12:21.987" v="82" actId="20577"/>
          <ac:spMkLst>
            <pc:docMk/>
            <pc:sldMk cId="3744139110" sldId="2142532395"/>
            <ac:spMk id="16" creationId="{8FAEC4C6-4999-49FA-9A20-D5286ACF228D}"/>
          </ac:spMkLst>
        </pc:spChg>
        <pc:spChg chg="mod">
          <ac:chgData name="Daniel Margetic (SECURITY)" userId="ee2278a4-4fec-4cd0-81f2-44424f444fea" providerId="ADAL" clId="{14CC6835-ADD7-4780-AD6C-A7F04BC7050D}" dt="2023-11-10T23:12:21.994" v="83" actId="20577"/>
          <ac:spMkLst>
            <pc:docMk/>
            <pc:sldMk cId="3744139110" sldId="2142532395"/>
            <ac:spMk id="18" creationId="{534C3077-CDBF-4AF7-9BDC-213801286609}"/>
          </ac:spMkLst>
        </pc:spChg>
        <pc:spChg chg="mod">
          <ac:chgData name="Daniel Margetic (SECURITY)" userId="ee2278a4-4fec-4cd0-81f2-44424f444fea" providerId="ADAL" clId="{14CC6835-ADD7-4780-AD6C-A7F04BC7050D}" dt="2023-11-10T23:12:22.021" v="89" actId="20577"/>
          <ac:spMkLst>
            <pc:docMk/>
            <pc:sldMk cId="3744139110" sldId="2142532395"/>
            <ac:spMk id="22" creationId="{26EC3D75-A7AA-419E-954A-541DBD940CE3}"/>
          </ac:spMkLst>
        </pc:spChg>
        <pc:spChg chg="mod">
          <ac:chgData name="Daniel Margetic (SECURITY)" userId="ee2278a4-4fec-4cd0-81f2-44424f444fea" providerId="ADAL" clId="{14CC6835-ADD7-4780-AD6C-A7F04BC7050D}" dt="2023-11-10T23:12:22.028" v="90" actId="20577"/>
          <ac:spMkLst>
            <pc:docMk/>
            <pc:sldMk cId="3744139110" sldId="2142532395"/>
            <ac:spMk id="25" creationId="{92D996AE-5E09-476E-81FB-22FA58980C80}"/>
          </ac:spMkLst>
        </pc:spChg>
        <pc:spChg chg="mod">
          <ac:chgData name="Daniel Margetic (SECURITY)" userId="ee2278a4-4fec-4cd0-81f2-44424f444fea" providerId="ADAL" clId="{14CC6835-ADD7-4780-AD6C-A7F04BC7050D}" dt="2023-11-10T23:12:22.052" v="96" actId="20577"/>
          <ac:spMkLst>
            <pc:docMk/>
            <pc:sldMk cId="3744139110" sldId="2142532395"/>
            <ac:spMk id="41" creationId="{5F718C7C-8E6C-4F1F-880F-BE556A2A4FA1}"/>
          </ac:spMkLst>
        </pc:spChg>
        <pc:spChg chg="mod">
          <ac:chgData name="Daniel Margetic (SECURITY)" userId="ee2278a4-4fec-4cd0-81f2-44424f444fea" providerId="ADAL" clId="{14CC6835-ADD7-4780-AD6C-A7F04BC7050D}" dt="2023-11-10T23:12:22.064" v="97" actId="20577"/>
          <ac:spMkLst>
            <pc:docMk/>
            <pc:sldMk cId="3744139110" sldId="2142532395"/>
            <ac:spMk id="43" creationId="{9A0E3318-F6C4-42EA-8925-F6A87532565D}"/>
          </ac:spMkLst>
        </pc:spChg>
        <pc:spChg chg="mod">
          <ac:chgData name="Daniel Margetic (SECURITY)" userId="ee2278a4-4fec-4cd0-81f2-44424f444fea" providerId="ADAL" clId="{14CC6835-ADD7-4780-AD6C-A7F04BC7050D}" dt="2023-11-10T23:12:22.095" v="103" actId="20577"/>
          <ac:spMkLst>
            <pc:docMk/>
            <pc:sldMk cId="3744139110" sldId="2142532395"/>
            <ac:spMk id="47" creationId="{97A63E6B-1073-45D8-81B7-6FB833A473A3}"/>
          </ac:spMkLst>
        </pc:spChg>
        <pc:spChg chg="mod">
          <ac:chgData name="Daniel Margetic (SECURITY)" userId="ee2278a4-4fec-4cd0-81f2-44424f444fea" providerId="ADAL" clId="{14CC6835-ADD7-4780-AD6C-A7F04BC7050D}" dt="2023-11-10T23:12:22.100" v="104" actId="20577"/>
          <ac:spMkLst>
            <pc:docMk/>
            <pc:sldMk cId="3744139110" sldId="2142532395"/>
            <ac:spMk id="49" creationId="{D8B9A33B-ADD7-4791-8FF2-6D7E50EF2C36}"/>
          </ac:spMkLst>
        </pc:spChg>
        <pc:spChg chg="mod">
          <ac:chgData name="Daniel Margetic (SECURITY)" userId="ee2278a4-4fec-4cd0-81f2-44424f444fea" providerId="ADAL" clId="{14CC6835-ADD7-4780-AD6C-A7F04BC7050D}" dt="2023-11-10T23:12:22.119" v="110" actId="20577"/>
          <ac:spMkLst>
            <pc:docMk/>
            <pc:sldMk cId="3744139110" sldId="2142532395"/>
            <ac:spMk id="53" creationId="{DE4F2781-57BF-400E-9776-D0CB596ECA76}"/>
          </ac:spMkLst>
        </pc:spChg>
        <pc:spChg chg="mod">
          <ac:chgData name="Daniel Margetic (SECURITY)" userId="ee2278a4-4fec-4cd0-81f2-44424f444fea" providerId="ADAL" clId="{14CC6835-ADD7-4780-AD6C-A7F04BC7050D}" dt="2023-11-10T23:12:22.128" v="111" actId="20577"/>
          <ac:spMkLst>
            <pc:docMk/>
            <pc:sldMk cId="3744139110" sldId="2142532395"/>
            <ac:spMk id="55" creationId="{89E44410-8F83-483F-AF65-068A8FA9E76C}"/>
          </ac:spMkLst>
        </pc:spChg>
        <pc:spChg chg="mod">
          <ac:chgData name="Daniel Margetic (SECURITY)" userId="ee2278a4-4fec-4cd0-81f2-44424f444fea" providerId="ADAL" clId="{14CC6835-ADD7-4780-AD6C-A7F04BC7050D}" dt="2023-11-10T23:12:22.149" v="117" actId="20577"/>
          <ac:spMkLst>
            <pc:docMk/>
            <pc:sldMk cId="3744139110" sldId="2142532395"/>
            <ac:spMk id="59" creationId="{91C29F1C-4489-4EBD-A4B7-A32D7A563807}"/>
          </ac:spMkLst>
        </pc:spChg>
        <pc:spChg chg="mod">
          <ac:chgData name="Daniel Margetic (SECURITY)" userId="ee2278a4-4fec-4cd0-81f2-44424f444fea" providerId="ADAL" clId="{14CC6835-ADD7-4780-AD6C-A7F04BC7050D}" dt="2023-11-10T23:12:22.159" v="118" actId="20577"/>
          <ac:spMkLst>
            <pc:docMk/>
            <pc:sldMk cId="3744139110" sldId="2142532395"/>
            <ac:spMk id="61" creationId="{89C2434E-16C4-48B5-AA76-0F387E7C12B5}"/>
          </ac:spMkLst>
        </pc:spChg>
        <pc:picChg chg="add mod">
          <ac:chgData name="Daniel Margetic (SECURITY)" userId="ee2278a4-4fec-4cd0-81f2-44424f444fea" providerId="ADAL" clId="{14CC6835-ADD7-4780-AD6C-A7F04BC7050D}" dt="2023-11-10T23:12:22.010" v="88"/>
          <ac:picMkLst>
            <pc:docMk/>
            <pc:sldMk cId="3744139110" sldId="2142532395"/>
            <ac:picMk id="6" creationId="{8AC51554-EC26-B54C-0A94-86B02E3F8EC5}"/>
          </ac:picMkLst>
        </pc:picChg>
        <pc:picChg chg="add mod">
          <ac:chgData name="Daniel Margetic (SECURITY)" userId="ee2278a4-4fec-4cd0-81f2-44424f444fea" providerId="ADAL" clId="{14CC6835-ADD7-4780-AD6C-A7F04BC7050D}" dt="2023-11-10T23:12:22.040" v="95"/>
          <ac:picMkLst>
            <pc:docMk/>
            <pc:sldMk cId="3744139110" sldId="2142532395"/>
            <ac:picMk id="24" creationId="{5E5B50F4-94E4-1A7B-198B-038310BCACA9}"/>
          </ac:picMkLst>
        </pc:picChg>
        <pc:picChg chg="add mod">
          <ac:chgData name="Daniel Margetic (SECURITY)" userId="ee2278a4-4fec-4cd0-81f2-44424f444fea" providerId="ADAL" clId="{14CC6835-ADD7-4780-AD6C-A7F04BC7050D}" dt="2023-11-10T23:12:22.077" v="102"/>
          <ac:picMkLst>
            <pc:docMk/>
            <pc:sldMk cId="3744139110" sldId="2142532395"/>
            <ac:picMk id="29" creationId="{4F323699-2AFA-A727-FE92-570E2B83B0F7}"/>
          </ac:picMkLst>
        </pc:picChg>
        <pc:picChg chg="add mod">
          <ac:chgData name="Daniel Margetic (SECURITY)" userId="ee2278a4-4fec-4cd0-81f2-44424f444fea" providerId="ADAL" clId="{14CC6835-ADD7-4780-AD6C-A7F04BC7050D}" dt="2023-11-10T23:12:22.113" v="109"/>
          <ac:picMkLst>
            <pc:docMk/>
            <pc:sldMk cId="3744139110" sldId="2142532395"/>
            <ac:picMk id="31" creationId="{99DED7BF-900E-4CCE-1E19-E204F06A6044}"/>
          </ac:picMkLst>
        </pc:picChg>
        <pc:picChg chg="add mod">
          <ac:chgData name="Daniel Margetic (SECURITY)" userId="ee2278a4-4fec-4cd0-81f2-44424f444fea" providerId="ADAL" clId="{14CC6835-ADD7-4780-AD6C-A7F04BC7050D}" dt="2023-11-10T23:12:22.139" v="116"/>
          <ac:picMkLst>
            <pc:docMk/>
            <pc:sldMk cId="3744139110" sldId="2142532395"/>
            <ac:picMk id="32" creationId="{FF183253-D956-86E5-4802-6765EB0A144E}"/>
          </ac:picMkLst>
        </pc:picChg>
        <pc:picChg chg="add mod">
          <ac:chgData name="Daniel Margetic (SECURITY)" userId="ee2278a4-4fec-4cd0-81f2-44424f444fea" providerId="ADAL" clId="{14CC6835-ADD7-4780-AD6C-A7F04BC7050D}" dt="2023-11-10T23:12:22.196" v="123"/>
          <ac:picMkLst>
            <pc:docMk/>
            <pc:sldMk cId="3744139110" sldId="2142532395"/>
            <ac:picMk id="34" creationId="{0D542B1B-ACA9-4E96-5F8C-D4E3CA042416}"/>
          </ac:picMkLst>
        </pc:picChg>
        <pc:picChg chg="add mod">
          <ac:chgData name="Daniel Margetic (SECURITY)" userId="ee2278a4-4fec-4cd0-81f2-44424f444fea" providerId="ADAL" clId="{14CC6835-ADD7-4780-AD6C-A7F04BC7050D}" dt="2023-11-10T23:12:22.230" v="130"/>
          <ac:picMkLst>
            <pc:docMk/>
            <pc:sldMk cId="3744139110" sldId="2142532395"/>
            <ac:picMk id="35" creationId="{3B54C26F-DC77-44A2-B901-DDC3B91FF2C0}"/>
          </ac:picMkLst>
        </pc:picChg>
        <pc:picChg chg="add mod">
          <ac:chgData name="Daniel Margetic (SECURITY)" userId="ee2278a4-4fec-4cd0-81f2-44424f444fea" providerId="ADAL" clId="{14CC6835-ADD7-4780-AD6C-A7F04BC7050D}" dt="2023-11-10T23:12:22.254" v="137"/>
          <ac:picMkLst>
            <pc:docMk/>
            <pc:sldMk cId="3744139110" sldId="2142532395"/>
            <ac:picMk id="36" creationId="{FB4DB885-8C6C-41C6-2E68-8F88108A3C50}"/>
          </ac:picMkLst>
        </pc:picChg>
        <pc:cxnChg chg="mod">
          <ac:chgData name="Daniel Margetic (SECURITY)" userId="ee2278a4-4fec-4cd0-81f2-44424f444fea" providerId="ADAL" clId="{14CC6835-ADD7-4780-AD6C-A7F04BC7050D}" dt="2023-11-10T23:12:21.948" v="81"/>
          <ac:cxnSpMkLst>
            <pc:docMk/>
            <pc:sldMk cId="3744139110"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0T23:22:43.526" v="276" actId="47"/>
        <pc:sldMkLst>
          <pc:docMk/>
          <pc:sldMk cId="4042739985" sldId="2142532395"/>
        </pc:sldMkLst>
        <pc:spChg chg="mod">
          <ac:chgData name="Daniel Margetic (SECURITY)" userId="ee2278a4-4fec-4cd0-81f2-44424f444fea" providerId="ADAL" clId="{14CC6835-ADD7-4780-AD6C-A7F04BC7050D}" dt="2023-11-10T23:16:00.857" v="262" actId="20577"/>
          <ac:spMkLst>
            <pc:docMk/>
            <pc:sldMk cId="4042739985" sldId="2142532395"/>
            <ac:spMk id="3" creationId="{02A2312C-B6C0-45C8-BA07-32B020802FF8}"/>
          </ac:spMkLst>
        </pc:spChg>
        <pc:spChg chg="mod">
          <ac:chgData name="Daniel Margetic (SECURITY)" userId="ee2278a4-4fec-4cd0-81f2-44424f444fea" providerId="ADAL" clId="{14CC6835-ADD7-4780-AD6C-A7F04BC7050D}" dt="2023-11-10T23:16:00.866" v="263" actId="20577"/>
          <ac:spMkLst>
            <pc:docMk/>
            <pc:sldMk cId="4042739985" sldId="2142532395"/>
            <ac:spMk id="5" creationId="{449B3142-8E14-463C-9568-B853FC4E00D8}"/>
          </ac:spMkLst>
        </pc:spChg>
        <pc:spChg chg="mod">
          <ac:chgData name="Daniel Margetic (SECURITY)" userId="ee2278a4-4fec-4cd0-81f2-44424f444fea" providerId="ADAL" clId="{14CC6835-ADD7-4780-AD6C-A7F04BC7050D}" dt="2023-11-10T23:16:00.332" v="216" actId="20577"/>
          <ac:spMkLst>
            <pc:docMk/>
            <pc:sldMk cId="4042739985" sldId="2142532395"/>
            <ac:spMk id="8" creationId="{3E3E86A1-51F0-4ACE-9110-65C339009DC5}"/>
          </ac:spMkLst>
        </pc:spChg>
        <pc:spChg chg="mod">
          <ac:chgData name="Daniel Margetic (SECURITY)" userId="ee2278a4-4fec-4cd0-81f2-44424f444fea" providerId="ADAL" clId="{14CC6835-ADD7-4780-AD6C-A7F04BC7050D}" dt="2023-11-10T23:16:00.371" v="217" actId="20577"/>
          <ac:spMkLst>
            <pc:docMk/>
            <pc:sldMk cId="4042739985" sldId="2142532395"/>
            <ac:spMk id="9" creationId="{03055892-809B-4369-8DC3-837607F92822}"/>
          </ac:spMkLst>
        </pc:spChg>
        <pc:spChg chg="mod">
          <ac:chgData name="Daniel Margetic (SECURITY)" userId="ee2278a4-4fec-4cd0-81f2-44424f444fea" providerId="ADAL" clId="{14CC6835-ADD7-4780-AD6C-A7F04BC7050D}" dt="2023-11-10T23:16:00.897" v="269" actId="20577"/>
          <ac:spMkLst>
            <pc:docMk/>
            <pc:sldMk cId="4042739985" sldId="2142532395"/>
            <ac:spMk id="12" creationId="{BF878C93-8775-4329-AC41-FB6E5F1F9E5D}"/>
          </ac:spMkLst>
        </pc:spChg>
        <pc:spChg chg="mod">
          <ac:chgData name="Daniel Margetic (SECURITY)" userId="ee2278a4-4fec-4cd0-81f2-44424f444fea" providerId="ADAL" clId="{14CC6835-ADD7-4780-AD6C-A7F04BC7050D}" dt="2023-11-10T23:16:00.905" v="270" actId="20577"/>
          <ac:spMkLst>
            <pc:docMk/>
            <pc:sldMk cId="4042739985" sldId="2142532395"/>
            <ac:spMk id="13" creationId="{DEACA864-3795-4B65-93F0-66CF1A79BB5F}"/>
          </ac:spMkLst>
        </pc:spChg>
        <pc:spChg chg="mod">
          <ac:chgData name="Daniel Margetic (SECURITY)" userId="ee2278a4-4fec-4cd0-81f2-44424f444fea" providerId="ADAL" clId="{14CC6835-ADD7-4780-AD6C-A7F04BC7050D}" dt="2023-11-10T23:16:00.400" v="220" actId="20577"/>
          <ac:spMkLst>
            <pc:docMk/>
            <pc:sldMk cId="4042739985" sldId="2142532395"/>
            <ac:spMk id="16" creationId="{8FAEC4C6-4999-49FA-9A20-D5286ACF228D}"/>
          </ac:spMkLst>
        </pc:spChg>
        <pc:spChg chg="mod">
          <ac:chgData name="Daniel Margetic (SECURITY)" userId="ee2278a4-4fec-4cd0-81f2-44424f444fea" providerId="ADAL" clId="{14CC6835-ADD7-4780-AD6C-A7F04BC7050D}" dt="2023-11-10T23:16:00.407" v="221" actId="20577"/>
          <ac:spMkLst>
            <pc:docMk/>
            <pc:sldMk cId="4042739985" sldId="2142532395"/>
            <ac:spMk id="18" creationId="{534C3077-CDBF-4AF7-9BDC-213801286609}"/>
          </ac:spMkLst>
        </pc:spChg>
        <pc:spChg chg="mod">
          <ac:chgData name="Daniel Margetic (SECURITY)" userId="ee2278a4-4fec-4cd0-81f2-44424f444fea" providerId="ADAL" clId="{14CC6835-ADD7-4780-AD6C-A7F04BC7050D}" dt="2023-11-10T23:16:00.454" v="227" actId="20577"/>
          <ac:spMkLst>
            <pc:docMk/>
            <pc:sldMk cId="4042739985" sldId="2142532395"/>
            <ac:spMk id="22" creationId="{26EC3D75-A7AA-419E-954A-541DBD940CE3}"/>
          </ac:spMkLst>
        </pc:spChg>
        <pc:spChg chg="mod">
          <ac:chgData name="Daniel Margetic (SECURITY)" userId="ee2278a4-4fec-4cd0-81f2-44424f444fea" providerId="ADAL" clId="{14CC6835-ADD7-4780-AD6C-A7F04BC7050D}" dt="2023-11-10T23:16:00.460" v="228" actId="20577"/>
          <ac:spMkLst>
            <pc:docMk/>
            <pc:sldMk cId="4042739985" sldId="2142532395"/>
            <ac:spMk id="25" creationId="{92D996AE-5E09-476E-81FB-22FA58980C80}"/>
          </ac:spMkLst>
        </pc:spChg>
        <pc:spChg chg="mod">
          <ac:chgData name="Daniel Margetic (SECURITY)" userId="ee2278a4-4fec-4cd0-81f2-44424f444fea" providerId="ADAL" clId="{14CC6835-ADD7-4780-AD6C-A7F04BC7050D}" dt="2023-11-10T23:16:00.476" v="234" actId="20577"/>
          <ac:spMkLst>
            <pc:docMk/>
            <pc:sldMk cId="4042739985" sldId="2142532395"/>
            <ac:spMk id="41" creationId="{5F718C7C-8E6C-4F1F-880F-BE556A2A4FA1}"/>
          </ac:spMkLst>
        </pc:spChg>
        <pc:spChg chg="mod">
          <ac:chgData name="Daniel Margetic (SECURITY)" userId="ee2278a4-4fec-4cd0-81f2-44424f444fea" providerId="ADAL" clId="{14CC6835-ADD7-4780-AD6C-A7F04BC7050D}" dt="2023-11-10T23:16:00.494" v="235" actId="20577"/>
          <ac:spMkLst>
            <pc:docMk/>
            <pc:sldMk cId="4042739985" sldId="2142532395"/>
            <ac:spMk id="43" creationId="{9A0E3318-F6C4-42EA-8925-F6A87532565D}"/>
          </ac:spMkLst>
        </pc:spChg>
        <pc:spChg chg="mod">
          <ac:chgData name="Daniel Margetic (SECURITY)" userId="ee2278a4-4fec-4cd0-81f2-44424f444fea" providerId="ADAL" clId="{14CC6835-ADD7-4780-AD6C-A7F04BC7050D}" dt="2023-11-10T23:16:00.623" v="241" actId="20577"/>
          <ac:spMkLst>
            <pc:docMk/>
            <pc:sldMk cId="4042739985" sldId="2142532395"/>
            <ac:spMk id="47" creationId="{97A63E6B-1073-45D8-81B7-6FB833A473A3}"/>
          </ac:spMkLst>
        </pc:spChg>
        <pc:spChg chg="mod">
          <ac:chgData name="Daniel Margetic (SECURITY)" userId="ee2278a4-4fec-4cd0-81f2-44424f444fea" providerId="ADAL" clId="{14CC6835-ADD7-4780-AD6C-A7F04BC7050D}" dt="2023-11-10T23:16:00.683" v="242" actId="20577"/>
          <ac:spMkLst>
            <pc:docMk/>
            <pc:sldMk cId="4042739985" sldId="2142532395"/>
            <ac:spMk id="49" creationId="{D8B9A33B-ADD7-4791-8FF2-6D7E50EF2C36}"/>
          </ac:spMkLst>
        </pc:spChg>
        <pc:spChg chg="mod">
          <ac:chgData name="Daniel Margetic (SECURITY)" userId="ee2278a4-4fec-4cd0-81f2-44424f444fea" providerId="ADAL" clId="{14CC6835-ADD7-4780-AD6C-A7F04BC7050D}" dt="2023-11-10T23:16:00.745" v="248" actId="20577"/>
          <ac:spMkLst>
            <pc:docMk/>
            <pc:sldMk cId="4042739985" sldId="2142532395"/>
            <ac:spMk id="53" creationId="{DE4F2781-57BF-400E-9776-D0CB596ECA76}"/>
          </ac:spMkLst>
        </pc:spChg>
        <pc:spChg chg="mod">
          <ac:chgData name="Daniel Margetic (SECURITY)" userId="ee2278a4-4fec-4cd0-81f2-44424f444fea" providerId="ADAL" clId="{14CC6835-ADD7-4780-AD6C-A7F04BC7050D}" dt="2023-11-10T23:16:00.751" v="249" actId="20577"/>
          <ac:spMkLst>
            <pc:docMk/>
            <pc:sldMk cId="4042739985" sldId="2142532395"/>
            <ac:spMk id="55" creationId="{89E44410-8F83-483F-AF65-068A8FA9E76C}"/>
          </ac:spMkLst>
        </pc:spChg>
        <pc:spChg chg="mod">
          <ac:chgData name="Daniel Margetic (SECURITY)" userId="ee2278a4-4fec-4cd0-81f2-44424f444fea" providerId="ADAL" clId="{14CC6835-ADD7-4780-AD6C-A7F04BC7050D}" dt="2023-11-10T23:16:00.785" v="255" actId="20577"/>
          <ac:spMkLst>
            <pc:docMk/>
            <pc:sldMk cId="4042739985" sldId="2142532395"/>
            <ac:spMk id="59" creationId="{91C29F1C-4489-4EBD-A4B7-A32D7A563807}"/>
          </ac:spMkLst>
        </pc:spChg>
        <pc:spChg chg="mod">
          <ac:chgData name="Daniel Margetic (SECURITY)" userId="ee2278a4-4fec-4cd0-81f2-44424f444fea" providerId="ADAL" clId="{14CC6835-ADD7-4780-AD6C-A7F04BC7050D}" dt="2023-11-10T23:16:00.799" v="256" actId="20577"/>
          <ac:spMkLst>
            <pc:docMk/>
            <pc:sldMk cId="4042739985" sldId="2142532395"/>
            <ac:spMk id="61" creationId="{89C2434E-16C4-48B5-AA76-0F387E7C12B5}"/>
          </ac:spMkLst>
        </pc:spChg>
        <pc:picChg chg="add mod">
          <ac:chgData name="Daniel Margetic (SECURITY)" userId="ee2278a4-4fec-4cd0-81f2-44424f444fea" providerId="ADAL" clId="{14CC6835-ADD7-4780-AD6C-A7F04BC7050D}" dt="2023-11-10T23:16:00.445" v="226"/>
          <ac:picMkLst>
            <pc:docMk/>
            <pc:sldMk cId="4042739985" sldId="2142532395"/>
            <ac:picMk id="6" creationId="{11B91232-33E3-16F0-117E-B2496DA481F0}"/>
          </ac:picMkLst>
        </pc:picChg>
        <pc:picChg chg="add mod">
          <ac:chgData name="Daniel Margetic (SECURITY)" userId="ee2278a4-4fec-4cd0-81f2-44424f444fea" providerId="ADAL" clId="{14CC6835-ADD7-4780-AD6C-A7F04BC7050D}" dt="2023-11-10T23:16:00.471" v="233"/>
          <ac:picMkLst>
            <pc:docMk/>
            <pc:sldMk cId="4042739985" sldId="2142532395"/>
            <ac:picMk id="24" creationId="{E2386FEF-88F6-2622-24BE-92665B7CF3F7}"/>
          </ac:picMkLst>
        </pc:picChg>
        <pc:picChg chg="add mod">
          <ac:chgData name="Daniel Margetic (SECURITY)" userId="ee2278a4-4fec-4cd0-81f2-44424f444fea" providerId="ADAL" clId="{14CC6835-ADD7-4780-AD6C-A7F04BC7050D}" dt="2023-11-10T23:16:00.541" v="240"/>
          <ac:picMkLst>
            <pc:docMk/>
            <pc:sldMk cId="4042739985" sldId="2142532395"/>
            <ac:picMk id="29" creationId="{62FADA41-5390-78A0-E2EE-8DB6DD9BFF39}"/>
          </ac:picMkLst>
        </pc:picChg>
        <pc:picChg chg="add mod">
          <ac:chgData name="Daniel Margetic (SECURITY)" userId="ee2278a4-4fec-4cd0-81f2-44424f444fea" providerId="ADAL" clId="{14CC6835-ADD7-4780-AD6C-A7F04BC7050D}" dt="2023-11-10T23:16:00.735" v="247"/>
          <ac:picMkLst>
            <pc:docMk/>
            <pc:sldMk cId="4042739985" sldId="2142532395"/>
            <ac:picMk id="31" creationId="{A43818FF-2DA7-5E88-A2E1-DE649C64B0DB}"/>
          </ac:picMkLst>
        </pc:picChg>
        <pc:picChg chg="add mod">
          <ac:chgData name="Daniel Margetic (SECURITY)" userId="ee2278a4-4fec-4cd0-81f2-44424f444fea" providerId="ADAL" clId="{14CC6835-ADD7-4780-AD6C-A7F04BC7050D}" dt="2023-11-10T23:16:00.768" v="254"/>
          <ac:picMkLst>
            <pc:docMk/>
            <pc:sldMk cId="4042739985" sldId="2142532395"/>
            <ac:picMk id="32" creationId="{4719400E-240B-E3FA-EC66-7AD8B6D12155}"/>
          </ac:picMkLst>
        </pc:picChg>
        <pc:picChg chg="add mod">
          <ac:chgData name="Daniel Margetic (SECURITY)" userId="ee2278a4-4fec-4cd0-81f2-44424f444fea" providerId="ADAL" clId="{14CC6835-ADD7-4780-AD6C-A7F04BC7050D}" dt="2023-11-10T23:16:00.815" v="261"/>
          <ac:picMkLst>
            <pc:docMk/>
            <pc:sldMk cId="4042739985" sldId="2142532395"/>
            <ac:picMk id="34" creationId="{366EC8E0-6D8D-8C4C-3A06-8F4003CD03A2}"/>
          </ac:picMkLst>
        </pc:picChg>
        <pc:picChg chg="add mod">
          <ac:chgData name="Daniel Margetic (SECURITY)" userId="ee2278a4-4fec-4cd0-81f2-44424f444fea" providerId="ADAL" clId="{14CC6835-ADD7-4780-AD6C-A7F04BC7050D}" dt="2023-11-10T23:16:00.889" v="268"/>
          <ac:picMkLst>
            <pc:docMk/>
            <pc:sldMk cId="4042739985" sldId="2142532395"/>
            <ac:picMk id="35" creationId="{A1D48A48-4B2B-A26D-173B-1D6017A08223}"/>
          </ac:picMkLst>
        </pc:picChg>
        <pc:picChg chg="add mod">
          <ac:chgData name="Daniel Margetic (SECURITY)" userId="ee2278a4-4fec-4cd0-81f2-44424f444fea" providerId="ADAL" clId="{14CC6835-ADD7-4780-AD6C-A7F04BC7050D}" dt="2023-11-10T23:16:00.921" v="275"/>
          <ac:picMkLst>
            <pc:docMk/>
            <pc:sldMk cId="4042739985" sldId="2142532395"/>
            <ac:picMk id="36" creationId="{19584234-4D22-55B5-B10D-4DDEB0C2F68C}"/>
          </ac:picMkLst>
        </pc:picChg>
        <pc:cxnChg chg="mod">
          <ac:chgData name="Daniel Margetic (SECURITY)" userId="ee2278a4-4fec-4cd0-81f2-44424f444fea" providerId="ADAL" clId="{14CC6835-ADD7-4780-AD6C-A7F04BC7050D}" dt="2023-11-10T23:16:00.375" v="219"/>
          <ac:cxnSpMkLst>
            <pc:docMk/>
            <pc:sldMk cId="4042739985"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3:15:28.750" v="1947" actId="47"/>
        <pc:sldMkLst>
          <pc:docMk/>
          <pc:sldMk cId="4043520574" sldId="2142532395"/>
        </pc:sldMkLst>
        <pc:spChg chg="mod">
          <ac:chgData name="Daniel Margetic (SECURITY)" userId="ee2278a4-4fec-4cd0-81f2-44424f444fea" providerId="ADAL" clId="{14CC6835-ADD7-4780-AD6C-A7F04BC7050D}" dt="2023-11-16T13:07:22.732" v="1909" actId="20577"/>
          <ac:spMkLst>
            <pc:docMk/>
            <pc:sldMk cId="4043520574" sldId="2142532395"/>
            <ac:spMk id="3" creationId="{02A2312C-B6C0-45C8-BA07-32B020802FF8}"/>
          </ac:spMkLst>
        </pc:spChg>
        <pc:spChg chg="mod">
          <ac:chgData name="Daniel Margetic (SECURITY)" userId="ee2278a4-4fec-4cd0-81f2-44424f444fea" providerId="ADAL" clId="{14CC6835-ADD7-4780-AD6C-A7F04BC7050D}" dt="2023-11-16T13:07:22.760" v="1910" actId="20577"/>
          <ac:spMkLst>
            <pc:docMk/>
            <pc:sldMk cId="4043520574" sldId="2142532395"/>
            <ac:spMk id="5" creationId="{449B3142-8E14-463C-9568-B853FC4E00D8}"/>
          </ac:spMkLst>
        </pc:spChg>
        <pc:spChg chg="mod">
          <ac:chgData name="Daniel Margetic (SECURITY)" userId="ee2278a4-4fec-4cd0-81f2-44424f444fea" providerId="ADAL" clId="{14CC6835-ADD7-4780-AD6C-A7F04BC7050D}" dt="2023-11-16T13:06:57.994" v="1863" actId="20577"/>
          <ac:spMkLst>
            <pc:docMk/>
            <pc:sldMk cId="4043520574" sldId="2142532395"/>
            <ac:spMk id="8" creationId="{3E3E86A1-51F0-4ACE-9110-65C339009DC5}"/>
          </ac:spMkLst>
        </pc:spChg>
        <pc:spChg chg="mod">
          <ac:chgData name="Daniel Margetic (SECURITY)" userId="ee2278a4-4fec-4cd0-81f2-44424f444fea" providerId="ADAL" clId="{14CC6835-ADD7-4780-AD6C-A7F04BC7050D}" dt="2023-11-16T13:06:57.999" v="1864" actId="20577"/>
          <ac:spMkLst>
            <pc:docMk/>
            <pc:sldMk cId="4043520574" sldId="2142532395"/>
            <ac:spMk id="9" creationId="{03055892-809B-4369-8DC3-837607F92822}"/>
          </ac:spMkLst>
        </pc:spChg>
        <pc:spChg chg="mod">
          <ac:chgData name="Daniel Margetic (SECURITY)" userId="ee2278a4-4fec-4cd0-81f2-44424f444fea" providerId="ADAL" clId="{14CC6835-ADD7-4780-AD6C-A7F04BC7050D}" dt="2023-11-16T13:07:23.684" v="1916" actId="20577"/>
          <ac:spMkLst>
            <pc:docMk/>
            <pc:sldMk cId="4043520574" sldId="2142532395"/>
            <ac:spMk id="12" creationId="{BF878C93-8775-4329-AC41-FB6E5F1F9E5D}"/>
          </ac:spMkLst>
        </pc:spChg>
        <pc:spChg chg="mod">
          <ac:chgData name="Daniel Margetic (SECURITY)" userId="ee2278a4-4fec-4cd0-81f2-44424f444fea" providerId="ADAL" clId="{14CC6835-ADD7-4780-AD6C-A7F04BC7050D}" dt="2023-11-16T13:07:23.709" v="1917" actId="20577"/>
          <ac:spMkLst>
            <pc:docMk/>
            <pc:sldMk cId="4043520574" sldId="2142532395"/>
            <ac:spMk id="13" creationId="{DEACA864-3795-4B65-93F0-66CF1A79BB5F}"/>
          </ac:spMkLst>
        </pc:spChg>
        <pc:spChg chg="mod">
          <ac:chgData name="Daniel Margetic (SECURITY)" userId="ee2278a4-4fec-4cd0-81f2-44424f444fea" providerId="ADAL" clId="{14CC6835-ADD7-4780-AD6C-A7F04BC7050D}" dt="2023-11-16T13:06:58.029" v="1867" actId="20577"/>
          <ac:spMkLst>
            <pc:docMk/>
            <pc:sldMk cId="4043520574" sldId="2142532395"/>
            <ac:spMk id="16" creationId="{8FAEC4C6-4999-49FA-9A20-D5286ACF228D}"/>
          </ac:spMkLst>
        </pc:spChg>
        <pc:spChg chg="mod">
          <ac:chgData name="Daniel Margetic (SECURITY)" userId="ee2278a4-4fec-4cd0-81f2-44424f444fea" providerId="ADAL" clId="{14CC6835-ADD7-4780-AD6C-A7F04BC7050D}" dt="2023-11-16T13:06:58.034" v="1868" actId="20577"/>
          <ac:spMkLst>
            <pc:docMk/>
            <pc:sldMk cId="4043520574" sldId="2142532395"/>
            <ac:spMk id="18" creationId="{534C3077-CDBF-4AF7-9BDC-213801286609}"/>
          </ac:spMkLst>
        </pc:spChg>
        <pc:spChg chg="mod">
          <ac:chgData name="Daniel Margetic (SECURITY)" userId="ee2278a4-4fec-4cd0-81f2-44424f444fea" providerId="ADAL" clId="{14CC6835-ADD7-4780-AD6C-A7F04BC7050D}" dt="2023-11-16T13:07:01.780" v="1874" actId="20577"/>
          <ac:spMkLst>
            <pc:docMk/>
            <pc:sldMk cId="4043520574" sldId="2142532395"/>
            <ac:spMk id="22" creationId="{26EC3D75-A7AA-419E-954A-541DBD940CE3}"/>
          </ac:spMkLst>
        </pc:spChg>
        <pc:spChg chg="mod">
          <ac:chgData name="Daniel Margetic (SECURITY)" userId="ee2278a4-4fec-4cd0-81f2-44424f444fea" providerId="ADAL" clId="{14CC6835-ADD7-4780-AD6C-A7F04BC7050D}" dt="2023-11-16T13:07:01.807" v="1875" actId="20577"/>
          <ac:spMkLst>
            <pc:docMk/>
            <pc:sldMk cId="4043520574" sldId="2142532395"/>
            <ac:spMk id="25" creationId="{92D996AE-5E09-476E-81FB-22FA58980C80}"/>
          </ac:spMkLst>
        </pc:spChg>
        <pc:spChg chg="mod">
          <ac:chgData name="Daniel Margetic (SECURITY)" userId="ee2278a4-4fec-4cd0-81f2-44424f444fea" providerId="ADAL" clId="{14CC6835-ADD7-4780-AD6C-A7F04BC7050D}" dt="2023-11-16T13:07:04.548" v="1881" actId="20577"/>
          <ac:spMkLst>
            <pc:docMk/>
            <pc:sldMk cId="4043520574" sldId="2142532395"/>
            <ac:spMk id="41" creationId="{5F718C7C-8E6C-4F1F-880F-BE556A2A4FA1}"/>
          </ac:spMkLst>
        </pc:spChg>
        <pc:spChg chg="mod">
          <ac:chgData name="Daniel Margetic (SECURITY)" userId="ee2278a4-4fec-4cd0-81f2-44424f444fea" providerId="ADAL" clId="{14CC6835-ADD7-4780-AD6C-A7F04BC7050D}" dt="2023-11-16T13:07:04.573" v="1882" actId="20577"/>
          <ac:spMkLst>
            <pc:docMk/>
            <pc:sldMk cId="4043520574" sldId="2142532395"/>
            <ac:spMk id="43" creationId="{9A0E3318-F6C4-42EA-8925-F6A87532565D}"/>
          </ac:spMkLst>
        </pc:spChg>
        <pc:spChg chg="mod">
          <ac:chgData name="Daniel Margetic (SECURITY)" userId="ee2278a4-4fec-4cd0-81f2-44424f444fea" providerId="ADAL" clId="{14CC6835-ADD7-4780-AD6C-A7F04BC7050D}" dt="2023-11-16T13:07:19.451" v="1888" actId="20577"/>
          <ac:spMkLst>
            <pc:docMk/>
            <pc:sldMk cId="4043520574" sldId="2142532395"/>
            <ac:spMk id="47" creationId="{97A63E6B-1073-45D8-81B7-6FB833A473A3}"/>
          </ac:spMkLst>
        </pc:spChg>
        <pc:spChg chg="mod">
          <ac:chgData name="Daniel Margetic (SECURITY)" userId="ee2278a4-4fec-4cd0-81f2-44424f444fea" providerId="ADAL" clId="{14CC6835-ADD7-4780-AD6C-A7F04BC7050D}" dt="2023-11-16T13:07:19.477" v="1889" actId="20577"/>
          <ac:spMkLst>
            <pc:docMk/>
            <pc:sldMk cId="4043520574" sldId="2142532395"/>
            <ac:spMk id="49" creationId="{D8B9A33B-ADD7-4791-8FF2-6D7E50EF2C36}"/>
          </ac:spMkLst>
        </pc:spChg>
        <pc:spChg chg="mod">
          <ac:chgData name="Daniel Margetic (SECURITY)" userId="ee2278a4-4fec-4cd0-81f2-44424f444fea" providerId="ADAL" clId="{14CC6835-ADD7-4780-AD6C-A7F04BC7050D}" dt="2023-11-16T13:07:20.671" v="1895" actId="20577"/>
          <ac:spMkLst>
            <pc:docMk/>
            <pc:sldMk cId="4043520574" sldId="2142532395"/>
            <ac:spMk id="53" creationId="{DE4F2781-57BF-400E-9776-D0CB596ECA76}"/>
          </ac:spMkLst>
        </pc:spChg>
        <pc:spChg chg="mod">
          <ac:chgData name="Daniel Margetic (SECURITY)" userId="ee2278a4-4fec-4cd0-81f2-44424f444fea" providerId="ADAL" clId="{14CC6835-ADD7-4780-AD6C-A7F04BC7050D}" dt="2023-11-16T13:07:20.697" v="1896" actId="20577"/>
          <ac:spMkLst>
            <pc:docMk/>
            <pc:sldMk cId="4043520574" sldId="2142532395"/>
            <ac:spMk id="55" creationId="{89E44410-8F83-483F-AF65-068A8FA9E76C}"/>
          </ac:spMkLst>
        </pc:spChg>
        <pc:spChg chg="mod">
          <ac:chgData name="Daniel Margetic (SECURITY)" userId="ee2278a4-4fec-4cd0-81f2-44424f444fea" providerId="ADAL" clId="{14CC6835-ADD7-4780-AD6C-A7F04BC7050D}" dt="2023-11-16T13:07:31.647" v="1923" actId="20577"/>
          <ac:spMkLst>
            <pc:docMk/>
            <pc:sldMk cId="4043520574" sldId="2142532395"/>
            <ac:spMk id="58" creationId="{68111BEC-B35B-A65C-5898-A3D5E3D8520B}"/>
          </ac:spMkLst>
        </pc:spChg>
        <pc:spChg chg="mod">
          <ac:chgData name="Daniel Margetic (SECURITY)" userId="ee2278a4-4fec-4cd0-81f2-44424f444fea" providerId="ADAL" clId="{14CC6835-ADD7-4780-AD6C-A7F04BC7050D}" dt="2023-11-16T13:07:21.743" v="1902" actId="20577"/>
          <ac:spMkLst>
            <pc:docMk/>
            <pc:sldMk cId="4043520574" sldId="2142532395"/>
            <ac:spMk id="59" creationId="{91C29F1C-4489-4EBD-A4B7-A32D7A563807}"/>
          </ac:spMkLst>
        </pc:spChg>
        <pc:spChg chg="mod">
          <ac:chgData name="Daniel Margetic (SECURITY)" userId="ee2278a4-4fec-4cd0-81f2-44424f444fea" providerId="ADAL" clId="{14CC6835-ADD7-4780-AD6C-A7F04BC7050D}" dt="2023-11-16T13:07:31.673" v="1924" actId="20577"/>
          <ac:spMkLst>
            <pc:docMk/>
            <pc:sldMk cId="4043520574" sldId="2142532395"/>
            <ac:spMk id="60" creationId="{AD2213D7-B94F-85E9-34DC-C57FCA787D02}"/>
          </ac:spMkLst>
        </pc:spChg>
        <pc:spChg chg="mod">
          <ac:chgData name="Daniel Margetic (SECURITY)" userId="ee2278a4-4fec-4cd0-81f2-44424f444fea" providerId="ADAL" clId="{14CC6835-ADD7-4780-AD6C-A7F04BC7050D}" dt="2023-11-16T13:07:21.770" v="1903" actId="20577"/>
          <ac:spMkLst>
            <pc:docMk/>
            <pc:sldMk cId="4043520574" sldId="2142532395"/>
            <ac:spMk id="61" creationId="{89C2434E-16C4-48B5-AA76-0F387E7C12B5}"/>
          </ac:spMkLst>
        </pc:spChg>
        <pc:spChg chg="mod">
          <ac:chgData name="Daniel Margetic (SECURITY)" userId="ee2278a4-4fec-4cd0-81f2-44424f444fea" providerId="ADAL" clId="{14CC6835-ADD7-4780-AD6C-A7F04BC7050D}" dt="2023-11-16T13:07:42.352" v="1930" actId="20577"/>
          <ac:spMkLst>
            <pc:docMk/>
            <pc:sldMk cId="4043520574" sldId="2142532395"/>
            <ac:spMk id="64" creationId="{DD0AFA56-5396-E59F-56A8-476BAD71892C}"/>
          </ac:spMkLst>
        </pc:spChg>
        <pc:spChg chg="mod">
          <ac:chgData name="Daniel Margetic (SECURITY)" userId="ee2278a4-4fec-4cd0-81f2-44424f444fea" providerId="ADAL" clId="{14CC6835-ADD7-4780-AD6C-A7F04BC7050D}" dt="2023-11-16T13:07:42.379" v="1931" actId="20577"/>
          <ac:spMkLst>
            <pc:docMk/>
            <pc:sldMk cId="4043520574" sldId="2142532395"/>
            <ac:spMk id="65" creationId="{57679DB3-1ACE-3CDC-FB7F-4A9B2B012A4C}"/>
          </ac:spMkLst>
        </pc:spChg>
        <pc:spChg chg="mod">
          <ac:chgData name="Daniel Margetic (SECURITY)" userId="ee2278a4-4fec-4cd0-81f2-44424f444fea" providerId="ADAL" clId="{14CC6835-ADD7-4780-AD6C-A7F04BC7050D}" dt="2023-11-16T13:07:44.286" v="1937" actId="20577"/>
          <ac:spMkLst>
            <pc:docMk/>
            <pc:sldMk cId="4043520574" sldId="2142532395"/>
            <ac:spMk id="67" creationId="{87C4D700-84E5-08CD-9720-B3E1FFC96596}"/>
          </ac:spMkLst>
        </pc:spChg>
        <pc:spChg chg="mod">
          <ac:chgData name="Daniel Margetic (SECURITY)" userId="ee2278a4-4fec-4cd0-81f2-44424f444fea" providerId="ADAL" clId="{14CC6835-ADD7-4780-AD6C-A7F04BC7050D}" dt="2023-11-16T13:07:44.311" v="1938" actId="20577"/>
          <ac:spMkLst>
            <pc:docMk/>
            <pc:sldMk cId="4043520574" sldId="2142532395"/>
            <ac:spMk id="68" creationId="{2F01B3AC-955E-1018-BB33-DA4C0C24C36D}"/>
          </ac:spMkLst>
        </pc:spChg>
        <pc:picChg chg="add mod">
          <ac:chgData name="Daniel Margetic (SECURITY)" userId="ee2278a4-4fec-4cd0-81f2-44424f444fea" providerId="ADAL" clId="{14CC6835-ADD7-4780-AD6C-A7F04BC7050D}" dt="2023-11-16T13:06:58.048" v="1873"/>
          <ac:picMkLst>
            <pc:docMk/>
            <pc:sldMk cId="4043520574" sldId="2142532395"/>
            <ac:picMk id="32" creationId="{73BDC496-C963-284D-11F8-312D061A3446}"/>
          </ac:picMkLst>
        </pc:picChg>
        <pc:picChg chg="add mod">
          <ac:chgData name="Daniel Margetic (SECURITY)" userId="ee2278a4-4fec-4cd0-81f2-44424f444fea" providerId="ADAL" clId="{14CC6835-ADD7-4780-AD6C-A7F04BC7050D}" dt="2023-11-16T13:07:01.817" v="1880"/>
          <ac:picMkLst>
            <pc:docMk/>
            <pc:sldMk cId="4043520574" sldId="2142532395"/>
            <ac:picMk id="34" creationId="{2E1760A3-09E5-6D61-B4B9-88EF0A3ADCC3}"/>
          </ac:picMkLst>
        </pc:picChg>
        <pc:picChg chg="add mod">
          <ac:chgData name="Daniel Margetic (SECURITY)" userId="ee2278a4-4fec-4cd0-81f2-44424f444fea" providerId="ADAL" clId="{14CC6835-ADD7-4780-AD6C-A7F04BC7050D}" dt="2023-11-16T13:07:04.584" v="1887"/>
          <ac:picMkLst>
            <pc:docMk/>
            <pc:sldMk cId="4043520574" sldId="2142532395"/>
            <ac:picMk id="35" creationId="{1969FEAF-14D1-80C2-7D7C-7B890D599316}"/>
          </ac:picMkLst>
        </pc:picChg>
        <pc:picChg chg="add mod">
          <ac:chgData name="Daniel Margetic (SECURITY)" userId="ee2278a4-4fec-4cd0-81f2-44424f444fea" providerId="ADAL" clId="{14CC6835-ADD7-4780-AD6C-A7F04BC7050D}" dt="2023-11-16T13:07:19.489" v="1894"/>
          <ac:picMkLst>
            <pc:docMk/>
            <pc:sldMk cId="4043520574" sldId="2142532395"/>
            <ac:picMk id="36" creationId="{D8EDEFF8-AD8D-B529-DFD1-F702EA440EE2}"/>
          </ac:picMkLst>
        </pc:picChg>
        <pc:picChg chg="add mod">
          <ac:chgData name="Daniel Margetic (SECURITY)" userId="ee2278a4-4fec-4cd0-81f2-44424f444fea" providerId="ADAL" clId="{14CC6835-ADD7-4780-AD6C-A7F04BC7050D}" dt="2023-11-16T13:07:20.708" v="1901"/>
          <ac:picMkLst>
            <pc:docMk/>
            <pc:sldMk cId="4043520574" sldId="2142532395"/>
            <ac:picMk id="37" creationId="{153ED300-CC0B-F789-4C31-2CB6EE2B64D2}"/>
          </ac:picMkLst>
        </pc:picChg>
        <pc:picChg chg="add mod">
          <ac:chgData name="Daniel Margetic (SECURITY)" userId="ee2278a4-4fec-4cd0-81f2-44424f444fea" providerId="ADAL" clId="{14CC6835-ADD7-4780-AD6C-A7F04BC7050D}" dt="2023-11-16T13:07:21.780" v="1908"/>
          <ac:picMkLst>
            <pc:docMk/>
            <pc:sldMk cId="4043520574" sldId="2142532395"/>
            <ac:picMk id="38" creationId="{806EA4F8-90F1-4C04-A025-4EDC6DEFFFB4}"/>
          </ac:picMkLst>
        </pc:picChg>
        <pc:picChg chg="add mod">
          <ac:chgData name="Daniel Margetic (SECURITY)" userId="ee2278a4-4fec-4cd0-81f2-44424f444fea" providerId="ADAL" clId="{14CC6835-ADD7-4780-AD6C-A7F04BC7050D}" dt="2023-11-16T13:07:22.772" v="1915"/>
          <ac:picMkLst>
            <pc:docMk/>
            <pc:sldMk cId="4043520574" sldId="2142532395"/>
            <ac:picMk id="39" creationId="{B0804BFE-F38F-EF69-7721-5E87C5613E9A}"/>
          </ac:picMkLst>
        </pc:picChg>
        <pc:picChg chg="add mod">
          <ac:chgData name="Daniel Margetic (SECURITY)" userId="ee2278a4-4fec-4cd0-81f2-44424f444fea" providerId="ADAL" clId="{14CC6835-ADD7-4780-AD6C-A7F04BC7050D}" dt="2023-11-16T13:07:23.719" v="1922"/>
          <ac:picMkLst>
            <pc:docMk/>
            <pc:sldMk cId="4043520574" sldId="2142532395"/>
            <ac:picMk id="40" creationId="{2F4478B4-45E6-2B34-D6CC-140614775919}"/>
          </ac:picMkLst>
        </pc:picChg>
        <pc:picChg chg="add mod">
          <ac:chgData name="Daniel Margetic (SECURITY)" userId="ee2278a4-4fec-4cd0-81f2-44424f444fea" providerId="ADAL" clId="{14CC6835-ADD7-4780-AD6C-A7F04BC7050D}" dt="2023-11-16T13:07:31.684" v="1929"/>
          <ac:picMkLst>
            <pc:docMk/>
            <pc:sldMk cId="4043520574" sldId="2142532395"/>
            <ac:picMk id="42" creationId="{BA82B3E3-02E5-DCAB-72AE-4441A61310BD}"/>
          </ac:picMkLst>
        </pc:picChg>
        <pc:picChg chg="add mod">
          <ac:chgData name="Daniel Margetic (SECURITY)" userId="ee2278a4-4fec-4cd0-81f2-44424f444fea" providerId="ADAL" clId="{14CC6835-ADD7-4780-AD6C-A7F04BC7050D}" dt="2023-11-16T13:07:42.390" v="1936"/>
          <ac:picMkLst>
            <pc:docMk/>
            <pc:sldMk cId="4043520574" sldId="2142532395"/>
            <ac:picMk id="44" creationId="{F36489ED-CF22-96CE-8493-FC8F317503E7}"/>
          </ac:picMkLst>
        </pc:picChg>
        <pc:picChg chg="add mod">
          <ac:chgData name="Daniel Margetic (SECURITY)" userId="ee2278a4-4fec-4cd0-81f2-44424f444fea" providerId="ADAL" clId="{14CC6835-ADD7-4780-AD6C-A7F04BC7050D}" dt="2023-11-16T13:07:44.322" v="1943"/>
          <ac:picMkLst>
            <pc:docMk/>
            <pc:sldMk cId="4043520574" sldId="2142532395"/>
            <ac:picMk id="46" creationId="{731A9A06-C5A2-80A5-3531-DCC2390CC27E}"/>
          </ac:picMkLst>
        </pc:picChg>
        <pc:cxnChg chg="mod">
          <ac:chgData name="Daniel Margetic (SECURITY)" userId="ee2278a4-4fec-4cd0-81f2-44424f444fea" providerId="ADAL" clId="{14CC6835-ADD7-4780-AD6C-A7F04BC7050D}" dt="2023-11-16T13:06:58.003" v="1866"/>
          <ac:cxnSpMkLst>
            <pc:docMk/>
            <pc:sldMk cId="4043520574" sldId="2142532395"/>
            <ac:cxnSpMk id="23" creationId="{AB43E8F0-8C3C-4F1E-919E-E1ECE342E8DE}"/>
          </ac:cxnSpMkLst>
        </pc:cxnChg>
      </pc:sldChg>
      <pc:sldChg chg="addSp modSp add del mod ord">
        <pc:chgData name="Daniel Margetic (SECURITY)" userId="ee2278a4-4fec-4cd0-81f2-44424f444fea" providerId="ADAL" clId="{14CC6835-ADD7-4780-AD6C-A7F04BC7050D}" dt="2023-11-16T10:51:22.806" v="1551" actId="47"/>
        <pc:sldMkLst>
          <pc:docMk/>
          <pc:sldMk cId="4276792447" sldId="2142532395"/>
        </pc:sldMkLst>
        <pc:spChg chg="mod">
          <ac:chgData name="Daniel Margetic (SECURITY)" userId="ee2278a4-4fec-4cd0-81f2-44424f444fea" providerId="ADAL" clId="{14CC6835-ADD7-4780-AD6C-A7F04BC7050D}" dt="2023-11-16T10:47:53.377" v="1537" actId="20577"/>
          <ac:spMkLst>
            <pc:docMk/>
            <pc:sldMk cId="4276792447" sldId="2142532395"/>
            <ac:spMk id="3" creationId="{02A2312C-B6C0-45C8-BA07-32B020802FF8}"/>
          </ac:spMkLst>
        </pc:spChg>
        <pc:spChg chg="mod">
          <ac:chgData name="Daniel Margetic (SECURITY)" userId="ee2278a4-4fec-4cd0-81f2-44424f444fea" providerId="ADAL" clId="{14CC6835-ADD7-4780-AD6C-A7F04BC7050D}" dt="2023-11-16T10:47:53.392" v="1538" actId="20577"/>
          <ac:spMkLst>
            <pc:docMk/>
            <pc:sldMk cId="4276792447" sldId="2142532395"/>
            <ac:spMk id="5" creationId="{449B3142-8E14-463C-9568-B853FC4E00D8}"/>
          </ac:spMkLst>
        </pc:spChg>
        <pc:spChg chg="mod">
          <ac:chgData name="Daniel Margetic (SECURITY)" userId="ee2278a4-4fec-4cd0-81f2-44424f444fea" providerId="ADAL" clId="{14CC6835-ADD7-4780-AD6C-A7F04BC7050D}" dt="2023-11-16T10:47:05.644" v="1491" actId="20577"/>
          <ac:spMkLst>
            <pc:docMk/>
            <pc:sldMk cId="4276792447" sldId="2142532395"/>
            <ac:spMk id="8" creationId="{3E3E86A1-51F0-4ACE-9110-65C339009DC5}"/>
          </ac:spMkLst>
        </pc:spChg>
        <pc:spChg chg="mod">
          <ac:chgData name="Daniel Margetic (SECURITY)" userId="ee2278a4-4fec-4cd0-81f2-44424f444fea" providerId="ADAL" clId="{14CC6835-ADD7-4780-AD6C-A7F04BC7050D}" dt="2023-11-16T10:47:05.651" v="1492" actId="20577"/>
          <ac:spMkLst>
            <pc:docMk/>
            <pc:sldMk cId="4276792447" sldId="2142532395"/>
            <ac:spMk id="9" creationId="{03055892-809B-4369-8DC3-837607F92822}"/>
          </ac:spMkLst>
        </pc:spChg>
        <pc:spChg chg="mod">
          <ac:chgData name="Daniel Margetic (SECURITY)" userId="ee2278a4-4fec-4cd0-81f2-44424f444fea" providerId="ADAL" clId="{14CC6835-ADD7-4780-AD6C-A7F04BC7050D}" dt="2023-11-16T10:47:55.935" v="1544" actId="20577"/>
          <ac:spMkLst>
            <pc:docMk/>
            <pc:sldMk cId="4276792447" sldId="2142532395"/>
            <ac:spMk id="12" creationId="{BF878C93-8775-4329-AC41-FB6E5F1F9E5D}"/>
          </ac:spMkLst>
        </pc:spChg>
        <pc:spChg chg="mod">
          <ac:chgData name="Daniel Margetic (SECURITY)" userId="ee2278a4-4fec-4cd0-81f2-44424f444fea" providerId="ADAL" clId="{14CC6835-ADD7-4780-AD6C-A7F04BC7050D}" dt="2023-11-16T10:47:55.949" v="1545" actId="20577"/>
          <ac:spMkLst>
            <pc:docMk/>
            <pc:sldMk cId="4276792447" sldId="2142532395"/>
            <ac:spMk id="13" creationId="{DEACA864-3795-4B65-93F0-66CF1A79BB5F}"/>
          </ac:spMkLst>
        </pc:spChg>
        <pc:spChg chg="mod">
          <ac:chgData name="Daniel Margetic (SECURITY)" userId="ee2278a4-4fec-4cd0-81f2-44424f444fea" providerId="ADAL" clId="{14CC6835-ADD7-4780-AD6C-A7F04BC7050D}" dt="2023-11-16T10:47:25.560" v="1495" actId="20577"/>
          <ac:spMkLst>
            <pc:docMk/>
            <pc:sldMk cId="4276792447" sldId="2142532395"/>
            <ac:spMk id="16" creationId="{8FAEC4C6-4999-49FA-9A20-D5286ACF228D}"/>
          </ac:spMkLst>
        </pc:spChg>
        <pc:spChg chg="mod">
          <ac:chgData name="Daniel Margetic (SECURITY)" userId="ee2278a4-4fec-4cd0-81f2-44424f444fea" providerId="ADAL" clId="{14CC6835-ADD7-4780-AD6C-A7F04BC7050D}" dt="2023-11-16T10:47:25.577" v="1496" actId="20577"/>
          <ac:spMkLst>
            <pc:docMk/>
            <pc:sldMk cId="4276792447" sldId="2142532395"/>
            <ac:spMk id="18" creationId="{534C3077-CDBF-4AF7-9BDC-213801286609}"/>
          </ac:spMkLst>
        </pc:spChg>
        <pc:spChg chg="mod">
          <ac:chgData name="Daniel Margetic (SECURITY)" userId="ee2278a4-4fec-4cd0-81f2-44424f444fea" providerId="ADAL" clId="{14CC6835-ADD7-4780-AD6C-A7F04BC7050D}" dt="2023-11-16T10:47:42.428" v="1502" actId="20577"/>
          <ac:spMkLst>
            <pc:docMk/>
            <pc:sldMk cId="4276792447" sldId="2142532395"/>
            <ac:spMk id="22" creationId="{26EC3D75-A7AA-419E-954A-541DBD940CE3}"/>
          </ac:spMkLst>
        </pc:spChg>
        <pc:spChg chg="mod">
          <ac:chgData name="Daniel Margetic (SECURITY)" userId="ee2278a4-4fec-4cd0-81f2-44424f444fea" providerId="ADAL" clId="{14CC6835-ADD7-4780-AD6C-A7F04BC7050D}" dt="2023-11-16T10:47:42.443" v="1503" actId="20577"/>
          <ac:spMkLst>
            <pc:docMk/>
            <pc:sldMk cId="4276792447" sldId="2142532395"/>
            <ac:spMk id="25" creationId="{92D996AE-5E09-476E-81FB-22FA58980C80}"/>
          </ac:spMkLst>
        </pc:spChg>
        <pc:spChg chg="mod">
          <ac:chgData name="Daniel Margetic (SECURITY)" userId="ee2278a4-4fec-4cd0-81f2-44424f444fea" providerId="ADAL" clId="{14CC6835-ADD7-4780-AD6C-A7F04BC7050D}" dt="2023-11-16T10:47:45.856" v="1509" actId="20577"/>
          <ac:spMkLst>
            <pc:docMk/>
            <pc:sldMk cId="4276792447" sldId="2142532395"/>
            <ac:spMk id="41" creationId="{5F718C7C-8E6C-4F1F-880F-BE556A2A4FA1}"/>
          </ac:spMkLst>
        </pc:spChg>
        <pc:spChg chg="mod">
          <ac:chgData name="Daniel Margetic (SECURITY)" userId="ee2278a4-4fec-4cd0-81f2-44424f444fea" providerId="ADAL" clId="{14CC6835-ADD7-4780-AD6C-A7F04BC7050D}" dt="2023-11-16T10:47:45.870" v="1510" actId="20577"/>
          <ac:spMkLst>
            <pc:docMk/>
            <pc:sldMk cId="4276792447" sldId="2142532395"/>
            <ac:spMk id="43" creationId="{9A0E3318-F6C4-42EA-8925-F6A87532565D}"/>
          </ac:spMkLst>
        </pc:spChg>
        <pc:spChg chg="mod">
          <ac:chgData name="Daniel Margetic (SECURITY)" userId="ee2278a4-4fec-4cd0-81f2-44424f444fea" providerId="ADAL" clId="{14CC6835-ADD7-4780-AD6C-A7F04BC7050D}" dt="2023-11-16T10:47:48.436" v="1516" actId="20577"/>
          <ac:spMkLst>
            <pc:docMk/>
            <pc:sldMk cId="4276792447" sldId="2142532395"/>
            <ac:spMk id="47" creationId="{97A63E6B-1073-45D8-81B7-6FB833A473A3}"/>
          </ac:spMkLst>
        </pc:spChg>
        <pc:spChg chg="mod">
          <ac:chgData name="Daniel Margetic (SECURITY)" userId="ee2278a4-4fec-4cd0-81f2-44424f444fea" providerId="ADAL" clId="{14CC6835-ADD7-4780-AD6C-A7F04BC7050D}" dt="2023-11-16T10:47:48.452" v="1517" actId="20577"/>
          <ac:spMkLst>
            <pc:docMk/>
            <pc:sldMk cId="4276792447" sldId="2142532395"/>
            <ac:spMk id="49" creationId="{D8B9A33B-ADD7-4791-8FF2-6D7E50EF2C36}"/>
          </ac:spMkLst>
        </pc:spChg>
        <pc:spChg chg="mod">
          <ac:chgData name="Daniel Margetic (SECURITY)" userId="ee2278a4-4fec-4cd0-81f2-44424f444fea" providerId="ADAL" clId="{14CC6835-ADD7-4780-AD6C-A7F04BC7050D}" dt="2023-11-16T10:47:50.170" v="1523" actId="20577"/>
          <ac:spMkLst>
            <pc:docMk/>
            <pc:sldMk cId="4276792447" sldId="2142532395"/>
            <ac:spMk id="53" creationId="{DE4F2781-57BF-400E-9776-D0CB596ECA76}"/>
          </ac:spMkLst>
        </pc:spChg>
        <pc:spChg chg="mod">
          <ac:chgData name="Daniel Margetic (SECURITY)" userId="ee2278a4-4fec-4cd0-81f2-44424f444fea" providerId="ADAL" clId="{14CC6835-ADD7-4780-AD6C-A7F04BC7050D}" dt="2023-11-16T10:47:50.187" v="1524" actId="20577"/>
          <ac:spMkLst>
            <pc:docMk/>
            <pc:sldMk cId="4276792447" sldId="2142532395"/>
            <ac:spMk id="55" creationId="{89E44410-8F83-483F-AF65-068A8FA9E76C}"/>
          </ac:spMkLst>
        </pc:spChg>
        <pc:spChg chg="mod">
          <ac:chgData name="Daniel Margetic (SECURITY)" userId="ee2278a4-4fec-4cd0-81f2-44424f444fea" providerId="ADAL" clId="{14CC6835-ADD7-4780-AD6C-A7F04BC7050D}" dt="2023-11-16T10:47:51.726" v="1530" actId="20577"/>
          <ac:spMkLst>
            <pc:docMk/>
            <pc:sldMk cId="4276792447" sldId="2142532395"/>
            <ac:spMk id="59" creationId="{91C29F1C-4489-4EBD-A4B7-A32D7A563807}"/>
          </ac:spMkLst>
        </pc:spChg>
        <pc:spChg chg="mod">
          <ac:chgData name="Daniel Margetic (SECURITY)" userId="ee2278a4-4fec-4cd0-81f2-44424f444fea" providerId="ADAL" clId="{14CC6835-ADD7-4780-AD6C-A7F04BC7050D}" dt="2023-11-16T10:47:51.741" v="1531" actId="20577"/>
          <ac:spMkLst>
            <pc:docMk/>
            <pc:sldMk cId="4276792447" sldId="2142532395"/>
            <ac:spMk id="61" creationId="{89C2434E-16C4-48B5-AA76-0F387E7C12B5}"/>
          </ac:spMkLst>
        </pc:spChg>
        <pc:picChg chg="add mod">
          <ac:chgData name="Daniel Margetic (SECURITY)" userId="ee2278a4-4fec-4cd0-81f2-44424f444fea" providerId="ADAL" clId="{14CC6835-ADD7-4780-AD6C-A7F04BC7050D}" dt="2023-11-16T10:47:25.591" v="1501"/>
          <ac:picMkLst>
            <pc:docMk/>
            <pc:sldMk cId="4276792447" sldId="2142532395"/>
            <ac:picMk id="32" creationId="{5598917D-242D-4D76-4787-9F8B62356C5C}"/>
          </ac:picMkLst>
        </pc:picChg>
        <pc:picChg chg="add mod">
          <ac:chgData name="Daniel Margetic (SECURITY)" userId="ee2278a4-4fec-4cd0-81f2-44424f444fea" providerId="ADAL" clId="{14CC6835-ADD7-4780-AD6C-A7F04BC7050D}" dt="2023-11-16T10:47:42.455" v="1508"/>
          <ac:picMkLst>
            <pc:docMk/>
            <pc:sldMk cId="4276792447" sldId="2142532395"/>
            <ac:picMk id="34" creationId="{6B8F4E59-361C-691C-CB1F-406B85B736E2}"/>
          </ac:picMkLst>
        </pc:picChg>
        <pc:picChg chg="add mod">
          <ac:chgData name="Daniel Margetic (SECURITY)" userId="ee2278a4-4fec-4cd0-81f2-44424f444fea" providerId="ADAL" clId="{14CC6835-ADD7-4780-AD6C-A7F04BC7050D}" dt="2023-11-16T10:47:45.881" v="1515"/>
          <ac:picMkLst>
            <pc:docMk/>
            <pc:sldMk cId="4276792447" sldId="2142532395"/>
            <ac:picMk id="35" creationId="{ACE32540-AC69-B24D-9D68-DD94AE207986}"/>
          </ac:picMkLst>
        </pc:picChg>
        <pc:picChg chg="add mod">
          <ac:chgData name="Daniel Margetic (SECURITY)" userId="ee2278a4-4fec-4cd0-81f2-44424f444fea" providerId="ADAL" clId="{14CC6835-ADD7-4780-AD6C-A7F04BC7050D}" dt="2023-11-16T10:47:48.467" v="1522"/>
          <ac:picMkLst>
            <pc:docMk/>
            <pc:sldMk cId="4276792447" sldId="2142532395"/>
            <ac:picMk id="36" creationId="{77CD542B-DE89-8610-C13B-36A894AC642E}"/>
          </ac:picMkLst>
        </pc:picChg>
        <pc:picChg chg="add mod">
          <ac:chgData name="Daniel Margetic (SECURITY)" userId="ee2278a4-4fec-4cd0-81f2-44424f444fea" providerId="ADAL" clId="{14CC6835-ADD7-4780-AD6C-A7F04BC7050D}" dt="2023-11-16T10:47:50.197" v="1529"/>
          <ac:picMkLst>
            <pc:docMk/>
            <pc:sldMk cId="4276792447" sldId="2142532395"/>
            <ac:picMk id="37" creationId="{161ACAB5-D9B4-DD30-A757-E7C035E2D655}"/>
          </ac:picMkLst>
        </pc:picChg>
        <pc:picChg chg="add mod">
          <ac:chgData name="Daniel Margetic (SECURITY)" userId="ee2278a4-4fec-4cd0-81f2-44424f444fea" providerId="ADAL" clId="{14CC6835-ADD7-4780-AD6C-A7F04BC7050D}" dt="2023-11-16T10:47:51.754" v="1536"/>
          <ac:picMkLst>
            <pc:docMk/>
            <pc:sldMk cId="4276792447" sldId="2142532395"/>
            <ac:picMk id="38" creationId="{0B62838F-66BE-7676-6C20-A6CDACA1547C}"/>
          </ac:picMkLst>
        </pc:picChg>
        <pc:picChg chg="add mod">
          <ac:chgData name="Daniel Margetic (SECURITY)" userId="ee2278a4-4fec-4cd0-81f2-44424f444fea" providerId="ADAL" clId="{14CC6835-ADD7-4780-AD6C-A7F04BC7050D}" dt="2023-11-16T10:47:53.405" v="1543"/>
          <ac:picMkLst>
            <pc:docMk/>
            <pc:sldMk cId="4276792447" sldId="2142532395"/>
            <ac:picMk id="39" creationId="{13190A88-E04F-A94A-5FB9-6091E35028DB}"/>
          </ac:picMkLst>
        </pc:picChg>
        <pc:picChg chg="add mod">
          <ac:chgData name="Daniel Margetic (SECURITY)" userId="ee2278a4-4fec-4cd0-81f2-44424f444fea" providerId="ADAL" clId="{14CC6835-ADD7-4780-AD6C-A7F04BC7050D}" dt="2023-11-16T10:47:55.962" v="1550"/>
          <ac:picMkLst>
            <pc:docMk/>
            <pc:sldMk cId="4276792447" sldId="2142532395"/>
            <ac:picMk id="40" creationId="{924D26ED-BAFE-6832-8CF5-DA42A40B7F2F}"/>
          </ac:picMkLst>
        </pc:picChg>
        <pc:cxnChg chg="mod">
          <ac:chgData name="Daniel Margetic (SECURITY)" userId="ee2278a4-4fec-4cd0-81f2-44424f444fea" providerId="ADAL" clId="{14CC6835-ADD7-4780-AD6C-A7F04BC7050D}" dt="2023-11-16T10:47:05.657" v="1494"/>
          <ac:cxnSpMkLst>
            <pc:docMk/>
            <pc:sldMk cId="4276792447" sldId="2142532395"/>
            <ac:cxnSpMk id="23" creationId="{AB43E8F0-8C3C-4F1E-919E-E1ECE342E8DE}"/>
          </ac:cxnSpMkLst>
        </pc:cxnChg>
      </pc:sldChg>
      <pc:sldChg chg="modSp add del mod ord">
        <pc:chgData name="Daniel Margetic (SECURITY)" userId="ee2278a4-4fec-4cd0-81f2-44424f444fea" providerId="ADAL" clId="{14CC6835-ADD7-4780-AD6C-A7F04BC7050D}" dt="2023-11-16T15:04:05.634" v="2068" actId="47"/>
        <pc:sldMkLst>
          <pc:docMk/>
          <pc:sldMk cId="2191964503" sldId="2142532396"/>
        </pc:sldMkLst>
        <pc:spChg chg="mod">
          <ac:chgData name="Daniel Margetic (SECURITY)" userId="ee2278a4-4fec-4cd0-81f2-44424f444fea" providerId="ADAL" clId="{14CC6835-ADD7-4780-AD6C-A7F04BC7050D}" dt="2023-11-16T15:00:01.310" v="2056" actId="20577"/>
          <ac:spMkLst>
            <pc:docMk/>
            <pc:sldMk cId="2191964503" sldId="2142532396"/>
            <ac:spMk id="4" creationId="{FD92F025-1776-4403-B9D2-623921B955C4}"/>
          </ac:spMkLst>
        </pc:spChg>
        <pc:spChg chg="mod">
          <ac:chgData name="Daniel Margetic (SECURITY)" userId="ee2278a4-4fec-4cd0-81f2-44424f444fea" providerId="ADAL" clId="{14CC6835-ADD7-4780-AD6C-A7F04BC7050D}" dt="2023-11-16T15:00:01.333" v="2061" actId="20577"/>
          <ac:spMkLst>
            <pc:docMk/>
            <pc:sldMk cId="2191964503" sldId="2142532396"/>
            <ac:spMk id="5" creationId="{26DAAD99-B0A4-4450-8DD7-E1274ABD2AC4}"/>
          </ac:spMkLst>
        </pc:spChg>
        <pc:spChg chg="mod">
          <ac:chgData name="Daniel Margetic (SECURITY)" userId="ee2278a4-4fec-4cd0-81f2-44424f444fea" providerId="ADAL" clId="{14CC6835-ADD7-4780-AD6C-A7F04BC7050D}" dt="2023-11-16T15:00:01.315" v="2057" actId="20577"/>
          <ac:spMkLst>
            <pc:docMk/>
            <pc:sldMk cId="2191964503" sldId="2142532396"/>
            <ac:spMk id="8" creationId="{4B5C319F-B8B1-45BD-9E8E-CE6EA54E14C4}"/>
          </ac:spMkLst>
        </pc:spChg>
        <pc:spChg chg="mod">
          <ac:chgData name="Daniel Margetic (SECURITY)" userId="ee2278a4-4fec-4cd0-81f2-44424f444fea" providerId="ADAL" clId="{14CC6835-ADD7-4780-AD6C-A7F04BC7050D}" dt="2023-11-16T15:00:01.328" v="2060" actId="20577"/>
          <ac:spMkLst>
            <pc:docMk/>
            <pc:sldMk cId="2191964503" sldId="2142532396"/>
            <ac:spMk id="9" creationId="{B766487E-9ACD-4696-B909-0BD529DF9077}"/>
          </ac:spMkLst>
        </pc:spChg>
        <pc:spChg chg="mod">
          <ac:chgData name="Daniel Margetic (SECURITY)" userId="ee2278a4-4fec-4cd0-81f2-44424f444fea" providerId="ADAL" clId="{14CC6835-ADD7-4780-AD6C-A7F04BC7050D}" dt="2023-11-16T15:00:01.339" v="2062" actId="20577"/>
          <ac:spMkLst>
            <pc:docMk/>
            <pc:sldMk cId="2191964503" sldId="2142532396"/>
            <ac:spMk id="10" creationId="{16C628AB-B86D-42DC-BED2-78A954B9C5FA}"/>
          </ac:spMkLst>
        </pc:spChg>
        <pc:cxnChg chg="mod">
          <ac:chgData name="Daniel Margetic (SECURITY)" userId="ee2278a4-4fec-4cd0-81f2-44424f444fea" providerId="ADAL" clId="{14CC6835-ADD7-4780-AD6C-A7F04BC7050D}" dt="2023-11-16T15:00:01.319" v="2059"/>
          <ac:cxnSpMkLst>
            <pc:docMk/>
            <pc:sldMk cId="2191964503" sldId="2142532396"/>
            <ac:cxnSpMk id="18" creationId="{28AA62ED-5C89-4E21-BEA3-D3CE68733D6D}"/>
          </ac:cxnSpMkLst>
        </pc:cxnChg>
      </pc:sldChg>
      <pc:sldChg chg="modSp add del mod ord">
        <pc:chgData name="Daniel Margetic (SECURITY)" userId="ee2278a4-4fec-4cd0-81f2-44424f444fea" providerId="ADAL" clId="{14CC6835-ADD7-4780-AD6C-A7F04BC7050D}" dt="2023-11-14T15:25:44.520" v="635" actId="47"/>
        <pc:sldMkLst>
          <pc:docMk/>
          <pc:sldMk cId="2626796317" sldId="2142532396"/>
        </pc:sldMkLst>
        <pc:spChg chg="mod">
          <ac:chgData name="Daniel Margetic (SECURITY)" userId="ee2278a4-4fec-4cd0-81f2-44424f444fea" providerId="ADAL" clId="{14CC6835-ADD7-4780-AD6C-A7F04BC7050D}" dt="2023-11-11T00:28:12.699" v="631" actId="20577"/>
          <ac:spMkLst>
            <pc:docMk/>
            <pc:sldMk cId="2626796317" sldId="2142532396"/>
            <ac:spMk id="4" creationId="{FD92F025-1776-4403-B9D2-623921B955C4}"/>
          </ac:spMkLst>
        </pc:spChg>
        <pc:spChg chg="mod">
          <ac:chgData name="Daniel Margetic (SECURITY)" userId="ee2278a4-4fec-4cd0-81f2-44424f444fea" providerId="ADAL" clId="{14CC6835-ADD7-4780-AD6C-A7F04BC7050D}" dt="2023-11-11T00:28:12.709" v="632" actId="20577"/>
          <ac:spMkLst>
            <pc:docMk/>
            <pc:sldMk cId="2626796317" sldId="2142532396"/>
            <ac:spMk id="8" creationId="{4B5C319F-B8B1-45BD-9E8E-CE6EA54E14C4}"/>
          </ac:spMkLst>
        </pc:spChg>
        <pc:cxnChg chg="mod">
          <ac:chgData name="Daniel Margetic (SECURITY)" userId="ee2278a4-4fec-4cd0-81f2-44424f444fea" providerId="ADAL" clId="{14CC6835-ADD7-4780-AD6C-A7F04BC7050D}" dt="2023-11-11T00:28:12.714" v="634"/>
          <ac:cxnSpMkLst>
            <pc:docMk/>
            <pc:sldMk cId="2626796317" sldId="2142532396"/>
            <ac:cxnSpMk id="18" creationId="{28AA62ED-5C89-4E21-BEA3-D3CE68733D6D}"/>
          </ac:cxnSpMkLst>
        </pc:cxnChg>
      </pc:sldChg>
      <pc:sldChg chg="modSp add del mod ord">
        <pc:chgData name="Daniel Margetic (SECURITY)" userId="ee2278a4-4fec-4cd0-81f2-44424f444fea" providerId="ADAL" clId="{14CC6835-ADD7-4780-AD6C-A7F04BC7050D}" dt="2023-11-10T23:31:22.003" v="352" actId="47"/>
        <pc:sldMkLst>
          <pc:docMk/>
          <pc:sldMk cId="2898120009" sldId="2142532396"/>
        </pc:sldMkLst>
        <pc:spChg chg="mod">
          <ac:chgData name="Daniel Margetic (SECURITY)" userId="ee2278a4-4fec-4cd0-81f2-44424f444fea" providerId="ADAL" clId="{14CC6835-ADD7-4780-AD6C-A7F04BC7050D}" dt="2023-11-10T23:24:42.972" v="348" actId="20577"/>
          <ac:spMkLst>
            <pc:docMk/>
            <pc:sldMk cId="2898120009" sldId="2142532396"/>
            <ac:spMk id="4" creationId="{FD92F025-1776-4403-B9D2-623921B955C4}"/>
          </ac:spMkLst>
        </pc:spChg>
        <pc:spChg chg="mod">
          <ac:chgData name="Daniel Margetic (SECURITY)" userId="ee2278a4-4fec-4cd0-81f2-44424f444fea" providerId="ADAL" clId="{14CC6835-ADD7-4780-AD6C-A7F04BC7050D}" dt="2023-11-10T23:24:42.978" v="349" actId="20577"/>
          <ac:spMkLst>
            <pc:docMk/>
            <pc:sldMk cId="2898120009" sldId="2142532396"/>
            <ac:spMk id="8" creationId="{4B5C319F-B8B1-45BD-9E8E-CE6EA54E14C4}"/>
          </ac:spMkLst>
        </pc:spChg>
        <pc:cxnChg chg="mod">
          <ac:chgData name="Daniel Margetic (SECURITY)" userId="ee2278a4-4fec-4cd0-81f2-44424f444fea" providerId="ADAL" clId="{14CC6835-ADD7-4780-AD6C-A7F04BC7050D}" dt="2023-11-10T23:24:42.982" v="351"/>
          <ac:cxnSpMkLst>
            <pc:docMk/>
            <pc:sldMk cId="2898120009" sldId="2142532396"/>
            <ac:cxnSpMk id="18" creationId="{28AA62ED-5C89-4E21-BEA3-D3CE68733D6D}"/>
          </ac:cxnSpMkLst>
        </pc:cxnChg>
      </pc:sldChg>
      <pc:sldChg chg="modSp add del mod ord">
        <pc:chgData name="Daniel Margetic (SECURITY)" userId="ee2278a4-4fec-4cd0-81f2-44424f444fea" providerId="ADAL" clId="{14CC6835-ADD7-4780-AD6C-A7F04BC7050D}" dt="2023-11-16T16:07:00.040" v="2093" actId="47"/>
        <pc:sldMkLst>
          <pc:docMk/>
          <pc:sldMk cId="3447386544" sldId="2142532396"/>
        </pc:sldMkLst>
        <pc:spChg chg="mod">
          <ac:chgData name="Daniel Margetic (SECURITY)" userId="ee2278a4-4fec-4cd0-81f2-44424f444fea" providerId="ADAL" clId="{14CC6835-ADD7-4780-AD6C-A7F04BC7050D}" dt="2023-11-16T16:04:08.406" v="2084" actId="20577"/>
          <ac:spMkLst>
            <pc:docMk/>
            <pc:sldMk cId="3447386544" sldId="2142532396"/>
            <ac:spMk id="7" creationId="{DF68B3D7-6A77-446B-9BE0-5761866275FA}"/>
          </ac:spMkLst>
        </pc:spChg>
        <pc:spChg chg="mod">
          <ac:chgData name="Daniel Margetic (SECURITY)" userId="ee2278a4-4fec-4cd0-81f2-44424f444fea" providerId="ADAL" clId="{14CC6835-ADD7-4780-AD6C-A7F04BC7050D}" dt="2023-11-16T16:04:08.415" v="2085" actId="20577"/>
          <ac:spMkLst>
            <pc:docMk/>
            <pc:sldMk cId="3447386544" sldId="2142532396"/>
            <ac:spMk id="8" creationId="{18E67519-EB92-47EA-95FF-71912384D9F3}"/>
          </ac:spMkLst>
        </pc:spChg>
      </pc:sldChg>
      <pc:sldChg chg="modSp add del mod ord">
        <pc:chgData name="Daniel Margetic (SECURITY)" userId="ee2278a4-4fec-4cd0-81f2-44424f444fea" providerId="ADAL" clId="{14CC6835-ADD7-4780-AD6C-A7F04BC7050D}" dt="2023-11-16T10:46:53.368" v="1482" actId="47"/>
        <pc:sldMkLst>
          <pc:docMk/>
          <pc:sldMk cId="4230940704" sldId="2142532396"/>
        </pc:sldMkLst>
        <pc:spChg chg="mod">
          <ac:chgData name="Daniel Margetic (SECURITY)" userId="ee2278a4-4fec-4cd0-81f2-44424f444fea" providerId="ADAL" clId="{14CC6835-ADD7-4780-AD6C-A7F04BC7050D}" dt="2023-11-16T10:46:14.604" v="1385" actId="20577"/>
          <ac:spMkLst>
            <pc:docMk/>
            <pc:sldMk cId="4230940704" sldId="2142532396"/>
            <ac:spMk id="4" creationId="{FD92F025-1776-4403-B9D2-623921B955C4}"/>
          </ac:spMkLst>
        </pc:spChg>
        <pc:spChg chg="mod">
          <ac:chgData name="Daniel Margetic (SECURITY)" userId="ee2278a4-4fec-4cd0-81f2-44424f444fea" providerId="ADAL" clId="{14CC6835-ADD7-4780-AD6C-A7F04BC7050D}" dt="2023-11-16T10:46:14.627" v="1390" actId="20577"/>
          <ac:spMkLst>
            <pc:docMk/>
            <pc:sldMk cId="4230940704" sldId="2142532396"/>
            <ac:spMk id="5" creationId="{26DAAD99-B0A4-4450-8DD7-E1274ABD2AC4}"/>
          </ac:spMkLst>
        </pc:spChg>
        <pc:spChg chg="mod">
          <ac:chgData name="Daniel Margetic (SECURITY)" userId="ee2278a4-4fec-4cd0-81f2-44424f444fea" providerId="ADAL" clId="{14CC6835-ADD7-4780-AD6C-A7F04BC7050D}" dt="2023-11-16T10:46:14.609" v="1386" actId="20577"/>
          <ac:spMkLst>
            <pc:docMk/>
            <pc:sldMk cId="4230940704" sldId="2142532396"/>
            <ac:spMk id="8" creationId="{4B5C319F-B8B1-45BD-9E8E-CE6EA54E14C4}"/>
          </ac:spMkLst>
        </pc:spChg>
        <pc:spChg chg="mod">
          <ac:chgData name="Daniel Margetic (SECURITY)" userId="ee2278a4-4fec-4cd0-81f2-44424f444fea" providerId="ADAL" clId="{14CC6835-ADD7-4780-AD6C-A7F04BC7050D}" dt="2023-11-16T10:46:14.621" v="1389" actId="20577"/>
          <ac:spMkLst>
            <pc:docMk/>
            <pc:sldMk cId="4230940704" sldId="2142532396"/>
            <ac:spMk id="9" creationId="{B766487E-9ACD-4696-B909-0BD529DF9077}"/>
          </ac:spMkLst>
        </pc:spChg>
        <pc:spChg chg="mod">
          <ac:chgData name="Daniel Margetic (SECURITY)" userId="ee2278a4-4fec-4cd0-81f2-44424f444fea" providerId="ADAL" clId="{14CC6835-ADD7-4780-AD6C-A7F04BC7050D}" dt="2023-11-16T10:46:14.634" v="1391" actId="20577"/>
          <ac:spMkLst>
            <pc:docMk/>
            <pc:sldMk cId="4230940704" sldId="2142532396"/>
            <ac:spMk id="10" creationId="{16C628AB-B86D-42DC-BED2-78A954B9C5FA}"/>
          </ac:spMkLst>
        </pc:spChg>
        <pc:cxnChg chg="mod">
          <ac:chgData name="Daniel Margetic (SECURITY)" userId="ee2278a4-4fec-4cd0-81f2-44424f444fea" providerId="ADAL" clId="{14CC6835-ADD7-4780-AD6C-A7F04BC7050D}" dt="2023-11-16T10:46:14.613" v="1388"/>
          <ac:cxnSpMkLst>
            <pc:docMk/>
            <pc:sldMk cId="4230940704" sldId="2142532396"/>
            <ac:cxnSpMk id="18" creationId="{28AA62ED-5C89-4E21-BEA3-D3CE68733D6D}"/>
          </ac:cxnSpMkLst>
        </pc:cxnChg>
      </pc:sldChg>
      <pc:sldChg chg="modSp add mod ord">
        <pc:chgData name="Daniel Margetic (SECURITY)" userId="ee2278a4-4fec-4cd0-81f2-44424f444fea" providerId="ADAL" clId="{14CC6835-ADD7-4780-AD6C-A7F04BC7050D}" dt="2023-11-16T15:00:01.638" v="2067" actId="20577"/>
        <pc:sldMkLst>
          <pc:docMk/>
          <pc:sldMk cId="826155543" sldId="2142532397"/>
        </pc:sldMkLst>
        <pc:spChg chg="mod">
          <ac:chgData name="Daniel Margetic (SECURITY)" userId="ee2278a4-4fec-4cd0-81f2-44424f444fea" providerId="ADAL" clId="{14CC6835-ADD7-4780-AD6C-A7F04BC7050D}" dt="2023-11-16T15:00:01.632" v="2066" actId="20577"/>
          <ac:spMkLst>
            <pc:docMk/>
            <pc:sldMk cId="826155543" sldId="2142532397"/>
            <ac:spMk id="4" creationId="{FD92F025-1776-4403-B9D2-623921B955C4}"/>
          </ac:spMkLst>
        </pc:spChg>
        <pc:spChg chg="mod">
          <ac:chgData name="Daniel Margetic (SECURITY)" userId="ee2278a4-4fec-4cd0-81f2-44424f444fea" providerId="ADAL" clId="{14CC6835-ADD7-4780-AD6C-A7F04BC7050D}" dt="2023-11-16T15:00:01.638" v="2067" actId="20577"/>
          <ac:spMkLst>
            <pc:docMk/>
            <pc:sldMk cId="826155543" sldId="2142532397"/>
            <ac:spMk id="8" creationId="{4B5C319F-B8B1-45BD-9E8E-CE6EA54E14C4}"/>
          </ac:spMkLst>
        </pc:spChg>
      </pc:sldChg>
      <pc:sldChg chg="modSp add del mod ord">
        <pc:chgData name="Daniel Margetic (SECURITY)" userId="ee2278a4-4fec-4cd0-81f2-44424f444fea" providerId="ADAL" clId="{14CC6835-ADD7-4780-AD6C-A7F04BC7050D}" dt="2023-11-16T16:07:00.040" v="2093" actId="47"/>
        <pc:sldMkLst>
          <pc:docMk/>
          <pc:sldMk cId="1507665180" sldId="2142532397"/>
        </pc:sldMkLst>
        <pc:spChg chg="mod">
          <ac:chgData name="Daniel Margetic (SECURITY)" userId="ee2278a4-4fec-4cd0-81f2-44424f444fea" providerId="ADAL" clId="{14CC6835-ADD7-4780-AD6C-A7F04BC7050D}" dt="2023-11-16T16:04:08.448" v="2089" actId="20577"/>
          <ac:spMkLst>
            <pc:docMk/>
            <pc:sldMk cId="1507665180" sldId="2142532397"/>
            <ac:spMk id="8" creationId="{3E3E86A1-51F0-4ACE-9110-65C339009DC5}"/>
          </ac:spMkLst>
        </pc:spChg>
        <pc:spChg chg="mod">
          <ac:chgData name="Daniel Margetic (SECURITY)" userId="ee2278a4-4fec-4cd0-81f2-44424f444fea" providerId="ADAL" clId="{14CC6835-ADD7-4780-AD6C-A7F04BC7050D}" dt="2023-11-16T16:04:08.455" v="2090" actId="20577"/>
          <ac:spMkLst>
            <pc:docMk/>
            <pc:sldMk cId="1507665180" sldId="2142532397"/>
            <ac:spMk id="9" creationId="{03055892-809B-4369-8DC3-837607F92822}"/>
          </ac:spMkLst>
        </pc:spChg>
        <pc:cxnChg chg="mod">
          <ac:chgData name="Daniel Margetic (SECURITY)" userId="ee2278a4-4fec-4cd0-81f2-44424f444fea" providerId="ADAL" clId="{14CC6835-ADD7-4780-AD6C-A7F04BC7050D}" dt="2023-11-16T16:04:08.462" v="2092"/>
          <ac:cxnSpMkLst>
            <pc:docMk/>
            <pc:sldMk cId="1507665180" sldId="2142532397"/>
            <ac:cxnSpMk id="23" creationId="{AB43E8F0-8C3C-4F1E-919E-E1ECE342E8DE}"/>
          </ac:cxnSpMkLst>
        </pc:cxnChg>
      </pc:sldChg>
      <pc:sldChg chg="modSp add del mod ord">
        <pc:chgData name="Daniel Margetic (SECURITY)" userId="ee2278a4-4fec-4cd0-81f2-44424f444fea" providerId="ADAL" clId="{14CC6835-ADD7-4780-AD6C-A7F04BC7050D}" dt="2023-11-16T10:46:53.368" v="1482" actId="47"/>
        <pc:sldMkLst>
          <pc:docMk/>
          <pc:sldMk cId="3881836898" sldId="2142532397"/>
        </pc:sldMkLst>
        <pc:spChg chg="mod">
          <ac:chgData name="Daniel Margetic (SECURITY)" userId="ee2278a4-4fec-4cd0-81f2-44424f444fea" providerId="ADAL" clId="{14CC6835-ADD7-4780-AD6C-A7F04BC7050D}" dt="2023-11-16T10:46:14.874" v="1395" actId="20577"/>
          <ac:spMkLst>
            <pc:docMk/>
            <pc:sldMk cId="3881836898" sldId="2142532397"/>
            <ac:spMk id="4" creationId="{FD92F025-1776-4403-B9D2-623921B955C4}"/>
          </ac:spMkLst>
        </pc:spChg>
        <pc:spChg chg="mod">
          <ac:chgData name="Daniel Margetic (SECURITY)" userId="ee2278a4-4fec-4cd0-81f2-44424f444fea" providerId="ADAL" clId="{14CC6835-ADD7-4780-AD6C-A7F04BC7050D}" dt="2023-11-16T10:46:14.896" v="1400" actId="20577"/>
          <ac:spMkLst>
            <pc:docMk/>
            <pc:sldMk cId="3881836898" sldId="2142532397"/>
            <ac:spMk id="5" creationId="{26DAAD99-B0A4-4450-8DD7-E1274ABD2AC4}"/>
          </ac:spMkLst>
        </pc:spChg>
        <pc:spChg chg="mod">
          <ac:chgData name="Daniel Margetic (SECURITY)" userId="ee2278a4-4fec-4cd0-81f2-44424f444fea" providerId="ADAL" clId="{14CC6835-ADD7-4780-AD6C-A7F04BC7050D}" dt="2023-11-16T10:46:14.880" v="1396" actId="20577"/>
          <ac:spMkLst>
            <pc:docMk/>
            <pc:sldMk cId="3881836898" sldId="2142532397"/>
            <ac:spMk id="8" creationId="{4B5C319F-B8B1-45BD-9E8E-CE6EA54E14C4}"/>
          </ac:spMkLst>
        </pc:spChg>
        <pc:spChg chg="mod">
          <ac:chgData name="Daniel Margetic (SECURITY)" userId="ee2278a4-4fec-4cd0-81f2-44424f444fea" providerId="ADAL" clId="{14CC6835-ADD7-4780-AD6C-A7F04BC7050D}" dt="2023-11-16T10:46:14.891" v="1399" actId="20577"/>
          <ac:spMkLst>
            <pc:docMk/>
            <pc:sldMk cId="3881836898" sldId="2142532397"/>
            <ac:spMk id="9" creationId="{B766487E-9ACD-4696-B909-0BD529DF9077}"/>
          </ac:spMkLst>
        </pc:spChg>
        <pc:spChg chg="mod">
          <ac:chgData name="Daniel Margetic (SECURITY)" userId="ee2278a4-4fec-4cd0-81f2-44424f444fea" providerId="ADAL" clId="{14CC6835-ADD7-4780-AD6C-A7F04BC7050D}" dt="2023-11-16T10:46:14.903" v="1401" actId="20577"/>
          <ac:spMkLst>
            <pc:docMk/>
            <pc:sldMk cId="3881836898" sldId="2142532397"/>
            <ac:spMk id="10" creationId="{16C628AB-B86D-42DC-BED2-78A954B9C5FA}"/>
          </ac:spMkLst>
        </pc:spChg>
        <pc:cxnChg chg="mod">
          <ac:chgData name="Daniel Margetic (SECURITY)" userId="ee2278a4-4fec-4cd0-81f2-44424f444fea" providerId="ADAL" clId="{14CC6835-ADD7-4780-AD6C-A7F04BC7050D}" dt="2023-11-16T10:46:14.883" v="1398"/>
          <ac:cxnSpMkLst>
            <pc:docMk/>
            <pc:sldMk cId="3881836898" sldId="2142532397"/>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4186343889" sldId="2142532398"/>
        </pc:sldMkLst>
        <pc:spChg chg="mod">
          <ac:chgData name="Daniel Margetic (SECURITY)" userId="ee2278a4-4fec-4cd0-81f2-44424f444fea" providerId="ADAL" clId="{14CC6835-ADD7-4780-AD6C-A7F04BC7050D}" dt="2023-11-16T10:46:15.134" v="1405" actId="20577"/>
          <ac:spMkLst>
            <pc:docMk/>
            <pc:sldMk cId="4186343889" sldId="2142532398"/>
            <ac:spMk id="4" creationId="{FD92F025-1776-4403-B9D2-623921B955C4}"/>
          </ac:spMkLst>
        </pc:spChg>
        <pc:spChg chg="mod">
          <ac:chgData name="Daniel Margetic (SECURITY)" userId="ee2278a4-4fec-4cd0-81f2-44424f444fea" providerId="ADAL" clId="{14CC6835-ADD7-4780-AD6C-A7F04BC7050D}" dt="2023-11-16T10:46:15.154" v="1410" actId="20577"/>
          <ac:spMkLst>
            <pc:docMk/>
            <pc:sldMk cId="4186343889" sldId="2142532398"/>
            <ac:spMk id="5" creationId="{26DAAD99-B0A4-4450-8DD7-E1274ABD2AC4}"/>
          </ac:spMkLst>
        </pc:spChg>
        <pc:spChg chg="mod">
          <ac:chgData name="Daniel Margetic (SECURITY)" userId="ee2278a4-4fec-4cd0-81f2-44424f444fea" providerId="ADAL" clId="{14CC6835-ADD7-4780-AD6C-A7F04BC7050D}" dt="2023-11-16T10:46:15.138" v="1406" actId="20577"/>
          <ac:spMkLst>
            <pc:docMk/>
            <pc:sldMk cId="4186343889" sldId="2142532398"/>
            <ac:spMk id="8" creationId="{4B5C319F-B8B1-45BD-9E8E-CE6EA54E14C4}"/>
          </ac:spMkLst>
        </pc:spChg>
        <pc:spChg chg="mod">
          <ac:chgData name="Daniel Margetic (SECURITY)" userId="ee2278a4-4fec-4cd0-81f2-44424f444fea" providerId="ADAL" clId="{14CC6835-ADD7-4780-AD6C-A7F04BC7050D}" dt="2023-11-16T10:46:15.149" v="1409" actId="20577"/>
          <ac:spMkLst>
            <pc:docMk/>
            <pc:sldMk cId="4186343889" sldId="2142532398"/>
            <ac:spMk id="9" creationId="{B766487E-9ACD-4696-B909-0BD529DF9077}"/>
          </ac:spMkLst>
        </pc:spChg>
        <pc:spChg chg="mod">
          <ac:chgData name="Daniel Margetic (SECURITY)" userId="ee2278a4-4fec-4cd0-81f2-44424f444fea" providerId="ADAL" clId="{14CC6835-ADD7-4780-AD6C-A7F04BC7050D}" dt="2023-11-16T10:46:15.162" v="1411" actId="20577"/>
          <ac:spMkLst>
            <pc:docMk/>
            <pc:sldMk cId="4186343889" sldId="2142532398"/>
            <ac:spMk id="10" creationId="{16C628AB-B86D-42DC-BED2-78A954B9C5FA}"/>
          </ac:spMkLst>
        </pc:spChg>
        <pc:cxnChg chg="mod">
          <ac:chgData name="Daniel Margetic (SECURITY)" userId="ee2278a4-4fec-4cd0-81f2-44424f444fea" providerId="ADAL" clId="{14CC6835-ADD7-4780-AD6C-A7F04BC7050D}" dt="2023-11-16T10:46:15.142" v="1408"/>
          <ac:cxnSpMkLst>
            <pc:docMk/>
            <pc:sldMk cId="4186343889" sldId="2142532398"/>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1242572877" sldId="2142532399"/>
        </pc:sldMkLst>
        <pc:spChg chg="mod">
          <ac:chgData name="Daniel Margetic (SECURITY)" userId="ee2278a4-4fec-4cd0-81f2-44424f444fea" providerId="ADAL" clId="{14CC6835-ADD7-4780-AD6C-A7F04BC7050D}" dt="2023-11-16T10:46:15.384" v="1415" actId="20577"/>
          <ac:spMkLst>
            <pc:docMk/>
            <pc:sldMk cId="1242572877" sldId="2142532399"/>
            <ac:spMk id="4" creationId="{FD92F025-1776-4403-B9D2-623921B955C4}"/>
          </ac:spMkLst>
        </pc:spChg>
        <pc:spChg chg="mod">
          <ac:chgData name="Daniel Margetic (SECURITY)" userId="ee2278a4-4fec-4cd0-81f2-44424f444fea" providerId="ADAL" clId="{14CC6835-ADD7-4780-AD6C-A7F04BC7050D}" dt="2023-11-16T10:46:15.404" v="1420" actId="20577"/>
          <ac:spMkLst>
            <pc:docMk/>
            <pc:sldMk cId="1242572877" sldId="2142532399"/>
            <ac:spMk id="5" creationId="{26DAAD99-B0A4-4450-8DD7-E1274ABD2AC4}"/>
          </ac:spMkLst>
        </pc:spChg>
        <pc:spChg chg="mod">
          <ac:chgData name="Daniel Margetic (SECURITY)" userId="ee2278a4-4fec-4cd0-81f2-44424f444fea" providerId="ADAL" clId="{14CC6835-ADD7-4780-AD6C-A7F04BC7050D}" dt="2023-11-16T10:46:15.388" v="1416" actId="20577"/>
          <ac:spMkLst>
            <pc:docMk/>
            <pc:sldMk cId="1242572877" sldId="2142532399"/>
            <ac:spMk id="8" creationId="{4B5C319F-B8B1-45BD-9E8E-CE6EA54E14C4}"/>
          </ac:spMkLst>
        </pc:spChg>
        <pc:spChg chg="mod">
          <ac:chgData name="Daniel Margetic (SECURITY)" userId="ee2278a4-4fec-4cd0-81f2-44424f444fea" providerId="ADAL" clId="{14CC6835-ADD7-4780-AD6C-A7F04BC7050D}" dt="2023-11-16T10:46:15.400" v="1419" actId="20577"/>
          <ac:spMkLst>
            <pc:docMk/>
            <pc:sldMk cId="1242572877" sldId="2142532399"/>
            <ac:spMk id="9" creationId="{B766487E-9ACD-4696-B909-0BD529DF9077}"/>
          </ac:spMkLst>
        </pc:spChg>
        <pc:spChg chg="mod">
          <ac:chgData name="Daniel Margetic (SECURITY)" userId="ee2278a4-4fec-4cd0-81f2-44424f444fea" providerId="ADAL" clId="{14CC6835-ADD7-4780-AD6C-A7F04BC7050D}" dt="2023-11-16T10:46:15.412" v="1421" actId="20577"/>
          <ac:spMkLst>
            <pc:docMk/>
            <pc:sldMk cId="1242572877" sldId="2142532399"/>
            <ac:spMk id="10" creationId="{16C628AB-B86D-42DC-BED2-78A954B9C5FA}"/>
          </ac:spMkLst>
        </pc:spChg>
        <pc:cxnChg chg="mod">
          <ac:chgData name="Daniel Margetic (SECURITY)" userId="ee2278a4-4fec-4cd0-81f2-44424f444fea" providerId="ADAL" clId="{14CC6835-ADD7-4780-AD6C-A7F04BC7050D}" dt="2023-11-16T10:46:15.391" v="1418"/>
          <ac:cxnSpMkLst>
            <pc:docMk/>
            <pc:sldMk cId="1242572877" sldId="2142532399"/>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1974324083" sldId="2142532400"/>
        </pc:sldMkLst>
        <pc:spChg chg="mod">
          <ac:chgData name="Daniel Margetic (SECURITY)" userId="ee2278a4-4fec-4cd0-81f2-44424f444fea" providerId="ADAL" clId="{14CC6835-ADD7-4780-AD6C-A7F04BC7050D}" dt="2023-11-16T10:46:15.745" v="1425" actId="20577"/>
          <ac:spMkLst>
            <pc:docMk/>
            <pc:sldMk cId="1974324083" sldId="2142532400"/>
            <ac:spMk id="4" creationId="{FD92F025-1776-4403-B9D2-623921B955C4}"/>
          </ac:spMkLst>
        </pc:spChg>
        <pc:spChg chg="mod">
          <ac:chgData name="Daniel Margetic (SECURITY)" userId="ee2278a4-4fec-4cd0-81f2-44424f444fea" providerId="ADAL" clId="{14CC6835-ADD7-4780-AD6C-A7F04BC7050D}" dt="2023-11-16T10:46:15.780" v="1430" actId="20577"/>
          <ac:spMkLst>
            <pc:docMk/>
            <pc:sldMk cId="1974324083" sldId="2142532400"/>
            <ac:spMk id="5" creationId="{26DAAD99-B0A4-4450-8DD7-E1274ABD2AC4}"/>
          </ac:spMkLst>
        </pc:spChg>
        <pc:spChg chg="mod">
          <ac:chgData name="Daniel Margetic (SECURITY)" userId="ee2278a4-4fec-4cd0-81f2-44424f444fea" providerId="ADAL" clId="{14CC6835-ADD7-4780-AD6C-A7F04BC7050D}" dt="2023-11-16T10:46:15.751" v="1426" actId="20577"/>
          <ac:spMkLst>
            <pc:docMk/>
            <pc:sldMk cId="1974324083" sldId="2142532400"/>
            <ac:spMk id="8" creationId="{4B5C319F-B8B1-45BD-9E8E-CE6EA54E14C4}"/>
          </ac:spMkLst>
        </pc:spChg>
        <pc:spChg chg="mod">
          <ac:chgData name="Daniel Margetic (SECURITY)" userId="ee2278a4-4fec-4cd0-81f2-44424f444fea" providerId="ADAL" clId="{14CC6835-ADD7-4780-AD6C-A7F04BC7050D}" dt="2023-11-16T10:46:15.775" v="1429" actId="20577"/>
          <ac:spMkLst>
            <pc:docMk/>
            <pc:sldMk cId="1974324083" sldId="2142532400"/>
            <ac:spMk id="9" creationId="{B766487E-9ACD-4696-B909-0BD529DF9077}"/>
          </ac:spMkLst>
        </pc:spChg>
        <pc:spChg chg="mod">
          <ac:chgData name="Daniel Margetic (SECURITY)" userId="ee2278a4-4fec-4cd0-81f2-44424f444fea" providerId="ADAL" clId="{14CC6835-ADD7-4780-AD6C-A7F04BC7050D}" dt="2023-11-16T10:46:15.789" v="1431" actId="20577"/>
          <ac:spMkLst>
            <pc:docMk/>
            <pc:sldMk cId="1974324083" sldId="2142532400"/>
            <ac:spMk id="10" creationId="{16C628AB-B86D-42DC-BED2-78A954B9C5FA}"/>
          </ac:spMkLst>
        </pc:spChg>
        <pc:cxnChg chg="mod">
          <ac:chgData name="Daniel Margetic (SECURITY)" userId="ee2278a4-4fec-4cd0-81f2-44424f444fea" providerId="ADAL" clId="{14CC6835-ADD7-4780-AD6C-A7F04BC7050D}" dt="2023-11-16T10:46:15.766" v="1428"/>
          <ac:cxnSpMkLst>
            <pc:docMk/>
            <pc:sldMk cId="1974324083" sldId="2142532400"/>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238324471" sldId="2142532401"/>
        </pc:sldMkLst>
        <pc:spChg chg="mod">
          <ac:chgData name="Daniel Margetic (SECURITY)" userId="ee2278a4-4fec-4cd0-81f2-44424f444fea" providerId="ADAL" clId="{14CC6835-ADD7-4780-AD6C-A7F04BC7050D}" dt="2023-11-16T10:46:16.297" v="1435" actId="20577"/>
          <ac:spMkLst>
            <pc:docMk/>
            <pc:sldMk cId="238324471" sldId="2142532401"/>
            <ac:spMk id="4" creationId="{FD92F025-1776-4403-B9D2-623921B955C4}"/>
          </ac:spMkLst>
        </pc:spChg>
        <pc:spChg chg="mod">
          <ac:chgData name="Daniel Margetic (SECURITY)" userId="ee2278a4-4fec-4cd0-81f2-44424f444fea" providerId="ADAL" clId="{14CC6835-ADD7-4780-AD6C-A7F04BC7050D}" dt="2023-11-16T10:46:16.316" v="1440" actId="20577"/>
          <ac:spMkLst>
            <pc:docMk/>
            <pc:sldMk cId="238324471" sldId="2142532401"/>
            <ac:spMk id="5" creationId="{26DAAD99-B0A4-4450-8DD7-E1274ABD2AC4}"/>
          </ac:spMkLst>
        </pc:spChg>
        <pc:spChg chg="mod">
          <ac:chgData name="Daniel Margetic (SECURITY)" userId="ee2278a4-4fec-4cd0-81f2-44424f444fea" providerId="ADAL" clId="{14CC6835-ADD7-4780-AD6C-A7F04BC7050D}" dt="2023-11-16T10:46:16.302" v="1436" actId="20577"/>
          <ac:spMkLst>
            <pc:docMk/>
            <pc:sldMk cId="238324471" sldId="2142532401"/>
            <ac:spMk id="8" creationId="{4B5C319F-B8B1-45BD-9E8E-CE6EA54E14C4}"/>
          </ac:spMkLst>
        </pc:spChg>
        <pc:spChg chg="mod">
          <ac:chgData name="Daniel Margetic (SECURITY)" userId="ee2278a4-4fec-4cd0-81f2-44424f444fea" providerId="ADAL" clId="{14CC6835-ADD7-4780-AD6C-A7F04BC7050D}" dt="2023-11-16T10:46:16.312" v="1439" actId="20577"/>
          <ac:spMkLst>
            <pc:docMk/>
            <pc:sldMk cId="238324471" sldId="2142532401"/>
            <ac:spMk id="9" creationId="{B766487E-9ACD-4696-B909-0BD529DF9077}"/>
          </ac:spMkLst>
        </pc:spChg>
        <pc:spChg chg="mod">
          <ac:chgData name="Daniel Margetic (SECURITY)" userId="ee2278a4-4fec-4cd0-81f2-44424f444fea" providerId="ADAL" clId="{14CC6835-ADD7-4780-AD6C-A7F04BC7050D}" dt="2023-11-16T10:46:16.322" v="1441" actId="20577"/>
          <ac:spMkLst>
            <pc:docMk/>
            <pc:sldMk cId="238324471" sldId="2142532401"/>
            <ac:spMk id="10" creationId="{16C628AB-B86D-42DC-BED2-78A954B9C5FA}"/>
          </ac:spMkLst>
        </pc:spChg>
        <pc:cxnChg chg="mod">
          <ac:chgData name="Daniel Margetic (SECURITY)" userId="ee2278a4-4fec-4cd0-81f2-44424f444fea" providerId="ADAL" clId="{14CC6835-ADD7-4780-AD6C-A7F04BC7050D}" dt="2023-11-16T10:46:16.305" v="1438"/>
          <ac:cxnSpMkLst>
            <pc:docMk/>
            <pc:sldMk cId="238324471" sldId="2142532401"/>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4045076814" sldId="2142532402"/>
        </pc:sldMkLst>
        <pc:spChg chg="mod">
          <ac:chgData name="Daniel Margetic (SECURITY)" userId="ee2278a4-4fec-4cd0-81f2-44424f444fea" providerId="ADAL" clId="{14CC6835-ADD7-4780-AD6C-A7F04BC7050D}" dt="2023-11-16T10:46:16.487" v="1445" actId="20577"/>
          <ac:spMkLst>
            <pc:docMk/>
            <pc:sldMk cId="4045076814" sldId="2142532402"/>
            <ac:spMk id="4" creationId="{FD92F025-1776-4403-B9D2-623921B955C4}"/>
          </ac:spMkLst>
        </pc:spChg>
        <pc:spChg chg="mod">
          <ac:chgData name="Daniel Margetic (SECURITY)" userId="ee2278a4-4fec-4cd0-81f2-44424f444fea" providerId="ADAL" clId="{14CC6835-ADD7-4780-AD6C-A7F04BC7050D}" dt="2023-11-16T10:46:16.510" v="1450" actId="20577"/>
          <ac:spMkLst>
            <pc:docMk/>
            <pc:sldMk cId="4045076814" sldId="2142532402"/>
            <ac:spMk id="5" creationId="{26DAAD99-B0A4-4450-8DD7-E1274ABD2AC4}"/>
          </ac:spMkLst>
        </pc:spChg>
        <pc:spChg chg="mod">
          <ac:chgData name="Daniel Margetic (SECURITY)" userId="ee2278a4-4fec-4cd0-81f2-44424f444fea" providerId="ADAL" clId="{14CC6835-ADD7-4780-AD6C-A7F04BC7050D}" dt="2023-11-16T10:46:16.492" v="1446" actId="20577"/>
          <ac:spMkLst>
            <pc:docMk/>
            <pc:sldMk cId="4045076814" sldId="2142532402"/>
            <ac:spMk id="8" creationId="{4B5C319F-B8B1-45BD-9E8E-CE6EA54E14C4}"/>
          </ac:spMkLst>
        </pc:spChg>
        <pc:spChg chg="mod">
          <ac:chgData name="Daniel Margetic (SECURITY)" userId="ee2278a4-4fec-4cd0-81f2-44424f444fea" providerId="ADAL" clId="{14CC6835-ADD7-4780-AD6C-A7F04BC7050D}" dt="2023-11-16T10:46:16.504" v="1449" actId="20577"/>
          <ac:spMkLst>
            <pc:docMk/>
            <pc:sldMk cId="4045076814" sldId="2142532402"/>
            <ac:spMk id="9" creationId="{B766487E-9ACD-4696-B909-0BD529DF9077}"/>
          </ac:spMkLst>
        </pc:spChg>
        <pc:spChg chg="mod">
          <ac:chgData name="Daniel Margetic (SECURITY)" userId="ee2278a4-4fec-4cd0-81f2-44424f444fea" providerId="ADAL" clId="{14CC6835-ADD7-4780-AD6C-A7F04BC7050D}" dt="2023-11-16T10:46:16.517" v="1451" actId="20577"/>
          <ac:spMkLst>
            <pc:docMk/>
            <pc:sldMk cId="4045076814" sldId="2142532402"/>
            <ac:spMk id="10" creationId="{16C628AB-B86D-42DC-BED2-78A954B9C5FA}"/>
          </ac:spMkLst>
        </pc:spChg>
        <pc:cxnChg chg="mod">
          <ac:chgData name="Daniel Margetic (SECURITY)" userId="ee2278a4-4fec-4cd0-81f2-44424f444fea" providerId="ADAL" clId="{14CC6835-ADD7-4780-AD6C-A7F04BC7050D}" dt="2023-11-16T10:46:16.495" v="1448"/>
          <ac:cxnSpMkLst>
            <pc:docMk/>
            <pc:sldMk cId="4045076814" sldId="2142532402"/>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1241470816" sldId="2142532403"/>
        </pc:sldMkLst>
        <pc:spChg chg="mod">
          <ac:chgData name="Daniel Margetic (SECURITY)" userId="ee2278a4-4fec-4cd0-81f2-44424f444fea" providerId="ADAL" clId="{14CC6835-ADD7-4780-AD6C-A7F04BC7050D}" dt="2023-11-16T10:46:16.853" v="1455" actId="20577"/>
          <ac:spMkLst>
            <pc:docMk/>
            <pc:sldMk cId="1241470816" sldId="2142532403"/>
            <ac:spMk id="4" creationId="{FD92F025-1776-4403-B9D2-623921B955C4}"/>
          </ac:spMkLst>
        </pc:spChg>
        <pc:spChg chg="mod">
          <ac:chgData name="Daniel Margetic (SECURITY)" userId="ee2278a4-4fec-4cd0-81f2-44424f444fea" providerId="ADAL" clId="{14CC6835-ADD7-4780-AD6C-A7F04BC7050D}" dt="2023-11-16T10:46:16.874" v="1460" actId="20577"/>
          <ac:spMkLst>
            <pc:docMk/>
            <pc:sldMk cId="1241470816" sldId="2142532403"/>
            <ac:spMk id="5" creationId="{26DAAD99-B0A4-4450-8DD7-E1274ABD2AC4}"/>
          </ac:spMkLst>
        </pc:spChg>
        <pc:spChg chg="mod">
          <ac:chgData name="Daniel Margetic (SECURITY)" userId="ee2278a4-4fec-4cd0-81f2-44424f444fea" providerId="ADAL" clId="{14CC6835-ADD7-4780-AD6C-A7F04BC7050D}" dt="2023-11-16T10:46:16.858" v="1456" actId="20577"/>
          <ac:spMkLst>
            <pc:docMk/>
            <pc:sldMk cId="1241470816" sldId="2142532403"/>
            <ac:spMk id="8" creationId="{4B5C319F-B8B1-45BD-9E8E-CE6EA54E14C4}"/>
          </ac:spMkLst>
        </pc:spChg>
        <pc:spChg chg="mod">
          <ac:chgData name="Daniel Margetic (SECURITY)" userId="ee2278a4-4fec-4cd0-81f2-44424f444fea" providerId="ADAL" clId="{14CC6835-ADD7-4780-AD6C-A7F04BC7050D}" dt="2023-11-16T10:46:16.870" v="1459" actId="20577"/>
          <ac:spMkLst>
            <pc:docMk/>
            <pc:sldMk cId="1241470816" sldId="2142532403"/>
            <ac:spMk id="9" creationId="{B766487E-9ACD-4696-B909-0BD529DF9077}"/>
          </ac:spMkLst>
        </pc:spChg>
        <pc:spChg chg="mod">
          <ac:chgData name="Daniel Margetic (SECURITY)" userId="ee2278a4-4fec-4cd0-81f2-44424f444fea" providerId="ADAL" clId="{14CC6835-ADD7-4780-AD6C-A7F04BC7050D}" dt="2023-11-16T10:46:16.881" v="1461" actId="20577"/>
          <ac:spMkLst>
            <pc:docMk/>
            <pc:sldMk cId="1241470816" sldId="2142532403"/>
            <ac:spMk id="10" creationId="{16C628AB-B86D-42DC-BED2-78A954B9C5FA}"/>
          </ac:spMkLst>
        </pc:spChg>
        <pc:cxnChg chg="mod">
          <ac:chgData name="Daniel Margetic (SECURITY)" userId="ee2278a4-4fec-4cd0-81f2-44424f444fea" providerId="ADAL" clId="{14CC6835-ADD7-4780-AD6C-A7F04BC7050D}" dt="2023-11-16T10:46:16.862" v="1458"/>
          <ac:cxnSpMkLst>
            <pc:docMk/>
            <pc:sldMk cId="1241470816" sldId="2142532403"/>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1017533007" sldId="2142532404"/>
        </pc:sldMkLst>
        <pc:spChg chg="mod">
          <ac:chgData name="Daniel Margetic (SECURITY)" userId="ee2278a4-4fec-4cd0-81f2-44424f444fea" providerId="ADAL" clId="{14CC6835-ADD7-4780-AD6C-A7F04BC7050D}" dt="2023-11-16T10:46:17.120" v="1465" actId="20577"/>
          <ac:spMkLst>
            <pc:docMk/>
            <pc:sldMk cId="1017533007" sldId="2142532404"/>
            <ac:spMk id="4" creationId="{FD92F025-1776-4403-B9D2-623921B955C4}"/>
          </ac:spMkLst>
        </pc:spChg>
        <pc:spChg chg="mod">
          <ac:chgData name="Daniel Margetic (SECURITY)" userId="ee2278a4-4fec-4cd0-81f2-44424f444fea" providerId="ADAL" clId="{14CC6835-ADD7-4780-AD6C-A7F04BC7050D}" dt="2023-11-16T10:46:17.142" v="1470" actId="20577"/>
          <ac:spMkLst>
            <pc:docMk/>
            <pc:sldMk cId="1017533007" sldId="2142532404"/>
            <ac:spMk id="5" creationId="{26DAAD99-B0A4-4450-8DD7-E1274ABD2AC4}"/>
          </ac:spMkLst>
        </pc:spChg>
        <pc:spChg chg="mod">
          <ac:chgData name="Daniel Margetic (SECURITY)" userId="ee2278a4-4fec-4cd0-81f2-44424f444fea" providerId="ADAL" clId="{14CC6835-ADD7-4780-AD6C-A7F04BC7050D}" dt="2023-11-16T10:46:17.125" v="1466" actId="20577"/>
          <ac:spMkLst>
            <pc:docMk/>
            <pc:sldMk cId="1017533007" sldId="2142532404"/>
            <ac:spMk id="8" creationId="{4B5C319F-B8B1-45BD-9E8E-CE6EA54E14C4}"/>
          </ac:spMkLst>
        </pc:spChg>
        <pc:spChg chg="mod">
          <ac:chgData name="Daniel Margetic (SECURITY)" userId="ee2278a4-4fec-4cd0-81f2-44424f444fea" providerId="ADAL" clId="{14CC6835-ADD7-4780-AD6C-A7F04BC7050D}" dt="2023-11-16T10:46:17.137" v="1469" actId="20577"/>
          <ac:spMkLst>
            <pc:docMk/>
            <pc:sldMk cId="1017533007" sldId="2142532404"/>
            <ac:spMk id="9" creationId="{B766487E-9ACD-4696-B909-0BD529DF9077}"/>
          </ac:spMkLst>
        </pc:spChg>
        <pc:spChg chg="mod">
          <ac:chgData name="Daniel Margetic (SECURITY)" userId="ee2278a4-4fec-4cd0-81f2-44424f444fea" providerId="ADAL" clId="{14CC6835-ADD7-4780-AD6C-A7F04BC7050D}" dt="2023-11-16T10:46:17.151" v="1471" actId="20577"/>
          <ac:spMkLst>
            <pc:docMk/>
            <pc:sldMk cId="1017533007" sldId="2142532404"/>
            <ac:spMk id="10" creationId="{16C628AB-B86D-42DC-BED2-78A954B9C5FA}"/>
          </ac:spMkLst>
        </pc:spChg>
        <pc:cxnChg chg="mod">
          <ac:chgData name="Daniel Margetic (SECURITY)" userId="ee2278a4-4fec-4cd0-81f2-44424f444fea" providerId="ADAL" clId="{14CC6835-ADD7-4780-AD6C-A7F04BC7050D}" dt="2023-11-16T10:46:17.128" v="1468"/>
          <ac:cxnSpMkLst>
            <pc:docMk/>
            <pc:sldMk cId="1017533007" sldId="2142532404"/>
            <ac:cxnSpMk id="18" creationId="{28AA62ED-5C89-4E21-BEA3-D3CE68733D6D}"/>
          </ac:cxnSpMkLst>
        </pc:cxnChg>
      </pc:sldChg>
      <pc:sldChg chg="modSp add del mod ord">
        <pc:chgData name="Daniel Margetic (SECURITY)" userId="ee2278a4-4fec-4cd0-81f2-44424f444fea" providerId="ADAL" clId="{14CC6835-ADD7-4780-AD6C-A7F04BC7050D}" dt="2023-11-16T10:46:53.368" v="1482" actId="47"/>
        <pc:sldMkLst>
          <pc:docMk/>
          <pc:sldMk cId="3696067626" sldId="2142532405"/>
        </pc:sldMkLst>
        <pc:spChg chg="mod">
          <ac:chgData name="Daniel Margetic (SECURITY)" userId="ee2278a4-4fec-4cd0-81f2-44424f444fea" providerId="ADAL" clId="{14CC6835-ADD7-4780-AD6C-A7F04BC7050D}" dt="2023-11-16T10:46:17.526" v="1475" actId="20577"/>
          <ac:spMkLst>
            <pc:docMk/>
            <pc:sldMk cId="3696067626" sldId="2142532405"/>
            <ac:spMk id="4" creationId="{FD92F025-1776-4403-B9D2-623921B955C4}"/>
          </ac:spMkLst>
        </pc:spChg>
        <pc:spChg chg="mod">
          <ac:chgData name="Daniel Margetic (SECURITY)" userId="ee2278a4-4fec-4cd0-81f2-44424f444fea" providerId="ADAL" clId="{14CC6835-ADD7-4780-AD6C-A7F04BC7050D}" dt="2023-11-16T10:46:17.547" v="1480" actId="20577"/>
          <ac:spMkLst>
            <pc:docMk/>
            <pc:sldMk cId="3696067626" sldId="2142532405"/>
            <ac:spMk id="5" creationId="{26DAAD99-B0A4-4450-8DD7-E1274ABD2AC4}"/>
          </ac:spMkLst>
        </pc:spChg>
        <pc:spChg chg="mod">
          <ac:chgData name="Daniel Margetic (SECURITY)" userId="ee2278a4-4fec-4cd0-81f2-44424f444fea" providerId="ADAL" clId="{14CC6835-ADD7-4780-AD6C-A7F04BC7050D}" dt="2023-11-16T10:46:17.530" v="1476" actId="20577"/>
          <ac:spMkLst>
            <pc:docMk/>
            <pc:sldMk cId="3696067626" sldId="2142532405"/>
            <ac:spMk id="8" creationId="{4B5C319F-B8B1-45BD-9E8E-CE6EA54E14C4}"/>
          </ac:spMkLst>
        </pc:spChg>
        <pc:spChg chg="mod">
          <ac:chgData name="Daniel Margetic (SECURITY)" userId="ee2278a4-4fec-4cd0-81f2-44424f444fea" providerId="ADAL" clId="{14CC6835-ADD7-4780-AD6C-A7F04BC7050D}" dt="2023-11-16T10:46:17.542" v="1479" actId="20577"/>
          <ac:spMkLst>
            <pc:docMk/>
            <pc:sldMk cId="3696067626" sldId="2142532405"/>
            <ac:spMk id="9" creationId="{B766487E-9ACD-4696-B909-0BD529DF9077}"/>
          </ac:spMkLst>
        </pc:spChg>
        <pc:spChg chg="mod">
          <ac:chgData name="Daniel Margetic (SECURITY)" userId="ee2278a4-4fec-4cd0-81f2-44424f444fea" providerId="ADAL" clId="{14CC6835-ADD7-4780-AD6C-A7F04BC7050D}" dt="2023-11-16T10:46:17.556" v="1481" actId="20577"/>
          <ac:spMkLst>
            <pc:docMk/>
            <pc:sldMk cId="3696067626" sldId="2142532405"/>
            <ac:spMk id="10" creationId="{16C628AB-B86D-42DC-BED2-78A954B9C5FA}"/>
          </ac:spMkLst>
        </pc:spChg>
        <pc:cxnChg chg="mod">
          <ac:chgData name="Daniel Margetic (SECURITY)" userId="ee2278a4-4fec-4cd0-81f2-44424f444fea" providerId="ADAL" clId="{14CC6835-ADD7-4780-AD6C-A7F04BC7050D}" dt="2023-11-16T10:46:17.534" v="1478"/>
          <ac:cxnSpMkLst>
            <pc:docMk/>
            <pc:sldMk cId="3696067626" sldId="2142532405"/>
            <ac:cxnSpMk id="18" creationId="{28AA62ED-5C89-4E21-BEA3-D3CE68733D6D}"/>
          </ac:cxnSpMkLst>
        </pc:cxnChg>
      </pc:sldChg>
      <pc:sldMasterChg chg="addSldLayout delSldLayout">
        <pc:chgData name="Daniel Margetic (SECURITY)" userId="ee2278a4-4fec-4cd0-81f2-44424f444fea" providerId="ADAL" clId="{14CC6835-ADD7-4780-AD6C-A7F04BC7050D}" dt="2023-11-16T19:14:04.365" v="2740" actId="47"/>
        <pc:sldMasterMkLst>
          <pc:docMk/>
          <pc:sldMasterMk cId="2101804134" sldId="2147483648"/>
        </pc:sldMasterMkLst>
        <pc:sldLayoutChg chg="add del">
          <pc:chgData name="Daniel Margetic (SECURITY)" userId="ee2278a4-4fec-4cd0-81f2-44424f444fea" providerId="ADAL" clId="{14CC6835-ADD7-4780-AD6C-A7F04BC7050D}" dt="2023-11-16T19:14:04.365" v="2740" actId="47"/>
          <pc:sldLayoutMkLst>
            <pc:docMk/>
            <pc:sldMasterMk cId="2101804134" sldId="2147483648"/>
            <pc:sldLayoutMk cId="2850146870" sldId="2147483821"/>
          </pc:sldLayoutMkLst>
        </pc:sldLayoutChg>
        <pc:sldLayoutChg chg="add del">
          <pc:chgData name="Daniel Margetic (SECURITY)" userId="ee2278a4-4fec-4cd0-81f2-44424f444fea" providerId="ADAL" clId="{14CC6835-ADD7-4780-AD6C-A7F04BC7050D}" dt="2023-11-16T19:14:04.365" v="2740" actId="47"/>
          <pc:sldLayoutMkLst>
            <pc:docMk/>
            <pc:sldMasterMk cId="2101804134" sldId="2147483648"/>
            <pc:sldLayoutMk cId="4173996068" sldId="2147483822"/>
          </pc:sldLayoutMkLst>
        </pc:sldLayoutChg>
      </pc:sldMasterChg>
      <pc:sldMasterChg chg="add del addSldLayout delSldLayout">
        <pc:chgData name="Daniel Margetic (SECURITY)" userId="ee2278a4-4fec-4cd0-81f2-44424f444fea" providerId="ADAL" clId="{14CC6835-ADD7-4780-AD6C-A7F04BC7050D}" dt="2023-11-16T19:14:04.365" v="2740" actId="47"/>
        <pc:sldMasterMkLst>
          <pc:docMk/>
          <pc:sldMasterMk cId="3963396708" sldId="2147483674"/>
        </pc:sldMasterMkLst>
        <pc:sldLayoutChg chg="add del">
          <pc:chgData name="Daniel Margetic (SECURITY)" userId="ee2278a4-4fec-4cd0-81f2-44424f444fea" providerId="ADAL" clId="{14CC6835-ADD7-4780-AD6C-A7F04BC7050D}" dt="2023-11-16T19:14:04.365" v="2740" actId="47"/>
          <pc:sldLayoutMkLst>
            <pc:docMk/>
            <pc:sldMasterMk cId="3963396708" sldId="2147483674"/>
            <pc:sldLayoutMk cId="4257095967" sldId="2147483675"/>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99521813" sldId="2147483676"/>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18464129" sldId="2147483677"/>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2655598456" sldId="2147483678"/>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26289927" sldId="2147483679"/>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643412933" sldId="2147483680"/>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152887452" sldId="2147483681"/>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257557145" sldId="2147483682"/>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88137061" sldId="2147483683"/>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4151246225" sldId="2147483684"/>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2465207262" sldId="2147483685"/>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321007501" sldId="2147483686"/>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3613327787" sldId="2147483687"/>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7714531" sldId="2147483688"/>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405337807" sldId="2147483689"/>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4211443429" sldId="2147483690"/>
          </pc:sldLayoutMkLst>
        </pc:sldLayoutChg>
        <pc:sldLayoutChg chg="add del">
          <pc:chgData name="Daniel Margetic (SECURITY)" userId="ee2278a4-4fec-4cd0-81f2-44424f444fea" providerId="ADAL" clId="{14CC6835-ADD7-4780-AD6C-A7F04BC7050D}" dt="2023-11-16T19:14:04.365" v="2740" actId="47"/>
          <pc:sldLayoutMkLst>
            <pc:docMk/>
            <pc:sldMasterMk cId="3963396708" sldId="2147483674"/>
            <pc:sldLayoutMk cId="2163349218" sldId="2147483691"/>
          </pc:sldLayoutMkLst>
        </pc:sldLayoutChg>
      </pc:sldMasterChg>
      <pc:sldMasterChg chg="add del addSldLayout delSldLayout">
        <pc:chgData name="Daniel Margetic (SECURITY)" userId="ee2278a4-4fec-4cd0-81f2-44424f444fea" providerId="ADAL" clId="{14CC6835-ADD7-4780-AD6C-A7F04BC7050D}" dt="2023-11-16T19:14:04.365" v="2740" actId="47"/>
        <pc:sldMasterMkLst>
          <pc:docMk/>
          <pc:sldMasterMk cId="3180328492" sldId="2147483724"/>
        </pc:sldMasterMkLst>
        <pc:sldLayoutChg chg="add del">
          <pc:chgData name="Daniel Margetic (SECURITY)" userId="ee2278a4-4fec-4cd0-81f2-44424f444fea" providerId="ADAL" clId="{14CC6835-ADD7-4780-AD6C-A7F04BC7050D}" dt="2023-11-16T19:14:04.365" v="2740" actId="47"/>
          <pc:sldLayoutMkLst>
            <pc:docMk/>
            <pc:sldMasterMk cId="3180328492" sldId="2147483724"/>
            <pc:sldLayoutMk cId="1746045289" sldId="2147483725"/>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626866243" sldId="2147483726"/>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1100829910" sldId="2147483727"/>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2237804610" sldId="2147483728"/>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226019008" sldId="2147483729"/>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182500915" sldId="2147483730"/>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4149145135" sldId="2147483731"/>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2753258170" sldId="2147483732"/>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1136262841" sldId="2147483733"/>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821534572" sldId="2147483734"/>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707111639" sldId="2147483735"/>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404090378" sldId="2147483736"/>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2996201509" sldId="2147483737"/>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737110438" sldId="2147483738"/>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4111552394" sldId="2147483739"/>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2947211527" sldId="2147483740"/>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1097143139" sldId="2147483741"/>
          </pc:sldLayoutMkLst>
        </pc:sldLayoutChg>
        <pc:sldLayoutChg chg="add del">
          <pc:chgData name="Daniel Margetic (SECURITY)" userId="ee2278a4-4fec-4cd0-81f2-44424f444fea" providerId="ADAL" clId="{14CC6835-ADD7-4780-AD6C-A7F04BC7050D}" dt="2023-11-16T19:14:04.365" v="2740" actId="47"/>
          <pc:sldLayoutMkLst>
            <pc:docMk/>
            <pc:sldMasterMk cId="3180328492" sldId="2147483724"/>
            <pc:sldLayoutMk cId="3635483138" sldId="2147483742"/>
          </pc:sldLayoutMkLst>
        </pc:sldLayoutChg>
      </pc:sldMasterChg>
    </pc:docChg>
  </pc:docChgLst>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1/12/2024 8:51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1/12/2024 8:51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1/12/2024 8:51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25062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1/12/2024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800" b="1" i="0" u="none" strike="noStrike" baseline="0" dirty="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1/12/2024 8:51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1/12/2024 8:51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1/12/2024 8:51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1/12/2024 8:51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Please do not delete any shapes! The reporting script 'GenerateAssessmentReport.ps1' depends on the shapes' index position numbers.</a:t>
            </a:r>
            <a:endParaRPr lang="en-AU" dirty="0"/>
          </a:p>
        </p:txBody>
      </p:sp>
      <p:sp>
        <p:nvSpPr>
          <p:cNvPr id="4" name="Slide Number Placeholder 3"/>
          <p:cNvSpPr>
            <a:spLocks noGrp="1"/>
          </p:cNvSpPr>
          <p:nvPr>
            <p:ph type="sldNum" sz="quarter" idx="5"/>
          </p:nvPr>
        </p:nvSpPr>
        <p:spPr/>
        <p:txBody>
          <a:bodyPr/>
          <a:lstStyle/>
          <a:p>
            <a:fld id="{CCFBA584-7682-4988-AC61-4D0C33719A40}" type="slidenum">
              <a:rPr lang="en-US" smtClean="0"/>
              <a:t>10</a:t>
            </a:fld>
            <a:endParaRPr lang="en-US"/>
          </a:p>
        </p:txBody>
      </p:sp>
    </p:spTree>
    <p:extLst>
      <p:ext uri="{BB962C8B-B14F-4D97-AF65-F5344CB8AC3E}">
        <p14:creationId xmlns:p14="http://schemas.microsoft.com/office/powerpoint/2010/main" val="327012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Hidden Instructions">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264029" y="6495393"/>
            <a:ext cx="1011495" cy="215444"/>
          </a:xfrm>
          <a:prstGeom prst="rect">
            <a:avLst/>
          </a:prstGeom>
          <a:noFill/>
        </p:spPr>
        <p:txBody>
          <a:bodyPr wrap="none" lIns="0" tIns="0" rIns="0" bIns="0" rtlCol="0">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pitchFamily="34" charset="0"/>
                <a:ea typeface="+mn-ea"/>
                <a:cs typeface="+mn-cs"/>
              </a:rPr>
              <a:t>Hidden Slide</a:t>
            </a:r>
          </a:p>
        </p:txBody>
      </p:sp>
      <p:sp>
        <p:nvSpPr>
          <p:cNvPr id="4" name="Text Placeholder 6">
            <a:extLst>
              <a:ext uri="{FF2B5EF4-FFF2-40B4-BE49-F238E27FC236}">
                <a16:creationId xmlns:a16="http://schemas.microsoft.com/office/drawing/2014/main" id="{7995784B-C45B-48E8-9092-07A1A9AE2C9C}"/>
              </a:ext>
            </a:extLst>
          </p:cNvPr>
          <p:cNvSpPr>
            <a:spLocks noGrp="1"/>
          </p:cNvSpPr>
          <p:nvPr>
            <p:ph type="body" sz="quarter" idx="11"/>
          </p:nvPr>
        </p:nvSpPr>
        <p:spPr>
          <a:xfrm>
            <a:off x="588263" y="1435502"/>
            <a:ext cx="10897148" cy="4097131"/>
          </a:xfrm>
          <a:prstGeom prst="rect">
            <a:avLst/>
          </a:prstGeom>
        </p:spPr>
        <p:txBody>
          <a:bodyPr anchor="t">
            <a:noAutofit/>
          </a:bodyPr>
          <a:lstStyle>
            <a:lvl1pPr marL="285640" indent="-285640">
              <a:spcBef>
                <a:spcPts val="588"/>
              </a:spcBef>
              <a:buClr>
                <a:schemeClr val="bg1"/>
              </a:buClr>
              <a:buFont typeface="Wingdings" panose="05000000000000000000" pitchFamily="2" charset="2"/>
              <a:buChar char="§"/>
              <a:defRPr lang="en-US" sz="1800" b="0" kern="1200" cap="none" baseline="0" dirty="0">
                <a:solidFill>
                  <a:schemeClr val="bg1"/>
                </a:solidFill>
                <a:latin typeface="Segoe UI" panose="020B0502040204020203" pitchFamily="34" charset="0"/>
                <a:ea typeface="+mj-ea"/>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GB"/>
          </a:p>
        </p:txBody>
      </p:sp>
      <p:sp>
        <p:nvSpPr>
          <p:cNvPr id="6" name="Title 6">
            <a:extLst>
              <a:ext uri="{FF2B5EF4-FFF2-40B4-BE49-F238E27FC236}">
                <a16:creationId xmlns:a16="http://schemas.microsoft.com/office/drawing/2014/main" id="{6CC253E6-8ADB-485A-AC0B-BEF24D70C817}"/>
              </a:ext>
            </a:extLst>
          </p:cNvPr>
          <p:cNvSpPr>
            <a:spLocks noGrp="1"/>
          </p:cNvSpPr>
          <p:nvPr>
            <p:ph type="title" hasCustomPrompt="1"/>
          </p:nvPr>
        </p:nvSpPr>
        <p:spPr>
          <a:xfrm>
            <a:off x="588263" y="457200"/>
            <a:ext cx="11018520" cy="553998"/>
          </a:xfrm>
        </p:spPr>
        <p:txBody>
          <a:bodyPr/>
          <a:lstStyle>
            <a:lvl1pPr>
              <a:defRPr>
                <a:solidFill>
                  <a:schemeClr val="bg1"/>
                </a:solidFill>
              </a:defRPr>
            </a:lvl1pPr>
          </a:lstStyle>
          <a:p>
            <a:r>
              <a:rPr lang="en-US"/>
              <a:t>Click to insert title</a:t>
            </a:r>
          </a:p>
        </p:txBody>
      </p:sp>
    </p:spTree>
    <p:extLst>
      <p:ext uri="{BB962C8B-B14F-4D97-AF65-F5344CB8AC3E}">
        <p14:creationId xmlns:p14="http://schemas.microsoft.com/office/powerpoint/2010/main" val="315770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1/12/2024</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3.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theme" Target="../theme/theme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 id="214748382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1.jp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30.jp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29.bin"/><Relationship Id="rId5" Type="http://schemas.openxmlformats.org/officeDocument/2006/relationships/tags" Target="../tags/tag9.xml"/><Relationship Id="rId10" Type="http://schemas.openxmlformats.org/officeDocument/2006/relationships/image" Target="../media/image27.png"/><Relationship Id="rId4" Type="http://schemas.openxmlformats.org/officeDocument/2006/relationships/tags" Target="../tags/tag8.xml"/><Relationship Id="rId9" Type="http://schemas.openxmlformats.org/officeDocument/2006/relationships/notesSlide" Target="../notesSlides/notesSlide9.xml"/><Relationship Id="rId14" Type="http://schemas.openxmlformats.org/officeDocument/2006/relationships/image" Target="../media/image32.jp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5.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6.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8.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normAutofit/>
          </a:bodyPr>
          <a:lstStyle/>
          <a:p>
            <a:r>
              <a:rPr lang="en-US" sz="3200" dirty="0">
                <a:latin typeface="Segoe UI" panose="020B0502040204020203" pitchFamily="34" charset="0"/>
                <a:cs typeface="Segoe UI" panose="020B0502040204020203" pitchFamily="34" charset="0"/>
              </a:rPr>
              <a:t>Executive Summary</a:t>
            </a:r>
          </a:p>
        </p:txBody>
      </p:sp>
      <p:sp>
        <p:nvSpPr>
          <p:cNvPr id="7" name="TextBox 6">
            <a:extLst>
              <a:ext uri="{FF2B5EF4-FFF2-40B4-BE49-F238E27FC236}">
                <a16:creationId xmlns:a16="http://schemas.microsoft.com/office/drawing/2014/main" id="{403E0E98-5DA7-4DA9-B9CC-19ACE9F902EC}"/>
              </a:ext>
            </a:extLst>
          </p:cNvPr>
          <p:cNvSpPr txBox="1"/>
          <p:nvPr/>
        </p:nvSpPr>
        <p:spPr>
          <a:xfrm>
            <a:off x="1" y="3672411"/>
            <a:ext cx="4765958" cy="369332"/>
          </a:xfrm>
          <a:prstGeom prst="rect">
            <a:avLst/>
          </a:prstGeom>
          <a:noFill/>
        </p:spPr>
        <p:txBody>
          <a:bodyPr wrap="square" rtlCol="0">
            <a:spAutoFit/>
          </a:bodyPr>
          <a:lstStyle/>
          <a:p>
            <a:pPr algn="ctr"/>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2" y="4045376"/>
            <a:ext cx="4765957"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407157" y="4588001"/>
            <a:ext cx="4084833" cy="261610"/>
          </a:xfrm>
          <a:prstGeom prst="rect">
            <a:avLst/>
          </a:prstGeom>
          <a:noFill/>
        </p:spPr>
        <p:txBody>
          <a:bodyPr wrap="square" rtlCol="0">
            <a:spAutoFit/>
          </a:bodyPr>
          <a:lstStyle/>
          <a:p>
            <a:pPr algn="ctr"/>
            <a:r>
              <a:rPr lang="en-US" sz="1100" dirty="0">
                <a:latin typeface="Segoe UI" panose="020B0502040204020203" pitchFamily="34" charset="0"/>
                <a:cs typeface="Segoe UI" panose="020B0502040204020203" pitchFamily="34" charset="0"/>
              </a:rPr>
              <a:t>[</a:t>
            </a:r>
            <a:r>
              <a:rPr lang="en-US" sz="1100" dirty="0" err="1">
                <a:latin typeface="Segoe UI" panose="020B0502040204020203" pitchFamily="34" charset="0"/>
                <a:cs typeface="Segoe UI" panose="020B0502040204020203" pitchFamily="34" charset="0"/>
              </a:rPr>
              <a:t>Pillar_Maturity_Description</a:t>
            </a:r>
            <a:r>
              <a:rPr lang="en-US" sz="11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5442233" y="995131"/>
            <a:ext cx="6324159" cy="646331"/>
          </a:xfrm>
          <a:prstGeom prst="rect">
            <a:avLst/>
          </a:prstGeom>
          <a:noFill/>
        </p:spPr>
        <p:txBody>
          <a:bodyPr wrap="square" rtlCol="0">
            <a:spAutoFit/>
          </a:bodyPr>
          <a:lstStyle/>
          <a:p>
            <a:r>
              <a:rPr lang="en-US"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400" dirty="0">
                <a:latin typeface="Segoe UI" panose="020B0502040204020203" pitchFamily="34" charset="0"/>
                <a:cs typeface="Segoe UI" panose="020B0502040204020203" pitchFamily="34" charset="0"/>
              </a:rPr>
              <a:t>Number of high-importance recommendations per focus area:</a:t>
            </a: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custDataLst>
              <p:tags r:id="rId1"/>
            </p:custDataLst>
          </p:nvPr>
        </p:nvSpPr>
        <p:spPr>
          <a:xfrm>
            <a:off x="6085158" y="1869456"/>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custDataLst>
              <p:tags r:id="rId2"/>
            </p:custDataLst>
          </p:nvPr>
        </p:nvSpPr>
        <p:spPr>
          <a:xfrm>
            <a:off x="6728335" y="187312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1877171"/>
            <a:ext cx="344427" cy="261569"/>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6085158" y="2229320"/>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728334" y="223265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[Domain_2]</a:t>
            </a: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2237035"/>
            <a:ext cx="344427" cy="261569"/>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6085158" y="2589184"/>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728333" y="259218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2594728"/>
            <a:ext cx="344427" cy="261569"/>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6085157" y="2949048"/>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738792" y="295171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2955894"/>
            <a:ext cx="344427" cy="261569"/>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6085156" y="3308912"/>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738792" y="331124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3317060"/>
            <a:ext cx="344427" cy="261569"/>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6080176" y="3668776"/>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738792" y="367077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[Domain_6]</a:t>
            </a: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3678226"/>
            <a:ext cx="344427" cy="261569"/>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6090633" y="4028640"/>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738792" y="403030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a:t>
            </a:r>
            <a:r>
              <a:rPr lang="en-US" sz="1200">
                <a:latin typeface="Segoe UI" panose="020B0502040204020203" pitchFamily="34" charset="0"/>
                <a:cs typeface="Segoe UI" panose="020B0502040204020203" pitchFamily="34" charset="0"/>
              </a:rPr>
              <a:t>Domain_7]</a:t>
            </a:r>
            <a:endParaRPr lang="en-US" sz="1200"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0338" y="4036355"/>
            <a:ext cx="344427" cy="261569"/>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6090633" y="4388504"/>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738792" y="438983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a:t>
            </a:r>
            <a:r>
              <a:rPr lang="en-US" sz="1200">
                <a:latin typeface="Segoe UI" panose="020B0502040204020203" pitchFamily="34" charset="0"/>
                <a:cs typeface="Segoe UI" panose="020B0502040204020203" pitchFamily="34" charset="0"/>
              </a:rPr>
              <a:t>Domain_8]</a:t>
            </a:r>
            <a:endParaRPr lang="en-US" sz="1200"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4400558"/>
            <a:ext cx="344427" cy="261569"/>
          </a:xfrm>
          <a:prstGeom prst="rect">
            <a:avLst/>
          </a:prstGeom>
        </p:spPr>
      </p:pic>
      <p:sp>
        <p:nvSpPr>
          <p:cNvPr id="58" name="TextBox 57">
            <a:extLst>
              <a:ext uri="{FF2B5EF4-FFF2-40B4-BE49-F238E27FC236}">
                <a16:creationId xmlns:a16="http://schemas.microsoft.com/office/drawing/2014/main" id="{68111BEC-B35B-A65C-5898-A3D5E3D8520B}"/>
              </a:ext>
            </a:extLst>
          </p:cNvPr>
          <p:cNvSpPr txBox="1"/>
          <p:nvPr/>
        </p:nvSpPr>
        <p:spPr>
          <a:xfrm>
            <a:off x="6080176" y="4748368"/>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[S9]</a:t>
            </a:r>
          </a:p>
        </p:txBody>
      </p:sp>
      <p:sp>
        <p:nvSpPr>
          <p:cNvPr id="60" name="TextBox 59">
            <a:extLst>
              <a:ext uri="{FF2B5EF4-FFF2-40B4-BE49-F238E27FC236}">
                <a16:creationId xmlns:a16="http://schemas.microsoft.com/office/drawing/2014/main" id="{AD2213D7-B94F-85E9-34DC-C57FCA787D02}"/>
              </a:ext>
            </a:extLst>
          </p:cNvPr>
          <p:cNvSpPr txBox="1"/>
          <p:nvPr/>
        </p:nvSpPr>
        <p:spPr>
          <a:xfrm>
            <a:off x="6744386" y="474936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[Domain_9]</a:t>
            </a:r>
          </a:p>
        </p:txBody>
      </p:sp>
      <p:pic>
        <p:nvPicPr>
          <p:cNvPr id="6" name="Picture 5" descr="AltText:FocusAreaScore0">
            <a:extLst>
              <a:ext uri="{FF2B5EF4-FFF2-40B4-BE49-F238E27FC236}">
                <a16:creationId xmlns:a16="http://schemas.microsoft.com/office/drawing/2014/main" id="{232D3EBB-CED6-64C7-4960-4942EFBA400F}"/>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4761724"/>
            <a:ext cx="344427" cy="261569"/>
          </a:xfrm>
          <a:prstGeom prst="rect">
            <a:avLst/>
          </a:prstGeom>
        </p:spPr>
      </p:pic>
      <p:sp>
        <p:nvSpPr>
          <p:cNvPr id="21" name="TextBox 20">
            <a:extLst>
              <a:ext uri="{FF2B5EF4-FFF2-40B4-BE49-F238E27FC236}">
                <a16:creationId xmlns:a16="http://schemas.microsoft.com/office/drawing/2014/main" id="{BD72CBD1-F987-DC47-6246-CDC9B07A9F66}"/>
              </a:ext>
            </a:extLst>
          </p:cNvPr>
          <p:cNvSpPr txBox="1"/>
          <p:nvPr/>
        </p:nvSpPr>
        <p:spPr>
          <a:xfrm>
            <a:off x="6090633" y="5108232"/>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[S10]</a:t>
            </a:r>
          </a:p>
        </p:txBody>
      </p:sp>
      <p:sp>
        <p:nvSpPr>
          <p:cNvPr id="27" name="TextBox 26">
            <a:extLst>
              <a:ext uri="{FF2B5EF4-FFF2-40B4-BE49-F238E27FC236}">
                <a16:creationId xmlns:a16="http://schemas.microsoft.com/office/drawing/2014/main" id="{4976D953-E6C7-72EC-1F0F-168561210E81}"/>
              </a:ext>
            </a:extLst>
          </p:cNvPr>
          <p:cNvSpPr txBox="1"/>
          <p:nvPr/>
        </p:nvSpPr>
        <p:spPr>
          <a:xfrm>
            <a:off x="6744386" y="510889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[Domain_10]</a:t>
            </a:r>
          </a:p>
        </p:txBody>
      </p:sp>
      <p:pic>
        <p:nvPicPr>
          <p:cNvPr id="30" name="Picture 29" descr="AltText:FocusAreaScore0">
            <a:extLst>
              <a:ext uri="{FF2B5EF4-FFF2-40B4-BE49-F238E27FC236}">
                <a16:creationId xmlns:a16="http://schemas.microsoft.com/office/drawing/2014/main" id="{EA63606D-2FAA-9999-B70A-CFBC423D2C64}"/>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5122890"/>
            <a:ext cx="344427" cy="261569"/>
          </a:xfrm>
          <a:prstGeom prst="rect">
            <a:avLst/>
          </a:prstGeom>
        </p:spPr>
      </p:pic>
      <p:sp>
        <p:nvSpPr>
          <p:cNvPr id="36" name="TextBox 35">
            <a:extLst>
              <a:ext uri="{FF2B5EF4-FFF2-40B4-BE49-F238E27FC236}">
                <a16:creationId xmlns:a16="http://schemas.microsoft.com/office/drawing/2014/main" id="{A602988C-DDDA-DDBF-4079-F843938159FB}"/>
              </a:ext>
            </a:extLst>
          </p:cNvPr>
          <p:cNvSpPr txBox="1"/>
          <p:nvPr/>
        </p:nvSpPr>
        <p:spPr>
          <a:xfrm>
            <a:off x="6080176" y="5468096"/>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[S11]</a:t>
            </a:r>
          </a:p>
        </p:txBody>
      </p:sp>
      <p:sp>
        <p:nvSpPr>
          <p:cNvPr id="37" name="TextBox 36">
            <a:extLst>
              <a:ext uri="{FF2B5EF4-FFF2-40B4-BE49-F238E27FC236}">
                <a16:creationId xmlns:a16="http://schemas.microsoft.com/office/drawing/2014/main" id="{F4571528-C912-862D-3B32-3DA7DF7811FE}"/>
              </a:ext>
            </a:extLst>
          </p:cNvPr>
          <p:cNvSpPr txBox="1"/>
          <p:nvPr/>
        </p:nvSpPr>
        <p:spPr>
          <a:xfrm>
            <a:off x="6744386" y="5468427"/>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[Domain_11]</a:t>
            </a:r>
          </a:p>
        </p:txBody>
      </p:sp>
      <p:pic>
        <p:nvPicPr>
          <p:cNvPr id="38" name="Picture 37" descr="AltText:FocusAreaScore0">
            <a:extLst>
              <a:ext uri="{FF2B5EF4-FFF2-40B4-BE49-F238E27FC236}">
                <a16:creationId xmlns:a16="http://schemas.microsoft.com/office/drawing/2014/main" id="{61DA346B-E781-1C3E-EB67-A9BDBF097C3D}"/>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5484056"/>
            <a:ext cx="344427" cy="261569"/>
          </a:xfrm>
          <a:prstGeom prst="rect">
            <a:avLst/>
          </a:prstGeom>
        </p:spPr>
      </p:pic>
      <p:sp>
        <p:nvSpPr>
          <p:cNvPr id="39" name="TextBox 38">
            <a:extLst>
              <a:ext uri="{FF2B5EF4-FFF2-40B4-BE49-F238E27FC236}">
                <a16:creationId xmlns:a16="http://schemas.microsoft.com/office/drawing/2014/main" id="{5543250D-67A3-CFE0-C0FF-CA25504BECE5}"/>
              </a:ext>
            </a:extLst>
          </p:cNvPr>
          <p:cNvSpPr txBox="1"/>
          <p:nvPr>
            <p:custDataLst>
              <p:tags r:id="rId3"/>
            </p:custDataLst>
          </p:nvPr>
        </p:nvSpPr>
        <p:spPr>
          <a:xfrm>
            <a:off x="6090633" y="5827959"/>
            <a:ext cx="6481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[S12]</a:t>
            </a:r>
          </a:p>
        </p:txBody>
      </p:sp>
      <p:sp>
        <p:nvSpPr>
          <p:cNvPr id="40" name="TextBox 39">
            <a:extLst>
              <a:ext uri="{FF2B5EF4-FFF2-40B4-BE49-F238E27FC236}">
                <a16:creationId xmlns:a16="http://schemas.microsoft.com/office/drawing/2014/main" id="{2D9B9717-E01F-1D95-0AE4-2074F9F92C37}"/>
              </a:ext>
            </a:extLst>
          </p:cNvPr>
          <p:cNvSpPr txBox="1"/>
          <p:nvPr>
            <p:custDataLst>
              <p:tags r:id="rId4"/>
            </p:custDataLst>
          </p:nvPr>
        </p:nvSpPr>
        <p:spPr>
          <a:xfrm>
            <a:off x="6738792" y="5827959"/>
            <a:ext cx="4765959" cy="276999"/>
          </a:xfrm>
          <a:prstGeom prst="rect">
            <a:avLst/>
          </a:prstGeom>
          <a:noFill/>
        </p:spPr>
        <p:txBody>
          <a:bodyPr wrap="square" rtlCol="0">
            <a:spAutoFit/>
          </a:bodyPr>
          <a:lstStyle/>
          <a:p>
            <a:r>
              <a:rPr lang="en-US" sz="1200" dirty="0">
                <a:latin typeface="Segoe UI" panose="020B0502040204020203" pitchFamily="34" charset="0"/>
                <a:cs typeface="Segoe UI" panose="020B0502040204020203" pitchFamily="34" charset="0"/>
              </a:rPr>
              <a:t>[Domain_12]</a:t>
            </a:r>
          </a:p>
        </p:txBody>
      </p:sp>
      <p:pic>
        <p:nvPicPr>
          <p:cNvPr id="42" name="Picture 41" descr="AltText:FocusAreaScore0">
            <a:extLst>
              <a:ext uri="{FF2B5EF4-FFF2-40B4-BE49-F238E27FC236}">
                <a16:creationId xmlns:a16="http://schemas.microsoft.com/office/drawing/2014/main" id="{829907AD-6DD2-8AE7-80EE-B46F0E0F84E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5558625" y="5845224"/>
            <a:ext cx="344427" cy="261569"/>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7A543243-82C7-D361-4049-07433B84DFC8}"/>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1585084" y="7305265"/>
            <a:ext cx="346202" cy="265176"/>
          </a:xfrm>
          <a:prstGeom prst="rect">
            <a:avLst/>
          </a:prstGeom>
        </p:spPr>
      </p:pic>
      <p:pic>
        <p:nvPicPr>
          <p:cNvPr id="29" name="Picture 28" descr="Icon&#10;&#10;Description automatically generated">
            <a:extLst>
              <a:ext uri="{FF2B5EF4-FFF2-40B4-BE49-F238E27FC236}">
                <a16:creationId xmlns:a16="http://schemas.microsoft.com/office/drawing/2014/main" id="{214A66FA-75FA-2363-A4DB-B5EF1BB57366}"/>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1041798" y="7305265"/>
            <a:ext cx="346202" cy="265176"/>
          </a:xfrm>
          <a:prstGeom prst="rect">
            <a:avLst/>
          </a:prstGeom>
        </p:spPr>
      </p:pic>
      <p:pic>
        <p:nvPicPr>
          <p:cNvPr id="31" name="Picture 30" descr="Icon&#10;&#10;Description automatically generated">
            <a:extLst>
              <a:ext uri="{FF2B5EF4-FFF2-40B4-BE49-F238E27FC236}">
                <a16:creationId xmlns:a16="http://schemas.microsoft.com/office/drawing/2014/main" id="{F59D4826-559A-2B01-1D78-4C97C5D83639}"/>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Lst>
          </a:blip>
          <a:stretch>
            <a:fillRect/>
          </a:stretch>
        </p:blipFill>
        <p:spPr>
          <a:xfrm>
            <a:off x="407157" y="7305265"/>
            <a:ext cx="346202" cy="265176"/>
          </a:xfrm>
          <a:prstGeom prst="rect">
            <a:avLst/>
          </a:prstGeom>
        </p:spPr>
      </p:pic>
    </p:spTree>
    <p:extLst>
      <p:ext uri="{BB962C8B-B14F-4D97-AF65-F5344CB8AC3E}">
        <p14:creationId xmlns:p14="http://schemas.microsoft.com/office/powerpoint/2010/main" val="278424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287959" y="3313797"/>
            <a:ext cx="3516439"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377190" y="4074389"/>
            <a:ext cx="3427215"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77191" y="4606058"/>
            <a:ext cx="3427216" cy="246221"/>
          </a:xfrm>
          <a:prstGeom prst="rect">
            <a:avLst/>
          </a:prstGeom>
          <a:noFill/>
        </p:spPr>
        <p:txBody>
          <a:bodyPr wrap="square" rtlCol="0">
            <a:spAutoFit/>
          </a:bodyPr>
          <a:lstStyle/>
          <a:p>
            <a:pPr algn="just"/>
            <a:r>
              <a:rPr lang="en-US" sz="1000" dirty="0">
                <a:latin typeface="Segoe UI" panose="020B0502040204020203" pitchFamily="34" charset="0"/>
                <a:cs typeface="Segoe UI" panose="020B0502040204020203" pitchFamily="34" charset="0"/>
              </a:rPr>
              <a:t>[</a:t>
            </a:r>
            <a:r>
              <a:rPr lang="en-US" sz="1000" dirty="0" err="1">
                <a:latin typeface="Segoe UI" panose="020B0502040204020203" pitchFamily="34" charset="0"/>
                <a:cs typeface="Segoe UI" panose="020B0502040204020203" pitchFamily="34" charset="0"/>
              </a:rPr>
              <a:t>Domain_Description</a:t>
            </a:r>
            <a:r>
              <a:rPr lang="en-US" sz="10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2471514157"/>
              </p:ext>
            </p:extLst>
          </p:nvPr>
        </p:nvGraphicFramePr>
        <p:xfrm>
          <a:off x="470913" y="2807585"/>
          <a:ext cx="3333493" cy="213360"/>
        </p:xfrm>
        <a:graphic>
          <a:graphicData uri="http://schemas.openxmlformats.org/drawingml/2006/table">
            <a:tbl>
              <a:tblPr firstRow="1" bandRow="1">
                <a:effectLst/>
                <a:tableStyleId>{5C22544A-7EE6-4342-B048-85BDC9FD1C3A}</a:tableStyleId>
              </a:tblPr>
              <a:tblGrid>
                <a:gridCol w="1113564">
                  <a:extLst>
                    <a:ext uri="{9D8B030D-6E8A-4147-A177-3AD203B41FA5}">
                      <a16:colId xmlns:a16="http://schemas.microsoft.com/office/drawing/2014/main" val="444279859"/>
                    </a:ext>
                  </a:extLst>
                </a:gridCol>
                <a:gridCol w="1109387">
                  <a:extLst>
                    <a:ext uri="{9D8B030D-6E8A-4147-A177-3AD203B41FA5}">
                      <a16:colId xmlns:a16="http://schemas.microsoft.com/office/drawing/2014/main" val="4264896445"/>
                    </a:ext>
                  </a:extLst>
                </a:gridCol>
                <a:gridCol w="1110542">
                  <a:extLst>
                    <a:ext uri="{9D8B030D-6E8A-4147-A177-3AD203B41FA5}">
                      <a16:colId xmlns:a16="http://schemas.microsoft.com/office/drawing/2014/main" val="1697782480"/>
                    </a:ext>
                  </a:extLst>
                </a:gridCol>
              </a:tblGrid>
              <a:tr h="187595">
                <a:tc>
                  <a:txBody>
                    <a:bodyPr/>
                    <a:lstStyle/>
                    <a:p>
                      <a:r>
                        <a:rPr lang="en-US" sz="800" dirty="0">
                          <a:solidFill>
                            <a:schemeClr val="tx1"/>
                          </a:solidFill>
                        </a:rPr>
                        <a:t>Low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High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287959" y="3700426"/>
            <a:ext cx="3516443"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t>
            </a:r>
            <a:r>
              <a:rPr lang="en-AU" sz="1000" b="1" dirty="0">
                <a:solidFill>
                  <a:schemeClr val="tx1"/>
                </a:solidFill>
                <a:latin typeface="Segoe UI" panose="020B0502040204020203" pitchFamily="34" charset="0"/>
                <a:cs typeface="Segoe UI" panose="020B0502040204020203" pitchFamily="34" charset="0"/>
              </a:rPr>
              <a:t>average importance </a:t>
            </a:r>
            <a:r>
              <a:rPr lang="en-AU" sz="1000" dirty="0">
                <a:solidFill>
                  <a:schemeClr val="tx1"/>
                </a:solidFill>
                <a:latin typeface="Segoe UI" panose="020B0502040204020203" pitchFamily="34" charset="0"/>
                <a:cs typeface="Segoe UI" panose="020B0502040204020203" pitchFamily="34" charset="0"/>
              </a:rPr>
              <a:t>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6F3C9-B785-4B76-AAD9-87D60F679C63}"/>
              </a:ext>
            </a:extLst>
          </p:cNvPr>
          <p:cNvSpPr>
            <a:spLocks noGrp="1"/>
          </p:cNvSpPr>
          <p:nvPr>
            <p:ph type="title"/>
          </p:nvPr>
        </p:nvSpPr>
        <p:spPr/>
        <p:txBody>
          <a:bodyPr>
            <a:normAutofit fontScale="90000"/>
          </a:bodyPr>
          <a:lstStyle/>
          <a:p>
            <a:r>
              <a:rPr lang="en-US" dirty="0"/>
              <a:t>Scoring Explained</a:t>
            </a:r>
          </a:p>
        </p:txBody>
      </p:sp>
      <p:sp>
        <p:nvSpPr>
          <p:cNvPr id="5" name="Text Placeholder 4">
            <a:extLst>
              <a:ext uri="{FF2B5EF4-FFF2-40B4-BE49-F238E27FC236}">
                <a16:creationId xmlns:a16="http://schemas.microsoft.com/office/drawing/2014/main" id="{BF956A4A-D389-41EB-B1A7-BE3F7BCC42E3}"/>
              </a:ext>
            </a:extLst>
          </p:cNvPr>
          <p:cNvSpPr>
            <a:spLocks noGrp="1"/>
          </p:cNvSpPr>
          <p:nvPr>
            <p:ph type="body" sz="quarter" idx="11"/>
          </p:nvPr>
        </p:nvSpPr>
        <p:spPr>
          <a:xfrm>
            <a:off x="588262" y="1435503"/>
            <a:ext cx="11103343" cy="3637011"/>
          </a:xfrm>
        </p:spPr>
        <p:txBody>
          <a:bodyPr>
            <a:noAutofit/>
          </a:bodyPr>
          <a:lstStyle/>
          <a:p>
            <a:pPr marL="0" indent="0">
              <a:buNone/>
            </a:pPr>
            <a:r>
              <a:rPr lang="en-US" dirty="0"/>
              <a:t>The final report contains 2 types of scoring:</a:t>
            </a:r>
          </a:p>
          <a:p>
            <a:pPr marL="714485" lvl="2" indent="-342900">
              <a:buFont typeface="+mj-lt"/>
              <a:buAutoNum type="arabicPeriod"/>
            </a:pPr>
            <a:r>
              <a:rPr lang="en-US" sz="1400" b="1" dirty="0"/>
              <a:t>Capability score </a:t>
            </a:r>
            <a:r>
              <a:rPr lang="en-US" sz="1400" dirty="0"/>
              <a:t>= This represents the results obtained from the assessment experience and is generated by the website. </a:t>
            </a:r>
            <a:br>
              <a:rPr lang="en-US" sz="1400" dirty="0"/>
            </a:br>
            <a:r>
              <a:rPr lang="en-US" sz="1400" dirty="0"/>
              <a:t>This scoring is presented in the Executive Summary slide.</a:t>
            </a:r>
            <a:br>
              <a:rPr lang="en-US" sz="1400" dirty="0"/>
            </a:br>
            <a:endParaRPr lang="en-US" sz="1400" dirty="0"/>
          </a:p>
          <a:p>
            <a:pPr marL="714485" lvl="2" indent="-342900">
              <a:buFont typeface="+mj-lt"/>
              <a:buAutoNum type="arabicPeriod"/>
            </a:pPr>
            <a:r>
              <a:rPr lang="en-US" sz="1400" b="1" dirty="0"/>
              <a:t>Focus Area relative weight</a:t>
            </a:r>
            <a:r>
              <a:rPr lang="en-US" sz="1400" dirty="0"/>
              <a:t> = The average importance of recommendations for each domain is represented by a number. This number is calculated by the reporting script based on the weight listed in the weight column of the assessment CSV export and is displayed as the Focus Area relative weight number on each domain area slide.</a:t>
            </a:r>
            <a:br>
              <a:rPr lang="en-US" sz="1400" dirty="0"/>
            </a:br>
            <a:br>
              <a:rPr lang="en-US" sz="1400" dirty="0"/>
            </a:br>
            <a:r>
              <a:rPr lang="en-US" sz="1400" dirty="0"/>
              <a:t>Each recommendation is assigned a weight number (factor) that indicates its importance. You are at liberty to modify (increase or decrease) the weight factor based on the context and insights gathered during the assessment. </a:t>
            </a:r>
            <a:br>
              <a:rPr lang="en-US" sz="1400" dirty="0"/>
            </a:br>
            <a:br>
              <a:rPr lang="en-US" sz="1400" dirty="0"/>
            </a:br>
            <a:r>
              <a:rPr lang="en-US" sz="1400" dirty="0"/>
              <a:t>For example:</a:t>
            </a:r>
            <a:br>
              <a:rPr lang="en-US" sz="1400" dirty="0"/>
            </a:br>
            <a:r>
              <a:rPr lang="en-US" sz="1400" dirty="0"/>
              <a:t>If there is a recommendation with a weight of 70, but it is already being addressed to some extent (though not yet fully implemented), you can reduce the weight factor, because there may be other recommendations that are more important or relevant. This allows you to fine-tune the assessment results, enabling you to offer an adjusted or customized implementation plan, rather than relying solely on the generated results.</a:t>
            </a:r>
            <a:endParaRPr lang="en-US" sz="1600" dirty="0"/>
          </a:p>
        </p:txBody>
      </p:sp>
      <p:sp>
        <p:nvSpPr>
          <p:cNvPr id="3" name="TextBox 2">
            <a:extLst>
              <a:ext uri="{FF2B5EF4-FFF2-40B4-BE49-F238E27FC236}">
                <a16:creationId xmlns:a16="http://schemas.microsoft.com/office/drawing/2014/main" id="{8C856B72-A807-87F8-A4A4-A0808F69FD4E}"/>
              </a:ext>
            </a:extLst>
          </p:cNvPr>
          <p:cNvSpPr txBox="1"/>
          <p:nvPr/>
        </p:nvSpPr>
        <p:spPr>
          <a:xfrm>
            <a:off x="480834" y="5146144"/>
            <a:ext cx="11711166" cy="738664"/>
          </a:xfrm>
          <a:prstGeom prst="rect">
            <a:avLst/>
          </a:prstGeom>
          <a:noFill/>
        </p:spPr>
        <p:txBody>
          <a:bodyPr wrap="square">
            <a:spAutoFit/>
          </a:bodyPr>
          <a:lstStyle/>
          <a:p>
            <a:pPr marL="171560" lvl="1" indent="0">
              <a:buNone/>
            </a:pPr>
            <a:r>
              <a:rPr lang="en-US" sz="1400" dirty="0">
                <a:solidFill>
                  <a:srgbClr val="00B0F0"/>
                </a:solidFill>
              </a:rPr>
              <a:t>Capability Score: </a:t>
            </a:r>
            <a:r>
              <a:rPr lang="en-US" sz="1400" b="1" dirty="0">
                <a:solidFill>
                  <a:srgbClr val="00B0F0"/>
                </a:solidFill>
              </a:rPr>
              <a:t>The higher the score, the better the performance</a:t>
            </a:r>
            <a:r>
              <a:rPr lang="en-US" sz="1400" dirty="0">
                <a:solidFill>
                  <a:srgbClr val="00B0F0"/>
                </a:solidFill>
              </a:rPr>
              <a:t>.</a:t>
            </a:r>
          </a:p>
          <a:p>
            <a:pPr marL="171560" lvl="1" indent="0">
              <a:buNone/>
            </a:pPr>
            <a:r>
              <a:rPr lang="en-US" sz="1400" dirty="0">
                <a:solidFill>
                  <a:srgbClr val="00B0F0"/>
                </a:solidFill>
              </a:rPr>
              <a:t>Focus Relative Weight Number: </a:t>
            </a:r>
            <a:r>
              <a:rPr lang="en-US" sz="1400" b="1" dirty="0">
                <a:solidFill>
                  <a:srgbClr val="00B0F0"/>
                </a:solidFill>
              </a:rPr>
              <a:t>The lower, the better</a:t>
            </a:r>
            <a:r>
              <a:rPr lang="en-US" sz="1400" dirty="0">
                <a:solidFill>
                  <a:srgbClr val="00B0F0"/>
                </a:solidFill>
              </a:rPr>
              <a:t>. A higher number suggests that there are more significant recommendations for the specific domain area, indicating a greater need for important security recommendations to be implemented.</a:t>
            </a:r>
          </a:p>
        </p:txBody>
      </p:sp>
    </p:spTree>
    <p:extLst>
      <p:ext uri="{BB962C8B-B14F-4D97-AF65-F5344CB8AC3E}">
        <p14:creationId xmlns:p14="http://schemas.microsoft.com/office/powerpoint/2010/main" val="34443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10.xml><?xml version="1.0" encoding="utf-8"?>
<p:tagLst xmlns:a="http://schemas.openxmlformats.org/drawingml/2006/main" xmlns:r="http://schemas.openxmlformats.org/officeDocument/2006/relationships" xmlns:p="http://schemas.openxmlformats.org/presentationml/2006/main">
  <p:tag name="GAUGE" val="yellow"/>
</p:tagLst>
</file>

<file path=ppt/tags/tag11.xml><?xml version="1.0" encoding="utf-8"?>
<p:tagLst xmlns:a="http://schemas.openxmlformats.org/drawingml/2006/main" xmlns:r="http://schemas.openxmlformats.org/officeDocument/2006/relationships" xmlns:p="http://schemas.openxmlformats.org/presentationml/2006/main">
  <p:tag name="GAUGE" val="red"/>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ags/tag5.xml><?xml version="1.0" encoding="utf-8"?>
<p:tagLst xmlns:a="http://schemas.openxmlformats.org/drawingml/2006/main" xmlns:r="http://schemas.openxmlformats.org/officeDocument/2006/relationships" xmlns:p="http://schemas.openxmlformats.org/presentationml/2006/main">
  <p:tag name="SCORE" val="1"/>
</p:tagLst>
</file>

<file path=ppt/tags/tag6.xml><?xml version="1.0" encoding="utf-8"?>
<p:tagLst xmlns:a="http://schemas.openxmlformats.org/drawingml/2006/main" xmlns:r="http://schemas.openxmlformats.org/officeDocument/2006/relationships" xmlns:p="http://schemas.openxmlformats.org/presentationml/2006/main">
  <p:tag name="DOMAIN" val="1"/>
</p:tagLst>
</file>

<file path=ppt/tags/tag7.xml><?xml version="1.0" encoding="utf-8"?>
<p:tagLst xmlns:a="http://schemas.openxmlformats.org/drawingml/2006/main" xmlns:r="http://schemas.openxmlformats.org/officeDocument/2006/relationships" xmlns:p="http://schemas.openxmlformats.org/presentationml/2006/main">
  <p:tag name="SCORE" val="12"/>
</p:tagLst>
</file>

<file path=ppt/tags/tag8.xml><?xml version="1.0" encoding="utf-8"?>
<p:tagLst xmlns:a="http://schemas.openxmlformats.org/drawingml/2006/main" xmlns:r="http://schemas.openxmlformats.org/officeDocument/2006/relationships" xmlns:p="http://schemas.openxmlformats.org/presentationml/2006/main">
  <p:tag name="DOMAIN" val="12"/>
</p:tagLst>
</file>

<file path=ppt/tags/tag9.xml><?xml version="1.0" encoding="utf-8"?>
<p:tagLst xmlns:a="http://schemas.openxmlformats.org/drawingml/2006/main" xmlns:r="http://schemas.openxmlformats.org/officeDocument/2006/relationships" xmlns:p="http://schemas.openxmlformats.org/presentationml/2006/main">
  <p:tag name="GAUGE" val="gree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914</TotalTime>
  <Words>1187</Words>
  <Application>Microsoft Office PowerPoint</Application>
  <PresentationFormat>Widescreen</PresentationFormat>
  <Paragraphs>185</Paragraphs>
  <Slides>12</Slides>
  <Notes>10</Notes>
  <HiddenSlides>1</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12</vt:i4>
      </vt:variant>
    </vt:vector>
  </HeadingPairs>
  <TitlesOfParts>
    <vt:vector size="27" baseType="lpstr">
      <vt:lpstr>Aharoni</vt:lpstr>
      <vt:lpstr>Arial</vt:lpstr>
      <vt:lpstr>Calibri</vt:lpstr>
      <vt:lpstr>Calibri Light</vt:lpstr>
      <vt:lpstr>Consolas</vt:lpstr>
      <vt:lpstr>Segoe Pro Display SemiLight</vt:lpstr>
      <vt:lpstr>Segoe UI</vt:lpstr>
      <vt:lpstr>Segoe UI Semibold</vt:lpstr>
      <vt:lpstr>Segoe UI Semilight</vt:lpstr>
      <vt:lpstr>Söhne</vt:lpstr>
      <vt:lpstr>Wingdings</vt:lpstr>
      <vt:lpstr>Office Theme</vt:lpstr>
      <vt:lpstr>1_Office Theme</vt:lpstr>
      <vt:lpstr>6-51096_Microsoft_Inspire_Black_Template</vt:lpstr>
      <vt:lpstr>2_Office Theme</vt:lpstr>
      <vt:lpstr>Microsoft Azure Well-Architected Framework</vt:lpstr>
      <vt:lpstr>Scoring Explained</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103</cp:revision>
  <dcterms:created xsi:type="dcterms:W3CDTF">2020-03-06T02:07:13Z</dcterms:created>
  <dcterms:modified xsi:type="dcterms:W3CDTF">2024-01-13T04:53:08Z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