
<file path=[Content_Types].xml><?xml version="1.0" encoding="utf-8"?>
<Types xmlns="http://schemas.openxmlformats.org/package/2006/content-types">
  <Default Extension="bin" ContentType="image/png"/>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 id="2147483692" r:id="rId6"/>
    <p:sldMasterId id="2147483724" r:id="rId7"/>
  </p:sldMasterIdLst>
  <p:notesMasterIdLst>
    <p:notesMasterId r:id="rId20"/>
  </p:notesMasterIdLst>
  <p:sldIdLst>
    <p:sldId id="2142532379" r:id="rId8"/>
    <p:sldId id="2142532396" r:id="rId9"/>
    <p:sldId id="2076137889" r:id="rId10"/>
    <p:sldId id="2142532389" r:id="rId11"/>
    <p:sldId id="2142532390" r:id="rId12"/>
    <p:sldId id="2142532391" r:id="rId13"/>
    <p:sldId id="2142532392" r:id="rId14"/>
    <p:sldId id="2142532393" r:id="rId15"/>
    <p:sldId id="256" r:id="rId16"/>
    <p:sldId id="260" r:id="rId17"/>
    <p:sldId id="273" r:id="rId18"/>
    <p:sldId id="365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864AD-0CCB-4F8F-B492-769EDE0EEF25}" v="2468" dt="2023-11-23T13:39:14.5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9" autoAdjust="0"/>
    <p:restoredTop sz="82562" autoAdjust="0"/>
  </p:normalViewPr>
  <p:slideViewPr>
    <p:cSldViewPr snapToGrid="0">
      <p:cViewPr varScale="1">
        <p:scale>
          <a:sx n="77" d="100"/>
          <a:sy n="77" d="100"/>
        </p:scale>
        <p:origin x="1456" y="7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Margetic (SECURITY)" userId="ee2278a4-4fec-4cd0-81f2-44424f444fea" providerId="ADAL" clId="{D1867D4B-6842-4F14-8846-6147140B7416}"/>
    <pc:docChg chg="undo custSel addSld modSld">
      <pc:chgData name="Daniel Margetic (SECURITY)" userId="ee2278a4-4fec-4cd0-81f2-44424f444fea" providerId="ADAL" clId="{D1867D4B-6842-4F14-8846-6147140B7416}" dt="2023-11-20T16:22:14.951" v="35" actId="1076"/>
      <pc:docMkLst>
        <pc:docMk/>
      </pc:docMkLst>
      <pc:sldChg chg="modNotesTx">
        <pc:chgData name="Daniel Margetic (SECURITY)" userId="ee2278a4-4fec-4cd0-81f2-44424f444fea" providerId="ADAL" clId="{D1867D4B-6842-4F14-8846-6147140B7416}" dt="2023-11-17T02:14:12.873" v="2" actId="20577"/>
        <pc:sldMkLst>
          <pc:docMk/>
          <pc:sldMk cId="2784242039" sldId="260"/>
        </pc:sldMkLst>
      </pc:sldChg>
      <pc:sldChg chg="modSp add mod modNotesTx">
        <pc:chgData name="Daniel Margetic (SECURITY)" userId="ee2278a4-4fec-4cd0-81f2-44424f444fea" providerId="ADAL" clId="{D1867D4B-6842-4F14-8846-6147140B7416}" dt="2023-11-20T16:22:14.951" v="35" actId="1076"/>
        <pc:sldMkLst>
          <pc:docMk/>
          <pc:sldMk cId="3444378835" sldId="2142532442"/>
        </pc:sldMkLst>
        <pc:spChg chg="mod">
          <ac:chgData name="Daniel Margetic (SECURITY)" userId="ee2278a4-4fec-4cd0-81f2-44424f444fea" providerId="ADAL" clId="{D1867D4B-6842-4F14-8846-6147140B7416}" dt="2023-11-20T16:22:14.951" v="35" actId="1076"/>
          <ac:spMkLst>
            <pc:docMk/>
            <pc:sldMk cId="3444378835" sldId="2142532442"/>
            <ac:spMk id="3" creationId="{8C856B72-A807-87F8-A4A4-A0808F69FD4E}"/>
          </ac:spMkLst>
        </pc:spChg>
        <pc:spChg chg="mod">
          <ac:chgData name="Daniel Margetic (SECURITY)" userId="ee2278a4-4fec-4cd0-81f2-44424f444fea" providerId="ADAL" clId="{D1867D4B-6842-4F14-8846-6147140B7416}" dt="2023-11-20T16:19:10.957" v="4" actId="27636"/>
          <ac:spMkLst>
            <pc:docMk/>
            <pc:sldMk cId="3444378835" sldId="2142532442"/>
            <ac:spMk id="4" creationId="{F7D6F3C9-B785-4B76-AAD9-87D60F679C63}"/>
          </ac:spMkLst>
        </pc:spChg>
        <pc:spChg chg="mod">
          <ac:chgData name="Daniel Margetic (SECURITY)" userId="ee2278a4-4fec-4cd0-81f2-44424f444fea" providerId="ADAL" clId="{D1867D4B-6842-4F14-8846-6147140B7416}" dt="2023-11-20T16:22:09.793" v="34" actId="20577"/>
          <ac:spMkLst>
            <pc:docMk/>
            <pc:sldMk cId="3444378835" sldId="2142532442"/>
            <ac:spMk id="5" creationId="{BF956A4A-D389-41EB-B1A7-BE3F7BCC42E3}"/>
          </ac:spMkLst>
        </pc:spChg>
      </pc:sldChg>
    </pc:docChg>
  </pc:docChgLst>
  <pc:docChgLst>
    <pc:chgData name="Jeremy Kingston" userId="85cf57c7-bf76-41b2-b0b0-f5d78eaa8c7b" providerId="ADAL" clId="{4449C5B4-822D-49E1-B4BD-B1428AD0F920}"/>
    <pc:docChg chg="modSld">
      <pc:chgData name="Jeremy Kingston" userId="85cf57c7-bf76-41b2-b0b0-f5d78eaa8c7b" providerId="ADAL" clId="{4449C5B4-822D-49E1-B4BD-B1428AD0F920}" dt="2022-05-05T18:03:25.180" v="0" actId="6549"/>
      <pc:docMkLst>
        <pc:docMk/>
      </pc:docMkLst>
      <pc:sldChg chg="modSp mod">
        <pc:chgData name="Jeremy Kingston" userId="85cf57c7-bf76-41b2-b0b0-f5d78eaa8c7b" providerId="ADAL" clId="{4449C5B4-822D-49E1-B4BD-B1428AD0F920}" dt="2022-05-05T18:03:25.180" v="0" actId="6549"/>
        <pc:sldMkLst>
          <pc:docMk/>
          <pc:sldMk cId="2784242039" sldId="260"/>
        </pc:sldMkLst>
        <pc:spChg chg="mod">
          <ac:chgData name="Jeremy Kingston" userId="85cf57c7-bf76-41b2-b0b0-f5d78eaa8c7b" providerId="ADAL" clId="{4449C5B4-822D-49E1-B4BD-B1428AD0F920}" dt="2022-05-05T18:03:25.180" v="0" actId="6549"/>
          <ac:spMkLst>
            <pc:docMk/>
            <pc:sldMk cId="2784242039" sldId="260"/>
            <ac:spMk id="10" creationId="{0E5A7937-C405-4E1D-A3A8-1BECC411166F}"/>
          </ac:spMkLst>
        </pc:spChg>
      </pc:sldChg>
    </pc:docChg>
  </pc:docChgLst>
  <pc:docChgLst>
    <pc:chgData name="Daniel Margetic (SECURITY)" userId="ee2278a4-4fec-4cd0-81f2-44424f444fea" providerId="ADAL" clId="{419864AD-0CCB-4F8F-B492-769EDE0EEF25}"/>
    <pc:docChg chg="custSel addSld delSld modSld sldOrd">
      <pc:chgData name="Daniel Margetic (SECURITY)" userId="ee2278a4-4fec-4cd0-81f2-44424f444fea" providerId="ADAL" clId="{419864AD-0CCB-4F8F-B492-769EDE0EEF25}" dt="2023-11-23T13:41:20.377" v="5493" actId="2696"/>
      <pc:docMkLst>
        <pc:docMk/>
      </pc:docMkLst>
      <pc:sldChg chg="modSp mod">
        <pc:chgData name="Daniel Margetic (SECURITY)" userId="ee2278a4-4fec-4cd0-81f2-44424f444fea" providerId="ADAL" clId="{419864AD-0CCB-4F8F-B492-769EDE0EEF25}" dt="2023-11-23T12:06:27.767" v="2518" actId="1076"/>
        <pc:sldMkLst>
          <pc:docMk/>
          <pc:sldMk cId="2784242039" sldId="260"/>
        </pc:sldMkLst>
        <pc:picChg chg="mod">
          <ac:chgData name="Daniel Margetic (SECURITY)" userId="ee2278a4-4fec-4cd0-81f2-44424f444fea" providerId="ADAL" clId="{419864AD-0CCB-4F8F-B492-769EDE0EEF25}" dt="2023-11-23T12:06:27.767" v="2518" actId="1076"/>
          <ac:picMkLst>
            <pc:docMk/>
            <pc:sldMk cId="2784242039" sldId="260"/>
            <ac:picMk id="24" creationId="{7A543243-82C7-D361-4049-07433B84DFC8}"/>
          </ac:picMkLst>
        </pc:picChg>
        <pc:picChg chg="mod">
          <ac:chgData name="Daniel Margetic (SECURITY)" userId="ee2278a4-4fec-4cd0-81f2-44424f444fea" providerId="ADAL" clId="{419864AD-0CCB-4F8F-B492-769EDE0EEF25}" dt="2023-11-23T12:06:23.591" v="2517" actId="1076"/>
          <ac:picMkLst>
            <pc:docMk/>
            <pc:sldMk cId="2784242039" sldId="260"/>
            <ac:picMk id="31" creationId="{F59D4826-559A-2B01-1D78-4C97C5D83639}"/>
          </ac:picMkLst>
        </pc:picChg>
      </pc:sldChg>
      <pc:sldChg chg="modSp mod">
        <pc:chgData name="Daniel Margetic (SECURITY)" userId="ee2278a4-4fec-4cd0-81f2-44424f444fea" providerId="ADAL" clId="{419864AD-0CCB-4F8F-B492-769EDE0EEF25}" dt="2023-11-21T21:42:22.515" v="1462" actId="113"/>
        <pc:sldMkLst>
          <pc:docMk/>
          <pc:sldMk cId="4120510816" sldId="273"/>
        </pc:sldMkLst>
        <pc:spChg chg="mod">
          <ac:chgData name="Daniel Margetic (SECURITY)" userId="ee2278a4-4fec-4cd0-81f2-44424f444fea" providerId="ADAL" clId="{419864AD-0CCB-4F8F-B492-769EDE0EEF25}" dt="2023-11-21T21:42:22.515" v="1462" actId="113"/>
          <ac:spMkLst>
            <pc:docMk/>
            <pc:sldMk cId="4120510816" sldId="273"/>
            <ac:spMk id="17" creationId="{B6192819-0A74-4FB6-828C-0681B504C31E}"/>
          </ac:spMkLst>
        </pc:spChg>
        <pc:graphicFrameChg chg="modGraphic">
          <ac:chgData name="Daniel Margetic (SECURITY)" userId="ee2278a4-4fec-4cd0-81f2-44424f444fea" providerId="ADAL" clId="{419864AD-0CCB-4F8F-B492-769EDE0EEF25}" dt="2023-11-21T21:42:10.683" v="1461" actId="20577"/>
          <ac:graphicFrameMkLst>
            <pc:docMk/>
            <pc:sldMk cId="4120510816" sldId="273"/>
            <ac:graphicFrameMk id="20" creationId="{DFD0D5D0-4BC5-4C00-9740-CA903D9969DD}"/>
          </ac:graphicFrameMkLst>
        </pc:graphicFrameChg>
      </pc:sldChg>
      <pc:sldChg chg="mod modShow">
        <pc:chgData name="Daniel Margetic (SECURITY)" userId="ee2278a4-4fec-4cd0-81f2-44424f444fea" providerId="ADAL" clId="{419864AD-0CCB-4F8F-B492-769EDE0EEF25}" dt="2023-11-23T13:38:26.373" v="4587" actId="729"/>
        <pc:sldMkLst>
          <pc:docMk/>
          <pc:sldMk cId="3335837329" sldId="3653"/>
        </pc:sldMkLst>
      </pc:sldChg>
      <pc:sldChg chg="modSp add del mod ord">
        <pc:chgData name="Daniel Margetic (SECURITY)" userId="ee2278a4-4fec-4cd0-81f2-44424f444fea" providerId="ADAL" clId="{419864AD-0CCB-4F8F-B492-769EDE0EEF25}" dt="2023-11-21T19:58:14.614" v="953" actId="47"/>
        <pc:sldMkLst>
          <pc:docMk/>
          <pc:sldMk cId="138726196" sldId="2142532394"/>
        </pc:sldMkLst>
        <pc:spChg chg="mod">
          <ac:chgData name="Daniel Margetic (SECURITY)" userId="ee2278a4-4fec-4cd0-81f2-44424f444fea" providerId="ADAL" clId="{419864AD-0CCB-4F8F-B492-769EDE0EEF25}" dt="2023-11-21T19:52:15.519" v="871" actId="20577"/>
          <ac:spMkLst>
            <pc:docMk/>
            <pc:sldMk cId="138726196" sldId="2142532394"/>
            <ac:spMk id="7" creationId="{DF68B3D7-6A77-446B-9BE0-5761866275FA}"/>
          </ac:spMkLst>
        </pc:spChg>
        <pc:spChg chg="mod">
          <ac:chgData name="Daniel Margetic (SECURITY)" userId="ee2278a4-4fec-4cd0-81f2-44424f444fea" providerId="ADAL" clId="{419864AD-0CCB-4F8F-B492-769EDE0EEF25}" dt="2023-11-21T19:52:15.541" v="872" actId="20577"/>
          <ac:spMkLst>
            <pc:docMk/>
            <pc:sldMk cId="138726196" sldId="2142532394"/>
            <ac:spMk id="8" creationId="{18E67519-EB92-47EA-95FF-71912384D9F3}"/>
          </ac:spMkLst>
        </pc:spChg>
      </pc:sldChg>
      <pc:sldChg chg="modSp add del mod ord">
        <pc:chgData name="Daniel Margetic (SECURITY)" userId="ee2278a4-4fec-4cd0-81f2-44424f444fea" providerId="ADAL" clId="{419864AD-0CCB-4F8F-B492-769EDE0EEF25}" dt="2023-11-21T20:05:54.956" v="1126" actId="47"/>
        <pc:sldMkLst>
          <pc:docMk/>
          <pc:sldMk cId="240460714" sldId="2142532394"/>
        </pc:sldMkLst>
        <pc:spChg chg="mod">
          <ac:chgData name="Daniel Margetic (SECURITY)" userId="ee2278a4-4fec-4cd0-81f2-44424f444fea" providerId="ADAL" clId="{419864AD-0CCB-4F8F-B492-769EDE0EEF25}" dt="2023-11-21T20:02:46.746" v="1044" actId="20577"/>
          <ac:spMkLst>
            <pc:docMk/>
            <pc:sldMk cId="240460714" sldId="2142532394"/>
            <ac:spMk id="7" creationId="{DF68B3D7-6A77-446B-9BE0-5761866275FA}"/>
          </ac:spMkLst>
        </pc:spChg>
        <pc:spChg chg="mod">
          <ac:chgData name="Daniel Margetic (SECURITY)" userId="ee2278a4-4fec-4cd0-81f2-44424f444fea" providerId="ADAL" clId="{419864AD-0CCB-4F8F-B492-769EDE0EEF25}" dt="2023-11-21T20:02:46.768" v="1045" actId="20577"/>
          <ac:spMkLst>
            <pc:docMk/>
            <pc:sldMk cId="240460714" sldId="2142532394"/>
            <ac:spMk id="8" creationId="{18E67519-EB92-47EA-95FF-71912384D9F3}"/>
          </ac:spMkLst>
        </pc:spChg>
      </pc:sldChg>
      <pc:sldChg chg="modSp add del mod ord">
        <pc:chgData name="Daniel Margetic (SECURITY)" userId="ee2278a4-4fec-4cd0-81f2-44424f444fea" providerId="ADAL" clId="{419864AD-0CCB-4F8F-B492-769EDE0EEF25}" dt="2023-11-21T20:06:23.079" v="1212" actId="47"/>
        <pc:sldMkLst>
          <pc:docMk/>
          <pc:sldMk cId="1125938154" sldId="2142532394"/>
        </pc:sldMkLst>
        <pc:spChg chg="mod">
          <ac:chgData name="Daniel Margetic (SECURITY)" userId="ee2278a4-4fec-4cd0-81f2-44424f444fea" providerId="ADAL" clId="{419864AD-0CCB-4F8F-B492-769EDE0EEF25}" dt="2023-11-21T20:06:12.232" v="1130" actId="20577"/>
          <ac:spMkLst>
            <pc:docMk/>
            <pc:sldMk cId="1125938154" sldId="2142532394"/>
            <ac:spMk id="7" creationId="{DF68B3D7-6A77-446B-9BE0-5761866275FA}"/>
          </ac:spMkLst>
        </pc:spChg>
        <pc:spChg chg="mod">
          <ac:chgData name="Daniel Margetic (SECURITY)" userId="ee2278a4-4fec-4cd0-81f2-44424f444fea" providerId="ADAL" clId="{419864AD-0CCB-4F8F-B492-769EDE0EEF25}" dt="2023-11-21T20:06:12.250" v="1131" actId="20577"/>
          <ac:spMkLst>
            <pc:docMk/>
            <pc:sldMk cId="1125938154" sldId="2142532394"/>
            <ac:spMk id="8" creationId="{18E67519-EB92-47EA-95FF-71912384D9F3}"/>
          </ac:spMkLst>
        </pc:spChg>
      </pc:sldChg>
      <pc:sldChg chg="modSp add del mod ord">
        <pc:chgData name="Daniel Margetic (SECURITY)" userId="ee2278a4-4fec-4cd0-81f2-44424f444fea" providerId="ADAL" clId="{419864AD-0CCB-4F8F-B492-769EDE0EEF25}" dt="2023-11-21T20:02:38.363" v="1040" actId="47"/>
        <pc:sldMkLst>
          <pc:docMk/>
          <pc:sldMk cId="1542095528" sldId="2142532394"/>
        </pc:sldMkLst>
        <pc:spChg chg="mod">
          <ac:chgData name="Daniel Margetic (SECURITY)" userId="ee2278a4-4fec-4cd0-81f2-44424f444fea" providerId="ADAL" clId="{419864AD-0CCB-4F8F-B492-769EDE0EEF25}" dt="2023-11-21T19:58:37.643" v="957" actId="20577"/>
          <ac:spMkLst>
            <pc:docMk/>
            <pc:sldMk cId="1542095528" sldId="2142532394"/>
            <ac:spMk id="7" creationId="{DF68B3D7-6A77-446B-9BE0-5761866275FA}"/>
          </ac:spMkLst>
        </pc:spChg>
        <pc:spChg chg="mod">
          <ac:chgData name="Daniel Margetic (SECURITY)" userId="ee2278a4-4fec-4cd0-81f2-44424f444fea" providerId="ADAL" clId="{419864AD-0CCB-4F8F-B492-769EDE0EEF25}" dt="2023-11-21T19:58:37.659" v="958" actId="20577"/>
          <ac:spMkLst>
            <pc:docMk/>
            <pc:sldMk cId="1542095528" sldId="2142532394"/>
            <ac:spMk id="8" creationId="{18E67519-EB92-47EA-95FF-71912384D9F3}"/>
          </ac:spMkLst>
        </pc:spChg>
      </pc:sldChg>
      <pc:sldChg chg="modSp add del mod ord">
        <pc:chgData name="Daniel Margetic (SECURITY)" userId="ee2278a4-4fec-4cd0-81f2-44424f444fea" providerId="ADAL" clId="{419864AD-0CCB-4F8F-B492-769EDE0EEF25}" dt="2023-11-21T20:16:52.281" v="1298" actId="2696"/>
        <pc:sldMkLst>
          <pc:docMk/>
          <pc:sldMk cId="2915320880" sldId="2142532394"/>
        </pc:sldMkLst>
        <pc:spChg chg="mod">
          <ac:chgData name="Daniel Margetic (SECURITY)" userId="ee2278a4-4fec-4cd0-81f2-44424f444fea" providerId="ADAL" clId="{419864AD-0CCB-4F8F-B492-769EDE0EEF25}" dt="2023-11-21T20:06:56.244" v="1216" actId="20577"/>
          <ac:spMkLst>
            <pc:docMk/>
            <pc:sldMk cId="2915320880" sldId="2142532394"/>
            <ac:spMk id="7" creationId="{DF68B3D7-6A77-446B-9BE0-5761866275FA}"/>
          </ac:spMkLst>
        </pc:spChg>
        <pc:spChg chg="mod">
          <ac:chgData name="Daniel Margetic (SECURITY)" userId="ee2278a4-4fec-4cd0-81f2-44424f444fea" providerId="ADAL" clId="{419864AD-0CCB-4F8F-B492-769EDE0EEF25}" dt="2023-11-21T20:06:56.259" v="1217" actId="20577"/>
          <ac:spMkLst>
            <pc:docMk/>
            <pc:sldMk cId="2915320880" sldId="2142532394"/>
            <ac:spMk id="8" creationId="{18E67519-EB92-47EA-95FF-71912384D9F3}"/>
          </ac:spMkLst>
        </pc:spChg>
      </pc:sldChg>
      <pc:sldChg chg="modSp add del mod ord">
        <pc:chgData name="Daniel Margetic (SECURITY)" userId="ee2278a4-4fec-4cd0-81f2-44424f444fea" providerId="ADAL" clId="{419864AD-0CCB-4F8F-B492-769EDE0EEF25}" dt="2023-11-21T20:33:18.989" v="1380" actId="47"/>
        <pc:sldMkLst>
          <pc:docMk/>
          <pc:sldMk cId="2943847695" sldId="2142532394"/>
        </pc:sldMkLst>
        <pc:spChg chg="mod">
          <ac:chgData name="Daniel Margetic (SECURITY)" userId="ee2278a4-4fec-4cd0-81f2-44424f444fea" providerId="ADAL" clId="{419864AD-0CCB-4F8F-B492-769EDE0EEF25}" dt="2023-11-21T20:27:44.174" v="1302" actId="20577"/>
          <ac:spMkLst>
            <pc:docMk/>
            <pc:sldMk cId="2943847695" sldId="2142532394"/>
            <ac:spMk id="7" creationId="{DF68B3D7-6A77-446B-9BE0-5761866275FA}"/>
          </ac:spMkLst>
        </pc:spChg>
        <pc:spChg chg="mod">
          <ac:chgData name="Daniel Margetic (SECURITY)" userId="ee2278a4-4fec-4cd0-81f2-44424f444fea" providerId="ADAL" clId="{419864AD-0CCB-4F8F-B492-769EDE0EEF25}" dt="2023-11-21T20:27:44.181" v="1303" actId="20577"/>
          <ac:spMkLst>
            <pc:docMk/>
            <pc:sldMk cId="2943847695" sldId="2142532394"/>
            <ac:spMk id="8" creationId="{18E67519-EB92-47EA-95FF-71912384D9F3}"/>
          </ac:spMkLst>
        </pc:spChg>
      </pc:sldChg>
      <pc:sldChg chg="modSp add del mod ord">
        <pc:chgData name="Daniel Margetic (SECURITY)" userId="ee2278a4-4fec-4cd0-81f2-44424f444fea" providerId="ADAL" clId="{419864AD-0CCB-4F8F-B492-769EDE0EEF25}" dt="2023-11-21T19:51:20.899" v="867" actId="47"/>
        <pc:sldMkLst>
          <pc:docMk/>
          <pc:sldMk cId="3472270992" sldId="2142532394"/>
        </pc:sldMkLst>
        <pc:spChg chg="mod">
          <ac:chgData name="Daniel Margetic (SECURITY)" userId="ee2278a4-4fec-4cd0-81f2-44424f444fea" providerId="ADAL" clId="{419864AD-0CCB-4F8F-B492-769EDE0EEF25}" dt="2023-11-21T19:32:40.939" v="785" actId="20577"/>
          <ac:spMkLst>
            <pc:docMk/>
            <pc:sldMk cId="3472270992" sldId="2142532394"/>
            <ac:spMk id="7" creationId="{DF68B3D7-6A77-446B-9BE0-5761866275FA}"/>
          </ac:spMkLst>
        </pc:spChg>
        <pc:spChg chg="mod">
          <ac:chgData name="Daniel Margetic (SECURITY)" userId="ee2278a4-4fec-4cd0-81f2-44424f444fea" providerId="ADAL" clId="{419864AD-0CCB-4F8F-B492-769EDE0EEF25}" dt="2023-11-21T19:32:43.602" v="786" actId="20577"/>
          <ac:spMkLst>
            <pc:docMk/>
            <pc:sldMk cId="3472270992" sldId="2142532394"/>
            <ac:spMk id="8" creationId="{18E67519-EB92-47EA-95FF-71912384D9F3}"/>
          </ac:spMkLst>
        </pc:spChg>
      </pc:sldChg>
      <pc:sldChg chg="modSp add del mod ord">
        <pc:chgData name="Daniel Margetic (SECURITY)" userId="ee2278a4-4fec-4cd0-81f2-44424f444fea" providerId="ADAL" clId="{419864AD-0CCB-4F8F-B492-769EDE0EEF25}" dt="2023-11-20T19:21:08.239" v="781" actId="47"/>
        <pc:sldMkLst>
          <pc:docMk/>
          <pc:sldMk cId="3501993880" sldId="2142532394"/>
        </pc:sldMkLst>
        <pc:spChg chg="mod">
          <ac:chgData name="Daniel Margetic (SECURITY)" userId="ee2278a4-4fec-4cd0-81f2-44424f444fea" providerId="ADAL" clId="{419864AD-0CCB-4F8F-B492-769EDE0EEF25}" dt="2023-11-17T01:45:00.579" v="3" actId="20577"/>
          <ac:spMkLst>
            <pc:docMk/>
            <pc:sldMk cId="3501993880" sldId="2142532394"/>
            <ac:spMk id="7" creationId="{DF68B3D7-6A77-446B-9BE0-5761866275FA}"/>
          </ac:spMkLst>
        </pc:spChg>
        <pc:spChg chg="mod">
          <ac:chgData name="Daniel Margetic (SECURITY)" userId="ee2278a4-4fec-4cd0-81f2-44424f444fea" providerId="ADAL" clId="{419864AD-0CCB-4F8F-B492-769EDE0EEF25}" dt="2023-11-17T01:45:00.589" v="4" actId="20577"/>
          <ac:spMkLst>
            <pc:docMk/>
            <pc:sldMk cId="3501993880" sldId="2142532394"/>
            <ac:spMk id="8" creationId="{18E67519-EB92-47EA-95FF-71912384D9F3}"/>
          </ac:spMkLst>
        </pc:spChg>
      </pc:sldChg>
      <pc:sldChg chg="addSp modSp add del mod ord">
        <pc:chgData name="Daniel Margetic (SECURITY)" userId="ee2278a4-4fec-4cd0-81f2-44424f444fea" providerId="ADAL" clId="{419864AD-0CCB-4F8F-B492-769EDE0EEF25}" dt="2023-11-21T19:58:14.614" v="953" actId="47"/>
        <pc:sldMkLst>
          <pc:docMk/>
          <pc:sldMk cId="951253505" sldId="2142532395"/>
        </pc:sldMkLst>
        <pc:spChg chg="mod">
          <ac:chgData name="Daniel Margetic (SECURITY)" userId="ee2278a4-4fec-4cd0-81f2-44424f444fea" providerId="ADAL" clId="{419864AD-0CCB-4F8F-B492-769EDE0EEF25}" dt="2023-11-21T19:52:34.985" v="922" actId="20577"/>
          <ac:spMkLst>
            <pc:docMk/>
            <pc:sldMk cId="951253505" sldId="2142532395"/>
            <ac:spMk id="3" creationId="{02A2312C-B6C0-45C8-BA07-32B020802FF8}"/>
          </ac:spMkLst>
        </pc:spChg>
        <pc:spChg chg="mod">
          <ac:chgData name="Daniel Margetic (SECURITY)" userId="ee2278a4-4fec-4cd0-81f2-44424f444fea" providerId="ADAL" clId="{419864AD-0CCB-4F8F-B492-769EDE0EEF25}" dt="2023-11-21T19:52:34.992" v="923" actId="20577"/>
          <ac:spMkLst>
            <pc:docMk/>
            <pc:sldMk cId="951253505" sldId="2142532395"/>
            <ac:spMk id="5" creationId="{449B3142-8E14-463C-9568-B853FC4E00D8}"/>
          </ac:spMkLst>
        </pc:spChg>
        <pc:spChg chg="mod">
          <ac:chgData name="Daniel Margetic (SECURITY)" userId="ee2278a4-4fec-4cd0-81f2-44424f444fea" providerId="ADAL" clId="{419864AD-0CCB-4F8F-B492-769EDE0EEF25}" dt="2023-11-21T19:52:15.616" v="876" actId="20577"/>
          <ac:spMkLst>
            <pc:docMk/>
            <pc:sldMk cId="951253505" sldId="2142532395"/>
            <ac:spMk id="8" creationId="{3E3E86A1-51F0-4ACE-9110-65C339009DC5}"/>
          </ac:spMkLst>
        </pc:spChg>
        <pc:spChg chg="mod">
          <ac:chgData name="Daniel Margetic (SECURITY)" userId="ee2278a4-4fec-4cd0-81f2-44424f444fea" providerId="ADAL" clId="{419864AD-0CCB-4F8F-B492-769EDE0EEF25}" dt="2023-11-21T19:52:15.625" v="877" actId="20577"/>
          <ac:spMkLst>
            <pc:docMk/>
            <pc:sldMk cId="951253505" sldId="2142532395"/>
            <ac:spMk id="9" creationId="{03055892-809B-4369-8DC3-837607F92822}"/>
          </ac:spMkLst>
        </pc:spChg>
        <pc:spChg chg="mod">
          <ac:chgData name="Daniel Margetic (SECURITY)" userId="ee2278a4-4fec-4cd0-81f2-44424f444fea" providerId="ADAL" clId="{419864AD-0CCB-4F8F-B492-769EDE0EEF25}" dt="2023-11-21T19:52:35.008" v="929" actId="20577"/>
          <ac:spMkLst>
            <pc:docMk/>
            <pc:sldMk cId="951253505" sldId="2142532395"/>
            <ac:spMk id="12" creationId="{BF878C93-8775-4329-AC41-FB6E5F1F9E5D}"/>
          </ac:spMkLst>
        </pc:spChg>
        <pc:spChg chg="mod">
          <ac:chgData name="Daniel Margetic (SECURITY)" userId="ee2278a4-4fec-4cd0-81f2-44424f444fea" providerId="ADAL" clId="{419864AD-0CCB-4F8F-B492-769EDE0EEF25}" dt="2023-11-21T19:52:35.016" v="930" actId="20577"/>
          <ac:spMkLst>
            <pc:docMk/>
            <pc:sldMk cId="951253505" sldId="2142532395"/>
            <ac:spMk id="13" creationId="{DEACA864-3795-4B65-93F0-66CF1A79BB5F}"/>
          </ac:spMkLst>
        </pc:spChg>
        <pc:spChg chg="mod">
          <ac:chgData name="Daniel Margetic (SECURITY)" userId="ee2278a4-4fec-4cd0-81f2-44424f444fea" providerId="ADAL" clId="{419864AD-0CCB-4F8F-B492-769EDE0EEF25}" dt="2023-11-21T19:52:25.671" v="880" actId="20577"/>
          <ac:spMkLst>
            <pc:docMk/>
            <pc:sldMk cId="951253505" sldId="2142532395"/>
            <ac:spMk id="16" creationId="{8FAEC4C6-4999-49FA-9A20-D5286ACF228D}"/>
          </ac:spMkLst>
        </pc:spChg>
        <pc:spChg chg="mod">
          <ac:chgData name="Daniel Margetic (SECURITY)" userId="ee2278a4-4fec-4cd0-81f2-44424f444fea" providerId="ADAL" clId="{419864AD-0CCB-4F8F-B492-769EDE0EEF25}" dt="2023-11-21T19:52:25.699" v="881" actId="20577"/>
          <ac:spMkLst>
            <pc:docMk/>
            <pc:sldMk cId="951253505" sldId="2142532395"/>
            <ac:spMk id="18" creationId="{534C3077-CDBF-4AF7-9BDC-213801286609}"/>
          </ac:spMkLst>
        </pc:spChg>
        <pc:spChg chg="mod">
          <ac:chgData name="Daniel Margetic (SECURITY)" userId="ee2278a4-4fec-4cd0-81f2-44424f444fea" providerId="ADAL" clId="{419864AD-0CCB-4F8F-B492-769EDE0EEF25}" dt="2023-11-21T19:52:34.825" v="887" actId="20577"/>
          <ac:spMkLst>
            <pc:docMk/>
            <pc:sldMk cId="951253505" sldId="2142532395"/>
            <ac:spMk id="22" creationId="{26EC3D75-A7AA-419E-954A-541DBD940CE3}"/>
          </ac:spMkLst>
        </pc:spChg>
        <pc:spChg chg="mod">
          <ac:chgData name="Daniel Margetic (SECURITY)" userId="ee2278a4-4fec-4cd0-81f2-44424f444fea" providerId="ADAL" clId="{419864AD-0CCB-4F8F-B492-769EDE0EEF25}" dt="2023-11-21T19:52:34.830" v="888" actId="20577"/>
          <ac:spMkLst>
            <pc:docMk/>
            <pc:sldMk cId="951253505" sldId="2142532395"/>
            <ac:spMk id="25" creationId="{92D996AE-5E09-476E-81FB-22FA58980C80}"/>
          </ac:spMkLst>
        </pc:spChg>
        <pc:spChg chg="mod">
          <ac:chgData name="Daniel Margetic (SECURITY)" userId="ee2278a4-4fec-4cd0-81f2-44424f444fea" providerId="ADAL" clId="{419864AD-0CCB-4F8F-B492-769EDE0EEF25}" dt="2023-11-21T19:52:34.882" v="894" actId="20577"/>
          <ac:spMkLst>
            <pc:docMk/>
            <pc:sldMk cId="951253505" sldId="2142532395"/>
            <ac:spMk id="41" creationId="{5F718C7C-8E6C-4F1F-880F-BE556A2A4FA1}"/>
          </ac:spMkLst>
        </pc:spChg>
        <pc:spChg chg="mod">
          <ac:chgData name="Daniel Margetic (SECURITY)" userId="ee2278a4-4fec-4cd0-81f2-44424f444fea" providerId="ADAL" clId="{419864AD-0CCB-4F8F-B492-769EDE0EEF25}" dt="2023-11-21T19:52:34.890" v="895" actId="20577"/>
          <ac:spMkLst>
            <pc:docMk/>
            <pc:sldMk cId="951253505" sldId="2142532395"/>
            <ac:spMk id="43" creationId="{9A0E3318-F6C4-42EA-8925-F6A87532565D}"/>
          </ac:spMkLst>
        </pc:spChg>
        <pc:spChg chg="mod">
          <ac:chgData name="Daniel Margetic (SECURITY)" userId="ee2278a4-4fec-4cd0-81f2-44424f444fea" providerId="ADAL" clId="{419864AD-0CCB-4F8F-B492-769EDE0EEF25}" dt="2023-11-21T19:52:34.904" v="901" actId="20577"/>
          <ac:spMkLst>
            <pc:docMk/>
            <pc:sldMk cId="951253505" sldId="2142532395"/>
            <ac:spMk id="47" creationId="{97A63E6B-1073-45D8-81B7-6FB833A473A3}"/>
          </ac:spMkLst>
        </pc:spChg>
        <pc:spChg chg="mod">
          <ac:chgData name="Daniel Margetic (SECURITY)" userId="ee2278a4-4fec-4cd0-81f2-44424f444fea" providerId="ADAL" clId="{419864AD-0CCB-4F8F-B492-769EDE0EEF25}" dt="2023-11-21T19:52:34.909" v="902" actId="20577"/>
          <ac:spMkLst>
            <pc:docMk/>
            <pc:sldMk cId="951253505" sldId="2142532395"/>
            <ac:spMk id="49" creationId="{D8B9A33B-ADD7-4791-8FF2-6D7E50EF2C36}"/>
          </ac:spMkLst>
        </pc:spChg>
        <pc:spChg chg="mod">
          <ac:chgData name="Daniel Margetic (SECURITY)" userId="ee2278a4-4fec-4cd0-81f2-44424f444fea" providerId="ADAL" clId="{419864AD-0CCB-4F8F-B492-769EDE0EEF25}" dt="2023-11-21T19:52:34.935" v="908" actId="20577"/>
          <ac:spMkLst>
            <pc:docMk/>
            <pc:sldMk cId="951253505" sldId="2142532395"/>
            <ac:spMk id="53" creationId="{DE4F2781-57BF-400E-9776-D0CB596ECA76}"/>
          </ac:spMkLst>
        </pc:spChg>
        <pc:spChg chg="mod">
          <ac:chgData name="Daniel Margetic (SECURITY)" userId="ee2278a4-4fec-4cd0-81f2-44424f444fea" providerId="ADAL" clId="{419864AD-0CCB-4F8F-B492-769EDE0EEF25}" dt="2023-11-21T19:52:34.940" v="909" actId="20577"/>
          <ac:spMkLst>
            <pc:docMk/>
            <pc:sldMk cId="951253505" sldId="2142532395"/>
            <ac:spMk id="55" creationId="{89E44410-8F83-483F-AF65-068A8FA9E76C}"/>
          </ac:spMkLst>
        </pc:spChg>
        <pc:spChg chg="mod">
          <ac:chgData name="Daniel Margetic (SECURITY)" userId="ee2278a4-4fec-4cd0-81f2-44424f444fea" providerId="ADAL" clId="{419864AD-0CCB-4F8F-B492-769EDE0EEF25}" dt="2023-11-21T19:52:35.040" v="936" actId="20577"/>
          <ac:spMkLst>
            <pc:docMk/>
            <pc:sldMk cId="951253505" sldId="2142532395"/>
            <ac:spMk id="58" creationId="{68111BEC-B35B-A65C-5898-A3D5E3D8520B}"/>
          </ac:spMkLst>
        </pc:spChg>
        <pc:spChg chg="mod">
          <ac:chgData name="Daniel Margetic (SECURITY)" userId="ee2278a4-4fec-4cd0-81f2-44424f444fea" providerId="ADAL" clId="{419864AD-0CCB-4F8F-B492-769EDE0EEF25}" dt="2023-11-21T19:52:34.957" v="915" actId="20577"/>
          <ac:spMkLst>
            <pc:docMk/>
            <pc:sldMk cId="951253505" sldId="2142532395"/>
            <ac:spMk id="59" creationId="{91C29F1C-4489-4EBD-A4B7-A32D7A563807}"/>
          </ac:spMkLst>
        </pc:spChg>
        <pc:spChg chg="mod">
          <ac:chgData name="Daniel Margetic (SECURITY)" userId="ee2278a4-4fec-4cd0-81f2-44424f444fea" providerId="ADAL" clId="{419864AD-0CCB-4F8F-B492-769EDE0EEF25}" dt="2023-11-21T19:52:35.048" v="937" actId="20577"/>
          <ac:spMkLst>
            <pc:docMk/>
            <pc:sldMk cId="951253505" sldId="2142532395"/>
            <ac:spMk id="60" creationId="{AD2213D7-B94F-85E9-34DC-C57FCA787D02}"/>
          </ac:spMkLst>
        </pc:spChg>
        <pc:spChg chg="mod">
          <ac:chgData name="Daniel Margetic (SECURITY)" userId="ee2278a4-4fec-4cd0-81f2-44424f444fea" providerId="ADAL" clId="{419864AD-0CCB-4F8F-B492-769EDE0EEF25}" dt="2023-11-21T19:52:34.961" v="916" actId="20577"/>
          <ac:spMkLst>
            <pc:docMk/>
            <pc:sldMk cId="951253505" sldId="2142532395"/>
            <ac:spMk id="61" creationId="{89C2434E-16C4-48B5-AA76-0F387E7C12B5}"/>
          </ac:spMkLst>
        </pc:spChg>
        <pc:picChg chg="add mod">
          <ac:chgData name="Daniel Margetic (SECURITY)" userId="ee2278a4-4fec-4cd0-81f2-44424f444fea" providerId="ADAL" clId="{419864AD-0CCB-4F8F-B492-769EDE0EEF25}" dt="2023-11-21T19:52:34.820" v="886"/>
          <ac:picMkLst>
            <pc:docMk/>
            <pc:sldMk cId="951253505" sldId="2142532395"/>
            <ac:picMk id="32" creationId="{5E8C2CF3-368D-3BDF-A331-3A0F0AAF526B}"/>
          </ac:picMkLst>
        </pc:picChg>
        <pc:picChg chg="add mod">
          <ac:chgData name="Daniel Margetic (SECURITY)" userId="ee2278a4-4fec-4cd0-81f2-44424f444fea" providerId="ADAL" clId="{419864AD-0CCB-4F8F-B492-769EDE0EEF25}" dt="2023-11-21T19:52:34.874" v="893"/>
          <ac:picMkLst>
            <pc:docMk/>
            <pc:sldMk cId="951253505" sldId="2142532395"/>
            <ac:picMk id="34" creationId="{549EDEB8-8756-E6FB-905A-8EC13E45A10B}"/>
          </ac:picMkLst>
        </pc:picChg>
        <pc:picChg chg="add mod">
          <ac:chgData name="Daniel Margetic (SECURITY)" userId="ee2278a4-4fec-4cd0-81f2-44424f444fea" providerId="ADAL" clId="{419864AD-0CCB-4F8F-B492-769EDE0EEF25}" dt="2023-11-21T19:52:34.899" v="900"/>
          <ac:picMkLst>
            <pc:docMk/>
            <pc:sldMk cId="951253505" sldId="2142532395"/>
            <ac:picMk id="35" creationId="{5A605C5F-7577-97BC-0FE5-E4C07D7D25A0}"/>
          </ac:picMkLst>
        </pc:picChg>
        <pc:picChg chg="add mod">
          <ac:chgData name="Daniel Margetic (SECURITY)" userId="ee2278a4-4fec-4cd0-81f2-44424f444fea" providerId="ADAL" clId="{419864AD-0CCB-4F8F-B492-769EDE0EEF25}" dt="2023-11-21T19:52:34.917" v="907"/>
          <ac:picMkLst>
            <pc:docMk/>
            <pc:sldMk cId="951253505" sldId="2142532395"/>
            <ac:picMk id="44" creationId="{1EC55F3B-E77C-424A-B518-C491A3210A3F}"/>
          </ac:picMkLst>
        </pc:picChg>
        <pc:picChg chg="add mod">
          <ac:chgData name="Daniel Margetic (SECURITY)" userId="ee2278a4-4fec-4cd0-81f2-44424f444fea" providerId="ADAL" clId="{419864AD-0CCB-4F8F-B492-769EDE0EEF25}" dt="2023-11-21T19:52:34.952" v="914"/>
          <ac:picMkLst>
            <pc:docMk/>
            <pc:sldMk cId="951253505" sldId="2142532395"/>
            <ac:picMk id="46" creationId="{00DBF905-C84D-7590-71A9-B8204A605F61}"/>
          </ac:picMkLst>
        </pc:picChg>
        <pc:picChg chg="add mod">
          <ac:chgData name="Daniel Margetic (SECURITY)" userId="ee2278a4-4fec-4cd0-81f2-44424f444fea" providerId="ADAL" clId="{419864AD-0CCB-4F8F-B492-769EDE0EEF25}" dt="2023-11-21T19:52:34.970" v="921"/>
          <ac:picMkLst>
            <pc:docMk/>
            <pc:sldMk cId="951253505" sldId="2142532395"/>
            <ac:picMk id="48" creationId="{66429B4C-C385-4498-965E-1B432A58DCD2}"/>
          </ac:picMkLst>
        </pc:picChg>
        <pc:picChg chg="add mod">
          <ac:chgData name="Daniel Margetic (SECURITY)" userId="ee2278a4-4fec-4cd0-81f2-44424f444fea" providerId="ADAL" clId="{419864AD-0CCB-4F8F-B492-769EDE0EEF25}" dt="2023-11-21T19:52:35.002" v="928"/>
          <ac:picMkLst>
            <pc:docMk/>
            <pc:sldMk cId="951253505" sldId="2142532395"/>
            <ac:picMk id="50" creationId="{045DF61B-43DE-292C-23CE-083B990BF24B}"/>
          </ac:picMkLst>
        </pc:picChg>
        <pc:picChg chg="add mod">
          <ac:chgData name="Daniel Margetic (SECURITY)" userId="ee2278a4-4fec-4cd0-81f2-44424f444fea" providerId="ADAL" clId="{419864AD-0CCB-4F8F-B492-769EDE0EEF25}" dt="2023-11-21T19:52:35.032" v="935"/>
          <ac:picMkLst>
            <pc:docMk/>
            <pc:sldMk cId="951253505" sldId="2142532395"/>
            <ac:picMk id="52" creationId="{986881C8-6164-FAAC-A2AE-17A086CAFC80}"/>
          </ac:picMkLst>
        </pc:picChg>
        <pc:picChg chg="add mod">
          <ac:chgData name="Daniel Margetic (SECURITY)" userId="ee2278a4-4fec-4cd0-81f2-44424f444fea" providerId="ADAL" clId="{419864AD-0CCB-4F8F-B492-769EDE0EEF25}" dt="2023-11-21T19:52:35.060" v="942"/>
          <ac:picMkLst>
            <pc:docMk/>
            <pc:sldMk cId="951253505" sldId="2142532395"/>
            <ac:picMk id="54" creationId="{8F7177B5-7942-A6F1-4FDB-E6D5B595DB35}"/>
          </ac:picMkLst>
        </pc:picChg>
        <pc:cxnChg chg="mod">
          <ac:chgData name="Daniel Margetic (SECURITY)" userId="ee2278a4-4fec-4cd0-81f2-44424f444fea" providerId="ADAL" clId="{419864AD-0CCB-4F8F-B492-769EDE0EEF25}" dt="2023-11-21T19:52:15.628" v="879"/>
          <ac:cxnSpMkLst>
            <pc:docMk/>
            <pc:sldMk cId="951253505" sldId="2142532395"/>
            <ac:cxnSpMk id="23" creationId="{AB43E8F0-8C3C-4F1E-919E-E1ECE342E8DE}"/>
          </ac:cxnSpMkLst>
        </pc:cxnChg>
      </pc:sldChg>
      <pc:sldChg chg="addSp modSp add del mod ord">
        <pc:chgData name="Daniel Margetic (SECURITY)" userId="ee2278a4-4fec-4cd0-81f2-44424f444fea" providerId="ADAL" clId="{419864AD-0CCB-4F8F-B492-769EDE0EEF25}" dt="2023-11-20T19:21:08.239" v="781" actId="47"/>
        <pc:sldMkLst>
          <pc:docMk/>
          <pc:sldMk cId="1301892196" sldId="2142532395"/>
        </pc:sldMkLst>
        <pc:spChg chg="mod">
          <ac:chgData name="Daniel Margetic (SECURITY)" userId="ee2278a4-4fec-4cd0-81f2-44424f444fea" providerId="ADAL" clId="{419864AD-0CCB-4F8F-B492-769EDE0EEF25}" dt="2023-11-17T01:45:00.886" v="54" actId="20577"/>
          <ac:spMkLst>
            <pc:docMk/>
            <pc:sldMk cId="1301892196" sldId="2142532395"/>
            <ac:spMk id="3" creationId="{02A2312C-B6C0-45C8-BA07-32B020802FF8}"/>
          </ac:spMkLst>
        </pc:spChg>
        <pc:spChg chg="mod">
          <ac:chgData name="Daniel Margetic (SECURITY)" userId="ee2278a4-4fec-4cd0-81f2-44424f444fea" providerId="ADAL" clId="{419864AD-0CCB-4F8F-B492-769EDE0EEF25}" dt="2023-11-17T01:45:00.893" v="55" actId="20577"/>
          <ac:spMkLst>
            <pc:docMk/>
            <pc:sldMk cId="1301892196" sldId="2142532395"/>
            <ac:spMk id="5" creationId="{449B3142-8E14-463C-9568-B853FC4E00D8}"/>
          </ac:spMkLst>
        </pc:spChg>
        <pc:spChg chg="mod">
          <ac:chgData name="Daniel Margetic (SECURITY)" userId="ee2278a4-4fec-4cd0-81f2-44424f444fea" providerId="ADAL" clId="{419864AD-0CCB-4F8F-B492-769EDE0EEF25}" dt="2023-11-17T01:45:00.618" v="8" actId="20577"/>
          <ac:spMkLst>
            <pc:docMk/>
            <pc:sldMk cId="1301892196" sldId="2142532395"/>
            <ac:spMk id="8" creationId="{3E3E86A1-51F0-4ACE-9110-65C339009DC5}"/>
          </ac:spMkLst>
        </pc:spChg>
        <pc:spChg chg="mod">
          <ac:chgData name="Daniel Margetic (SECURITY)" userId="ee2278a4-4fec-4cd0-81f2-44424f444fea" providerId="ADAL" clId="{419864AD-0CCB-4F8F-B492-769EDE0EEF25}" dt="2023-11-17T01:45:00.645" v="9" actId="20577"/>
          <ac:spMkLst>
            <pc:docMk/>
            <pc:sldMk cId="1301892196" sldId="2142532395"/>
            <ac:spMk id="9" creationId="{03055892-809B-4369-8DC3-837607F92822}"/>
          </ac:spMkLst>
        </pc:spChg>
        <pc:spChg chg="mod">
          <ac:chgData name="Daniel Margetic (SECURITY)" userId="ee2278a4-4fec-4cd0-81f2-44424f444fea" providerId="ADAL" clId="{419864AD-0CCB-4F8F-B492-769EDE0EEF25}" dt="2023-11-17T01:45:00.911" v="61" actId="20577"/>
          <ac:spMkLst>
            <pc:docMk/>
            <pc:sldMk cId="1301892196" sldId="2142532395"/>
            <ac:spMk id="12" creationId="{BF878C93-8775-4329-AC41-FB6E5F1F9E5D}"/>
          </ac:spMkLst>
        </pc:spChg>
        <pc:spChg chg="mod">
          <ac:chgData name="Daniel Margetic (SECURITY)" userId="ee2278a4-4fec-4cd0-81f2-44424f444fea" providerId="ADAL" clId="{419864AD-0CCB-4F8F-B492-769EDE0EEF25}" dt="2023-11-17T01:45:00.920" v="62" actId="20577"/>
          <ac:spMkLst>
            <pc:docMk/>
            <pc:sldMk cId="1301892196" sldId="2142532395"/>
            <ac:spMk id="13" creationId="{DEACA864-3795-4B65-93F0-66CF1A79BB5F}"/>
          </ac:spMkLst>
        </pc:spChg>
        <pc:spChg chg="mod">
          <ac:chgData name="Daniel Margetic (SECURITY)" userId="ee2278a4-4fec-4cd0-81f2-44424f444fea" providerId="ADAL" clId="{419864AD-0CCB-4F8F-B492-769EDE0EEF25}" dt="2023-11-17T01:45:00.703" v="12" actId="20577"/>
          <ac:spMkLst>
            <pc:docMk/>
            <pc:sldMk cId="1301892196" sldId="2142532395"/>
            <ac:spMk id="16" creationId="{8FAEC4C6-4999-49FA-9A20-D5286ACF228D}"/>
          </ac:spMkLst>
        </pc:spChg>
        <pc:spChg chg="mod">
          <ac:chgData name="Daniel Margetic (SECURITY)" userId="ee2278a4-4fec-4cd0-81f2-44424f444fea" providerId="ADAL" clId="{419864AD-0CCB-4F8F-B492-769EDE0EEF25}" dt="2023-11-17T01:45:00.709" v="13" actId="20577"/>
          <ac:spMkLst>
            <pc:docMk/>
            <pc:sldMk cId="1301892196" sldId="2142532395"/>
            <ac:spMk id="18" creationId="{534C3077-CDBF-4AF7-9BDC-213801286609}"/>
          </ac:spMkLst>
        </pc:spChg>
        <pc:spChg chg="mod">
          <ac:chgData name="Daniel Margetic (SECURITY)" userId="ee2278a4-4fec-4cd0-81f2-44424f444fea" providerId="ADAL" clId="{419864AD-0CCB-4F8F-B492-769EDE0EEF25}" dt="2023-11-17T01:45:00.960" v="75" actId="20577"/>
          <ac:spMkLst>
            <pc:docMk/>
            <pc:sldMk cId="1301892196" sldId="2142532395"/>
            <ac:spMk id="21" creationId="{BD72CBD1-F987-DC47-6246-CDC9B07A9F66}"/>
          </ac:spMkLst>
        </pc:spChg>
        <pc:spChg chg="mod">
          <ac:chgData name="Daniel Margetic (SECURITY)" userId="ee2278a4-4fec-4cd0-81f2-44424f444fea" providerId="ADAL" clId="{419864AD-0CCB-4F8F-B492-769EDE0EEF25}" dt="2023-11-17T01:45:00.726" v="19" actId="20577"/>
          <ac:spMkLst>
            <pc:docMk/>
            <pc:sldMk cId="1301892196" sldId="2142532395"/>
            <ac:spMk id="22" creationId="{26EC3D75-A7AA-419E-954A-541DBD940CE3}"/>
          </ac:spMkLst>
        </pc:spChg>
        <pc:spChg chg="mod">
          <ac:chgData name="Daniel Margetic (SECURITY)" userId="ee2278a4-4fec-4cd0-81f2-44424f444fea" providerId="ADAL" clId="{419864AD-0CCB-4F8F-B492-769EDE0EEF25}" dt="2023-11-17T01:45:00.733" v="20" actId="20577"/>
          <ac:spMkLst>
            <pc:docMk/>
            <pc:sldMk cId="1301892196" sldId="2142532395"/>
            <ac:spMk id="25" creationId="{92D996AE-5E09-476E-81FB-22FA58980C80}"/>
          </ac:spMkLst>
        </pc:spChg>
        <pc:spChg chg="mod">
          <ac:chgData name="Daniel Margetic (SECURITY)" userId="ee2278a4-4fec-4cd0-81f2-44424f444fea" providerId="ADAL" clId="{419864AD-0CCB-4F8F-B492-769EDE0EEF25}" dt="2023-11-17T01:45:00.969" v="76" actId="20577"/>
          <ac:spMkLst>
            <pc:docMk/>
            <pc:sldMk cId="1301892196" sldId="2142532395"/>
            <ac:spMk id="27" creationId="{4976D953-E6C7-72EC-1F0F-168561210E81}"/>
          </ac:spMkLst>
        </pc:spChg>
        <pc:spChg chg="mod">
          <ac:chgData name="Daniel Margetic (SECURITY)" userId="ee2278a4-4fec-4cd0-81f2-44424f444fea" providerId="ADAL" clId="{419864AD-0CCB-4F8F-B492-769EDE0EEF25}" dt="2023-11-17T01:45:00.755" v="26" actId="20577"/>
          <ac:spMkLst>
            <pc:docMk/>
            <pc:sldMk cId="1301892196" sldId="2142532395"/>
            <ac:spMk id="41" creationId="{5F718C7C-8E6C-4F1F-880F-BE556A2A4FA1}"/>
          </ac:spMkLst>
        </pc:spChg>
        <pc:spChg chg="mod">
          <ac:chgData name="Daniel Margetic (SECURITY)" userId="ee2278a4-4fec-4cd0-81f2-44424f444fea" providerId="ADAL" clId="{419864AD-0CCB-4F8F-B492-769EDE0EEF25}" dt="2023-11-17T01:45:00.762" v="27" actId="20577"/>
          <ac:spMkLst>
            <pc:docMk/>
            <pc:sldMk cId="1301892196" sldId="2142532395"/>
            <ac:spMk id="43" creationId="{9A0E3318-F6C4-42EA-8925-F6A87532565D}"/>
          </ac:spMkLst>
        </pc:spChg>
        <pc:spChg chg="mod">
          <ac:chgData name="Daniel Margetic (SECURITY)" userId="ee2278a4-4fec-4cd0-81f2-44424f444fea" providerId="ADAL" clId="{419864AD-0CCB-4F8F-B492-769EDE0EEF25}" dt="2023-11-17T01:45:00.787" v="33" actId="20577"/>
          <ac:spMkLst>
            <pc:docMk/>
            <pc:sldMk cId="1301892196" sldId="2142532395"/>
            <ac:spMk id="47" creationId="{97A63E6B-1073-45D8-81B7-6FB833A473A3}"/>
          </ac:spMkLst>
        </pc:spChg>
        <pc:spChg chg="mod">
          <ac:chgData name="Daniel Margetic (SECURITY)" userId="ee2278a4-4fec-4cd0-81f2-44424f444fea" providerId="ADAL" clId="{419864AD-0CCB-4F8F-B492-769EDE0EEF25}" dt="2023-11-17T01:45:00.816" v="34" actId="20577"/>
          <ac:spMkLst>
            <pc:docMk/>
            <pc:sldMk cId="1301892196" sldId="2142532395"/>
            <ac:spMk id="49" creationId="{D8B9A33B-ADD7-4791-8FF2-6D7E50EF2C36}"/>
          </ac:spMkLst>
        </pc:spChg>
        <pc:spChg chg="mod">
          <ac:chgData name="Daniel Margetic (SECURITY)" userId="ee2278a4-4fec-4cd0-81f2-44424f444fea" providerId="ADAL" clId="{419864AD-0CCB-4F8F-B492-769EDE0EEF25}" dt="2023-11-17T01:45:00.834" v="40" actId="20577"/>
          <ac:spMkLst>
            <pc:docMk/>
            <pc:sldMk cId="1301892196" sldId="2142532395"/>
            <ac:spMk id="53" creationId="{DE4F2781-57BF-400E-9776-D0CB596ECA76}"/>
          </ac:spMkLst>
        </pc:spChg>
        <pc:spChg chg="mod">
          <ac:chgData name="Daniel Margetic (SECURITY)" userId="ee2278a4-4fec-4cd0-81f2-44424f444fea" providerId="ADAL" clId="{419864AD-0CCB-4F8F-B492-769EDE0EEF25}" dt="2023-11-17T01:45:00.841" v="41" actId="20577"/>
          <ac:spMkLst>
            <pc:docMk/>
            <pc:sldMk cId="1301892196" sldId="2142532395"/>
            <ac:spMk id="55" creationId="{89E44410-8F83-483F-AF65-068A8FA9E76C}"/>
          </ac:spMkLst>
        </pc:spChg>
        <pc:spChg chg="mod">
          <ac:chgData name="Daniel Margetic (SECURITY)" userId="ee2278a4-4fec-4cd0-81f2-44424f444fea" providerId="ADAL" clId="{419864AD-0CCB-4F8F-B492-769EDE0EEF25}" dt="2023-11-17T01:45:00.938" v="68" actId="20577"/>
          <ac:spMkLst>
            <pc:docMk/>
            <pc:sldMk cId="1301892196" sldId="2142532395"/>
            <ac:spMk id="58" creationId="{68111BEC-B35B-A65C-5898-A3D5E3D8520B}"/>
          </ac:spMkLst>
        </pc:spChg>
        <pc:spChg chg="mod">
          <ac:chgData name="Daniel Margetic (SECURITY)" userId="ee2278a4-4fec-4cd0-81f2-44424f444fea" providerId="ADAL" clId="{419864AD-0CCB-4F8F-B492-769EDE0EEF25}" dt="2023-11-17T01:45:00.861" v="47" actId="20577"/>
          <ac:spMkLst>
            <pc:docMk/>
            <pc:sldMk cId="1301892196" sldId="2142532395"/>
            <ac:spMk id="59" creationId="{91C29F1C-4489-4EBD-A4B7-A32D7A563807}"/>
          </ac:spMkLst>
        </pc:spChg>
        <pc:spChg chg="mod">
          <ac:chgData name="Daniel Margetic (SECURITY)" userId="ee2278a4-4fec-4cd0-81f2-44424f444fea" providerId="ADAL" clId="{419864AD-0CCB-4F8F-B492-769EDE0EEF25}" dt="2023-11-17T01:45:00.944" v="69" actId="20577"/>
          <ac:spMkLst>
            <pc:docMk/>
            <pc:sldMk cId="1301892196" sldId="2142532395"/>
            <ac:spMk id="60" creationId="{AD2213D7-B94F-85E9-34DC-C57FCA787D02}"/>
          </ac:spMkLst>
        </pc:spChg>
        <pc:spChg chg="mod">
          <ac:chgData name="Daniel Margetic (SECURITY)" userId="ee2278a4-4fec-4cd0-81f2-44424f444fea" providerId="ADAL" clId="{419864AD-0CCB-4F8F-B492-769EDE0EEF25}" dt="2023-11-17T01:45:00.867" v="48" actId="20577"/>
          <ac:spMkLst>
            <pc:docMk/>
            <pc:sldMk cId="1301892196" sldId="2142532395"/>
            <ac:spMk id="61" creationId="{89C2434E-16C4-48B5-AA76-0F387E7C12B5}"/>
          </ac:spMkLst>
        </pc:spChg>
        <pc:picChg chg="add mod">
          <ac:chgData name="Daniel Margetic (SECURITY)" userId="ee2278a4-4fec-4cd0-81f2-44424f444fea" providerId="ADAL" clId="{419864AD-0CCB-4F8F-B492-769EDE0EEF25}" dt="2023-11-17T01:45:00.720" v="18"/>
          <ac:picMkLst>
            <pc:docMk/>
            <pc:sldMk cId="1301892196" sldId="2142532395"/>
            <ac:picMk id="32" creationId="{DA3E11DF-7D36-E90E-631F-58D19381D31D}"/>
          </ac:picMkLst>
        </pc:picChg>
        <pc:picChg chg="add mod">
          <ac:chgData name="Daniel Margetic (SECURITY)" userId="ee2278a4-4fec-4cd0-81f2-44424f444fea" providerId="ADAL" clId="{419864AD-0CCB-4F8F-B492-769EDE0EEF25}" dt="2023-11-17T01:45:00.750" v="25"/>
          <ac:picMkLst>
            <pc:docMk/>
            <pc:sldMk cId="1301892196" sldId="2142532395"/>
            <ac:picMk id="34" creationId="{06CC0A7A-CDB1-1293-E09B-CCBADF09A680}"/>
          </ac:picMkLst>
        </pc:picChg>
        <pc:picChg chg="add mod">
          <ac:chgData name="Daniel Margetic (SECURITY)" userId="ee2278a4-4fec-4cd0-81f2-44424f444fea" providerId="ADAL" clId="{419864AD-0CCB-4F8F-B492-769EDE0EEF25}" dt="2023-11-17T01:45:00.780" v="32"/>
          <ac:picMkLst>
            <pc:docMk/>
            <pc:sldMk cId="1301892196" sldId="2142532395"/>
            <ac:picMk id="35" creationId="{005C2658-D4DC-3A85-28DB-1EE915F720B9}"/>
          </ac:picMkLst>
        </pc:picChg>
        <pc:picChg chg="add mod">
          <ac:chgData name="Daniel Margetic (SECURITY)" userId="ee2278a4-4fec-4cd0-81f2-44424f444fea" providerId="ADAL" clId="{419864AD-0CCB-4F8F-B492-769EDE0EEF25}" dt="2023-11-17T01:45:00.828" v="39"/>
          <ac:picMkLst>
            <pc:docMk/>
            <pc:sldMk cId="1301892196" sldId="2142532395"/>
            <ac:picMk id="44" creationId="{AD046CA7-B2F4-CF04-87DC-2F52A80436AC}"/>
          </ac:picMkLst>
        </pc:picChg>
        <pc:picChg chg="add mod">
          <ac:chgData name="Daniel Margetic (SECURITY)" userId="ee2278a4-4fec-4cd0-81f2-44424f444fea" providerId="ADAL" clId="{419864AD-0CCB-4F8F-B492-769EDE0EEF25}" dt="2023-11-17T01:45:00.853" v="46"/>
          <ac:picMkLst>
            <pc:docMk/>
            <pc:sldMk cId="1301892196" sldId="2142532395"/>
            <ac:picMk id="46" creationId="{B67B953B-E23A-A426-3A3D-7E63A6E57592}"/>
          </ac:picMkLst>
        </pc:picChg>
        <pc:picChg chg="add mod">
          <ac:chgData name="Daniel Margetic (SECURITY)" userId="ee2278a4-4fec-4cd0-81f2-44424f444fea" providerId="ADAL" clId="{419864AD-0CCB-4F8F-B492-769EDE0EEF25}" dt="2023-11-17T01:45:00.881" v="53"/>
          <ac:picMkLst>
            <pc:docMk/>
            <pc:sldMk cId="1301892196" sldId="2142532395"/>
            <ac:picMk id="48" creationId="{E05F99F5-D1B6-41AF-E29B-25284254FCE1}"/>
          </ac:picMkLst>
        </pc:picChg>
        <pc:picChg chg="add mod">
          <ac:chgData name="Daniel Margetic (SECURITY)" userId="ee2278a4-4fec-4cd0-81f2-44424f444fea" providerId="ADAL" clId="{419864AD-0CCB-4F8F-B492-769EDE0EEF25}" dt="2023-11-17T01:45:00.904" v="60"/>
          <ac:picMkLst>
            <pc:docMk/>
            <pc:sldMk cId="1301892196" sldId="2142532395"/>
            <ac:picMk id="50" creationId="{74543A04-F239-5665-F9EA-56557B633C4E}"/>
          </ac:picMkLst>
        </pc:picChg>
        <pc:picChg chg="add mod">
          <ac:chgData name="Daniel Margetic (SECURITY)" userId="ee2278a4-4fec-4cd0-81f2-44424f444fea" providerId="ADAL" clId="{419864AD-0CCB-4F8F-B492-769EDE0EEF25}" dt="2023-11-17T01:45:00.933" v="67"/>
          <ac:picMkLst>
            <pc:docMk/>
            <pc:sldMk cId="1301892196" sldId="2142532395"/>
            <ac:picMk id="52" creationId="{061ECC2A-58D9-D408-4979-D2FDEA4874C3}"/>
          </ac:picMkLst>
        </pc:picChg>
        <pc:picChg chg="add mod">
          <ac:chgData name="Daniel Margetic (SECURITY)" userId="ee2278a4-4fec-4cd0-81f2-44424f444fea" providerId="ADAL" clId="{419864AD-0CCB-4F8F-B492-769EDE0EEF25}" dt="2023-11-17T01:45:00.955" v="74"/>
          <ac:picMkLst>
            <pc:docMk/>
            <pc:sldMk cId="1301892196" sldId="2142532395"/>
            <ac:picMk id="54" creationId="{E725152C-AAC8-3471-A615-F6BABDF49BC6}"/>
          </ac:picMkLst>
        </pc:picChg>
        <pc:picChg chg="add mod">
          <ac:chgData name="Daniel Margetic (SECURITY)" userId="ee2278a4-4fec-4cd0-81f2-44424f444fea" providerId="ADAL" clId="{419864AD-0CCB-4F8F-B492-769EDE0EEF25}" dt="2023-11-17T01:45:00.979" v="81"/>
          <ac:picMkLst>
            <pc:docMk/>
            <pc:sldMk cId="1301892196" sldId="2142532395"/>
            <ac:picMk id="56" creationId="{0C952A44-0939-0841-6220-0C16C4B7DDFA}"/>
          </ac:picMkLst>
        </pc:picChg>
        <pc:cxnChg chg="mod">
          <ac:chgData name="Daniel Margetic (SECURITY)" userId="ee2278a4-4fec-4cd0-81f2-44424f444fea" providerId="ADAL" clId="{419864AD-0CCB-4F8F-B492-769EDE0EEF25}" dt="2023-11-17T01:45:00.649" v="11"/>
          <ac:cxnSpMkLst>
            <pc:docMk/>
            <pc:sldMk cId="1301892196" sldId="2142532395"/>
            <ac:cxnSpMk id="23" creationId="{AB43E8F0-8C3C-4F1E-919E-E1ECE342E8DE}"/>
          </ac:cxnSpMkLst>
        </pc:cxnChg>
      </pc:sldChg>
      <pc:sldChg chg="addSp modSp add del mod ord">
        <pc:chgData name="Daniel Margetic (SECURITY)" userId="ee2278a4-4fec-4cd0-81f2-44424f444fea" providerId="ADAL" clId="{419864AD-0CCB-4F8F-B492-769EDE0EEF25}" dt="2023-11-21T20:05:54.956" v="1126" actId="47"/>
        <pc:sldMkLst>
          <pc:docMk/>
          <pc:sldMk cId="2989017120" sldId="2142532395"/>
        </pc:sldMkLst>
        <pc:spChg chg="mod">
          <ac:chgData name="Daniel Margetic (SECURITY)" userId="ee2278a4-4fec-4cd0-81f2-44424f444fea" providerId="ADAL" clId="{419864AD-0CCB-4F8F-B492-769EDE0EEF25}" dt="2023-11-21T20:02:46.990" v="1095" actId="20577"/>
          <ac:spMkLst>
            <pc:docMk/>
            <pc:sldMk cId="2989017120" sldId="2142532395"/>
            <ac:spMk id="3" creationId="{02A2312C-B6C0-45C8-BA07-32B020802FF8}"/>
          </ac:spMkLst>
        </pc:spChg>
        <pc:spChg chg="mod">
          <ac:chgData name="Daniel Margetic (SECURITY)" userId="ee2278a4-4fec-4cd0-81f2-44424f444fea" providerId="ADAL" clId="{419864AD-0CCB-4F8F-B492-769EDE0EEF25}" dt="2023-11-21T20:02:47.005" v="1096" actId="20577"/>
          <ac:spMkLst>
            <pc:docMk/>
            <pc:sldMk cId="2989017120" sldId="2142532395"/>
            <ac:spMk id="5" creationId="{449B3142-8E14-463C-9568-B853FC4E00D8}"/>
          </ac:spMkLst>
        </pc:spChg>
        <pc:spChg chg="mod">
          <ac:chgData name="Daniel Margetic (SECURITY)" userId="ee2278a4-4fec-4cd0-81f2-44424f444fea" providerId="ADAL" clId="{419864AD-0CCB-4F8F-B492-769EDE0EEF25}" dt="2023-11-21T20:02:46.794" v="1049" actId="20577"/>
          <ac:spMkLst>
            <pc:docMk/>
            <pc:sldMk cId="2989017120" sldId="2142532395"/>
            <ac:spMk id="8" creationId="{3E3E86A1-51F0-4ACE-9110-65C339009DC5}"/>
          </ac:spMkLst>
        </pc:spChg>
        <pc:spChg chg="mod">
          <ac:chgData name="Daniel Margetic (SECURITY)" userId="ee2278a4-4fec-4cd0-81f2-44424f444fea" providerId="ADAL" clId="{419864AD-0CCB-4F8F-B492-769EDE0EEF25}" dt="2023-11-21T20:02:46.805" v="1050" actId="20577"/>
          <ac:spMkLst>
            <pc:docMk/>
            <pc:sldMk cId="2989017120" sldId="2142532395"/>
            <ac:spMk id="9" creationId="{03055892-809B-4369-8DC3-837607F92822}"/>
          </ac:spMkLst>
        </pc:spChg>
        <pc:spChg chg="mod">
          <ac:chgData name="Daniel Margetic (SECURITY)" userId="ee2278a4-4fec-4cd0-81f2-44424f444fea" providerId="ADAL" clId="{419864AD-0CCB-4F8F-B492-769EDE0EEF25}" dt="2023-11-21T20:02:47.022" v="1102" actId="20577"/>
          <ac:spMkLst>
            <pc:docMk/>
            <pc:sldMk cId="2989017120" sldId="2142532395"/>
            <ac:spMk id="12" creationId="{BF878C93-8775-4329-AC41-FB6E5F1F9E5D}"/>
          </ac:spMkLst>
        </pc:spChg>
        <pc:spChg chg="mod">
          <ac:chgData name="Daniel Margetic (SECURITY)" userId="ee2278a4-4fec-4cd0-81f2-44424f444fea" providerId="ADAL" clId="{419864AD-0CCB-4F8F-B492-769EDE0EEF25}" dt="2023-11-21T20:02:47.027" v="1103" actId="20577"/>
          <ac:spMkLst>
            <pc:docMk/>
            <pc:sldMk cId="2989017120" sldId="2142532395"/>
            <ac:spMk id="13" creationId="{DEACA864-3795-4B65-93F0-66CF1A79BB5F}"/>
          </ac:spMkLst>
        </pc:spChg>
        <pc:spChg chg="mod">
          <ac:chgData name="Daniel Margetic (SECURITY)" userId="ee2278a4-4fec-4cd0-81f2-44424f444fea" providerId="ADAL" clId="{419864AD-0CCB-4F8F-B492-769EDE0EEF25}" dt="2023-11-21T20:02:46.823" v="1053" actId="20577"/>
          <ac:spMkLst>
            <pc:docMk/>
            <pc:sldMk cId="2989017120" sldId="2142532395"/>
            <ac:spMk id="16" creationId="{8FAEC4C6-4999-49FA-9A20-D5286ACF228D}"/>
          </ac:spMkLst>
        </pc:spChg>
        <pc:spChg chg="mod">
          <ac:chgData name="Daniel Margetic (SECURITY)" userId="ee2278a4-4fec-4cd0-81f2-44424f444fea" providerId="ADAL" clId="{419864AD-0CCB-4F8F-B492-769EDE0EEF25}" dt="2023-11-21T20:02:46.827" v="1054" actId="20577"/>
          <ac:spMkLst>
            <pc:docMk/>
            <pc:sldMk cId="2989017120" sldId="2142532395"/>
            <ac:spMk id="18" creationId="{534C3077-CDBF-4AF7-9BDC-213801286609}"/>
          </ac:spMkLst>
        </pc:spChg>
        <pc:spChg chg="mod">
          <ac:chgData name="Daniel Margetic (SECURITY)" userId="ee2278a4-4fec-4cd0-81f2-44424f444fea" providerId="ADAL" clId="{419864AD-0CCB-4F8F-B492-769EDE0EEF25}" dt="2023-11-21T20:02:46.846" v="1060" actId="20577"/>
          <ac:spMkLst>
            <pc:docMk/>
            <pc:sldMk cId="2989017120" sldId="2142532395"/>
            <ac:spMk id="22" creationId="{26EC3D75-A7AA-419E-954A-541DBD940CE3}"/>
          </ac:spMkLst>
        </pc:spChg>
        <pc:spChg chg="mod">
          <ac:chgData name="Daniel Margetic (SECURITY)" userId="ee2278a4-4fec-4cd0-81f2-44424f444fea" providerId="ADAL" clId="{419864AD-0CCB-4F8F-B492-769EDE0EEF25}" dt="2023-11-21T20:02:46.856" v="1061" actId="20577"/>
          <ac:spMkLst>
            <pc:docMk/>
            <pc:sldMk cId="2989017120" sldId="2142532395"/>
            <ac:spMk id="25" creationId="{92D996AE-5E09-476E-81FB-22FA58980C80}"/>
          </ac:spMkLst>
        </pc:spChg>
        <pc:spChg chg="mod">
          <ac:chgData name="Daniel Margetic (SECURITY)" userId="ee2278a4-4fec-4cd0-81f2-44424f444fea" providerId="ADAL" clId="{419864AD-0CCB-4F8F-B492-769EDE0EEF25}" dt="2023-11-21T20:02:46.875" v="1067" actId="20577"/>
          <ac:spMkLst>
            <pc:docMk/>
            <pc:sldMk cId="2989017120" sldId="2142532395"/>
            <ac:spMk id="41" creationId="{5F718C7C-8E6C-4F1F-880F-BE556A2A4FA1}"/>
          </ac:spMkLst>
        </pc:spChg>
        <pc:spChg chg="mod">
          <ac:chgData name="Daniel Margetic (SECURITY)" userId="ee2278a4-4fec-4cd0-81f2-44424f444fea" providerId="ADAL" clId="{419864AD-0CCB-4F8F-B492-769EDE0EEF25}" dt="2023-11-21T20:02:46.880" v="1068" actId="20577"/>
          <ac:spMkLst>
            <pc:docMk/>
            <pc:sldMk cId="2989017120" sldId="2142532395"/>
            <ac:spMk id="43" creationId="{9A0E3318-F6C4-42EA-8925-F6A87532565D}"/>
          </ac:spMkLst>
        </pc:spChg>
        <pc:spChg chg="mod">
          <ac:chgData name="Daniel Margetic (SECURITY)" userId="ee2278a4-4fec-4cd0-81f2-44424f444fea" providerId="ADAL" clId="{419864AD-0CCB-4F8F-B492-769EDE0EEF25}" dt="2023-11-21T20:02:46.895" v="1074" actId="20577"/>
          <ac:spMkLst>
            <pc:docMk/>
            <pc:sldMk cId="2989017120" sldId="2142532395"/>
            <ac:spMk id="47" creationId="{97A63E6B-1073-45D8-81B7-6FB833A473A3}"/>
          </ac:spMkLst>
        </pc:spChg>
        <pc:spChg chg="mod">
          <ac:chgData name="Daniel Margetic (SECURITY)" userId="ee2278a4-4fec-4cd0-81f2-44424f444fea" providerId="ADAL" clId="{419864AD-0CCB-4F8F-B492-769EDE0EEF25}" dt="2023-11-21T20:02:46.900" v="1075" actId="20577"/>
          <ac:spMkLst>
            <pc:docMk/>
            <pc:sldMk cId="2989017120" sldId="2142532395"/>
            <ac:spMk id="49" creationId="{D8B9A33B-ADD7-4791-8FF2-6D7E50EF2C36}"/>
          </ac:spMkLst>
        </pc:spChg>
        <pc:spChg chg="mod">
          <ac:chgData name="Daniel Margetic (SECURITY)" userId="ee2278a4-4fec-4cd0-81f2-44424f444fea" providerId="ADAL" clId="{419864AD-0CCB-4F8F-B492-769EDE0EEF25}" dt="2023-11-21T20:02:46.932" v="1081" actId="20577"/>
          <ac:spMkLst>
            <pc:docMk/>
            <pc:sldMk cId="2989017120" sldId="2142532395"/>
            <ac:spMk id="53" creationId="{DE4F2781-57BF-400E-9776-D0CB596ECA76}"/>
          </ac:spMkLst>
        </pc:spChg>
        <pc:spChg chg="mod">
          <ac:chgData name="Daniel Margetic (SECURITY)" userId="ee2278a4-4fec-4cd0-81f2-44424f444fea" providerId="ADAL" clId="{419864AD-0CCB-4F8F-B492-769EDE0EEF25}" dt="2023-11-21T20:02:46.938" v="1082" actId="20577"/>
          <ac:spMkLst>
            <pc:docMk/>
            <pc:sldMk cId="2989017120" sldId="2142532395"/>
            <ac:spMk id="55" creationId="{89E44410-8F83-483F-AF65-068A8FA9E76C}"/>
          </ac:spMkLst>
        </pc:spChg>
        <pc:spChg chg="mod">
          <ac:chgData name="Daniel Margetic (SECURITY)" userId="ee2278a4-4fec-4cd0-81f2-44424f444fea" providerId="ADAL" clId="{419864AD-0CCB-4F8F-B492-769EDE0EEF25}" dt="2023-11-21T20:02:47.043" v="1109" actId="20577"/>
          <ac:spMkLst>
            <pc:docMk/>
            <pc:sldMk cId="2989017120" sldId="2142532395"/>
            <ac:spMk id="58" creationId="{68111BEC-B35B-A65C-5898-A3D5E3D8520B}"/>
          </ac:spMkLst>
        </pc:spChg>
        <pc:spChg chg="mod">
          <ac:chgData name="Daniel Margetic (SECURITY)" userId="ee2278a4-4fec-4cd0-81f2-44424f444fea" providerId="ADAL" clId="{419864AD-0CCB-4F8F-B492-769EDE0EEF25}" dt="2023-11-21T20:02:46.968" v="1088" actId="20577"/>
          <ac:spMkLst>
            <pc:docMk/>
            <pc:sldMk cId="2989017120" sldId="2142532395"/>
            <ac:spMk id="59" creationId="{91C29F1C-4489-4EBD-A4B7-A32D7A563807}"/>
          </ac:spMkLst>
        </pc:spChg>
        <pc:spChg chg="mod">
          <ac:chgData name="Daniel Margetic (SECURITY)" userId="ee2278a4-4fec-4cd0-81f2-44424f444fea" providerId="ADAL" clId="{419864AD-0CCB-4F8F-B492-769EDE0EEF25}" dt="2023-11-21T20:02:47.052" v="1110" actId="20577"/>
          <ac:spMkLst>
            <pc:docMk/>
            <pc:sldMk cId="2989017120" sldId="2142532395"/>
            <ac:spMk id="60" creationId="{AD2213D7-B94F-85E9-34DC-C57FCA787D02}"/>
          </ac:spMkLst>
        </pc:spChg>
        <pc:spChg chg="mod">
          <ac:chgData name="Daniel Margetic (SECURITY)" userId="ee2278a4-4fec-4cd0-81f2-44424f444fea" providerId="ADAL" clId="{419864AD-0CCB-4F8F-B492-769EDE0EEF25}" dt="2023-11-21T20:02:46.975" v="1089" actId="20577"/>
          <ac:spMkLst>
            <pc:docMk/>
            <pc:sldMk cId="2989017120" sldId="2142532395"/>
            <ac:spMk id="61" creationId="{89C2434E-16C4-48B5-AA76-0F387E7C12B5}"/>
          </ac:spMkLst>
        </pc:spChg>
        <pc:picChg chg="add mod">
          <ac:chgData name="Daniel Margetic (SECURITY)" userId="ee2278a4-4fec-4cd0-81f2-44424f444fea" providerId="ADAL" clId="{419864AD-0CCB-4F8F-B492-769EDE0EEF25}" dt="2023-11-21T20:02:46.839" v="1059"/>
          <ac:picMkLst>
            <pc:docMk/>
            <pc:sldMk cId="2989017120" sldId="2142532395"/>
            <ac:picMk id="32" creationId="{CAFA1106-A69F-3A22-71D4-3D2C3A613CC9}"/>
          </ac:picMkLst>
        </pc:picChg>
        <pc:picChg chg="add mod">
          <ac:chgData name="Daniel Margetic (SECURITY)" userId="ee2278a4-4fec-4cd0-81f2-44424f444fea" providerId="ADAL" clId="{419864AD-0CCB-4F8F-B492-769EDE0EEF25}" dt="2023-11-21T20:02:46.869" v="1066"/>
          <ac:picMkLst>
            <pc:docMk/>
            <pc:sldMk cId="2989017120" sldId="2142532395"/>
            <ac:picMk id="34" creationId="{92799CE8-2930-CFB1-2207-0FA18A47FEF6}"/>
          </ac:picMkLst>
        </pc:picChg>
        <pc:picChg chg="add mod">
          <ac:chgData name="Daniel Margetic (SECURITY)" userId="ee2278a4-4fec-4cd0-81f2-44424f444fea" providerId="ADAL" clId="{419864AD-0CCB-4F8F-B492-769EDE0EEF25}" dt="2023-11-21T20:02:46.889" v="1073"/>
          <ac:picMkLst>
            <pc:docMk/>
            <pc:sldMk cId="2989017120" sldId="2142532395"/>
            <ac:picMk id="35" creationId="{40FC0143-7D21-269D-C8F4-FF0729BC66E7}"/>
          </ac:picMkLst>
        </pc:picChg>
        <pc:picChg chg="add mod">
          <ac:chgData name="Daniel Margetic (SECURITY)" userId="ee2278a4-4fec-4cd0-81f2-44424f444fea" providerId="ADAL" clId="{419864AD-0CCB-4F8F-B492-769EDE0EEF25}" dt="2023-11-21T20:02:46.925" v="1080"/>
          <ac:picMkLst>
            <pc:docMk/>
            <pc:sldMk cId="2989017120" sldId="2142532395"/>
            <ac:picMk id="44" creationId="{C0DFD88E-FF97-B2A3-F000-2C9B68B09BDD}"/>
          </ac:picMkLst>
        </pc:picChg>
        <pc:picChg chg="add mod">
          <ac:chgData name="Daniel Margetic (SECURITY)" userId="ee2278a4-4fec-4cd0-81f2-44424f444fea" providerId="ADAL" clId="{419864AD-0CCB-4F8F-B492-769EDE0EEF25}" dt="2023-11-21T20:02:46.961" v="1087"/>
          <ac:picMkLst>
            <pc:docMk/>
            <pc:sldMk cId="2989017120" sldId="2142532395"/>
            <ac:picMk id="46" creationId="{98892837-2C33-C058-6FE5-0A900AEA5D50}"/>
          </ac:picMkLst>
        </pc:picChg>
        <pc:picChg chg="add mod">
          <ac:chgData name="Daniel Margetic (SECURITY)" userId="ee2278a4-4fec-4cd0-81f2-44424f444fea" providerId="ADAL" clId="{419864AD-0CCB-4F8F-B492-769EDE0EEF25}" dt="2023-11-21T20:02:46.984" v="1094"/>
          <ac:picMkLst>
            <pc:docMk/>
            <pc:sldMk cId="2989017120" sldId="2142532395"/>
            <ac:picMk id="48" creationId="{2857EC87-C634-C89A-DDCA-5F6C5BEAE624}"/>
          </ac:picMkLst>
        </pc:picChg>
        <pc:picChg chg="add mod">
          <ac:chgData name="Daniel Margetic (SECURITY)" userId="ee2278a4-4fec-4cd0-81f2-44424f444fea" providerId="ADAL" clId="{419864AD-0CCB-4F8F-B492-769EDE0EEF25}" dt="2023-11-21T20:02:47.015" v="1101"/>
          <ac:picMkLst>
            <pc:docMk/>
            <pc:sldMk cId="2989017120" sldId="2142532395"/>
            <ac:picMk id="50" creationId="{BB0E5479-4125-0816-3246-97439D6D39BE}"/>
          </ac:picMkLst>
        </pc:picChg>
        <pc:picChg chg="add mod">
          <ac:chgData name="Daniel Margetic (SECURITY)" userId="ee2278a4-4fec-4cd0-81f2-44424f444fea" providerId="ADAL" clId="{419864AD-0CCB-4F8F-B492-769EDE0EEF25}" dt="2023-11-21T20:02:47.037" v="1108"/>
          <ac:picMkLst>
            <pc:docMk/>
            <pc:sldMk cId="2989017120" sldId="2142532395"/>
            <ac:picMk id="52" creationId="{70B24E04-789A-D9AC-39AD-F8C638BA785D}"/>
          </ac:picMkLst>
        </pc:picChg>
        <pc:picChg chg="add mod">
          <ac:chgData name="Daniel Margetic (SECURITY)" userId="ee2278a4-4fec-4cd0-81f2-44424f444fea" providerId="ADAL" clId="{419864AD-0CCB-4F8F-B492-769EDE0EEF25}" dt="2023-11-21T20:02:47.062" v="1115"/>
          <ac:picMkLst>
            <pc:docMk/>
            <pc:sldMk cId="2989017120" sldId="2142532395"/>
            <ac:picMk id="54" creationId="{B96AB59A-7D82-9EA9-0BEB-7142B5C63C84}"/>
          </ac:picMkLst>
        </pc:picChg>
        <pc:cxnChg chg="mod">
          <ac:chgData name="Daniel Margetic (SECURITY)" userId="ee2278a4-4fec-4cd0-81f2-44424f444fea" providerId="ADAL" clId="{419864AD-0CCB-4F8F-B492-769EDE0EEF25}" dt="2023-11-21T20:02:46.810" v="1052"/>
          <ac:cxnSpMkLst>
            <pc:docMk/>
            <pc:sldMk cId="2989017120" sldId="2142532395"/>
            <ac:cxnSpMk id="23" creationId="{AB43E8F0-8C3C-4F1E-919E-E1ECE342E8DE}"/>
          </ac:cxnSpMkLst>
        </pc:cxnChg>
      </pc:sldChg>
      <pc:sldChg chg="addSp delSp modSp add del mod ord">
        <pc:chgData name="Daniel Margetic (SECURITY)" userId="ee2278a4-4fec-4cd0-81f2-44424f444fea" providerId="ADAL" clId="{419864AD-0CCB-4F8F-B492-769EDE0EEF25}" dt="2023-11-21T20:33:18.989" v="1380" actId="47"/>
        <pc:sldMkLst>
          <pc:docMk/>
          <pc:sldMk cId="3147525060" sldId="2142532395"/>
        </pc:sldMkLst>
        <pc:spChg chg="mod">
          <ac:chgData name="Daniel Margetic (SECURITY)" userId="ee2278a4-4fec-4cd0-81f2-44424f444fea" providerId="ADAL" clId="{419864AD-0CCB-4F8F-B492-769EDE0EEF25}" dt="2023-11-21T20:27:44.406" v="1353" actId="20577"/>
          <ac:spMkLst>
            <pc:docMk/>
            <pc:sldMk cId="3147525060" sldId="2142532395"/>
            <ac:spMk id="3" creationId="{02A2312C-B6C0-45C8-BA07-32B020802FF8}"/>
          </ac:spMkLst>
        </pc:spChg>
        <pc:spChg chg="mod">
          <ac:chgData name="Daniel Margetic (SECURITY)" userId="ee2278a4-4fec-4cd0-81f2-44424f444fea" providerId="ADAL" clId="{419864AD-0CCB-4F8F-B492-769EDE0EEF25}" dt="2023-11-21T20:27:44.412" v="1354" actId="20577"/>
          <ac:spMkLst>
            <pc:docMk/>
            <pc:sldMk cId="3147525060" sldId="2142532395"/>
            <ac:spMk id="5" creationId="{449B3142-8E14-463C-9568-B853FC4E00D8}"/>
          </ac:spMkLst>
        </pc:spChg>
        <pc:spChg chg="mod">
          <ac:chgData name="Daniel Margetic (SECURITY)" userId="ee2278a4-4fec-4cd0-81f2-44424f444fea" providerId="ADAL" clId="{419864AD-0CCB-4F8F-B492-769EDE0EEF25}" dt="2023-11-21T20:27:44.205" v="1307" actId="20577"/>
          <ac:spMkLst>
            <pc:docMk/>
            <pc:sldMk cId="3147525060" sldId="2142532395"/>
            <ac:spMk id="8" creationId="{3E3E86A1-51F0-4ACE-9110-65C339009DC5}"/>
          </ac:spMkLst>
        </pc:spChg>
        <pc:spChg chg="mod">
          <ac:chgData name="Daniel Margetic (SECURITY)" userId="ee2278a4-4fec-4cd0-81f2-44424f444fea" providerId="ADAL" clId="{419864AD-0CCB-4F8F-B492-769EDE0EEF25}" dt="2023-11-21T20:27:44.213" v="1308" actId="20577"/>
          <ac:spMkLst>
            <pc:docMk/>
            <pc:sldMk cId="3147525060" sldId="2142532395"/>
            <ac:spMk id="9" creationId="{03055892-809B-4369-8DC3-837607F92822}"/>
          </ac:spMkLst>
        </pc:spChg>
        <pc:spChg chg="mod">
          <ac:chgData name="Daniel Margetic (SECURITY)" userId="ee2278a4-4fec-4cd0-81f2-44424f444fea" providerId="ADAL" clId="{419864AD-0CCB-4F8F-B492-769EDE0EEF25}" dt="2023-11-21T20:27:44.457" v="1360" actId="20577"/>
          <ac:spMkLst>
            <pc:docMk/>
            <pc:sldMk cId="3147525060" sldId="2142532395"/>
            <ac:spMk id="12" creationId="{BF878C93-8775-4329-AC41-FB6E5F1F9E5D}"/>
          </ac:spMkLst>
        </pc:spChg>
        <pc:spChg chg="mod">
          <ac:chgData name="Daniel Margetic (SECURITY)" userId="ee2278a4-4fec-4cd0-81f2-44424f444fea" providerId="ADAL" clId="{419864AD-0CCB-4F8F-B492-769EDE0EEF25}" dt="2023-11-21T20:27:44.470" v="1361" actId="20577"/>
          <ac:spMkLst>
            <pc:docMk/>
            <pc:sldMk cId="3147525060" sldId="2142532395"/>
            <ac:spMk id="13" creationId="{DEACA864-3795-4B65-93F0-66CF1A79BB5F}"/>
          </ac:spMkLst>
        </pc:spChg>
        <pc:spChg chg="mod">
          <ac:chgData name="Daniel Margetic (SECURITY)" userId="ee2278a4-4fec-4cd0-81f2-44424f444fea" providerId="ADAL" clId="{419864AD-0CCB-4F8F-B492-769EDE0EEF25}" dt="2023-11-21T20:27:44.248" v="1311" actId="20577"/>
          <ac:spMkLst>
            <pc:docMk/>
            <pc:sldMk cId="3147525060" sldId="2142532395"/>
            <ac:spMk id="16" creationId="{8FAEC4C6-4999-49FA-9A20-D5286ACF228D}"/>
          </ac:spMkLst>
        </pc:spChg>
        <pc:spChg chg="mod">
          <ac:chgData name="Daniel Margetic (SECURITY)" userId="ee2278a4-4fec-4cd0-81f2-44424f444fea" providerId="ADAL" clId="{419864AD-0CCB-4F8F-B492-769EDE0EEF25}" dt="2023-11-21T20:27:44.265" v="1312" actId="20577"/>
          <ac:spMkLst>
            <pc:docMk/>
            <pc:sldMk cId="3147525060" sldId="2142532395"/>
            <ac:spMk id="18" creationId="{534C3077-CDBF-4AF7-9BDC-213801286609}"/>
          </ac:spMkLst>
        </pc:spChg>
        <pc:spChg chg="mod">
          <ac:chgData name="Daniel Margetic (SECURITY)" userId="ee2278a4-4fec-4cd0-81f2-44424f444fea" providerId="ADAL" clId="{419864AD-0CCB-4F8F-B492-769EDE0EEF25}" dt="2023-11-21T20:27:44.283" v="1318" actId="20577"/>
          <ac:spMkLst>
            <pc:docMk/>
            <pc:sldMk cId="3147525060" sldId="2142532395"/>
            <ac:spMk id="22" creationId="{26EC3D75-A7AA-419E-954A-541DBD940CE3}"/>
          </ac:spMkLst>
        </pc:spChg>
        <pc:spChg chg="mod">
          <ac:chgData name="Daniel Margetic (SECURITY)" userId="ee2278a4-4fec-4cd0-81f2-44424f444fea" providerId="ADAL" clId="{419864AD-0CCB-4F8F-B492-769EDE0EEF25}" dt="2023-11-21T20:27:44.288" v="1319" actId="20577"/>
          <ac:spMkLst>
            <pc:docMk/>
            <pc:sldMk cId="3147525060" sldId="2142532395"/>
            <ac:spMk id="25" creationId="{92D996AE-5E09-476E-81FB-22FA58980C80}"/>
          </ac:spMkLst>
        </pc:spChg>
        <pc:spChg chg="mod">
          <ac:chgData name="Daniel Margetic (SECURITY)" userId="ee2278a4-4fec-4cd0-81f2-44424f444fea" providerId="ADAL" clId="{419864AD-0CCB-4F8F-B492-769EDE0EEF25}" dt="2023-11-21T20:27:44.304" v="1325" actId="20577"/>
          <ac:spMkLst>
            <pc:docMk/>
            <pc:sldMk cId="3147525060" sldId="2142532395"/>
            <ac:spMk id="41" creationId="{5F718C7C-8E6C-4F1F-880F-BE556A2A4FA1}"/>
          </ac:spMkLst>
        </pc:spChg>
        <pc:spChg chg="mod">
          <ac:chgData name="Daniel Margetic (SECURITY)" userId="ee2278a4-4fec-4cd0-81f2-44424f444fea" providerId="ADAL" clId="{419864AD-0CCB-4F8F-B492-769EDE0EEF25}" dt="2023-11-21T20:27:44.311" v="1326" actId="20577"/>
          <ac:spMkLst>
            <pc:docMk/>
            <pc:sldMk cId="3147525060" sldId="2142532395"/>
            <ac:spMk id="43" creationId="{9A0E3318-F6C4-42EA-8925-F6A87532565D}"/>
          </ac:spMkLst>
        </pc:spChg>
        <pc:spChg chg="mod">
          <ac:chgData name="Daniel Margetic (SECURITY)" userId="ee2278a4-4fec-4cd0-81f2-44424f444fea" providerId="ADAL" clId="{419864AD-0CCB-4F8F-B492-769EDE0EEF25}" dt="2023-11-21T20:27:44.327" v="1332" actId="20577"/>
          <ac:spMkLst>
            <pc:docMk/>
            <pc:sldMk cId="3147525060" sldId="2142532395"/>
            <ac:spMk id="47" creationId="{97A63E6B-1073-45D8-81B7-6FB833A473A3}"/>
          </ac:spMkLst>
        </pc:spChg>
        <pc:spChg chg="mod">
          <ac:chgData name="Daniel Margetic (SECURITY)" userId="ee2278a4-4fec-4cd0-81f2-44424f444fea" providerId="ADAL" clId="{419864AD-0CCB-4F8F-B492-769EDE0EEF25}" dt="2023-11-21T20:27:44.333" v="1333" actId="20577"/>
          <ac:spMkLst>
            <pc:docMk/>
            <pc:sldMk cId="3147525060" sldId="2142532395"/>
            <ac:spMk id="49" creationId="{D8B9A33B-ADD7-4791-8FF2-6D7E50EF2C36}"/>
          </ac:spMkLst>
        </pc:spChg>
        <pc:spChg chg="mod">
          <ac:chgData name="Daniel Margetic (SECURITY)" userId="ee2278a4-4fec-4cd0-81f2-44424f444fea" providerId="ADAL" clId="{419864AD-0CCB-4F8F-B492-769EDE0EEF25}" dt="2023-11-21T20:27:44.350" v="1339" actId="20577"/>
          <ac:spMkLst>
            <pc:docMk/>
            <pc:sldMk cId="3147525060" sldId="2142532395"/>
            <ac:spMk id="53" creationId="{DE4F2781-57BF-400E-9776-D0CB596ECA76}"/>
          </ac:spMkLst>
        </pc:spChg>
        <pc:spChg chg="mod">
          <ac:chgData name="Daniel Margetic (SECURITY)" userId="ee2278a4-4fec-4cd0-81f2-44424f444fea" providerId="ADAL" clId="{419864AD-0CCB-4F8F-B492-769EDE0EEF25}" dt="2023-11-21T20:27:44.358" v="1340" actId="20577"/>
          <ac:spMkLst>
            <pc:docMk/>
            <pc:sldMk cId="3147525060" sldId="2142532395"/>
            <ac:spMk id="55" creationId="{89E44410-8F83-483F-AF65-068A8FA9E76C}"/>
          </ac:spMkLst>
        </pc:spChg>
        <pc:spChg chg="mod">
          <ac:chgData name="Daniel Margetic (SECURITY)" userId="ee2278a4-4fec-4cd0-81f2-44424f444fea" providerId="ADAL" clId="{419864AD-0CCB-4F8F-B492-769EDE0EEF25}" dt="2023-11-21T20:27:44.516" v="1367" actId="20577"/>
          <ac:spMkLst>
            <pc:docMk/>
            <pc:sldMk cId="3147525060" sldId="2142532395"/>
            <ac:spMk id="58" creationId="{68111BEC-B35B-A65C-5898-A3D5E3D8520B}"/>
          </ac:spMkLst>
        </pc:spChg>
        <pc:spChg chg="mod">
          <ac:chgData name="Daniel Margetic (SECURITY)" userId="ee2278a4-4fec-4cd0-81f2-44424f444fea" providerId="ADAL" clId="{419864AD-0CCB-4F8F-B492-769EDE0EEF25}" dt="2023-11-21T20:27:44.373" v="1346" actId="20577"/>
          <ac:spMkLst>
            <pc:docMk/>
            <pc:sldMk cId="3147525060" sldId="2142532395"/>
            <ac:spMk id="59" creationId="{91C29F1C-4489-4EBD-A4B7-A32D7A563807}"/>
          </ac:spMkLst>
        </pc:spChg>
        <pc:spChg chg="mod">
          <ac:chgData name="Daniel Margetic (SECURITY)" userId="ee2278a4-4fec-4cd0-81f2-44424f444fea" providerId="ADAL" clId="{419864AD-0CCB-4F8F-B492-769EDE0EEF25}" dt="2023-11-21T20:27:44.548" v="1368" actId="20577"/>
          <ac:spMkLst>
            <pc:docMk/>
            <pc:sldMk cId="3147525060" sldId="2142532395"/>
            <ac:spMk id="60" creationId="{AD2213D7-B94F-85E9-34DC-C57FCA787D02}"/>
          </ac:spMkLst>
        </pc:spChg>
        <pc:spChg chg="mod">
          <ac:chgData name="Daniel Margetic (SECURITY)" userId="ee2278a4-4fec-4cd0-81f2-44424f444fea" providerId="ADAL" clId="{419864AD-0CCB-4F8F-B492-769EDE0EEF25}" dt="2023-11-21T20:27:44.379" v="1347" actId="20577"/>
          <ac:spMkLst>
            <pc:docMk/>
            <pc:sldMk cId="3147525060" sldId="2142532395"/>
            <ac:spMk id="61" creationId="{89C2434E-16C4-48B5-AA76-0F387E7C12B5}"/>
          </ac:spMkLst>
        </pc:spChg>
        <pc:picChg chg="add mod">
          <ac:chgData name="Daniel Margetic (SECURITY)" userId="ee2278a4-4fec-4cd0-81f2-44424f444fea" providerId="ADAL" clId="{419864AD-0CCB-4F8F-B492-769EDE0EEF25}" dt="2023-11-21T20:27:44.277" v="1317"/>
          <ac:picMkLst>
            <pc:docMk/>
            <pc:sldMk cId="3147525060" sldId="2142532395"/>
            <ac:picMk id="32" creationId="{5C885FD9-463D-594F-E5A0-D9890EFA4A96}"/>
          </ac:picMkLst>
        </pc:picChg>
        <pc:picChg chg="add mod">
          <ac:chgData name="Daniel Margetic (SECURITY)" userId="ee2278a4-4fec-4cd0-81f2-44424f444fea" providerId="ADAL" clId="{419864AD-0CCB-4F8F-B492-769EDE0EEF25}" dt="2023-11-21T20:27:44.298" v="1324"/>
          <ac:picMkLst>
            <pc:docMk/>
            <pc:sldMk cId="3147525060" sldId="2142532395"/>
            <ac:picMk id="34" creationId="{1AFC3B99-A501-8945-5F17-2170176FA000}"/>
          </ac:picMkLst>
        </pc:picChg>
        <pc:picChg chg="add mod">
          <ac:chgData name="Daniel Margetic (SECURITY)" userId="ee2278a4-4fec-4cd0-81f2-44424f444fea" providerId="ADAL" clId="{419864AD-0CCB-4F8F-B492-769EDE0EEF25}" dt="2023-11-21T20:27:44.321" v="1331"/>
          <ac:picMkLst>
            <pc:docMk/>
            <pc:sldMk cId="3147525060" sldId="2142532395"/>
            <ac:picMk id="35" creationId="{A81C7B0E-05D3-7872-10F5-6E6B74A2DEBC}"/>
          </ac:picMkLst>
        </pc:picChg>
        <pc:picChg chg="add mod">
          <ac:chgData name="Daniel Margetic (SECURITY)" userId="ee2278a4-4fec-4cd0-81f2-44424f444fea" providerId="ADAL" clId="{419864AD-0CCB-4F8F-B492-769EDE0EEF25}" dt="2023-11-21T20:27:44.345" v="1338"/>
          <ac:picMkLst>
            <pc:docMk/>
            <pc:sldMk cId="3147525060" sldId="2142532395"/>
            <ac:picMk id="44" creationId="{2A7DE26B-9D08-F39A-8519-A41BD2CD0CB5}"/>
          </ac:picMkLst>
        </pc:picChg>
        <pc:picChg chg="add mod">
          <ac:chgData name="Daniel Margetic (SECURITY)" userId="ee2278a4-4fec-4cd0-81f2-44424f444fea" providerId="ADAL" clId="{419864AD-0CCB-4F8F-B492-769EDE0EEF25}" dt="2023-11-21T20:27:44.367" v="1345"/>
          <ac:picMkLst>
            <pc:docMk/>
            <pc:sldMk cId="3147525060" sldId="2142532395"/>
            <ac:picMk id="46" creationId="{E63F36FF-1D97-400D-F1BF-ACD2EDFCA8B3}"/>
          </ac:picMkLst>
        </pc:picChg>
        <pc:picChg chg="add mod">
          <ac:chgData name="Daniel Margetic (SECURITY)" userId="ee2278a4-4fec-4cd0-81f2-44424f444fea" providerId="ADAL" clId="{419864AD-0CCB-4F8F-B492-769EDE0EEF25}" dt="2023-11-21T20:27:44.400" v="1352"/>
          <ac:picMkLst>
            <pc:docMk/>
            <pc:sldMk cId="3147525060" sldId="2142532395"/>
            <ac:picMk id="48" creationId="{8F2DE3BA-E010-A889-7AA2-265C98D84D21}"/>
          </ac:picMkLst>
        </pc:picChg>
        <pc:picChg chg="add del mod">
          <ac:chgData name="Daniel Margetic (SECURITY)" userId="ee2278a4-4fec-4cd0-81f2-44424f444fea" providerId="ADAL" clId="{419864AD-0CCB-4F8F-B492-769EDE0EEF25}" dt="2023-11-21T20:30:12.345" v="1379"/>
          <ac:picMkLst>
            <pc:docMk/>
            <pc:sldMk cId="3147525060" sldId="2142532395"/>
            <ac:picMk id="50" creationId="{91657AFB-B099-2A93-7761-F4C5788C8A45}"/>
          </ac:picMkLst>
        </pc:picChg>
        <pc:picChg chg="add del mod">
          <ac:chgData name="Daniel Margetic (SECURITY)" userId="ee2278a4-4fec-4cd0-81f2-44424f444fea" providerId="ADAL" clId="{419864AD-0CCB-4F8F-B492-769EDE0EEF25}" dt="2023-11-21T20:30:05.661" v="1377"/>
          <ac:picMkLst>
            <pc:docMk/>
            <pc:sldMk cId="3147525060" sldId="2142532395"/>
            <ac:picMk id="52" creationId="{CC719EBB-9809-C847-D8BB-A664C72D1320}"/>
          </ac:picMkLst>
        </pc:picChg>
        <pc:picChg chg="add del mod">
          <ac:chgData name="Daniel Margetic (SECURITY)" userId="ee2278a4-4fec-4cd0-81f2-44424f444fea" providerId="ADAL" clId="{419864AD-0CCB-4F8F-B492-769EDE0EEF25}" dt="2023-11-21T20:29:47.583" v="1375"/>
          <ac:picMkLst>
            <pc:docMk/>
            <pc:sldMk cId="3147525060" sldId="2142532395"/>
            <ac:picMk id="54" creationId="{E5ACCF70-6677-8B8F-8DCB-D71F2CEE1157}"/>
          </ac:picMkLst>
        </pc:picChg>
        <pc:cxnChg chg="mod">
          <ac:chgData name="Daniel Margetic (SECURITY)" userId="ee2278a4-4fec-4cd0-81f2-44424f444fea" providerId="ADAL" clId="{419864AD-0CCB-4F8F-B492-769EDE0EEF25}" dt="2023-11-21T20:27:44.216" v="1310"/>
          <ac:cxnSpMkLst>
            <pc:docMk/>
            <pc:sldMk cId="3147525060" sldId="2142532395"/>
            <ac:cxnSpMk id="23" creationId="{AB43E8F0-8C3C-4F1E-919E-E1ECE342E8DE}"/>
          </ac:cxnSpMkLst>
        </pc:cxnChg>
      </pc:sldChg>
      <pc:sldChg chg="addSp modSp add del mod ord">
        <pc:chgData name="Daniel Margetic (SECURITY)" userId="ee2278a4-4fec-4cd0-81f2-44424f444fea" providerId="ADAL" clId="{419864AD-0CCB-4F8F-B492-769EDE0EEF25}" dt="2023-11-21T19:51:20.899" v="867" actId="47"/>
        <pc:sldMkLst>
          <pc:docMk/>
          <pc:sldMk cId="3181582944" sldId="2142532395"/>
        </pc:sldMkLst>
        <pc:spChg chg="mod">
          <ac:chgData name="Daniel Margetic (SECURITY)" userId="ee2278a4-4fec-4cd0-81f2-44424f444fea" providerId="ADAL" clId="{419864AD-0CCB-4F8F-B492-769EDE0EEF25}" dt="2023-11-21T19:37:40.217" v="836" actId="20577"/>
          <ac:spMkLst>
            <pc:docMk/>
            <pc:sldMk cId="3181582944" sldId="2142532395"/>
            <ac:spMk id="3" creationId="{02A2312C-B6C0-45C8-BA07-32B020802FF8}"/>
          </ac:spMkLst>
        </pc:spChg>
        <pc:spChg chg="mod">
          <ac:chgData name="Daniel Margetic (SECURITY)" userId="ee2278a4-4fec-4cd0-81f2-44424f444fea" providerId="ADAL" clId="{419864AD-0CCB-4F8F-B492-769EDE0EEF25}" dt="2023-11-21T19:37:40.226" v="837" actId="20577"/>
          <ac:spMkLst>
            <pc:docMk/>
            <pc:sldMk cId="3181582944" sldId="2142532395"/>
            <ac:spMk id="5" creationId="{449B3142-8E14-463C-9568-B853FC4E00D8}"/>
          </ac:spMkLst>
        </pc:spChg>
        <pc:spChg chg="mod">
          <ac:chgData name="Daniel Margetic (SECURITY)" userId="ee2278a4-4fec-4cd0-81f2-44424f444fea" providerId="ADAL" clId="{419864AD-0CCB-4F8F-B492-769EDE0EEF25}" dt="2023-11-21T19:32:48.023" v="790" actId="20577"/>
          <ac:spMkLst>
            <pc:docMk/>
            <pc:sldMk cId="3181582944" sldId="2142532395"/>
            <ac:spMk id="8" creationId="{3E3E86A1-51F0-4ACE-9110-65C339009DC5}"/>
          </ac:spMkLst>
        </pc:spChg>
        <pc:spChg chg="mod">
          <ac:chgData name="Daniel Margetic (SECURITY)" userId="ee2278a4-4fec-4cd0-81f2-44424f444fea" providerId="ADAL" clId="{419864AD-0CCB-4F8F-B492-769EDE0EEF25}" dt="2023-11-21T19:32:48.736" v="791" actId="20577"/>
          <ac:spMkLst>
            <pc:docMk/>
            <pc:sldMk cId="3181582944" sldId="2142532395"/>
            <ac:spMk id="9" creationId="{03055892-809B-4369-8DC3-837607F92822}"/>
          </ac:spMkLst>
        </pc:spChg>
        <pc:spChg chg="mod">
          <ac:chgData name="Daniel Margetic (SECURITY)" userId="ee2278a4-4fec-4cd0-81f2-44424f444fea" providerId="ADAL" clId="{419864AD-0CCB-4F8F-B492-769EDE0EEF25}" dt="2023-11-21T19:37:42.497" v="843" actId="20577"/>
          <ac:spMkLst>
            <pc:docMk/>
            <pc:sldMk cId="3181582944" sldId="2142532395"/>
            <ac:spMk id="12" creationId="{BF878C93-8775-4329-AC41-FB6E5F1F9E5D}"/>
          </ac:spMkLst>
        </pc:spChg>
        <pc:spChg chg="mod">
          <ac:chgData name="Daniel Margetic (SECURITY)" userId="ee2278a4-4fec-4cd0-81f2-44424f444fea" providerId="ADAL" clId="{419864AD-0CCB-4F8F-B492-769EDE0EEF25}" dt="2023-11-21T19:37:42.508" v="844" actId="20577"/>
          <ac:spMkLst>
            <pc:docMk/>
            <pc:sldMk cId="3181582944" sldId="2142532395"/>
            <ac:spMk id="13" creationId="{DEACA864-3795-4B65-93F0-66CF1A79BB5F}"/>
          </ac:spMkLst>
        </pc:spChg>
        <pc:spChg chg="mod">
          <ac:chgData name="Daniel Margetic (SECURITY)" userId="ee2278a4-4fec-4cd0-81f2-44424f444fea" providerId="ADAL" clId="{419864AD-0CCB-4F8F-B492-769EDE0EEF25}" dt="2023-11-21T19:36:16.119" v="794" actId="20577"/>
          <ac:spMkLst>
            <pc:docMk/>
            <pc:sldMk cId="3181582944" sldId="2142532395"/>
            <ac:spMk id="16" creationId="{8FAEC4C6-4999-49FA-9A20-D5286ACF228D}"/>
          </ac:spMkLst>
        </pc:spChg>
        <pc:spChg chg="mod">
          <ac:chgData name="Daniel Margetic (SECURITY)" userId="ee2278a4-4fec-4cd0-81f2-44424f444fea" providerId="ADAL" clId="{419864AD-0CCB-4F8F-B492-769EDE0EEF25}" dt="2023-11-21T19:36:17.093" v="795" actId="20577"/>
          <ac:spMkLst>
            <pc:docMk/>
            <pc:sldMk cId="3181582944" sldId="2142532395"/>
            <ac:spMk id="18" creationId="{534C3077-CDBF-4AF7-9BDC-213801286609}"/>
          </ac:spMkLst>
        </pc:spChg>
        <pc:spChg chg="mod">
          <ac:chgData name="Daniel Margetic (SECURITY)" userId="ee2278a4-4fec-4cd0-81f2-44424f444fea" providerId="ADAL" clId="{419864AD-0CCB-4F8F-B492-769EDE0EEF25}" dt="2023-11-21T19:36:40.105" v="801" actId="20577"/>
          <ac:spMkLst>
            <pc:docMk/>
            <pc:sldMk cId="3181582944" sldId="2142532395"/>
            <ac:spMk id="22" creationId="{26EC3D75-A7AA-419E-954A-541DBD940CE3}"/>
          </ac:spMkLst>
        </pc:spChg>
        <pc:spChg chg="mod">
          <ac:chgData name="Daniel Margetic (SECURITY)" userId="ee2278a4-4fec-4cd0-81f2-44424f444fea" providerId="ADAL" clId="{419864AD-0CCB-4F8F-B492-769EDE0EEF25}" dt="2023-11-21T19:36:41.499" v="802" actId="20577"/>
          <ac:spMkLst>
            <pc:docMk/>
            <pc:sldMk cId="3181582944" sldId="2142532395"/>
            <ac:spMk id="25" creationId="{92D996AE-5E09-476E-81FB-22FA58980C80}"/>
          </ac:spMkLst>
        </pc:spChg>
        <pc:spChg chg="mod">
          <ac:chgData name="Daniel Margetic (SECURITY)" userId="ee2278a4-4fec-4cd0-81f2-44424f444fea" providerId="ADAL" clId="{419864AD-0CCB-4F8F-B492-769EDE0EEF25}" dt="2023-11-21T19:37:26.086" v="808" actId="20577"/>
          <ac:spMkLst>
            <pc:docMk/>
            <pc:sldMk cId="3181582944" sldId="2142532395"/>
            <ac:spMk id="41" creationId="{5F718C7C-8E6C-4F1F-880F-BE556A2A4FA1}"/>
          </ac:spMkLst>
        </pc:spChg>
        <pc:spChg chg="mod">
          <ac:chgData name="Daniel Margetic (SECURITY)" userId="ee2278a4-4fec-4cd0-81f2-44424f444fea" providerId="ADAL" clId="{419864AD-0CCB-4F8F-B492-769EDE0EEF25}" dt="2023-11-21T19:37:34.146" v="809" actId="20577"/>
          <ac:spMkLst>
            <pc:docMk/>
            <pc:sldMk cId="3181582944" sldId="2142532395"/>
            <ac:spMk id="43" creationId="{9A0E3318-F6C4-42EA-8925-F6A87532565D}"/>
          </ac:spMkLst>
        </pc:spChg>
        <pc:spChg chg="mod">
          <ac:chgData name="Daniel Margetic (SECURITY)" userId="ee2278a4-4fec-4cd0-81f2-44424f444fea" providerId="ADAL" clId="{419864AD-0CCB-4F8F-B492-769EDE0EEF25}" dt="2023-11-21T19:37:35.845" v="815" actId="20577"/>
          <ac:spMkLst>
            <pc:docMk/>
            <pc:sldMk cId="3181582944" sldId="2142532395"/>
            <ac:spMk id="47" creationId="{97A63E6B-1073-45D8-81B7-6FB833A473A3}"/>
          </ac:spMkLst>
        </pc:spChg>
        <pc:spChg chg="mod">
          <ac:chgData name="Daniel Margetic (SECURITY)" userId="ee2278a4-4fec-4cd0-81f2-44424f444fea" providerId="ADAL" clId="{419864AD-0CCB-4F8F-B492-769EDE0EEF25}" dt="2023-11-21T19:37:35.865" v="816" actId="20577"/>
          <ac:spMkLst>
            <pc:docMk/>
            <pc:sldMk cId="3181582944" sldId="2142532395"/>
            <ac:spMk id="49" creationId="{D8B9A33B-ADD7-4791-8FF2-6D7E50EF2C36}"/>
          </ac:spMkLst>
        </pc:spChg>
        <pc:spChg chg="mod">
          <ac:chgData name="Daniel Margetic (SECURITY)" userId="ee2278a4-4fec-4cd0-81f2-44424f444fea" providerId="ADAL" clId="{419864AD-0CCB-4F8F-B492-769EDE0EEF25}" dt="2023-11-21T19:37:36.889" v="822" actId="20577"/>
          <ac:spMkLst>
            <pc:docMk/>
            <pc:sldMk cId="3181582944" sldId="2142532395"/>
            <ac:spMk id="53" creationId="{DE4F2781-57BF-400E-9776-D0CB596ECA76}"/>
          </ac:spMkLst>
        </pc:spChg>
        <pc:spChg chg="mod">
          <ac:chgData name="Daniel Margetic (SECURITY)" userId="ee2278a4-4fec-4cd0-81f2-44424f444fea" providerId="ADAL" clId="{419864AD-0CCB-4F8F-B492-769EDE0EEF25}" dt="2023-11-21T19:37:36.899" v="823" actId="20577"/>
          <ac:spMkLst>
            <pc:docMk/>
            <pc:sldMk cId="3181582944" sldId="2142532395"/>
            <ac:spMk id="55" creationId="{89E44410-8F83-483F-AF65-068A8FA9E76C}"/>
          </ac:spMkLst>
        </pc:spChg>
        <pc:spChg chg="mod">
          <ac:chgData name="Daniel Margetic (SECURITY)" userId="ee2278a4-4fec-4cd0-81f2-44424f444fea" providerId="ADAL" clId="{419864AD-0CCB-4F8F-B492-769EDE0EEF25}" dt="2023-11-21T19:37:54.867" v="850" actId="20577"/>
          <ac:spMkLst>
            <pc:docMk/>
            <pc:sldMk cId="3181582944" sldId="2142532395"/>
            <ac:spMk id="58" creationId="{68111BEC-B35B-A65C-5898-A3D5E3D8520B}"/>
          </ac:spMkLst>
        </pc:spChg>
        <pc:spChg chg="mod">
          <ac:chgData name="Daniel Margetic (SECURITY)" userId="ee2278a4-4fec-4cd0-81f2-44424f444fea" providerId="ADAL" clId="{419864AD-0CCB-4F8F-B492-769EDE0EEF25}" dt="2023-11-21T19:37:38.606" v="829" actId="20577"/>
          <ac:spMkLst>
            <pc:docMk/>
            <pc:sldMk cId="3181582944" sldId="2142532395"/>
            <ac:spMk id="59" creationId="{91C29F1C-4489-4EBD-A4B7-A32D7A563807}"/>
          </ac:spMkLst>
        </pc:spChg>
        <pc:spChg chg="mod">
          <ac:chgData name="Daniel Margetic (SECURITY)" userId="ee2278a4-4fec-4cd0-81f2-44424f444fea" providerId="ADAL" clId="{419864AD-0CCB-4F8F-B492-769EDE0EEF25}" dt="2023-11-21T19:37:54.876" v="851" actId="20577"/>
          <ac:spMkLst>
            <pc:docMk/>
            <pc:sldMk cId="3181582944" sldId="2142532395"/>
            <ac:spMk id="60" creationId="{AD2213D7-B94F-85E9-34DC-C57FCA787D02}"/>
          </ac:spMkLst>
        </pc:spChg>
        <pc:spChg chg="mod">
          <ac:chgData name="Daniel Margetic (SECURITY)" userId="ee2278a4-4fec-4cd0-81f2-44424f444fea" providerId="ADAL" clId="{419864AD-0CCB-4F8F-B492-769EDE0EEF25}" dt="2023-11-21T19:37:38.615" v="830" actId="20577"/>
          <ac:spMkLst>
            <pc:docMk/>
            <pc:sldMk cId="3181582944" sldId="2142532395"/>
            <ac:spMk id="61" creationId="{89C2434E-16C4-48B5-AA76-0F387E7C12B5}"/>
          </ac:spMkLst>
        </pc:spChg>
        <pc:picChg chg="add mod">
          <ac:chgData name="Daniel Margetic (SECURITY)" userId="ee2278a4-4fec-4cd0-81f2-44424f444fea" providerId="ADAL" clId="{419864AD-0CCB-4F8F-B492-769EDE0EEF25}" dt="2023-11-21T19:36:34.488" v="800"/>
          <ac:picMkLst>
            <pc:docMk/>
            <pc:sldMk cId="3181582944" sldId="2142532395"/>
            <ac:picMk id="32" creationId="{5089E4A5-6D38-FD90-F2B0-EADABF1A51E9}"/>
          </ac:picMkLst>
        </pc:picChg>
        <pc:picChg chg="add mod">
          <ac:chgData name="Daniel Margetic (SECURITY)" userId="ee2278a4-4fec-4cd0-81f2-44424f444fea" providerId="ADAL" clId="{419864AD-0CCB-4F8F-B492-769EDE0EEF25}" dt="2023-11-21T19:37:26.076" v="807"/>
          <ac:picMkLst>
            <pc:docMk/>
            <pc:sldMk cId="3181582944" sldId="2142532395"/>
            <ac:picMk id="34" creationId="{40EA439E-500A-D45E-2BF9-38613B272A1A}"/>
          </ac:picMkLst>
        </pc:picChg>
        <pc:picChg chg="add mod">
          <ac:chgData name="Daniel Margetic (SECURITY)" userId="ee2278a4-4fec-4cd0-81f2-44424f444fea" providerId="ADAL" clId="{419864AD-0CCB-4F8F-B492-769EDE0EEF25}" dt="2023-11-21T19:37:35.832" v="814"/>
          <ac:picMkLst>
            <pc:docMk/>
            <pc:sldMk cId="3181582944" sldId="2142532395"/>
            <ac:picMk id="35" creationId="{D6E84F54-E700-14F4-65CD-036B6FD87287}"/>
          </ac:picMkLst>
        </pc:picChg>
        <pc:picChg chg="add mod">
          <ac:chgData name="Daniel Margetic (SECURITY)" userId="ee2278a4-4fec-4cd0-81f2-44424f444fea" providerId="ADAL" clId="{419864AD-0CCB-4F8F-B492-769EDE0EEF25}" dt="2023-11-21T19:37:36.879" v="821"/>
          <ac:picMkLst>
            <pc:docMk/>
            <pc:sldMk cId="3181582944" sldId="2142532395"/>
            <ac:picMk id="44" creationId="{3F9408F4-E2DF-06F2-BCAB-3A0B905BCB37}"/>
          </ac:picMkLst>
        </pc:picChg>
        <pc:picChg chg="add mod">
          <ac:chgData name="Daniel Margetic (SECURITY)" userId="ee2278a4-4fec-4cd0-81f2-44424f444fea" providerId="ADAL" clId="{419864AD-0CCB-4F8F-B492-769EDE0EEF25}" dt="2023-11-21T19:37:38.595" v="828"/>
          <ac:picMkLst>
            <pc:docMk/>
            <pc:sldMk cId="3181582944" sldId="2142532395"/>
            <ac:picMk id="46" creationId="{662FDADA-4C32-BE8E-A176-0D74138BF8F4}"/>
          </ac:picMkLst>
        </pc:picChg>
        <pc:picChg chg="add mod">
          <ac:chgData name="Daniel Margetic (SECURITY)" userId="ee2278a4-4fec-4cd0-81f2-44424f444fea" providerId="ADAL" clId="{419864AD-0CCB-4F8F-B492-769EDE0EEF25}" dt="2023-11-21T19:37:40.209" v="835"/>
          <ac:picMkLst>
            <pc:docMk/>
            <pc:sldMk cId="3181582944" sldId="2142532395"/>
            <ac:picMk id="48" creationId="{C43D02EB-65C4-CB9E-EEB4-24DC66AB2DC1}"/>
          </ac:picMkLst>
        </pc:picChg>
        <pc:picChg chg="add mod">
          <ac:chgData name="Daniel Margetic (SECURITY)" userId="ee2278a4-4fec-4cd0-81f2-44424f444fea" providerId="ADAL" clId="{419864AD-0CCB-4F8F-B492-769EDE0EEF25}" dt="2023-11-21T19:37:42.488" v="842"/>
          <ac:picMkLst>
            <pc:docMk/>
            <pc:sldMk cId="3181582944" sldId="2142532395"/>
            <ac:picMk id="50" creationId="{A9D0F41D-836B-FEAC-C029-C43370778AE7}"/>
          </ac:picMkLst>
        </pc:picChg>
        <pc:picChg chg="add mod">
          <ac:chgData name="Daniel Margetic (SECURITY)" userId="ee2278a4-4fec-4cd0-81f2-44424f444fea" providerId="ADAL" clId="{419864AD-0CCB-4F8F-B492-769EDE0EEF25}" dt="2023-11-21T19:37:54.858" v="849"/>
          <ac:picMkLst>
            <pc:docMk/>
            <pc:sldMk cId="3181582944" sldId="2142532395"/>
            <ac:picMk id="52" creationId="{EF124D81-0BB9-B1C5-9ECA-C2AE94288B11}"/>
          </ac:picMkLst>
        </pc:picChg>
        <pc:picChg chg="add mod">
          <ac:chgData name="Daniel Margetic (SECURITY)" userId="ee2278a4-4fec-4cd0-81f2-44424f444fea" providerId="ADAL" clId="{419864AD-0CCB-4F8F-B492-769EDE0EEF25}" dt="2023-11-21T19:38:42.852" v="856"/>
          <ac:picMkLst>
            <pc:docMk/>
            <pc:sldMk cId="3181582944" sldId="2142532395"/>
            <ac:picMk id="54" creationId="{9C1BC3E8-937B-A21C-C019-10DFC6ADE489}"/>
          </ac:picMkLst>
        </pc:picChg>
        <pc:cxnChg chg="mod">
          <ac:chgData name="Daniel Margetic (SECURITY)" userId="ee2278a4-4fec-4cd0-81f2-44424f444fea" providerId="ADAL" clId="{419864AD-0CCB-4F8F-B492-769EDE0EEF25}" dt="2023-11-21T19:32:53.652" v="793"/>
          <ac:cxnSpMkLst>
            <pc:docMk/>
            <pc:sldMk cId="3181582944" sldId="2142532395"/>
            <ac:cxnSpMk id="23" creationId="{AB43E8F0-8C3C-4F1E-919E-E1ECE342E8DE}"/>
          </ac:cxnSpMkLst>
        </pc:cxnChg>
      </pc:sldChg>
      <pc:sldChg chg="addSp modSp add del mod ord">
        <pc:chgData name="Daniel Margetic (SECURITY)" userId="ee2278a4-4fec-4cd0-81f2-44424f444fea" providerId="ADAL" clId="{419864AD-0CCB-4F8F-B492-769EDE0EEF25}" dt="2023-11-21T20:06:23.079" v="1212" actId="47"/>
        <pc:sldMkLst>
          <pc:docMk/>
          <pc:sldMk cId="3378765110" sldId="2142532395"/>
        </pc:sldMkLst>
        <pc:spChg chg="mod">
          <ac:chgData name="Daniel Margetic (SECURITY)" userId="ee2278a4-4fec-4cd0-81f2-44424f444fea" providerId="ADAL" clId="{419864AD-0CCB-4F8F-B492-769EDE0EEF25}" dt="2023-11-21T20:06:12.498" v="1181" actId="20577"/>
          <ac:spMkLst>
            <pc:docMk/>
            <pc:sldMk cId="3378765110" sldId="2142532395"/>
            <ac:spMk id="3" creationId="{02A2312C-B6C0-45C8-BA07-32B020802FF8}"/>
          </ac:spMkLst>
        </pc:spChg>
        <pc:spChg chg="mod">
          <ac:chgData name="Daniel Margetic (SECURITY)" userId="ee2278a4-4fec-4cd0-81f2-44424f444fea" providerId="ADAL" clId="{419864AD-0CCB-4F8F-B492-769EDE0EEF25}" dt="2023-11-21T20:06:12.504" v="1182" actId="20577"/>
          <ac:spMkLst>
            <pc:docMk/>
            <pc:sldMk cId="3378765110" sldId="2142532395"/>
            <ac:spMk id="5" creationId="{449B3142-8E14-463C-9568-B853FC4E00D8}"/>
          </ac:spMkLst>
        </pc:spChg>
        <pc:spChg chg="mod">
          <ac:chgData name="Daniel Margetic (SECURITY)" userId="ee2278a4-4fec-4cd0-81f2-44424f444fea" providerId="ADAL" clId="{419864AD-0CCB-4F8F-B492-769EDE0EEF25}" dt="2023-11-21T20:06:12.279" v="1135" actId="20577"/>
          <ac:spMkLst>
            <pc:docMk/>
            <pc:sldMk cId="3378765110" sldId="2142532395"/>
            <ac:spMk id="8" creationId="{3E3E86A1-51F0-4ACE-9110-65C339009DC5}"/>
          </ac:spMkLst>
        </pc:spChg>
        <pc:spChg chg="mod">
          <ac:chgData name="Daniel Margetic (SECURITY)" userId="ee2278a4-4fec-4cd0-81f2-44424f444fea" providerId="ADAL" clId="{419864AD-0CCB-4F8F-B492-769EDE0EEF25}" dt="2023-11-21T20:06:12.287" v="1136" actId="20577"/>
          <ac:spMkLst>
            <pc:docMk/>
            <pc:sldMk cId="3378765110" sldId="2142532395"/>
            <ac:spMk id="9" creationId="{03055892-809B-4369-8DC3-837607F92822}"/>
          </ac:spMkLst>
        </pc:spChg>
        <pc:spChg chg="mod">
          <ac:chgData name="Daniel Margetic (SECURITY)" userId="ee2278a4-4fec-4cd0-81f2-44424f444fea" providerId="ADAL" clId="{419864AD-0CCB-4F8F-B492-769EDE0EEF25}" dt="2023-11-21T20:06:12.518" v="1188" actId="20577"/>
          <ac:spMkLst>
            <pc:docMk/>
            <pc:sldMk cId="3378765110" sldId="2142532395"/>
            <ac:spMk id="12" creationId="{BF878C93-8775-4329-AC41-FB6E5F1F9E5D}"/>
          </ac:spMkLst>
        </pc:spChg>
        <pc:spChg chg="mod">
          <ac:chgData name="Daniel Margetic (SECURITY)" userId="ee2278a4-4fec-4cd0-81f2-44424f444fea" providerId="ADAL" clId="{419864AD-0CCB-4F8F-B492-769EDE0EEF25}" dt="2023-11-21T20:06:12.533" v="1189" actId="20577"/>
          <ac:spMkLst>
            <pc:docMk/>
            <pc:sldMk cId="3378765110" sldId="2142532395"/>
            <ac:spMk id="13" creationId="{DEACA864-3795-4B65-93F0-66CF1A79BB5F}"/>
          </ac:spMkLst>
        </pc:spChg>
        <pc:spChg chg="mod">
          <ac:chgData name="Daniel Margetic (SECURITY)" userId="ee2278a4-4fec-4cd0-81f2-44424f444fea" providerId="ADAL" clId="{419864AD-0CCB-4F8F-B492-769EDE0EEF25}" dt="2023-11-21T20:06:12.330" v="1139" actId="20577"/>
          <ac:spMkLst>
            <pc:docMk/>
            <pc:sldMk cId="3378765110" sldId="2142532395"/>
            <ac:spMk id="16" creationId="{8FAEC4C6-4999-49FA-9A20-D5286ACF228D}"/>
          </ac:spMkLst>
        </pc:spChg>
        <pc:spChg chg="mod">
          <ac:chgData name="Daniel Margetic (SECURITY)" userId="ee2278a4-4fec-4cd0-81f2-44424f444fea" providerId="ADAL" clId="{419864AD-0CCB-4F8F-B492-769EDE0EEF25}" dt="2023-11-21T20:06:12.346" v="1140" actId="20577"/>
          <ac:spMkLst>
            <pc:docMk/>
            <pc:sldMk cId="3378765110" sldId="2142532395"/>
            <ac:spMk id="18" creationId="{534C3077-CDBF-4AF7-9BDC-213801286609}"/>
          </ac:spMkLst>
        </pc:spChg>
        <pc:spChg chg="mod">
          <ac:chgData name="Daniel Margetic (SECURITY)" userId="ee2278a4-4fec-4cd0-81f2-44424f444fea" providerId="ADAL" clId="{419864AD-0CCB-4F8F-B492-769EDE0EEF25}" dt="2023-11-21T20:06:12.381" v="1146" actId="20577"/>
          <ac:spMkLst>
            <pc:docMk/>
            <pc:sldMk cId="3378765110" sldId="2142532395"/>
            <ac:spMk id="22" creationId="{26EC3D75-A7AA-419E-954A-541DBD940CE3}"/>
          </ac:spMkLst>
        </pc:spChg>
        <pc:spChg chg="mod">
          <ac:chgData name="Daniel Margetic (SECURITY)" userId="ee2278a4-4fec-4cd0-81f2-44424f444fea" providerId="ADAL" clId="{419864AD-0CCB-4F8F-B492-769EDE0EEF25}" dt="2023-11-21T20:06:12.388" v="1147" actId="20577"/>
          <ac:spMkLst>
            <pc:docMk/>
            <pc:sldMk cId="3378765110" sldId="2142532395"/>
            <ac:spMk id="25" creationId="{92D996AE-5E09-476E-81FB-22FA58980C80}"/>
          </ac:spMkLst>
        </pc:spChg>
        <pc:spChg chg="mod">
          <ac:chgData name="Daniel Margetic (SECURITY)" userId="ee2278a4-4fec-4cd0-81f2-44424f444fea" providerId="ADAL" clId="{419864AD-0CCB-4F8F-B492-769EDE0EEF25}" dt="2023-11-21T20:06:12.405" v="1153" actId="20577"/>
          <ac:spMkLst>
            <pc:docMk/>
            <pc:sldMk cId="3378765110" sldId="2142532395"/>
            <ac:spMk id="41" creationId="{5F718C7C-8E6C-4F1F-880F-BE556A2A4FA1}"/>
          </ac:spMkLst>
        </pc:spChg>
        <pc:spChg chg="mod">
          <ac:chgData name="Daniel Margetic (SECURITY)" userId="ee2278a4-4fec-4cd0-81f2-44424f444fea" providerId="ADAL" clId="{419864AD-0CCB-4F8F-B492-769EDE0EEF25}" dt="2023-11-21T20:06:12.410" v="1154" actId="20577"/>
          <ac:spMkLst>
            <pc:docMk/>
            <pc:sldMk cId="3378765110" sldId="2142532395"/>
            <ac:spMk id="43" creationId="{9A0E3318-F6C4-42EA-8925-F6A87532565D}"/>
          </ac:spMkLst>
        </pc:spChg>
        <pc:spChg chg="mod">
          <ac:chgData name="Daniel Margetic (SECURITY)" userId="ee2278a4-4fec-4cd0-81f2-44424f444fea" providerId="ADAL" clId="{419864AD-0CCB-4F8F-B492-769EDE0EEF25}" dt="2023-11-21T20:06:12.425" v="1160" actId="20577"/>
          <ac:spMkLst>
            <pc:docMk/>
            <pc:sldMk cId="3378765110" sldId="2142532395"/>
            <ac:spMk id="47" creationId="{97A63E6B-1073-45D8-81B7-6FB833A473A3}"/>
          </ac:spMkLst>
        </pc:spChg>
        <pc:spChg chg="mod">
          <ac:chgData name="Daniel Margetic (SECURITY)" userId="ee2278a4-4fec-4cd0-81f2-44424f444fea" providerId="ADAL" clId="{419864AD-0CCB-4F8F-B492-769EDE0EEF25}" dt="2023-11-21T20:06:12.431" v="1161" actId="20577"/>
          <ac:spMkLst>
            <pc:docMk/>
            <pc:sldMk cId="3378765110" sldId="2142532395"/>
            <ac:spMk id="49" creationId="{D8B9A33B-ADD7-4791-8FF2-6D7E50EF2C36}"/>
          </ac:spMkLst>
        </pc:spChg>
        <pc:spChg chg="mod">
          <ac:chgData name="Daniel Margetic (SECURITY)" userId="ee2278a4-4fec-4cd0-81f2-44424f444fea" providerId="ADAL" clId="{419864AD-0CCB-4F8F-B492-769EDE0EEF25}" dt="2023-11-21T20:06:12.458" v="1167" actId="20577"/>
          <ac:spMkLst>
            <pc:docMk/>
            <pc:sldMk cId="3378765110" sldId="2142532395"/>
            <ac:spMk id="53" creationId="{DE4F2781-57BF-400E-9776-D0CB596ECA76}"/>
          </ac:spMkLst>
        </pc:spChg>
        <pc:spChg chg="mod">
          <ac:chgData name="Daniel Margetic (SECURITY)" userId="ee2278a4-4fec-4cd0-81f2-44424f444fea" providerId="ADAL" clId="{419864AD-0CCB-4F8F-B492-769EDE0EEF25}" dt="2023-11-21T20:06:12.463" v="1168" actId="20577"/>
          <ac:spMkLst>
            <pc:docMk/>
            <pc:sldMk cId="3378765110" sldId="2142532395"/>
            <ac:spMk id="55" creationId="{89E44410-8F83-483F-AF65-068A8FA9E76C}"/>
          </ac:spMkLst>
        </pc:spChg>
        <pc:spChg chg="mod">
          <ac:chgData name="Daniel Margetic (SECURITY)" userId="ee2278a4-4fec-4cd0-81f2-44424f444fea" providerId="ADAL" clId="{419864AD-0CCB-4F8F-B492-769EDE0EEF25}" dt="2023-11-21T20:06:12.557" v="1195" actId="20577"/>
          <ac:spMkLst>
            <pc:docMk/>
            <pc:sldMk cId="3378765110" sldId="2142532395"/>
            <ac:spMk id="58" creationId="{68111BEC-B35B-A65C-5898-A3D5E3D8520B}"/>
          </ac:spMkLst>
        </pc:spChg>
        <pc:spChg chg="mod">
          <ac:chgData name="Daniel Margetic (SECURITY)" userId="ee2278a4-4fec-4cd0-81f2-44424f444fea" providerId="ADAL" clId="{419864AD-0CCB-4F8F-B492-769EDE0EEF25}" dt="2023-11-21T20:06:12.478" v="1174" actId="20577"/>
          <ac:spMkLst>
            <pc:docMk/>
            <pc:sldMk cId="3378765110" sldId="2142532395"/>
            <ac:spMk id="59" creationId="{91C29F1C-4489-4EBD-A4B7-A32D7A563807}"/>
          </ac:spMkLst>
        </pc:spChg>
        <pc:spChg chg="mod">
          <ac:chgData name="Daniel Margetic (SECURITY)" userId="ee2278a4-4fec-4cd0-81f2-44424f444fea" providerId="ADAL" clId="{419864AD-0CCB-4F8F-B492-769EDE0EEF25}" dt="2023-11-21T20:06:12.565" v="1196" actId="20577"/>
          <ac:spMkLst>
            <pc:docMk/>
            <pc:sldMk cId="3378765110" sldId="2142532395"/>
            <ac:spMk id="60" creationId="{AD2213D7-B94F-85E9-34DC-C57FCA787D02}"/>
          </ac:spMkLst>
        </pc:spChg>
        <pc:spChg chg="mod">
          <ac:chgData name="Daniel Margetic (SECURITY)" userId="ee2278a4-4fec-4cd0-81f2-44424f444fea" providerId="ADAL" clId="{419864AD-0CCB-4F8F-B492-769EDE0EEF25}" dt="2023-11-21T20:06:12.483" v="1175" actId="20577"/>
          <ac:spMkLst>
            <pc:docMk/>
            <pc:sldMk cId="3378765110" sldId="2142532395"/>
            <ac:spMk id="61" creationId="{89C2434E-16C4-48B5-AA76-0F387E7C12B5}"/>
          </ac:spMkLst>
        </pc:spChg>
        <pc:picChg chg="add mod">
          <ac:chgData name="Daniel Margetic (SECURITY)" userId="ee2278a4-4fec-4cd0-81f2-44424f444fea" providerId="ADAL" clId="{419864AD-0CCB-4F8F-B492-769EDE0EEF25}" dt="2023-11-21T20:06:12.376" v="1145"/>
          <ac:picMkLst>
            <pc:docMk/>
            <pc:sldMk cId="3378765110" sldId="2142532395"/>
            <ac:picMk id="32" creationId="{F1A4B5C6-52E6-8AE6-C0DD-D8011D68CB0E}"/>
          </ac:picMkLst>
        </pc:picChg>
        <pc:picChg chg="add mod">
          <ac:chgData name="Daniel Margetic (SECURITY)" userId="ee2278a4-4fec-4cd0-81f2-44424f444fea" providerId="ADAL" clId="{419864AD-0CCB-4F8F-B492-769EDE0EEF25}" dt="2023-11-21T20:06:12.398" v="1152"/>
          <ac:picMkLst>
            <pc:docMk/>
            <pc:sldMk cId="3378765110" sldId="2142532395"/>
            <ac:picMk id="34" creationId="{F8F105A3-22F8-EECD-BB7E-00547984F258}"/>
          </ac:picMkLst>
        </pc:picChg>
        <pc:picChg chg="add mod">
          <ac:chgData name="Daniel Margetic (SECURITY)" userId="ee2278a4-4fec-4cd0-81f2-44424f444fea" providerId="ADAL" clId="{419864AD-0CCB-4F8F-B492-769EDE0EEF25}" dt="2023-11-21T20:06:12.420" v="1159"/>
          <ac:picMkLst>
            <pc:docMk/>
            <pc:sldMk cId="3378765110" sldId="2142532395"/>
            <ac:picMk id="35" creationId="{9CC08A75-F94F-A46C-7365-788D4CC94951}"/>
          </ac:picMkLst>
        </pc:picChg>
        <pc:picChg chg="add mod">
          <ac:chgData name="Daniel Margetic (SECURITY)" userId="ee2278a4-4fec-4cd0-81f2-44424f444fea" providerId="ADAL" clId="{419864AD-0CCB-4F8F-B492-769EDE0EEF25}" dt="2023-11-21T20:06:12.439" v="1166"/>
          <ac:picMkLst>
            <pc:docMk/>
            <pc:sldMk cId="3378765110" sldId="2142532395"/>
            <ac:picMk id="44" creationId="{F27D4F28-B45C-E2F1-302B-1122420B1049}"/>
          </ac:picMkLst>
        </pc:picChg>
        <pc:picChg chg="add mod">
          <ac:chgData name="Daniel Margetic (SECURITY)" userId="ee2278a4-4fec-4cd0-81f2-44424f444fea" providerId="ADAL" clId="{419864AD-0CCB-4F8F-B492-769EDE0EEF25}" dt="2023-11-21T20:06:12.473" v="1173"/>
          <ac:picMkLst>
            <pc:docMk/>
            <pc:sldMk cId="3378765110" sldId="2142532395"/>
            <ac:picMk id="46" creationId="{DAF3BC1A-4A08-D5A5-90E1-A59DCFC399C0}"/>
          </ac:picMkLst>
        </pc:picChg>
        <pc:picChg chg="add mod">
          <ac:chgData name="Daniel Margetic (SECURITY)" userId="ee2278a4-4fec-4cd0-81f2-44424f444fea" providerId="ADAL" clId="{419864AD-0CCB-4F8F-B492-769EDE0EEF25}" dt="2023-11-21T20:06:12.492" v="1180"/>
          <ac:picMkLst>
            <pc:docMk/>
            <pc:sldMk cId="3378765110" sldId="2142532395"/>
            <ac:picMk id="48" creationId="{0DB25398-509D-1D8D-81B8-D6D6C73A2A6F}"/>
          </ac:picMkLst>
        </pc:picChg>
        <pc:picChg chg="add mod">
          <ac:chgData name="Daniel Margetic (SECURITY)" userId="ee2278a4-4fec-4cd0-81f2-44424f444fea" providerId="ADAL" clId="{419864AD-0CCB-4F8F-B492-769EDE0EEF25}" dt="2023-11-21T20:06:12.513" v="1187"/>
          <ac:picMkLst>
            <pc:docMk/>
            <pc:sldMk cId="3378765110" sldId="2142532395"/>
            <ac:picMk id="50" creationId="{67DB68B1-849B-2E85-7230-D36ACA899936}"/>
          </ac:picMkLst>
        </pc:picChg>
        <pc:picChg chg="add mod">
          <ac:chgData name="Daniel Margetic (SECURITY)" userId="ee2278a4-4fec-4cd0-81f2-44424f444fea" providerId="ADAL" clId="{419864AD-0CCB-4F8F-B492-769EDE0EEF25}" dt="2023-11-21T20:06:12.543" v="1194"/>
          <ac:picMkLst>
            <pc:docMk/>
            <pc:sldMk cId="3378765110" sldId="2142532395"/>
            <ac:picMk id="52" creationId="{4908AED4-2178-FB9B-0B40-F3CD3E160FF8}"/>
          </ac:picMkLst>
        </pc:picChg>
        <pc:picChg chg="add mod">
          <ac:chgData name="Daniel Margetic (SECURITY)" userId="ee2278a4-4fec-4cd0-81f2-44424f444fea" providerId="ADAL" clId="{419864AD-0CCB-4F8F-B492-769EDE0EEF25}" dt="2023-11-21T20:06:12.609" v="1201"/>
          <ac:picMkLst>
            <pc:docMk/>
            <pc:sldMk cId="3378765110" sldId="2142532395"/>
            <ac:picMk id="54" creationId="{88A379E7-173C-360E-3923-3FEE8F12301A}"/>
          </ac:picMkLst>
        </pc:picChg>
        <pc:cxnChg chg="mod">
          <ac:chgData name="Daniel Margetic (SECURITY)" userId="ee2278a4-4fec-4cd0-81f2-44424f444fea" providerId="ADAL" clId="{419864AD-0CCB-4F8F-B492-769EDE0EEF25}" dt="2023-11-21T20:06:12.305" v="1138"/>
          <ac:cxnSpMkLst>
            <pc:docMk/>
            <pc:sldMk cId="3378765110" sldId="2142532395"/>
            <ac:cxnSpMk id="23" creationId="{AB43E8F0-8C3C-4F1E-919E-E1ECE342E8DE}"/>
          </ac:cxnSpMkLst>
        </pc:cxnChg>
      </pc:sldChg>
      <pc:sldChg chg="addSp modSp add del mod ord">
        <pc:chgData name="Daniel Margetic (SECURITY)" userId="ee2278a4-4fec-4cd0-81f2-44424f444fea" providerId="ADAL" clId="{419864AD-0CCB-4F8F-B492-769EDE0EEF25}" dt="2023-11-21T20:02:38.363" v="1040" actId="47"/>
        <pc:sldMkLst>
          <pc:docMk/>
          <pc:sldMk cId="3517618143" sldId="2142532395"/>
        </pc:sldMkLst>
        <pc:spChg chg="mod">
          <ac:chgData name="Daniel Margetic (SECURITY)" userId="ee2278a4-4fec-4cd0-81f2-44424f444fea" providerId="ADAL" clId="{419864AD-0CCB-4F8F-B492-769EDE0EEF25}" dt="2023-11-21T19:58:38.215" v="1008" actId="20577"/>
          <ac:spMkLst>
            <pc:docMk/>
            <pc:sldMk cId="3517618143" sldId="2142532395"/>
            <ac:spMk id="3" creationId="{02A2312C-B6C0-45C8-BA07-32B020802FF8}"/>
          </ac:spMkLst>
        </pc:spChg>
        <pc:spChg chg="mod">
          <ac:chgData name="Daniel Margetic (SECURITY)" userId="ee2278a4-4fec-4cd0-81f2-44424f444fea" providerId="ADAL" clId="{419864AD-0CCB-4F8F-B492-769EDE0EEF25}" dt="2023-11-21T19:58:38.222" v="1009" actId="20577"/>
          <ac:spMkLst>
            <pc:docMk/>
            <pc:sldMk cId="3517618143" sldId="2142532395"/>
            <ac:spMk id="5" creationId="{449B3142-8E14-463C-9568-B853FC4E00D8}"/>
          </ac:spMkLst>
        </pc:spChg>
        <pc:spChg chg="mod">
          <ac:chgData name="Daniel Margetic (SECURITY)" userId="ee2278a4-4fec-4cd0-81f2-44424f444fea" providerId="ADAL" clId="{419864AD-0CCB-4F8F-B492-769EDE0EEF25}" dt="2023-11-21T19:58:37.699" v="962" actId="20577"/>
          <ac:spMkLst>
            <pc:docMk/>
            <pc:sldMk cId="3517618143" sldId="2142532395"/>
            <ac:spMk id="8" creationId="{3E3E86A1-51F0-4ACE-9110-65C339009DC5}"/>
          </ac:spMkLst>
        </pc:spChg>
        <pc:spChg chg="mod">
          <ac:chgData name="Daniel Margetic (SECURITY)" userId="ee2278a4-4fec-4cd0-81f2-44424f444fea" providerId="ADAL" clId="{419864AD-0CCB-4F8F-B492-769EDE0EEF25}" dt="2023-11-21T19:58:37.722" v="963" actId="20577"/>
          <ac:spMkLst>
            <pc:docMk/>
            <pc:sldMk cId="3517618143" sldId="2142532395"/>
            <ac:spMk id="9" creationId="{03055892-809B-4369-8DC3-837607F92822}"/>
          </ac:spMkLst>
        </pc:spChg>
        <pc:spChg chg="mod">
          <ac:chgData name="Daniel Margetic (SECURITY)" userId="ee2278a4-4fec-4cd0-81f2-44424f444fea" providerId="ADAL" clId="{419864AD-0CCB-4F8F-B492-769EDE0EEF25}" dt="2023-11-21T19:58:38.246" v="1015" actId="20577"/>
          <ac:spMkLst>
            <pc:docMk/>
            <pc:sldMk cId="3517618143" sldId="2142532395"/>
            <ac:spMk id="12" creationId="{BF878C93-8775-4329-AC41-FB6E5F1F9E5D}"/>
          </ac:spMkLst>
        </pc:spChg>
        <pc:spChg chg="mod">
          <ac:chgData name="Daniel Margetic (SECURITY)" userId="ee2278a4-4fec-4cd0-81f2-44424f444fea" providerId="ADAL" clId="{419864AD-0CCB-4F8F-B492-769EDE0EEF25}" dt="2023-11-21T19:58:38.259" v="1016" actId="20577"/>
          <ac:spMkLst>
            <pc:docMk/>
            <pc:sldMk cId="3517618143" sldId="2142532395"/>
            <ac:spMk id="13" creationId="{DEACA864-3795-4B65-93F0-66CF1A79BB5F}"/>
          </ac:spMkLst>
        </pc:spChg>
        <pc:spChg chg="mod">
          <ac:chgData name="Daniel Margetic (SECURITY)" userId="ee2278a4-4fec-4cd0-81f2-44424f444fea" providerId="ADAL" clId="{419864AD-0CCB-4F8F-B492-769EDE0EEF25}" dt="2023-11-21T19:58:37.814" v="966" actId="20577"/>
          <ac:spMkLst>
            <pc:docMk/>
            <pc:sldMk cId="3517618143" sldId="2142532395"/>
            <ac:spMk id="16" creationId="{8FAEC4C6-4999-49FA-9A20-D5286ACF228D}"/>
          </ac:spMkLst>
        </pc:spChg>
        <pc:spChg chg="mod">
          <ac:chgData name="Daniel Margetic (SECURITY)" userId="ee2278a4-4fec-4cd0-81f2-44424f444fea" providerId="ADAL" clId="{419864AD-0CCB-4F8F-B492-769EDE0EEF25}" dt="2023-11-21T19:58:37.826" v="967" actId="20577"/>
          <ac:spMkLst>
            <pc:docMk/>
            <pc:sldMk cId="3517618143" sldId="2142532395"/>
            <ac:spMk id="18" creationId="{534C3077-CDBF-4AF7-9BDC-213801286609}"/>
          </ac:spMkLst>
        </pc:spChg>
        <pc:spChg chg="mod">
          <ac:chgData name="Daniel Margetic (SECURITY)" userId="ee2278a4-4fec-4cd0-81f2-44424f444fea" providerId="ADAL" clId="{419864AD-0CCB-4F8F-B492-769EDE0EEF25}" dt="2023-11-21T19:58:37.907" v="973" actId="20577"/>
          <ac:spMkLst>
            <pc:docMk/>
            <pc:sldMk cId="3517618143" sldId="2142532395"/>
            <ac:spMk id="22" creationId="{26EC3D75-A7AA-419E-954A-541DBD940CE3}"/>
          </ac:spMkLst>
        </pc:spChg>
        <pc:spChg chg="mod">
          <ac:chgData name="Daniel Margetic (SECURITY)" userId="ee2278a4-4fec-4cd0-81f2-44424f444fea" providerId="ADAL" clId="{419864AD-0CCB-4F8F-B492-769EDE0EEF25}" dt="2023-11-21T19:58:37.958" v="974" actId="20577"/>
          <ac:spMkLst>
            <pc:docMk/>
            <pc:sldMk cId="3517618143" sldId="2142532395"/>
            <ac:spMk id="25" creationId="{92D996AE-5E09-476E-81FB-22FA58980C80}"/>
          </ac:spMkLst>
        </pc:spChg>
        <pc:spChg chg="mod">
          <ac:chgData name="Daniel Margetic (SECURITY)" userId="ee2278a4-4fec-4cd0-81f2-44424f444fea" providerId="ADAL" clId="{419864AD-0CCB-4F8F-B492-769EDE0EEF25}" dt="2023-11-21T19:58:37.993" v="980" actId="20577"/>
          <ac:spMkLst>
            <pc:docMk/>
            <pc:sldMk cId="3517618143" sldId="2142532395"/>
            <ac:spMk id="41" creationId="{5F718C7C-8E6C-4F1F-880F-BE556A2A4FA1}"/>
          </ac:spMkLst>
        </pc:spChg>
        <pc:spChg chg="mod">
          <ac:chgData name="Daniel Margetic (SECURITY)" userId="ee2278a4-4fec-4cd0-81f2-44424f444fea" providerId="ADAL" clId="{419864AD-0CCB-4F8F-B492-769EDE0EEF25}" dt="2023-11-21T19:58:38.015" v="981" actId="20577"/>
          <ac:spMkLst>
            <pc:docMk/>
            <pc:sldMk cId="3517618143" sldId="2142532395"/>
            <ac:spMk id="43" creationId="{9A0E3318-F6C4-42EA-8925-F6A87532565D}"/>
          </ac:spMkLst>
        </pc:spChg>
        <pc:spChg chg="mod">
          <ac:chgData name="Daniel Margetic (SECURITY)" userId="ee2278a4-4fec-4cd0-81f2-44424f444fea" providerId="ADAL" clId="{419864AD-0CCB-4F8F-B492-769EDE0EEF25}" dt="2023-11-21T19:58:38.072" v="987" actId="20577"/>
          <ac:spMkLst>
            <pc:docMk/>
            <pc:sldMk cId="3517618143" sldId="2142532395"/>
            <ac:spMk id="47" creationId="{97A63E6B-1073-45D8-81B7-6FB833A473A3}"/>
          </ac:spMkLst>
        </pc:spChg>
        <pc:spChg chg="mod">
          <ac:chgData name="Daniel Margetic (SECURITY)" userId="ee2278a4-4fec-4cd0-81f2-44424f444fea" providerId="ADAL" clId="{419864AD-0CCB-4F8F-B492-769EDE0EEF25}" dt="2023-11-21T19:58:38.084" v="988" actId="20577"/>
          <ac:spMkLst>
            <pc:docMk/>
            <pc:sldMk cId="3517618143" sldId="2142532395"/>
            <ac:spMk id="49" creationId="{D8B9A33B-ADD7-4791-8FF2-6D7E50EF2C36}"/>
          </ac:spMkLst>
        </pc:spChg>
        <pc:spChg chg="mod">
          <ac:chgData name="Daniel Margetic (SECURITY)" userId="ee2278a4-4fec-4cd0-81f2-44424f444fea" providerId="ADAL" clId="{419864AD-0CCB-4F8F-B492-769EDE0EEF25}" dt="2023-11-21T19:58:38.120" v="994" actId="20577"/>
          <ac:spMkLst>
            <pc:docMk/>
            <pc:sldMk cId="3517618143" sldId="2142532395"/>
            <ac:spMk id="53" creationId="{DE4F2781-57BF-400E-9776-D0CB596ECA76}"/>
          </ac:spMkLst>
        </pc:spChg>
        <pc:spChg chg="mod">
          <ac:chgData name="Daniel Margetic (SECURITY)" userId="ee2278a4-4fec-4cd0-81f2-44424f444fea" providerId="ADAL" clId="{419864AD-0CCB-4F8F-B492-769EDE0EEF25}" dt="2023-11-21T19:58:38.131" v="995" actId="20577"/>
          <ac:spMkLst>
            <pc:docMk/>
            <pc:sldMk cId="3517618143" sldId="2142532395"/>
            <ac:spMk id="55" creationId="{89E44410-8F83-483F-AF65-068A8FA9E76C}"/>
          </ac:spMkLst>
        </pc:spChg>
        <pc:spChg chg="mod">
          <ac:chgData name="Daniel Margetic (SECURITY)" userId="ee2278a4-4fec-4cd0-81f2-44424f444fea" providerId="ADAL" clId="{419864AD-0CCB-4F8F-B492-769EDE0EEF25}" dt="2023-11-21T19:58:38.309" v="1022" actId="20577"/>
          <ac:spMkLst>
            <pc:docMk/>
            <pc:sldMk cId="3517618143" sldId="2142532395"/>
            <ac:spMk id="58" creationId="{68111BEC-B35B-A65C-5898-A3D5E3D8520B}"/>
          </ac:spMkLst>
        </pc:spChg>
        <pc:spChg chg="mod">
          <ac:chgData name="Daniel Margetic (SECURITY)" userId="ee2278a4-4fec-4cd0-81f2-44424f444fea" providerId="ADAL" clId="{419864AD-0CCB-4F8F-B492-769EDE0EEF25}" dt="2023-11-21T19:58:38.183" v="1001" actId="20577"/>
          <ac:spMkLst>
            <pc:docMk/>
            <pc:sldMk cId="3517618143" sldId="2142532395"/>
            <ac:spMk id="59" creationId="{91C29F1C-4489-4EBD-A4B7-A32D7A563807}"/>
          </ac:spMkLst>
        </pc:spChg>
        <pc:spChg chg="mod">
          <ac:chgData name="Daniel Margetic (SECURITY)" userId="ee2278a4-4fec-4cd0-81f2-44424f444fea" providerId="ADAL" clId="{419864AD-0CCB-4F8F-B492-769EDE0EEF25}" dt="2023-11-21T19:58:38.320" v="1023" actId="20577"/>
          <ac:spMkLst>
            <pc:docMk/>
            <pc:sldMk cId="3517618143" sldId="2142532395"/>
            <ac:spMk id="60" creationId="{AD2213D7-B94F-85E9-34DC-C57FCA787D02}"/>
          </ac:spMkLst>
        </pc:spChg>
        <pc:spChg chg="mod">
          <ac:chgData name="Daniel Margetic (SECURITY)" userId="ee2278a4-4fec-4cd0-81f2-44424f444fea" providerId="ADAL" clId="{419864AD-0CCB-4F8F-B492-769EDE0EEF25}" dt="2023-11-21T19:58:38.197" v="1002" actId="20577"/>
          <ac:spMkLst>
            <pc:docMk/>
            <pc:sldMk cId="3517618143" sldId="2142532395"/>
            <ac:spMk id="61" creationId="{89C2434E-16C4-48B5-AA76-0F387E7C12B5}"/>
          </ac:spMkLst>
        </pc:spChg>
        <pc:picChg chg="add mod">
          <ac:chgData name="Daniel Margetic (SECURITY)" userId="ee2278a4-4fec-4cd0-81f2-44424f444fea" providerId="ADAL" clId="{419864AD-0CCB-4F8F-B492-769EDE0EEF25}" dt="2023-11-21T19:58:37.861" v="972"/>
          <ac:picMkLst>
            <pc:docMk/>
            <pc:sldMk cId="3517618143" sldId="2142532395"/>
            <ac:picMk id="32" creationId="{814C5478-8D4D-8470-A6EF-A69DF60F2062}"/>
          </ac:picMkLst>
        </pc:picChg>
        <pc:picChg chg="add mod">
          <ac:chgData name="Daniel Margetic (SECURITY)" userId="ee2278a4-4fec-4cd0-81f2-44424f444fea" providerId="ADAL" clId="{419864AD-0CCB-4F8F-B492-769EDE0EEF25}" dt="2023-11-21T19:58:37.981" v="979"/>
          <ac:picMkLst>
            <pc:docMk/>
            <pc:sldMk cId="3517618143" sldId="2142532395"/>
            <ac:picMk id="34" creationId="{DF36BC1D-6CF7-68E5-370C-835AA0CF88DB}"/>
          </ac:picMkLst>
        </pc:picChg>
        <pc:picChg chg="add mod">
          <ac:chgData name="Daniel Margetic (SECURITY)" userId="ee2278a4-4fec-4cd0-81f2-44424f444fea" providerId="ADAL" clId="{419864AD-0CCB-4F8F-B492-769EDE0EEF25}" dt="2023-11-21T19:58:38.037" v="986"/>
          <ac:picMkLst>
            <pc:docMk/>
            <pc:sldMk cId="3517618143" sldId="2142532395"/>
            <ac:picMk id="35" creationId="{6E85CDE7-D8D8-DDAF-072F-88051A5BFDA8}"/>
          </ac:picMkLst>
        </pc:picChg>
        <pc:picChg chg="add mod">
          <ac:chgData name="Daniel Margetic (SECURITY)" userId="ee2278a4-4fec-4cd0-81f2-44424f444fea" providerId="ADAL" clId="{419864AD-0CCB-4F8F-B492-769EDE0EEF25}" dt="2023-11-21T19:58:38.106" v="993"/>
          <ac:picMkLst>
            <pc:docMk/>
            <pc:sldMk cId="3517618143" sldId="2142532395"/>
            <ac:picMk id="44" creationId="{1FCE0712-3603-12B7-E17D-D7661B3AE1A5}"/>
          </ac:picMkLst>
        </pc:picChg>
        <pc:picChg chg="add mod">
          <ac:chgData name="Daniel Margetic (SECURITY)" userId="ee2278a4-4fec-4cd0-81f2-44424f444fea" providerId="ADAL" clId="{419864AD-0CCB-4F8F-B492-769EDE0EEF25}" dt="2023-11-21T19:58:38.174" v="1000"/>
          <ac:picMkLst>
            <pc:docMk/>
            <pc:sldMk cId="3517618143" sldId="2142532395"/>
            <ac:picMk id="46" creationId="{75CBC0F6-8869-EB77-4D54-D27DE3DA938C}"/>
          </ac:picMkLst>
        </pc:picChg>
        <pc:picChg chg="add mod">
          <ac:chgData name="Daniel Margetic (SECURITY)" userId="ee2278a4-4fec-4cd0-81f2-44424f444fea" providerId="ADAL" clId="{419864AD-0CCB-4F8F-B492-769EDE0EEF25}" dt="2023-11-21T19:58:38.209" v="1007"/>
          <ac:picMkLst>
            <pc:docMk/>
            <pc:sldMk cId="3517618143" sldId="2142532395"/>
            <ac:picMk id="48" creationId="{E68C4F67-1A4B-E83E-D4AA-D42A96E0DC24}"/>
          </ac:picMkLst>
        </pc:picChg>
        <pc:picChg chg="add mod">
          <ac:chgData name="Daniel Margetic (SECURITY)" userId="ee2278a4-4fec-4cd0-81f2-44424f444fea" providerId="ADAL" clId="{419864AD-0CCB-4F8F-B492-769EDE0EEF25}" dt="2023-11-21T19:58:38.234" v="1014"/>
          <ac:picMkLst>
            <pc:docMk/>
            <pc:sldMk cId="3517618143" sldId="2142532395"/>
            <ac:picMk id="50" creationId="{0781499A-5E92-C4C6-021A-9216340D022D}"/>
          </ac:picMkLst>
        </pc:picChg>
        <pc:picChg chg="add mod">
          <ac:chgData name="Daniel Margetic (SECURITY)" userId="ee2278a4-4fec-4cd0-81f2-44424f444fea" providerId="ADAL" clId="{419864AD-0CCB-4F8F-B492-769EDE0EEF25}" dt="2023-11-21T19:58:38.295" v="1021"/>
          <ac:picMkLst>
            <pc:docMk/>
            <pc:sldMk cId="3517618143" sldId="2142532395"/>
            <ac:picMk id="52" creationId="{D18C405A-8C4B-6FFB-64D9-680E09A39D43}"/>
          </ac:picMkLst>
        </pc:picChg>
        <pc:picChg chg="add mod">
          <ac:chgData name="Daniel Margetic (SECURITY)" userId="ee2278a4-4fec-4cd0-81f2-44424f444fea" providerId="ADAL" clId="{419864AD-0CCB-4F8F-B492-769EDE0EEF25}" dt="2023-11-21T19:58:38.338" v="1028"/>
          <ac:picMkLst>
            <pc:docMk/>
            <pc:sldMk cId="3517618143" sldId="2142532395"/>
            <ac:picMk id="54" creationId="{65959CD1-BF60-9099-4C50-DEB725E51CA5}"/>
          </ac:picMkLst>
        </pc:picChg>
        <pc:cxnChg chg="mod">
          <ac:chgData name="Daniel Margetic (SECURITY)" userId="ee2278a4-4fec-4cd0-81f2-44424f444fea" providerId="ADAL" clId="{419864AD-0CCB-4F8F-B492-769EDE0EEF25}" dt="2023-11-21T19:58:37.739" v="965"/>
          <ac:cxnSpMkLst>
            <pc:docMk/>
            <pc:sldMk cId="3517618143" sldId="2142532395"/>
            <ac:cxnSpMk id="23" creationId="{AB43E8F0-8C3C-4F1E-919E-E1ECE342E8DE}"/>
          </ac:cxnSpMkLst>
        </pc:cxnChg>
      </pc:sldChg>
      <pc:sldChg chg="addSp modSp add del mod ord">
        <pc:chgData name="Daniel Margetic (SECURITY)" userId="ee2278a4-4fec-4cd0-81f2-44424f444fea" providerId="ADAL" clId="{419864AD-0CCB-4F8F-B492-769EDE0EEF25}" dt="2023-11-21T20:16:52.281" v="1298" actId="2696"/>
        <pc:sldMkLst>
          <pc:docMk/>
          <pc:sldMk cId="3834900201" sldId="2142532395"/>
        </pc:sldMkLst>
        <pc:spChg chg="mod">
          <ac:chgData name="Daniel Margetic (SECURITY)" userId="ee2278a4-4fec-4cd0-81f2-44424f444fea" providerId="ADAL" clId="{419864AD-0CCB-4F8F-B492-769EDE0EEF25}" dt="2023-11-21T20:06:56.454" v="1267" actId="20577"/>
          <ac:spMkLst>
            <pc:docMk/>
            <pc:sldMk cId="3834900201" sldId="2142532395"/>
            <ac:spMk id="3" creationId="{02A2312C-B6C0-45C8-BA07-32B020802FF8}"/>
          </ac:spMkLst>
        </pc:spChg>
        <pc:spChg chg="mod">
          <ac:chgData name="Daniel Margetic (SECURITY)" userId="ee2278a4-4fec-4cd0-81f2-44424f444fea" providerId="ADAL" clId="{419864AD-0CCB-4F8F-B492-769EDE0EEF25}" dt="2023-11-21T20:06:56.462" v="1268" actId="20577"/>
          <ac:spMkLst>
            <pc:docMk/>
            <pc:sldMk cId="3834900201" sldId="2142532395"/>
            <ac:spMk id="5" creationId="{449B3142-8E14-463C-9568-B853FC4E00D8}"/>
          </ac:spMkLst>
        </pc:spChg>
        <pc:spChg chg="mod">
          <ac:chgData name="Daniel Margetic (SECURITY)" userId="ee2278a4-4fec-4cd0-81f2-44424f444fea" providerId="ADAL" clId="{419864AD-0CCB-4F8F-B492-769EDE0EEF25}" dt="2023-11-21T20:06:56.282" v="1221" actId="20577"/>
          <ac:spMkLst>
            <pc:docMk/>
            <pc:sldMk cId="3834900201" sldId="2142532395"/>
            <ac:spMk id="8" creationId="{3E3E86A1-51F0-4ACE-9110-65C339009DC5}"/>
          </ac:spMkLst>
        </pc:spChg>
        <pc:spChg chg="mod">
          <ac:chgData name="Daniel Margetic (SECURITY)" userId="ee2278a4-4fec-4cd0-81f2-44424f444fea" providerId="ADAL" clId="{419864AD-0CCB-4F8F-B492-769EDE0EEF25}" dt="2023-11-21T20:06:56.293" v="1222" actId="20577"/>
          <ac:spMkLst>
            <pc:docMk/>
            <pc:sldMk cId="3834900201" sldId="2142532395"/>
            <ac:spMk id="9" creationId="{03055892-809B-4369-8DC3-837607F92822}"/>
          </ac:spMkLst>
        </pc:spChg>
        <pc:spChg chg="mod">
          <ac:chgData name="Daniel Margetic (SECURITY)" userId="ee2278a4-4fec-4cd0-81f2-44424f444fea" providerId="ADAL" clId="{419864AD-0CCB-4F8F-B492-769EDE0EEF25}" dt="2023-11-21T20:06:56.490" v="1274" actId="20577"/>
          <ac:spMkLst>
            <pc:docMk/>
            <pc:sldMk cId="3834900201" sldId="2142532395"/>
            <ac:spMk id="12" creationId="{BF878C93-8775-4329-AC41-FB6E5F1F9E5D}"/>
          </ac:spMkLst>
        </pc:spChg>
        <pc:spChg chg="mod">
          <ac:chgData name="Daniel Margetic (SECURITY)" userId="ee2278a4-4fec-4cd0-81f2-44424f444fea" providerId="ADAL" clId="{419864AD-0CCB-4F8F-B492-769EDE0EEF25}" dt="2023-11-21T20:06:56.496" v="1275" actId="20577"/>
          <ac:spMkLst>
            <pc:docMk/>
            <pc:sldMk cId="3834900201" sldId="2142532395"/>
            <ac:spMk id="13" creationId="{DEACA864-3795-4B65-93F0-66CF1A79BB5F}"/>
          </ac:spMkLst>
        </pc:spChg>
        <pc:spChg chg="mod">
          <ac:chgData name="Daniel Margetic (SECURITY)" userId="ee2278a4-4fec-4cd0-81f2-44424f444fea" providerId="ADAL" clId="{419864AD-0CCB-4F8F-B492-769EDE0EEF25}" dt="2023-11-21T20:06:56.306" v="1225" actId="20577"/>
          <ac:spMkLst>
            <pc:docMk/>
            <pc:sldMk cId="3834900201" sldId="2142532395"/>
            <ac:spMk id="16" creationId="{8FAEC4C6-4999-49FA-9A20-D5286ACF228D}"/>
          </ac:spMkLst>
        </pc:spChg>
        <pc:spChg chg="mod">
          <ac:chgData name="Daniel Margetic (SECURITY)" userId="ee2278a4-4fec-4cd0-81f2-44424f444fea" providerId="ADAL" clId="{419864AD-0CCB-4F8F-B492-769EDE0EEF25}" dt="2023-11-21T20:06:56.312" v="1226" actId="20577"/>
          <ac:spMkLst>
            <pc:docMk/>
            <pc:sldMk cId="3834900201" sldId="2142532395"/>
            <ac:spMk id="18" creationId="{534C3077-CDBF-4AF7-9BDC-213801286609}"/>
          </ac:spMkLst>
        </pc:spChg>
        <pc:spChg chg="mod">
          <ac:chgData name="Daniel Margetic (SECURITY)" userId="ee2278a4-4fec-4cd0-81f2-44424f444fea" providerId="ADAL" clId="{419864AD-0CCB-4F8F-B492-769EDE0EEF25}" dt="2023-11-21T20:06:56.328" v="1232" actId="20577"/>
          <ac:spMkLst>
            <pc:docMk/>
            <pc:sldMk cId="3834900201" sldId="2142532395"/>
            <ac:spMk id="22" creationId="{26EC3D75-A7AA-419E-954A-541DBD940CE3}"/>
          </ac:spMkLst>
        </pc:spChg>
        <pc:spChg chg="mod">
          <ac:chgData name="Daniel Margetic (SECURITY)" userId="ee2278a4-4fec-4cd0-81f2-44424f444fea" providerId="ADAL" clId="{419864AD-0CCB-4F8F-B492-769EDE0EEF25}" dt="2023-11-21T20:06:56.334" v="1233" actId="20577"/>
          <ac:spMkLst>
            <pc:docMk/>
            <pc:sldMk cId="3834900201" sldId="2142532395"/>
            <ac:spMk id="25" creationId="{92D996AE-5E09-476E-81FB-22FA58980C80}"/>
          </ac:spMkLst>
        </pc:spChg>
        <pc:spChg chg="mod">
          <ac:chgData name="Daniel Margetic (SECURITY)" userId="ee2278a4-4fec-4cd0-81f2-44424f444fea" providerId="ADAL" clId="{419864AD-0CCB-4F8F-B492-769EDE0EEF25}" dt="2023-11-21T20:06:56.350" v="1239" actId="20577"/>
          <ac:spMkLst>
            <pc:docMk/>
            <pc:sldMk cId="3834900201" sldId="2142532395"/>
            <ac:spMk id="41" creationId="{5F718C7C-8E6C-4F1F-880F-BE556A2A4FA1}"/>
          </ac:spMkLst>
        </pc:spChg>
        <pc:spChg chg="mod">
          <ac:chgData name="Daniel Margetic (SECURITY)" userId="ee2278a4-4fec-4cd0-81f2-44424f444fea" providerId="ADAL" clId="{419864AD-0CCB-4F8F-B492-769EDE0EEF25}" dt="2023-11-21T20:06:56.355" v="1240" actId="20577"/>
          <ac:spMkLst>
            <pc:docMk/>
            <pc:sldMk cId="3834900201" sldId="2142532395"/>
            <ac:spMk id="43" creationId="{9A0E3318-F6C4-42EA-8925-F6A87532565D}"/>
          </ac:spMkLst>
        </pc:spChg>
        <pc:spChg chg="mod">
          <ac:chgData name="Daniel Margetic (SECURITY)" userId="ee2278a4-4fec-4cd0-81f2-44424f444fea" providerId="ADAL" clId="{419864AD-0CCB-4F8F-B492-769EDE0EEF25}" dt="2023-11-21T20:06:56.372" v="1246" actId="20577"/>
          <ac:spMkLst>
            <pc:docMk/>
            <pc:sldMk cId="3834900201" sldId="2142532395"/>
            <ac:spMk id="47" creationId="{97A63E6B-1073-45D8-81B7-6FB833A473A3}"/>
          </ac:spMkLst>
        </pc:spChg>
        <pc:spChg chg="mod">
          <ac:chgData name="Daniel Margetic (SECURITY)" userId="ee2278a4-4fec-4cd0-81f2-44424f444fea" providerId="ADAL" clId="{419864AD-0CCB-4F8F-B492-769EDE0EEF25}" dt="2023-11-21T20:06:56.378" v="1247" actId="20577"/>
          <ac:spMkLst>
            <pc:docMk/>
            <pc:sldMk cId="3834900201" sldId="2142532395"/>
            <ac:spMk id="49" creationId="{D8B9A33B-ADD7-4791-8FF2-6D7E50EF2C36}"/>
          </ac:spMkLst>
        </pc:spChg>
        <pc:spChg chg="mod">
          <ac:chgData name="Daniel Margetic (SECURITY)" userId="ee2278a4-4fec-4cd0-81f2-44424f444fea" providerId="ADAL" clId="{419864AD-0CCB-4F8F-B492-769EDE0EEF25}" dt="2023-11-21T20:06:56.394" v="1253" actId="20577"/>
          <ac:spMkLst>
            <pc:docMk/>
            <pc:sldMk cId="3834900201" sldId="2142532395"/>
            <ac:spMk id="53" creationId="{DE4F2781-57BF-400E-9776-D0CB596ECA76}"/>
          </ac:spMkLst>
        </pc:spChg>
        <pc:spChg chg="mod">
          <ac:chgData name="Daniel Margetic (SECURITY)" userId="ee2278a4-4fec-4cd0-81f2-44424f444fea" providerId="ADAL" clId="{419864AD-0CCB-4F8F-B492-769EDE0EEF25}" dt="2023-11-21T20:06:56.401" v="1254" actId="20577"/>
          <ac:spMkLst>
            <pc:docMk/>
            <pc:sldMk cId="3834900201" sldId="2142532395"/>
            <ac:spMk id="55" creationId="{89E44410-8F83-483F-AF65-068A8FA9E76C}"/>
          </ac:spMkLst>
        </pc:spChg>
        <pc:spChg chg="mod">
          <ac:chgData name="Daniel Margetic (SECURITY)" userId="ee2278a4-4fec-4cd0-81f2-44424f444fea" providerId="ADAL" clId="{419864AD-0CCB-4F8F-B492-769EDE0EEF25}" dt="2023-11-21T20:06:56.513" v="1281" actId="20577"/>
          <ac:spMkLst>
            <pc:docMk/>
            <pc:sldMk cId="3834900201" sldId="2142532395"/>
            <ac:spMk id="58" creationId="{68111BEC-B35B-A65C-5898-A3D5E3D8520B}"/>
          </ac:spMkLst>
        </pc:spChg>
        <pc:spChg chg="mod">
          <ac:chgData name="Daniel Margetic (SECURITY)" userId="ee2278a4-4fec-4cd0-81f2-44424f444fea" providerId="ADAL" clId="{419864AD-0CCB-4F8F-B492-769EDE0EEF25}" dt="2023-11-21T20:06:56.430" v="1260" actId="20577"/>
          <ac:spMkLst>
            <pc:docMk/>
            <pc:sldMk cId="3834900201" sldId="2142532395"/>
            <ac:spMk id="59" creationId="{91C29F1C-4489-4EBD-A4B7-A32D7A563807}"/>
          </ac:spMkLst>
        </pc:spChg>
        <pc:spChg chg="mod">
          <ac:chgData name="Daniel Margetic (SECURITY)" userId="ee2278a4-4fec-4cd0-81f2-44424f444fea" providerId="ADAL" clId="{419864AD-0CCB-4F8F-B492-769EDE0EEF25}" dt="2023-11-21T20:06:56.520" v="1282" actId="20577"/>
          <ac:spMkLst>
            <pc:docMk/>
            <pc:sldMk cId="3834900201" sldId="2142532395"/>
            <ac:spMk id="60" creationId="{AD2213D7-B94F-85E9-34DC-C57FCA787D02}"/>
          </ac:spMkLst>
        </pc:spChg>
        <pc:spChg chg="mod">
          <ac:chgData name="Daniel Margetic (SECURITY)" userId="ee2278a4-4fec-4cd0-81f2-44424f444fea" providerId="ADAL" clId="{419864AD-0CCB-4F8F-B492-769EDE0EEF25}" dt="2023-11-21T20:06:56.437" v="1261" actId="20577"/>
          <ac:spMkLst>
            <pc:docMk/>
            <pc:sldMk cId="3834900201" sldId="2142532395"/>
            <ac:spMk id="61" creationId="{89C2434E-16C4-48B5-AA76-0F387E7C12B5}"/>
          </ac:spMkLst>
        </pc:spChg>
        <pc:picChg chg="add mod">
          <ac:chgData name="Daniel Margetic (SECURITY)" userId="ee2278a4-4fec-4cd0-81f2-44424f444fea" providerId="ADAL" clId="{419864AD-0CCB-4F8F-B492-769EDE0EEF25}" dt="2023-11-21T20:06:56.323" v="1231"/>
          <ac:picMkLst>
            <pc:docMk/>
            <pc:sldMk cId="3834900201" sldId="2142532395"/>
            <ac:picMk id="32" creationId="{DEF749CB-A370-2CBB-BC1C-48B3782AEE75}"/>
          </ac:picMkLst>
        </pc:picChg>
        <pc:picChg chg="add mod">
          <ac:chgData name="Daniel Margetic (SECURITY)" userId="ee2278a4-4fec-4cd0-81f2-44424f444fea" providerId="ADAL" clId="{419864AD-0CCB-4F8F-B492-769EDE0EEF25}" dt="2023-11-21T20:06:56.344" v="1238"/>
          <ac:picMkLst>
            <pc:docMk/>
            <pc:sldMk cId="3834900201" sldId="2142532395"/>
            <ac:picMk id="34" creationId="{52E8D7B8-FEEA-B309-D791-357A20A54921}"/>
          </ac:picMkLst>
        </pc:picChg>
        <pc:picChg chg="add mod">
          <ac:chgData name="Daniel Margetic (SECURITY)" userId="ee2278a4-4fec-4cd0-81f2-44424f444fea" providerId="ADAL" clId="{419864AD-0CCB-4F8F-B492-769EDE0EEF25}" dt="2023-11-21T20:06:56.366" v="1245"/>
          <ac:picMkLst>
            <pc:docMk/>
            <pc:sldMk cId="3834900201" sldId="2142532395"/>
            <ac:picMk id="35" creationId="{AEF68E6D-5DE9-DD14-0CB1-B38B17C5BBA1}"/>
          </ac:picMkLst>
        </pc:picChg>
        <pc:picChg chg="add mod">
          <ac:chgData name="Daniel Margetic (SECURITY)" userId="ee2278a4-4fec-4cd0-81f2-44424f444fea" providerId="ADAL" clId="{419864AD-0CCB-4F8F-B492-769EDE0EEF25}" dt="2023-11-21T20:06:56.387" v="1252"/>
          <ac:picMkLst>
            <pc:docMk/>
            <pc:sldMk cId="3834900201" sldId="2142532395"/>
            <ac:picMk id="44" creationId="{38E09163-78EF-D777-73F9-9152A52A13E6}"/>
          </ac:picMkLst>
        </pc:picChg>
        <pc:picChg chg="add mod">
          <ac:chgData name="Daniel Margetic (SECURITY)" userId="ee2278a4-4fec-4cd0-81f2-44424f444fea" providerId="ADAL" clId="{419864AD-0CCB-4F8F-B492-769EDE0EEF25}" dt="2023-11-21T20:06:56.412" v="1259"/>
          <ac:picMkLst>
            <pc:docMk/>
            <pc:sldMk cId="3834900201" sldId="2142532395"/>
            <ac:picMk id="46" creationId="{2427322F-37FE-C893-AF5E-A58BCC9D8E13}"/>
          </ac:picMkLst>
        </pc:picChg>
        <pc:picChg chg="add mod">
          <ac:chgData name="Daniel Margetic (SECURITY)" userId="ee2278a4-4fec-4cd0-81f2-44424f444fea" providerId="ADAL" clId="{419864AD-0CCB-4F8F-B492-769EDE0EEF25}" dt="2023-11-21T20:06:56.448" v="1266"/>
          <ac:picMkLst>
            <pc:docMk/>
            <pc:sldMk cId="3834900201" sldId="2142532395"/>
            <ac:picMk id="48" creationId="{B224C079-4621-D352-8FCB-66B967AE6978}"/>
          </ac:picMkLst>
        </pc:picChg>
        <pc:picChg chg="add mod">
          <ac:chgData name="Daniel Margetic (SECURITY)" userId="ee2278a4-4fec-4cd0-81f2-44424f444fea" providerId="ADAL" clId="{419864AD-0CCB-4F8F-B492-769EDE0EEF25}" dt="2023-11-21T20:06:56.483" v="1273"/>
          <ac:picMkLst>
            <pc:docMk/>
            <pc:sldMk cId="3834900201" sldId="2142532395"/>
            <ac:picMk id="50" creationId="{81084A0F-6183-5D5F-2337-742A24AA7CBA}"/>
          </ac:picMkLst>
        </pc:picChg>
        <pc:picChg chg="add mod">
          <ac:chgData name="Daniel Margetic (SECURITY)" userId="ee2278a4-4fec-4cd0-81f2-44424f444fea" providerId="ADAL" clId="{419864AD-0CCB-4F8F-B492-769EDE0EEF25}" dt="2023-11-21T20:06:56.507" v="1280"/>
          <ac:picMkLst>
            <pc:docMk/>
            <pc:sldMk cId="3834900201" sldId="2142532395"/>
            <ac:picMk id="52" creationId="{8274B2C3-68D3-E546-7E67-1CF2CD3821F4}"/>
          </ac:picMkLst>
        </pc:picChg>
        <pc:picChg chg="add mod">
          <ac:chgData name="Daniel Margetic (SECURITY)" userId="ee2278a4-4fec-4cd0-81f2-44424f444fea" providerId="ADAL" clId="{419864AD-0CCB-4F8F-B492-769EDE0EEF25}" dt="2023-11-21T20:06:56.530" v="1287"/>
          <ac:picMkLst>
            <pc:docMk/>
            <pc:sldMk cId="3834900201" sldId="2142532395"/>
            <ac:picMk id="54" creationId="{73650568-8066-DD2C-60AB-F7D82B3D60F4}"/>
          </ac:picMkLst>
        </pc:picChg>
        <pc:cxnChg chg="mod">
          <ac:chgData name="Daniel Margetic (SECURITY)" userId="ee2278a4-4fec-4cd0-81f2-44424f444fea" providerId="ADAL" clId="{419864AD-0CCB-4F8F-B492-769EDE0EEF25}" dt="2023-11-21T20:06:56.296" v="1224"/>
          <ac:cxnSpMkLst>
            <pc:docMk/>
            <pc:sldMk cId="3834900201" sldId="2142532395"/>
            <ac:cxnSpMk id="23" creationId="{AB43E8F0-8C3C-4F1E-919E-E1ECE342E8DE}"/>
          </ac:cxnSpMkLst>
        </pc:cxnChg>
      </pc:sldChg>
      <pc:sldChg chg="modSp add del mod ord">
        <pc:chgData name="Daniel Margetic (SECURITY)" userId="ee2278a4-4fec-4cd0-81f2-44424f444fea" providerId="ADAL" clId="{419864AD-0CCB-4F8F-B492-769EDE0EEF25}" dt="2023-11-21T20:16:52.281" v="1298" actId="2696"/>
        <pc:sldMkLst>
          <pc:docMk/>
          <pc:sldMk cId="1017874061" sldId="2142532396"/>
        </pc:sldMkLst>
        <pc:spChg chg="mod">
          <ac:chgData name="Daniel Margetic (SECURITY)" userId="ee2278a4-4fec-4cd0-81f2-44424f444fea" providerId="ADAL" clId="{419864AD-0CCB-4F8F-B492-769EDE0EEF25}" dt="2023-11-21T20:06:56.547" v="1291" actId="20577"/>
          <ac:spMkLst>
            <pc:docMk/>
            <pc:sldMk cId="1017874061" sldId="2142532396"/>
            <ac:spMk id="4" creationId="{FD92F025-1776-4403-B9D2-623921B955C4}"/>
          </ac:spMkLst>
        </pc:spChg>
        <pc:spChg chg="mod">
          <ac:chgData name="Daniel Margetic (SECURITY)" userId="ee2278a4-4fec-4cd0-81f2-44424f444fea" providerId="ADAL" clId="{419864AD-0CCB-4F8F-B492-769EDE0EEF25}" dt="2023-11-21T20:06:56.569" v="1296" actId="20577"/>
          <ac:spMkLst>
            <pc:docMk/>
            <pc:sldMk cId="1017874061" sldId="2142532396"/>
            <ac:spMk id="5" creationId="{26DAAD99-B0A4-4450-8DD7-E1274ABD2AC4}"/>
          </ac:spMkLst>
        </pc:spChg>
        <pc:spChg chg="mod">
          <ac:chgData name="Daniel Margetic (SECURITY)" userId="ee2278a4-4fec-4cd0-81f2-44424f444fea" providerId="ADAL" clId="{419864AD-0CCB-4F8F-B492-769EDE0EEF25}" dt="2023-11-21T20:06:56.551" v="1292" actId="20577"/>
          <ac:spMkLst>
            <pc:docMk/>
            <pc:sldMk cId="1017874061" sldId="2142532396"/>
            <ac:spMk id="8" creationId="{4B5C319F-B8B1-45BD-9E8E-CE6EA54E14C4}"/>
          </ac:spMkLst>
        </pc:spChg>
        <pc:spChg chg="mod">
          <ac:chgData name="Daniel Margetic (SECURITY)" userId="ee2278a4-4fec-4cd0-81f2-44424f444fea" providerId="ADAL" clId="{419864AD-0CCB-4F8F-B492-769EDE0EEF25}" dt="2023-11-21T20:06:56.564" v="1295" actId="20577"/>
          <ac:spMkLst>
            <pc:docMk/>
            <pc:sldMk cId="1017874061" sldId="2142532396"/>
            <ac:spMk id="9" creationId="{B766487E-9ACD-4696-B909-0BD529DF9077}"/>
          </ac:spMkLst>
        </pc:spChg>
        <pc:spChg chg="mod">
          <ac:chgData name="Daniel Margetic (SECURITY)" userId="ee2278a4-4fec-4cd0-81f2-44424f444fea" providerId="ADAL" clId="{419864AD-0CCB-4F8F-B492-769EDE0EEF25}" dt="2023-11-21T20:06:56.577" v="1297" actId="20577"/>
          <ac:spMkLst>
            <pc:docMk/>
            <pc:sldMk cId="1017874061" sldId="2142532396"/>
            <ac:spMk id="10" creationId="{16C628AB-B86D-42DC-BED2-78A954B9C5FA}"/>
          </ac:spMkLst>
        </pc:spChg>
        <pc:cxnChg chg="mod">
          <ac:chgData name="Daniel Margetic (SECURITY)" userId="ee2278a4-4fec-4cd0-81f2-44424f444fea" providerId="ADAL" clId="{419864AD-0CCB-4F8F-B492-769EDE0EEF25}" dt="2023-11-21T20:06:56.554" v="1294"/>
          <ac:cxnSpMkLst>
            <pc:docMk/>
            <pc:sldMk cId="1017874061" sldId="2142532396"/>
            <ac:cxnSpMk id="18" creationId="{28AA62ED-5C89-4E21-BEA3-D3CE68733D6D}"/>
          </ac:cxnSpMkLst>
        </pc:cxnChg>
      </pc:sldChg>
      <pc:sldChg chg="modSp add del mod ord">
        <pc:chgData name="Daniel Margetic (SECURITY)" userId="ee2278a4-4fec-4cd0-81f2-44424f444fea" providerId="ADAL" clId="{419864AD-0CCB-4F8F-B492-769EDE0EEF25}" dt="2023-11-21T19:51:20.899" v="867" actId="47"/>
        <pc:sldMkLst>
          <pc:docMk/>
          <pc:sldMk cId="1281757615" sldId="2142532396"/>
        </pc:sldMkLst>
        <pc:spChg chg="mod">
          <ac:chgData name="Daniel Margetic (SECURITY)" userId="ee2278a4-4fec-4cd0-81f2-44424f444fea" providerId="ADAL" clId="{419864AD-0CCB-4F8F-B492-769EDE0EEF25}" dt="2023-11-21T19:42:26.099" v="860" actId="20577"/>
          <ac:spMkLst>
            <pc:docMk/>
            <pc:sldMk cId="1281757615" sldId="2142532396"/>
            <ac:spMk id="4" creationId="{FD92F025-1776-4403-B9D2-623921B955C4}"/>
          </ac:spMkLst>
        </pc:spChg>
        <pc:spChg chg="mod">
          <ac:chgData name="Daniel Margetic (SECURITY)" userId="ee2278a4-4fec-4cd0-81f2-44424f444fea" providerId="ADAL" clId="{419864AD-0CCB-4F8F-B492-769EDE0EEF25}" dt="2023-11-21T19:42:51.027" v="865" actId="20577"/>
          <ac:spMkLst>
            <pc:docMk/>
            <pc:sldMk cId="1281757615" sldId="2142532396"/>
            <ac:spMk id="5" creationId="{26DAAD99-B0A4-4450-8DD7-E1274ABD2AC4}"/>
          </ac:spMkLst>
        </pc:spChg>
        <pc:spChg chg="mod">
          <ac:chgData name="Daniel Margetic (SECURITY)" userId="ee2278a4-4fec-4cd0-81f2-44424f444fea" providerId="ADAL" clId="{419864AD-0CCB-4F8F-B492-769EDE0EEF25}" dt="2023-11-21T19:42:35.051" v="861" actId="20577"/>
          <ac:spMkLst>
            <pc:docMk/>
            <pc:sldMk cId="1281757615" sldId="2142532396"/>
            <ac:spMk id="8" creationId="{4B5C319F-B8B1-45BD-9E8E-CE6EA54E14C4}"/>
          </ac:spMkLst>
        </pc:spChg>
        <pc:spChg chg="mod">
          <ac:chgData name="Daniel Margetic (SECURITY)" userId="ee2278a4-4fec-4cd0-81f2-44424f444fea" providerId="ADAL" clId="{419864AD-0CCB-4F8F-B492-769EDE0EEF25}" dt="2023-11-21T19:42:44.659" v="864" actId="20577"/>
          <ac:spMkLst>
            <pc:docMk/>
            <pc:sldMk cId="1281757615" sldId="2142532396"/>
            <ac:spMk id="9" creationId="{B766487E-9ACD-4696-B909-0BD529DF9077}"/>
          </ac:spMkLst>
        </pc:spChg>
        <pc:spChg chg="mod">
          <ac:chgData name="Daniel Margetic (SECURITY)" userId="ee2278a4-4fec-4cd0-81f2-44424f444fea" providerId="ADAL" clId="{419864AD-0CCB-4F8F-B492-769EDE0EEF25}" dt="2023-11-21T19:43:36.358" v="866" actId="20577"/>
          <ac:spMkLst>
            <pc:docMk/>
            <pc:sldMk cId="1281757615" sldId="2142532396"/>
            <ac:spMk id="10" creationId="{16C628AB-B86D-42DC-BED2-78A954B9C5FA}"/>
          </ac:spMkLst>
        </pc:spChg>
        <pc:cxnChg chg="mod">
          <ac:chgData name="Daniel Margetic (SECURITY)" userId="ee2278a4-4fec-4cd0-81f2-44424f444fea" providerId="ADAL" clId="{419864AD-0CCB-4F8F-B492-769EDE0EEF25}" dt="2023-11-21T19:42:38.711" v="863"/>
          <ac:cxnSpMkLst>
            <pc:docMk/>
            <pc:sldMk cId="1281757615" sldId="2142532396"/>
            <ac:cxnSpMk id="18" creationId="{28AA62ED-5C89-4E21-BEA3-D3CE68733D6D}"/>
          </ac:cxnSpMkLst>
        </pc:cxnChg>
      </pc:sldChg>
      <pc:sldChg chg="modSp add del mod ord">
        <pc:chgData name="Daniel Margetic (SECURITY)" userId="ee2278a4-4fec-4cd0-81f2-44424f444fea" providerId="ADAL" clId="{419864AD-0CCB-4F8F-B492-769EDE0EEF25}" dt="2023-11-21T19:58:14.614" v="953" actId="47"/>
        <pc:sldMkLst>
          <pc:docMk/>
          <pc:sldMk cId="1573147409" sldId="2142532396"/>
        </pc:sldMkLst>
        <pc:spChg chg="mod">
          <ac:chgData name="Daniel Margetic (SECURITY)" userId="ee2278a4-4fec-4cd0-81f2-44424f444fea" providerId="ADAL" clId="{419864AD-0CCB-4F8F-B492-769EDE0EEF25}" dt="2023-11-21T19:52:35.118" v="946" actId="20577"/>
          <ac:spMkLst>
            <pc:docMk/>
            <pc:sldMk cId="1573147409" sldId="2142532396"/>
            <ac:spMk id="4" creationId="{FD92F025-1776-4403-B9D2-623921B955C4}"/>
          </ac:spMkLst>
        </pc:spChg>
        <pc:spChg chg="mod">
          <ac:chgData name="Daniel Margetic (SECURITY)" userId="ee2278a4-4fec-4cd0-81f2-44424f444fea" providerId="ADAL" clId="{419864AD-0CCB-4F8F-B492-769EDE0EEF25}" dt="2023-11-21T19:52:35.143" v="951" actId="20577"/>
          <ac:spMkLst>
            <pc:docMk/>
            <pc:sldMk cId="1573147409" sldId="2142532396"/>
            <ac:spMk id="5" creationId="{26DAAD99-B0A4-4450-8DD7-E1274ABD2AC4}"/>
          </ac:spMkLst>
        </pc:spChg>
        <pc:spChg chg="mod">
          <ac:chgData name="Daniel Margetic (SECURITY)" userId="ee2278a4-4fec-4cd0-81f2-44424f444fea" providerId="ADAL" clId="{419864AD-0CCB-4F8F-B492-769EDE0EEF25}" dt="2023-11-21T19:52:35.124" v="947" actId="20577"/>
          <ac:spMkLst>
            <pc:docMk/>
            <pc:sldMk cId="1573147409" sldId="2142532396"/>
            <ac:spMk id="8" creationId="{4B5C319F-B8B1-45BD-9E8E-CE6EA54E14C4}"/>
          </ac:spMkLst>
        </pc:spChg>
        <pc:spChg chg="mod">
          <ac:chgData name="Daniel Margetic (SECURITY)" userId="ee2278a4-4fec-4cd0-81f2-44424f444fea" providerId="ADAL" clId="{419864AD-0CCB-4F8F-B492-769EDE0EEF25}" dt="2023-11-21T19:52:35.137" v="950" actId="20577"/>
          <ac:spMkLst>
            <pc:docMk/>
            <pc:sldMk cId="1573147409" sldId="2142532396"/>
            <ac:spMk id="9" creationId="{B766487E-9ACD-4696-B909-0BD529DF9077}"/>
          </ac:spMkLst>
        </pc:spChg>
        <pc:spChg chg="mod">
          <ac:chgData name="Daniel Margetic (SECURITY)" userId="ee2278a4-4fec-4cd0-81f2-44424f444fea" providerId="ADAL" clId="{419864AD-0CCB-4F8F-B492-769EDE0EEF25}" dt="2023-11-21T19:52:35.149" v="952" actId="20577"/>
          <ac:spMkLst>
            <pc:docMk/>
            <pc:sldMk cId="1573147409" sldId="2142532396"/>
            <ac:spMk id="10" creationId="{16C628AB-B86D-42DC-BED2-78A954B9C5FA}"/>
          </ac:spMkLst>
        </pc:spChg>
        <pc:cxnChg chg="mod">
          <ac:chgData name="Daniel Margetic (SECURITY)" userId="ee2278a4-4fec-4cd0-81f2-44424f444fea" providerId="ADAL" clId="{419864AD-0CCB-4F8F-B492-769EDE0EEF25}" dt="2023-11-21T19:52:35.126" v="949"/>
          <ac:cxnSpMkLst>
            <pc:docMk/>
            <pc:sldMk cId="1573147409" sldId="2142532396"/>
            <ac:cxnSpMk id="18" creationId="{28AA62ED-5C89-4E21-BEA3-D3CE68733D6D}"/>
          </ac:cxnSpMkLst>
        </pc:cxnChg>
      </pc:sldChg>
      <pc:sldChg chg="modSp add del mod ord">
        <pc:chgData name="Daniel Margetic (SECURITY)" userId="ee2278a4-4fec-4cd0-81f2-44424f444fea" providerId="ADAL" clId="{419864AD-0CCB-4F8F-B492-769EDE0EEF25}" dt="2023-11-21T20:06:23.079" v="1212" actId="47"/>
        <pc:sldMkLst>
          <pc:docMk/>
          <pc:sldMk cId="2124210073" sldId="2142532396"/>
        </pc:sldMkLst>
        <pc:spChg chg="mod">
          <ac:chgData name="Daniel Margetic (SECURITY)" userId="ee2278a4-4fec-4cd0-81f2-44424f444fea" providerId="ADAL" clId="{419864AD-0CCB-4F8F-B492-769EDE0EEF25}" dt="2023-11-21T20:06:12.668" v="1205" actId="20577"/>
          <ac:spMkLst>
            <pc:docMk/>
            <pc:sldMk cId="2124210073" sldId="2142532396"/>
            <ac:spMk id="4" creationId="{FD92F025-1776-4403-B9D2-623921B955C4}"/>
          </ac:spMkLst>
        </pc:spChg>
        <pc:spChg chg="mod">
          <ac:chgData name="Daniel Margetic (SECURITY)" userId="ee2278a4-4fec-4cd0-81f2-44424f444fea" providerId="ADAL" clId="{419864AD-0CCB-4F8F-B492-769EDE0EEF25}" dt="2023-11-21T20:06:12.719" v="1210" actId="20577"/>
          <ac:spMkLst>
            <pc:docMk/>
            <pc:sldMk cId="2124210073" sldId="2142532396"/>
            <ac:spMk id="5" creationId="{26DAAD99-B0A4-4450-8DD7-E1274ABD2AC4}"/>
          </ac:spMkLst>
        </pc:spChg>
        <pc:spChg chg="mod">
          <ac:chgData name="Daniel Margetic (SECURITY)" userId="ee2278a4-4fec-4cd0-81f2-44424f444fea" providerId="ADAL" clId="{419864AD-0CCB-4F8F-B492-769EDE0EEF25}" dt="2023-11-21T20:06:12.682" v="1206" actId="20577"/>
          <ac:spMkLst>
            <pc:docMk/>
            <pc:sldMk cId="2124210073" sldId="2142532396"/>
            <ac:spMk id="8" creationId="{4B5C319F-B8B1-45BD-9E8E-CE6EA54E14C4}"/>
          </ac:spMkLst>
        </pc:spChg>
        <pc:spChg chg="mod">
          <ac:chgData name="Daniel Margetic (SECURITY)" userId="ee2278a4-4fec-4cd0-81f2-44424f444fea" providerId="ADAL" clId="{419864AD-0CCB-4F8F-B492-769EDE0EEF25}" dt="2023-11-21T20:06:12.708" v="1209" actId="20577"/>
          <ac:spMkLst>
            <pc:docMk/>
            <pc:sldMk cId="2124210073" sldId="2142532396"/>
            <ac:spMk id="9" creationId="{B766487E-9ACD-4696-B909-0BD529DF9077}"/>
          </ac:spMkLst>
        </pc:spChg>
        <pc:spChg chg="mod">
          <ac:chgData name="Daniel Margetic (SECURITY)" userId="ee2278a4-4fec-4cd0-81f2-44424f444fea" providerId="ADAL" clId="{419864AD-0CCB-4F8F-B492-769EDE0EEF25}" dt="2023-11-21T20:06:12.734" v="1211" actId="20577"/>
          <ac:spMkLst>
            <pc:docMk/>
            <pc:sldMk cId="2124210073" sldId="2142532396"/>
            <ac:spMk id="10" creationId="{16C628AB-B86D-42DC-BED2-78A954B9C5FA}"/>
          </ac:spMkLst>
        </pc:spChg>
        <pc:cxnChg chg="mod">
          <ac:chgData name="Daniel Margetic (SECURITY)" userId="ee2278a4-4fec-4cd0-81f2-44424f444fea" providerId="ADAL" clId="{419864AD-0CCB-4F8F-B492-769EDE0EEF25}" dt="2023-11-21T20:06:12.687" v="1208"/>
          <ac:cxnSpMkLst>
            <pc:docMk/>
            <pc:sldMk cId="2124210073" sldId="2142532396"/>
            <ac:cxnSpMk id="18" creationId="{28AA62ED-5C89-4E21-BEA3-D3CE68733D6D}"/>
          </ac:cxnSpMkLst>
        </pc:cxnChg>
      </pc:sldChg>
      <pc:sldChg chg="modSp add del mod ord">
        <pc:chgData name="Daniel Margetic (SECURITY)" userId="ee2278a4-4fec-4cd0-81f2-44424f444fea" providerId="ADAL" clId="{419864AD-0CCB-4F8F-B492-769EDE0EEF25}" dt="2023-11-21T20:05:54.956" v="1126" actId="47"/>
        <pc:sldMkLst>
          <pc:docMk/>
          <pc:sldMk cId="2561752036" sldId="2142532396"/>
        </pc:sldMkLst>
        <pc:spChg chg="mod">
          <ac:chgData name="Daniel Margetic (SECURITY)" userId="ee2278a4-4fec-4cd0-81f2-44424f444fea" providerId="ADAL" clId="{419864AD-0CCB-4F8F-B492-769EDE0EEF25}" dt="2023-11-21T20:02:47.078" v="1119" actId="20577"/>
          <ac:spMkLst>
            <pc:docMk/>
            <pc:sldMk cId="2561752036" sldId="2142532396"/>
            <ac:spMk id="4" creationId="{FD92F025-1776-4403-B9D2-623921B955C4}"/>
          </ac:spMkLst>
        </pc:spChg>
        <pc:spChg chg="mod">
          <ac:chgData name="Daniel Margetic (SECURITY)" userId="ee2278a4-4fec-4cd0-81f2-44424f444fea" providerId="ADAL" clId="{419864AD-0CCB-4F8F-B492-769EDE0EEF25}" dt="2023-11-21T20:02:47.135" v="1124" actId="20577"/>
          <ac:spMkLst>
            <pc:docMk/>
            <pc:sldMk cId="2561752036" sldId="2142532396"/>
            <ac:spMk id="5" creationId="{26DAAD99-B0A4-4450-8DD7-E1274ABD2AC4}"/>
          </ac:spMkLst>
        </pc:spChg>
        <pc:spChg chg="mod">
          <ac:chgData name="Daniel Margetic (SECURITY)" userId="ee2278a4-4fec-4cd0-81f2-44424f444fea" providerId="ADAL" clId="{419864AD-0CCB-4F8F-B492-769EDE0EEF25}" dt="2023-11-21T20:02:47.082" v="1120" actId="20577"/>
          <ac:spMkLst>
            <pc:docMk/>
            <pc:sldMk cId="2561752036" sldId="2142532396"/>
            <ac:spMk id="8" creationId="{4B5C319F-B8B1-45BD-9E8E-CE6EA54E14C4}"/>
          </ac:spMkLst>
        </pc:spChg>
        <pc:spChg chg="mod">
          <ac:chgData name="Daniel Margetic (SECURITY)" userId="ee2278a4-4fec-4cd0-81f2-44424f444fea" providerId="ADAL" clId="{419864AD-0CCB-4F8F-B492-769EDE0EEF25}" dt="2023-11-21T20:02:47.111" v="1123" actId="20577"/>
          <ac:spMkLst>
            <pc:docMk/>
            <pc:sldMk cId="2561752036" sldId="2142532396"/>
            <ac:spMk id="9" creationId="{B766487E-9ACD-4696-B909-0BD529DF9077}"/>
          </ac:spMkLst>
        </pc:spChg>
        <pc:spChg chg="mod">
          <ac:chgData name="Daniel Margetic (SECURITY)" userId="ee2278a4-4fec-4cd0-81f2-44424f444fea" providerId="ADAL" clId="{419864AD-0CCB-4F8F-B492-769EDE0EEF25}" dt="2023-11-21T20:02:47.142" v="1125" actId="20577"/>
          <ac:spMkLst>
            <pc:docMk/>
            <pc:sldMk cId="2561752036" sldId="2142532396"/>
            <ac:spMk id="10" creationId="{16C628AB-B86D-42DC-BED2-78A954B9C5FA}"/>
          </ac:spMkLst>
        </pc:spChg>
        <pc:cxnChg chg="mod">
          <ac:chgData name="Daniel Margetic (SECURITY)" userId="ee2278a4-4fec-4cd0-81f2-44424f444fea" providerId="ADAL" clId="{419864AD-0CCB-4F8F-B492-769EDE0EEF25}" dt="2023-11-21T20:02:47.094" v="1122"/>
          <ac:cxnSpMkLst>
            <pc:docMk/>
            <pc:sldMk cId="2561752036" sldId="2142532396"/>
            <ac:cxnSpMk id="18" creationId="{28AA62ED-5C89-4E21-BEA3-D3CE68733D6D}"/>
          </ac:cxnSpMkLst>
        </pc:cxnChg>
      </pc:sldChg>
      <pc:sldChg chg="modSp add mod ord modNotesTx">
        <pc:chgData name="Daniel Margetic (SECURITY)" userId="ee2278a4-4fec-4cd0-81f2-44424f444fea" providerId="ADAL" clId="{419864AD-0CCB-4F8F-B492-769EDE0EEF25}" dt="2023-11-21T21:47:25.001" v="1480" actId="108"/>
        <pc:sldMkLst>
          <pc:docMk/>
          <pc:sldMk cId="3444378835" sldId="2142532396"/>
        </pc:sldMkLst>
        <pc:spChg chg="mod">
          <ac:chgData name="Daniel Margetic (SECURITY)" userId="ee2278a4-4fec-4cd0-81f2-44424f444fea" providerId="ADAL" clId="{419864AD-0CCB-4F8F-B492-769EDE0EEF25}" dt="2023-11-21T21:37:02.624" v="1456" actId="1076"/>
          <ac:spMkLst>
            <pc:docMk/>
            <pc:sldMk cId="3444378835" sldId="2142532396"/>
            <ac:spMk id="3" creationId="{8C856B72-A807-87F8-A4A4-A0808F69FD4E}"/>
          </ac:spMkLst>
        </pc:spChg>
        <pc:spChg chg="mod">
          <ac:chgData name="Daniel Margetic (SECURITY)" userId="ee2278a4-4fec-4cd0-81f2-44424f444fea" providerId="ADAL" clId="{419864AD-0CCB-4F8F-B492-769EDE0EEF25}" dt="2023-11-21T21:31:04.851" v="1382" actId="27636"/>
          <ac:spMkLst>
            <pc:docMk/>
            <pc:sldMk cId="3444378835" sldId="2142532396"/>
            <ac:spMk id="4" creationId="{F7D6F3C9-B785-4B76-AAD9-87D60F679C63}"/>
          </ac:spMkLst>
        </pc:spChg>
        <pc:spChg chg="mod">
          <ac:chgData name="Daniel Margetic (SECURITY)" userId="ee2278a4-4fec-4cd0-81f2-44424f444fea" providerId="ADAL" clId="{419864AD-0CCB-4F8F-B492-769EDE0EEF25}" dt="2023-11-21T21:47:25.001" v="1480" actId="108"/>
          <ac:spMkLst>
            <pc:docMk/>
            <pc:sldMk cId="3444378835" sldId="2142532396"/>
            <ac:spMk id="5" creationId="{BF956A4A-D389-41EB-B1A7-BE3F7BCC42E3}"/>
          </ac:spMkLst>
        </pc:spChg>
      </pc:sldChg>
      <pc:sldChg chg="modSp add del mod ord">
        <pc:chgData name="Daniel Margetic (SECURITY)" userId="ee2278a4-4fec-4cd0-81f2-44424f444fea" providerId="ADAL" clId="{419864AD-0CCB-4F8F-B492-769EDE0EEF25}" dt="2023-11-20T19:21:08.239" v="781" actId="47"/>
        <pc:sldMkLst>
          <pc:docMk/>
          <pc:sldMk cId="3723278493" sldId="2142532396"/>
        </pc:sldMkLst>
        <pc:spChg chg="mod">
          <ac:chgData name="Daniel Margetic (SECURITY)" userId="ee2278a4-4fec-4cd0-81f2-44424f444fea" providerId="ADAL" clId="{419864AD-0CCB-4F8F-B492-769EDE0EEF25}" dt="2023-11-17T01:45:00.996" v="85" actId="20577"/>
          <ac:spMkLst>
            <pc:docMk/>
            <pc:sldMk cId="3723278493" sldId="2142532396"/>
            <ac:spMk id="4" creationId="{FD92F025-1776-4403-B9D2-623921B955C4}"/>
          </ac:spMkLst>
        </pc:spChg>
        <pc:spChg chg="mod">
          <ac:chgData name="Daniel Margetic (SECURITY)" userId="ee2278a4-4fec-4cd0-81f2-44424f444fea" providerId="ADAL" clId="{419864AD-0CCB-4F8F-B492-769EDE0EEF25}" dt="2023-11-17T01:45:01.018" v="90" actId="20577"/>
          <ac:spMkLst>
            <pc:docMk/>
            <pc:sldMk cId="3723278493" sldId="2142532396"/>
            <ac:spMk id="5" creationId="{26DAAD99-B0A4-4450-8DD7-E1274ABD2AC4}"/>
          </ac:spMkLst>
        </pc:spChg>
        <pc:spChg chg="mod">
          <ac:chgData name="Daniel Margetic (SECURITY)" userId="ee2278a4-4fec-4cd0-81f2-44424f444fea" providerId="ADAL" clId="{419864AD-0CCB-4F8F-B492-769EDE0EEF25}" dt="2023-11-17T01:45:01.001" v="86" actId="20577"/>
          <ac:spMkLst>
            <pc:docMk/>
            <pc:sldMk cId="3723278493" sldId="2142532396"/>
            <ac:spMk id="8" creationId="{4B5C319F-B8B1-45BD-9E8E-CE6EA54E14C4}"/>
          </ac:spMkLst>
        </pc:spChg>
        <pc:spChg chg="mod">
          <ac:chgData name="Daniel Margetic (SECURITY)" userId="ee2278a4-4fec-4cd0-81f2-44424f444fea" providerId="ADAL" clId="{419864AD-0CCB-4F8F-B492-769EDE0EEF25}" dt="2023-11-17T01:45:01.013" v="89" actId="20577"/>
          <ac:spMkLst>
            <pc:docMk/>
            <pc:sldMk cId="3723278493" sldId="2142532396"/>
            <ac:spMk id="9" creationId="{B766487E-9ACD-4696-B909-0BD529DF9077}"/>
          </ac:spMkLst>
        </pc:spChg>
        <pc:spChg chg="mod">
          <ac:chgData name="Daniel Margetic (SECURITY)" userId="ee2278a4-4fec-4cd0-81f2-44424f444fea" providerId="ADAL" clId="{419864AD-0CCB-4F8F-B492-769EDE0EEF25}" dt="2023-11-17T01:45:01.024" v="91" actId="20577"/>
          <ac:spMkLst>
            <pc:docMk/>
            <pc:sldMk cId="3723278493" sldId="2142532396"/>
            <ac:spMk id="10" creationId="{16C628AB-B86D-42DC-BED2-78A954B9C5FA}"/>
          </ac:spMkLst>
        </pc:spChg>
        <pc:cxnChg chg="mod">
          <ac:chgData name="Daniel Margetic (SECURITY)" userId="ee2278a4-4fec-4cd0-81f2-44424f444fea" providerId="ADAL" clId="{419864AD-0CCB-4F8F-B492-769EDE0EEF25}" dt="2023-11-17T01:45:01.004" v="88"/>
          <ac:cxnSpMkLst>
            <pc:docMk/>
            <pc:sldMk cId="3723278493" sldId="2142532396"/>
            <ac:cxnSpMk id="18" creationId="{28AA62ED-5C89-4E21-BEA3-D3CE68733D6D}"/>
          </ac:cxnSpMkLst>
        </pc:cxnChg>
      </pc:sldChg>
      <pc:sldChg chg="modSp add del mod ord">
        <pc:chgData name="Daniel Margetic (SECURITY)" userId="ee2278a4-4fec-4cd0-81f2-44424f444fea" providerId="ADAL" clId="{419864AD-0CCB-4F8F-B492-769EDE0EEF25}" dt="2023-11-21T20:02:34.630" v="1039" actId="47"/>
        <pc:sldMkLst>
          <pc:docMk/>
          <pc:sldMk cId="3791495834" sldId="2142532396"/>
        </pc:sldMkLst>
        <pc:spChg chg="mod">
          <ac:chgData name="Daniel Margetic (SECURITY)" userId="ee2278a4-4fec-4cd0-81f2-44424f444fea" providerId="ADAL" clId="{419864AD-0CCB-4F8F-B492-769EDE0EEF25}" dt="2023-11-21T19:58:38.373" v="1032" actId="20577"/>
          <ac:spMkLst>
            <pc:docMk/>
            <pc:sldMk cId="3791495834" sldId="2142532396"/>
            <ac:spMk id="4" creationId="{FD92F025-1776-4403-B9D2-623921B955C4}"/>
          </ac:spMkLst>
        </pc:spChg>
        <pc:spChg chg="mod">
          <ac:chgData name="Daniel Margetic (SECURITY)" userId="ee2278a4-4fec-4cd0-81f2-44424f444fea" providerId="ADAL" clId="{419864AD-0CCB-4F8F-B492-769EDE0EEF25}" dt="2023-11-21T19:58:38.399" v="1037" actId="20577"/>
          <ac:spMkLst>
            <pc:docMk/>
            <pc:sldMk cId="3791495834" sldId="2142532396"/>
            <ac:spMk id="5" creationId="{26DAAD99-B0A4-4450-8DD7-E1274ABD2AC4}"/>
          </ac:spMkLst>
        </pc:spChg>
        <pc:spChg chg="mod">
          <ac:chgData name="Daniel Margetic (SECURITY)" userId="ee2278a4-4fec-4cd0-81f2-44424f444fea" providerId="ADAL" clId="{419864AD-0CCB-4F8F-B492-769EDE0EEF25}" dt="2023-11-21T19:58:38.378" v="1033" actId="20577"/>
          <ac:spMkLst>
            <pc:docMk/>
            <pc:sldMk cId="3791495834" sldId="2142532396"/>
            <ac:spMk id="8" creationId="{4B5C319F-B8B1-45BD-9E8E-CE6EA54E14C4}"/>
          </ac:spMkLst>
        </pc:spChg>
        <pc:spChg chg="mod">
          <ac:chgData name="Daniel Margetic (SECURITY)" userId="ee2278a4-4fec-4cd0-81f2-44424f444fea" providerId="ADAL" clId="{419864AD-0CCB-4F8F-B492-769EDE0EEF25}" dt="2023-11-21T19:58:38.393" v="1036" actId="20577"/>
          <ac:spMkLst>
            <pc:docMk/>
            <pc:sldMk cId="3791495834" sldId="2142532396"/>
            <ac:spMk id="9" creationId="{B766487E-9ACD-4696-B909-0BD529DF9077}"/>
          </ac:spMkLst>
        </pc:spChg>
        <pc:spChg chg="mod">
          <ac:chgData name="Daniel Margetic (SECURITY)" userId="ee2278a4-4fec-4cd0-81f2-44424f444fea" providerId="ADAL" clId="{419864AD-0CCB-4F8F-B492-769EDE0EEF25}" dt="2023-11-21T19:58:38.408" v="1038" actId="20577"/>
          <ac:spMkLst>
            <pc:docMk/>
            <pc:sldMk cId="3791495834" sldId="2142532396"/>
            <ac:spMk id="10" creationId="{16C628AB-B86D-42DC-BED2-78A954B9C5FA}"/>
          </ac:spMkLst>
        </pc:spChg>
        <pc:cxnChg chg="mod">
          <ac:chgData name="Daniel Margetic (SECURITY)" userId="ee2278a4-4fec-4cd0-81f2-44424f444fea" providerId="ADAL" clId="{419864AD-0CCB-4F8F-B492-769EDE0EEF25}" dt="2023-11-21T19:58:38.381" v="1035"/>
          <ac:cxnSpMkLst>
            <pc:docMk/>
            <pc:sldMk cId="3791495834" sldId="2142532396"/>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56777545" sldId="2142532397"/>
        </pc:sldMkLst>
        <pc:spChg chg="mod">
          <ac:chgData name="Daniel Margetic (SECURITY)" userId="ee2278a4-4fec-4cd0-81f2-44424f444fea" providerId="ADAL" clId="{419864AD-0CCB-4F8F-B492-769EDE0EEF25}" dt="2023-11-23T12:56:03.502" v="2868" actId="20577"/>
          <ac:spMkLst>
            <pc:docMk/>
            <pc:sldMk cId="156777545" sldId="2142532397"/>
            <ac:spMk id="7" creationId="{DF68B3D7-6A77-446B-9BE0-5761866275FA}"/>
          </ac:spMkLst>
        </pc:spChg>
        <pc:spChg chg="mod">
          <ac:chgData name="Daniel Margetic (SECURITY)" userId="ee2278a4-4fec-4cd0-81f2-44424f444fea" providerId="ADAL" clId="{419864AD-0CCB-4F8F-B492-769EDE0EEF25}" dt="2023-11-23T12:56:03.533" v="2869" actId="20577"/>
          <ac:spMkLst>
            <pc:docMk/>
            <pc:sldMk cId="156777545" sldId="2142532397"/>
            <ac:spMk id="8" creationId="{18E67519-EB92-47EA-95FF-71912384D9F3}"/>
          </ac:spMkLst>
        </pc:spChg>
      </pc:sldChg>
      <pc:sldChg chg="modSp add del mod ord">
        <pc:chgData name="Daniel Margetic (SECURITY)" userId="ee2278a4-4fec-4cd0-81f2-44424f444fea" providerId="ADAL" clId="{419864AD-0CCB-4F8F-B492-769EDE0EEF25}" dt="2023-11-23T12:16:19.577" v="2864" actId="47"/>
        <pc:sldMkLst>
          <pc:docMk/>
          <pc:sldMk cId="206415249" sldId="2142532397"/>
        </pc:sldMkLst>
        <pc:spChg chg="mod">
          <ac:chgData name="Daniel Margetic (SECURITY)" userId="ee2278a4-4fec-4cd0-81f2-44424f444fea" providerId="ADAL" clId="{419864AD-0CCB-4F8F-B492-769EDE0EEF25}" dt="2023-11-23T12:14:51.008" v="2688" actId="20577"/>
          <ac:spMkLst>
            <pc:docMk/>
            <pc:sldMk cId="206415249" sldId="2142532397"/>
            <ac:spMk id="7" creationId="{DF68B3D7-6A77-446B-9BE0-5761866275FA}"/>
          </ac:spMkLst>
        </pc:spChg>
        <pc:spChg chg="mod">
          <ac:chgData name="Daniel Margetic (SECURITY)" userId="ee2278a4-4fec-4cd0-81f2-44424f444fea" providerId="ADAL" clId="{419864AD-0CCB-4F8F-B492-769EDE0EEF25}" dt="2023-11-23T12:14:51.029" v="2689" actId="20577"/>
          <ac:spMkLst>
            <pc:docMk/>
            <pc:sldMk cId="206415249" sldId="2142532397"/>
            <ac:spMk id="8" creationId="{18E67519-EB92-47EA-95FF-71912384D9F3}"/>
          </ac:spMkLst>
        </pc:spChg>
      </pc:sldChg>
      <pc:sldChg chg="modSp add del mod ord">
        <pc:chgData name="Daniel Margetic (SECURITY)" userId="ee2278a4-4fec-4cd0-81f2-44424f444fea" providerId="ADAL" clId="{419864AD-0CCB-4F8F-B492-769EDE0EEF25}" dt="2023-11-23T13:35:10.447" v="4499" actId="2696"/>
        <pc:sldMkLst>
          <pc:docMk/>
          <pc:sldMk cId="227992365" sldId="2142532397"/>
        </pc:sldMkLst>
        <pc:spChg chg="mod">
          <ac:chgData name="Daniel Margetic (SECURITY)" userId="ee2278a4-4fec-4cd0-81f2-44424f444fea" providerId="ADAL" clId="{419864AD-0CCB-4F8F-B492-769EDE0EEF25}" dt="2023-11-23T13:29:32.015" v="4424" actId="20577"/>
          <ac:spMkLst>
            <pc:docMk/>
            <pc:sldMk cId="227992365" sldId="2142532397"/>
            <ac:spMk id="7" creationId="{DF68B3D7-6A77-446B-9BE0-5761866275FA}"/>
          </ac:spMkLst>
        </pc:spChg>
        <pc:spChg chg="mod">
          <ac:chgData name="Daniel Margetic (SECURITY)" userId="ee2278a4-4fec-4cd0-81f2-44424f444fea" providerId="ADAL" clId="{419864AD-0CCB-4F8F-B492-769EDE0EEF25}" dt="2023-11-23T13:29:32.030" v="4425" actId="20577"/>
          <ac:spMkLst>
            <pc:docMk/>
            <pc:sldMk cId="227992365" sldId="2142532397"/>
            <ac:spMk id="8" creationId="{18E67519-EB92-47EA-95FF-71912384D9F3}"/>
          </ac:spMkLst>
        </pc:spChg>
      </pc:sldChg>
      <pc:sldChg chg="modSp add del mod ord">
        <pc:chgData name="Daniel Margetic (SECURITY)" userId="ee2278a4-4fec-4cd0-81f2-44424f444fea" providerId="ADAL" clId="{419864AD-0CCB-4F8F-B492-769EDE0EEF25}" dt="2023-11-23T13:21:58.064" v="4340" actId="47"/>
        <pc:sldMkLst>
          <pc:docMk/>
          <pc:sldMk cId="1053661414" sldId="2142532397"/>
        </pc:sldMkLst>
        <pc:spChg chg="mod">
          <ac:chgData name="Daniel Margetic (SECURITY)" userId="ee2278a4-4fec-4cd0-81f2-44424f444fea" providerId="ADAL" clId="{419864AD-0CCB-4F8F-B492-769EDE0EEF25}" dt="2023-11-23T13:17:41.524" v="4181" actId="20577"/>
          <ac:spMkLst>
            <pc:docMk/>
            <pc:sldMk cId="1053661414" sldId="2142532397"/>
            <ac:spMk id="7" creationId="{DF68B3D7-6A77-446B-9BE0-5761866275FA}"/>
          </ac:spMkLst>
        </pc:spChg>
        <pc:spChg chg="mod">
          <ac:chgData name="Daniel Margetic (SECURITY)" userId="ee2278a4-4fec-4cd0-81f2-44424f444fea" providerId="ADAL" clId="{419864AD-0CCB-4F8F-B492-769EDE0EEF25}" dt="2023-11-23T13:17:41.538" v="4182" actId="20577"/>
          <ac:spMkLst>
            <pc:docMk/>
            <pc:sldMk cId="1053661414" sldId="2142532397"/>
            <ac:spMk id="8" creationId="{18E67519-EB92-47EA-95FF-71912384D9F3}"/>
          </ac:spMkLst>
        </pc:spChg>
      </pc:sldChg>
      <pc:sldChg chg="modSp add del mod ord">
        <pc:chgData name="Daniel Margetic (SECURITY)" userId="ee2278a4-4fec-4cd0-81f2-44424f444fea" providerId="ADAL" clId="{419864AD-0CCB-4F8F-B492-769EDE0EEF25}" dt="2023-11-23T13:36:56.791" v="4585" actId="47"/>
        <pc:sldMkLst>
          <pc:docMk/>
          <pc:sldMk cId="1411579251" sldId="2142532397"/>
        </pc:sldMkLst>
        <pc:spChg chg="mod">
          <ac:chgData name="Daniel Margetic (SECURITY)" userId="ee2278a4-4fec-4cd0-81f2-44424f444fea" providerId="ADAL" clId="{419864AD-0CCB-4F8F-B492-769EDE0EEF25}" dt="2023-11-23T13:35:28.955" v="4505" actId="20577"/>
          <ac:spMkLst>
            <pc:docMk/>
            <pc:sldMk cId="1411579251" sldId="2142532397"/>
            <ac:spMk id="7" creationId="{DF68B3D7-6A77-446B-9BE0-5761866275FA}"/>
          </ac:spMkLst>
        </pc:spChg>
        <pc:spChg chg="mod">
          <ac:chgData name="Daniel Margetic (SECURITY)" userId="ee2278a4-4fec-4cd0-81f2-44424f444fea" providerId="ADAL" clId="{419864AD-0CCB-4F8F-B492-769EDE0EEF25}" dt="2023-11-23T13:35:28.997" v="4506" actId="20577"/>
          <ac:spMkLst>
            <pc:docMk/>
            <pc:sldMk cId="1411579251" sldId="2142532397"/>
            <ac:spMk id="8" creationId="{18E67519-EB92-47EA-95FF-71912384D9F3}"/>
          </ac:spMkLst>
        </pc:spChg>
      </pc:sldChg>
      <pc:sldChg chg="new del">
        <pc:chgData name="Daniel Margetic (SECURITY)" userId="ee2278a4-4fec-4cd0-81f2-44424f444fea" providerId="ADAL" clId="{419864AD-0CCB-4F8F-B492-769EDE0EEF25}" dt="2023-11-23T13:35:12.717" v="4501" actId="47"/>
        <pc:sldMkLst>
          <pc:docMk/>
          <pc:sldMk cId="1575607114" sldId="2142532397"/>
        </pc:sldMkLst>
      </pc:sldChg>
      <pc:sldChg chg="modSp add del mod ord">
        <pc:chgData name="Daniel Margetic (SECURITY)" userId="ee2278a4-4fec-4cd0-81f2-44424f444fea" providerId="ADAL" clId="{419864AD-0CCB-4F8F-B492-769EDE0EEF25}" dt="2023-11-23T13:07:56.072" v="3982" actId="47"/>
        <pc:sldMkLst>
          <pc:docMk/>
          <pc:sldMk cId="1863467611" sldId="2142532397"/>
        </pc:sldMkLst>
        <pc:spChg chg="mod">
          <ac:chgData name="Daniel Margetic (SECURITY)" userId="ee2278a4-4fec-4cd0-81f2-44424f444fea" providerId="ADAL" clId="{419864AD-0CCB-4F8F-B492-769EDE0EEF25}" dt="2023-11-23T13:06:13.579" v="3947" actId="20577"/>
          <ac:spMkLst>
            <pc:docMk/>
            <pc:sldMk cId="1863467611" sldId="2142532397"/>
            <ac:spMk id="7" creationId="{DF68B3D7-6A77-446B-9BE0-5761866275FA}"/>
          </ac:spMkLst>
        </pc:spChg>
        <pc:spChg chg="mod">
          <ac:chgData name="Daniel Margetic (SECURITY)" userId="ee2278a4-4fec-4cd0-81f2-44424f444fea" providerId="ADAL" clId="{419864AD-0CCB-4F8F-B492-769EDE0EEF25}" dt="2023-11-23T13:06:13.592" v="3948" actId="20577"/>
          <ac:spMkLst>
            <pc:docMk/>
            <pc:sldMk cId="1863467611" sldId="2142532397"/>
            <ac:spMk id="8" creationId="{18E67519-EB92-47EA-95FF-71912384D9F3}"/>
          </ac:spMkLst>
        </pc:spChg>
      </pc:sldChg>
      <pc:sldChg chg="modSp add del mod ord">
        <pc:chgData name="Daniel Margetic (SECURITY)" userId="ee2278a4-4fec-4cd0-81f2-44424f444fea" providerId="ADAL" clId="{419864AD-0CCB-4F8F-B492-769EDE0EEF25}" dt="2023-11-23T12:11:57.903" v="2684" actId="47"/>
        <pc:sldMkLst>
          <pc:docMk/>
          <pc:sldMk cId="2233616957" sldId="2142532397"/>
        </pc:sldMkLst>
        <pc:spChg chg="mod">
          <ac:chgData name="Daniel Margetic (SECURITY)" userId="ee2278a4-4fec-4cd0-81f2-44424f444fea" providerId="ADAL" clId="{419864AD-0CCB-4F8F-B492-769EDE0EEF25}" dt="2023-11-23T12:07:10.156" v="2522" actId="20577"/>
          <ac:spMkLst>
            <pc:docMk/>
            <pc:sldMk cId="2233616957" sldId="2142532397"/>
            <ac:spMk id="7" creationId="{DF68B3D7-6A77-446B-9BE0-5761866275FA}"/>
          </ac:spMkLst>
        </pc:spChg>
        <pc:spChg chg="mod">
          <ac:chgData name="Daniel Margetic (SECURITY)" userId="ee2278a4-4fec-4cd0-81f2-44424f444fea" providerId="ADAL" clId="{419864AD-0CCB-4F8F-B492-769EDE0EEF25}" dt="2023-11-23T12:07:10.169" v="2523" actId="20577"/>
          <ac:spMkLst>
            <pc:docMk/>
            <pc:sldMk cId="2233616957" sldId="2142532397"/>
            <ac:spMk id="8" creationId="{18E67519-EB92-47EA-95FF-71912384D9F3}"/>
          </ac:spMkLst>
        </pc:spChg>
      </pc:sldChg>
      <pc:sldChg chg="modSp add del mod ord">
        <pc:chgData name="Daniel Margetic (SECURITY)" userId="ee2278a4-4fec-4cd0-81f2-44424f444fea" providerId="ADAL" clId="{419864AD-0CCB-4F8F-B492-769EDE0EEF25}" dt="2023-11-20T19:21:08.239" v="781" actId="47"/>
        <pc:sldMkLst>
          <pc:docMk/>
          <pc:sldMk cId="2520249858" sldId="2142532397"/>
        </pc:sldMkLst>
        <pc:spChg chg="mod">
          <ac:chgData name="Daniel Margetic (SECURITY)" userId="ee2278a4-4fec-4cd0-81f2-44424f444fea" providerId="ADAL" clId="{419864AD-0CCB-4F8F-B492-769EDE0EEF25}" dt="2023-11-17T01:45:01.383" v="95" actId="20577"/>
          <ac:spMkLst>
            <pc:docMk/>
            <pc:sldMk cId="2520249858" sldId="2142532397"/>
            <ac:spMk id="4" creationId="{FD92F025-1776-4403-B9D2-623921B955C4}"/>
          </ac:spMkLst>
        </pc:spChg>
        <pc:spChg chg="mod">
          <ac:chgData name="Daniel Margetic (SECURITY)" userId="ee2278a4-4fec-4cd0-81f2-44424f444fea" providerId="ADAL" clId="{419864AD-0CCB-4F8F-B492-769EDE0EEF25}" dt="2023-11-17T01:45:01.402" v="100" actId="20577"/>
          <ac:spMkLst>
            <pc:docMk/>
            <pc:sldMk cId="2520249858" sldId="2142532397"/>
            <ac:spMk id="5" creationId="{26DAAD99-B0A4-4450-8DD7-E1274ABD2AC4}"/>
          </ac:spMkLst>
        </pc:spChg>
        <pc:spChg chg="mod">
          <ac:chgData name="Daniel Margetic (SECURITY)" userId="ee2278a4-4fec-4cd0-81f2-44424f444fea" providerId="ADAL" clId="{419864AD-0CCB-4F8F-B492-769EDE0EEF25}" dt="2023-11-17T01:45:01.387" v="96" actId="20577"/>
          <ac:spMkLst>
            <pc:docMk/>
            <pc:sldMk cId="2520249858" sldId="2142532397"/>
            <ac:spMk id="8" creationId="{4B5C319F-B8B1-45BD-9E8E-CE6EA54E14C4}"/>
          </ac:spMkLst>
        </pc:spChg>
        <pc:spChg chg="mod">
          <ac:chgData name="Daniel Margetic (SECURITY)" userId="ee2278a4-4fec-4cd0-81f2-44424f444fea" providerId="ADAL" clId="{419864AD-0CCB-4F8F-B492-769EDE0EEF25}" dt="2023-11-17T01:45:01.396" v="99" actId="20577"/>
          <ac:spMkLst>
            <pc:docMk/>
            <pc:sldMk cId="2520249858" sldId="2142532397"/>
            <ac:spMk id="9" creationId="{B766487E-9ACD-4696-B909-0BD529DF9077}"/>
          </ac:spMkLst>
        </pc:spChg>
        <pc:spChg chg="mod">
          <ac:chgData name="Daniel Margetic (SECURITY)" userId="ee2278a4-4fec-4cd0-81f2-44424f444fea" providerId="ADAL" clId="{419864AD-0CCB-4F8F-B492-769EDE0EEF25}" dt="2023-11-17T01:45:01.409" v="101" actId="20577"/>
          <ac:spMkLst>
            <pc:docMk/>
            <pc:sldMk cId="2520249858" sldId="2142532397"/>
            <ac:spMk id="10" creationId="{16C628AB-B86D-42DC-BED2-78A954B9C5FA}"/>
          </ac:spMkLst>
        </pc:spChg>
        <pc:cxnChg chg="mod">
          <ac:chgData name="Daniel Margetic (SECURITY)" userId="ee2278a4-4fec-4cd0-81f2-44424f444fea" providerId="ADAL" clId="{419864AD-0CCB-4F8F-B492-769EDE0EEF25}" dt="2023-11-17T01:45:01.391" v="98"/>
          <ac:cxnSpMkLst>
            <pc:docMk/>
            <pc:sldMk cId="2520249858" sldId="2142532397"/>
            <ac:cxnSpMk id="18" creationId="{28AA62ED-5C89-4E21-BEA3-D3CE68733D6D}"/>
          </ac:cxnSpMkLst>
        </pc:cxnChg>
      </pc:sldChg>
      <pc:sldChg chg="modSp add del mod ord">
        <pc:chgData name="Daniel Margetic (SECURITY)" userId="ee2278a4-4fec-4cd0-81f2-44424f444fea" providerId="ADAL" clId="{419864AD-0CCB-4F8F-B492-769EDE0EEF25}" dt="2023-11-23T13:15:57.993" v="4177" actId="47"/>
        <pc:sldMkLst>
          <pc:docMk/>
          <pc:sldMk cId="2880076523" sldId="2142532397"/>
        </pc:sldMkLst>
        <pc:spChg chg="mod">
          <ac:chgData name="Daniel Margetic (SECURITY)" userId="ee2278a4-4fec-4cd0-81f2-44424f444fea" providerId="ADAL" clId="{419864AD-0CCB-4F8F-B492-769EDE0EEF25}" dt="2023-11-23T13:08:04.841" v="3986" actId="20577"/>
          <ac:spMkLst>
            <pc:docMk/>
            <pc:sldMk cId="2880076523" sldId="2142532397"/>
            <ac:spMk id="7" creationId="{DF68B3D7-6A77-446B-9BE0-5761866275FA}"/>
          </ac:spMkLst>
        </pc:spChg>
        <pc:spChg chg="mod">
          <ac:chgData name="Daniel Margetic (SECURITY)" userId="ee2278a4-4fec-4cd0-81f2-44424f444fea" providerId="ADAL" clId="{419864AD-0CCB-4F8F-B492-769EDE0EEF25}" dt="2023-11-23T13:08:04.858" v="3987" actId="20577"/>
          <ac:spMkLst>
            <pc:docMk/>
            <pc:sldMk cId="2880076523" sldId="2142532397"/>
            <ac:spMk id="8" creationId="{18E67519-EB92-47EA-95FF-71912384D9F3}"/>
          </ac:spMkLst>
        </pc:spChg>
      </pc:sldChg>
      <pc:sldChg chg="modSp add del mod ord">
        <pc:chgData name="Daniel Margetic (SECURITY)" userId="ee2278a4-4fec-4cd0-81f2-44424f444fea" providerId="ADAL" clId="{419864AD-0CCB-4F8F-B492-769EDE0EEF25}" dt="2023-11-22T02:13:08.944" v="2515" actId="47"/>
        <pc:sldMkLst>
          <pc:docMk/>
          <pc:sldMk cId="3010619523" sldId="2142532397"/>
        </pc:sldMkLst>
        <pc:spChg chg="mod">
          <ac:chgData name="Daniel Margetic (SECURITY)" userId="ee2278a4-4fec-4cd0-81f2-44424f444fea" providerId="ADAL" clId="{419864AD-0CCB-4F8F-B492-769EDE0EEF25}" dt="2023-11-22T02:09:51.237" v="1484" actId="20577"/>
          <ac:spMkLst>
            <pc:docMk/>
            <pc:sldMk cId="3010619523" sldId="2142532397"/>
            <ac:spMk id="7" creationId="{DF68B3D7-6A77-446B-9BE0-5761866275FA}"/>
          </ac:spMkLst>
        </pc:spChg>
        <pc:spChg chg="mod">
          <ac:chgData name="Daniel Margetic (SECURITY)" userId="ee2278a4-4fec-4cd0-81f2-44424f444fea" providerId="ADAL" clId="{419864AD-0CCB-4F8F-B492-769EDE0EEF25}" dt="2023-11-22T02:09:51.249" v="1485" actId="20577"/>
          <ac:spMkLst>
            <pc:docMk/>
            <pc:sldMk cId="3010619523" sldId="2142532397"/>
            <ac:spMk id="8" creationId="{18E67519-EB92-47EA-95FF-71912384D9F3}"/>
          </ac:spMkLst>
        </pc:spChg>
      </pc:sldChg>
      <pc:sldChg chg="modSp add del mod ord">
        <pc:chgData name="Daniel Margetic (SECURITY)" userId="ee2278a4-4fec-4cd0-81f2-44424f444fea" providerId="ADAL" clId="{419864AD-0CCB-4F8F-B492-769EDE0EEF25}" dt="2023-11-23T13:41:20.377" v="5493" actId="2696"/>
        <pc:sldMkLst>
          <pc:docMk/>
          <pc:sldMk cId="3418238490" sldId="2142532397"/>
        </pc:sldMkLst>
        <pc:spChg chg="mod">
          <ac:chgData name="Daniel Margetic (SECURITY)" userId="ee2278a4-4fec-4cd0-81f2-44424f444fea" providerId="ADAL" clId="{419864AD-0CCB-4F8F-B492-769EDE0EEF25}" dt="2023-11-23T13:38:56.452" v="4591" actId="20577"/>
          <ac:spMkLst>
            <pc:docMk/>
            <pc:sldMk cId="3418238490" sldId="2142532397"/>
            <ac:spMk id="7" creationId="{DF68B3D7-6A77-446B-9BE0-5761866275FA}"/>
          </ac:spMkLst>
        </pc:spChg>
        <pc:spChg chg="mod">
          <ac:chgData name="Daniel Margetic (SECURITY)" userId="ee2278a4-4fec-4cd0-81f2-44424f444fea" providerId="ADAL" clId="{419864AD-0CCB-4F8F-B492-769EDE0EEF25}" dt="2023-11-23T13:38:56.472" v="4592" actId="20577"/>
          <ac:spMkLst>
            <pc:docMk/>
            <pc:sldMk cId="3418238490" sldId="2142532397"/>
            <ac:spMk id="8" creationId="{18E67519-EB92-47EA-95FF-71912384D9F3}"/>
          </ac:spMkLst>
        </pc:spChg>
      </pc:sldChg>
      <pc:sldChg chg="modSp add del mod ord">
        <pc:chgData name="Daniel Margetic (SECURITY)" userId="ee2278a4-4fec-4cd0-81f2-44424f444fea" providerId="ADAL" clId="{419864AD-0CCB-4F8F-B492-769EDE0EEF25}" dt="2023-11-23T13:29:24.306" v="4420" actId="47"/>
        <pc:sldMkLst>
          <pc:docMk/>
          <pc:sldMk cId="4197342425" sldId="2142532397"/>
        </pc:sldMkLst>
        <pc:spChg chg="mod">
          <ac:chgData name="Daniel Margetic (SECURITY)" userId="ee2278a4-4fec-4cd0-81f2-44424f444fea" providerId="ADAL" clId="{419864AD-0CCB-4F8F-B492-769EDE0EEF25}" dt="2023-11-23T13:22:10.773" v="4344" actId="20577"/>
          <ac:spMkLst>
            <pc:docMk/>
            <pc:sldMk cId="4197342425" sldId="2142532397"/>
            <ac:spMk id="7" creationId="{DF68B3D7-6A77-446B-9BE0-5761866275FA}"/>
          </ac:spMkLst>
        </pc:spChg>
        <pc:spChg chg="mod">
          <ac:chgData name="Daniel Margetic (SECURITY)" userId="ee2278a4-4fec-4cd0-81f2-44424f444fea" providerId="ADAL" clId="{419864AD-0CCB-4F8F-B492-769EDE0EEF25}" dt="2023-11-23T13:22:10.802" v="4345" actId="20577"/>
          <ac:spMkLst>
            <pc:docMk/>
            <pc:sldMk cId="4197342425" sldId="2142532397"/>
            <ac:spMk id="8" creationId="{18E67519-EB92-47EA-95FF-71912384D9F3}"/>
          </ac:spMkLst>
        </pc:spChg>
      </pc:sldChg>
      <pc:sldChg chg="addSp modSp add del mod ord">
        <pc:chgData name="Daniel Margetic (SECURITY)" userId="ee2278a4-4fec-4cd0-81f2-44424f444fea" providerId="ADAL" clId="{419864AD-0CCB-4F8F-B492-769EDE0EEF25}" dt="2023-11-23T12:11:57.903" v="2684" actId="47"/>
        <pc:sldMkLst>
          <pc:docMk/>
          <pc:sldMk cId="654929833" sldId="2142532398"/>
        </pc:sldMkLst>
        <pc:spChg chg="mod">
          <ac:chgData name="Daniel Margetic (SECURITY)" userId="ee2278a4-4fec-4cd0-81f2-44424f444fea" providerId="ADAL" clId="{419864AD-0CCB-4F8F-B492-769EDE0EEF25}" dt="2023-11-23T12:10:56.602" v="2573" actId="20577"/>
          <ac:spMkLst>
            <pc:docMk/>
            <pc:sldMk cId="654929833" sldId="2142532398"/>
            <ac:spMk id="3" creationId="{02A2312C-B6C0-45C8-BA07-32B020802FF8}"/>
          </ac:spMkLst>
        </pc:spChg>
        <pc:spChg chg="mod">
          <ac:chgData name="Daniel Margetic (SECURITY)" userId="ee2278a4-4fec-4cd0-81f2-44424f444fea" providerId="ADAL" clId="{419864AD-0CCB-4F8F-B492-769EDE0EEF25}" dt="2023-11-23T12:10:56.609" v="2574" actId="20577"/>
          <ac:spMkLst>
            <pc:docMk/>
            <pc:sldMk cId="654929833" sldId="2142532398"/>
            <ac:spMk id="5" creationId="{449B3142-8E14-463C-9568-B853FC4E00D8}"/>
          </ac:spMkLst>
        </pc:spChg>
        <pc:spChg chg="mod">
          <ac:chgData name="Daniel Margetic (SECURITY)" userId="ee2278a4-4fec-4cd0-81f2-44424f444fea" providerId="ADAL" clId="{419864AD-0CCB-4F8F-B492-769EDE0EEF25}" dt="2023-11-23T12:07:10.194" v="2527" actId="20577"/>
          <ac:spMkLst>
            <pc:docMk/>
            <pc:sldMk cId="654929833" sldId="2142532398"/>
            <ac:spMk id="8" creationId="{3E3E86A1-51F0-4ACE-9110-65C339009DC5}"/>
          </ac:spMkLst>
        </pc:spChg>
        <pc:spChg chg="mod">
          <ac:chgData name="Daniel Margetic (SECURITY)" userId="ee2278a4-4fec-4cd0-81f2-44424f444fea" providerId="ADAL" clId="{419864AD-0CCB-4F8F-B492-769EDE0EEF25}" dt="2023-11-23T12:07:10.202" v="2528" actId="20577"/>
          <ac:spMkLst>
            <pc:docMk/>
            <pc:sldMk cId="654929833" sldId="2142532398"/>
            <ac:spMk id="9" creationId="{03055892-809B-4369-8DC3-837607F92822}"/>
          </ac:spMkLst>
        </pc:spChg>
        <pc:spChg chg="mod">
          <ac:chgData name="Daniel Margetic (SECURITY)" userId="ee2278a4-4fec-4cd0-81f2-44424f444fea" providerId="ADAL" clId="{419864AD-0CCB-4F8F-B492-769EDE0EEF25}" dt="2023-11-23T12:10:56.628" v="2580" actId="20577"/>
          <ac:spMkLst>
            <pc:docMk/>
            <pc:sldMk cId="654929833" sldId="2142532398"/>
            <ac:spMk id="12" creationId="{BF878C93-8775-4329-AC41-FB6E5F1F9E5D}"/>
          </ac:spMkLst>
        </pc:spChg>
        <pc:spChg chg="mod">
          <ac:chgData name="Daniel Margetic (SECURITY)" userId="ee2278a4-4fec-4cd0-81f2-44424f444fea" providerId="ADAL" clId="{419864AD-0CCB-4F8F-B492-769EDE0EEF25}" dt="2023-11-23T12:10:56.638" v="2581" actId="20577"/>
          <ac:spMkLst>
            <pc:docMk/>
            <pc:sldMk cId="654929833" sldId="2142532398"/>
            <ac:spMk id="13" creationId="{DEACA864-3795-4B65-93F0-66CF1A79BB5F}"/>
          </ac:spMkLst>
        </pc:spChg>
        <pc:spChg chg="mod">
          <ac:chgData name="Daniel Margetic (SECURITY)" userId="ee2278a4-4fec-4cd0-81f2-44424f444fea" providerId="ADAL" clId="{419864AD-0CCB-4F8F-B492-769EDE0EEF25}" dt="2023-11-23T12:07:10.240" v="2531" actId="20577"/>
          <ac:spMkLst>
            <pc:docMk/>
            <pc:sldMk cId="654929833" sldId="2142532398"/>
            <ac:spMk id="16" creationId="{8FAEC4C6-4999-49FA-9A20-D5286ACF228D}"/>
          </ac:spMkLst>
        </pc:spChg>
        <pc:spChg chg="mod">
          <ac:chgData name="Daniel Margetic (SECURITY)" userId="ee2278a4-4fec-4cd0-81f2-44424f444fea" providerId="ADAL" clId="{419864AD-0CCB-4F8F-B492-769EDE0EEF25}" dt="2023-11-23T12:07:10.248" v="2532" actId="20577"/>
          <ac:spMkLst>
            <pc:docMk/>
            <pc:sldMk cId="654929833" sldId="2142532398"/>
            <ac:spMk id="18" creationId="{534C3077-CDBF-4AF7-9BDC-213801286609}"/>
          </ac:spMkLst>
        </pc:spChg>
        <pc:spChg chg="mod">
          <ac:chgData name="Daniel Margetic (SECURITY)" userId="ee2278a4-4fec-4cd0-81f2-44424f444fea" providerId="ADAL" clId="{419864AD-0CCB-4F8F-B492-769EDE0EEF25}" dt="2023-11-23T12:09:06.966" v="2538" actId="20577"/>
          <ac:spMkLst>
            <pc:docMk/>
            <pc:sldMk cId="654929833" sldId="2142532398"/>
            <ac:spMk id="22" creationId="{26EC3D75-A7AA-419E-954A-541DBD940CE3}"/>
          </ac:spMkLst>
        </pc:spChg>
        <pc:spChg chg="mod">
          <ac:chgData name="Daniel Margetic (SECURITY)" userId="ee2278a4-4fec-4cd0-81f2-44424f444fea" providerId="ADAL" clId="{419864AD-0CCB-4F8F-B492-769EDE0EEF25}" dt="2023-11-23T12:09:07.013" v="2539" actId="20577"/>
          <ac:spMkLst>
            <pc:docMk/>
            <pc:sldMk cId="654929833" sldId="2142532398"/>
            <ac:spMk id="25" creationId="{92D996AE-5E09-476E-81FB-22FA58980C80}"/>
          </ac:spMkLst>
        </pc:spChg>
        <pc:spChg chg="mod">
          <ac:chgData name="Daniel Margetic (SECURITY)" userId="ee2278a4-4fec-4cd0-81f2-44424f444fea" providerId="ADAL" clId="{419864AD-0CCB-4F8F-B492-769EDE0EEF25}" dt="2023-11-23T12:09:53.830" v="2545" actId="20577"/>
          <ac:spMkLst>
            <pc:docMk/>
            <pc:sldMk cId="654929833" sldId="2142532398"/>
            <ac:spMk id="41" creationId="{5F718C7C-8E6C-4F1F-880F-BE556A2A4FA1}"/>
          </ac:spMkLst>
        </pc:spChg>
        <pc:spChg chg="mod">
          <ac:chgData name="Daniel Margetic (SECURITY)" userId="ee2278a4-4fec-4cd0-81f2-44424f444fea" providerId="ADAL" clId="{419864AD-0CCB-4F8F-B492-769EDE0EEF25}" dt="2023-11-23T12:09:53.843" v="2546" actId="20577"/>
          <ac:spMkLst>
            <pc:docMk/>
            <pc:sldMk cId="654929833" sldId="2142532398"/>
            <ac:spMk id="43" creationId="{9A0E3318-F6C4-42EA-8925-F6A87532565D}"/>
          </ac:spMkLst>
        </pc:spChg>
        <pc:spChg chg="mod">
          <ac:chgData name="Daniel Margetic (SECURITY)" userId="ee2278a4-4fec-4cd0-81f2-44424f444fea" providerId="ADAL" clId="{419864AD-0CCB-4F8F-B492-769EDE0EEF25}" dt="2023-11-23T12:10:52.003" v="2552" actId="20577"/>
          <ac:spMkLst>
            <pc:docMk/>
            <pc:sldMk cId="654929833" sldId="2142532398"/>
            <ac:spMk id="47" creationId="{97A63E6B-1073-45D8-81B7-6FB833A473A3}"/>
          </ac:spMkLst>
        </pc:spChg>
        <pc:spChg chg="mod">
          <ac:chgData name="Daniel Margetic (SECURITY)" userId="ee2278a4-4fec-4cd0-81f2-44424f444fea" providerId="ADAL" clId="{419864AD-0CCB-4F8F-B492-769EDE0EEF25}" dt="2023-11-23T12:10:52.033" v="2553" actId="20577"/>
          <ac:spMkLst>
            <pc:docMk/>
            <pc:sldMk cId="654929833" sldId="2142532398"/>
            <ac:spMk id="49" creationId="{D8B9A33B-ADD7-4791-8FF2-6D7E50EF2C36}"/>
          </ac:spMkLst>
        </pc:spChg>
        <pc:spChg chg="mod">
          <ac:chgData name="Daniel Margetic (SECURITY)" userId="ee2278a4-4fec-4cd0-81f2-44424f444fea" providerId="ADAL" clId="{419864AD-0CCB-4F8F-B492-769EDE0EEF25}" dt="2023-11-23T12:10:56.528" v="2559" actId="20577"/>
          <ac:spMkLst>
            <pc:docMk/>
            <pc:sldMk cId="654929833" sldId="2142532398"/>
            <ac:spMk id="53" creationId="{DE4F2781-57BF-400E-9776-D0CB596ECA76}"/>
          </ac:spMkLst>
        </pc:spChg>
        <pc:spChg chg="mod">
          <ac:chgData name="Daniel Margetic (SECURITY)" userId="ee2278a4-4fec-4cd0-81f2-44424f444fea" providerId="ADAL" clId="{419864AD-0CCB-4F8F-B492-769EDE0EEF25}" dt="2023-11-23T12:10:56.533" v="2560" actId="20577"/>
          <ac:spMkLst>
            <pc:docMk/>
            <pc:sldMk cId="654929833" sldId="2142532398"/>
            <ac:spMk id="55" creationId="{89E44410-8F83-483F-AF65-068A8FA9E76C}"/>
          </ac:spMkLst>
        </pc:spChg>
        <pc:spChg chg="mod">
          <ac:chgData name="Daniel Margetic (SECURITY)" userId="ee2278a4-4fec-4cd0-81f2-44424f444fea" providerId="ADAL" clId="{419864AD-0CCB-4F8F-B492-769EDE0EEF25}" dt="2023-11-23T12:10:56.662" v="2587" actId="20577"/>
          <ac:spMkLst>
            <pc:docMk/>
            <pc:sldMk cId="654929833" sldId="2142532398"/>
            <ac:spMk id="58" creationId="{68111BEC-B35B-A65C-5898-A3D5E3D8520B}"/>
          </ac:spMkLst>
        </pc:spChg>
        <pc:spChg chg="mod">
          <ac:chgData name="Daniel Margetic (SECURITY)" userId="ee2278a4-4fec-4cd0-81f2-44424f444fea" providerId="ADAL" clId="{419864AD-0CCB-4F8F-B492-769EDE0EEF25}" dt="2023-11-23T12:10:56.565" v="2566" actId="20577"/>
          <ac:spMkLst>
            <pc:docMk/>
            <pc:sldMk cId="654929833" sldId="2142532398"/>
            <ac:spMk id="59" creationId="{91C29F1C-4489-4EBD-A4B7-A32D7A563807}"/>
          </ac:spMkLst>
        </pc:spChg>
        <pc:spChg chg="mod">
          <ac:chgData name="Daniel Margetic (SECURITY)" userId="ee2278a4-4fec-4cd0-81f2-44424f444fea" providerId="ADAL" clId="{419864AD-0CCB-4F8F-B492-769EDE0EEF25}" dt="2023-11-23T12:10:56.679" v="2588" actId="20577"/>
          <ac:spMkLst>
            <pc:docMk/>
            <pc:sldMk cId="654929833" sldId="2142532398"/>
            <ac:spMk id="60" creationId="{AD2213D7-B94F-85E9-34DC-C57FCA787D02}"/>
          </ac:spMkLst>
        </pc:spChg>
        <pc:spChg chg="mod">
          <ac:chgData name="Daniel Margetic (SECURITY)" userId="ee2278a4-4fec-4cd0-81f2-44424f444fea" providerId="ADAL" clId="{419864AD-0CCB-4F8F-B492-769EDE0EEF25}" dt="2023-11-23T12:10:56.582" v="2567" actId="20577"/>
          <ac:spMkLst>
            <pc:docMk/>
            <pc:sldMk cId="654929833" sldId="2142532398"/>
            <ac:spMk id="61" creationId="{89C2434E-16C4-48B5-AA76-0F387E7C12B5}"/>
          </ac:spMkLst>
        </pc:spChg>
        <pc:picChg chg="add mod">
          <ac:chgData name="Daniel Margetic (SECURITY)" userId="ee2278a4-4fec-4cd0-81f2-44424f444fea" providerId="ADAL" clId="{419864AD-0CCB-4F8F-B492-769EDE0EEF25}" dt="2023-11-23T12:08:58.564" v="2537"/>
          <ac:picMkLst>
            <pc:docMk/>
            <pc:sldMk cId="654929833" sldId="2142532398"/>
            <ac:picMk id="32" creationId="{2229B4D0-B9C5-F445-282B-C0BCF5525F97}"/>
          </ac:picMkLst>
        </pc:picChg>
        <pc:picChg chg="add mod">
          <ac:chgData name="Daniel Margetic (SECURITY)" userId="ee2278a4-4fec-4cd0-81f2-44424f444fea" providerId="ADAL" clId="{419864AD-0CCB-4F8F-B492-769EDE0EEF25}" dt="2023-11-23T12:09:53.826" v="2544"/>
          <ac:picMkLst>
            <pc:docMk/>
            <pc:sldMk cId="654929833" sldId="2142532398"/>
            <ac:picMk id="34" creationId="{2A4E4F01-EEC2-5EC5-6573-E370EF60DC54}"/>
          </ac:picMkLst>
        </pc:picChg>
        <pc:picChg chg="add mod">
          <ac:chgData name="Daniel Margetic (SECURITY)" userId="ee2278a4-4fec-4cd0-81f2-44424f444fea" providerId="ADAL" clId="{419864AD-0CCB-4F8F-B492-769EDE0EEF25}" dt="2023-11-23T12:10:18.282" v="2551"/>
          <ac:picMkLst>
            <pc:docMk/>
            <pc:sldMk cId="654929833" sldId="2142532398"/>
            <ac:picMk id="35" creationId="{5E1E07EE-F252-308B-128B-C5B1CCEAD825}"/>
          </ac:picMkLst>
        </pc:picChg>
        <pc:picChg chg="add mod">
          <ac:chgData name="Daniel Margetic (SECURITY)" userId="ee2278a4-4fec-4cd0-81f2-44424f444fea" providerId="ADAL" clId="{419864AD-0CCB-4F8F-B492-769EDE0EEF25}" dt="2023-11-23T12:10:56.515" v="2558"/>
          <ac:picMkLst>
            <pc:docMk/>
            <pc:sldMk cId="654929833" sldId="2142532398"/>
            <ac:picMk id="44" creationId="{32B89FF0-CD81-7E47-7601-D5F43D880B49}"/>
          </ac:picMkLst>
        </pc:picChg>
        <pc:picChg chg="add mod">
          <ac:chgData name="Daniel Margetic (SECURITY)" userId="ee2278a4-4fec-4cd0-81f2-44424f444fea" providerId="ADAL" clId="{419864AD-0CCB-4F8F-B492-769EDE0EEF25}" dt="2023-11-23T12:10:56.556" v="2565"/>
          <ac:picMkLst>
            <pc:docMk/>
            <pc:sldMk cId="654929833" sldId="2142532398"/>
            <ac:picMk id="46" creationId="{3DC06CA9-EA09-CBB7-30F2-43C041123A14}"/>
          </ac:picMkLst>
        </pc:picChg>
        <pc:picChg chg="add mod">
          <ac:chgData name="Daniel Margetic (SECURITY)" userId="ee2278a4-4fec-4cd0-81f2-44424f444fea" providerId="ADAL" clId="{419864AD-0CCB-4F8F-B492-769EDE0EEF25}" dt="2023-11-23T12:10:56.596" v="2572"/>
          <ac:picMkLst>
            <pc:docMk/>
            <pc:sldMk cId="654929833" sldId="2142532398"/>
            <ac:picMk id="48" creationId="{8F9128B9-DD80-44A5-2149-E58AEEB3E40F}"/>
          </ac:picMkLst>
        </pc:picChg>
        <pc:picChg chg="add mod">
          <ac:chgData name="Daniel Margetic (SECURITY)" userId="ee2278a4-4fec-4cd0-81f2-44424f444fea" providerId="ADAL" clId="{419864AD-0CCB-4F8F-B492-769EDE0EEF25}" dt="2023-11-23T12:10:56.623" v="2579"/>
          <ac:picMkLst>
            <pc:docMk/>
            <pc:sldMk cId="654929833" sldId="2142532398"/>
            <ac:picMk id="50" creationId="{74B3FEC5-ED6E-4851-454C-8C0946C204B7}"/>
          </ac:picMkLst>
        </pc:picChg>
        <pc:picChg chg="add mod">
          <ac:chgData name="Daniel Margetic (SECURITY)" userId="ee2278a4-4fec-4cd0-81f2-44424f444fea" providerId="ADAL" clId="{419864AD-0CCB-4F8F-B492-769EDE0EEF25}" dt="2023-11-23T12:10:56.655" v="2586"/>
          <ac:picMkLst>
            <pc:docMk/>
            <pc:sldMk cId="654929833" sldId="2142532398"/>
            <ac:picMk id="52" creationId="{B37EE397-5AA9-EA50-7C52-C80B718E5DB0}"/>
          </ac:picMkLst>
        </pc:picChg>
        <pc:picChg chg="add mod">
          <ac:chgData name="Daniel Margetic (SECURITY)" userId="ee2278a4-4fec-4cd0-81f2-44424f444fea" providerId="ADAL" clId="{419864AD-0CCB-4F8F-B492-769EDE0EEF25}" dt="2023-11-23T12:10:56.702" v="2593"/>
          <ac:picMkLst>
            <pc:docMk/>
            <pc:sldMk cId="654929833" sldId="2142532398"/>
            <ac:picMk id="54" creationId="{20014018-ECC4-E2F5-FB44-7138E7E053C2}"/>
          </ac:picMkLst>
        </pc:picChg>
        <pc:cxnChg chg="mod">
          <ac:chgData name="Daniel Margetic (SECURITY)" userId="ee2278a4-4fec-4cd0-81f2-44424f444fea" providerId="ADAL" clId="{419864AD-0CCB-4F8F-B492-769EDE0EEF25}" dt="2023-11-23T12:07:10.206" v="2530"/>
          <ac:cxnSpMkLst>
            <pc:docMk/>
            <pc:sldMk cId="654929833" sldId="2142532398"/>
            <ac:cxnSpMk id="23" creationId="{AB43E8F0-8C3C-4F1E-919E-E1ECE342E8DE}"/>
          </ac:cxnSpMkLst>
        </pc:cxnChg>
      </pc:sldChg>
      <pc:sldChg chg="addSp delSp modSp add del mod ord">
        <pc:chgData name="Daniel Margetic (SECURITY)" userId="ee2278a4-4fec-4cd0-81f2-44424f444fea" providerId="ADAL" clId="{419864AD-0CCB-4F8F-B492-769EDE0EEF25}" dt="2023-11-22T02:13:08.944" v="2515" actId="47"/>
        <pc:sldMkLst>
          <pc:docMk/>
          <pc:sldMk cId="1480369108" sldId="2142532398"/>
        </pc:sldMkLst>
        <pc:spChg chg="mod">
          <ac:chgData name="Daniel Margetic (SECURITY)" userId="ee2278a4-4fec-4cd0-81f2-44424f444fea" providerId="ADAL" clId="{419864AD-0CCB-4F8F-B492-769EDE0EEF25}" dt="2023-11-22T02:09:51.595" v="1535" actId="20577"/>
          <ac:spMkLst>
            <pc:docMk/>
            <pc:sldMk cId="1480369108" sldId="2142532398"/>
            <ac:spMk id="3" creationId="{02A2312C-B6C0-45C8-BA07-32B020802FF8}"/>
          </ac:spMkLst>
        </pc:spChg>
        <pc:spChg chg="mod">
          <ac:chgData name="Daniel Margetic (SECURITY)" userId="ee2278a4-4fec-4cd0-81f2-44424f444fea" providerId="ADAL" clId="{419864AD-0CCB-4F8F-B492-769EDE0EEF25}" dt="2023-11-22T02:09:51.601" v="1536" actId="20577"/>
          <ac:spMkLst>
            <pc:docMk/>
            <pc:sldMk cId="1480369108" sldId="2142532398"/>
            <ac:spMk id="5" creationId="{449B3142-8E14-463C-9568-B853FC4E00D8}"/>
          </ac:spMkLst>
        </pc:spChg>
        <pc:spChg chg="mod">
          <ac:chgData name="Daniel Margetic (SECURITY)" userId="ee2278a4-4fec-4cd0-81f2-44424f444fea" providerId="ADAL" clId="{419864AD-0CCB-4F8F-B492-769EDE0EEF25}" dt="2023-11-22T02:09:51.302" v="1489" actId="20577"/>
          <ac:spMkLst>
            <pc:docMk/>
            <pc:sldMk cId="1480369108" sldId="2142532398"/>
            <ac:spMk id="8" creationId="{3E3E86A1-51F0-4ACE-9110-65C339009DC5}"/>
          </ac:spMkLst>
        </pc:spChg>
        <pc:spChg chg="mod">
          <ac:chgData name="Daniel Margetic (SECURITY)" userId="ee2278a4-4fec-4cd0-81f2-44424f444fea" providerId="ADAL" clId="{419864AD-0CCB-4F8F-B492-769EDE0EEF25}" dt="2023-11-22T02:09:51.314" v="1490" actId="20577"/>
          <ac:spMkLst>
            <pc:docMk/>
            <pc:sldMk cId="1480369108" sldId="2142532398"/>
            <ac:spMk id="9" creationId="{03055892-809B-4369-8DC3-837607F92822}"/>
          </ac:spMkLst>
        </pc:spChg>
        <pc:spChg chg="mod">
          <ac:chgData name="Daniel Margetic (SECURITY)" userId="ee2278a4-4fec-4cd0-81f2-44424f444fea" providerId="ADAL" clId="{419864AD-0CCB-4F8F-B492-769EDE0EEF25}" dt="2023-11-22T02:09:51.621" v="1542" actId="20577"/>
          <ac:spMkLst>
            <pc:docMk/>
            <pc:sldMk cId="1480369108" sldId="2142532398"/>
            <ac:spMk id="12" creationId="{BF878C93-8775-4329-AC41-FB6E5F1F9E5D}"/>
          </ac:spMkLst>
        </pc:spChg>
        <pc:spChg chg="mod">
          <ac:chgData name="Daniel Margetic (SECURITY)" userId="ee2278a4-4fec-4cd0-81f2-44424f444fea" providerId="ADAL" clId="{419864AD-0CCB-4F8F-B492-769EDE0EEF25}" dt="2023-11-22T02:09:51.629" v="1543" actId="20577"/>
          <ac:spMkLst>
            <pc:docMk/>
            <pc:sldMk cId="1480369108" sldId="2142532398"/>
            <ac:spMk id="13" creationId="{DEACA864-3795-4B65-93F0-66CF1A79BB5F}"/>
          </ac:spMkLst>
        </pc:spChg>
        <pc:spChg chg="mod">
          <ac:chgData name="Daniel Margetic (SECURITY)" userId="ee2278a4-4fec-4cd0-81f2-44424f444fea" providerId="ADAL" clId="{419864AD-0CCB-4F8F-B492-769EDE0EEF25}" dt="2023-11-22T02:09:51.355" v="1493" actId="20577"/>
          <ac:spMkLst>
            <pc:docMk/>
            <pc:sldMk cId="1480369108" sldId="2142532398"/>
            <ac:spMk id="16" creationId="{8FAEC4C6-4999-49FA-9A20-D5286ACF228D}"/>
          </ac:spMkLst>
        </pc:spChg>
        <pc:spChg chg="mod">
          <ac:chgData name="Daniel Margetic (SECURITY)" userId="ee2278a4-4fec-4cd0-81f2-44424f444fea" providerId="ADAL" clId="{419864AD-0CCB-4F8F-B492-769EDE0EEF25}" dt="2023-11-22T02:09:51.367" v="1494" actId="20577"/>
          <ac:spMkLst>
            <pc:docMk/>
            <pc:sldMk cId="1480369108" sldId="2142532398"/>
            <ac:spMk id="18" creationId="{534C3077-CDBF-4AF7-9BDC-213801286609}"/>
          </ac:spMkLst>
        </pc:spChg>
        <pc:spChg chg="mod">
          <ac:chgData name="Daniel Margetic (SECURITY)" userId="ee2278a4-4fec-4cd0-81f2-44424f444fea" providerId="ADAL" clId="{419864AD-0CCB-4F8F-B492-769EDE0EEF25}" dt="2023-11-22T02:09:51.681" v="1556" actId="20577"/>
          <ac:spMkLst>
            <pc:docMk/>
            <pc:sldMk cId="1480369108" sldId="2142532398"/>
            <ac:spMk id="21" creationId="{BD72CBD1-F987-DC47-6246-CDC9B07A9F66}"/>
          </ac:spMkLst>
        </pc:spChg>
        <pc:spChg chg="mod">
          <ac:chgData name="Daniel Margetic (SECURITY)" userId="ee2278a4-4fec-4cd0-81f2-44424f444fea" providerId="ADAL" clId="{419864AD-0CCB-4F8F-B492-769EDE0EEF25}" dt="2023-11-22T02:09:51.411" v="1500" actId="20577"/>
          <ac:spMkLst>
            <pc:docMk/>
            <pc:sldMk cId="1480369108" sldId="2142532398"/>
            <ac:spMk id="22" creationId="{26EC3D75-A7AA-419E-954A-541DBD940CE3}"/>
          </ac:spMkLst>
        </pc:spChg>
        <pc:spChg chg="mod">
          <ac:chgData name="Daniel Margetic (SECURITY)" userId="ee2278a4-4fec-4cd0-81f2-44424f444fea" providerId="ADAL" clId="{419864AD-0CCB-4F8F-B492-769EDE0EEF25}" dt="2023-11-22T02:09:51.420" v="1501" actId="20577"/>
          <ac:spMkLst>
            <pc:docMk/>
            <pc:sldMk cId="1480369108" sldId="2142532398"/>
            <ac:spMk id="25" creationId="{92D996AE-5E09-476E-81FB-22FA58980C80}"/>
          </ac:spMkLst>
        </pc:spChg>
        <pc:spChg chg="mod">
          <ac:chgData name="Daniel Margetic (SECURITY)" userId="ee2278a4-4fec-4cd0-81f2-44424f444fea" providerId="ADAL" clId="{419864AD-0CCB-4F8F-B492-769EDE0EEF25}" dt="2023-11-22T02:09:51.700" v="1557" actId="20577"/>
          <ac:spMkLst>
            <pc:docMk/>
            <pc:sldMk cId="1480369108" sldId="2142532398"/>
            <ac:spMk id="27" creationId="{4976D953-E6C7-72EC-1F0F-168561210E81}"/>
          </ac:spMkLst>
        </pc:spChg>
        <pc:spChg chg="del">
          <ac:chgData name="Daniel Margetic (SECURITY)" userId="ee2278a4-4fec-4cd0-81f2-44424f444fea" providerId="ADAL" clId="{419864AD-0CCB-4F8F-B492-769EDE0EEF25}" dt="2023-11-22T02:09:57.096" v="1700"/>
          <ac:spMkLst>
            <pc:docMk/>
            <pc:sldMk cId="1480369108" sldId="2142532398"/>
            <ac:spMk id="36" creationId="{A602988C-DDDA-DDBF-4079-F843938159FB}"/>
          </ac:spMkLst>
        </pc:spChg>
        <pc:spChg chg="del">
          <ac:chgData name="Daniel Margetic (SECURITY)" userId="ee2278a4-4fec-4cd0-81f2-44424f444fea" providerId="ADAL" clId="{419864AD-0CCB-4F8F-B492-769EDE0EEF25}" dt="2023-11-22T02:09:57.091" v="1698"/>
          <ac:spMkLst>
            <pc:docMk/>
            <pc:sldMk cId="1480369108" sldId="2142532398"/>
            <ac:spMk id="37" creationId="{F4571528-C912-862D-3B32-3DA7DF7811FE}"/>
          </ac:spMkLst>
        </pc:spChg>
        <pc:spChg chg="del">
          <ac:chgData name="Daniel Margetic (SECURITY)" userId="ee2278a4-4fec-4cd0-81f2-44424f444fea" providerId="ADAL" clId="{419864AD-0CCB-4F8F-B492-769EDE0EEF25}" dt="2023-11-22T02:09:57.080" v="1694"/>
          <ac:spMkLst>
            <pc:docMk/>
            <pc:sldMk cId="1480369108" sldId="2142532398"/>
            <ac:spMk id="39" creationId="{5543250D-67A3-CFE0-C0FF-CA25504BECE5}"/>
          </ac:spMkLst>
        </pc:spChg>
        <pc:spChg chg="del">
          <ac:chgData name="Daniel Margetic (SECURITY)" userId="ee2278a4-4fec-4cd0-81f2-44424f444fea" providerId="ADAL" clId="{419864AD-0CCB-4F8F-B492-769EDE0EEF25}" dt="2023-11-22T02:09:57.076" v="1692"/>
          <ac:spMkLst>
            <pc:docMk/>
            <pc:sldMk cId="1480369108" sldId="2142532398"/>
            <ac:spMk id="40" creationId="{2D9B9717-E01F-1D95-0AE4-2074F9F92C37}"/>
          </ac:spMkLst>
        </pc:spChg>
        <pc:spChg chg="mod">
          <ac:chgData name="Daniel Margetic (SECURITY)" userId="ee2278a4-4fec-4cd0-81f2-44424f444fea" providerId="ADAL" clId="{419864AD-0CCB-4F8F-B492-769EDE0EEF25}" dt="2023-11-22T02:09:51.464" v="1507" actId="20577"/>
          <ac:spMkLst>
            <pc:docMk/>
            <pc:sldMk cId="1480369108" sldId="2142532398"/>
            <ac:spMk id="41" creationId="{5F718C7C-8E6C-4F1F-880F-BE556A2A4FA1}"/>
          </ac:spMkLst>
        </pc:spChg>
        <pc:spChg chg="mod">
          <ac:chgData name="Daniel Margetic (SECURITY)" userId="ee2278a4-4fec-4cd0-81f2-44424f444fea" providerId="ADAL" clId="{419864AD-0CCB-4F8F-B492-769EDE0EEF25}" dt="2023-11-22T02:09:51.474" v="1508" actId="20577"/>
          <ac:spMkLst>
            <pc:docMk/>
            <pc:sldMk cId="1480369108" sldId="2142532398"/>
            <ac:spMk id="43" creationId="{9A0E3318-F6C4-42EA-8925-F6A87532565D}"/>
          </ac:spMkLst>
        </pc:spChg>
        <pc:spChg chg="mod">
          <ac:chgData name="Daniel Margetic (SECURITY)" userId="ee2278a4-4fec-4cd0-81f2-44424f444fea" providerId="ADAL" clId="{419864AD-0CCB-4F8F-B492-769EDE0EEF25}" dt="2023-11-22T02:09:51.500" v="1514" actId="20577"/>
          <ac:spMkLst>
            <pc:docMk/>
            <pc:sldMk cId="1480369108" sldId="2142532398"/>
            <ac:spMk id="47" creationId="{97A63E6B-1073-45D8-81B7-6FB833A473A3}"/>
          </ac:spMkLst>
        </pc:spChg>
        <pc:spChg chg="mod">
          <ac:chgData name="Daniel Margetic (SECURITY)" userId="ee2278a4-4fec-4cd0-81f2-44424f444fea" providerId="ADAL" clId="{419864AD-0CCB-4F8F-B492-769EDE0EEF25}" dt="2023-11-22T02:09:51.510" v="1515" actId="20577"/>
          <ac:spMkLst>
            <pc:docMk/>
            <pc:sldMk cId="1480369108" sldId="2142532398"/>
            <ac:spMk id="49" creationId="{D8B9A33B-ADD7-4791-8FF2-6D7E50EF2C36}"/>
          </ac:spMkLst>
        </pc:spChg>
        <pc:spChg chg="mod">
          <ac:chgData name="Daniel Margetic (SECURITY)" userId="ee2278a4-4fec-4cd0-81f2-44424f444fea" providerId="ADAL" clId="{419864AD-0CCB-4F8F-B492-769EDE0EEF25}" dt="2023-11-22T02:09:51.532" v="1521" actId="20577"/>
          <ac:spMkLst>
            <pc:docMk/>
            <pc:sldMk cId="1480369108" sldId="2142532398"/>
            <ac:spMk id="53" creationId="{DE4F2781-57BF-400E-9776-D0CB596ECA76}"/>
          </ac:spMkLst>
        </pc:spChg>
        <pc:spChg chg="mod">
          <ac:chgData name="Daniel Margetic (SECURITY)" userId="ee2278a4-4fec-4cd0-81f2-44424f444fea" providerId="ADAL" clId="{419864AD-0CCB-4F8F-B492-769EDE0EEF25}" dt="2023-11-22T02:09:51.542" v="1522" actId="20577"/>
          <ac:spMkLst>
            <pc:docMk/>
            <pc:sldMk cId="1480369108" sldId="2142532398"/>
            <ac:spMk id="55" creationId="{89E44410-8F83-483F-AF65-068A8FA9E76C}"/>
          </ac:spMkLst>
        </pc:spChg>
        <pc:spChg chg="mod">
          <ac:chgData name="Daniel Margetic (SECURITY)" userId="ee2278a4-4fec-4cd0-81f2-44424f444fea" providerId="ADAL" clId="{419864AD-0CCB-4F8F-B492-769EDE0EEF25}" dt="2023-11-22T02:09:51.652" v="1549" actId="20577"/>
          <ac:spMkLst>
            <pc:docMk/>
            <pc:sldMk cId="1480369108" sldId="2142532398"/>
            <ac:spMk id="58" creationId="{68111BEC-B35B-A65C-5898-A3D5E3D8520B}"/>
          </ac:spMkLst>
        </pc:spChg>
        <pc:spChg chg="mod">
          <ac:chgData name="Daniel Margetic (SECURITY)" userId="ee2278a4-4fec-4cd0-81f2-44424f444fea" providerId="ADAL" clId="{419864AD-0CCB-4F8F-B492-769EDE0EEF25}" dt="2023-11-22T02:09:51.564" v="1528" actId="20577"/>
          <ac:spMkLst>
            <pc:docMk/>
            <pc:sldMk cId="1480369108" sldId="2142532398"/>
            <ac:spMk id="59" creationId="{91C29F1C-4489-4EBD-A4B7-A32D7A563807}"/>
          </ac:spMkLst>
        </pc:spChg>
        <pc:spChg chg="mod">
          <ac:chgData name="Daniel Margetic (SECURITY)" userId="ee2278a4-4fec-4cd0-81f2-44424f444fea" providerId="ADAL" clId="{419864AD-0CCB-4F8F-B492-769EDE0EEF25}" dt="2023-11-22T02:09:51.661" v="1550" actId="20577"/>
          <ac:spMkLst>
            <pc:docMk/>
            <pc:sldMk cId="1480369108" sldId="2142532398"/>
            <ac:spMk id="60" creationId="{AD2213D7-B94F-85E9-34DC-C57FCA787D02}"/>
          </ac:spMkLst>
        </pc:spChg>
        <pc:spChg chg="mod">
          <ac:chgData name="Daniel Margetic (SECURITY)" userId="ee2278a4-4fec-4cd0-81f2-44424f444fea" providerId="ADAL" clId="{419864AD-0CCB-4F8F-B492-769EDE0EEF25}" dt="2023-11-22T02:09:51.574" v="1529" actId="20577"/>
          <ac:spMkLst>
            <pc:docMk/>
            <pc:sldMk cId="1480369108" sldId="2142532398"/>
            <ac:spMk id="61" creationId="{89C2434E-16C4-48B5-AA76-0F387E7C12B5}"/>
          </ac:spMkLst>
        </pc:spChg>
        <pc:picChg chg="del">
          <ac:chgData name="Daniel Margetic (SECURITY)" userId="ee2278a4-4fec-4cd0-81f2-44424f444fea" providerId="ADAL" clId="{419864AD-0CCB-4F8F-B492-769EDE0EEF25}" dt="2023-11-22T02:09:57.066" v="1688"/>
          <ac:picMkLst>
            <pc:docMk/>
            <pc:sldMk cId="1480369108" sldId="2142532398"/>
            <ac:picMk id="24" creationId="{7A543243-82C7-D361-4049-07433B84DFC8}"/>
          </ac:picMkLst>
        </pc:picChg>
        <pc:picChg chg="del">
          <ac:chgData name="Daniel Margetic (SECURITY)" userId="ee2278a4-4fec-4cd0-81f2-44424f444fea" providerId="ADAL" clId="{419864AD-0CCB-4F8F-B492-769EDE0EEF25}" dt="2023-11-22T02:09:57.062" v="1686"/>
          <ac:picMkLst>
            <pc:docMk/>
            <pc:sldMk cId="1480369108" sldId="2142532398"/>
            <ac:picMk id="29" creationId="{214A66FA-75FA-2363-A4DB-B5EF1BB57366}"/>
          </ac:picMkLst>
        </pc:picChg>
        <pc:picChg chg="del">
          <ac:chgData name="Daniel Margetic (SECURITY)" userId="ee2278a4-4fec-4cd0-81f2-44424f444fea" providerId="ADAL" clId="{419864AD-0CCB-4F8F-B492-769EDE0EEF25}" dt="2023-11-22T02:09:57.057" v="1684"/>
          <ac:picMkLst>
            <pc:docMk/>
            <pc:sldMk cId="1480369108" sldId="2142532398"/>
            <ac:picMk id="31" creationId="{F59D4826-559A-2B01-1D78-4C97C5D83639}"/>
          </ac:picMkLst>
        </pc:picChg>
        <pc:picChg chg="add del mod">
          <ac:chgData name="Daniel Margetic (SECURITY)" userId="ee2278a4-4fec-4cd0-81f2-44424f444fea" providerId="ADAL" clId="{419864AD-0CCB-4F8F-B492-769EDE0EEF25}" dt="2023-11-22T02:09:57.052" v="1682"/>
          <ac:picMkLst>
            <pc:docMk/>
            <pc:sldMk cId="1480369108" sldId="2142532398"/>
            <ac:picMk id="32" creationId="{D2007667-F30F-BD88-D44C-12DDEA5B53AA}"/>
          </ac:picMkLst>
        </pc:picChg>
        <pc:picChg chg="add del mod">
          <ac:chgData name="Daniel Margetic (SECURITY)" userId="ee2278a4-4fec-4cd0-81f2-44424f444fea" providerId="ADAL" clId="{419864AD-0CCB-4F8F-B492-769EDE0EEF25}" dt="2023-11-22T02:09:57.047" v="1680"/>
          <ac:picMkLst>
            <pc:docMk/>
            <pc:sldMk cId="1480369108" sldId="2142532398"/>
            <ac:picMk id="34" creationId="{8D473013-42A9-CF98-4C37-564CF7B0D087}"/>
          </ac:picMkLst>
        </pc:picChg>
        <pc:picChg chg="add del mod">
          <ac:chgData name="Daniel Margetic (SECURITY)" userId="ee2278a4-4fec-4cd0-81f2-44424f444fea" providerId="ADAL" clId="{419864AD-0CCB-4F8F-B492-769EDE0EEF25}" dt="2023-11-22T02:09:57.042" v="1678"/>
          <ac:picMkLst>
            <pc:docMk/>
            <pc:sldMk cId="1480369108" sldId="2142532398"/>
            <ac:picMk id="35" creationId="{31F90E7C-B3F0-91DE-CA1F-277022513189}"/>
          </ac:picMkLst>
        </pc:picChg>
        <pc:picChg chg="del">
          <ac:chgData name="Daniel Margetic (SECURITY)" userId="ee2278a4-4fec-4cd0-81f2-44424f444fea" providerId="ADAL" clId="{419864AD-0CCB-4F8F-B492-769EDE0EEF25}" dt="2023-11-22T02:09:57.085" v="1696"/>
          <ac:picMkLst>
            <pc:docMk/>
            <pc:sldMk cId="1480369108" sldId="2142532398"/>
            <ac:picMk id="38" creationId="{61DA346B-E781-1C3E-EB67-A9BDBF097C3D}"/>
          </ac:picMkLst>
        </pc:picChg>
        <pc:picChg chg="del">
          <ac:chgData name="Daniel Margetic (SECURITY)" userId="ee2278a4-4fec-4cd0-81f2-44424f444fea" providerId="ADAL" clId="{419864AD-0CCB-4F8F-B492-769EDE0EEF25}" dt="2023-11-22T02:09:57.071" v="1690"/>
          <ac:picMkLst>
            <pc:docMk/>
            <pc:sldMk cId="1480369108" sldId="2142532398"/>
            <ac:picMk id="42" creationId="{829907AD-6DD2-8AE7-80EE-B46F0E0F84E8}"/>
          </ac:picMkLst>
        </pc:picChg>
        <pc:picChg chg="add del mod">
          <ac:chgData name="Daniel Margetic (SECURITY)" userId="ee2278a4-4fec-4cd0-81f2-44424f444fea" providerId="ADAL" clId="{419864AD-0CCB-4F8F-B492-769EDE0EEF25}" dt="2023-11-22T02:09:57.034" v="1676"/>
          <ac:picMkLst>
            <pc:docMk/>
            <pc:sldMk cId="1480369108" sldId="2142532398"/>
            <ac:picMk id="44" creationId="{B45701CA-2F7D-BE22-B6AF-2C607E8782B7}"/>
          </ac:picMkLst>
        </pc:picChg>
        <pc:picChg chg="add del mod">
          <ac:chgData name="Daniel Margetic (SECURITY)" userId="ee2278a4-4fec-4cd0-81f2-44424f444fea" providerId="ADAL" clId="{419864AD-0CCB-4F8F-B492-769EDE0EEF25}" dt="2023-11-22T02:09:57.029" v="1674"/>
          <ac:picMkLst>
            <pc:docMk/>
            <pc:sldMk cId="1480369108" sldId="2142532398"/>
            <ac:picMk id="46" creationId="{696A77E5-A29C-C326-B906-4A5936ED5339}"/>
          </ac:picMkLst>
        </pc:picChg>
        <pc:picChg chg="add del mod">
          <ac:chgData name="Daniel Margetic (SECURITY)" userId="ee2278a4-4fec-4cd0-81f2-44424f444fea" providerId="ADAL" clId="{419864AD-0CCB-4F8F-B492-769EDE0EEF25}" dt="2023-11-22T02:09:57.025" v="1672"/>
          <ac:picMkLst>
            <pc:docMk/>
            <pc:sldMk cId="1480369108" sldId="2142532398"/>
            <ac:picMk id="48" creationId="{B2C80FAE-430F-2C33-9635-AB955D6A7332}"/>
          </ac:picMkLst>
        </pc:picChg>
        <pc:picChg chg="add del mod">
          <ac:chgData name="Daniel Margetic (SECURITY)" userId="ee2278a4-4fec-4cd0-81f2-44424f444fea" providerId="ADAL" clId="{419864AD-0CCB-4F8F-B492-769EDE0EEF25}" dt="2023-11-22T02:09:57.018" v="1670"/>
          <ac:picMkLst>
            <pc:docMk/>
            <pc:sldMk cId="1480369108" sldId="2142532398"/>
            <ac:picMk id="50" creationId="{B9001A06-2759-04B6-F41D-C091421D6211}"/>
          </ac:picMkLst>
        </pc:picChg>
        <pc:picChg chg="add del mod">
          <ac:chgData name="Daniel Margetic (SECURITY)" userId="ee2278a4-4fec-4cd0-81f2-44424f444fea" providerId="ADAL" clId="{419864AD-0CCB-4F8F-B492-769EDE0EEF25}" dt="2023-11-22T02:09:56.992" v="1668"/>
          <ac:picMkLst>
            <pc:docMk/>
            <pc:sldMk cId="1480369108" sldId="2142532398"/>
            <ac:picMk id="52" creationId="{4A45F4B4-8BAF-7704-A392-89AB9E3892DE}"/>
          </ac:picMkLst>
        </pc:picChg>
        <pc:picChg chg="add del mod">
          <ac:chgData name="Daniel Margetic (SECURITY)" userId="ee2278a4-4fec-4cd0-81f2-44424f444fea" providerId="ADAL" clId="{419864AD-0CCB-4F8F-B492-769EDE0EEF25}" dt="2023-11-22T02:09:56.987" v="1666"/>
          <ac:picMkLst>
            <pc:docMk/>
            <pc:sldMk cId="1480369108" sldId="2142532398"/>
            <ac:picMk id="54" creationId="{EE115BD3-D0E7-4D22-18CA-3ECD27400A3B}"/>
          </ac:picMkLst>
        </pc:picChg>
        <pc:picChg chg="add del mod">
          <ac:chgData name="Daniel Margetic (SECURITY)" userId="ee2278a4-4fec-4cd0-81f2-44424f444fea" providerId="ADAL" clId="{419864AD-0CCB-4F8F-B492-769EDE0EEF25}" dt="2023-11-22T02:09:56.983" v="1664"/>
          <ac:picMkLst>
            <pc:docMk/>
            <pc:sldMk cId="1480369108" sldId="2142532398"/>
            <ac:picMk id="56" creationId="{920E0E7E-3C38-F0C1-1BE2-2AA47E2AED73}"/>
          </ac:picMkLst>
        </pc:picChg>
        <pc:cxnChg chg="mod">
          <ac:chgData name="Daniel Margetic (SECURITY)" userId="ee2278a4-4fec-4cd0-81f2-44424f444fea" providerId="ADAL" clId="{419864AD-0CCB-4F8F-B492-769EDE0EEF25}" dt="2023-11-22T02:09:51.320" v="1492"/>
          <ac:cxnSpMkLst>
            <pc:docMk/>
            <pc:sldMk cId="1480369108" sldId="2142532398"/>
            <ac:cxnSpMk id="23" creationId="{AB43E8F0-8C3C-4F1E-919E-E1ECE342E8DE}"/>
          </ac:cxnSpMkLst>
        </pc:cxnChg>
      </pc:sldChg>
      <pc:sldChg chg="addSp modSp add del mod ord">
        <pc:chgData name="Daniel Margetic (SECURITY)" userId="ee2278a4-4fec-4cd0-81f2-44424f444fea" providerId="ADAL" clId="{419864AD-0CCB-4F8F-B492-769EDE0EEF25}" dt="2023-11-23T13:21:58.064" v="4340" actId="47"/>
        <pc:sldMkLst>
          <pc:docMk/>
          <pc:sldMk cId="1912540845" sldId="2142532398"/>
        </pc:sldMkLst>
        <pc:spChg chg="mod">
          <ac:chgData name="Daniel Margetic (SECURITY)" userId="ee2278a4-4fec-4cd0-81f2-44424f444fea" providerId="ADAL" clId="{419864AD-0CCB-4F8F-B492-769EDE0EEF25}" dt="2023-11-23T13:17:41.823" v="4238" actId="20577"/>
          <ac:spMkLst>
            <pc:docMk/>
            <pc:sldMk cId="1912540845" sldId="2142532398"/>
            <ac:spMk id="3" creationId="{02A2312C-B6C0-45C8-BA07-32B020802FF8}"/>
          </ac:spMkLst>
        </pc:spChg>
        <pc:spChg chg="mod">
          <ac:chgData name="Daniel Margetic (SECURITY)" userId="ee2278a4-4fec-4cd0-81f2-44424f444fea" providerId="ADAL" clId="{419864AD-0CCB-4F8F-B492-769EDE0EEF25}" dt="2023-11-23T13:17:41.828" v="4239" actId="20577"/>
          <ac:spMkLst>
            <pc:docMk/>
            <pc:sldMk cId="1912540845" sldId="2142532398"/>
            <ac:spMk id="5" creationId="{449B3142-8E14-463C-9568-B853FC4E00D8}"/>
          </ac:spMkLst>
        </pc:spChg>
        <pc:spChg chg="mod">
          <ac:chgData name="Daniel Margetic (SECURITY)" userId="ee2278a4-4fec-4cd0-81f2-44424f444fea" providerId="ADAL" clId="{419864AD-0CCB-4F8F-B492-769EDE0EEF25}" dt="2023-11-23T13:17:41.561" v="4186" actId="20577"/>
          <ac:spMkLst>
            <pc:docMk/>
            <pc:sldMk cId="1912540845" sldId="2142532398"/>
            <ac:spMk id="8" creationId="{3E3E86A1-51F0-4ACE-9110-65C339009DC5}"/>
          </ac:spMkLst>
        </pc:spChg>
        <pc:spChg chg="mod">
          <ac:chgData name="Daniel Margetic (SECURITY)" userId="ee2278a4-4fec-4cd0-81f2-44424f444fea" providerId="ADAL" clId="{419864AD-0CCB-4F8F-B492-769EDE0EEF25}" dt="2023-11-23T13:17:41.578" v="4187" actId="20577"/>
          <ac:spMkLst>
            <pc:docMk/>
            <pc:sldMk cId="1912540845" sldId="2142532398"/>
            <ac:spMk id="9" creationId="{03055892-809B-4369-8DC3-837607F92822}"/>
          </ac:spMkLst>
        </pc:spChg>
        <pc:spChg chg="mod">
          <ac:chgData name="Daniel Margetic (SECURITY)" userId="ee2278a4-4fec-4cd0-81f2-44424f444fea" providerId="ADAL" clId="{419864AD-0CCB-4F8F-B492-769EDE0EEF25}" dt="2023-11-23T13:17:41.845" v="4246" actId="20577"/>
          <ac:spMkLst>
            <pc:docMk/>
            <pc:sldMk cId="1912540845" sldId="2142532398"/>
            <ac:spMk id="12" creationId="{BF878C93-8775-4329-AC41-FB6E5F1F9E5D}"/>
          </ac:spMkLst>
        </pc:spChg>
        <pc:spChg chg="mod">
          <ac:chgData name="Daniel Margetic (SECURITY)" userId="ee2278a4-4fec-4cd0-81f2-44424f444fea" providerId="ADAL" clId="{419864AD-0CCB-4F8F-B492-769EDE0EEF25}" dt="2023-11-23T13:17:41.850" v="4247" actId="20577"/>
          <ac:spMkLst>
            <pc:docMk/>
            <pc:sldMk cId="1912540845" sldId="2142532398"/>
            <ac:spMk id="13" creationId="{DEACA864-3795-4B65-93F0-66CF1A79BB5F}"/>
          </ac:spMkLst>
        </pc:spChg>
        <pc:spChg chg="mod">
          <ac:chgData name="Daniel Margetic (SECURITY)" userId="ee2278a4-4fec-4cd0-81f2-44424f444fea" providerId="ADAL" clId="{419864AD-0CCB-4F8F-B492-769EDE0EEF25}" dt="2023-11-23T13:17:41.609" v="4190" actId="20577"/>
          <ac:spMkLst>
            <pc:docMk/>
            <pc:sldMk cId="1912540845" sldId="2142532398"/>
            <ac:spMk id="16" creationId="{8FAEC4C6-4999-49FA-9A20-D5286ACF228D}"/>
          </ac:spMkLst>
        </pc:spChg>
        <pc:spChg chg="mod">
          <ac:chgData name="Daniel Margetic (SECURITY)" userId="ee2278a4-4fec-4cd0-81f2-44424f444fea" providerId="ADAL" clId="{419864AD-0CCB-4F8F-B492-769EDE0EEF25}" dt="2023-11-23T13:17:41.619" v="4191" actId="20577"/>
          <ac:spMkLst>
            <pc:docMk/>
            <pc:sldMk cId="1912540845" sldId="2142532398"/>
            <ac:spMk id="18" creationId="{534C3077-CDBF-4AF7-9BDC-213801286609}"/>
          </ac:spMkLst>
        </pc:spChg>
        <pc:spChg chg="mod">
          <ac:chgData name="Daniel Margetic (SECURITY)" userId="ee2278a4-4fec-4cd0-81f2-44424f444fea" providerId="ADAL" clId="{419864AD-0CCB-4F8F-B492-769EDE0EEF25}" dt="2023-11-23T13:17:41.645" v="4198" actId="20577"/>
          <ac:spMkLst>
            <pc:docMk/>
            <pc:sldMk cId="1912540845" sldId="2142532398"/>
            <ac:spMk id="22" creationId="{26EC3D75-A7AA-419E-954A-541DBD940CE3}"/>
          </ac:spMkLst>
        </pc:spChg>
        <pc:spChg chg="mod">
          <ac:chgData name="Daniel Margetic (SECURITY)" userId="ee2278a4-4fec-4cd0-81f2-44424f444fea" providerId="ADAL" clId="{419864AD-0CCB-4F8F-B492-769EDE0EEF25}" dt="2023-11-23T13:17:41.645" v="4199" actId="20577"/>
          <ac:spMkLst>
            <pc:docMk/>
            <pc:sldMk cId="1912540845" sldId="2142532398"/>
            <ac:spMk id="25" creationId="{92D996AE-5E09-476E-81FB-22FA58980C80}"/>
          </ac:spMkLst>
        </pc:spChg>
        <pc:spChg chg="mod">
          <ac:chgData name="Daniel Margetic (SECURITY)" userId="ee2278a4-4fec-4cd0-81f2-44424f444fea" providerId="ADAL" clId="{419864AD-0CCB-4F8F-B492-769EDE0EEF25}" dt="2023-11-23T13:17:41.678" v="4206" actId="20577"/>
          <ac:spMkLst>
            <pc:docMk/>
            <pc:sldMk cId="1912540845" sldId="2142532398"/>
            <ac:spMk id="41" creationId="{5F718C7C-8E6C-4F1F-880F-BE556A2A4FA1}"/>
          </ac:spMkLst>
        </pc:spChg>
        <pc:spChg chg="mod">
          <ac:chgData name="Daniel Margetic (SECURITY)" userId="ee2278a4-4fec-4cd0-81f2-44424f444fea" providerId="ADAL" clId="{419864AD-0CCB-4F8F-B492-769EDE0EEF25}" dt="2023-11-23T13:17:41.685" v="4207" actId="20577"/>
          <ac:spMkLst>
            <pc:docMk/>
            <pc:sldMk cId="1912540845" sldId="2142532398"/>
            <ac:spMk id="43" creationId="{9A0E3318-F6C4-42EA-8925-F6A87532565D}"/>
          </ac:spMkLst>
        </pc:spChg>
        <pc:spChg chg="mod">
          <ac:chgData name="Daniel Margetic (SECURITY)" userId="ee2278a4-4fec-4cd0-81f2-44424f444fea" providerId="ADAL" clId="{419864AD-0CCB-4F8F-B492-769EDE0EEF25}" dt="2023-11-23T13:17:41.716" v="4214" actId="20577"/>
          <ac:spMkLst>
            <pc:docMk/>
            <pc:sldMk cId="1912540845" sldId="2142532398"/>
            <ac:spMk id="47" creationId="{97A63E6B-1073-45D8-81B7-6FB833A473A3}"/>
          </ac:spMkLst>
        </pc:spChg>
        <pc:spChg chg="mod">
          <ac:chgData name="Daniel Margetic (SECURITY)" userId="ee2278a4-4fec-4cd0-81f2-44424f444fea" providerId="ADAL" clId="{419864AD-0CCB-4F8F-B492-769EDE0EEF25}" dt="2023-11-23T13:17:41.732" v="4215" actId="20577"/>
          <ac:spMkLst>
            <pc:docMk/>
            <pc:sldMk cId="1912540845" sldId="2142532398"/>
            <ac:spMk id="49" creationId="{D8B9A33B-ADD7-4791-8FF2-6D7E50EF2C36}"/>
          </ac:spMkLst>
        </pc:spChg>
        <pc:spChg chg="mod">
          <ac:chgData name="Daniel Margetic (SECURITY)" userId="ee2278a4-4fec-4cd0-81f2-44424f444fea" providerId="ADAL" clId="{419864AD-0CCB-4F8F-B492-769EDE0EEF25}" dt="2023-11-23T13:17:41.758" v="4222" actId="20577"/>
          <ac:spMkLst>
            <pc:docMk/>
            <pc:sldMk cId="1912540845" sldId="2142532398"/>
            <ac:spMk id="53" creationId="{DE4F2781-57BF-400E-9776-D0CB596ECA76}"/>
          </ac:spMkLst>
        </pc:spChg>
        <pc:spChg chg="mod">
          <ac:chgData name="Daniel Margetic (SECURITY)" userId="ee2278a4-4fec-4cd0-81f2-44424f444fea" providerId="ADAL" clId="{419864AD-0CCB-4F8F-B492-769EDE0EEF25}" dt="2023-11-23T13:17:41.783" v="4223" actId="20577"/>
          <ac:spMkLst>
            <pc:docMk/>
            <pc:sldMk cId="1912540845" sldId="2142532398"/>
            <ac:spMk id="55" creationId="{89E44410-8F83-483F-AF65-068A8FA9E76C}"/>
          </ac:spMkLst>
        </pc:spChg>
        <pc:spChg chg="mod">
          <ac:chgData name="Daniel Margetic (SECURITY)" userId="ee2278a4-4fec-4cd0-81f2-44424f444fea" providerId="ADAL" clId="{419864AD-0CCB-4F8F-B492-769EDE0EEF25}" dt="2023-11-23T13:17:41.866" v="4254" actId="20577"/>
          <ac:spMkLst>
            <pc:docMk/>
            <pc:sldMk cId="1912540845" sldId="2142532398"/>
            <ac:spMk id="58" creationId="{68111BEC-B35B-A65C-5898-A3D5E3D8520B}"/>
          </ac:spMkLst>
        </pc:spChg>
        <pc:spChg chg="mod">
          <ac:chgData name="Daniel Margetic (SECURITY)" userId="ee2278a4-4fec-4cd0-81f2-44424f444fea" providerId="ADAL" clId="{419864AD-0CCB-4F8F-B492-769EDE0EEF25}" dt="2023-11-23T13:17:41.801" v="4230" actId="20577"/>
          <ac:spMkLst>
            <pc:docMk/>
            <pc:sldMk cId="1912540845" sldId="2142532398"/>
            <ac:spMk id="59" creationId="{91C29F1C-4489-4EBD-A4B7-A32D7A563807}"/>
          </ac:spMkLst>
        </pc:spChg>
        <pc:spChg chg="mod">
          <ac:chgData name="Daniel Margetic (SECURITY)" userId="ee2278a4-4fec-4cd0-81f2-44424f444fea" providerId="ADAL" clId="{419864AD-0CCB-4F8F-B492-769EDE0EEF25}" dt="2023-11-23T13:17:41.872" v="4255" actId="20577"/>
          <ac:spMkLst>
            <pc:docMk/>
            <pc:sldMk cId="1912540845" sldId="2142532398"/>
            <ac:spMk id="60" creationId="{AD2213D7-B94F-85E9-34DC-C57FCA787D02}"/>
          </ac:spMkLst>
        </pc:spChg>
        <pc:spChg chg="mod">
          <ac:chgData name="Daniel Margetic (SECURITY)" userId="ee2278a4-4fec-4cd0-81f2-44424f444fea" providerId="ADAL" clId="{419864AD-0CCB-4F8F-B492-769EDE0EEF25}" dt="2023-11-23T13:17:41.807" v="4231" actId="20577"/>
          <ac:spMkLst>
            <pc:docMk/>
            <pc:sldMk cId="1912540845" sldId="2142532398"/>
            <ac:spMk id="61" creationId="{89C2434E-16C4-48B5-AA76-0F387E7C12B5}"/>
          </ac:spMkLst>
        </pc:spChg>
        <pc:picChg chg="add mod">
          <ac:chgData name="Daniel Margetic (SECURITY)" userId="ee2278a4-4fec-4cd0-81f2-44424f444fea" providerId="ADAL" clId="{419864AD-0CCB-4F8F-B492-769EDE0EEF25}" dt="2023-11-23T13:17:41.639" v="4197"/>
          <ac:picMkLst>
            <pc:docMk/>
            <pc:sldMk cId="1912540845" sldId="2142532398"/>
            <ac:picMk id="32" creationId="{12BD5932-39B7-0A69-CBB5-5A6A45656561}"/>
          </ac:picMkLst>
        </pc:picChg>
        <pc:picChg chg="add mod">
          <ac:chgData name="Daniel Margetic (SECURITY)" userId="ee2278a4-4fec-4cd0-81f2-44424f444fea" providerId="ADAL" clId="{419864AD-0CCB-4F8F-B492-769EDE0EEF25}" dt="2023-11-23T13:17:41.670" v="4205"/>
          <ac:picMkLst>
            <pc:docMk/>
            <pc:sldMk cId="1912540845" sldId="2142532398"/>
            <ac:picMk id="34" creationId="{56878A0A-7C36-90B5-1C61-53E154DF6B62}"/>
          </ac:picMkLst>
        </pc:picChg>
        <pc:picChg chg="add mod">
          <ac:chgData name="Daniel Margetic (SECURITY)" userId="ee2278a4-4fec-4cd0-81f2-44424f444fea" providerId="ADAL" clId="{419864AD-0CCB-4F8F-B492-769EDE0EEF25}" dt="2023-11-23T13:17:41.716" v="4213"/>
          <ac:picMkLst>
            <pc:docMk/>
            <pc:sldMk cId="1912540845" sldId="2142532398"/>
            <ac:picMk id="35" creationId="{A5708B9D-1190-AAFD-4558-9664724CC1D9}"/>
          </ac:picMkLst>
        </pc:picChg>
        <pc:picChg chg="add mod">
          <ac:chgData name="Daniel Margetic (SECURITY)" userId="ee2278a4-4fec-4cd0-81f2-44424f444fea" providerId="ADAL" clId="{419864AD-0CCB-4F8F-B492-769EDE0EEF25}" dt="2023-11-23T13:17:41.750" v="4221"/>
          <ac:picMkLst>
            <pc:docMk/>
            <pc:sldMk cId="1912540845" sldId="2142532398"/>
            <ac:picMk id="44" creationId="{914F5C96-35D5-3F0D-9455-49BB30C00AC1}"/>
          </ac:picMkLst>
        </pc:picChg>
        <pc:picChg chg="add mod">
          <ac:chgData name="Daniel Margetic (SECURITY)" userId="ee2278a4-4fec-4cd0-81f2-44424f444fea" providerId="ADAL" clId="{419864AD-0CCB-4F8F-B492-769EDE0EEF25}" dt="2023-11-23T13:17:41.797" v="4229"/>
          <ac:picMkLst>
            <pc:docMk/>
            <pc:sldMk cId="1912540845" sldId="2142532398"/>
            <ac:picMk id="46" creationId="{61BD414D-D2CE-CAB4-4A97-06CBB9FB6471}"/>
          </ac:picMkLst>
        </pc:picChg>
        <pc:picChg chg="add mod">
          <ac:chgData name="Daniel Margetic (SECURITY)" userId="ee2278a4-4fec-4cd0-81f2-44424f444fea" providerId="ADAL" clId="{419864AD-0CCB-4F8F-B492-769EDE0EEF25}" dt="2023-11-23T13:17:41.819" v="4237"/>
          <ac:picMkLst>
            <pc:docMk/>
            <pc:sldMk cId="1912540845" sldId="2142532398"/>
            <ac:picMk id="48" creationId="{1296341F-CA1E-98C9-C5C9-6F35C4E2460D}"/>
          </ac:picMkLst>
        </pc:picChg>
        <pc:picChg chg="add mod">
          <ac:chgData name="Daniel Margetic (SECURITY)" userId="ee2278a4-4fec-4cd0-81f2-44424f444fea" providerId="ADAL" clId="{419864AD-0CCB-4F8F-B492-769EDE0EEF25}" dt="2023-11-23T13:17:41.839" v="4245"/>
          <ac:picMkLst>
            <pc:docMk/>
            <pc:sldMk cId="1912540845" sldId="2142532398"/>
            <ac:picMk id="50" creationId="{30F64CF5-7D93-E309-3A64-A0F49A28EB70}"/>
          </ac:picMkLst>
        </pc:picChg>
        <pc:picChg chg="add mod">
          <ac:chgData name="Daniel Margetic (SECURITY)" userId="ee2278a4-4fec-4cd0-81f2-44424f444fea" providerId="ADAL" clId="{419864AD-0CCB-4F8F-B492-769EDE0EEF25}" dt="2023-11-23T13:17:41.862" v="4253"/>
          <ac:picMkLst>
            <pc:docMk/>
            <pc:sldMk cId="1912540845" sldId="2142532398"/>
            <ac:picMk id="52" creationId="{2D8D495B-3C4C-3326-61BC-EC19115F37DE}"/>
          </ac:picMkLst>
        </pc:picChg>
        <pc:picChg chg="add mod">
          <ac:chgData name="Daniel Margetic (SECURITY)" userId="ee2278a4-4fec-4cd0-81f2-44424f444fea" providerId="ADAL" clId="{419864AD-0CCB-4F8F-B492-769EDE0EEF25}" dt="2023-11-23T13:18:44.025" v="4261"/>
          <ac:picMkLst>
            <pc:docMk/>
            <pc:sldMk cId="1912540845" sldId="2142532398"/>
            <ac:picMk id="54" creationId="{65240559-6887-6F95-F96F-7AF215B3B0A8}"/>
          </ac:picMkLst>
        </pc:picChg>
        <pc:cxnChg chg="mod">
          <ac:chgData name="Daniel Margetic (SECURITY)" userId="ee2278a4-4fec-4cd0-81f2-44424f444fea" providerId="ADAL" clId="{419864AD-0CCB-4F8F-B492-769EDE0EEF25}" dt="2023-11-23T13:17:41.583" v="4189"/>
          <ac:cxnSpMkLst>
            <pc:docMk/>
            <pc:sldMk cId="1912540845" sldId="2142532398"/>
            <ac:cxnSpMk id="23" creationId="{AB43E8F0-8C3C-4F1E-919E-E1ECE342E8DE}"/>
          </ac:cxnSpMkLst>
        </pc:cxnChg>
      </pc:sldChg>
      <pc:sldChg chg="addSp modSp add del mod ord">
        <pc:chgData name="Daniel Margetic (SECURITY)" userId="ee2278a4-4fec-4cd0-81f2-44424f444fea" providerId="ADAL" clId="{419864AD-0CCB-4F8F-B492-769EDE0EEF25}" dt="2023-11-23T13:02:05.162" v="3943" actId="47"/>
        <pc:sldMkLst>
          <pc:docMk/>
          <pc:sldMk cId="2128004920" sldId="2142532398"/>
        </pc:sldMkLst>
        <pc:spChg chg="mod">
          <ac:chgData name="Daniel Margetic (SECURITY)" userId="ee2278a4-4fec-4cd0-81f2-44424f444fea" providerId="ADAL" clId="{419864AD-0CCB-4F8F-B492-769EDE0EEF25}" dt="2023-11-23T12:56:35.470" v="2925" actId="20577"/>
          <ac:spMkLst>
            <pc:docMk/>
            <pc:sldMk cId="2128004920" sldId="2142532398"/>
            <ac:spMk id="3" creationId="{02A2312C-B6C0-45C8-BA07-32B020802FF8}"/>
          </ac:spMkLst>
        </pc:spChg>
        <pc:spChg chg="mod">
          <ac:chgData name="Daniel Margetic (SECURITY)" userId="ee2278a4-4fec-4cd0-81f2-44424f444fea" providerId="ADAL" clId="{419864AD-0CCB-4F8F-B492-769EDE0EEF25}" dt="2023-11-23T12:56:35.479" v="2926" actId="20577"/>
          <ac:spMkLst>
            <pc:docMk/>
            <pc:sldMk cId="2128004920" sldId="2142532398"/>
            <ac:spMk id="5" creationId="{449B3142-8E14-463C-9568-B853FC4E00D8}"/>
          </ac:spMkLst>
        </pc:spChg>
        <pc:spChg chg="mod">
          <ac:chgData name="Daniel Margetic (SECURITY)" userId="ee2278a4-4fec-4cd0-81f2-44424f444fea" providerId="ADAL" clId="{419864AD-0CCB-4F8F-B492-769EDE0EEF25}" dt="2023-11-23T12:56:03.570" v="2873" actId="20577"/>
          <ac:spMkLst>
            <pc:docMk/>
            <pc:sldMk cId="2128004920" sldId="2142532398"/>
            <ac:spMk id="8" creationId="{3E3E86A1-51F0-4ACE-9110-65C339009DC5}"/>
          </ac:spMkLst>
        </pc:spChg>
        <pc:spChg chg="mod">
          <ac:chgData name="Daniel Margetic (SECURITY)" userId="ee2278a4-4fec-4cd0-81f2-44424f444fea" providerId="ADAL" clId="{419864AD-0CCB-4F8F-B492-769EDE0EEF25}" dt="2023-11-23T12:56:03.581" v="2874" actId="20577"/>
          <ac:spMkLst>
            <pc:docMk/>
            <pc:sldMk cId="2128004920" sldId="2142532398"/>
            <ac:spMk id="9" creationId="{03055892-809B-4369-8DC3-837607F92822}"/>
          </ac:spMkLst>
        </pc:spChg>
        <pc:spChg chg="mod">
          <ac:chgData name="Daniel Margetic (SECURITY)" userId="ee2278a4-4fec-4cd0-81f2-44424f444fea" providerId="ADAL" clId="{419864AD-0CCB-4F8F-B492-769EDE0EEF25}" dt="2023-11-23T12:56:35.508" v="2933" actId="20577"/>
          <ac:spMkLst>
            <pc:docMk/>
            <pc:sldMk cId="2128004920" sldId="2142532398"/>
            <ac:spMk id="12" creationId="{BF878C93-8775-4329-AC41-FB6E5F1F9E5D}"/>
          </ac:spMkLst>
        </pc:spChg>
        <pc:spChg chg="mod">
          <ac:chgData name="Daniel Margetic (SECURITY)" userId="ee2278a4-4fec-4cd0-81f2-44424f444fea" providerId="ADAL" clId="{419864AD-0CCB-4F8F-B492-769EDE0EEF25}" dt="2023-11-23T12:56:35.516" v="2934" actId="20577"/>
          <ac:spMkLst>
            <pc:docMk/>
            <pc:sldMk cId="2128004920" sldId="2142532398"/>
            <ac:spMk id="13" creationId="{DEACA864-3795-4B65-93F0-66CF1A79BB5F}"/>
          </ac:spMkLst>
        </pc:spChg>
        <pc:spChg chg="mod">
          <ac:chgData name="Daniel Margetic (SECURITY)" userId="ee2278a4-4fec-4cd0-81f2-44424f444fea" providerId="ADAL" clId="{419864AD-0CCB-4F8F-B492-769EDE0EEF25}" dt="2023-11-23T12:56:03.618" v="2877" actId="20577"/>
          <ac:spMkLst>
            <pc:docMk/>
            <pc:sldMk cId="2128004920" sldId="2142532398"/>
            <ac:spMk id="16" creationId="{8FAEC4C6-4999-49FA-9A20-D5286ACF228D}"/>
          </ac:spMkLst>
        </pc:spChg>
        <pc:spChg chg="mod">
          <ac:chgData name="Daniel Margetic (SECURITY)" userId="ee2278a4-4fec-4cd0-81f2-44424f444fea" providerId="ADAL" clId="{419864AD-0CCB-4F8F-B492-769EDE0EEF25}" dt="2023-11-23T12:56:03.628" v="2878" actId="20577"/>
          <ac:spMkLst>
            <pc:docMk/>
            <pc:sldMk cId="2128004920" sldId="2142532398"/>
            <ac:spMk id="18" creationId="{534C3077-CDBF-4AF7-9BDC-213801286609}"/>
          </ac:spMkLst>
        </pc:spChg>
        <pc:spChg chg="mod">
          <ac:chgData name="Daniel Margetic (SECURITY)" userId="ee2278a4-4fec-4cd0-81f2-44424f444fea" providerId="ADAL" clId="{419864AD-0CCB-4F8F-B492-769EDE0EEF25}" dt="2023-11-23T12:56:23.462" v="2885" actId="20577"/>
          <ac:spMkLst>
            <pc:docMk/>
            <pc:sldMk cId="2128004920" sldId="2142532398"/>
            <ac:spMk id="22" creationId="{26EC3D75-A7AA-419E-954A-541DBD940CE3}"/>
          </ac:spMkLst>
        </pc:spChg>
        <pc:spChg chg="mod">
          <ac:chgData name="Daniel Margetic (SECURITY)" userId="ee2278a4-4fec-4cd0-81f2-44424f444fea" providerId="ADAL" clId="{419864AD-0CCB-4F8F-B492-769EDE0EEF25}" dt="2023-11-23T12:56:23.473" v="2886" actId="20577"/>
          <ac:spMkLst>
            <pc:docMk/>
            <pc:sldMk cId="2128004920" sldId="2142532398"/>
            <ac:spMk id="25" creationId="{92D996AE-5E09-476E-81FB-22FA58980C80}"/>
          </ac:spMkLst>
        </pc:spChg>
        <pc:spChg chg="mod">
          <ac:chgData name="Daniel Margetic (SECURITY)" userId="ee2278a4-4fec-4cd0-81f2-44424f444fea" providerId="ADAL" clId="{419864AD-0CCB-4F8F-B492-769EDE0EEF25}" dt="2023-11-23T12:56:24.591" v="2893" actId="20577"/>
          <ac:spMkLst>
            <pc:docMk/>
            <pc:sldMk cId="2128004920" sldId="2142532398"/>
            <ac:spMk id="41" creationId="{5F718C7C-8E6C-4F1F-880F-BE556A2A4FA1}"/>
          </ac:spMkLst>
        </pc:spChg>
        <pc:spChg chg="mod">
          <ac:chgData name="Daniel Margetic (SECURITY)" userId="ee2278a4-4fec-4cd0-81f2-44424f444fea" providerId="ADAL" clId="{419864AD-0CCB-4F8F-B492-769EDE0EEF25}" dt="2023-11-23T12:56:24.595" v="2894" actId="20577"/>
          <ac:spMkLst>
            <pc:docMk/>
            <pc:sldMk cId="2128004920" sldId="2142532398"/>
            <ac:spMk id="43" creationId="{9A0E3318-F6C4-42EA-8925-F6A87532565D}"/>
          </ac:spMkLst>
        </pc:spChg>
        <pc:spChg chg="mod">
          <ac:chgData name="Daniel Margetic (SECURITY)" userId="ee2278a4-4fec-4cd0-81f2-44424f444fea" providerId="ADAL" clId="{419864AD-0CCB-4F8F-B492-769EDE0EEF25}" dt="2023-11-23T12:56:28.723" v="2901" actId="20577"/>
          <ac:spMkLst>
            <pc:docMk/>
            <pc:sldMk cId="2128004920" sldId="2142532398"/>
            <ac:spMk id="47" creationId="{97A63E6B-1073-45D8-81B7-6FB833A473A3}"/>
          </ac:spMkLst>
        </pc:spChg>
        <pc:spChg chg="mod">
          <ac:chgData name="Daniel Margetic (SECURITY)" userId="ee2278a4-4fec-4cd0-81f2-44424f444fea" providerId="ADAL" clId="{419864AD-0CCB-4F8F-B492-769EDE0EEF25}" dt="2023-11-23T12:56:28.727" v="2902" actId="20577"/>
          <ac:spMkLst>
            <pc:docMk/>
            <pc:sldMk cId="2128004920" sldId="2142532398"/>
            <ac:spMk id="49" creationId="{D8B9A33B-ADD7-4791-8FF2-6D7E50EF2C36}"/>
          </ac:spMkLst>
        </pc:spChg>
        <pc:spChg chg="mod">
          <ac:chgData name="Daniel Margetic (SECURITY)" userId="ee2278a4-4fec-4cd0-81f2-44424f444fea" providerId="ADAL" clId="{419864AD-0CCB-4F8F-B492-769EDE0EEF25}" dt="2023-11-23T12:56:35.397" v="2909" actId="20577"/>
          <ac:spMkLst>
            <pc:docMk/>
            <pc:sldMk cId="2128004920" sldId="2142532398"/>
            <ac:spMk id="53" creationId="{DE4F2781-57BF-400E-9776-D0CB596ECA76}"/>
          </ac:spMkLst>
        </pc:spChg>
        <pc:spChg chg="mod">
          <ac:chgData name="Daniel Margetic (SECURITY)" userId="ee2278a4-4fec-4cd0-81f2-44424f444fea" providerId="ADAL" clId="{419864AD-0CCB-4F8F-B492-769EDE0EEF25}" dt="2023-11-23T12:56:35.408" v="2910" actId="20577"/>
          <ac:spMkLst>
            <pc:docMk/>
            <pc:sldMk cId="2128004920" sldId="2142532398"/>
            <ac:spMk id="55" creationId="{89E44410-8F83-483F-AF65-068A8FA9E76C}"/>
          </ac:spMkLst>
        </pc:spChg>
        <pc:spChg chg="mod">
          <ac:chgData name="Daniel Margetic (SECURITY)" userId="ee2278a4-4fec-4cd0-81f2-44424f444fea" providerId="ADAL" clId="{419864AD-0CCB-4F8F-B492-769EDE0EEF25}" dt="2023-11-23T12:56:35.544" v="2941" actId="20577"/>
          <ac:spMkLst>
            <pc:docMk/>
            <pc:sldMk cId="2128004920" sldId="2142532398"/>
            <ac:spMk id="58" creationId="{68111BEC-B35B-A65C-5898-A3D5E3D8520B}"/>
          </ac:spMkLst>
        </pc:spChg>
        <pc:spChg chg="mod">
          <ac:chgData name="Daniel Margetic (SECURITY)" userId="ee2278a4-4fec-4cd0-81f2-44424f444fea" providerId="ADAL" clId="{419864AD-0CCB-4F8F-B492-769EDE0EEF25}" dt="2023-11-23T12:56:35.438" v="2917" actId="20577"/>
          <ac:spMkLst>
            <pc:docMk/>
            <pc:sldMk cId="2128004920" sldId="2142532398"/>
            <ac:spMk id="59" creationId="{91C29F1C-4489-4EBD-A4B7-A32D7A563807}"/>
          </ac:spMkLst>
        </pc:spChg>
        <pc:spChg chg="mod">
          <ac:chgData name="Daniel Margetic (SECURITY)" userId="ee2278a4-4fec-4cd0-81f2-44424f444fea" providerId="ADAL" clId="{419864AD-0CCB-4F8F-B492-769EDE0EEF25}" dt="2023-11-23T12:56:35.552" v="2942" actId="20577"/>
          <ac:spMkLst>
            <pc:docMk/>
            <pc:sldMk cId="2128004920" sldId="2142532398"/>
            <ac:spMk id="60" creationId="{AD2213D7-B94F-85E9-34DC-C57FCA787D02}"/>
          </ac:spMkLst>
        </pc:spChg>
        <pc:spChg chg="mod">
          <ac:chgData name="Daniel Margetic (SECURITY)" userId="ee2278a4-4fec-4cd0-81f2-44424f444fea" providerId="ADAL" clId="{419864AD-0CCB-4F8F-B492-769EDE0EEF25}" dt="2023-11-23T12:56:35.444" v="2918" actId="20577"/>
          <ac:spMkLst>
            <pc:docMk/>
            <pc:sldMk cId="2128004920" sldId="2142532398"/>
            <ac:spMk id="61" creationId="{89C2434E-16C4-48B5-AA76-0F387E7C12B5}"/>
          </ac:spMkLst>
        </pc:spChg>
        <pc:picChg chg="add mod">
          <ac:chgData name="Daniel Margetic (SECURITY)" userId="ee2278a4-4fec-4cd0-81f2-44424f444fea" providerId="ADAL" clId="{419864AD-0CCB-4F8F-B492-769EDE0EEF25}" dt="2023-11-23T12:56:23.462" v="2884"/>
          <ac:picMkLst>
            <pc:docMk/>
            <pc:sldMk cId="2128004920" sldId="2142532398"/>
            <ac:picMk id="32" creationId="{1DC4DE47-0E02-254B-7224-9DA63F998506}"/>
          </ac:picMkLst>
        </pc:picChg>
        <pc:picChg chg="add mod">
          <ac:chgData name="Daniel Margetic (SECURITY)" userId="ee2278a4-4fec-4cd0-81f2-44424f444fea" providerId="ADAL" clId="{419864AD-0CCB-4F8F-B492-769EDE0EEF25}" dt="2023-11-23T12:56:24.586" v="2892"/>
          <ac:picMkLst>
            <pc:docMk/>
            <pc:sldMk cId="2128004920" sldId="2142532398"/>
            <ac:picMk id="34" creationId="{0CC188AF-A5B3-3859-474F-83ADFA642DE4}"/>
          </ac:picMkLst>
        </pc:picChg>
        <pc:picChg chg="add mod">
          <ac:chgData name="Daniel Margetic (SECURITY)" userId="ee2278a4-4fec-4cd0-81f2-44424f444fea" providerId="ADAL" clId="{419864AD-0CCB-4F8F-B492-769EDE0EEF25}" dt="2023-11-23T12:56:28.718" v="2900"/>
          <ac:picMkLst>
            <pc:docMk/>
            <pc:sldMk cId="2128004920" sldId="2142532398"/>
            <ac:picMk id="35" creationId="{8BE37B55-5F1A-B161-4C37-E8B4965ADCD0}"/>
          </ac:picMkLst>
        </pc:picChg>
        <pc:picChg chg="add mod">
          <ac:chgData name="Daniel Margetic (SECURITY)" userId="ee2278a4-4fec-4cd0-81f2-44424f444fea" providerId="ADAL" clId="{419864AD-0CCB-4F8F-B492-769EDE0EEF25}" dt="2023-11-23T12:56:35.395" v="2908"/>
          <ac:picMkLst>
            <pc:docMk/>
            <pc:sldMk cId="2128004920" sldId="2142532398"/>
            <ac:picMk id="44" creationId="{2D298E52-A5CE-BFB9-00C2-A74008A6D69E}"/>
          </ac:picMkLst>
        </pc:picChg>
        <pc:picChg chg="add mod">
          <ac:chgData name="Daniel Margetic (SECURITY)" userId="ee2278a4-4fec-4cd0-81f2-44424f444fea" providerId="ADAL" clId="{419864AD-0CCB-4F8F-B492-769EDE0EEF25}" dt="2023-11-23T12:56:35.431" v="2916"/>
          <ac:picMkLst>
            <pc:docMk/>
            <pc:sldMk cId="2128004920" sldId="2142532398"/>
            <ac:picMk id="46" creationId="{0E7AE4F5-1E9A-4CA3-F851-55614F75BC4D}"/>
          </ac:picMkLst>
        </pc:picChg>
        <pc:picChg chg="add mod">
          <ac:chgData name="Daniel Margetic (SECURITY)" userId="ee2278a4-4fec-4cd0-81f2-44424f444fea" providerId="ADAL" clId="{419864AD-0CCB-4F8F-B492-769EDE0EEF25}" dt="2023-11-23T12:56:35.469" v="2924"/>
          <ac:picMkLst>
            <pc:docMk/>
            <pc:sldMk cId="2128004920" sldId="2142532398"/>
            <ac:picMk id="48" creationId="{FBE0C3F7-1FF3-3C81-F45A-1E576FD41B35}"/>
          </ac:picMkLst>
        </pc:picChg>
        <pc:picChg chg="add mod">
          <ac:chgData name="Daniel Margetic (SECURITY)" userId="ee2278a4-4fec-4cd0-81f2-44424f444fea" providerId="ADAL" clId="{419864AD-0CCB-4F8F-B492-769EDE0EEF25}" dt="2023-11-23T12:56:35.503" v="2932"/>
          <ac:picMkLst>
            <pc:docMk/>
            <pc:sldMk cId="2128004920" sldId="2142532398"/>
            <ac:picMk id="50" creationId="{785CD6F2-E562-DF87-1089-32328F8AA69F}"/>
          </ac:picMkLst>
        </pc:picChg>
        <pc:picChg chg="add mod">
          <ac:chgData name="Daniel Margetic (SECURITY)" userId="ee2278a4-4fec-4cd0-81f2-44424f444fea" providerId="ADAL" clId="{419864AD-0CCB-4F8F-B492-769EDE0EEF25}" dt="2023-11-23T12:56:35.537" v="2940"/>
          <ac:picMkLst>
            <pc:docMk/>
            <pc:sldMk cId="2128004920" sldId="2142532398"/>
            <ac:picMk id="52" creationId="{D98CF61D-8D2B-6846-DAA2-2B5EEA344098}"/>
          </ac:picMkLst>
        </pc:picChg>
        <pc:picChg chg="add mod">
          <ac:chgData name="Daniel Margetic (SECURITY)" userId="ee2278a4-4fec-4cd0-81f2-44424f444fea" providerId="ADAL" clId="{419864AD-0CCB-4F8F-B492-769EDE0EEF25}" dt="2023-11-23T12:56:35.575" v="2948"/>
          <ac:picMkLst>
            <pc:docMk/>
            <pc:sldMk cId="2128004920" sldId="2142532398"/>
            <ac:picMk id="54" creationId="{C549A431-91D8-6BDB-4AAC-07F85EBD6AF9}"/>
          </ac:picMkLst>
        </pc:picChg>
        <pc:cxnChg chg="mod">
          <ac:chgData name="Daniel Margetic (SECURITY)" userId="ee2278a4-4fec-4cd0-81f2-44424f444fea" providerId="ADAL" clId="{419864AD-0CCB-4F8F-B492-769EDE0EEF25}" dt="2023-11-23T12:56:03.587" v="2876"/>
          <ac:cxnSpMkLst>
            <pc:docMk/>
            <pc:sldMk cId="2128004920" sldId="2142532398"/>
            <ac:cxnSpMk id="23" creationId="{AB43E8F0-8C3C-4F1E-919E-E1ECE342E8DE}"/>
          </ac:cxnSpMkLst>
        </pc:cxnChg>
      </pc:sldChg>
      <pc:sldChg chg="addSp delSp modSp add del mod ord">
        <pc:chgData name="Daniel Margetic (SECURITY)" userId="ee2278a4-4fec-4cd0-81f2-44424f444fea" providerId="ADAL" clId="{419864AD-0CCB-4F8F-B492-769EDE0EEF25}" dt="2023-11-23T13:41:20.377" v="5493" actId="2696"/>
        <pc:sldMkLst>
          <pc:docMk/>
          <pc:sldMk cId="2242093467" sldId="2142532398"/>
        </pc:sldMkLst>
        <pc:spChg chg="mod">
          <ac:chgData name="Daniel Margetic (SECURITY)" userId="ee2278a4-4fec-4cd0-81f2-44424f444fea" providerId="ADAL" clId="{419864AD-0CCB-4F8F-B492-769EDE0EEF25}" dt="2023-11-23T13:38:56.665" v="4648" actId="20577"/>
          <ac:spMkLst>
            <pc:docMk/>
            <pc:sldMk cId="2242093467" sldId="2142532398"/>
            <ac:spMk id="3" creationId="{02A2312C-B6C0-45C8-BA07-32B020802FF8}"/>
          </ac:spMkLst>
        </pc:spChg>
        <pc:spChg chg="mod">
          <ac:chgData name="Daniel Margetic (SECURITY)" userId="ee2278a4-4fec-4cd0-81f2-44424f444fea" providerId="ADAL" clId="{419864AD-0CCB-4F8F-B492-769EDE0EEF25}" dt="2023-11-23T13:38:56.665" v="4649" actId="20577"/>
          <ac:spMkLst>
            <pc:docMk/>
            <pc:sldMk cId="2242093467" sldId="2142532398"/>
            <ac:spMk id="5" creationId="{449B3142-8E14-463C-9568-B853FC4E00D8}"/>
          </ac:spMkLst>
        </pc:spChg>
        <pc:spChg chg="mod">
          <ac:chgData name="Daniel Margetic (SECURITY)" userId="ee2278a4-4fec-4cd0-81f2-44424f444fea" providerId="ADAL" clId="{419864AD-0CCB-4F8F-B492-769EDE0EEF25}" dt="2023-11-23T13:38:56.499" v="4596" actId="20577"/>
          <ac:spMkLst>
            <pc:docMk/>
            <pc:sldMk cId="2242093467" sldId="2142532398"/>
            <ac:spMk id="8" creationId="{3E3E86A1-51F0-4ACE-9110-65C339009DC5}"/>
          </ac:spMkLst>
        </pc:spChg>
        <pc:spChg chg="mod">
          <ac:chgData name="Daniel Margetic (SECURITY)" userId="ee2278a4-4fec-4cd0-81f2-44424f444fea" providerId="ADAL" clId="{419864AD-0CCB-4F8F-B492-769EDE0EEF25}" dt="2023-11-23T13:38:56.507" v="4597" actId="20577"/>
          <ac:spMkLst>
            <pc:docMk/>
            <pc:sldMk cId="2242093467" sldId="2142532398"/>
            <ac:spMk id="9" creationId="{03055892-809B-4369-8DC3-837607F92822}"/>
          </ac:spMkLst>
        </pc:spChg>
        <pc:spChg chg="mod">
          <ac:chgData name="Daniel Margetic (SECURITY)" userId="ee2278a4-4fec-4cd0-81f2-44424f444fea" providerId="ADAL" clId="{419864AD-0CCB-4F8F-B492-769EDE0EEF25}" dt="2023-11-23T13:38:56.690" v="4656" actId="20577"/>
          <ac:spMkLst>
            <pc:docMk/>
            <pc:sldMk cId="2242093467" sldId="2142532398"/>
            <ac:spMk id="12" creationId="{BF878C93-8775-4329-AC41-FB6E5F1F9E5D}"/>
          </ac:spMkLst>
        </pc:spChg>
        <pc:spChg chg="mod">
          <ac:chgData name="Daniel Margetic (SECURITY)" userId="ee2278a4-4fec-4cd0-81f2-44424f444fea" providerId="ADAL" clId="{419864AD-0CCB-4F8F-B492-769EDE0EEF25}" dt="2023-11-23T13:38:56.695" v="4657" actId="20577"/>
          <ac:spMkLst>
            <pc:docMk/>
            <pc:sldMk cId="2242093467" sldId="2142532398"/>
            <ac:spMk id="13" creationId="{DEACA864-3795-4B65-93F0-66CF1A79BB5F}"/>
          </ac:spMkLst>
        </pc:spChg>
        <pc:spChg chg="mod">
          <ac:chgData name="Daniel Margetic (SECURITY)" userId="ee2278a4-4fec-4cd0-81f2-44424f444fea" providerId="ADAL" clId="{419864AD-0CCB-4F8F-B492-769EDE0EEF25}" dt="2023-11-23T13:38:56.515" v="4600" actId="20577"/>
          <ac:spMkLst>
            <pc:docMk/>
            <pc:sldMk cId="2242093467" sldId="2142532398"/>
            <ac:spMk id="16" creationId="{8FAEC4C6-4999-49FA-9A20-D5286ACF228D}"/>
          </ac:spMkLst>
        </pc:spChg>
        <pc:spChg chg="mod">
          <ac:chgData name="Daniel Margetic (SECURITY)" userId="ee2278a4-4fec-4cd0-81f2-44424f444fea" providerId="ADAL" clId="{419864AD-0CCB-4F8F-B492-769EDE0EEF25}" dt="2023-11-23T13:38:56.525" v="4601" actId="20577"/>
          <ac:spMkLst>
            <pc:docMk/>
            <pc:sldMk cId="2242093467" sldId="2142532398"/>
            <ac:spMk id="18" creationId="{534C3077-CDBF-4AF7-9BDC-213801286609}"/>
          </ac:spMkLst>
        </pc:spChg>
        <pc:spChg chg="mod">
          <ac:chgData name="Daniel Margetic (SECURITY)" userId="ee2278a4-4fec-4cd0-81f2-44424f444fea" providerId="ADAL" clId="{419864AD-0CCB-4F8F-B492-769EDE0EEF25}" dt="2023-11-23T13:38:56.726" v="4672" actId="20577"/>
          <ac:spMkLst>
            <pc:docMk/>
            <pc:sldMk cId="2242093467" sldId="2142532398"/>
            <ac:spMk id="21" creationId="{BD72CBD1-F987-DC47-6246-CDC9B07A9F66}"/>
          </ac:spMkLst>
        </pc:spChg>
        <pc:spChg chg="mod">
          <ac:chgData name="Daniel Margetic (SECURITY)" userId="ee2278a4-4fec-4cd0-81f2-44424f444fea" providerId="ADAL" clId="{419864AD-0CCB-4F8F-B492-769EDE0EEF25}" dt="2023-11-23T13:38:56.545" v="4608" actId="20577"/>
          <ac:spMkLst>
            <pc:docMk/>
            <pc:sldMk cId="2242093467" sldId="2142532398"/>
            <ac:spMk id="22" creationId="{26EC3D75-A7AA-419E-954A-541DBD940CE3}"/>
          </ac:spMkLst>
        </pc:spChg>
        <pc:spChg chg="mod">
          <ac:chgData name="Daniel Margetic (SECURITY)" userId="ee2278a4-4fec-4cd0-81f2-44424f444fea" providerId="ADAL" clId="{419864AD-0CCB-4F8F-B492-769EDE0EEF25}" dt="2023-11-23T13:38:56.550" v="4609" actId="20577"/>
          <ac:spMkLst>
            <pc:docMk/>
            <pc:sldMk cId="2242093467" sldId="2142532398"/>
            <ac:spMk id="25" creationId="{92D996AE-5E09-476E-81FB-22FA58980C80}"/>
          </ac:spMkLst>
        </pc:spChg>
        <pc:spChg chg="mod">
          <ac:chgData name="Daniel Margetic (SECURITY)" userId="ee2278a4-4fec-4cd0-81f2-44424f444fea" providerId="ADAL" clId="{419864AD-0CCB-4F8F-B492-769EDE0EEF25}" dt="2023-11-23T13:38:56.726" v="4673" actId="20577"/>
          <ac:spMkLst>
            <pc:docMk/>
            <pc:sldMk cId="2242093467" sldId="2142532398"/>
            <ac:spMk id="27" creationId="{4976D953-E6C7-72EC-1F0F-168561210E81}"/>
          </ac:spMkLst>
        </pc:spChg>
        <pc:spChg chg="del">
          <ac:chgData name="Daniel Margetic (SECURITY)" userId="ee2278a4-4fec-4cd0-81f2-44424f444fea" providerId="ADAL" clId="{419864AD-0CCB-4F8F-B492-769EDE0EEF25}" dt="2023-11-23T13:39:01.163" v="4797"/>
          <ac:spMkLst>
            <pc:docMk/>
            <pc:sldMk cId="2242093467" sldId="2142532398"/>
            <ac:spMk id="36" creationId="{A602988C-DDDA-DDBF-4079-F843938159FB}"/>
          </ac:spMkLst>
        </pc:spChg>
        <pc:spChg chg="del">
          <ac:chgData name="Daniel Margetic (SECURITY)" userId="ee2278a4-4fec-4cd0-81f2-44424f444fea" providerId="ADAL" clId="{419864AD-0CCB-4F8F-B492-769EDE0EEF25}" dt="2023-11-23T13:39:01.160" v="4795"/>
          <ac:spMkLst>
            <pc:docMk/>
            <pc:sldMk cId="2242093467" sldId="2142532398"/>
            <ac:spMk id="37" creationId="{F4571528-C912-862D-3B32-3DA7DF7811FE}"/>
          </ac:spMkLst>
        </pc:spChg>
        <pc:spChg chg="del">
          <ac:chgData name="Daniel Margetic (SECURITY)" userId="ee2278a4-4fec-4cd0-81f2-44424f444fea" providerId="ADAL" clId="{419864AD-0CCB-4F8F-B492-769EDE0EEF25}" dt="2023-11-23T13:39:01.148" v="4791"/>
          <ac:spMkLst>
            <pc:docMk/>
            <pc:sldMk cId="2242093467" sldId="2142532398"/>
            <ac:spMk id="39" creationId="{5543250D-67A3-CFE0-C0FF-CA25504BECE5}"/>
          </ac:spMkLst>
        </pc:spChg>
        <pc:spChg chg="del">
          <ac:chgData name="Daniel Margetic (SECURITY)" userId="ee2278a4-4fec-4cd0-81f2-44424f444fea" providerId="ADAL" clId="{419864AD-0CCB-4F8F-B492-769EDE0EEF25}" dt="2023-11-23T13:39:01.148" v="4789"/>
          <ac:spMkLst>
            <pc:docMk/>
            <pc:sldMk cId="2242093467" sldId="2142532398"/>
            <ac:spMk id="40" creationId="{2D9B9717-E01F-1D95-0AE4-2074F9F92C37}"/>
          </ac:spMkLst>
        </pc:spChg>
        <pc:spChg chg="mod">
          <ac:chgData name="Daniel Margetic (SECURITY)" userId="ee2278a4-4fec-4cd0-81f2-44424f444fea" providerId="ADAL" clId="{419864AD-0CCB-4F8F-B492-769EDE0EEF25}" dt="2023-11-23T13:38:56.566" v="4616" actId="20577"/>
          <ac:spMkLst>
            <pc:docMk/>
            <pc:sldMk cId="2242093467" sldId="2142532398"/>
            <ac:spMk id="41" creationId="{5F718C7C-8E6C-4F1F-880F-BE556A2A4FA1}"/>
          </ac:spMkLst>
        </pc:spChg>
        <pc:spChg chg="mod">
          <ac:chgData name="Daniel Margetic (SECURITY)" userId="ee2278a4-4fec-4cd0-81f2-44424f444fea" providerId="ADAL" clId="{419864AD-0CCB-4F8F-B492-769EDE0EEF25}" dt="2023-11-23T13:38:56.570" v="4617" actId="20577"/>
          <ac:spMkLst>
            <pc:docMk/>
            <pc:sldMk cId="2242093467" sldId="2142532398"/>
            <ac:spMk id="43" creationId="{9A0E3318-F6C4-42EA-8925-F6A87532565D}"/>
          </ac:spMkLst>
        </pc:spChg>
        <pc:spChg chg="mod">
          <ac:chgData name="Daniel Margetic (SECURITY)" userId="ee2278a4-4fec-4cd0-81f2-44424f444fea" providerId="ADAL" clId="{419864AD-0CCB-4F8F-B492-769EDE0EEF25}" dt="2023-11-23T13:38:56.586" v="4624" actId="20577"/>
          <ac:spMkLst>
            <pc:docMk/>
            <pc:sldMk cId="2242093467" sldId="2142532398"/>
            <ac:spMk id="47" creationId="{97A63E6B-1073-45D8-81B7-6FB833A473A3}"/>
          </ac:spMkLst>
        </pc:spChg>
        <pc:spChg chg="mod">
          <ac:chgData name="Daniel Margetic (SECURITY)" userId="ee2278a4-4fec-4cd0-81f2-44424f444fea" providerId="ADAL" clId="{419864AD-0CCB-4F8F-B492-769EDE0EEF25}" dt="2023-11-23T13:38:56.590" v="4625" actId="20577"/>
          <ac:spMkLst>
            <pc:docMk/>
            <pc:sldMk cId="2242093467" sldId="2142532398"/>
            <ac:spMk id="49" creationId="{D8B9A33B-ADD7-4791-8FF2-6D7E50EF2C36}"/>
          </ac:spMkLst>
        </pc:spChg>
        <pc:spChg chg="mod">
          <ac:chgData name="Daniel Margetic (SECURITY)" userId="ee2278a4-4fec-4cd0-81f2-44424f444fea" providerId="ADAL" clId="{419864AD-0CCB-4F8F-B492-769EDE0EEF25}" dt="2023-11-23T13:38:56.598" v="4632" actId="20577"/>
          <ac:spMkLst>
            <pc:docMk/>
            <pc:sldMk cId="2242093467" sldId="2142532398"/>
            <ac:spMk id="53" creationId="{DE4F2781-57BF-400E-9776-D0CB596ECA76}"/>
          </ac:spMkLst>
        </pc:spChg>
        <pc:spChg chg="mod">
          <ac:chgData name="Daniel Margetic (SECURITY)" userId="ee2278a4-4fec-4cd0-81f2-44424f444fea" providerId="ADAL" clId="{419864AD-0CCB-4F8F-B492-769EDE0EEF25}" dt="2023-11-23T13:38:56.612" v="4633" actId="20577"/>
          <ac:spMkLst>
            <pc:docMk/>
            <pc:sldMk cId="2242093467" sldId="2142532398"/>
            <ac:spMk id="55" creationId="{89E44410-8F83-483F-AF65-068A8FA9E76C}"/>
          </ac:spMkLst>
        </pc:spChg>
        <pc:spChg chg="mod">
          <ac:chgData name="Daniel Margetic (SECURITY)" userId="ee2278a4-4fec-4cd0-81f2-44424f444fea" providerId="ADAL" clId="{419864AD-0CCB-4F8F-B492-769EDE0EEF25}" dt="2023-11-23T13:38:56.712" v="4664" actId="20577"/>
          <ac:spMkLst>
            <pc:docMk/>
            <pc:sldMk cId="2242093467" sldId="2142532398"/>
            <ac:spMk id="58" creationId="{68111BEC-B35B-A65C-5898-A3D5E3D8520B}"/>
          </ac:spMkLst>
        </pc:spChg>
        <pc:spChg chg="mod">
          <ac:chgData name="Daniel Margetic (SECURITY)" userId="ee2278a4-4fec-4cd0-81f2-44424f444fea" providerId="ADAL" clId="{419864AD-0CCB-4F8F-B492-769EDE0EEF25}" dt="2023-11-23T13:38:56.626" v="4640" actId="20577"/>
          <ac:spMkLst>
            <pc:docMk/>
            <pc:sldMk cId="2242093467" sldId="2142532398"/>
            <ac:spMk id="59" creationId="{91C29F1C-4489-4EBD-A4B7-A32D7A563807}"/>
          </ac:spMkLst>
        </pc:spChg>
        <pc:spChg chg="mod">
          <ac:chgData name="Daniel Margetic (SECURITY)" userId="ee2278a4-4fec-4cd0-81f2-44424f444fea" providerId="ADAL" clId="{419864AD-0CCB-4F8F-B492-769EDE0EEF25}" dt="2023-11-23T13:38:56.716" v="4665" actId="20577"/>
          <ac:spMkLst>
            <pc:docMk/>
            <pc:sldMk cId="2242093467" sldId="2142532398"/>
            <ac:spMk id="60" creationId="{AD2213D7-B94F-85E9-34DC-C57FCA787D02}"/>
          </ac:spMkLst>
        </pc:spChg>
        <pc:spChg chg="mod">
          <ac:chgData name="Daniel Margetic (SECURITY)" userId="ee2278a4-4fec-4cd0-81f2-44424f444fea" providerId="ADAL" clId="{419864AD-0CCB-4F8F-B492-769EDE0EEF25}" dt="2023-11-23T13:38:56.626" v="4641" actId="20577"/>
          <ac:spMkLst>
            <pc:docMk/>
            <pc:sldMk cId="2242093467" sldId="2142532398"/>
            <ac:spMk id="61" creationId="{89C2434E-16C4-48B5-AA76-0F387E7C12B5}"/>
          </ac:spMkLst>
        </pc:spChg>
        <pc:picChg chg="del">
          <ac:chgData name="Daniel Margetic (SECURITY)" userId="ee2278a4-4fec-4cd0-81f2-44424f444fea" providerId="ADAL" clId="{419864AD-0CCB-4F8F-B492-769EDE0EEF25}" dt="2023-11-23T13:39:01.133" v="4785"/>
          <ac:picMkLst>
            <pc:docMk/>
            <pc:sldMk cId="2242093467" sldId="2142532398"/>
            <ac:picMk id="24" creationId="{7A543243-82C7-D361-4049-07433B84DFC8}"/>
          </ac:picMkLst>
        </pc:picChg>
        <pc:picChg chg="del">
          <ac:chgData name="Daniel Margetic (SECURITY)" userId="ee2278a4-4fec-4cd0-81f2-44424f444fea" providerId="ADAL" clId="{419864AD-0CCB-4F8F-B492-769EDE0EEF25}" dt="2023-11-23T13:39:01.133" v="4783"/>
          <ac:picMkLst>
            <pc:docMk/>
            <pc:sldMk cId="2242093467" sldId="2142532398"/>
            <ac:picMk id="29" creationId="{214A66FA-75FA-2363-A4DB-B5EF1BB57366}"/>
          </ac:picMkLst>
        </pc:picChg>
        <pc:picChg chg="del">
          <ac:chgData name="Daniel Margetic (SECURITY)" userId="ee2278a4-4fec-4cd0-81f2-44424f444fea" providerId="ADAL" clId="{419864AD-0CCB-4F8F-B492-769EDE0EEF25}" dt="2023-11-23T13:39:01.133" v="4781"/>
          <ac:picMkLst>
            <pc:docMk/>
            <pc:sldMk cId="2242093467" sldId="2142532398"/>
            <ac:picMk id="31" creationId="{F59D4826-559A-2B01-1D78-4C97C5D83639}"/>
          </ac:picMkLst>
        </pc:picChg>
        <pc:picChg chg="add mod">
          <ac:chgData name="Daniel Margetic (SECURITY)" userId="ee2278a4-4fec-4cd0-81f2-44424f444fea" providerId="ADAL" clId="{419864AD-0CCB-4F8F-B492-769EDE0EEF25}" dt="2023-11-23T13:38:56.540" v="4607"/>
          <ac:picMkLst>
            <pc:docMk/>
            <pc:sldMk cId="2242093467" sldId="2142532398"/>
            <ac:picMk id="32" creationId="{9690D591-4FA7-B196-560C-8383762F0F57}"/>
          </ac:picMkLst>
        </pc:picChg>
        <pc:picChg chg="add mod">
          <ac:chgData name="Daniel Margetic (SECURITY)" userId="ee2278a4-4fec-4cd0-81f2-44424f444fea" providerId="ADAL" clId="{419864AD-0CCB-4F8F-B492-769EDE0EEF25}" dt="2023-11-23T13:38:56.561" v="4615"/>
          <ac:picMkLst>
            <pc:docMk/>
            <pc:sldMk cId="2242093467" sldId="2142532398"/>
            <ac:picMk id="34" creationId="{67547FDF-EFE9-B27E-48C3-303C3B3921AA}"/>
          </ac:picMkLst>
        </pc:picChg>
        <pc:picChg chg="add mod">
          <ac:chgData name="Daniel Margetic (SECURITY)" userId="ee2278a4-4fec-4cd0-81f2-44424f444fea" providerId="ADAL" clId="{419864AD-0CCB-4F8F-B492-769EDE0EEF25}" dt="2023-11-23T13:38:56.581" v="4623"/>
          <ac:picMkLst>
            <pc:docMk/>
            <pc:sldMk cId="2242093467" sldId="2142532398"/>
            <ac:picMk id="35" creationId="{36739D5C-FFEF-3A88-CD2F-FC4A5396347F}"/>
          </ac:picMkLst>
        </pc:picChg>
        <pc:picChg chg="del">
          <ac:chgData name="Daniel Margetic (SECURITY)" userId="ee2278a4-4fec-4cd0-81f2-44424f444fea" providerId="ADAL" clId="{419864AD-0CCB-4F8F-B492-769EDE0EEF25}" dt="2023-11-23T13:39:01.156" v="4793"/>
          <ac:picMkLst>
            <pc:docMk/>
            <pc:sldMk cId="2242093467" sldId="2142532398"/>
            <ac:picMk id="38" creationId="{61DA346B-E781-1C3E-EB67-A9BDBF097C3D}"/>
          </ac:picMkLst>
        </pc:picChg>
        <pc:picChg chg="del">
          <ac:chgData name="Daniel Margetic (SECURITY)" userId="ee2278a4-4fec-4cd0-81f2-44424f444fea" providerId="ADAL" clId="{419864AD-0CCB-4F8F-B492-769EDE0EEF25}" dt="2023-11-23T13:39:01.143" v="4787"/>
          <ac:picMkLst>
            <pc:docMk/>
            <pc:sldMk cId="2242093467" sldId="2142532398"/>
            <ac:picMk id="42" creationId="{829907AD-6DD2-8AE7-80EE-B46F0E0F84E8}"/>
          </ac:picMkLst>
        </pc:picChg>
        <pc:picChg chg="add mod">
          <ac:chgData name="Daniel Margetic (SECURITY)" userId="ee2278a4-4fec-4cd0-81f2-44424f444fea" providerId="ADAL" clId="{419864AD-0CCB-4F8F-B492-769EDE0EEF25}" dt="2023-11-23T13:38:56.598" v="4631"/>
          <ac:picMkLst>
            <pc:docMk/>
            <pc:sldMk cId="2242093467" sldId="2142532398"/>
            <ac:picMk id="44" creationId="{DBB6240C-C36B-1D89-8F30-1A0CCED26FD0}"/>
          </ac:picMkLst>
        </pc:picChg>
        <pc:picChg chg="add mod">
          <ac:chgData name="Daniel Margetic (SECURITY)" userId="ee2278a4-4fec-4cd0-81f2-44424f444fea" providerId="ADAL" clId="{419864AD-0CCB-4F8F-B492-769EDE0EEF25}" dt="2023-11-23T13:38:56.616" v="4639"/>
          <ac:picMkLst>
            <pc:docMk/>
            <pc:sldMk cId="2242093467" sldId="2142532398"/>
            <ac:picMk id="46" creationId="{E4264131-1B50-8B3E-15CA-7D140F3C5AA0}"/>
          </ac:picMkLst>
        </pc:picChg>
        <pc:picChg chg="add mod">
          <ac:chgData name="Daniel Margetic (SECURITY)" userId="ee2278a4-4fec-4cd0-81f2-44424f444fea" providerId="ADAL" clId="{419864AD-0CCB-4F8F-B492-769EDE0EEF25}" dt="2023-11-23T13:38:56.664" v="4647"/>
          <ac:picMkLst>
            <pc:docMk/>
            <pc:sldMk cId="2242093467" sldId="2142532398"/>
            <ac:picMk id="48" creationId="{3DC76741-F80D-99BE-A6F0-2047FD11CA43}"/>
          </ac:picMkLst>
        </pc:picChg>
        <pc:picChg chg="add mod">
          <ac:chgData name="Daniel Margetic (SECURITY)" userId="ee2278a4-4fec-4cd0-81f2-44424f444fea" providerId="ADAL" clId="{419864AD-0CCB-4F8F-B492-769EDE0EEF25}" dt="2023-11-23T13:38:56.686" v="4655"/>
          <ac:picMkLst>
            <pc:docMk/>
            <pc:sldMk cId="2242093467" sldId="2142532398"/>
            <ac:picMk id="50" creationId="{BDB470F2-E132-3082-3B84-AC66075C8B3A}"/>
          </ac:picMkLst>
        </pc:picChg>
        <pc:picChg chg="add mod">
          <ac:chgData name="Daniel Margetic (SECURITY)" userId="ee2278a4-4fec-4cd0-81f2-44424f444fea" providerId="ADAL" clId="{419864AD-0CCB-4F8F-B492-769EDE0EEF25}" dt="2023-11-23T13:38:56.707" v="4663"/>
          <ac:picMkLst>
            <pc:docMk/>
            <pc:sldMk cId="2242093467" sldId="2142532398"/>
            <ac:picMk id="52" creationId="{B985375C-AF16-DBA8-2CC2-345C36E03675}"/>
          </ac:picMkLst>
        </pc:picChg>
        <pc:picChg chg="add mod">
          <ac:chgData name="Daniel Margetic (SECURITY)" userId="ee2278a4-4fec-4cd0-81f2-44424f444fea" providerId="ADAL" clId="{419864AD-0CCB-4F8F-B492-769EDE0EEF25}" dt="2023-11-23T13:38:56.726" v="4671"/>
          <ac:picMkLst>
            <pc:docMk/>
            <pc:sldMk cId="2242093467" sldId="2142532398"/>
            <ac:picMk id="54" creationId="{CA77ABBD-F920-D4B6-8FEF-8F15B9562A44}"/>
          </ac:picMkLst>
        </pc:picChg>
        <pc:picChg chg="add mod">
          <ac:chgData name="Daniel Margetic (SECURITY)" userId="ee2278a4-4fec-4cd0-81f2-44424f444fea" providerId="ADAL" clId="{419864AD-0CCB-4F8F-B492-769EDE0EEF25}" dt="2023-11-23T13:38:56.746" v="4679"/>
          <ac:picMkLst>
            <pc:docMk/>
            <pc:sldMk cId="2242093467" sldId="2142532398"/>
            <ac:picMk id="56" creationId="{3AAFD7B3-8C4C-2D35-A72A-6B4219912FFA}"/>
          </ac:picMkLst>
        </pc:picChg>
        <pc:cxnChg chg="mod">
          <ac:chgData name="Daniel Margetic (SECURITY)" userId="ee2278a4-4fec-4cd0-81f2-44424f444fea" providerId="ADAL" clId="{419864AD-0CCB-4F8F-B492-769EDE0EEF25}" dt="2023-11-23T13:38:56.510" v="4599"/>
          <ac:cxnSpMkLst>
            <pc:docMk/>
            <pc:sldMk cId="2242093467" sldId="2142532398"/>
            <ac:cxnSpMk id="23" creationId="{AB43E8F0-8C3C-4F1E-919E-E1ECE342E8DE}"/>
          </ac:cxnSpMkLst>
        </pc:cxnChg>
      </pc:sldChg>
      <pc:sldChg chg="addSp modSp add del mod ord">
        <pc:chgData name="Daniel Margetic (SECURITY)" userId="ee2278a4-4fec-4cd0-81f2-44424f444fea" providerId="ADAL" clId="{419864AD-0CCB-4F8F-B492-769EDE0EEF25}" dt="2023-11-23T13:35:10.447" v="4499" actId="2696"/>
        <pc:sldMkLst>
          <pc:docMk/>
          <pc:sldMk cId="2391050838" sldId="2142532398"/>
        </pc:sldMkLst>
        <pc:spChg chg="mod">
          <ac:chgData name="Daniel Margetic (SECURITY)" userId="ee2278a4-4fec-4cd0-81f2-44424f444fea" providerId="ADAL" clId="{419864AD-0CCB-4F8F-B492-769EDE0EEF25}" dt="2023-11-23T13:29:40.464" v="4481" actId="20577"/>
          <ac:spMkLst>
            <pc:docMk/>
            <pc:sldMk cId="2391050838" sldId="2142532398"/>
            <ac:spMk id="3" creationId="{02A2312C-B6C0-45C8-BA07-32B020802FF8}"/>
          </ac:spMkLst>
        </pc:spChg>
        <pc:spChg chg="mod">
          <ac:chgData name="Daniel Margetic (SECURITY)" userId="ee2278a4-4fec-4cd0-81f2-44424f444fea" providerId="ADAL" clId="{419864AD-0CCB-4F8F-B492-769EDE0EEF25}" dt="2023-11-23T13:29:40.493" v="4482" actId="20577"/>
          <ac:spMkLst>
            <pc:docMk/>
            <pc:sldMk cId="2391050838" sldId="2142532398"/>
            <ac:spMk id="5" creationId="{449B3142-8E14-463C-9568-B853FC4E00D8}"/>
          </ac:spMkLst>
        </pc:spChg>
        <pc:spChg chg="mod">
          <ac:chgData name="Daniel Margetic (SECURITY)" userId="ee2278a4-4fec-4cd0-81f2-44424f444fea" providerId="ADAL" clId="{419864AD-0CCB-4F8F-B492-769EDE0EEF25}" dt="2023-11-23T13:29:32.058" v="4429" actId="20577"/>
          <ac:spMkLst>
            <pc:docMk/>
            <pc:sldMk cId="2391050838" sldId="2142532398"/>
            <ac:spMk id="8" creationId="{3E3E86A1-51F0-4ACE-9110-65C339009DC5}"/>
          </ac:spMkLst>
        </pc:spChg>
        <pc:spChg chg="mod">
          <ac:chgData name="Daniel Margetic (SECURITY)" userId="ee2278a4-4fec-4cd0-81f2-44424f444fea" providerId="ADAL" clId="{419864AD-0CCB-4F8F-B492-769EDE0EEF25}" dt="2023-11-23T13:29:32.060" v="4430" actId="20577"/>
          <ac:spMkLst>
            <pc:docMk/>
            <pc:sldMk cId="2391050838" sldId="2142532398"/>
            <ac:spMk id="9" creationId="{03055892-809B-4369-8DC3-837607F92822}"/>
          </ac:spMkLst>
        </pc:spChg>
        <pc:spChg chg="mod">
          <ac:chgData name="Daniel Margetic (SECURITY)" userId="ee2278a4-4fec-4cd0-81f2-44424f444fea" providerId="ADAL" clId="{419864AD-0CCB-4F8F-B492-769EDE0EEF25}" dt="2023-11-23T13:29:40.509" v="4489" actId="20577"/>
          <ac:spMkLst>
            <pc:docMk/>
            <pc:sldMk cId="2391050838" sldId="2142532398"/>
            <ac:spMk id="12" creationId="{BF878C93-8775-4329-AC41-FB6E5F1F9E5D}"/>
          </ac:spMkLst>
        </pc:spChg>
        <pc:spChg chg="mod">
          <ac:chgData name="Daniel Margetic (SECURITY)" userId="ee2278a4-4fec-4cd0-81f2-44424f444fea" providerId="ADAL" clId="{419864AD-0CCB-4F8F-B492-769EDE0EEF25}" dt="2023-11-23T13:29:40.513" v="4490" actId="20577"/>
          <ac:spMkLst>
            <pc:docMk/>
            <pc:sldMk cId="2391050838" sldId="2142532398"/>
            <ac:spMk id="13" creationId="{DEACA864-3795-4B65-93F0-66CF1A79BB5F}"/>
          </ac:spMkLst>
        </pc:spChg>
        <pc:spChg chg="mod">
          <ac:chgData name="Daniel Margetic (SECURITY)" userId="ee2278a4-4fec-4cd0-81f2-44424f444fea" providerId="ADAL" clId="{419864AD-0CCB-4F8F-B492-769EDE0EEF25}" dt="2023-11-23T13:29:32.091" v="4433" actId="20577"/>
          <ac:spMkLst>
            <pc:docMk/>
            <pc:sldMk cId="2391050838" sldId="2142532398"/>
            <ac:spMk id="16" creationId="{8FAEC4C6-4999-49FA-9A20-D5286ACF228D}"/>
          </ac:spMkLst>
        </pc:spChg>
        <pc:spChg chg="mod">
          <ac:chgData name="Daniel Margetic (SECURITY)" userId="ee2278a4-4fec-4cd0-81f2-44424f444fea" providerId="ADAL" clId="{419864AD-0CCB-4F8F-B492-769EDE0EEF25}" dt="2023-11-23T13:29:32.118" v="4434" actId="20577"/>
          <ac:spMkLst>
            <pc:docMk/>
            <pc:sldMk cId="2391050838" sldId="2142532398"/>
            <ac:spMk id="18" creationId="{534C3077-CDBF-4AF7-9BDC-213801286609}"/>
          </ac:spMkLst>
        </pc:spChg>
        <pc:spChg chg="mod">
          <ac:chgData name="Daniel Margetic (SECURITY)" userId="ee2278a4-4fec-4cd0-81f2-44424f444fea" providerId="ADAL" clId="{419864AD-0CCB-4F8F-B492-769EDE0EEF25}" dt="2023-11-23T13:29:36.381" v="4441" actId="20577"/>
          <ac:spMkLst>
            <pc:docMk/>
            <pc:sldMk cId="2391050838" sldId="2142532398"/>
            <ac:spMk id="22" creationId="{26EC3D75-A7AA-419E-954A-541DBD940CE3}"/>
          </ac:spMkLst>
        </pc:spChg>
        <pc:spChg chg="mod">
          <ac:chgData name="Daniel Margetic (SECURITY)" userId="ee2278a4-4fec-4cd0-81f2-44424f444fea" providerId="ADAL" clId="{419864AD-0CCB-4F8F-B492-769EDE0EEF25}" dt="2023-11-23T13:29:36.391" v="4442" actId="20577"/>
          <ac:spMkLst>
            <pc:docMk/>
            <pc:sldMk cId="2391050838" sldId="2142532398"/>
            <ac:spMk id="25" creationId="{92D996AE-5E09-476E-81FB-22FA58980C80}"/>
          </ac:spMkLst>
        </pc:spChg>
        <pc:spChg chg="mod">
          <ac:chgData name="Daniel Margetic (SECURITY)" userId="ee2278a4-4fec-4cd0-81f2-44424f444fea" providerId="ADAL" clId="{419864AD-0CCB-4F8F-B492-769EDE0EEF25}" dt="2023-11-23T13:29:36.403" v="4449" actId="20577"/>
          <ac:spMkLst>
            <pc:docMk/>
            <pc:sldMk cId="2391050838" sldId="2142532398"/>
            <ac:spMk id="41" creationId="{5F718C7C-8E6C-4F1F-880F-BE556A2A4FA1}"/>
          </ac:spMkLst>
        </pc:spChg>
        <pc:spChg chg="mod">
          <ac:chgData name="Daniel Margetic (SECURITY)" userId="ee2278a4-4fec-4cd0-81f2-44424f444fea" providerId="ADAL" clId="{419864AD-0CCB-4F8F-B492-769EDE0EEF25}" dt="2023-11-23T13:29:36.414" v="4450" actId="20577"/>
          <ac:spMkLst>
            <pc:docMk/>
            <pc:sldMk cId="2391050838" sldId="2142532398"/>
            <ac:spMk id="43" creationId="{9A0E3318-F6C4-42EA-8925-F6A87532565D}"/>
          </ac:spMkLst>
        </pc:spChg>
        <pc:spChg chg="mod">
          <ac:chgData name="Daniel Margetic (SECURITY)" userId="ee2278a4-4fec-4cd0-81f2-44424f444fea" providerId="ADAL" clId="{419864AD-0CCB-4F8F-B492-769EDE0EEF25}" dt="2023-11-23T13:29:36.432" v="4457" actId="20577"/>
          <ac:spMkLst>
            <pc:docMk/>
            <pc:sldMk cId="2391050838" sldId="2142532398"/>
            <ac:spMk id="47" creationId="{97A63E6B-1073-45D8-81B7-6FB833A473A3}"/>
          </ac:spMkLst>
        </pc:spChg>
        <pc:spChg chg="mod">
          <ac:chgData name="Daniel Margetic (SECURITY)" userId="ee2278a4-4fec-4cd0-81f2-44424f444fea" providerId="ADAL" clId="{419864AD-0CCB-4F8F-B492-769EDE0EEF25}" dt="2023-11-23T13:29:36.436" v="4458" actId="20577"/>
          <ac:spMkLst>
            <pc:docMk/>
            <pc:sldMk cId="2391050838" sldId="2142532398"/>
            <ac:spMk id="49" creationId="{D8B9A33B-ADD7-4791-8FF2-6D7E50EF2C36}"/>
          </ac:spMkLst>
        </pc:spChg>
        <pc:spChg chg="mod">
          <ac:chgData name="Daniel Margetic (SECURITY)" userId="ee2278a4-4fec-4cd0-81f2-44424f444fea" providerId="ADAL" clId="{419864AD-0CCB-4F8F-B492-769EDE0EEF25}" dt="2023-11-23T13:29:36.452" v="4465" actId="20577"/>
          <ac:spMkLst>
            <pc:docMk/>
            <pc:sldMk cId="2391050838" sldId="2142532398"/>
            <ac:spMk id="53" creationId="{DE4F2781-57BF-400E-9776-D0CB596ECA76}"/>
          </ac:spMkLst>
        </pc:spChg>
        <pc:spChg chg="mod">
          <ac:chgData name="Daniel Margetic (SECURITY)" userId="ee2278a4-4fec-4cd0-81f2-44424f444fea" providerId="ADAL" clId="{419864AD-0CCB-4F8F-B492-769EDE0EEF25}" dt="2023-11-23T13:29:36.452" v="4466" actId="20577"/>
          <ac:spMkLst>
            <pc:docMk/>
            <pc:sldMk cId="2391050838" sldId="2142532398"/>
            <ac:spMk id="55" creationId="{89E44410-8F83-483F-AF65-068A8FA9E76C}"/>
          </ac:spMkLst>
        </pc:spChg>
        <pc:spChg chg="mod">
          <ac:chgData name="Daniel Margetic (SECURITY)" userId="ee2278a4-4fec-4cd0-81f2-44424f444fea" providerId="ADAL" clId="{419864AD-0CCB-4F8F-B492-769EDE0EEF25}" dt="2023-11-23T13:29:40.533" v="4497" actId="20577"/>
          <ac:spMkLst>
            <pc:docMk/>
            <pc:sldMk cId="2391050838" sldId="2142532398"/>
            <ac:spMk id="58" creationId="{68111BEC-B35B-A65C-5898-A3D5E3D8520B}"/>
          </ac:spMkLst>
        </pc:spChg>
        <pc:spChg chg="mod">
          <ac:chgData name="Daniel Margetic (SECURITY)" userId="ee2278a4-4fec-4cd0-81f2-44424f444fea" providerId="ADAL" clId="{419864AD-0CCB-4F8F-B492-769EDE0EEF25}" dt="2023-11-23T13:29:40.451" v="4473" actId="20577"/>
          <ac:spMkLst>
            <pc:docMk/>
            <pc:sldMk cId="2391050838" sldId="2142532398"/>
            <ac:spMk id="59" creationId="{91C29F1C-4489-4EBD-A4B7-A32D7A563807}"/>
          </ac:spMkLst>
        </pc:spChg>
        <pc:spChg chg="mod">
          <ac:chgData name="Daniel Margetic (SECURITY)" userId="ee2278a4-4fec-4cd0-81f2-44424f444fea" providerId="ADAL" clId="{419864AD-0CCB-4F8F-B492-769EDE0EEF25}" dt="2023-11-23T13:29:40.538" v="4498" actId="20577"/>
          <ac:spMkLst>
            <pc:docMk/>
            <pc:sldMk cId="2391050838" sldId="2142532398"/>
            <ac:spMk id="60" creationId="{AD2213D7-B94F-85E9-34DC-C57FCA787D02}"/>
          </ac:spMkLst>
        </pc:spChg>
        <pc:spChg chg="mod">
          <ac:chgData name="Daniel Margetic (SECURITY)" userId="ee2278a4-4fec-4cd0-81f2-44424f444fea" providerId="ADAL" clId="{419864AD-0CCB-4F8F-B492-769EDE0EEF25}" dt="2023-11-23T13:29:40.455" v="4474" actId="20577"/>
          <ac:spMkLst>
            <pc:docMk/>
            <pc:sldMk cId="2391050838" sldId="2142532398"/>
            <ac:spMk id="61" creationId="{89C2434E-16C4-48B5-AA76-0F387E7C12B5}"/>
          </ac:spMkLst>
        </pc:spChg>
        <pc:picChg chg="add mod">
          <ac:chgData name="Daniel Margetic (SECURITY)" userId="ee2278a4-4fec-4cd0-81f2-44424f444fea" providerId="ADAL" clId="{419864AD-0CCB-4F8F-B492-769EDE0EEF25}" dt="2023-11-23T13:29:36.381" v="4440"/>
          <ac:picMkLst>
            <pc:docMk/>
            <pc:sldMk cId="2391050838" sldId="2142532398"/>
            <ac:picMk id="32" creationId="{7F787CC4-454A-178D-F801-66C9F45E04AD}"/>
          </ac:picMkLst>
        </pc:picChg>
        <pc:picChg chg="add mod">
          <ac:chgData name="Daniel Margetic (SECURITY)" userId="ee2278a4-4fec-4cd0-81f2-44424f444fea" providerId="ADAL" clId="{419864AD-0CCB-4F8F-B492-769EDE0EEF25}" dt="2023-11-23T13:29:36.398" v="4448"/>
          <ac:picMkLst>
            <pc:docMk/>
            <pc:sldMk cId="2391050838" sldId="2142532398"/>
            <ac:picMk id="34" creationId="{00C4ADAC-071F-9B6C-D91B-13F62129462C}"/>
          </ac:picMkLst>
        </pc:picChg>
        <pc:picChg chg="add mod">
          <ac:chgData name="Daniel Margetic (SECURITY)" userId="ee2278a4-4fec-4cd0-81f2-44424f444fea" providerId="ADAL" clId="{419864AD-0CCB-4F8F-B492-769EDE0EEF25}" dt="2023-11-23T13:29:36.426" v="4456"/>
          <ac:picMkLst>
            <pc:docMk/>
            <pc:sldMk cId="2391050838" sldId="2142532398"/>
            <ac:picMk id="35" creationId="{D6E30E49-C2D8-2E26-DE9B-5104BC3C1E00}"/>
          </ac:picMkLst>
        </pc:picChg>
        <pc:picChg chg="add mod">
          <ac:chgData name="Daniel Margetic (SECURITY)" userId="ee2278a4-4fec-4cd0-81f2-44424f444fea" providerId="ADAL" clId="{419864AD-0CCB-4F8F-B492-769EDE0EEF25}" dt="2023-11-23T13:29:36.448" v="4464"/>
          <ac:picMkLst>
            <pc:docMk/>
            <pc:sldMk cId="2391050838" sldId="2142532398"/>
            <ac:picMk id="44" creationId="{39B4C0A9-8441-72A6-DA1B-7EE1F2081335}"/>
          </ac:picMkLst>
        </pc:picChg>
        <pc:picChg chg="add mod">
          <ac:chgData name="Daniel Margetic (SECURITY)" userId="ee2278a4-4fec-4cd0-81f2-44424f444fea" providerId="ADAL" clId="{419864AD-0CCB-4F8F-B492-769EDE0EEF25}" dt="2023-11-23T13:29:40.447" v="4472"/>
          <ac:picMkLst>
            <pc:docMk/>
            <pc:sldMk cId="2391050838" sldId="2142532398"/>
            <ac:picMk id="46" creationId="{28AE7AB2-46E3-E098-8412-0B9C2C209007}"/>
          </ac:picMkLst>
        </pc:picChg>
        <pc:picChg chg="add mod">
          <ac:chgData name="Daniel Margetic (SECURITY)" userId="ee2278a4-4fec-4cd0-81f2-44424f444fea" providerId="ADAL" clId="{419864AD-0CCB-4F8F-B492-769EDE0EEF25}" dt="2023-11-23T13:29:40.464" v="4480"/>
          <ac:picMkLst>
            <pc:docMk/>
            <pc:sldMk cId="2391050838" sldId="2142532398"/>
            <ac:picMk id="48" creationId="{354E5E7A-0B74-BC3F-DB48-BEB478E93E07}"/>
          </ac:picMkLst>
        </pc:picChg>
        <pc:picChg chg="add mod">
          <ac:chgData name="Daniel Margetic (SECURITY)" userId="ee2278a4-4fec-4cd0-81f2-44424f444fea" providerId="ADAL" clId="{419864AD-0CCB-4F8F-B492-769EDE0EEF25}" dt="2023-11-23T13:29:40.506" v="4488"/>
          <ac:picMkLst>
            <pc:docMk/>
            <pc:sldMk cId="2391050838" sldId="2142532398"/>
            <ac:picMk id="50" creationId="{30BF3D96-76D1-D167-FE63-D1B0BDA19EB4}"/>
          </ac:picMkLst>
        </pc:picChg>
        <pc:picChg chg="add mod">
          <ac:chgData name="Daniel Margetic (SECURITY)" userId="ee2278a4-4fec-4cd0-81f2-44424f444fea" providerId="ADAL" clId="{419864AD-0CCB-4F8F-B492-769EDE0EEF25}" dt="2023-11-23T13:29:40.527" v="4496"/>
          <ac:picMkLst>
            <pc:docMk/>
            <pc:sldMk cId="2391050838" sldId="2142532398"/>
            <ac:picMk id="52" creationId="{D25B57F4-2741-1F21-D4C7-985764278589}"/>
          </ac:picMkLst>
        </pc:picChg>
        <pc:cxnChg chg="mod">
          <ac:chgData name="Daniel Margetic (SECURITY)" userId="ee2278a4-4fec-4cd0-81f2-44424f444fea" providerId="ADAL" clId="{419864AD-0CCB-4F8F-B492-769EDE0EEF25}" dt="2023-11-23T13:29:32.070" v="4432"/>
          <ac:cxnSpMkLst>
            <pc:docMk/>
            <pc:sldMk cId="2391050838" sldId="2142532398"/>
            <ac:cxnSpMk id="23" creationId="{AB43E8F0-8C3C-4F1E-919E-E1ECE342E8DE}"/>
          </ac:cxnSpMkLst>
        </pc:cxnChg>
      </pc:sldChg>
      <pc:sldChg chg="modSp add del mod ord">
        <pc:chgData name="Daniel Margetic (SECURITY)" userId="ee2278a4-4fec-4cd0-81f2-44424f444fea" providerId="ADAL" clId="{419864AD-0CCB-4F8F-B492-769EDE0EEF25}" dt="2023-11-20T19:21:08.239" v="781" actId="47"/>
        <pc:sldMkLst>
          <pc:docMk/>
          <pc:sldMk cId="2391055872" sldId="2142532398"/>
        </pc:sldMkLst>
        <pc:spChg chg="mod">
          <ac:chgData name="Daniel Margetic (SECURITY)" userId="ee2278a4-4fec-4cd0-81f2-44424f444fea" providerId="ADAL" clId="{419864AD-0CCB-4F8F-B492-769EDE0EEF25}" dt="2023-11-17T01:45:01.663" v="105" actId="20577"/>
          <ac:spMkLst>
            <pc:docMk/>
            <pc:sldMk cId="2391055872" sldId="2142532398"/>
            <ac:spMk id="4" creationId="{FD92F025-1776-4403-B9D2-623921B955C4}"/>
          </ac:spMkLst>
        </pc:spChg>
        <pc:spChg chg="mod">
          <ac:chgData name="Daniel Margetic (SECURITY)" userId="ee2278a4-4fec-4cd0-81f2-44424f444fea" providerId="ADAL" clId="{419864AD-0CCB-4F8F-B492-769EDE0EEF25}" dt="2023-11-17T01:45:01.684" v="110" actId="20577"/>
          <ac:spMkLst>
            <pc:docMk/>
            <pc:sldMk cId="2391055872" sldId="2142532398"/>
            <ac:spMk id="5" creationId="{26DAAD99-B0A4-4450-8DD7-E1274ABD2AC4}"/>
          </ac:spMkLst>
        </pc:spChg>
        <pc:spChg chg="mod">
          <ac:chgData name="Daniel Margetic (SECURITY)" userId="ee2278a4-4fec-4cd0-81f2-44424f444fea" providerId="ADAL" clId="{419864AD-0CCB-4F8F-B492-769EDE0EEF25}" dt="2023-11-17T01:45:01.668" v="106" actId="20577"/>
          <ac:spMkLst>
            <pc:docMk/>
            <pc:sldMk cId="2391055872" sldId="2142532398"/>
            <ac:spMk id="8" creationId="{4B5C319F-B8B1-45BD-9E8E-CE6EA54E14C4}"/>
          </ac:spMkLst>
        </pc:spChg>
        <pc:spChg chg="mod">
          <ac:chgData name="Daniel Margetic (SECURITY)" userId="ee2278a4-4fec-4cd0-81f2-44424f444fea" providerId="ADAL" clId="{419864AD-0CCB-4F8F-B492-769EDE0EEF25}" dt="2023-11-17T01:45:01.678" v="109" actId="20577"/>
          <ac:spMkLst>
            <pc:docMk/>
            <pc:sldMk cId="2391055872" sldId="2142532398"/>
            <ac:spMk id="9" creationId="{B766487E-9ACD-4696-B909-0BD529DF9077}"/>
          </ac:spMkLst>
        </pc:spChg>
        <pc:spChg chg="mod">
          <ac:chgData name="Daniel Margetic (SECURITY)" userId="ee2278a4-4fec-4cd0-81f2-44424f444fea" providerId="ADAL" clId="{419864AD-0CCB-4F8F-B492-769EDE0EEF25}" dt="2023-11-17T01:45:01.690" v="111" actId="20577"/>
          <ac:spMkLst>
            <pc:docMk/>
            <pc:sldMk cId="2391055872" sldId="2142532398"/>
            <ac:spMk id="10" creationId="{16C628AB-B86D-42DC-BED2-78A954B9C5FA}"/>
          </ac:spMkLst>
        </pc:spChg>
        <pc:cxnChg chg="mod">
          <ac:chgData name="Daniel Margetic (SECURITY)" userId="ee2278a4-4fec-4cd0-81f2-44424f444fea" providerId="ADAL" clId="{419864AD-0CCB-4F8F-B492-769EDE0EEF25}" dt="2023-11-17T01:45:01.672" v="108"/>
          <ac:cxnSpMkLst>
            <pc:docMk/>
            <pc:sldMk cId="2391055872" sldId="2142532398"/>
            <ac:cxnSpMk id="18" creationId="{28AA62ED-5C89-4E21-BEA3-D3CE68733D6D}"/>
          </ac:cxnSpMkLst>
        </pc:cxnChg>
      </pc:sldChg>
      <pc:sldChg chg="addSp modSp add del mod ord">
        <pc:chgData name="Daniel Margetic (SECURITY)" userId="ee2278a4-4fec-4cd0-81f2-44424f444fea" providerId="ADAL" clId="{419864AD-0CCB-4F8F-B492-769EDE0EEF25}" dt="2023-11-23T13:29:24.306" v="4420" actId="47"/>
        <pc:sldMkLst>
          <pc:docMk/>
          <pc:sldMk cId="2810134119" sldId="2142532398"/>
        </pc:sldMkLst>
        <pc:spChg chg="mod">
          <ac:chgData name="Daniel Margetic (SECURITY)" userId="ee2278a4-4fec-4cd0-81f2-44424f444fea" providerId="ADAL" clId="{419864AD-0CCB-4F8F-B492-769EDE0EEF25}" dt="2023-11-23T13:22:11.041" v="4401" actId="20577"/>
          <ac:spMkLst>
            <pc:docMk/>
            <pc:sldMk cId="2810134119" sldId="2142532398"/>
            <ac:spMk id="3" creationId="{02A2312C-B6C0-45C8-BA07-32B020802FF8}"/>
          </ac:spMkLst>
        </pc:spChg>
        <pc:spChg chg="mod">
          <ac:chgData name="Daniel Margetic (SECURITY)" userId="ee2278a4-4fec-4cd0-81f2-44424f444fea" providerId="ADAL" clId="{419864AD-0CCB-4F8F-B492-769EDE0EEF25}" dt="2023-11-23T13:22:11.047" v="4402" actId="20577"/>
          <ac:spMkLst>
            <pc:docMk/>
            <pc:sldMk cId="2810134119" sldId="2142532398"/>
            <ac:spMk id="5" creationId="{449B3142-8E14-463C-9568-B853FC4E00D8}"/>
          </ac:spMkLst>
        </pc:spChg>
        <pc:spChg chg="mod">
          <ac:chgData name="Daniel Margetic (SECURITY)" userId="ee2278a4-4fec-4cd0-81f2-44424f444fea" providerId="ADAL" clId="{419864AD-0CCB-4F8F-B492-769EDE0EEF25}" dt="2023-11-23T13:22:10.830" v="4349" actId="20577"/>
          <ac:spMkLst>
            <pc:docMk/>
            <pc:sldMk cId="2810134119" sldId="2142532398"/>
            <ac:spMk id="8" creationId="{3E3E86A1-51F0-4ACE-9110-65C339009DC5}"/>
          </ac:spMkLst>
        </pc:spChg>
        <pc:spChg chg="mod">
          <ac:chgData name="Daniel Margetic (SECURITY)" userId="ee2278a4-4fec-4cd0-81f2-44424f444fea" providerId="ADAL" clId="{419864AD-0CCB-4F8F-B492-769EDE0EEF25}" dt="2023-11-23T13:22:10.844" v="4350" actId="20577"/>
          <ac:spMkLst>
            <pc:docMk/>
            <pc:sldMk cId="2810134119" sldId="2142532398"/>
            <ac:spMk id="9" creationId="{03055892-809B-4369-8DC3-837607F92822}"/>
          </ac:spMkLst>
        </pc:spChg>
        <pc:spChg chg="mod">
          <ac:chgData name="Daniel Margetic (SECURITY)" userId="ee2278a4-4fec-4cd0-81f2-44424f444fea" providerId="ADAL" clId="{419864AD-0CCB-4F8F-B492-769EDE0EEF25}" dt="2023-11-23T13:22:11.063" v="4409" actId="20577"/>
          <ac:spMkLst>
            <pc:docMk/>
            <pc:sldMk cId="2810134119" sldId="2142532398"/>
            <ac:spMk id="12" creationId="{BF878C93-8775-4329-AC41-FB6E5F1F9E5D}"/>
          </ac:spMkLst>
        </pc:spChg>
        <pc:spChg chg="mod">
          <ac:chgData name="Daniel Margetic (SECURITY)" userId="ee2278a4-4fec-4cd0-81f2-44424f444fea" providerId="ADAL" clId="{419864AD-0CCB-4F8F-B492-769EDE0EEF25}" dt="2023-11-23T13:22:11.066" v="4410" actId="20577"/>
          <ac:spMkLst>
            <pc:docMk/>
            <pc:sldMk cId="2810134119" sldId="2142532398"/>
            <ac:spMk id="13" creationId="{DEACA864-3795-4B65-93F0-66CF1A79BB5F}"/>
          </ac:spMkLst>
        </pc:spChg>
        <pc:spChg chg="mod">
          <ac:chgData name="Daniel Margetic (SECURITY)" userId="ee2278a4-4fec-4cd0-81f2-44424f444fea" providerId="ADAL" clId="{419864AD-0CCB-4F8F-B492-769EDE0EEF25}" dt="2023-11-23T13:22:10.865" v="4353" actId="20577"/>
          <ac:spMkLst>
            <pc:docMk/>
            <pc:sldMk cId="2810134119" sldId="2142532398"/>
            <ac:spMk id="16" creationId="{8FAEC4C6-4999-49FA-9A20-D5286ACF228D}"/>
          </ac:spMkLst>
        </pc:spChg>
        <pc:spChg chg="mod">
          <ac:chgData name="Daniel Margetic (SECURITY)" userId="ee2278a4-4fec-4cd0-81f2-44424f444fea" providerId="ADAL" clId="{419864AD-0CCB-4F8F-B492-769EDE0EEF25}" dt="2023-11-23T13:22:10.884" v="4354" actId="20577"/>
          <ac:spMkLst>
            <pc:docMk/>
            <pc:sldMk cId="2810134119" sldId="2142532398"/>
            <ac:spMk id="18" creationId="{534C3077-CDBF-4AF7-9BDC-213801286609}"/>
          </ac:spMkLst>
        </pc:spChg>
        <pc:spChg chg="mod">
          <ac:chgData name="Daniel Margetic (SECURITY)" userId="ee2278a4-4fec-4cd0-81f2-44424f444fea" providerId="ADAL" clId="{419864AD-0CCB-4F8F-B492-769EDE0EEF25}" dt="2023-11-23T13:22:10.906" v="4361" actId="20577"/>
          <ac:spMkLst>
            <pc:docMk/>
            <pc:sldMk cId="2810134119" sldId="2142532398"/>
            <ac:spMk id="22" creationId="{26EC3D75-A7AA-419E-954A-541DBD940CE3}"/>
          </ac:spMkLst>
        </pc:spChg>
        <pc:spChg chg="mod">
          <ac:chgData name="Daniel Margetic (SECURITY)" userId="ee2278a4-4fec-4cd0-81f2-44424f444fea" providerId="ADAL" clId="{419864AD-0CCB-4F8F-B492-769EDE0EEF25}" dt="2023-11-23T13:22:10.913" v="4362" actId="20577"/>
          <ac:spMkLst>
            <pc:docMk/>
            <pc:sldMk cId="2810134119" sldId="2142532398"/>
            <ac:spMk id="25" creationId="{92D996AE-5E09-476E-81FB-22FA58980C80}"/>
          </ac:spMkLst>
        </pc:spChg>
        <pc:spChg chg="mod">
          <ac:chgData name="Daniel Margetic (SECURITY)" userId="ee2278a4-4fec-4cd0-81f2-44424f444fea" providerId="ADAL" clId="{419864AD-0CCB-4F8F-B492-769EDE0EEF25}" dt="2023-11-23T13:22:10.933" v="4369" actId="20577"/>
          <ac:spMkLst>
            <pc:docMk/>
            <pc:sldMk cId="2810134119" sldId="2142532398"/>
            <ac:spMk id="41" creationId="{5F718C7C-8E6C-4F1F-880F-BE556A2A4FA1}"/>
          </ac:spMkLst>
        </pc:spChg>
        <pc:spChg chg="mod">
          <ac:chgData name="Daniel Margetic (SECURITY)" userId="ee2278a4-4fec-4cd0-81f2-44424f444fea" providerId="ADAL" clId="{419864AD-0CCB-4F8F-B492-769EDE0EEF25}" dt="2023-11-23T13:22:10.938" v="4370" actId="20577"/>
          <ac:spMkLst>
            <pc:docMk/>
            <pc:sldMk cId="2810134119" sldId="2142532398"/>
            <ac:spMk id="43" creationId="{9A0E3318-F6C4-42EA-8925-F6A87532565D}"/>
          </ac:spMkLst>
        </pc:spChg>
        <pc:spChg chg="mod">
          <ac:chgData name="Daniel Margetic (SECURITY)" userId="ee2278a4-4fec-4cd0-81f2-44424f444fea" providerId="ADAL" clId="{419864AD-0CCB-4F8F-B492-769EDE0EEF25}" dt="2023-11-23T13:22:10.953" v="4377" actId="20577"/>
          <ac:spMkLst>
            <pc:docMk/>
            <pc:sldMk cId="2810134119" sldId="2142532398"/>
            <ac:spMk id="47" creationId="{97A63E6B-1073-45D8-81B7-6FB833A473A3}"/>
          </ac:spMkLst>
        </pc:spChg>
        <pc:spChg chg="mod">
          <ac:chgData name="Daniel Margetic (SECURITY)" userId="ee2278a4-4fec-4cd0-81f2-44424f444fea" providerId="ADAL" clId="{419864AD-0CCB-4F8F-B492-769EDE0EEF25}" dt="2023-11-23T13:22:10.958" v="4378" actId="20577"/>
          <ac:spMkLst>
            <pc:docMk/>
            <pc:sldMk cId="2810134119" sldId="2142532398"/>
            <ac:spMk id="49" creationId="{D8B9A33B-ADD7-4791-8FF2-6D7E50EF2C36}"/>
          </ac:spMkLst>
        </pc:spChg>
        <pc:spChg chg="mod">
          <ac:chgData name="Daniel Margetic (SECURITY)" userId="ee2278a4-4fec-4cd0-81f2-44424f444fea" providerId="ADAL" clId="{419864AD-0CCB-4F8F-B492-769EDE0EEF25}" dt="2023-11-23T13:22:10.997" v="4385" actId="20577"/>
          <ac:spMkLst>
            <pc:docMk/>
            <pc:sldMk cId="2810134119" sldId="2142532398"/>
            <ac:spMk id="53" creationId="{DE4F2781-57BF-400E-9776-D0CB596ECA76}"/>
          </ac:spMkLst>
        </pc:spChg>
        <pc:spChg chg="mod">
          <ac:chgData name="Daniel Margetic (SECURITY)" userId="ee2278a4-4fec-4cd0-81f2-44424f444fea" providerId="ADAL" clId="{419864AD-0CCB-4F8F-B492-769EDE0EEF25}" dt="2023-11-23T13:22:11.002" v="4386" actId="20577"/>
          <ac:spMkLst>
            <pc:docMk/>
            <pc:sldMk cId="2810134119" sldId="2142532398"/>
            <ac:spMk id="55" creationId="{89E44410-8F83-483F-AF65-068A8FA9E76C}"/>
          </ac:spMkLst>
        </pc:spChg>
        <pc:spChg chg="mod">
          <ac:chgData name="Daniel Margetic (SECURITY)" userId="ee2278a4-4fec-4cd0-81f2-44424f444fea" providerId="ADAL" clId="{419864AD-0CCB-4F8F-B492-769EDE0EEF25}" dt="2023-11-23T13:22:11.085" v="4417" actId="20577"/>
          <ac:spMkLst>
            <pc:docMk/>
            <pc:sldMk cId="2810134119" sldId="2142532398"/>
            <ac:spMk id="58" creationId="{68111BEC-B35B-A65C-5898-A3D5E3D8520B}"/>
          </ac:spMkLst>
        </pc:spChg>
        <pc:spChg chg="mod">
          <ac:chgData name="Daniel Margetic (SECURITY)" userId="ee2278a4-4fec-4cd0-81f2-44424f444fea" providerId="ADAL" clId="{419864AD-0CCB-4F8F-B492-769EDE0EEF25}" dt="2023-11-23T13:22:11.019" v="4393" actId="20577"/>
          <ac:spMkLst>
            <pc:docMk/>
            <pc:sldMk cId="2810134119" sldId="2142532398"/>
            <ac:spMk id="59" creationId="{91C29F1C-4489-4EBD-A4B7-A32D7A563807}"/>
          </ac:spMkLst>
        </pc:spChg>
        <pc:spChg chg="mod">
          <ac:chgData name="Daniel Margetic (SECURITY)" userId="ee2278a4-4fec-4cd0-81f2-44424f444fea" providerId="ADAL" clId="{419864AD-0CCB-4F8F-B492-769EDE0EEF25}" dt="2023-11-23T13:22:11.090" v="4418" actId="20577"/>
          <ac:spMkLst>
            <pc:docMk/>
            <pc:sldMk cId="2810134119" sldId="2142532398"/>
            <ac:spMk id="60" creationId="{AD2213D7-B94F-85E9-34DC-C57FCA787D02}"/>
          </ac:spMkLst>
        </pc:spChg>
        <pc:spChg chg="mod">
          <ac:chgData name="Daniel Margetic (SECURITY)" userId="ee2278a4-4fec-4cd0-81f2-44424f444fea" providerId="ADAL" clId="{419864AD-0CCB-4F8F-B492-769EDE0EEF25}" dt="2023-11-23T13:22:11.024" v="4394" actId="20577"/>
          <ac:spMkLst>
            <pc:docMk/>
            <pc:sldMk cId="2810134119" sldId="2142532398"/>
            <ac:spMk id="61" creationId="{89C2434E-16C4-48B5-AA76-0F387E7C12B5}"/>
          </ac:spMkLst>
        </pc:spChg>
        <pc:picChg chg="add mod">
          <ac:chgData name="Daniel Margetic (SECURITY)" userId="ee2278a4-4fec-4cd0-81f2-44424f444fea" providerId="ADAL" clId="{419864AD-0CCB-4F8F-B492-769EDE0EEF25}" dt="2023-11-23T13:22:10.900" v="4360"/>
          <ac:picMkLst>
            <pc:docMk/>
            <pc:sldMk cId="2810134119" sldId="2142532398"/>
            <ac:picMk id="32" creationId="{4FE9E2BA-BF5D-138C-680A-8628BEF3D75F}"/>
          </ac:picMkLst>
        </pc:picChg>
        <pc:picChg chg="add mod">
          <ac:chgData name="Daniel Margetic (SECURITY)" userId="ee2278a4-4fec-4cd0-81f2-44424f444fea" providerId="ADAL" clId="{419864AD-0CCB-4F8F-B492-769EDE0EEF25}" dt="2023-11-23T13:22:10.920" v="4368"/>
          <ac:picMkLst>
            <pc:docMk/>
            <pc:sldMk cId="2810134119" sldId="2142532398"/>
            <ac:picMk id="34" creationId="{F78F3476-60FD-318F-5722-9F93B3638612}"/>
          </ac:picMkLst>
        </pc:picChg>
        <pc:picChg chg="add mod">
          <ac:chgData name="Daniel Margetic (SECURITY)" userId="ee2278a4-4fec-4cd0-81f2-44424f444fea" providerId="ADAL" clId="{419864AD-0CCB-4F8F-B492-769EDE0EEF25}" dt="2023-11-23T13:22:10.949" v="4376"/>
          <ac:picMkLst>
            <pc:docMk/>
            <pc:sldMk cId="2810134119" sldId="2142532398"/>
            <ac:picMk id="35" creationId="{CDD801BD-3DA7-35BD-6C13-4DDCEAC768CE}"/>
          </ac:picMkLst>
        </pc:picChg>
        <pc:picChg chg="add mod">
          <ac:chgData name="Daniel Margetic (SECURITY)" userId="ee2278a4-4fec-4cd0-81f2-44424f444fea" providerId="ADAL" clId="{419864AD-0CCB-4F8F-B492-769EDE0EEF25}" dt="2023-11-23T13:22:10.990" v="4384"/>
          <ac:picMkLst>
            <pc:docMk/>
            <pc:sldMk cId="2810134119" sldId="2142532398"/>
            <ac:picMk id="44" creationId="{A33D9E82-6FFF-732E-5796-9AB771F9EB62}"/>
          </ac:picMkLst>
        </pc:picChg>
        <pc:picChg chg="add mod">
          <ac:chgData name="Daniel Margetic (SECURITY)" userId="ee2278a4-4fec-4cd0-81f2-44424f444fea" providerId="ADAL" clId="{419864AD-0CCB-4F8F-B492-769EDE0EEF25}" dt="2023-11-23T13:22:11.015" v="4392"/>
          <ac:picMkLst>
            <pc:docMk/>
            <pc:sldMk cId="2810134119" sldId="2142532398"/>
            <ac:picMk id="46" creationId="{76621B15-4513-3754-EB58-A8055188B486}"/>
          </ac:picMkLst>
        </pc:picChg>
        <pc:picChg chg="add mod">
          <ac:chgData name="Daniel Margetic (SECURITY)" userId="ee2278a4-4fec-4cd0-81f2-44424f444fea" providerId="ADAL" clId="{419864AD-0CCB-4F8F-B492-769EDE0EEF25}" dt="2023-11-23T13:22:11.030" v="4400"/>
          <ac:picMkLst>
            <pc:docMk/>
            <pc:sldMk cId="2810134119" sldId="2142532398"/>
            <ac:picMk id="48" creationId="{879D2B42-1CC5-66C2-F584-35326203CC7C}"/>
          </ac:picMkLst>
        </pc:picChg>
        <pc:picChg chg="add mod">
          <ac:chgData name="Daniel Margetic (SECURITY)" userId="ee2278a4-4fec-4cd0-81f2-44424f444fea" providerId="ADAL" clId="{419864AD-0CCB-4F8F-B492-769EDE0EEF25}" dt="2023-11-23T13:22:11.058" v="4408"/>
          <ac:picMkLst>
            <pc:docMk/>
            <pc:sldMk cId="2810134119" sldId="2142532398"/>
            <ac:picMk id="50" creationId="{3BA3EBD3-40B4-7D0F-4449-865512DE0A4E}"/>
          </ac:picMkLst>
        </pc:picChg>
        <pc:picChg chg="add mod">
          <ac:chgData name="Daniel Margetic (SECURITY)" userId="ee2278a4-4fec-4cd0-81f2-44424f444fea" providerId="ADAL" clId="{419864AD-0CCB-4F8F-B492-769EDE0EEF25}" dt="2023-11-23T13:22:11.081" v="4416"/>
          <ac:picMkLst>
            <pc:docMk/>
            <pc:sldMk cId="2810134119" sldId="2142532398"/>
            <ac:picMk id="52" creationId="{A117F8B1-606F-D22D-6126-E5B2C2A8DD1A}"/>
          </ac:picMkLst>
        </pc:picChg>
        <pc:picChg chg="add mod">
          <ac:chgData name="Daniel Margetic (SECURITY)" userId="ee2278a4-4fec-4cd0-81f2-44424f444fea" providerId="ADAL" clId="{419864AD-0CCB-4F8F-B492-769EDE0EEF25}" dt="2023-11-23T13:25:49.534" v="4419"/>
          <ac:picMkLst>
            <pc:docMk/>
            <pc:sldMk cId="2810134119" sldId="2142532398"/>
            <ac:picMk id="54" creationId="{655CA0D1-22BA-2313-72FE-BAC48396FD54}"/>
          </ac:picMkLst>
        </pc:picChg>
        <pc:cxnChg chg="mod">
          <ac:chgData name="Daniel Margetic (SECURITY)" userId="ee2278a4-4fec-4cd0-81f2-44424f444fea" providerId="ADAL" clId="{419864AD-0CCB-4F8F-B492-769EDE0EEF25}" dt="2023-11-23T13:22:10.847" v="4352"/>
          <ac:cxnSpMkLst>
            <pc:docMk/>
            <pc:sldMk cId="2810134119" sldId="2142532398"/>
            <ac:cxnSpMk id="23" creationId="{AB43E8F0-8C3C-4F1E-919E-E1ECE342E8DE}"/>
          </ac:cxnSpMkLst>
        </pc:cxnChg>
      </pc:sldChg>
      <pc:sldChg chg="addSp delSp modSp add del mod ord">
        <pc:chgData name="Daniel Margetic (SECURITY)" userId="ee2278a4-4fec-4cd0-81f2-44424f444fea" providerId="ADAL" clId="{419864AD-0CCB-4F8F-B492-769EDE0EEF25}" dt="2023-11-23T13:15:57.993" v="4177" actId="47"/>
        <pc:sldMkLst>
          <pc:docMk/>
          <pc:sldMk cId="2897718961" sldId="2142532398"/>
        </pc:sldMkLst>
        <pc:spChg chg="mod">
          <ac:chgData name="Daniel Margetic (SECURITY)" userId="ee2278a4-4fec-4cd0-81f2-44424f444fea" providerId="ADAL" clId="{419864AD-0CCB-4F8F-B492-769EDE0EEF25}" dt="2023-11-23T13:11:35.544" v="4043" actId="20577"/>
          <ac:spMkLst>
            <pc:docMk/>
            <pc:sldMk cId="2897718961" sldId="2142532398"/>
            <ac:spMk id="3" creationId="{02A2312C-B6C0-45C8-BA07-32B020802FF8}"/>
          </ac:spMkLst>
        </pc:spChg>
        <pc:spChg chg="mod">
          <ac:chgData name="Daniel Margetic (SECURITY)" userId="ee2278a4-4fec-4cd0-81f2-44424f444fea" providerId="ADAL" clId="{419864AD-0CCB-4F8F-B492-769EDE0EEF25}" dt="2023-11-23T13:11:35.552" v="4044" actId="20577"/>
          <ac:spMkLst>
            <pc:docMk/>
            <pc:sldMk cId="2897718961" sldId="2142532398"/>
            <ac:spMk id="5" creationId="{449B3142-8E14-463C-9568-B853FC4E00D8}"/>
          </ac:spMkLst>
        </pc:spChg>
        <pc:spChg chg="mod">
          <ac:chgData name="Daniel Margetic (SECURITY)" userId="ee2278a4-4fec-4cd0-81f2-44424f444fea" providerId="ADAL" clId="{419864AD-0CCB-4F8F-B492-769EDE0EEF25}" dt="2023-11-23T13:08:04.886" v="3991" actId="20577"/>
          <ac:spMkLst>
            <pc:docMk/>
            <pc:sldMk cId="2897718961" sldId="2142532398"/>
            <ac:spMk id="8" creationId="{3E3E86A1-51F0-4ACE-9110-65C339009DC5}"/>
          </ac:spMkLst>
        </pc:spChg>
        <pc:spChg chg="mod">
          <ac:chgData name="Daniel Margetic (SECURITY)" userId="ee2278a4-4fec-4cd0-81f2-44424f444fea" providerId="ADAL" clId="{419864AD-0CCB-4F8F-B492-769EDE0EEF25}" dt="2023-11-23T13:08:04.911" v="3992" actId="20577"/>
          <ac:spMkLst>
            <pc:docMk/>
            <pc:sldMk cId="2897718961" sldId="2142532398"/>
            <ac:spMk id="9" creationId="{03055892-809B-4369-8DC3-837607F92822}"/>
          </ac:spMkLst>
        </pc:spChg>
        <pc:spChg chg="mod">
          <ac:chgData name="Daniel Margetic (SECURITY)" userId="ee2278a4-4fec-4cd0-81f2-44424f444fea" providerId="ADAL" clId="{419864AD-0CCB-4F8F-B492-769EDE0EEF25}" dt="2023-11-23T13:12:14.605" v="4051" actId="20577"/>
          <ac:spMkLst>
            <pc:docMk/>
            <pc:sldMk cId="2897718961" sldId="2142532398"/>
            <ac:spMk id="12" creationId="{BF878C93-8775-4329-AC41-FB6E5F1F9E5D}"/>
          </ac:spMkLst>
        </pc:spChg>
        <pc:spChg chg="mod">
          <ac:chgData name="Daniel Margetic (SECURITY)" userId="ee2278a4-4fec-4cd0-81f2-44424f444fea" providerId="ADAL" clId="{419864AD-0CCB-4F8F-B492-769EDE0EEF25}" dt="2023-11-23T13:12:14.614" v="4052" actId="20577"/>
          <ac:spMkLst>
            <pc:docMk/>
            <pc:sldMk cId="2897718961" sldId="2142532398"/>
            <ac:spMk id="13" creationId="{DEACA864-3795-4B65-93F0-66CF1A79BB5F}"/>
          </ac:spMkLst>
        </pc:spChg>
        <pc:spChg chg="mod">
          <ac:chgData name="Daniel Margetic (SECURITY)" userId="ee2278a4-4fec-4cd0-81f2-44424f444fea" providerId="ADAL" clId="{419864AD-0CCB-4F8F-B492-769EDE0EEF25}" dt="2023-11-23T13:08:04.943" v="3995" actId="20577"/>
          <ac:spMkLst>
            <pc:docMk/>
            <pc:sldMk cId="2897718961" sldId="2142532398"/>
            <ac:spMk id="16" creationId="{8FAEC4C6-4999-49FA-9A20-D5286ACF228D}"/>
          </ac:spMkLst>
        </pc:spChg>
        <pc:spChg chg="mod">
          <ac:chgData name="Daniel Margetic (SECURITY)" userId="ee2278a4-4fec-4cd0-81f2-44424f444fea" providerId="ADAL" clId="{419864AD-0CCB-4F8F-B492-769EDE0EEF25}" dt="2023-11-23T13:08:04.963" v="3996" actId="20577"/>
          <ac:spMkLst>
            <pc:docMk/>
            <pc:sldMk cId="2897718961" sldId="2142532398"/>
            <ac:spMk id="18" creationId="{534C3077-CDBF-4AF7-9BDC-213801286609}"/>
          </ac:spMkLst>
        </pc:spChg>
        <pc:spChg chg="mod">
          <ac:chgData name="Daniel Margetic (SECURITY)" userId="ee2278a4-4fec-4cd0-81f2-44424f444fea" providerId="ADAL" clId="{419864AD-0CCB-4F8F-B492-769EDE0EEF25}" dt="2023-11-23T13:08:14.784" v="4003" actId="20577"/>
          <ac:spMkLst>
            <pc:docMk/>
            <pc:sldMk cId="2897718961" sldId="2142532398"/>
            <ac:spMk id="22" creationId="{26EC3D75-A7AA-419E-954A-541DBD940CE3}"/>
          </ac:spMkLst>
        </pc:spChg>
        <pc:spChg chg="mod">
          <ac:chgData name="Daniel Margetic (SECURITY)" userId="ee2278a4-4fec-4cd0-81f2-44424f444fea" providerId="ADAL" clId="{419864AD-0CCB-4F8F-B492-769EDE0EEF25}" dt="2023-11-23T13:08:14.789" v="4004" actId="20577"/>
          <ac:spMkLst>
            <pc:docMk/>
            <pc:sldMk cId="2897718961" sldId="2142532398"/>
            <ac:spMk id="25" creationId="{92D996AE-5E09-476E-81FB-22FA58980C80}"/>
          </ac:spMkLst>
        </pc:spChg>
        <pc:spChg chg="del">
          <ac:chgData name="Daniel Margetic (SECURITY)" userId="ee2278a4-4fec-4cd0-81f2-44424f444fea" providerId="ADAL" clId="{419864AD-0CCB-4F8F-B492-769EDE0EEF25}" dt="2023-11-23T13:15:28.023" v="4174"/>
          <ac:spMkLst>
            <pc:docMk/>
            <pc:sldMk cId="2897718961" sldId="2142532398"/>
            <ac:spMk id="36" creationId="{A602988C-DDDA-DDBF-4079-F843938159FB}"/>
          </ac:spMkLst>
        </pc:spChg>
        <pc:spChg chg="del">
          <ac:chgData name="Daniel Margetic (SECURITY)" userId="ee2278a4-4fec-4cd0-81f2-44424f444fea" providerId="ADAL" clId="{419864AD-0CCB-4F8F-B492-769EDE0EEF25}" dt="2023-11-23T13:15:27.170" v="4172"/>
          <ac:spMkLst>
            <pc:docMk/>
            <pc:sldMk cId="2897718961" sldId="2142532398"/>
            <ac:spMk id="37" creationId="{F4571528-C912-862D-3B32-3DA7DF7811FE}"/>
          </ac:spMkLst>
        </pc:spChg>
        <pc:spChg chg="del">
          <ac:chgData name="Daniel Margetic (SECURITY)" userId="ee2278a4-4fec-4cd0-81f2-44424f444fea" providerId="ADAL" clId="{419864AD-0CCB-4F8F-B492-769EDE0EEF25}" dt="2023-11-23T13:15:24.978" v="4168"/>
          <ac:spMkLst>
            <pc:docMk/>
            <pc:sldMk cId="2897718961" sldId="2142532398"/>
            <ac:spMk id="39" creationId="{5543250D-67A3-CFE0-C0FF-CA25504BECE5}"/>
          </ac:spMkLst>
        </pc:spChg>
        <pc:spChg chg="del">
          <ac:chgData name="Daniel Margetic (SECURITY)" userId="ee2278a4-4fec-4cd0-81f2-44424f444fea" providerId="ADAL" clId="{419864AD-0CCB-4F8F-B492-769EDE0EEF25}" dt="2023-11-23T13:15:24.296" v="4166"/>
          <ac:spMkLst>
            <pc:docMk/>
            <pc:sldMk cId="2897718961" sldId="2142532398"/>
            <ac:spMk id="40" creationId="{2D9B9717-E01F-1D95-0AE4-2074F9F92C37}"/>
          </ac:spMkLst>
        </pc:spChg>
        <pc:spChg chg="mod">
          <ac:chgData name="Daniel Margetic (SECURITY)" userId="ee2278a4-4fec-4cd0-81f2-44424f444fea" providerId="ADAL" clId="{419864AD-0CCB-4F8F-B492-769EDE0EEF25}" dt="2023-11-23T13:09:40.023" v="4011" actId="20577"/>
          <ac:spMkLst>
            <pc:docMk/>
            <pc:sldMk cId="2897718961" sldId="2142532398"/>
            <ac:spMk id="41" creationId="{5F718C7C-8E6C-4F1F-880F-BE556A2A4FA1}"/>
          </ac:spMkLst>
        </pc:spChg>
        <pc:spChg chg="mod">
          <ac:chgData name="Daniel Margetic (SECURITY)" userId="ee2278a4-4fec-4cd0-81f2-44424f444fea" providerId="ADAL" clId="{419864AD-0CCB-4F8F-B492-769EDE0EEF25}" dt="2023-11-23T13:09:42.089" v="4012" actId="20577"/>
          <ac:spMkLst>
            <pc:docMk/>
            <pc:sldMk cId="2897718961" sldId="2142532398"/>
            <ac:spMk id="43" creationId="{9A0E3318-F6C4-42EA-8925-F6A87532565D}"/>
          </ac:spMkLst>
        </pc:spChg>
        <pc:spChg chg="mod">
          <ac:chgData name="Daniel Margetic (SECURITY)" userId="ee2278a4-4fec-4cd0-81f2-44424f444fea" providerId="ADAL" clId="{419864AD-0CCB-4F8F-B492-769EDE0EEF25}" dt="2023-11-23T13:11:22.306" v="4019" actId="20577"/>
          <ac:spMkLst>
            <pc:docMk/>
            <pc:sldMk cId="2897718961" sldId="2142532398"/>
            <ac:spMk id="47" creationId="{97A63E6B-1073-45D8-81B7-6FB833A473A3}"/>
          </ac:spMkLst>
        </pc:spChg>
        <pc:spChg chg="mod">
          <ac:chgData name="Daniel Margetic (SECURITY)" userId="ee2278a4-4fec-4cd0-81f2-44424f444fea" providerId="ADAL" clId="{419864AD-0CCB-4F8F-B492-769EDE0EEF25}" dt="2023-11-23T13:11:22.338" v="4020" actId="20577"/>
          <ac:spMkLst>
            <pc:docMk/>
            <pc:sldMk cId="2897718961" sldId="2142532398"/>
            <ac:spMk id="49" creationId="{D8B9A33B-ADD7-4791-8FF2-6D7E50EF2C36}"/>
          </ac:spMkLst>
        </pc:spChg>
        <pc:spChg chg="mod">
          <ac:chgData name="Daniel Margetic (SECURITY)" userId="ee2278a4-4fec-4cd0-81f2-44424f444fea" providerId="ADAL" clId="{419864AD-0CCB-4F8F-B492-769EDE0EEF25}" dt="2023-11-23T13:11:26.376" v="4027" actId="20577"/>
          <ac:spMkLst>
            <pc:docMk/>
            <pc:sldMk cId="2897718961" sldId="2142532398"/>
            <ac:spMk id="53" creationId="{DE4F2781-57BF-400E-9776-D0CB596ECA76}"/>
          </ac:spMkLst>
        </pc:spChg>
        <pc:spChg chg="mod">
          <ac:chgData name="Daniel Margetic (SECURITY)" userId="ee2278a4-4fec-4cd0-81f2-44424f444fea" providerId="ADAL" clId="{419864AD-0CCB-4F8F-B492-769EDE0EEF25}" dt="2023-11-23T13:11:26.390" v="4028" actId="20577"/>
          <ac:spMkLst>
            <pc:docMk/>
            <pc:sldMk cId="2897718961" sldId="2142532398"/>
            <ac:spMk id="55" creationId="{89E44410-8F83-483F-AF65-068A8FA9E76C}"/>
          </ac:spMkLst>
        </pc:spChg>
        <pc:spChg chg="mod">
          <ac:chgData name="Daniel Margetic (SECURITY)" userId="ee2278a4-4fec-4cd0-81f2-44424f444fea" providerId="ADAL" clId="{419864AD-0CCB-4F8F-B492-769EDE0EEF25}" dt="2023-11-23T13:12:22.873" v="4059" actId="20577"/>
          <ac:spMkLst>
            <pc:docMk/>
            <pc:sldMk cId="2897718961" sldId="2142532398"/>
            <ac:spMk id="58" creationId="{68111BEC-B35B-A65C-5898-A3D5E3D8520B}"/>
          </ac:spMkLst>
        </pc:spChg>
        <pc:spChg chg="mod">
          <ac:chgData name="Daniel Margetic (SECURITY)" userId="ee2278a4-4fec-4cd0-81f2-44424f444fea" providerId="ADAL" clId="{419864AD-0CCB-4F8F-B492-769EDE0EEF25}" dt="2023-11-23T13:11:31.394" v="4035" actId="20577"/>
          <ac:spMkLst>
            <pc:docMk/>
            <pc:sldMk cId="2897718961" sldId="2142532398"/>
            <ac:spMk id="59" creationId="{91C29F1C-4489-4EBD-A4B7-A32D7A563807}"/>
          </ac:spMkLst>
        </pc:spChg>
        <pc:spChg chg="mod">
          <ac:chgData name="Daniel Margetic (SECURITY)" userId="ee2278a4-4fec-4cd0-81f2-44424f444fea" providerId="ADAL" clId="{419864AD-0CCB-4F8F-B492-769EDE0EEF25}" dt="2023-11-23T13:12:22.881" v="4060" actId="20577"/>
          <ac:spMkLst>
            <pc:docMk/>
            <pc:sldMk cId="2897718961" sldId="2142532398"/>
            <ac:spMk id="60" creationId="{AD2213D7-B94F-85E9-34DC-C57FCA787D02}"/>
          </ac:spMkLst>
        </pc:spChg>
        <pc:spChg chg="mod">
          <ac:chgData name="Daniel Margetic (SECURITY)" userId="ee2278a4-4fec-4cd0-81f2-44424f444fea" providerId="ADAL" clId="{419864AD-0CCB-4F8F-B492-769EDE0EEF25}" dt="2023-11-23T13:11:31.403" v="4036" actId="20577"/>
          <ac:spMkLst>
            <pc:docMk/>
            <pc:sldMk cId="2897718961" sldId="2142532398"/>
            <ac:spMk id="61" creationId="{89C2434E-16C4-48B5-AA76-0F387E7C12B5}"/>
          </ac:spMkLst>
        </pc:spChg>
        <pc:picChg chg="del">
          <ac:chgData name="Daniel Margetic (SECURITY)" userId="ee2278a4-4fec-4cd0-81f2-44424f444fea" providerId="ADAL" clId="{419864AD-0CCB-4F8F-B492-769EDE0EEF25}" dt="2023-11-23T13:15:22.207" v="4162"/>
          <ac:picMkLst>
            <pc:docMk/>
            <pc:sldMk cId="2897718961" sldId="2142532398"/>
            <ac:picMk id="24" creationId="{7A543243-82C7-D361-4049-07433B84DFC8}"/>
          </ac:picMkLst>
        </pc:picChg>
        <pc:picChg chg="del">
          <ac:chgData name="Daniel Margetic (SECURITY)" userId="ee2278a4-4fec-4cd0-81f2-44424f444fea" providerId="ADAL" clId="{419864AD-0CCB-4F8F-B492-769EDE0EEF25}" dt="2023-11-23T13:15:21.287" v="4160"/>
          <ac:picMkLst>
            <pc:docMk/>
            <pc:sldMk cId="2897718961" sldId="2142532398"/>
            <ac:picMk id="29" creationId="{214A66FA-75FA-2363-A4DB-B5EF1BB57366}"/>
          </ac:picMkLst>
        </pc:picChg>
        <pc:picChg chg="del">
          <ac:chgData name="Daniel Margetic (SECURITY)" userId="ee2278a4-4fec-4cd0-81f2-44424f444fea" providerId="ADAL" clId="{419864AD-0CCB-4F8F-B492-769EDE0EEF25}" dt="2023-11-23T13:15:28.908" v="4176"/>
          <ac:picMkLst>
            <pc:docMk/>
            <pc:sldMk cId="2897718961" sldId="2142532398"/>
            <ac:picMk id="30" creationId="{EA63606D-2FAA-9999-B70A-CFBC423D2C64}"/>
          </ac:picMkLst>
        </pc:picChg>
        <pc:picChg chg="del">
          <ac:chgData name="Daniel Margetic (SECURITY)" userId="ee2278a4-4fec-4cd0-81f2-44424f444fea" providerId="ADAL" clId="{419864AD-0CCB-4F8F-B492-769EDE0EEF25}" dt="2023-11-23T13:15:20.495" v="4158"/>
          <ac:picMkLst>
            <pc:docMk/>
            <pc:sldMk cId="2897718961" sldId="2142532398"/>
            <ac:picMk id="31" creationId="{F59D4826-559A-2B01-1D78-4C97C5D83639}"/>
          </ac:picMkLst>
        </pc:picChg>
        <pc:picChg chg="add mod">
          <ac:chgData name="Daniel Margetic (SECURITY)" userId="ee2278a4-4fec-4cd0-81f2-44424f444fea" providerId="ADAL" clId="{419864AD-0CCB-4F8F-B492-769EDE0EEF25}" dt="2023-11-23T13:08:14.779" v="4002"/>
          <ac:picMkLst>
            <pc:docMk/>
            <pc:sldMk cId="2897718961" sldId="2142532398"/>
            <ac:picMk id="32" creationId="{09FD2F8D-9D62-3192-D2E2-DF59A8411573}"/>
          </ac:picMkLst>
        </pc:picChg>
        <pc:picChg chg="add mod">
          <ac:chgData name="Daniel Margetic (SECURITY)" userId="ee2278a4-4fec-4cd0-81f2-44424f444fea" providerId="ADAL" clId="{419864AD-0CCB-4F8F-B492-769EDE0EEF25}" dt="2023-11-23T13:09:29.646" v="4010"/>
          <ac:picMkLst>
            <pc:docMk/>
            <pc:sldMk cId="2897718961" sldId="2142532398"/>
            <ac:picMk id="34" creationId="{4081C51D-AB56-AB49-9772-8E452FE069E8}"/>
          </ac:picMkLst>
        </pc:picChg>
        <pc:picChg chg="add mod">
          <ac:chgData name="Daniel Margetic (SECURITY)" userId="ee2278a4-4fec-4cd0-81f2-44424f444fea" providerId="ADAL" clId="{419864AD-0CCB-4F8F-B492-769EDE0EEF25}" dt="2023-11-23T13:10:55.868" v="4018"/>
          <ac:picMkLst>
            <pc:docMk/>
            <pc:sldMk cId="2897718961" sldId="2142532398"/>
            <ac:picMk id="35" creationId="{09968B4D-6838-B351-C8A6-78B0A6ECFA8F}"/>
          </ac:picMkLst>
        </pc:picChg>
        <pc:picChg chg="del">
          <ac:chgData name="Daniel Margetic (SECURITY)" userId="ee2278a4-4fec-4cd0-81f2-44424f444fea" providerId="ADAL" clId="{419864AD-0CCB-4F8F-B492-769EDE0EEF25}" dt="2023-11-23T13:15:26.516" v="4170"/>
          <ac:picMkLst>
            <pc:docMk/>
            <pc:sldMk cId="2897718961" sldId="2142532398"/>
            <ac:picMk id="38" creationId="{61DA346B-E781-1C3E-EB67-A9BDBF097C3D}"/>
          </ac:picMkLst>
        </pc:picChg>
        <pc:picChg chg="del">
          <ac:chgData name="Daniel Margetic (SECURITY)" userId="ee2278a4-4fec-4cd0-81f2-44424f444fea" providerId="ADAL" clId="{419864AD-0CCB-4F8F-B492-769EDE0EEF25}" dt="2023-11-23T13:15:23.051" v="4164"/>
          <ac:picMkLst>
            <pc:docMk/>
            <pc:sldMk cId="2897718961" sldId="2142532398"/>
            <ac:picMk id="42" creationId="{829907AD-6DD2-8AE7-80EE-B46F0E0F84E8}"/>
          </ac:picMkLst>
        </pc:picChg>
        <pc:picChg chg="add mod">
          <ac:chgData name="Daniel Margetic (SECURITY)" userId="ee2278a4-4fec-4cd0-81f2-44424f444fea" providerId="ADAL" clId="{419864AD-0CCB-4F8F-B492-769EDE0EEF25}" dt="2023-11-23T13:11:26.376" v="4026"/>
          <ac:picMkLst>
            <pc:docMk/>
            <pc:sldMk cId="2897718961" sldId="2142532398"/>
            <ac:picMk id="44" creationId="{38E272EA-B9ED-A30C-03B3-2B1A96D74AE3}"/>
          </ac:picMkLst>
        </pc:picChg>
        <pc:picChg chg="add mod">
          <ac:chgData name="Daniel Margetic (SECURITY)" userId="ee2278a4-4fec-4cd0-81f2-44424f444fea" providerId="ADAL" clId="{419864AD-0CCB-4F8F-B492-769EDE0EEF25}" dt="2023-11-23T13:11:31.387" v="4034"/>
          <ac:picMkLst>
            <pc:docMk/>
            <pc:sldMk cId="2897718961" sldId="2142532398"/>
            <ac:picMk id="46" creationId="{EAC3A000-50E9-BB5A-40BE-828009C8F307}"/>
          </ac:picMkLst>
        </pc:picChg>
        <pc:picChg chg="add mod">
          <ac:chgData name="Daniel Margetic (SECURITY)" userId="ee2278a4-4fec-4cd0-81f2-44424f444fea" providerId="ADAL" clId="{419864AD-0CCB-4F8F-B492-769EDE0EEF25}" dt="2023-11-23T13:11:35.538" v="4042"/>
          <ac:picMkLst>
            <pc:docMk/>
            <pc:sldMk cId="2897718961" sldId="2142532398"/>
            <ac:picMk id="48" creationId="{87D804C6-CD1C-D055-7D67-E853C17DC33E}"/>
          </ac:picMkLst>
        </pc:picChg>
        <pc:picChg chg="add mod">
          <ac:chgData name="Daniel Margetic (SECURITY)" userId="ee2278a4-4fec-4cd0-81f2-44424f444fea" providerId="ADAL" clId="{419864AD-0CCB-4F8F-B492-769EDE0EEF25}" dt="2023-11-23T13:12:14.598" v="4050"/>
          <ac:picMkLst>
            <pc:docMk/>
            <pc:sldMk cId="2897718961" sldId="2142532398"/>
            <ac:picMk id="50" creationId="{175A3A0A-3D32-CD79-B142-F768F1EE992F}"/>
          </ac:picMkLst>
        </pc:picChg>
        <pc:picChg chg="add mod">
          <ac:chgData name="Daniel Margetic (SECURITY)" userId="ee2278a4-4fec-4cd0-81f2-44424f444fea" providerId="ADAL" clId="{419864AD-0CCB-4F8F-B492-769EDE0EEF25}" dt="2023-11-23T13:12:22.860" v="4058"/>
          <ac:picMkLst>
            <pc:docMk/>
            <pc:sldMk cId="2897718961" sldId="2142532398"/>
            <ac:picMk id="52" creationId="{1EA9B55F-5A29-EFB6-92F7-DCC2E0615241}"/>
          </ac:picMkLst>
        </pc:picChg>
        <pc:picChg chg="add mod">
          <ac:chgData name="Daniel Margetic (SECURITY)" userId="ee2278a4-4fec-4cd0-81f2-44424f444fea" providerId="ADAL" clId="{419864AD-0CCB-4F8F-B492-769EDE0EEF25}" dt="2023-11-23T13:14:09.009" v="4066"/>
          <ac:picMkLst>
            <pc:docMk/>
            <pc:sldMk cId="2897718961" sldId="2142532398"/>
            <ac:picMk id="54" creationId="{109D1E48-EAB1-D9ED-58AE-A7E5166EB578}"/>
          </ac:picMkLst>
        </pc:picChg>
        <pc:cxnChg chg="mod">
          <ac:chgData name="Daniel Margetic (SECURITY)" userId="ee2278a4-4fec-4cd0-81f2-44424f444fea" providerId="ADAL" clId="{419864AD-0CCB-4F8F-B492-769EDE0EEF25}" dt="2023-11-23T13:08:04.914" v="3994"/>
          <ac:cxnSpMkLst>
            <pc:docMk/>
            <pc:sldMk cId="2897718961" sldId="2142532398"/>
            <ac:cxnSpMk id="23" creationId="{AB43E8F0-8C3C-4F1E-919E-E1ECE342E8DE}"/>
          </ac:cxnSpMkLst>
        </pc:cxnChg>
      </pc:sldChg>
      <pc:sldChg chg="addSp modSp add del mod ord">
        <pc:chgData name="Daniel Margetic (SECURITY)" userId="ee2278a4-4fec-4cd0-81f2-44424f444fea" providerId="ADAL" clId="{419864AD-0CCB-4F8F-B492-769EDE0EEF25}" dt="2023-11-23T13:07:56.072" v="3982" actId="47"/>
        <pc:sldMkLst>
          <pc:docMk/>
          <pc:sldMk cId="3769615848" sldId="2142532398"/>
        </pc:sldMkLst>
        <pc:spChg chg="mod">
          <ac:chgData name="Daniel Margetic (SECURITY)" userId="ee2278a4-4fec-4cd0-81f2-44424f444fea" providerId="ADAL" clId="{419864AD-0CCB-4F8F-B492-769EDE0EEF25}" dt="2023-11-23T13:06:13.624" v="3952" actId="20577"/>
          <ac:spMkLst>
            <pc:docMk/>
            <pc:sldMk cId="3769615848" sldId="2142532398"/>
            <ac:spMk id="8" creationId="{3E3E86A1-51F0-4ACE-9110-65C339009DC5}"/>
          </ac:spMkLst>
        </pc:spChg>
        <pc:spChg chg="mod">
          <ac:chgData name="Daniel Margetic (SECURITY)" userId="ee2278a4-4fec-4cd0-81f2-44424f444fea" providerId="ADAL" clId="{419864AD-0CCB-4F8F-B492-769EDE0EEF25}" dt="2023-11-23T13:06:13.632" v="3953" actId="20577"/>
          <ac:spMkLst>
            <pc:docMk/>
            <pc:sldMk cId="3769615848" sldId="2142532398"/>
            <ac:spMk id="9" creationId="{03055892-809B-4369-8DC3-837607F92822}"/>
          </ac:spMkLst>
        </pc:spChg>
        <pc:spChg chg="mod">
          <ac:chgData name="Daniel Margetic (SECURITY)" userId="ee2278a4-4fec-4cd0-81f2-44424f444fea" providerId="ADAL" clId="{419864AD-0CCB-4F8F-B492-769EDE0EEF25}" dt="2023-11-23T13:06:13.664" v="3956" actId="20577"/>
          <ac:spMkLst>
            <pc:docMk/>
            <pc:sldMk cId="3769615848" sldId="2142532398"/>
            <ac:spMk id="16" creationId="{8FAEC4C6-4999-49FA-9A20-D5286ACF228D}"/>
          </ac:spMkLst>
        </pc:spChg>
        <pc:spChg chg="mod">
          <ac:chgData name="Daniel Margetic (SECURITY)" userId="ee2278a4-4fec-4cd0-81f2-44424f444fea" providerId="ADAL" clId="{419864AD-0CCB-4F8F-B492-769EDE0EEF25}" dt="2023-11-23T13:06:13.683" v="3957" actId="20577"/>
          <ac:spMkLst>
            <pc:docMk/>
            <pc:sldMk cId="3769615848" sldId="2142532398"/>
            <ac:spMk id="18" creationId="{534C3077-CDBF-4AF7-9BDC-213801286609}"/>
          </ac:spMkLst>
        </pc:spChg>
        <pc:spChg chg="mod">
          <ac:chgData name="Daniel Margetic (SECURITY)" userId="ee2278a4-4fec-4cd0-81f2-44424f444fea" providerId="ADAL" clId="{419864AD-0CCB-4F8F-B492-769EDE0EEF25}" dt="2023-11-23T13:06:19.095" v="3964" actId="20577"/>
          <ac:spMkLst>
            <pc:docMk/>
            <pc:sldMk cId="3769615848" sldId="2142532398"/>
            <ac:spMk id="22" creationId="{26EC3D75-A7AA-419E-954A-541DBD940CE3}"/>
          </ac:spMkLst>
        </pc:spChg>
        <pc:spChg chg="mod">
          <ac:chgData name="Daniel Margetic (SECURITY)" userId="ee2278a4-4fec-4cd0-81f2-44424f444fea" providerId="ADAL" clId="{419864AD-0CCB-4F8F-B492-769EDE0EEF25}" dt="2023-11-23T13:06:19.101" v="3965" actId="20577"/>
          <ac:spMkLst>
            <pc:docMk/>
            <pc:sldMk cId="3769615848" sldId="2142532398"/>
            <ac:spMk id="25" creationId="{92D996AE-5E09-476E-81FB-22FA58980C80}"/>
          </ac:spMkLst>
        </pc:spChg>
        <pc:spChg chg="mod">
          <ac:chgData name="Daniel Margetic (SECURITY)" userId="ee2278a4-4fec-4cd0-81f2-44424f444fea" providerId="ADAL" clId="{419864AD-0CCB-4F8F-B492-769EDE0EEF25}" dt="2023-11-23T13:06:20.639" v="3972" actId="20577"/>
          <ac:spMkLst>
            <pc:docMk/>
            <pc:sldMk cId="3769615848" sldId="2142532398"/>
            <ac:spMk id="41" creationId="{5F718C7C-8E6C-4F1F-880F-BE556A2A4FA1}"/>
          </ac:spMkLst>
        </pc:spChg>
        <pc:spChg chg="mod">
          <ac:chgData name="Daniel Margetic (SECURITY)" userId="ee2278a4-4fec-4cd0-81f2-44424f444fea" providerId="ADAL" clId="{419864AD-0CCB-4F8F-B492-769EDE0EEF25}" dt="2023-11-23T13:06:20.643" v="3973" actId="20577"/>
          <ac:spMkLst>
            <pc:docMk/>
            <pc:sldMk cId="3769615848" sldId="2142532398"/>
            <ac:spMk id="43" creationId="{9A0E3318-F6C4-42EA-8925-F6A87532565D}"/>
          </ac:spMkLst>
        </pc:spChg>
        <pc:spChg chg="mod">
          <ac:chgData name="Daniel Margetic (SECURITY)" userId="ee2278a4-4fec-4cd0-81f2-44424f444fea" providerId="ADAL" clId="{419864AD-0CCB-4F8F-B492-769EDE0EEF25}" dt="2023-11-23T13:06:21.472" v="3980" actId="20577"/>
          <ac:spMkLst>
            <pc:docMk/>
            <pc:sldMk cId="3769615848" sldId="2142532398"/>
            <ac:spMk id="47" creationId="{97A63E6B-1073-45D8-81B7-6FB833A473A3}"/>
          </ac:spMkLst>
        </pc:spChg>
        <pc:spChg chg="mod">
          <ac:chgData name="Daniel Margetic (SECURITY)" userId="ee2278a4-4fec-4cd0-81f2-44424f444fea" providerId="ADAL" clId="{419864AD-0CCB-4F8F-B492-769EDE0EEF25}" dt="2023-11-23T13:06:21.476" v="3981" actId="20577"/>
          <ac:spMkLst>
            <pc:docMk/>
            <pc:sldMk cId="3769615848" sldId="2142532398"/>
            <ac:spMk id="49" creationId="{D8B9A33B-ADD7-4791-8FF2-6D7E50EF2C36}"/>
          </ac:spMkLst>
        </pc:spChg>
        <pc:picChg chg="add mod">
          <ac:chgData name="Daniel Margetic (SECURITY)" userId="ee2278a4-4fec-4cd0-81f2-44424f444fea" providerId="ADAL" clId="{419864AD-0CCB-4F8F-B492-769EDE0EEF25}" dt="2023-11-23T13:06:19.090" v="3963"/>
          <ac:picMkLst>
            <pc:docMk/>
            <pc:sldMk cId="3769615848" sldId="2142532398"/>
            <ac:picMk id="32" creationId="{6911C6BB-FE89-4069-7585-1CCAE3C3467B}"/>
          </ac:picMkLst>
        </pc:picChg>
        <pc:picChg chg="add mod">
          <ac:chgData name="Daniel Margetic (SECURITY)" userId="ee2278a4-4fec-4cd0-81f2-44424f444fea" providerId="ADAL" clId="{419864AD-0CCB-4F8F-B492-769EDE0EEF25}" dt="2023-11-23T13:06:20.635" v="3971"/>
          <ac:picMkLst>
            <pc:docMk/>
            <pc:sldMk cId="3769615848" sldId="2142532398"/>
            <ac:picMk id="34" creationId="{A7A7F46A-C396-C651-B0F1-72C03FD504A5}"/>
          </ac:picMkLst>
        </pc:picChg>
        <pc:picChg chg="add mod">
          <ac:chgData name="Daniel Margetic (SECURITY)" userId="ee2278a4-4fec-4cd0-81f2-44424f444fea" providerId="ADAL" clId="{419864AD-0CCB-4F8F-B492-769EDE0EEF25}" dt="2023-11-23T13:06:21.468" v="3979"/>
          <ac:picMkLst>
            <pc:docMk/>
            <pc:sldMk cId="3769615848" sldId="2142532398"/>
            <ac:picMk id="35" creationId="{17B18074-3B1D-C700-6CF2-DD533527C316}"/>
          </ac:picMkLst>
        </pc:picChg>
        <pc:cxnChg chg="mod">
          <ac:chgData name="Daniel Margetic (SECURITY)" userId="ee2278a4-4fec-4cd0-81f2-44424f444fea" providerId="ADAL" clId="{419864AD-0CCB-4F8F-B492-769EDE0EEF25}" dt="2023-11-23T13:06:13.639" v="3955"/>
          <ac:cxnSpMkLst>
            <pc:docMk/>
            <pc:sldMk cId="3769615848" sldId="2142532398"/>
            <ac:cxnSpMk id="23" creationId="{AB43E8F0-8C3C-4F1E-919E-E1ECE342E8DE}"/>
          </ac:cxnSpMkLst>
        </pc:cxnChg>
      </pc:sldChg>
      <pc:sldChg chg="addSp delSp modSp add del mod ord">
        <pc:chgData name="Daniel Margetic (SECURITY)" userId="ee2278a4-4fec-4cd0-81f2-44424f444fea" providerId="ADAL" clId="{419864AD-0CCB-4F8F-B492-769EDE0EEF25}" dt="2023-11-23T12:16:19.577" v="2864" actId="47"/>
        <pc:sldMkLst>
          <pc:docMk/>
          <pc:sldMk cId="4098895801" sldId="2142532398"/>
        </pc:sldMkLst>
        <pc:spChg chg="mod">
          <ac:chgData name="Daniel Margetic (SECURITY)" userId="ee2278a4-4fec-4cd0-81f2-44424f444fea" providerId="ADAL" clId="{419864AD-0CCB-4F8F-B492-769EDE0EEF25}" dt="2023-11-23T12:14:51.277" v="2739" actId="20577"/>
          <ac:spMkLst>
            <pc:docMk/>
            <pc:sldMk cId="4098895801" sldId="2142532398"/>
            <ac:spMk id="3" creationId="{02A2312C-B6C0-45C8-BA07-32B020802FF8}"/>
          </ac:spMkLst>
        </pc:spChg>
        <pc:spChg chg="mod">
          <ac:chgData name="Daniel Margetic (SECURITY)" userId="ee2278a4-4fec-4cd0-81f2-44424f444fea" providerId="ADAL" clId="{419864AD-0CCB-4F8F-B492-769EDE0EEF25}" dt="2023-11-23T12:14:51.288" v="2740" actId="20577"/>
          <ac:spMkLst>
            <pc:docMk/>
            <pc:sldMk cId="4098895801" sldId="2142532398"/>
            <ac:spMk id="5" creationId="{449B3142-8E14-463C-9568-B853FC4E00D8}"/>
          </ac:spMkLst>
        </pc:spChg>
        <pc:spChg chg="mod">
          <ac:chgData name="Daniel Margetic (SECURITY)" userId="ee2278a4-4fec-4cd0-81f2-44424f444fea" providerId="ADAL" clId="{419864AD-0CCB-4F8F-B492-769EDE0EEF25}" dt="2023-11-23T12:14:51.061" v="2693" actId="20577"/>
          <ac:spMkLst>
            <pc:docMk/>
            <pc:sldMk cId="4098895801" sldId="2142532398"/>
            <ac:spMk id="8" creationId="{3E3E86A1-51F0-4ACE-9110-65C339009DC5}"/>
          </ac:spMkLst>
        </pc:spChg>
        <pc:spChg chg="mod">
          <ac:chgData name="Daniel Margetic (SECURITY)" userId="ee2278a4-4fec-4cd0-81f2-44424f444fea" providerId="ADAL" clId="{419864AD-0CCB-4F8F-B492-769EDE0EEF25}" dt="2023-11-23T12:14:51.074" v="2694" actId="20577"/>
          <ac:spMkLst>
            <pc:docMk/>
            <pc:sldMk cId="4098895801" sldId="2142532398"/>
            <ac:spMk id="9" creationId="{03055892-809B-4369-8DC3-837607F92822}"/>
          </ac:spMkLst>
        </pc:spChg>
        <pc:spChg chg="mod">
          <ac:chgData name="Daniel Margetic (SECURITY)" userId="ee2278a4-4fec-4cd0-81f2-44424f444fea" providerId="ADAL" clId="{419864AD-0CCB-4F8F-B492-769EDE0EEF25}" dt="2023-11-23T12:14:51.308" v="2746" actId="20577"/>
          <ac:spMkLst>
            <pc:docMk/>
            <pc:sldMk cId="4098895801" sldId="2142532398"/>
            <ac:spMk id="12" creationId="{BF878C93-8775-4329-AC41-FB6E5F1F9E5D}"/>
          </ac:spMkLst>
        </pc:spChg>
        <pc:spChg chg="mod">
          <ac:chgData name="Daniel Margetic (SECURITY)" userId="ee2278a4-4fec-4cd0-81f2-44424f444fea" providerId="ADAL" clId="{419864AD-0CCB-4F8F-B492-769EDE0EEF25}" dt="2023-11-23T12:14:51.315" v="2747" actId="20577"/>
          <ac:spMkLst>
            <pc:docMk/>
            <pc:sldMk cId="4098895801" sldId="2142532398"/>
            <ac:spMk id="13" creationId="{DEACA864-3795-4B65-93F0-66CF1A79BB5F}"/>
          </ac:spMkLst>
        </pc:spChg>
        <pc:spChg chg="mod">
          <ac:chgData name="Daniel Margetic (SECURITY)" userId="ee2278a4-4fec-4cd0-81f2-44424f444fea" providerId="ADAL" clId="{419864AD-0CCB-4F8F-B492-769EDE0EEF25}" dt="2023-11-23T12:14:51.117" v="2697" actId="20577"/>
          <ac:spMkLst>
            <pc:docMk/>
            <pc:sldMk cId="4098895801" sldId="2142532398"/>
            <ac:spMk id="16" creationId="{8FAEC4C6-4999-49FA-9A20-D5286ACF228D}"/>
          </ac:spMkLst>
        </pc:spChg>
        <pc:spChg chg="mod">
          <ac:chgData name="Daniel Margetic (SECURITY)" userId="ee2278a4-4fec-4cd0-81f2-44424f444fea" providerId="ADAL" clId="{419864AD-0CCB-4F8F-B492-769EDE0EEF25}" dt="2023-11-23T12:14:51.123" v="2698" actId="20577"/>
          <ac:spMkLst>
            <pc:docMk/>
            <pc:sldMk cId="4098895801" sldId="2142532398"/>
            <ac:spMk id="18" creationId="{534C3077-CDBF-4AF7-9BDC-213801286609}"/>
          </ac:spMkLst>
        </pc:spChg>
        <pc:spChg chg="mod">
          <ac:chgData name="Daniel Margetic (SECURITY)" userId="ee2278a4-4fec-4cd0-81f2-44424f444fea" providerId="ADAL" clId="{419864AD-0CCB-4F8F-B492-769EDE0EEF25}" dt="2023-11-23T12:14:51.157" v="2704" actId="20577"/>
          <ac:spMkLst>
            <pc:docMk/>
            <pc:sldMk cId="4098895801" sldId="2142532398"/>
            <ac:spMk id="22" creationId="{26EC3D75-A7AA-419E-954A-541DBD940CE3}"/>
          </ac:spMkLst>
        </pc:spChg>
        <pc:spChg chg="mod">
          <ac:chgData name="Daniel Margetic (SECURITY)" userId="ee2278a4-4fec-4cd0-81f2-44424f444fea" providerId="ADAL" clId="{419864AD-0CCB-4F8F-B492-769EDE0EEF25}" dt="2023-11-23T12:14:51.165" v="2705" actId="20577"/>
          <ac:spMkLst>
            <pc:docMk/>
            <pc:sldMk cId="4098895801" sldId="2142532398"/>
            <ac:spMk id="25" creationId="{92D996AE-5E09-476E-81FB-22FA58980C80}"/>
          </ac:spMkLst>
        </pc:spChg>
        <pc:spChg chg="mod">
          <ac:chgData name="Daniel Margetic (SECURITY)" userId="ee2278a4-4fec-4cd0-81f2-44424f444fea" providerId="ADAL" clId="{419864AD-0CCB-4F8F-B492-769EDE0EEF25}" dt="2023-11-23T12:14:51.179" v="2711" actId="20577"/>
          <ac:spMkLst>
            <pc:docMk/>
            <pc:sldMk cId="4098895801" sldId="2142532398"/>
            <ac:spMk id="41" creationId="{5F718C7C-8E6C-4F1F-880F-BE556A2A4FA1}"/>
          </ac:spMkLst>
        </pc:spChg>
        <pc:spChg chg="mod">
          <ac:chgData name="Daniel Margetic (SECURITY)" userId="ee2278a4-4fec-4cd0-81f2-44424f444fea" providerId="ADAL" clId="{419864AD-0CCB-4F8F-B492-769EDE0EEF25}" dt="2023-11-23T12:14:51.184" v="2712" actId="20577"/>
          <ac:spMkLst>
            <pc:docMk/>
            <pc:sldMk cId="4098895801" sldId="2142532398"/>
            <ac:spMk id="43" creationId="{9A0E3318-F6C4-42EA-8925-F6A87532565D}"/>
          </ac:spMkLst>
        </pc:spChg>
        <pc:spChg chg="mod">
          <ac:chgData name="Daniel Margetic (SECURITY)" userId="ee2278a4-4fec-4cd0-81f2-44424f444fea" providerId="ADAL" clId="{419864AD-0CCB-4F8F-B492-769EDE0EEF25}" dt="2023-11-23T12:14:51.213" v="2718" actId="20577"/>
          <ac:spMkLst>
            <pc:docMk/>
            <pc:sldMk cId="4098895801" sldId="2142532398"/>
            <ac:spMk id="47" creationId="{97A63E6B-1073-45D8-81B7-6FB833A473A3}"/>
          </ac:spMkLst>
        </pc:spChg>
        <pc:spChg chg="mod">
          <ac:chgData name="Daniel Margetic (SECURITY)" userId="ee2278a4-4fec-4cd0-81f2-44424f444fea" providerId="ADAL" clId="{419864AD-0CCB-4F8F-B492-769EDE0EEF25}" dt="2023-11-23T12:14:51.219" v="2719" actId="20577"/>
          <ac:spMkLst>
            <pc:docMk/>
            <pc:sldMk cId="4098895801" sldId="2142532398"/>
            <ac:spMk id="49" creationId="{D8B9A33B-ADD7-4791-8FF2-6D7E50EF2C36}"/>
          </ac:spMkLst>
        </pc:spChg>
        <pc:spChg chg="mod">
          <ac:chgData name="Daniel Margetic (SECURITY)" userId="ee2278a4-4fec-4cd0-81f2-44424f444fea" providerId="ADAL" clId="{419864AD-0CCB-4F8F-B492-769EDE0EEF25}" dt="2023-11-23T12:14:51.235" v="2725" actId="20577"/>
          <ac:spMkLst>
            <pc:docMk/>
            <pc:sldMk cId="4098895801" sldId="2142532398"/>
            <ac:spMk id="53" creationId="{DE4F2781-57BF-400E-9776-D0CB596ECA76}"/>
          </ac:spMkLst>
        </pc:spChg>
        <pc:spChg chg="mod">
          <ac:chgData name="Daniel Margetic (SECURITY)" userId="ee2278a4-4fec-4cd0-81f2-44424f444fea" providerId="ADAL" clId="{419864AD-0CCB-4F8F-B492-769EDE0EEF25}" dt="2023-11-23T12:14:51.242" v="2726" actId="20577"/>
          <ac:spMkLst>
            <pc:docMk/>
            <pc:sldMk cId="4098895801" sldId="2142532398"/>
            <ac:spMk id="55" creationId="{89E44410-8F83-483F-AF65-068A8FA9E76C}"/>
          </ac:spMkLst>
        </pc:spChg>
        <pc:spChg chg="mod">
          <ac:chgData name="Daniel Margetic (SECURITY)" userId="ee2278a4-4fec-4cd0-81f2-44424f444fea" providerId="ADAL" clId="{419864AD-0CCB-4F8F-B492-769EDE0EEF25}" dt="2023-11-23T12:14:51.331" v="2753" actId="20577"/>
          <ac:spMkLst>
            <pc:docMk/>
            <pc:sldMk cId="4098895801" sldId="2142532398"/>
            <ac:spMk id="58" creationId="{68111BEC-B35B-A65C-5898-A3D5E3D8520B}"/>
          </ac:spMkLst>
        </pc:spChg>
        <pc:spChg chg="mod">
          <ac:chgData name="Daniel Margetic (SECURITY)" userId="ee2278a4-4fec-4cd0-81f2-44424f444fea" providerId="ADAL" clId="{419864AD-0CCB-4F8F-B492-769EDE0EEF25}" dt="2023-11-23T12:14:51.257" v="2732" actId="20577"/>
          <ac:spMkLst>
            <pc:docMk/>
            <pc:sldMk cId="4098895801" sldId="2142532398"/>
            <ac:spMk id="59" creationId="{91C29F1C-4489-4EBD-A4B7-A32D7A563807}"/>
          </ac:spMkLst>
        </pc:spChg>
        <pc:spChg chg="mod">
          <ac:chgData name="Daniel Margetic (SECURITY)" userId="ee2278a4-4fec-4cd0-81f2-44424f444fea" providerId="ADAL" clId="{419864AD-0CCB-4F8F-B492-769EDE0EEF25}" dt="2023-11-23T12:14:51.337" v="2754" actId="20577"/>
          <ac:spMkLst>
            <pc:docMk/>
            <pc:sldMk cId="4098895801" sldId="2142532398"/>
            <ac:spMk id="60" creationId="{AD2213D7-B94F-85E9-34DC-C57FCA787D02}"/>
          </ac:spMkLst>
        </pc:spChg>
        <pc:spChg chg="mod">
          <ac:chgData name="Daniel Margetic (SECURITY)" userId="ee2278a4-4fec-4cd0-81f2-44424f444fea" providerId="ADAL" clId="{419864AD-0CCB-4F8F-B492-769EDE0EEF25}" dt="2023-11-23T12:14:51.263" v="2733" actId="20577"/>
          <ac:spMkLst>
            <pc:docMk/>
            <pc:sldMk cId="4098895801" sldId="2142532398"/>
            <ac:spMk id="61" creationId="{89C2434E-16C4-48B5-AA76-0F387E7C12B5}"/>
          </ac:spMkLst>
        </pc:spChg>
        <pc:picChg chg="add mod">
          <ac:chgData name="Daniel Margetic (SECURITY)" userId="ee2278a4-4fec-4cd0-81f2-44424f444fea" providerId="ADAL" clId="{419864AD-0CCB-4F8F-B492-769EDE0EEF25}" dt="2023-11-23T12:14:51.144" v="2703"/>
          <ac:picMkLst>
            <pc:docMk/>
            <pc:sldMk cId="4098895801" sldId="2142532398"/>
            <ac:picMk id="32" creationId="{6836CE44-7198-80FC-3A12-6C63624F6C2E}"/>
          </ac:picMkLst>
        </pc:picChg>
        <pc:picChg chg="add mod">
          <ac:chgData name="Daniel Margetic (SECURITY)" userId="ee2278a4-4fec-4cd0-81f2-44424f444fea" providerId="ADAL" clId="{419864AD-0CCB-4F8F-B492-769EDE0EEF25}" dt="2023-11-23T12:14:51.174" v="2710"/>
          <ac:picMkLst>
            <pc:docMk/>
            <pc:sldMk cId="4098895801" sldId="2142532398"/>
            <ac:picMk id="34" creationId="{36C0E1EB-C345-F69F-DA74-0E847EAF1BCF}"/>
          </ac:picMkLst>
        </pc:picChg>
        <pc:picChg chg="add del mod">
          <ac:chgData name="Daniel Margetic (SECURITY)" userId="ee2278a4-4fec-4cd0-81f2-44424f444fea" providerId="ADAL" clId="{419864AD-0CCB-4F8F-B492-769EDE0EEF25}" dt="2023-11-23T12:15:51.972" v="2863"/>
          <ac:picMkLst>
            <pc:docMk/>
            <pc:sldMk cId="4098895801" sldId="2142532398"/>
            <ac:picMk id="35" creationId="{38F420F1-0C56-EA44-8158-AA1EC9FC861D}"/>
          </ac:picMkLst>
        </pc:picChg>
        <pc:picChg chg="add del mod">
          <ac:chgData name="Daniel Margetic (SECURITY)" userId="ee2278a4-4fec-4cd0-81f2-44424f444fea" providerId="ADAL" clId="{419864AD-0CCB-4F8F-B492-769EDE0EEF25}" dt="2023-11-23T12:15:49.158" v="2861"/>
          <ac:picMkLst>
            <pc:docMk/>
            <pc:sldMk cId="4098895801" sldId="2142532398"/>
            <ac:picMk id="44" creationId="{0F86D9C8-450F-1027-560E-701877A76DFF}"/>
          </ac:picMkLst>
        </pc:picChg>
        <pc:picChg chg="add del mod">
          <ac:chgData name="Daniel Margetic (SECURITY)" userId="ee2278a4-4fec-4cd0-81f2-44424f444fea" providerId="ADAL" clId="{419864AD-0CCB-4F8F-B492-769EDE0EEF25}" dt="2023-11-23T12:15:47.818" v="2859"/>
          <ac:picMkLst>
            <pc:docMk/>
            <pc:sldMk cId="4098895801" sldId="2142532398"/>
            <ac:picMk id="46" creationId="{483AB5BF-6CD9-4B35-13FE-98F1D51C3A71}"/>
          </ac:picMkLst>
        </pc:picChg>
        <pc:picChg chg="add del mod">
          <ac:chgData name="Daniel Margetic (SECURITY)" userId="ee2278a4-4fec-4cd0-81f2-44424f444fea" providerId="ADAL" clId="{419864AD-0CCB-4F8F-B492-769EDE0EEF25}" dt="2023-11-23T12:15:46.324" v="2857"/>
          <ac:picMkLst>
            <pc:docMk/>
            <pc:sldMk cId="4098895801" sldId="2142532398"/>
            <ac:picMk id="48" creationId="{0284964A-669A-9C53-0BCF-2D8EA14C3C9D}"/>
          </ac:picMkLst>
        </pc:picChg>
        <pc:picChg chg="add del mod">
          <ac:chgData name="Daniel Margetic (SECURITY)" userId="ee2278a4-4fec-4cd0-81f2-44424f444fea" providerId="ADAL" clId="{419864AD-0CCB-4F8F-B492-769EDE0EEF25}" dt="2023-11-23T12:15:44.658" v="2855"/>
          <ac:picMkLst>
            <pc:docMk/>
            <pc:sldMk cId="4098895801" sldId="2142532398"/>
            <ac:picMk id="50" creationId="{1B35DE42-A84B-4E79-4F74-2DDE7D91ADB7}"/>
          </ac:picMkLst>
        </pc:picChg>
        <pc:picChg chg="add del mod">
          <ac:chgData name="Daniel Margetic (SECURITY)" userId="ee2278a4-4fec-4cd0-81f2-44424f444fea" providerId="ADAL" clId="{419864AD-0CCB-4F8F-B492-769EDE0EEF25}" dt="2023-11-23T12:15:35.467" v="2853"/>
          <ac:picMkLst>
            <pc:docMk/>
            <pc:sldMk cId="4098895801" sldId="2142532398"/>
            <ac:picMk id="52" creationId="{2F5B5B51-6938-D651-DEEC-8FC6506E6A24}"/>
          </ac:picMkLst>
        </pc:picChg>
        <pc:picChg chg="add del mod">
          <ac:chgData name="Daniel Margetic (SECURITY)" userId="ee2278a4-4fec-4cd0-81f2-44424f444fea" providerId="ADAL" clId="{419864AD-0CCB-4F8F-B492-769EDE0EEF25}" dt="2023-11-23T12:15:27.503" v="2851"/>
          <ac:picMkLst>
            <pc:docMk/>
            <pc:sldMk cId="4098895801" sldId="2142532398"/>
            <ac:picMk id="54" creationId="{2FA75AEC-FD1E-C5A8-4279-76BA3346578E}"/>
          </ac:picMkLst>
        </pc:picChg>
        <pc:cxnChg chg="mod">
          <ac:chgData name="Daniel Margetic (SECURITY)" userId="ee2278a4-4fec-4cd0-81f2-44424f444fea" providerId="ADAL" clId="{419864AD-0CCB-4F8F-B492-769EDE0EEF25}" dt="2023-11-23T12:14:51.081" v="2696"/>
          <ac:cxnSpMkLst>
            <pc:docMk/>
            <pc:sldMk cId="4098895801" sldId="2142532398"/>
            <ac:cxnSpMk id="23" creationId="{AB43E8F0-8C3C-4F1E-919E-E1ECE342E8DE}"/>
          </ac:cxnSpMkLst>
        </pc:cxnChg>
      </pc:sldChg>
      <pc:sldChg chg="addSp modSp add del mod ord">
        <pc:chgData name="Daniel Margetic (SECURITY)" userId="ee2278a4-4fec-4cd0-81f2-44424f444fea" providerId="ADAL" clId="{419864AD-0CCB-4F8F-B492-769EDE0EEF25}" dt="2023-11-23T13:36:56.791" v="4585" actId="47"/>
        <pc:sldMkLst>
          <pc:docMk/>
          <pc:sldMk cId="4212038871" sldId="2142532398"/>
        </pc:sldMkLst>
        <pc:spChg chg="mod">
          <ac:chgData name="Daniel Margetic (SECURITY)" userId="ee2278a4-4fec-4cd0-81f2-44424f444fea" providerId="ADAL" clId="{419864AD-0CCB-4F8F-B492-769EDE0EEF25}" dt="2023-11-23T13:35:29.231" v="4562" actId="20577"/>
          <ac:spMkLst>
            <pc:docMk/>
            <pc:sldMk cId="4212038871" sldId="2142532398"/>
            <ac:spMk id="3" creationId="{02A2312C-B6C0-45C8-BA07-32B020802FF8}"/>
          </ac:spMkLst>
        </pc:spChg>
        <pc:spChg chg="mod">
          <ac:chgData name="Daniel Margetic (SECURITY)" userId="ee2278a4-4fec-4cd0-81f2-44424f444fea" providerId="ADAL" clId="{419864AD-0CCB-4F8F-B492-769EDE0EEF25}" dt="2023-11-23T13:35:29.238" v="4563" actId="20577"/>
          <ac:spMkLst>
            <pc:docMk/>
            <pc:sldMk cId="4212038871" sldId="2142532398"/>
            <ac:spMk id="5" creationId="{449B3142-8E14-463C-9568-B853FC4E00D8}"/>
          </ac:spMkLst>
        </pc:spChg>
        <pc:spChg chg="mod">
          <ac:chgData name="Daniel Margetic (SECURITY)" userId="ee2278a4-4fec-4cd0-81f2-44424f444fea" providerId="ADAL" clId="{419864AD-0CCB-4F8F-B492-769EDE0EEF25}" dt="2023-11-23T13:35:29.030" v="4510" actId="20577"/>
          <ac:spMkLst>
            <pc:docMk/>
            <pc:sldMk cId="4212038871" sldId="2142532398"/>
            <ac:spMk id="8" creationId="{3E3E86A1-51F0-4ACE-9110-65C339009DC5}"/>
          </ac:spMkLst>
        </pc:spChg>
        <pc:spChg chg="mod">
          <ac:chgData name="Daniel Margetic (SECURITY)" userId="ee2278a4-4fec-4cd0-81f2-44424f444fea" providerId="ADAL" clId="{419864AD-0CCB-4F8F-B492-769EDE0EEF25}" dt="2023-11-23T13:35:29.043" v="4511" actId="20577"/>
          <ac:spMkLst>
            <pc:docMk/>
            <pc:sldMk cId="4212038871" sldId="2142532398"/>
            <ac:spMk id="9" creationId="{03055892-809B-4369-8DC3-837607F92822}"/>
          </ac:spMkLst>
        </pc:spChg>
        <pc:spChg chg="mod">
          <ac:chgData name="Daniel Margetic (SECURITY)" userId="ee2278a4-4fec-4cd0-81f2-44424f444fea" providerId="ADAL" clId="{419864AD-0CCB-4F8F-B492-769EDE0EEF25}" dt="2023-11-23T13:35:29.257" v="4570" actId="20577"/>
          <ac:spMkLst>
            <pc:docMk/>
            <pc:sldMk cId="4212038871" sldId="2142532398"/>
            <ac:spMk id="12" creationId="{BF878C93-8775-4329-AC41-FB6E5F1F9E5D}"/>
          </ac:spMkLst>
        </pc:spChg>
        <pc:spChg chg="mod">
          <ac:chgData name="Daniel Margetic (SECURITY)" userId="ee2278a4-4fec-4cd0-81f2-44424f444fea" providerId="ADAL" clId="{419864AD-0CCB-4F8F-B492-769EDE0EEF25}" dt="2023-11-23T13:35:29.274" v="4571" actId="20577"/>
          <ac:spMkLst>
            <pc:docMk/>
            <pc:sldMk cId="4212038871" sldId="2142532398"/>
            <ac:spMk id="13" creationId="{DEACA864-3795-4B65-93F0-66CF1A79BB5F}"/>
          </ac:spMkLst>
        </pc:spChg>
        <pc:spChg chg="mod">
          <ac:chgData name="Daniel Margetic (SECURITY)" userId="ee2278a4-4fec-4cd0-81f2-44424f444fea" providerId="ADAL" clId="{419864AD-0CCB-4F8F-B492-769EDE0EEF25}" dt="2023-11-23T13:35:29.067" v="4514" actId="20577"/>
          <ac:spMkLst>
            <pc:docMk/>
            <pc:sldMk cId="4212038871" sldId="2142532398"/>
            <ac:spMk id="16" creationId="{8FAEC4C6-4999-49FA-9A20-D5286ACF228D}"/>
          </ac:spMkLst>
        </pc:spChg>
        <pc:spChg chg="mod">
          <ac:chgData name="Daniel Margetic (SECURITY)" userId="ee2278a4-4fec-4cd0-81f2-44424f444fea" providerId="ADAL" clId="{419864AD-0CCB-4F8F-B492-769EDE0EEF25}" dt="2023-11-23T13:35:29.076" v="4515" actId="20577"/>
          <ac:spMkLst>
            <pc:docMk/>
            <pc:sldMk cId="4212038871" sldId="2142532398"/>
            <ac:spMk id="18" creationId="{534C3077-CDBF-4AF7-9BDC-213801286609}"/>
          </ac:spMkLst>
        </pc:spChg>
        <pc:spChg chg="mod">
          <ac:chgData name="Daniel Margetic (SECURITY)" userId="ee2278a4-4fec-4cd0-81f2-44424f444fea" providerId="ADAL" clId="{419864AD-0CCB-4F8F-B492-769EDE0EEF25}" dt="2023-11-23T13:35:29.095" v="4522" actId="20577"/>
          <ac:spMkLst>
            <pc:docMk/>
            <pc:sldMk cId="4212038871" sldId="2142532398"/>
            <ac:spMk id="22" creationId="{26EC3D75-A7AA-419E-954A-541DBD940CE3}"/>
          </ac:spMkLst>
        </pc:spChg>
        <pc:spChg chg="mod">
          <ac:chgData name="Daniel Margetic (SECURITY)" userId="ee2278a4-4fec-4cd0-81f2-44424f444fea" providerId="ADAL" clId="{419864AD-0CCB-4F8F-B492-769EDE0EEF25}" dt="2023-11-23T13:35:29.100" v="4523" actId="20577"/>
          <ac:spMkLst>
            <pc:docMk/>
            <pc:sldMk cId="4212038871" sldId="2142532398"/>
            <ac:spMk id="25" creationId="{92D996AE-5E09-476E-81FB-22FA58980C80}"/>
          </ac:spMkLst>
        </pc:spChg>
        <pc:spChg chg="mod">
          <ac:chgData name="Daniel Margetic (SECURITY)" userId="ee2278a4-4fec-4cd0-81f2-44424f444fea" providerId="ADAL" clId="{419864AD-0CCB-4F8F-B492-769EDE0EEF25}" dt="2023-11-23T13:35:29.120" v="4530" actId="20577"/>
          <ac:spMkLst>
            <pc:docMk/>
            <pc:sldMk cId="4212038871" sldId="2142532398"/>
            <ac:spMk id="41" creationId="{5F718C7C-8E6C-4F1F-880F-BE556A2A4FA1}"/>
          </ac:spMkLst>
        </pc:spChg>
        <pc:spChg chg="mod">
          <ac:chgData name="Daniel Margetic (SECURITY)" userId="ee2278a4-4fec-4cd0-81f2-44424f444fea" providerId="ADAL" clId="{419864AD-0CCB-4F8F-B492-769EDE0EEF25}" dt="2023-11-23T13:35:29.125" v="4531" actId="20577"/>
          <ac:spMkLst>
            <pc:docMk/>
            <pc:sldMk cId="4212038871" sldId="2142532398"/>
            <ac:spMk id="43" creationId="{9A0E3318-F6C4-42EA-8925-F6A87532565D}"/>
          </ac:spMkLst>
        </pc:spChg>
        <pc:spChg chg="mod">
          <ac:chgData name="Daniel Margetic (SECURITY)" userId="ee2278a4-4fec-4cd0-81f2-44424f444fea" providerId="ADAL" clId="{419864AD-0CCB-4F8F-B492-769EDE0EEF25}" dt="2023-11-23T13:35:29.141" v="4538" actId="20577"/>
          <ac:spMkLst>
            <pc:docMk/>
            <pc:sldMk cId="4212038871" sldId="2142532398"/>
            <ac:spMk id="47" creationId="{97A63E6B-1073-45D8-81B7-6FB833A473A3}"/>
          </ac:spMkLst>
        </pc:spChg>
        <pc:spChg chg="mod">
          <ac:chgData name="Daniel Margetic (SECURITY)" userId="ee2278a4-4fec-4cd0-81f2-44424f444fea" providerId="ADAL" clId="{419864AD-0CCB-4F8F-B492-769EDE0EEF25}" dt="2023-11-23T13:35:29.146" v="4539" actId="20577"/>
          <ac:spMkLst>
            <pc:docMk/>
            <pc:sldMk cId="4212038871" sldId="2142532398"/>
            <ac:spMk id="49" creationId="{D8B9A33B-ADD7-4791-8FF2-6D7E50EF2C36}"/>
          </ac:spMkLst>
        </pc:spChg>
        <pc:spChg chg="mod">
          <ac:chgData name="Daniel Margetic (SECURITY)" userId="ee2278a4-4fec-4cd0-81f2-44424f444fea" providerId="ADAL" clId="{419864AD-0CCB-4F8F-B492-769EDE0EEF25}" dt="2023-11-23T13:35:29.173" v="4546" actId="20577"/>
          <ac:spMkLst>
            <pc:docMk/>
            <pc:sldMk cId="4212038871" sldId="2142532398"/>
            <ac:spMk id="53" creationId="{DE4F2781-57BF-400E-9776-D0CB596ECA76}"/>
          </ac:spMkLst>
        </pc:spChg>
        <pc:spChg chg="mod">
          <ac:chgData name="Daniel Margetic (SECURITY)" userId="ee2278a4-4fec-4cd0-81f2-44424f444fea" providerId="ADAL" clId="{419864AD-0CCB-4F8F-B492-769EDE0EEF25}" dt="2023-11-23T13:35:29.177" v="4547" actId="20577"/>
          <ac:spMkLst>
            <pc:docMk/>
            <pc:sldMk cId="4212038871" sldId="2142532398"/>
            <ac:spMk id="55" creationId="{89E44410-8F83-483F-AF65-068A8FA9E76C}"/>
          </ac:spMkLst>
        </pc:spChg>
        <pc:spChg chg="mod">
          <ac:chgData name="Daniel Margetic (SECURITY)" userId="ee2278a4-4fec-4cd0-81f2-44424f444fea" providerId="ADAL" clId="{419864AD-0CCB-4F8F-B492-769EDE0EEF25}" dt="2023-11-23T13:35:29.302" v="4578" actId="20577"/>
          <ac:spMkLst>
            <pc:docMk/>
            <pc:sldMk cId="4212038871" sldId="2142532398"/>
            <ac:spMk id="58" creationId="{68111BEC-B35B-A65C-5898-A3D5E3D8520B}"/>
          </ac:spMkLst>
        </pc:spChg>
        <pc:spChg chg="mod">
          <ac:chgData name="Daniel Margetic (SECURITY)" userId="ee2278a4-4fec-4cd0-81f2-44424f444fea" providerId="ADAL" clId="{419864AD-0CCB-4F8F-B492-769EDE0EEF25}" dt="2023-11-23T13:35:29.208" v="4554" actId="20577"/>
          <ac:spMkLst>
            <pc:docMk/>
            <pc:sldMk cId="4212038871" sldId="2142532398"/>
            <ac:spMk id="59" creationId="{91C29F1C-4489-4EBD-A4B7-A32D7A563807}"/>
          </ac:spMkLst>
        </pc:spChg>
        <pc:spChg chg="mod">
          <ac:chgData name="Daniel Margetic (SECURITY)" userId="ee2278a4-4fec-4cd0-81f2-44424f444fea" providerId="ADAL" clId="{419864AD-0CCB-4F8F-B492-769EDE0EEF25}" dt="2023-11-23T13:35:29.308" v="4579" actId="20577"/>
          <ac:spMkLst>
            <pc:docMk/>
            <pc:sldMk cId="4212038871" sldId="2142532398"/>
            <ac:spMk id="60" creationId="{AD2213D7-B94F-85E9-34DC-C57FCA787D02}"/>
          </ac:spMkLst>
        </pc:spChg>
        <pc:spChg chg="mod">
          <ac:chgData name="Daniel Margetic (SECURITY)" userId="ee2278a4-4fec-4cd0-81f2-44424f444fea" providerId="ADAL" clId="{419864AD-0CCB-4F8F-B492-769EDE0EEF25}" dt="2023-11-23T13:35:29.209" v="4555" actId="20577"/>
          <ac:spMkLst>
            <pc:docMk/>
            <pc:sldMk cId="4212038871" sldId="2142532398"/>
            <ac:spMk id="61" creationId="{89C2434E-16C4-48B5-AA76-0F387E7C12B5}"/>
          </ac:spMkLst>
        </pc:spChg>
        <pc:picChg chg="add mod">
          <ac:chgData name="Daniel Margetic (SECURITY)" userId="ee2278a4-4fec-4cd0-81f2-44424f444fea" providerId="ADAL" clId="{419864AD-0CCB-4F8F-B492-769EDE0EEF25}" dt="2023-11-23T13:35:29.090" v="4521"/>
          <ac:picMkLst>
            <pc:docMk/>
            <pc:sldMk cId="4212038871" sldId="2142532398"/>
            <ac:picMk id="32" creationId="{41E05596-4C93-2E75-8F94-A09C86CADE12}"/>
          </ac:picMkLst>
        </pc:picChg>
        <pc:picChg chg="add mod">
          <ac:chgData name="Daniel Margetic (SECURITY)" userId="ee2278a4-4fec-4cd0-81f2-44424f444fea" providerId="ADAL" clId="{419864AD-0CCB-4F8F-B492-769EDE0EEF25}" dt="2023-11-23T13:35:29.108" v="4529"/>
          <ac:picMkLst>
            <pc:docMk/>
            <pc:sldMk cId="4212038871" sldId="2142532398"/>
            <ac:picMk id="34" creationId="{15C92A88-7593-16FD-5014-54E3CED52FAF}"/>
          </ac:picMkLst>
        </pc:picChg>
        <pc:picChg chg="add mod">
          <ac:chgData name="Daniel Margetic (SECURITY)" userId="ee2278a4-4fec-4cd0-81f2-44424f444fea" providerId="ADAL" clId="{419864AD-0CCB-4F8F-B492-769EDE0EEF25}" dt="2023-11-23T13:35:29.136" v="4537"/>
          <ac:picMkLst>
            <pc:docMk/>
            <pc:sldMk cId="4212038871" sldId="2142532398"/>
            <ac:picMk id="35" creationId="{582D6E05-7C56-A13C-4C8B-3250D3B6E27C}"/>
          </ac:picMkLst>
        </pc:picChg>
        <pc:picChg chg="add mod">
          <ac:chgData name="Daniel Margetic (SECURITY)" userId="ee2278a4-4fec-4cd0-81f2-44424f444fea" providerId="ADAL" clId="{419864AD-0CCB-4F8F-B492-769EDE0EEF25}" dt="2023-11-23T13:35:29.169" v="4545"/>
          <ac:picMkLst>
            <pc:docMk/>
            <pc:sldMk cId="4212038871" sldId="2142532398"/>
            <ac:picMk id="44" creationId="{56D34434-ACDF-F292-261C-6AA0F863D92F}"/>
          </ac:picMkLst>
        </pc:picChg>
        <pc:picChg chg="add mod">
          <ac:chgData name="Daniel Margetic (SECURITY)" userId="ee2278a4-4fec-4cd0-81f2-44424f444fea" providerId="ADAL" clId="{419864AD-0CCB-4F8F-B492-769EDE0EEF25}" dt="2023-11-23T13:35:29.203" v="4553"/>
          <ac:picMkLst>
            <pc:docMk/>
            <pc:sldMk cId="4212038871" sldId="2142532398"/>
            <ac:picMk id="46" creationId="{B2B29B34-769D-E561-DFCC-B06A82F73082}"/>
          </ac:picMkLst>
        </pc:picChg>
        <pc:picChg chg="add mod">
          <ac:chgData name="Daniel Margetic (SECURITY)" userId="ee2278a4-4fec-4cd0-81f2-44424f444fea" providerId="ADAL" clId="{419864AD-0CCB-4F8F-B492-769EDE0EEF25}" dt="2023-11-23T13:35:29.226" v="4561"/>
          <ac:picMkLst>
            <pc:docMk/>
            <pc:sldMk cId="4212038871" sldId="2142532398"/>
            <ac:picMk id="48" creationId="{3A690B9D-FB5D-4501-16B3-5517E3C988A8}"/>
          </ac:picMkLst>
        </pc:picChg>
        <pc:picChg chg="add mod">
          <ac:chgData name="Daniel Margetic (SECURITY)" userId="ee2278a4-4fec-4cd0-81f2-44424f444fea" providerId="ADAL" clId="{419864AD-0CCB-4F8F-B492-769EDE0EEF25}" dt="2023-11-23T13:35:29.251" v="4569"/>
          <ac:picMkLst>
            <pc:docMk/>
            <pc:sldMk cId="4212038871" sldId="2142532398"/>
            <ac:picMk id="50" creationId="{76F59F8F-489B-FA3F-9FB0-358FC373E027}"/>
          </ac:picMkLst>
        </pc:picChg>
        <pc:picChg chg="add mod">
          <ac:chgData name="Daniel Margetic (SECURITY)" userId="ee2278a4-4fec-4cd0-81f2-44424f444fea" providerId="ADAL" clId="{419864AD-0CCB-4F8F-B492-769EDE0EEF25}" dt="2023-11-23T13:35:29.296" v="4577"/>
          <ac:picMkLst>
            <pc:docMk/>
            <pc:sldMk cId="4212038871" sldId="2142532398"/>
            <ac:picMk id="52" creationId="{87AAC1A8-9E10-9A08-6069-0BE252CFE1E2}"/>
          </ac:picMkLst>
        </pc:picChg>
        <pc:picChg chg="add mod">
          <ac:chgData name="Daniel Margetic (SECURITY)" userId="ee2278a4-4fec-4cd0-81f2-44424f444fea" providerId="ADAL" clId="{419864AD-0CCB-4F8F-B492-769EDE0EEF25}" dt="2023-11-23T13:35:45.816" v="4584"/>
          <ac:picMkLst>
            <pc:docMk/>
            <pc:sldMk cId="4212038871" sldId="2142532398"/>
            <ac:picMk id="54" creationId="{A67E0B33-C74B-A9E6-2B14-1117E3E255A5}"/>
          </ac:picMkLst>
        </pc:picChg>
        <pc:cxnChg chg="mod">
          <ac:chgData name="Daniel Margetic (SECURITY)" userId="ee2278a4-4fec-4cd0-81f2-44424f444fea" providerId="ADAL" clId="{419864AD-0CCB-4F8F-B492-769EDE0EEF25}" dt="2023-11-23T13:35:29.049" v="4513"/>
          <ac:cxnSpMkLst>
            <pc:docMk/>
            <pc:sldMk cId="4212038871" sldId="2142532398"/>
            <ac:cxnSpMk id="23" creationId="{AB43E8F0-8C3C-4F1E-919E-E1ECE342E8DE}"/>
          </ac:cxnSpMkLst>
        </pc:cxnChg>
      </pc:sldChg>
      <pc:sldChg chg="modSp add del mod ord">
        <pc:chgData name="Daniel Margetic (SECURITY)" userId="ee2278a4-4fec-4cd0-81f2-44424f444fea" providerId="ADAL" clId="{419864AD-0CCB-4F8F-B492-769EDE0EEF25}" dt="2023-11-22T02:13:08.944" v="2515" actId="47"/>
        <pc:sldMkLst>
          <pc:docMk/>
          <pc:sldMk cId="29912510" sldId="2142532399"/>
        </pc:sldMkLst>
        <pc:spChg chg="mod">
          <ac:chgData name="Daniel Margetic (SECURITY)" userId="ee2278a4-4fec-4cd0-81f2-44424f444fea" providerId="ADAL" clId="{419864AD-0CCB-4F8F-B492-769EDE0EEF25}" dt="2023-11-22T02:09:51.754" v="1566" actId="20577"/>
          <ac:spMkLst>
            <pc:docMk/>
            <pc:sldMk cId="29912510" sldId="2142532399"/>
            <ac:spMk id="4" creationId="{FD92F025-1776-4403-B9D2-623921B955C4}"/>
          </ac:spMkLst>
        </pc:spChg>
        <pc:spChg chg="mod">
          <ac:chgData name="Daniel Margetic (SECURITY)" userId="ee2278a4-4fec-4cd0-81f2-44424f444fea" providerId="ADAL" clId="{419864AD-0CCB-4F8F-B492-769EDE0EEF25}" dt="2023-11-22T02:09:51.783" v="1571" actId="20577"/>
          <ac:spMkLst>
            <pc:docMk/>
            <pc:sldMk cId="29912510" sldId="2142532399"/>
            <ac:spMk id="5" creationId="{26DAAD99-B0A4-4450-8DD7-E1274ABD2AC4}"/>
          </ac:spMkLst>
        </pc:spChg>
        <pc:spChg chg="mod">
          <ac:chgData name="Daniel Margetic (SECURITY)" userId="ee2278a4-4fec-4cd0-81f2-44424f444fea" providerId="ADAL" clId="{419864AD-0CCB-4F8F-B492-769EDE0EEF25}" dt="2023-11-22T02:09:51.763" v="1567" actId="20577"/>
          <ac:spMkLst>
            <pc:docMk/>
            <pc:sldMk cId="29912510" sldId="2142532399"/>
            <ac:spMk id="8" creationId="{4B5C319F-B8B1-45BD-9E8E-CE6EA54E14C4}"/>
          </ac:spMkLst>
        </pc:spChg>
        <pc:spChg chg="mod">
          <ac:chgData name="Daniel Margetic (SECURITY)" userId="ee2278a4-4fec-4cd0-81f2-44424f444fea" providerId="ADAL" clId="{419864AD-0CCB-4F8F-B492-769EDE0EEF25}" dt="2023-11-22T02:09:51.777" v="1570" actId="20577"/>
          <ac:spMkLst>
            <pc:docMk/>
            <pc:sldMk cId="29912510" sldId="2142532399"/>
            <ac:spMk id="9" creationId="{B766487E-9ACD-4696-B909-0BD529DF9077}"/>
          </ac:spMkLst>
        </pc:spChg>
        <pc:spChg chg="mod">
          <ac:chgData name="Daniel Margetic (SECURITY)" userId="ee2278a4-4fec-4cd0-81f2-44424f444fea" providerId="ADAL" clId="{419864AD-0CCB-4F8F-B492-769EDE0EEF25}" dt="2023-11-22T02:09:51.795" v="1572" actId="20577"/>
          <ac:spMkLst>
            <pc:docMk/>
            <pc:sldMk cId="29912510" sldId="2142532399"/>
            <ac:spMk id="10" creationId="{16C628AB-B86D-42DC-BED2-78A954B9C5FA}"/>
          </ac:spMkLst>
        </pc:spChg>
        <pc:cxnChg chg="mod">
          <ac:chgData name="Daniel Margetic (SECURITY)" userId="ee2278a4-4fec-4cd0-81f2-44424f444fea" providerId="ADAL" clId="{419864AD-0CCB-4F8F-B492-769EDE0EEF25}" dt="2023-11-22T02:09:51.767" v="1569"/>
          <ac:cxnSpMkLst>
            <pc:docMk/>
            <pc:sldMk cId="29912510" sldId="2142532399"/>
            <ac:cxnSpMk id="18" creationId="{28AA62ED-5C89-4E21-BEA3-D3CE68733D6D}"/>
          </ac:cxnSpMkLst>
        </pc:cxnChg>
      </pc:sldChg>
      <pc:sldChg chg="modSp add del mod ord">
        <pc:chgData name="Daniel Margetic (SECURITY)" userId="ee2278a4-4fec-4cd0-81f2-44424f444fea" providerId="ADAL" clId="{419864AD-0CCB-4F8F-B492-769EDE0EEF25}" dt="2023-11-23T13:41:20.377" v="5493" actId="2696"/>
        <pc:sldMkLst>
          <pc:docMk/>
          <pc:sldMk cId="1076925785" sldId="2142532399"/>
        </pc:sldMkLst>
        <pc:spChg chg="mod">
          <ac:chgData name="Daniel Margetic (SECURITY)" userId="ee2278a4-4fec-4cd0-81f2-44424f444fea" providerId="ADAL" clId="{419864AD-0CCB-4F8F-B492-769EDE0EEF25}" dt="2023-11-23T13:38:56.771" v="4683" actId="20577"/>
          <ac:spMkLst>
            <pc:docMk/>
            <pc:sldMk cId="1076925785" sldId="2142532399"/>
            <ac:spMk id="4" creationId="{FD92F025-1776-4403-B9D2-623921B955C4}"/>
          </ac:spMkLst>
        </pc:spChg>
        <pc:spChg chg="mod">
          <ac:chgData name="Daniel Margetic (SECURITY)" userId="ee2278a4-4fec-4cd0-81f2-44424f444fea" providerId="ADAL" clId="{419864AD-0CCB-4F8F-B492-769EDE0EEF25}" dt="2023-11-23T13:38:56.787" v="4688" actId="20577"/>
          <ac:spMkLst>
            <pc:docMk/>
            <pc:sldMk cId="1076925785" sldId="2142532399"/>
            <ac:spMk id="5" creationId="{26DAAD99-B0A4-4450-8DD7-E1274ABD2AC4}"/>
          </ac:spMkLst>
        </pc:spChg>
        <pc:spChg chg="mod">
          <ac:chgData name="Daniel Margetic (SECURITY)" userId="ee2278a4-4fec-4cd0-81f2-44424f444fea" providerId="ADAL" clId="{419864AD-0CCB-4F8F-B492-769EDE0EEF25}" dt="2023-11-23T13:38:56.776" v="4684" actId="20577"/>
          <ac:spMkLst>
            <pc:docMk/>
            <pc:sldMk cId="1076925785" sldId="2142532399"/>
            <ac:spMk id="8" creationId="{4B5C319F-B8B1-45BD-9E8E-CE6EA54E14C4}"/>
          </ac:spMkLst>
        </pc:spChg>
        <pc:spChg chg="mod">
          <ac:chgData name="Daniel Margetic (SECURITY)" userId="ee2278a4-4fec-4cd0-81f2-44424f444fea" providerId="ADAL" clId="{419864AD-0CCB-4F8F-B492-769EDE0EEF25}" dt="2023-11-23T13:38:56.783" v="4687" actId="20577"/>
          <ac:spMkLst>
            <pc:docMk/>
            <pc:sldMk cId="1076925785" sldId="2142532399"/>
            <ac:spMk id="9" creationId="{B766487E-9ACD-4696-B909-0BD529DF9077}"/>
          </ac:spMkLst>
        </pc:spChg>
        <pc:spChg chg="mod">
          <ac:chgData name="Daniel Margetic (SECURITY)" userId="ee2278a4-4fec-4cd0-81f2-44424f444fea" providerId="ADAL" clId="{419864AD-0CCB-4F8F-B492-769EDE0EEF25}" dt="2023-11-23T13:38:56.793" v="4689" actId="20577"/>
          <ac:spMkLst>
            <pc:docMk/>
            <pc:sldMk cId="1076925785" sldId="2142532399"/>
            <ac:spMk id="10" creationId="{16C628AB-B86D-42DC-BED2-78A954B9C5FA}"/>
          </ac:spMkLst>
        </pc:spChg>
        <pc:cxnChg chg="mod">
          <ac:chgData name="Daniel Margetic (SECURITY)" userId="ee2278a4-4fec-4cd0-81f2-44424f444fea" providerId="ADAL" clId="{419864AD-0CCB-4F8F-B492-769EDE0EEF25}" dt="2023-11-23T13:38:56.779" v="4686"/>
          <ac:cxnSpMkLst>
            <pc:docMk/>
            <pc:sldMk cId="1076925785" sldId="2142532399"/>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086958931" sldId="2142532399"/>
        </pc:sldMkLst>
        <pc:spChg chg="mod">
          <ac:chgData name="Daniel Margetic (SECURITY)" userId="ee2278a4-4fec-4cd0-81f2-44424f444fea" providerId="ADAL" clId="{419864AD-0CCB-4F8F-B492-769EDE0EEF25}" dt="2023-11-23T12:56:35.617" v="2952" actId="20577"/>
          <ac:spMkLst>
            <pc:docMk/>
            <pc:sldMk cId="1086958931" sldId="2142532399"/>
            <ac:spMk id="4" creationId="{FD92F025-1776-4403-B9D2-623921B955C4}"/>
          </ac:spMkLst>
        </pc:spChg>
        <pc:spChg chg="mod">
          <ac:chgData name="Daniel Margetic (SECURITY)" userId="ee2278a4-4fec-4cd0-81f2-44424f444fea" providerId="ADAL" clId="{419864AD-0CCB-4F8F-B492-769EDE0EEF25}" dt="2023-11-23T12:56:35.645" v="2957" actId="20577"/>
          <ac:spMkLst>
            <pc:docMk/>
            <pc:sldMk cId="1086958931" sldId="2142532399"/>
            <ac:spMk id="5" creationId="{26DAAD99-B0A4-4450-8DD7-E1274ABD2AC4}"/>
          </ac:spMkLst>
        </pc:spChg>
        <pc:spChg chg="mod">
          <ac:chgData name="Daniel Margetic (SECURITY)" userId="ee2278a4-4fec-4cd0-81f2-44424f444fea" providerId="ADAL" clId="{419864AD-0CCB-4F8F-B492-769EDE0EEF25}" dt="2023-11-23T12:56:35.623" v="2953" actId="20577"/>
          <ac:spMkLst>
            <pc:docMk/>
            <pc:sldMk cId="1086958931" sldId="2142532399"/>
            <ac:spMk id="8" creationId="{4B5C319F-B8B1-45BD-9E8E-CE6EA54E14C4}"/>
          </ac:spMkLst>
        </pc:spChg>
        <pc:spChg chg="mod">
          <ac:chgData name="Daniel Margetic (SECURITY)" userId="ee2278a4-4fec-4cd0-81f2-44424f444fea" providerId="ADAL" clId="{419864AD-0CCB-4F8F-B492-769EDE0EEF25}" dt="2023-11-23T12:56:35.639" v="2956" actId="20577"/>
          <ac:spMkLst>
            <pc:docMk/>
            <pc:sldMk cId="1086958931" sldId="2142532399"/>
            <ac:spMk id="9" creationId="{B766487E-9ACD-4696-B909-0BD529DF9077}"/>
          </ac:spMkLst>
        </pc:spChg>
        <pc:spChg chg="mod">
          <ac:chgData name="Daniel Margetic (SECURITY)" userId="ee2278a4-4fec-4cd0-81f2-44424f444fea" providerId="ADAL" clId="{419864AD-0CCB-4F8F-B492-769EDE0EEF25}" dt="2023-11-23T12:56:35.653" v="2958" actId="20577"/>
          <ac:spMkLst>
            <pc:docMk/>
            <pc:sldMk cId="1086958931" sldId="2142532399"/>
            <ac:spMk id="10" creationId="{16C628AB-B86D-42DC-BED2-78A954B9C5FA}"/>
          </ac:spMkLst>
        </pc:spChg>
        <pc:cxnChg chg="mod">
          <ac:chgData name="Daniel Margetic (SECURITY)" userId="ee2278a4-4fec-4cd0-81f2-44424f444fea" providerId="ADAL" clId="{419864AD-0CCB-4F8F-B492-769EDE0EEF25}" dt="2023-11-23T12:56:35.628" v="2955"/>
          <ac:cxnSpMkLst>
            <pc:docMk/>
            <pc:sldMk cId="1086958931" sldId="2142532399"/>
            <ac:cxnSpMk id="18" creationId="{28AA62ED-5C89-4E21-BEA3-D3CE68733D6D}"/>
          </ac:cxnSpMkLst>
        </pc:cxnChg>
      </pc:sldChg>
      <pc:sldChg chg="modSp add del mod ord">
        <pc:chgData name="Daniel Margetic (SECURITY)" userId="ee2278a4-4fec-4cd0-81f2-44424f444fea" providerId="ADAL" clId="{419864AD-0CCB-4F8F-B492-769EDE0EEF25}" dt="2023-11-23T13:15:57.993" v="4177" actId="47"/>
        <pc:sldMkLst>
          <pc:docMk/>
          <pc:sldMk cId="1230694667" sldId="2142532399"/>
        </pc:sldMkLst>
        <pc:spChg chg="mod">
          <ac:chgData name="Daniel Margetic (SECURITY)" userId="ee2278a4-4fec-4cd0-81f2-44424f444fea" providerId="ADAL" clId="{419864AD-0CCB-4F8F-B492-769EDE0EEF25}" dt="2023-11-23T13:14:36.925" v="4070" actId="20577"/>
          <ac:spMkLst>
            <pc:docMk/>
            <pc:sldMk cId="1230694667" sldId="2142532399"/>
            <ac:spMk id="4" creationId="{FD92F025-1776-4403-B9D2-623921B955C4}"/>
          </ac:spMkLst>
        </pc:spChg>
        <pc:spChg chg="mod">
          <ac:chgData name="Daniel Margetic (SECURITY)" userId="ee2278a4-4fec-4cd0-81f2-44424f444fea" providerId="ADAL" clId="{419864AD-0CCB-4F8F-B492-769EDE0EEF25}" dt="2023-11-23T13:14:36.964" v="4075" actId="20577"/>
          <ac:spMkLst>
            <pc:docMk/>
            <pc:sldMk cId="1230694667" sldId="2142532399"/>
            <ac:spMk id="5" creationId="{26DAAD99-B0A4-4450-8DD7-E1274ABD2AC4}"/>
          </ac:spMkLst>
        </pc:spChg>
        <pc:spChg chg="mod">
          <ac:chgData name="Daniel Margetic (SECURITY)" userId="ee2278a4-4fec-4cd0-81f2-44424f444fea" providerId="ADAL" clId="{419864AD-0CCB-4F8F-B492-769EDE0EEF25}" dt="2023-11-23T13:14:36.933" v="4071" actId="20577"/>
          <ac:spMkLst>
            <pc:docMk/>
            <pc:sldMk cId="1230694667" sldId="2142532399"/>
            <ac:spMk id="8" creationId="{4B5C319F-B8B1-45BD-9E8E-CE6EA54E14C4}"/>
          </ac:spMkLst>
        </pc:spChg>
        <pc:spChg chg="mod">
          <ac:chgData name="Daniel Margetic (SECURITY)" userId="ee2278a4-4fec-4cd0-81f2-44424f444fea" providerId="ADAL" clId="{419864AD-0CCB-4F8F-B492-769EDE0EEF25}" dt="2023-11-23T13:14:36.950" v="4074" actId="20577"/>
          <ac:spMkLst>
            <pc:docMk/>
            <pc:sldMk cId="1230694667" sldId="2142532399"/>
            <ac:spMk id="9" creationId="{B766487E-9ACD-4696-B909-0BD529DF9077}"/>
          </ac:spMkLst>
        </pc:spChg>
        <pc:spChg chg="mod">
          <ac:chgData name="Daniel Margetic (SECURITY)" userId="ee2278a4-4fec-4cd0-81f2-44424f444fea" providerId="ADAL" clId="{419864AD-0CCB-4F8F-B492-769EDE0EEF25}" dt="2023-11-23T13:14:36.976" v="4076" actId="20577"/>
          <ac:spMkLst>
            <pc:docMk/>
            <pc:sldMk cId="1230694667" sldId="2142532399"/>
            <ac:spMk id="10" creationId="{16C628AB-B86D-42DC-BED2-78A954B9C5FA}"/>
          </ac:spMkLst>
        </pc:spChg>
        <pc:cxnChg chg="mod">
          <ac:chgData name="Daniel Margetic (SECURITY)" userId="ee2278a4-4fec-4cd0-81f2-44424f444fea" providerId="ADAL" clId="{419864AD-0CCB-4F8F-B492-769EDE0EEF25}" dt="2023-11-23T13:14:36.937" v="4073"/>
          <ac:cxnSpMkLst>
            <pc:docMk/>
            <pc:sldMk cId="1230694667" sldId="2142532399"/>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1596733503" sldId="2142532399"/>
        </pc:sldMkLst>
        <pc:spChg chg="mod">
          <ac:chgData name="Daniel Margetic (SECURITY)" userId="ee2278a4-4fec-4cd0-81f2-44424f444fea" providerId="ADAL" clId="{419864AD-0CCB-4F8F-B492-769EDE0EEF25}" dt="2023-11-17T01:45:02.245" v="115" actId="20577"/>
          <ac:spMkLst>
            <pc:docMk/>
            <pc:sldMk cId="1596733503" sldId="2142532399"/>
            <ac:spMk id="4" creationId="{FD92F025-1776-4403-B9D2-623921B955C4}"/>
          </ac:spMkLst>
        </pc:spChg>
        <pc:spChg chg="mod">
          <ac:chgData name="Daniel Margetic (SECURITY)" userId="ee2278a4-4fec-4cd0-81f2-44424f444fea" providerId="ADAL" clId="{419864AD-0CCB-4F8F-B492-769EDE0EEF25}" dt="2023-11-17T01:45:02.265" v="120" actId="20577"/>
          <ac:spMkLst>
            <pc:docMk/>
            <pc:sldMk cId="1596733503" sldId="2142532399"/>
            <ac:spMk id="5" creationId="{26DAAD99-B0A4-4450-8DD7-E1274ABD2AC4}"/>
          </ac:spMkLst>
        </pc:spChg>
        <pc:spChg chg="mod">
          <ac:chgData name="Daniel Margetic (SECURITY)" userId="ee2278a4-4fec-4cd0-81f2-44424f444fea" providerId="ADAL" clId="{419864AD-0CCB-4F8F-B492-769EDE0EEF25}" dt="2023-11-17T01:45:02.250" v="116" actId="20577"/>
          <ac:spMkLst>
            <pc:docMk/>
            <pc:sldMk cId="1596733503" sldId="2142532399"/>
            <ac:spMk id="8" creationId="{4B5C319F-B8B1-45BD-9E8E-CE6EA54E14C4}"/>
          </ac:spMkLst>
        </pc:spChg>
        <pc:spChg chg="mod">
          <ac:chgData name="Daniel Margetic (SECURITY)" userId="ee2278a4-4fec-4cd0-81f2-44424f444fea" providerId="ADAL" clId="{419864AD-0CCB-4F8F-B492-769EDE0EEF25}" dt="2023-11-17T01:45:02.260" v="119" actId="20577"/>
          <ac:spMkLst>
            <pc:docMk/>
            <pc:sldMk cId="1596733503" sldId="2142532399"/>
            <ac:spMk id="9" creationId="{B766487E-9ACD-4696-B909-0BD529DF9077}"/>
          </ac:spMkLst>
        </pc:spChg>
        <pc:spChg chg="mod">
          <ac:chgData name="Daniel Margetic (SECURITY)" userId="ee2278a4-4fec-4cd0-81f2-44424f444fea" providerId="ADAL" clId="{419864AD-0CCB-4F8F-B492-769EDE0EEF25}" dt="2023-11-17T01:45:02.271" v="121" actId="20577"/>
          <ac:spMkLst>
            <pc:docMk/>
            <pc:sldMk cId="1596733503" sldId="2142532399"/>
            <ac:spMk id="10" creationId="{16C628AB-B86D-42DC-BED2-78A954B9C5FA}"/>
          </ac:spMkLst>
        </pc:spChg>
        <pc:cxnChg chg="mod">
          <ac:chgData name="Daniel Margetic (SECURITY)" userId="ee2278a4-4fec-4cd0-81f2-44424f444fea" providerId="ADAL" clId="{419864AD-0CCB-4F8F-B492-769EDE0EEF25}" dt="2023-11-17T01:45:02.253" v="118"/>
          <ac:cxnSpMkLst>
            <pc:docMk/>
            <pc:sldMk cId="1596733503" sldId="2142532399"/>
            <ac:cxnSpMk id="18" creationId="{28AA62ED-5C89-4E21-BEA3-D3CE68733D6D}"/>
          </ac:cxnSpMkLst>
        </pc:cxnChg>
      </pc:sldChg>
      <pc:sldChg chg="modSp add del mod ord">
        <pc:chgData name="Daniel Margetic (SECURITY)" userId="ee2278a4-4fec-4cd0-81f2-44424f444fea" providerId="ADAL" clId="{419864AD-0CCB-4F8F-B492-769EDE0EEF25}" dt="2023-11-23T12:11:57.903" v="2684" actId="47"/>
        <pc:sldMkLst>
          <pc:docMk/>
          <pc:sldMk cId="2003073654" sldId="2142532399"/>
        </pc:sldMkLst>
        <pc:spChg chg="mod">
          <ac:chgData name="Daniel Margetic (SECURITY)" userId="ee2278a4-4fec-4cd0-81f2-44424f444fea" providerId="ADAL" clId="{419864AD-0CCB-4F8F-B492-769EDE0EEF25}" dt="2023-11-23T12:10:56.731" v="2597" actId="20577"/>
          <ac:spMkLst>
            <pc:docMk/>
            <pc:sldMk cId="2003073654" sldId="2142532399"/>
            <ac:spMk id="4" creationId="{FD92F025-1776-4403-B9D2-623921B955C4}"/>
          </ac:spMkLst>
        </pc:spChg>
        <pc:spChg chg="mod">
          <ac:chgData name="Daniel Margetic (SECURITY)" userId="ee2278a4-4fec-4cd0-81f2-44424f444fea" providerId="ADAL" clId="{419864AD-0CCB-4F8F-B492-769EDE0EEF25}" dt="2023-11-23T12:10:56.760" v="2602" actId="20577"/>
          <ac:spMkLst>
            <pc:docMk/>
            <pc:sldMk cId="2003073654" sldId="2142532399"/>
            <ac:spMk id="5" creationId="{26DAAD99-B0A4-4450-8DD7-E1274ABD2AC4}"/>
          </ac:spMkLst>
        </pc:spChg>
        <pc:spChg chg="mod">
          <ac:chgData name="Daniel Margetic (SECURITY)" userId="ee2278a4-4fec-4cd0-81f2-44424f444fea" providerId="ADAL" clId="{419864AD-0CCB-4F8F-B492-769EDE0EEF25}" dt="2023-11-23T12:10:56.737" v="2598" actId="20577"/>
          <ac:spMkLst>
            <pc:docMk/>
            <pc:sldMk cId="2003073654" sldId="2142532399"/>
            <ac:spMk id="8" creationId="{4B5C319F-B8B1-45BD-9E8E-CE6EA54E14C4}"/>
          </ac:spMkLst>
        </pc:spChg>
        <pc:spChg chg="mod">
          <ac:chgData name="Daniel Margetic (SECURITY)" userId="ee2278a4-4fec-4cd0-81f2-44424f444fea" providerId="ADAL" clId="{419864AD-0CCB-4F8F-B492-769EDE0EEF25}" dt="2023-11-23T12:10:56.752" v="2601" actId="20577"/>
          <ac:spMkLst>
            <pc:docMk/>
            <pc:sldMk cId="2003073654" sldId="2142532399"/>
            <ac:spMk id="9" creationId="{B766487E-9ACD-4696-B909-0BD529DF9077}"/>
          </ac:spMkLst>
        </pc:spChg>
        <pc:spChg chg="mod">
          <ac:chgData name="Daniel Margetic (SECURITY)" userId="ee2278a4-4fec-4cd0-81f2-44424f444fea" providerId="ADAL" clId="{419864AD-0CCB-4F8F-B492-769EDE0EEF25}" dt="2023-11-23T12:10:56.790" v="2603" actId="20577"/>
          <ac:spMkLst>
            <pc:docMk/>
            <pc:sldMk cId="2003073654" sldId="2142532399"/>
            <ac:spMk id="10" creationId="{16C628AB-B86D-42DC-BED2-78A954B9C5FA}"/>
          </ac:spMkLst>
        </pc:spChg>
        <pc:cxnChg chg="mod">
          <ac:chgData name="Daniel Margetic (SECURITY)" userId="ee2278a4-4fec-4cd0-81f2-44424f444fea" providerId="ADAL" clId="{419864AD-0CCB-4F8F-B492-769EDE0EEF25}" dt="2023-11-23T12:10:56.741" v="2600"/>
          <ac:cxnSpMkLst>
            <pc:docMk/>
            <pc:sldMk cId="2003073654" sldId="2142532399"/>
            <ac:cxnSpMk id="18" creationId="{28AA62ED-5C89-4E21-BEA3-D3CE68733D6D}"/>
          </ac:cxnSpMkLst>
        </pc:cxnChg>
      </pc:sldChg>
      <pc:sldChg chg="modSp add del mod ord">
        <pc:chgData name="Daniel Margetic (SECURITY)" userId="ee2278a4-4fec-4cd0-81f2-44424f444fea" providerId="ADAL" clId="{419864AD-0CCB-4F8F-B492-769EDE0EEF25}" dt="2023-11-23T13:21:58.064" v="4340" actId="47"/>
        <pc:sldMkLst>
          <pc:docMk/>
          <pc:sldMk cId="3080851835" sldId="2142532399"/>
        </pc:sldMkLst>
        <pc:spChg chg="mod">
          <ac:chgData name="Daniel Margetic (SECURITY)" userId="ee2278a4-4fec-4cd0-81f2-44424f444fea" providerId="ADAL" clId="{419864AD-0CCB-4F8F-B492-769EDE0EEF25}" dt="2023-11-23T13:20:58.103" v="4265" actId="20577"/>
          <ac:spMkLst>
            <pc:docMk/>
            <pc:sldMk cId="3080851835" sldId="2142532399"/>
            <ac:spMk id="7" creationId="{DF68B3D7-6A77-446B-9BE0-5761866275FA}"/>
          </ac:spMkLst>
        </pc:spChg>
        <pc:spChg chg="mod">
          <ac:chgData name="Daniel Margetic (SECURITY)" userId="ee2278a4-4fec-4cd0-81f2-44424f444fea" providerId="ADAL" clId="{419864AD-0CCB-4F8F-B492-769EDE0EEF25}" dt="2023-11-23T13:20:58.132" v="4266" actId="20577"/>
          <ac:spMkLst>
            <pc:docMk/>
            <pc:sldMk cId="3080851835" sldId="2142532399"/>
            <ac:spMk id="8" creationId="{18E67519-EB92-47EA-95FF-71912384D9F3}"/>
          </ac:spMkLst>
        </pc:spChg>
      </pc:sldChg>
      <pc:sldChg chg="modSp add del mod ord">
        <pc:chgData name="Daniel Margetic (SECURITY)" userId="ee2278a4-4fec-4cd0-81f2-44424f444fea" providerId="ADAL" clId="{419864AD-0CCB-4F8F-B492-769EDE0EEF25}" dt="2023-11-23T12:16:19.577" v="2864" actId="47"/>
        <pc:sldMkLst>
          <pc:docMk/>
          <pc:sldMk cId="3108294896" sldId="2142532399"/>
        </pc:sldMkLst>
        <pc:spChg chg="mod">
          <ac:chgData name="Daniel Margetic (SECURITY)" userId="ee2278a4-4fec-4cd0-81f2-44424f444fea" providerId="ADAL" clId="{419864AD-0CCB-4F8F-B492-769EDE0EEF25}" dt="2023-11-23T12:14:51.365" v="2763" actId="20577"/>
          <ac:spMkLst>
            <pc:docMk/>
            <pc:sldMk cId="3108294896" sldId="2142532399"/>
            <ac:spMk id="4" creationId="{FD92F025-1776-4403-B9D2-623921B955C4}"/>
          </ac:spMkLst>
        </pc:spChg>
        <pc:spChg chg="mod">
          <ac:chgData name="Daniel Margetic (SECURITY)" userId="ee2278a4-4fec-4cd0-81f2-44424f444fea" providerId="ADAL" clId="{419864AD-0CCB-4F8F-B492-769EDE0EEF25}" dt="2023-11-23T12:14:51.391" v="2768" actId="20577"/>
          <ac:spMkLst>
            <pc:docMk/>
            <pc:sldMk cId="3108294896" sldId="2142532399"/>
            <ac:spMk id="5" creationId="{26DAAD99-B0A4-4450-8DD7-E1274ABD2AC4}"/>
          </ac:spMkLst>
        </pc:spChg>
        <pc:spChg chg="mod">
          <ac:chgData name="Daniel Margetic (SECURITY)" userId="ee2278a4-4fec-4cd0-81f2-44424f444fea" providerId="ADAL" clId="{419864AD-0CCB-4F8F-B492-769EDE0EEF25}" dt="2023-11-23T12:14:51.370" v="2764" actId="20577"/>
          <ac:spMkLst>
            <pc:docMk/>
            <pc:sldMk cId="3108294896" sldId="2142532399"/>
            <ac:spMk id="8" creationId="{4B5C319F-B8B1-45BD-9E8E-CE6EA54E14C4}"/>
          </ac:spMkLst>
        </pc:spChg>
        <pc:spChg chg="mod">
          <ac:chgData name="Daniel Margetic (SECURITY)" userId="ee2278a4-4fec-4cd0-81f2-44424f444fea" providerId="ADAL" clId="{419864AD-0CCB-4F8F-B492-769EDE0EEF25}" dt="2023-11-23T12:14:51.386" v="2767" actId="20577"/>
          <ac:spMkLst>
            <pc:docMk/>
            <pc:sldMk cId="3108294896" sldId="2142532399"/>
            <ac:spMk id="9" creationId="{B766487E-9ACD-4696-B909-0BD529DF9077}"/>
          </ac:spMkLst>
        </pc:spChg>
        <pc:spChg chg="mod">
          <ac:chgData name="Daniel Margetic (SECURITY)" userId="ee2278a4-4fec-4cd0-81f2-44424f444fea" providerId="ADAL" clId="{419864AD-0CCB-4F8F-B492-769EDE0EEF25}" dt="2023-11-23T12:14:51.396" v="2769" actId="20577"/>
          <ac:spMkLst>
            <pc:docMk/>
            <pc:sldMk cId="3108294896" sldId="2142532399"/>
            <ac:spMk id="10" creationId="{16C628AB-B86D-42DC-BED2-78A954B9C5FA}"/>
          </ac:spMkLst>
        </pc:spChg>
        <pc:cxnChg chg="mod">
          <ac:chgData name="Daniel Margetic (SECURITY)" userId="ee2278a4-4fec-4cd0-81f2-44424f444fea" providerId="ADAL" clId="{419864AD-0CCB-4F8F-B492-769EDE0EEF25}" dt="2023-11-23T12:14:51.374" v="2766"/>
          <ac:cxnSpMkLst>
            <pc:docMk/>
            <pc:sldMk cId="3108294896" sldId="2142532399"/>
            <ac:cxnSpMk id="18" creationId="{28AA62ED-5C89-4E21-BEA3-D3CE68733D6D}"/>
          </ac:cxnSpMkLst>
        </pc:cxnChg>
      </pc:sldChg>
      <pc:sldChg chg="modSp add del mod ord">
        <pc:chgData name="Daniel Margetic (SECURITY)" userId="ee2278a4-4fec-4cd0-81f2-44424f444fea" providerId="ADAL" clId="{419864AD-0CCB-4F8F-B492-769EDE0EEF25}" dt="2023-11-22T02:13:08.944" v="2515" actId="47"/>
        <pc:sldMkLst>
          <pc:docMk/>
          <pc:sldMk cId="736290215" sldId="2142532400"/>
        </pc:sldMkLst>
        <pc:spChg chg="mod">
          <ac:chgData name="Daniel Margetic (SECURITY)" userId="ee2278a4-4fec-4cd0-81f2-44424f444fea" providerId="ADAL" clId="{419864AD-0CCB-4F8F-B492-769EDE0EEF25}" dt="2023-11-22T02:09:52.147" v="1576" actId="20577"/>
          <ac:spMkLst>
            <pc:docMk/>
            <pc:sldMk cId="736290215" sldId="2142532400"/>
            <ac:spMk id="4" creationId="{FD92F025-1776-4403-B9D2-623921B955C4}"/>
          </ac:spMkLst>
        </pc:spChg>
        <pc:spChg chg="mod">
          <ac:chgData name="Daniel Margetic (SECURITY)" userId="ee2278a4-4fec-4cd0-81f2-44424f444fea" providerId="ADAL" clId="{419864AD-0CCB-4F8F-B492-769EDE0EEF25}" dt="2023-11-22T02:09:52.166" v="1581" actId="20577"/>
          <ac:spMkLst>
            <pc:docMk/>
            <pc:sldMk cId="736290215" sldId="2142532400"/>
            <ac:spMk id="5" creationId="{26DAAD99-B0A4-4450-8DD7-E1274ABD2AC4}"/>
          </ac:spMkLst>
        </pc:spChg>
        <pc:spChg chg="mod">
          <ac:chgData name="Daniel Margetic (SECURITY)" userId="ee2278a4-4fec-4cd0-81f2-44424f444fea" providerId="ADAL" clId="{419864AD-0CCB-4F8F-B492-769EDE0EEF25}" dt="2023-11-22T02:09:52.152" v="1577" actId="20577"/>
          <ac:spMkLst>
            <pc:docMk/>
            <pc:sldMk cId="736290215" sldId="2142532400"/>
            <ac:spMk id="8" creationId="{4B5C319F-B8B1-45BD-9E8E-CE6EA54E14C4}"/>
          </ac:spMkLst>
        </pc:spChg>
        <pc:spChg chg="mod">
          <ac:chgData name="Daniel Margetic (SECURITY)" userId="ee2278a4-4fec-4cd0-81f2-44424f444fea" providerId="ADAL" clId="{419864AD-0CCB-4F8F-B492-769EDE0EEF25}" dt="2023-11-22T02:09:52.161" v="1580" actId="20577"/>
          <ac:spMkLst>
            <pc:docMk/>
            <pc:sldMk cId="736290215" sldId="2142532400"/>
            <ac:spMk id="9" creationId="{B766487E-9ACD-4696-B909-0BD529DF9077}"/>
          </ac:spMkLst>
        </pc:spChg>
        <pc:spChg chg="mod">
          <ac:chgData name="Daniel Margetic (SECURITY)" userId="ee2278a4-4fec-4cd0-81f2-44424f444fea" providerId="ADAL" clId="{419864AD-0CCB-4F8F-B492-769EDE0EEF25}" dt="2023-11-22T02:09:52.173" v="1582" actId="20577"/>
          <ac:spMkLst>
            <pc:docMk/>
            <pc:sldMk cId="736290215" sldId="2142532400"/>
            <ac:spMk id="10" creationId="{16C628AB-B86D-42DC-BED2-78A954B9C5FA}"/>
          </ac:spMkLst>
        </pc:spChg>
        <pc:cxnChg chg="mod">
          <ac:chgData name="Daniel Margetic (SECURITY)" userId="ee2278a4-4fec-4cd0-81f2-44424f444fea" providerId="ADAL" clId="{419864AD-0CCB-4F8F-B492-769EDE0EEF25}" dt="2023-11-22T02:09:52.156" v="1579"/>
          <ac:cxnSpMkLst>
            <pc:docMk/>
            <pc:sldMk cId="736290215" sldId="2142532400"/>
            <ac:cxnSpMk id="18" creationId="{28AA62ED-5C89-4E21-BEA3-D3CE68733D6D}"/>
          </ac:cxnSpMkLst>
        </pc:cxnChg>
      </pc:sldChg>
      <pc:sldChg chg="modSp add del mod ord">
        <pc:chgData name="Daniel Margetic (SECURITY)" userId="ee2278a4-4fec-4cd0-81f2-44424f444fea" providerId="ADAL" clId="{419864AD-0CCB-4F8F-B492-769EDE0EEF25}" dt="2023-11-23T13:41:20.377" v="5493" actId="2696"/>
        <pc:sldMkLst>
          <pc:docMk/>
          <pc:sldMk cId="1038655468" sldId="2142532400"/>
        </pc:sldMkLst>
        <pc:spChg chg="mod">
          <ac:chgData name="Daniel Margetic (SECURITY)" userId="ee2278a4-4fec-4cd0-81f2-44424f444fea" providerId="ADAL" clId="{419864AD-0CCB-4F8F-B492-769EDE0EEF25}" dt="2023-11-23T13:38:57.050" v="4693" actId="20577"/>
          <ac:spMkLst>
            <pc:docMk/>
            <pc:sldMk cId="1038655468" sldId="2142532400"/>
            <ac:spMk id="4" creationId="{FD92F025-1776-4403-B9D2-623921B955C4}"/>
          </ac:spMkLst>
        </pc:spChg>
        <pc:spChg chg="mod">
          <ac:chgData name="Daniel Margetic (SECURITY)" userId="ee2278a4-4fec-4cd0-81f2-44424f444fea" providerId="ADAL" clId="{419864AD-0CCB-4F8F-B492-769EDE0EEF25}" dt="2023-11-23T13:38:57.079" v="4698" actId="20577"/>
          <ac:spMkLst>
            <pc:docMk/>
            <pc:sldMk cId="1038655468" sldId="2142532400"/>
            <ac:spMk id="5" creationId="{26DAAD99-B0A4-4450-8DD7-E1274ABD2AC4}"/>
          </ac:spMkLst>
        </pc:spChg>
        <pc:spChg chg="mod">
          <ac:chgData name="Daniel Margetic (SECURITY)" userId="ee2278a4-4fec-4cd0-81f2-44424f444fea" providerId="ADAL" clId="{419864AD-0CCB-4F8F-B492-769EDE0EEF25}" dt="2023-11-23T13:38:57.066" v="4694" actId="20577"/>
          <ac:spMkLst>
            <pc:docMk/>
            <pc:sldMk cId="1038655468" sldId="2142532400"/>
            <ac:spMk id="8" creationId="{4B5C319F-B8B1-45BD-9E8E-CE6EA54E14C4}"/>
          </ac:spMkLst>
        </pc:spChg>
        <pc:spChg chg="mod">
          <ac:chgData name="Daniel Margetic (SECURITY)" userId="ee2278a4-4fec-4cd0-81f2-44424f444fea" providerId="ADAL" clId="{419864AD-0CCB-4F8F-B492-769EDE0EEF25}" dt="2023-11-23T13:38:57.074" v="4697" actId="20577"/>
          <ac:spMkLst>
            <pc:docMk/>
            <pc:sldMk cId="1038655468" sldId="2142532400"/>
            <ac:spMk id="9" creationId="{B766487E-9ACD-4696-B909-0BD529DF9077}"/>
          </ac:spMkLst>
        </pc:spChg>
        <pc:spChg chg="mod">
          <ac:chgData name="Daniel Margetic (SECURITY)" userId="ee2278a4-4fec-4cd0-81f2-44424f444fea" providerId="ADAL" clId="{419864AD-0CCB-4F8F-B492-769EDE0EEF25}" dt="2023-11-23T13:38:57.081" v="4699" actId="20577"/>
          <ac:spMkLst>
            <pc:docMk/>
            <pc:sldMk cId="1038655468" sldId="2142532400"/>
            <ac:spMk id="10" creationId="{16C628AB-B86D-42DC-BED2-78A954B9C5FA}"/>
          </ac:spMkLst>
        </pc:spChg>
        <pc:cxnChg chg="mod">
          <ac:chgData name="Daniel Margetic (SECURITY)" userId="ee2278a4-4fec-4cd0-81f2-44424f444fea" providerId="ADAL" clId="{419864AD-0CCB-4F8F-B492-769EDE0EEF25}" dt="2023-11-23T13:38:57.069" v="4696"/>
          <ac:cxnSpMkLst>
            <pc:docMk/>
            <pc:sldMk cId="1038655468" sldId="2142532400"/>
            <ac:cxnSpMk id="18" creationId="{28AA62ED-5C89-4E21-BEA3-D3CE68733D6D}"/>
          </ac:cxnSpMkLst>
        </pc:cxnChg>
      </pc:sldChg>
      <pc:sldChg chg="modSp add del mod ord">
        <pc:chgData name="Daniel Margetic (SECURITY)" userId="ee2278a4-4fec-4cd0-81f2-44424f444fea" providerId="ADAL" clId="{419864AD-0CCB-4F8F-B492-769EDE0EEF25}" dt="2023-11-23T12:11:57.903" v="2684" actId="47"/>
        <pc:sldMkLst>
          <pc:docMk/>
          <pc:sldMk cId="1375730600" sldId="2142532400"/>
        </pc:sldMkLst>
        <pc:spChg chg="mod">
          <ac:chgData name="Daniel Margetic (SECURITY)" userId="ee2278a4-4fec-4cd0-81f2-44424f444fea" providerId="ADAL" clId="{419864AD-0CCB-4F8F-B492-769EDE0EEF25}" dt="2023-11-23T12:10:57.062" v="2607" actId="20577"/>
          <ac:spMkLst>
            <pc:docMk/>
            <pc:sldMk cId="1375730600" sldId="2142532400"/>
            <ac:spMk id="4" creationId="{FD92F025-1776-4403-B9D2-623921B955C4}"/>
          </ac:spMkLst>
        </pc:spChg>
        <pc:spChg chg="mod">
          <ac:chgData name="Daniel Margetic (SECURITY)" userId="ee2278a4-4fec-4cd0-81f2-44424f444fea" providerId="ADAL" clId="{419864AD-0CCB-4F8F-B492-769EDE0EEF25}" dt="2023-11-23T12:10:57.086" v="2612" actId="20577"/>
          <ac:spMkLst>
            <pc:docMk/>
            <pc:sldMk cId="1375730600" sldId="2142532400"/>
            <ac:spMk id="5" creationId="{26DAAD99-B0A4-4450-8DD7-E1274ABD2AC4}"/>
          </ac:spMkLst>
        </pc:spChg>
        <pc:spChg chg="mod">
          <ac:chgData name="Daniel Margetic (SECURITY)" userId="ee2278a4-4fec-4cd0-81f2-44424f444fea" providerId="ADAL" clId="{419864AD-0CCB-4F8F-B492-769EDE0EEF25}" dt="2023-11-23T12:10:57.067" v="2608" actId="20577"/>
          <ac:spMkLst>
            <pc:docMk/>
            <pc:sldMk cId="1375730600" sldId="2142532400"/>
            <ac:spMk id="8" creationId="{4B5C319F-B8B1-45BD-9E8E-CE6EA54E14C4}"/>
          </ac:spMkLst>
        </pc:spChg>
        <pc:spChg chg="mod">
          <ac:chgData name="Daniel Margetic (SECURITY)" userId="ee2278a4-4fec-4cd0-81f2-44424f444fea" providerId="ADAL" clId="{419864AD-0CCB-4F8F-B492-769EDE0EEF25}" dt="2023-11-23T12:10:57.081" v="2611" actId="20577"/>
          <ac:spMkLst>
            <pc:docMk/>
            <pc:sldMk cId="1375730600" sldId="2142532400"/>
            <ac:spMk id="9" creationId="{B766487E-9ACD-4696-B909-0BD529DF9077}"/>
          </ac:spMkLst>
        </pc:spChg>
        <pc:spChg chg="mod">
          <ac:chgData name="Daniel Margetic (SECURITY)" userId="ee2278a4-4fec-4cd0-81f2-44424f444fea" providerId="ADAL" clId="{419864AD-0CCB-4F8F-B492-769EDE0EEF25}" dt="2023-11-23T12:10:57.092" v="2613" actId="20577"/>
          <ac:spMkLst>
            <pc:docMk/>
            <pc:sldMk cId="1375730600" sldId="2142532400"/>
            <ac:spMk id="10" creationId="{16C628AB-B86D-42DC-BED2-78A954B9C5FA}"/>
          </ac:spMkLst>
        </pc:spChg>
        <pc:cxnChg chg="mod">
          <ac:chgData name="Daniel Margetic (SECURITY)" userId="ee2278a4-4fec-4cd0-81f2-44424f444fea" providerId="ADAL" clId="{419864AD-0CCB-4F8F-B492-769EDE0EEF25}" dt="2023-11-23T12:10:57.071" v="2610"/>
          <ac:cxnSpMkLst>
            <pc:docMk/>
            <pc:sldMk cId="1375730600" sldId="2142532400"/>
            <ac:cxnSpMk id="18" creationId="{28AA62ED-5C89-4E21-BEA3-D3CE68733D6D}"/>
          </ac:cxnSpMkLst>
        </pc:cxnChg>
      </pc:sldChg>
      <pc:sldChg chg="modSp add del mod ord">
        <pc:chgData name="Daniel Margetic (SECURITY)" userId="ee2278a4-4fec-4cd0-81f2-44424f444fea" providerId="ADAL" clId="{419864AD-0CCB-4F8F-B492-769EDE0EEF25}" dt="2023-11-23T12:16:19.577" v="2864" actId="47"/>
        <pc:sldMkLst>
          <pc:docMk/>
          <pc:sldMk cId="1963098878" sldId="2142532400"/>
        </pc:sldMkLst>
        <pc:spChg chg="mod">
          <ac:chgData name="Daniel Margetic (SECURITY)" userId="ee2278a4-4fec-4cd0-81f2-44424f444fea" providerId="ADAL" clId="{419864AD-0CCB-4F8F-B492-769EDE0EEF25}" dt="2023-11-23T12:14:51.698" v="2773" actId="20577"/>
          <ac:spMkLst>
            <pc:docMk/>
            <pc:sldMk cId="1963098878" sldId="2142532400"/>
            <ac:spMk id="4" creationId="{FD92F025-1776-4403-B9D2-623921B955C4}"/>
          </ac:spMkLst>
        </pc:spChg>
        <pc:spChg chg="mod">
          <ac:chgData name="Daniel Margetic (SECURITY)" userId="ee2278a4-4fec-4cd0-81f2-44424f444fea" providerId="ADAL" clId="{419864AD-0CCB-4F8F-B492-769EDE0EEF25}" dt="2023-11-23T12:14:51.753" v="2778" actId="20577"/>
          <ac:spMkLst>
            <pc:docMk/>
            <pc:sldMk cId="1963098878" sldId="2142532400"/>
            <ac:spMk id="5" creationId="{26DAAD99-B0A4-4450-8DD7-E1274ABD2AC4}"/>
          </ac:spMkLst>
        </pc:spChg>
        <pc:spChg chg="mod">
          <ac:chgData name="Daniel Margetic (SECURITY)" userId="ee2278a4-4fec-4cd0-81f2-44424f444fea" providerId="ADAL" clId="{419864AD-0CCB-4F8F-B492-769EDE0EEF25}" dt="2023-11-23T12:14:51.720" v="2774" actId="20577"/>
          <ac:spMkLst>
            <pc:docMk/>
            <pc:sldMk cId="1963098878" sldId="2142532400"/>
            <ac:spMk id="8" creationId="{4B5C319F-B8B1-45BD-9E8E-CE6EA54E14C4}"/>
          </ac:spMkLst>
        </pc:spChg>
        <pc:spChg chg="mod">
          <ac:chgData name="Daniel Margetic (SECURITY)" userId="ee2278a4-4fec-4cd0-81f2-44424f444fea" providerId="ADAL" clId="{419864AD-0CCB-4F8F-B492-769EDE0EEF25}" dt="2023-11-23T12:14:51.736" v="2777" actId="20577"/>
          <ac:spMkLst>
            <pc:docMk/>
            <pc:sldMk cId="1963098878" sldId="2142532400"/>
            <ac:spMk id="9" creationId="{B766487E-9ACD-4696-B909-0BD529DF9077}"/>
          </ac:spMkLst>
        </pc:spChg>
        <pc:spChg chg="mod">
          <ac:chgData name="Daniel Margetic (SECURITY)" userId="ee2278a4-4fec-4cd0-81f2-44424f444fea" providerId="ADAL" clId="{419864AD-0CCB-4F8F-B492-769EDE0EEF25}" dt="2023-11-23T12:14:51.759" v="2779" actId="20577"/>
          <ac:spMkLst>
            <pc:docMk/>
            <pc:sldMk cId="1963098878" sldId="2142532400"/>
            <ac:spMk id="10" creationId="{16C628AB-B86D-42DC-BED2-78A954B9C5FA}"/>
          </ac:spMkLst>
        </pc:spChg>
        <pc:cxnChg chg="mod">
          <ac:chgData name="Daniel Margetic (SECURITY)" userId="ee2278a4-4fec-4cd0-81f2-44424f444fea" providerId="ADAL" clId="{419864AD-0CCB-4F8F-B492-769EDE0EEF25}" dt="2023-11-23T12:14:51.725" v="2776"/>
          <ac:cxnSpMkLst>
            <pc:docMk/>
            <pc:sldMk cId="1963098878" sldId="2142532400"/>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3216804762" sldId="2142532400"/>
        </pc:sldMkLst>
        <pc:spChg chg="mod">
          <ac:chgData name="Daniel Margetic (SECURITY)" userId="ee2278a4-4fec-4cd0-81f2-44424f444fea" providerId="ADAL" clId="{419864AD-0CCB-4F8F-B492-769EDE0EEF25}" dt="2023-11-23T12:56:35.922" v="2962" actId="20577"/>
          <ac:spMkLst>
            <pc:docMk/>
            <pc:sldMk cId="3216804762" sldId="2142532400"/>
            <ac:spMk id="4" creationId="{FD92F025-1776-4403-B9D2-623921B955C4}"/>
          </ac:spMkLst>
        </pc:spChg>
        <pc:spChg chg="mod">
          <ac:chgData name="Daniel Margetic (SECURITY)" userId="ee2278a4-4fec-4cd0-81f2-44424f444fea" providerId="ADAL" clId="{419864AD-0CCB-4F8F-B492-769EDE0EEF25}" dt="2023-11-23T12:56:35.948" v="2967" actId="20577"/>
          <ac:spMkLst>
            <pc:docMk/>
            <pc:sldMk cId="3216804762" sldId="2142532400"/>
            <ac:spMk id="5" creationId="{26DAAD99-B0A4-4450-8DD7-E1274ABD2AC4}"/>
          </ac:spMkLst>
        </pc:spChg>
        <pc:spChg chg="mod">
          <ac:chgData name="Daniel Margetic (SECURITY)" userId="ee2278a4-4fec-4cd0-81f2-44424f444fea" providerId="ADAL" clId="{419864AD-0CCB-4F8F-B492-769EDE0EEF25}" dt="2023-11-23T12:56:35.929" v="2963" actId="20577"/>
          <ac:spMkLst>
            <pc:docMk/>
            <pc:sldMk cId="3216804762" sldId="2142532400"/>
            <ac:spMk id="8" creationId="{4B5C319F-B8B1-45BD-9E8E-CE6EA54E14C4}"/>
          </ac:spMkLst>
        </pc:spChg>
        <pc:spChg chg="mod">
          <ac:chgData name="Daniel Margetic (SECURITY)" userId="ee2278a4-4fec-4cd0-81f2-44424f444fea" providerId="ADAL" clId="{419864AD-0CCB-4F8F-B492-769EDE0EEF25}" dt="2023-11-23T12:56:35.942" v="2966" actId="20577"/>
          <ac:spMkLst>
            <pc:docMk/>
            <pc:sldMk cId="3216804762" sldId="2142532400"/>
            <ac:spMk id="9" creationId="{B766487E-9ACD-4696-B909-0BD529DF9077}"/>
          </ac:spMkLst>
        </pc:spChg>
        <pc:spChg chg="mod">
          <ac:chgData name="Daniel Margetic (SECURITY)" userId="ee2278a4-4fec-4cd0-81f2-44424f444fea" providerId="ADAL" clId="{419864AD-0CCB-4F8F-B492-769EDE0EEF25}" dt="2023-11-23T12:56:35.953" v="2968" actId="20577"/>
          <ac:spMkLst>
            <pc:docMk/>
            <pc:sldMk cId="3216804762" sldId="2142532400"/>
            <ac:spMk id="10" creationId="{16C628AB-B86D-42DC-BED2-78A954B9C5FA}"/>
          </ac:spMkLst>
        </pc:spChg>
        <pc:cxnChg chg="mod">
          <ac:chgData name="Daniel Margetic (SECURITY)" userId="ee2278a4-4fec-4cd0-81f2-44424f444fea" providerId="ADAL" clId="{419864AD-0CCB-4F8F-B492-769EDE0EEF25}" dt="2023-11-23T12:56:35.933" v="2965"/>
          <ac:cxnSpMkLst>
            <pc:docMk/>
            <pc:sldMk cId="3216804762" sldId="2142532400"/>
            <ac:cxnSpMk id="18" creationId="{28AA62ED-5C89-4E21-BEA3-D3CE68733D6D}"/>
          </ac:cxnSpMkLst>
        </pc:cxnChg>
      </pc:sldChg>
      <pc:sldChg chg="addSp modSp add del mod ord">
        <pc:chgData name="Daniel Margetic (SECURITY)" userId="ee2278a4-4fec-4cd0-81f2-44424f444fea" providerId="ADAL" clId="{419864AD-0CCB-4F8F-B492-769EDE0EEF25}" dt="2023-11-23T13:21:58.064" v="4340" actId="47"/>
        <pc:sldMkLst>
          <pc:docMk/>
          <pc:sldMk cId="3403504370" sldId="2142532400"/>
        </pc:sldMkLst>
        <pc:spChg chg="mod">
          <ac:chgData name="Daniel Margetic (SECURITY)" userId="ee2278a4-4fec-4cd0-81f2-44424f444fea" providerId="ADAL" clId="{419864AD-0CCB-4F8F-B492-769EDE0EEF25}" dt="2023-11-23T13:21:10.049" v="4322" actId="20577"/>
          <ac:spMkLst>
            <pc:docMk/>
            <pc:sldMk cId="3403504370" sldId="2142532400"/>
            <ac:spMk id="3" creationId="{02A2312C-B6C0-45C8-BA07-32B020802FF8}"/>
          </ac:spMkLst>
        </pc:spChg>
        <pc:spChg chg="mod">
          <ac:chgData name="Daniel Margetic (SECURITY)" userId="ee2278a4-4fec-4cd0-81f2-44424f444fea" providerId="ADAL" clId="{419864AD-0CCB-4F8F-B492-769EDE0EEF25}" dt="2023-11-23T13:21:10.053" v="4323" actId="20577"/>
          <ac:spMkLst>
            <pc:docMk/>
            <pc:sldMk cId="3403504370" sldId="2142532400"/>
            <ac:spMk id="5" creationId="{449B3142-8E14-463C-9568-B853FC4E00D8}"/>
          </ac:spMkLst>
        </pc:spChg>
        <pc:spChg chg="mod">
          <ac:chgData name="Daniel Margetic (SECURITY)" userId="ee2278a4-4fec-4cd0-81f2-44424f444fea" providerId="ADAL" clId="{419864AD-0CCB-4F8F-B492-769EDE0EEF25}" dt="2023-11-23T13:20:58.166" v="4270" actId="20577"/>
          <ac:spMkLst>
            <pc:docMk/>
            <pc:sldMk cId="3403504370" sldId="2142532400"/>
            <ac:spMk id="8" creationId="{3E3E86A1-51F0-4ACE-9110-65C339009DC5}"/>
          </ac:spMkLst>
        </pc:spChg>
        <pc:spChg chg="mod">
          <ac:chgData name="Daniel Margetic (SECURITY)" userId="ee2278a4-4fec-4cd0-81f2-44424f444fea" providerId="ADAL" clId="{419864AD-0CCB-4F8F-B492-769EDE0EEF25}" dt="2023-11-23T13:20:58.173" v="4271" actId="20577"/>
          <ac:spMkLst>
            <pc:docMk/>
            <pc:sldMk cId="3403504370" sldId="2142532400"/>
            <ac:spMk id="9" creationId="{03055892-809B-4369-8DC3-837607F92822}"/>
          </ac:spMkLst>
        </pc:spChg>
        <pc:spChg chg="mod">
          <ac:chgData name="Daniel Margetic (SECURITY)" userId="ee2278a4-4fec-4cd0-81f2-44424f444fea" providerId="ADAL" clId="{419864AD-0CCB-4F8F-B492-769EDE0EEF25}" dt="2023-11-23T13:21:11.613" v="4330" actId="20577"/>
          <ac:spMkLst>
            <pc:docMk/>
            <pc:sldMk cId="3403504370" sldId="2142532400"/>
            <ac:spMk id="12" creationId="{BF878C93-8775-4329-AC41-FB6E5F1F9E5D}"/>
          </ac:spMkLst>
        </pc:spChg>
        <pc:spChg chg="mod">
          <ac:chgData name="Daniel Margetic (SECURITY)" userId="ee2278a4-4fec-4cd0-81f2-44424f444fea" providerId="ADAL" clId="{419864AD-0CCB-4F8F-B492-769EDE0EEF25}" dt="2023-11-23T13:21:11.617" v="4331" actId="20577"/>
          <ac:spMkLst>
            <pc:docMk/>
            <pc:sldMk cId="3403504370" sldId="2142532400"/>
            <ac:spMk id="13" creationId="{DEACA864-3795-4B65-93F0-66CF1A79BB5F}"/>
          </ac:spMkLst>
        </pc:spChg>
        <pc:spChg chg="mod">
          <ac:chgData name="Daniel Margetic (SECURITY)" userId="ee2278a4-4fec-4cd0-81f2-44424f444fea" providerId="ADAL" clId="{419864AD-0CCB-4F8F-B492-769EDE0EEF25}" dt="2023-11-23T13:20:58.205" v="4274" actId="20577"/>
          <ac:spMkLst>
            <pc:docMk/>
            <pc:sldMk cId="3403504370" sldId="2142532400"/>
            <ac:spMk id="16" creationId="{8FAEC4C6-4999-49FA-9A20-D5286ACF228D}"/>
          </ac:spMkLst>
        </pc:spChg>
        <pc:spChg chg="mod">
          <ac:chgData name="Daniel Margetic (SECURITY)" userId="ee2278a4-4fec-4cd0-81f2-44424f444fea" providerId="ADAL" clId="{419864AD-0CCB-4F8F-B492-769EDE0EEF25}" dt="2023-11-23T13:20:58.214" v="4275" actId="20577"/>
          <ac:spMkLst>
            <pc:docMk/>
            <pc:sldMk cId="3403504370" sldId="2142532400"/>
            <ac:spMk id="18" creationId="{534C3077-CDBF-4AF7-9BDC-213801286609}"/>
          </ac:spMkLst>
        </pc:spChg>
        <pc:spChg chg="mod">
          <ac:chgData name="Daniel Margetic (SECURITY)" userId="ee2278a4-4fec-4cd0-81f2-44424f444fea" providerId="ADAL" clId="{419864AD-0CCB-4F8F-B492-769EDE0EEF25}" dt="2023-11-23T13:21:07.098" v="4282" actId="20577"/>
          <ac:spMkLst>
            <pc:docMk/>
            <pc:sldMk cId="3403504370" sldId="2142532400"/>
            <ac:spMk id="22" creationId="{26EC3D75-A7AA-419E-954A-541DBD940CE3}"/>
          </ac:spMkLst>
        </pc:spChg>
        <pc:spChg chg="mod">
          <ac:chgData name="Daniel Margetic (SECURITY)" userId="ee2278a4-4fec-4cd0-81f2-44424f444fea" providerId="ADAL" clId="{419864AD-0CCB-4F8F-B492-769EDE0EEF25}" dt="2023-11-23T13:21:07.103" v="4283" actId="20577"/>
          <ac:spMkLst>
            <pc:docMk/>
            <pc:sldMk cId="3403504370" sldId="2142532400"/>
            <ac:spMk id="25" creationId="{92D996AE-5E09-476E-81FB-22FA58980C80}"/>
          </ac:spMkLst>
        </pc:spChg>
        <pc:spChg chg="mod">
          <ac:chgData name="Daniel Margetic (SECURITY)" userId="ee2278a4-4fec-4cd0-81f2-44424f444fea" providerId="ADAL" clId="{419864AD-0CCB-4F8F-B492-769EDE0EEF25}" dt="2023-11-23T13:21:07.121" v="4290" actId="20577"/>
          <ac:spMkLst>
            <pc:docMk/>
            <pc:sldMk cId="3403504370" sldId="2142532400"/>
            <ac:spMk id="41" creationId="{5F718C7C-8E6C-4F1F-880F-BE556A2A4FA1}"/>
          </ac:spMkLst>
        </pc:spChg>
        <pc:spChg chg="mod">
          <ac:chgData name="Daniel Margetic (SECURITY)" userId="ee2278a4-4fec-4cd0-81f2-44424f444fea" providerId="ADAL" clId="{419864AD-0CCB-4F8F-B492-769EDE0EEF25}" dt="2023-11-23T13:21:07.126" v="4291" actId="20577"/>
          <ac:spMkLst>
            <pc:docMk/>
            <pc:sldMk cId="3403504370" sldId="2142532400"/>
            <ac:spMk id="43" creationId="{9A0E3318-F6C4-42EA-8925-F6A87532565D}"/>
          </ac:spMkLst>
        </pc:spChg>
        <pc:spChg chg="mod">
          <ac:chgData name="Daniel Margetic (SECURITY)" userId="ee2278a4-4fec-4cd0-81f2-44424f444fea" providerId="ADAL" clId="{419864AD-0CCB-4F8F-B492-769EDE0EEF25}" dt="2023-11-23T13:21:07.142" v="4298" actId="20577"/>
          <ac:spMkLst>
            <pc:docMk/>
            <pc:sldMk cId="3403504370" sldId="2142532400"/>
            <ac:spMk id="47" creationId="{97A63E6B-1073-45D8-81B7-6FB833A473A3}"/>
          </ac:spMkLst>
        </pc:spChg>
        <pc:spChg chg="mod">
          <ac:chgData name="Daniel Margetic (SECURITY)" userId="ee2278a4-4fec-4cd0-81f2-44424f444fea" providerId="ADAL" clId="{419864AD-0CCB-4F8F-B492-769EDE0EEF25}" dt="2023-11-23T13:21:07.148" v="4299" actId="20577"/>
          <ac:spMkLst>
            <pc:docMk/>
            <pc:sldMk cId="3403504370" sldId="2142532400"/>
            <ac:spMk id="49" creationId="{D8B9A33B-ADD7-4791-8FF2-6D7E50EF2C36}"/>
          </ac:spMkLst>
        </pc:spChg>
        <pc:spChg chg="mod">
          <ac:chgData name="Daniel Margetic (SECURITY)" userId="ee2278a4-4fec-4cd0-81f2-44424f444fea" providerId="ADAL" clId="{419864AD-0CCB-4F8F-B492-769EDE0EEF25}" dt="2023-11-23T13:21:07.164" v="4306" actId="20577"/>
          <ac:spMkLst>
            <pc:docMk/>
            <pc:sldMk cId="3403504370" sldId="2142532400"/>
            <ac:spMk id="53" creationId="{DE4F2781-57BF-400E-9776-D0CB596ECA76}"/>
          </ac:spMkLst>
        </pc:spChg>
        <pc:spChg chg="mod">
          <ac:chgData name="Daniel Margetic (SECURITY)" userId="ee2278a4-4fec-4cd0-81f2-44424f444fea" providerId="ADAL" clId="{419864AD-0CCB-4F8F-B492-769EDE0EEF25}" dt="2023-11-23T13:21:07.168" v="4307" actId="20577"/>
          <ac:spMkLst>
            <pc:docMk/>
            <pc:sldMk cId="3403504370" sldId="2142532400"/>
            <ac:spMk id="55" creationId="{89E44410-8F83-483F-AF65-068A8FA9E76C}"/>
          </ac:spMkLst>
        </pc:spChg>
        <pc:spChg chg="mod">
          <ac:chgData name="Daniel Margetic (SECURITY)" userId="ee2278a4-4fec-4cd0-81f2-44424f444fea" providerId="ADAL" clId="{419864AD-0CCB-4F8F-B492-769EDE0EEF25}" dt="2023-11-23T13:21:12.797" v="4338" actId="20577"/>
          <ac:spMkLst>
            <pc:docMk/>
            <pc:sldMk cId="3403504370" sldId="2142532400"/>
            <ac:spMk id="58" creationId="{68111BEC-B35B-A65C-5898-A3D5E3D8520B}"/>
          </ac:spMkLst>
        </pc:spChg>
        <pc:spChg chg="mod">
          <ac:chgData name="Daniel Margetic (SECURITY)" userId="ee2278a4-4fec-4cd0-81f2-44424f444fea" providerId="ADAL" clId="{419864AD-0CCB-4F8F-B492-769EDE0EEF25}" dt="2023-11-23T13:21:09.134" v="4314" actId="20577"/>
          <ac:spMkLst>
            <pc:docMk/>
            <pc:sldMk cId="3403504370" sldId="2142532400"/>
            <ac:spMk id="59" creationId="{91C29F1C-4489-4EBD-A4B7-A32D7A563807}"/>
          </ac:spMkLst>
        </pc:spChg>
        <pc:spChg chg="mod">
          <ac:chgData name="Daniel Margetic (SECURITY)" userId="ee2278a4-4fec-4cd0-81f2-44424f444fea" providerId="ADAL" clId="{419864AD-0CCB-4F8F-B492-769EDE0EEF25}" dt="2023-11-23T13:21:12.802" v="4339" actId="20577"/>
          <ac:spMkLst>
            <pc:docMk/>
            <pc:sldMk cId="3403504370" sldId="2142532400"/>
            <ac:spMk id="60" creationId="{AD2213D7-B94F-85E9-34DC-C57FCA787D02}"/>
          </ac:spMkLst>
        </pc:spChg>
        <pc:spChg chg="mod">
          <ac:chgData name="Daniel Margetic (SECURITY)" userId="ee2278a4-4fec-4cd0-81f2-44424f444fea" providerId="ADAL" clId="{419864AD-0CCB-4F8F-B492-769EDE0EEF25}" dt="2023-11-23T13:21:09.139" v="4315" actId="20577"/>
          <ac:spMkLst>
            <pc:docMk/>
            <pc:sldMk cId="3403504370" sldId="2142532400"/>
            <ac:spMk id="61" creationId="{89C2434E-16C4-48B5-AA76-0F387E7C12B5}"/>
          </ac:spMkLst>
        </pc:spChg>
        <pc:picChg chg="add mod">
          <ac:chgData name="Daniel Margetic (SECURITY)" userId="ee2278a4-4fec-4cd0-81f2-44424f444fea" providerId="ADAL" clId="{419864AD-0CCB-4F8F-B492-769EDE0EEF25}" dt="2023-11-23T13:21:07.092" v="4281"/>
          <ac:picMkLst>
            <pc:docMk/>
            <pc:sldMk cId="3403504370" sldId="2142532400"/>
            <ac:picMk id="32" creationId="{BF793868-0A77-D301-5FF5-B03B78D9983C}"/>
          </ac:picMkLst>
        </pc:picChg>
        <pc:picChg chg="add mod">
          <ac:chgData name="Daniel Margetic (SECURITY)" userId="ee2278a4-4fec-4cd0-81f2-44424f444fea" providerId="ADAL" clId="{419864AD-0CCB-4F8F-B492-769EDE0EEF25}" dt="2023-11-23T13:21:07.117" v="4289"/>
          <ac:picMkLst>
            <pc:docMk/>
            <pc:sldMk cId="3403504370" sldId="2142532400"/>
            <ac:picMk id="34" creationId="{C7509D4E-8384-1CF0-3AD8-6C362636807C}"/>
          </ac:picMkLst>
        </pc:picChg>
        <pc:picChg chg="add mod">
          <ac:chgData name="Daniel Margetic (SECURITY)" userId="ee2278a4-4fec-4cd0-81f2-44424f444fea" providerId="ADAL" clId="{419864AD-0CCB-4F8F-B492-769EDE0EEF25}" dt="2023-11-23T13:21:07.137" v="4297"/>
          <ac:picMkLst>
            <pc:docMk/>
            <pc:sldMk cId="3403504370" sldId="2142532400"/>
            <ac:picMk id="35" creationId="{41241464-AE0E-6F5A-3D5C-83CC0F267F4F}"/>
          </ac:picMkLst>
        </pc:picChg>
        <pc:picChg chg="add mod">
          <ac:chgData name="Daniel Margetic (SECURITY)" userId="ee2278a4-4fec-4cd0-81f2-44424f444fea" providerId="ADAL" clId="{419864AD-0CCB-4F8F-B492-769EDE0EEF25}" dt="2023-11-23T13:21:07.160" v="4305"/>
          <ac:picMkLst>
            <pc:docMk/>
            <pc:sldMk cId="3403504370" sldId="2142532400"/>
            <ac:picMk id="44" creationId="{EB80536A-A796-B6D8-CC16-E9CC0A32D761}"/>
          </ac:picMkLst>
        </pc:picChg>
        <pc:picChg chg="add mod">
          <ac:chgData name="Daniel Margetic (SECURITY)" userId="ee2278a4-4fec-4cd0-81f2-44424f444fea" providerId="ADAL" clId="{419864AD-0CCB-4F8F-B492-769EDE0EEF25}" dt="2023-11-23T13:21:09.128" v="4313"/>
          <ac:picMkLst>
            <pc:docMk/>
            <pc:sldMk cId="3403504370" sldId="2142532400"/>
            <ac:picMk id="46" creationId="{737FED92-C651-B0E9-C514-52E54C9D22DF}"/>
          </ac:picMkLst>
        </pc:picChg>
        <pc:picChg chg="add mod">
          <ac:chgData name="Daniel Margetic (SECURITY)" userId="ee2278a4-4fec-4cd0-81f2-44424f444fea" providerId="ADAL" clId="{419864AD-0CCB-4F8F-B492-769EDE0EEF25}" dt="2023-11-23T13:21:10.044" v="4321"/>
          <ac:picMkLst>
            <pc:docMk/>
            <pc:sldMk cId="3403504370" sldId="2142532400"/>
            <ac:picMk id="48" creationId="{52EEF798-D056-8F70-8D0A-47B4B7B268C0}"/>
          </ac:picMkLst>
        </pc:picChg>
        <pc:picChg chg="add mod">
          <ac:chgData name="Daniel Margetic (SECURITY)" userId="ee2278a4-4fec-4cd0-81f2-44424f444fea" providerId="ADAL" clId="{419864AD-0CCB-4F8F-B492-769EDE0EEF25}" dt="2023-11-23T13:21:11.608" v="4329"/>
          <ac:picMkLst>
            <pc:docMk/>
            <pc:sldMk cId="3403504370" sldId="2142532400"/>
            <ac:picMk id="50" creationId="{CD5C01C3-002A-F4DA-C75C-70751A419CFA}"/>
          </ac:picMkLst>
        </pc:picChg>
        <pc:picChg chg="add mod">
          <ac:chgData name="Daniel Margetic (SECURITY)" userId="ee2278a4-4fec-4cd0-81f2-44424f444fea" providerId="ADAL" clId="{419864AD-0CCB-4F8F-B492-769EDE0EEF25}" dt="2023-11-23T13:21:12.793" v="4337"/>
          <ac:picMkLst>
            <pc:docMk/>
            <pc:sldMk cId="3403504370" sldId="2142532400"/>
            <ac:picMk id="52" creationId="{6DDF984A-A638-B351-04A9-054298AA3DDA}"/>
          </ac:picMkLst>
        </pc:picChg>
        <pc:cxnChg chg="mod">
          <ac:chgData name="Daniel Margetic (SECURITY)" userId="ee2278a4-4fec-4cd0-81f2-44424f444fea" providerId="ADAL" clId="{419864AD-0CCB-4F8F-B492-769EDE0EEF25}" dt="2023-11-23T13:20:58.173" v="4273"/>
          <ac:cxnSpMkLst>
            <pc:docMk/>
            <pc:sldMk cId="3403504370" sldId="2142532400"/>
            <ac:cxnSpMk id="23" creationId="{AB43E8F0-8C3C-4F1E-919E-E1ECE342E8DE}"/>
          </ac:cxnSpMkLst>
        </pc:cxnChg>
      </pc:sldChg>
      <pc:sldChg chg="modSp add del mod ord">
        <pc:chgData name="Daniel Margetic (SECURITY)" userId="ee2278a4-4fec-4cd0-81f2-44424f444fea" providerId="ADAL" clId="{419864AD-0CCB-4F8F-B492-769EDE0EEF25}" dt="2023-11-23T13:15:57.993" v="4177" actId="47"/>
        <pc:sldMkLst>
          <pc:docMk/>
          <pc:sldMk cId="4037940981" sldId="2142532400"/>
        </pc:sldMkLst>
        <pc:spChg chg="mod">
          <ac:chgData name="Daniel Margetic (SECURITY)" userId="ee2278a4-4fec-4cd0-81f2-44424f444fea" providerId="ADAL" clId="{419864AD-0CCB-4F8F-B492-769EDE0EEF25}" dt="2023-11-23T13:14:37.249" v="4080" actId="20577"/>
          <ac:spMkLst>
            <pc:docMk/>
            <pc:sldMk cId="4037940981" sldId="2142532400"/>
            <ac:spMk id="4" creationId="{FD92F025-1776-4403-B9D2-623921B955C4}"/>
          </ac:spMkLst>
        </pc:spChg>
        <pc:spChg chg="mod">
          <ac:chgData name="Daniel Margetic (SECURITY)" userId="ee2278a4-4fec-4cd0-81f2-44424f444fea" providerId="ADAL" clId="{419864AD-0CCB-4F8F-B492-769EDE0EEF25}" dt="2023-11-23T13:14:37.273" v="4085" actId="20577"/>
          <ac:spMkLst>
            <pc:docMk/>
            <pc:sldMk cId="4037940981" sldId="2142532400"/>
            <ac:spMk id="5" creationId="{26DAAD99-B0A4-4450-8DD7-E1274ABD2AC4}"/>
          </ac:spMkLst>
        </pc:spChg>
        <pc:spChg chg="mod">
          <ac:chgData name="Daniel Margetic (SECURITY)" userId="ee2278a4-4fec-4cd0-81f2-44424f444fea" providerId="ADAL" clId="{419864AD-0CCB-4F8F-B492-769EDE0EEF25}" dt="2023-11-23T13:14:37.254" v="4081" actId="20577"/>
          <ac:spMkLst>
            <pc:docMk/>
            <pc:sldMk cId="4037940981" sldId="2142532400"/>
            <ac:spMk id="8" creationId="{4B5C319F-B8B1-45BD-9E8E-CE6EA54E14C4}"/>
          </ac:spMkLst>
        </pc:spChg>
        <pc:spChg chg="mod">
          <ac:chgData name="Daniel Margetic (SECURITY)" userId="ee2278a4-4fec-4cd0-81f2-44424f444fea" providerId="ADAL" clId="{419864AD-0CCB-4F8F-B492-769EDE0EEF25}" dt="2023-11-23T13:14:37.263" v="4084" actId="20577"/>
          <ac:spMkLst>
            <pc:docMk/>
            <pc:sldMk cId="4037940981" sldId="2142532400"/>
            <ac:spMk id="9" creationId="{B766487E-9ACD-4696-B909-0BD529DF9077}"/>
          </ac:spMkLst>
        </pc:spChg>
        <pc:spChg chg="mod">
          <ac:chgData name="Daniel Margetic (SECURITY)" userId="ee2278a4-4fec-4cd0-81f2-44424f444fea" providerId="ADAL" clId="{419864AD-0CCB-4F8F-B492-769EDE0EEF25}" dt="2023-11-23T13:14:37.284" v="4086" actId="20577"/>
          <ac:spMkLst>
            <pc:docMk/>
            <pc:sldMk cId="4037940981" sldId="2142532400"/>
            <ac:spMk id="10" creationId="{16C628AB-B86D-42DC-BED2-78A954B9C5FA}"/>
          </ac:spMkLst>
        </pc:spChg>
        <pc:cxnChg chg="mod">
          <ac:chgData name="Daniel Margetic (SECURITY)" userId="ee2278a4-4fec-4cd0-81f2-44424f444fea" providerId="ADAL" clId="{419864AD-0CCB-4F8F-B492-769EDE0EEF25}" dt="2023-11-23T13:14:37.258" v="4083"/>
          <ac:cxnSpMkLst>
            <pc:docMk/>
            <pc:sldMk cId="4037940981" sldId="2142532400"/>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4085149309" sldId="2142532400"/>
        </pc:sldMkLst>
        <pc:spChg chg="mod">
          <ac:chgData name="Daniel Margetic (SECURITY)" userId="ee2278a4-4fec-4cd0-81f2-44424f444fea" providerId="ADAL" clId="{419864AD-0CCB-4F8F-B492-769EDE0EEF25}" dt="2023-11-17T01:45:02.648" v="125" actId="20577"/>
          <ac:spMkLst>
            <pc:docMk/>
            <pc:sldMk cId="4085149309" sldId="2142532400"/>
            <ac:spMk id="4" creationId="{FD92F025-1776-4403-B9D2-623921B955C4}"/>
          </ac:spMkLst>
        </pc:spChg>
        <pc:spChg chg="mod">
          <ac:chgData name="Daniel Margetic (SECURITY)" userId="ee2278a4-4fec-4cd0-81f2-44424f444fea" providerId="ADAL" clId="{419864AD-0CCB-4F8F-B492-769EDE0EEF25}" dt="2023-11-17T01:45:02.665" v="130" actId="20577"/>
          <ac:spMkLst>
            <pc:docMk/>
            <pc:sldMk cId="4085149309" sldId="2142532400"/>
            <ac:spMk id="5" creationId="{26DAAD99-B0A4-4450-8DD7-E1274ABD2AC4}"/>
          </ac:spMkLst>
        </pc:spChg>
        <pc:spChg chg="mod">
          <ac:chgData name="Daniel Margetic (SECURITY)" userId="ee2278a4-4fec-4cd0-81f2-44424f444fea" providerId="ADAL" clId="{419864AD-0CCB-4F8F-B492-769EDE0EEF25}" dt="2023-11-17T01:45:02.653" v="126" actId="20577"/>
          <ac:spMkLst>
            <pc:docMk/>
            <pc:sldMk cId="4085149309" sldId="2142532400"/>
            <ac:spMk id="8" creationId="{4B5C319F-B8B1-45BD-9E8E-CE6EA54E14C4}"/>
          </ac:spMkLst>
        </pc:spChg>
        <pc:spChg chg="mod">
          <ac:chgData name="Daniel Margetic (SECURITY)" userId="ee2278a4-4fec-4cd0-81f2-44424f444fea" providerId="ADAL" clId="{419864AD-0CCB-4F8F-B492-769EDE0EEF25}" dt="2023-11-17T01:45:02.660" v="129" actId="20577"/>
          <ac:spMkLst>
            <pc:docMk/>
            <pc:sldMk cId="4085149309" sldId="2142532400"/>
            <ac:spMk id="9" creationId="{B766487E-9ACD-4696-B909-0BD529DF9077}"/>
          </ac:spMkLst>
        </pc:spChg>
        <pc:spChg chg="mod">
          <ac:chgData name="Daniel Margetic (SECURITY)" userId="ee2278a4-4fec-4cd0-81f2-44424f444fea" providerId="ADAL" clId="{419864AD-0CCB-4F8F-B492-769EDE0EEF25}" dt="2023-11-17T01:45:02.671" v="131" actId="20577"/>
          <ac:spMkLst>
            <pc:docMk/>
            <pc:sldMk cId="4085149309" sldId="2142532400"/>
            <ac:spMk id="10" creationId="{16C628AB-B86D-42DC-BED2-78A954B9C5FA}"/>
          </ac:spMkLst>
        </pc:spChg>
        <pc:cxnChg chg="mod">
          <ac:chgData name="Daniel Margetic (SECURITY)" userId="ee2278a4-4fec-4cd0-81f2-44424f444fea" providerId="ADAL" clId="{419864AD-0CCB-4F8F-B492-769EDE0EEF25}" dt="2023-11-17T01:45:02.656" v="128"/>
          <ac:cxnSpMkLst>
            <pc:docMk/>
            <pc:sldMk cId="4085149309" sldId="2142532400"/>
            <ac:cxnSpMk id="18" creationId="{28AA62ED-5C89-4E21-BEA3-D3CE68733D6D}"/>
          </ac:cxnSpMkLst>
        </pc:cxnChg>
      </pc:sldChg>
      <pc:sldChg chg="modSp add del mod ord">
        <pc:chgData name="Daniel Margetic (SECURITY)" userId="ee2278a4-4fec-4cd0-81f2-44424f444fea" providerId="ADAL" clId="{419864AD-0CCB-4F8F-B492-769EDE0EEF25}" dt="2023-11-23T12:11:57.903" v="2684" actId="47"/>
        <pc:sldMkLst>
          <pc:docMk/>
          <pc:sldMk cId="833302788" sldId="2142532401"/>
        </pc:sldMkLst>
        <pc:spChg chg="mod">
          <ac:chgData name="Daniel Margetic (SECURITY)" userId="ee2278a4-4fec-4cd0-81f2-44424f444fea" providerId="ADAL" clId="{419864AD-0CCB-4F8F-B492-769EDE0EEF25}" dt="2023-11-23T12:10:57.122" v="2617" actId="20577"/>
          <ac:spMkLst>
            <pc:docMk/>
            <pc:sldMk cId="833302788" sldId="2142532401"/>
            <ac:spMk id="4" creationId="{FD92F025-1776-4403-B9D2-623921B955C4}"/>
          </ac:spMkLst>
        </pc:spChg>
        <pc:spChg chg="mod">
          <ac:chgData name="Daniel Margetic (SECURITY)" userId="ee2278a4-4fec-4cd0-81f2-44424f444fea" providerId="ADAL" clId="{419864AD-0CCB-4F8F-B492-769EDE0EEF25}" dt="2023-11-23T12:10:57.149" v="2622" actId="20577"/>
          <ac:spMkLst>
            <pc:docMk/>
            <pc:sldMk cId="833302788" sldId="2142532401"/>
            <ac:spMk id="5" creationId="{26DAAD99-B0A4-4450-8DD7-E1274ABD2AC4}"/>
          </ac:spMkLst>
        </pc:spChg>
        <pc:spChg chg="mod">
          <ac:chgData name="Daniel Margetic (SECURITY)" userId="ee2278a4-4fec-4cd0-81f2-44424f444fea" providerId="ADAL" clId="{419864AD-0CCB-4F8F-B492-769EDE0EEF25}" dt="2023-11-23T12:10:57.127" v="2618" actId="20577"/>
          <ac:spMkLst>
            <pc:docMk/>
            <pc:sldMk cId="833302788" sldId="2142532401"/>
            <ac:spMk id="8" creationId="{4B5C319F-B8B1-45BD-9E8E-CE6EA54E14C4}"/>
          </ac:spMkLst>
        </pc:spChg>
        <pc:spChg chg="mod">
          <ac:chgData name="Daniel Margetic (SECURITY)" userId="ee2278a4-4fec-4cd0-81f2-44424f444fea" providerId="ADAL" clId="{419864AD-0CCB-4F8F-B492-769EDE0EEF25}" dt="2023-11-23T12:10:57.142" v="2621" actId="20577"/>
          <ac:spMkLst>
            <pc:docMk/>
            <pc:sldMk cId="833302788" sldId="2142532401"/>
            <ac:spMk id="9" creationId="{B766487E-9ACD-4696-B909-0BD529DF9077}"/>
          </ac:spMkLst>
        </pc:spChg>
        <pc:spChg chg="mod">
          <ac:chgData name="Daniel Margetic (SECURITY)" userId="ee2278a4-4fec-4cd0-81f2-44424f444fea" providerId="ADAL" clId="{419864AD-0CCB-4F8F-B492-769EDE0EEF25}" dt="2023-11-23T12:10:57.155" v="2623" actId="20577"/>
          <ac:spMkLst>
            <pc:docMk/>
            <pc:sldMk cId="833302788" sldId="2142532401"/>
            <ac:spMk id="10" creationId="{16C628AB-B86D-42DC-BED2-78A954B9C5FA}"/>
          </ac:spMkLst>
        </pc:spChg>
        <pc:cxnChg chg="mod">
          <ac:chgData name="Daniel Margetic (SECURITY)" userId="ee2278a4-4fec-4cd0-81f2-44424f444fea" providerId="ADAL" clId="{419864AD-0CCB-4F8F-B492-769EDE0EEF25}" dt="2023-11-23T12:10:57.131" v="2620"/>
          <ac:cxnSpMkLst>
            <pc:docMk/>
            <pc:sldMk cId="833302788" sldId="2142532401"/>
            <ac:cxnSpMk id="18" creationId="{28AA62ED-5C89-4E21-BEA3-D3CE68733D6D}"/>
          </ac:cxnSpMkLst>
        </pc:cxnChg>
      </pc:sldChg>
      <pc:sldChg chg="modSp add del mod ord">
        <pc:chgData name="Daniel Margetic (SECURITY)" userId="ee2278a4-4fec-4cd0-81f2-44424f444fea" providerId="ADAL" clId="{419864AD-0CCB-4F8F-B492-769EDE0EEF25}" dt="2023-11-23T13:41:20.377" v="5493" actId="2696"/>
        <pc:sldMkLst>
          <pc:docMk/>
          <pc:sldMk cId="1079947048" sldId="2142532401"/>
        </pc:sldMkLst>
        <pc:spChg chg="mod">
          <ac:chgData name="Daniel Margetic (SECURITY)" userId="ee2278a4-4fec-4cd0-81f2-44424f444fea" providerId="ADAL" clId="{419864AD-0CCB-4F8F-B492-769EDE0EEF25}" dt="2023-11-23T13:38:57.416" v="4703" actId="20577"/>
          <ac:spMkLst>
            <pc:docMk/>
            <pc:sldMk cId="1079947048" sldId="2142532401"/>
            <ac:spMk id="4" creationId="{FD92F025-1776-4403-B9D2-623921B955C4}"/>
          </ac:spMkLst>
        </pc:spChg>
        <pc:spChg chg="mod">
          <ac:chgData name="Daniel Margetic (SECURITY)" userId="ee2278a4-4fec-4cd0-81f2-44424f444fea" providerId="ADAL" clId="{419864AD-0CCB-4F8F-B492-769EDE0EEF25}" dt="2023-11-23T13:38:57.436" v="4708" actId="20577"/>
          <ac:spMkLst>
            <pc:docMk/>
            <pc:sldMk cId="1079947048" sldId="2142532401"/>
            <ac:spMk id="5" creationId="{26DAAD99-B0A4-4450-8DD7-E1274ABD2AC4}"/>
          </ac:spMkLst>
        </pc:spChg>
        <pc:spChg chg="mod">
          <ac:chgData name="Daniel Margetic (SECURITY)" userId="ee2278a4-4fec-4cd0-81f2-44424f444fea" providerId="ADAL" clId="{419864AD-0CCB-4F8F-B492-769EDE0EEF25}" dt="2023-11-23T13:38:57.416" v="4704" actId="20577"/>
          <ac:spMkLst>
            <pc:docMk/>
            <pc:sldMk cId="1079947048" sldId="2142532401"/>
            <ac:spMk id="8" creationId="{4B5C319F-B8B1-45BD-9E8E-CE6EA54E14C4}"/>
          </ac:spMkLst>
        </pc:spChg>
        <pc:spChg chg="mod">
          <ac:chgData name="Daniel Margetic (SECURITY)" userId="ee2278a4-4fec-4cd0-81f2-44424f444fea" providerId="ADAL" clId="{419864AD-0CCB-4F8F-B492-769EDE0EEF25}" dt="2023-11-23T13:38:57.426" v="4707" actId="20577"/>
          <ac:spMkLst>
            <pc:docMk/>
            <pc:sldMk cId="1079947048" sldId="2142532401"/>
            <ac:spMk id="9" creationId="{B766487E-9ACD-4696-B909-0BD529DF9077}"/>
          </ac:spMkLst>
        </pc:spChg>
        <pc:spChg chg="mod">
          <ac:chgData name="Daniel Margetic (SECURITY)" userId="ee2278a4-4fec-4cd0-81f2-44424f444fea" providerId="ADAL" clId="{419864AD-0CCB-4F8F-B492-769EDE0EEF25}" dt="2023-11-23T13:38:57.443" v="4709" actId="20577"/>
          <ac:spMkLst>
            <pc:docMk/>
            <pc:sldMk cId="1079947048" sldId="2142532401"/>
            <ac:spMk id="10" creationId="{16C628AB-B86D-42DC-BED2-78A954B9C5FA}"/>
          </ac:spMkLst>
        </pc:spChg>
        <pc:cxnChg chg="mod">
          <ac:chgData name="Daniel Margetic (SECURITY)" userId="ee2278a4-4fec-4cd0-81f2-44424f444fea" providerId="ADAL" clId="{419864AD-0CCB-4F8F-B492-769EDE0EEF25}" dt="2023-11-23T13:38:57.426" v="4706"/>
          <ac:cxnSpMkLst>
            <pc:docMk/>
            <pc:sldMk cId="1079947048" sldId="2142532401"/>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1291602564" sldId="2142532401"/>
        </pc:sldMkLst>
        <pc:spChg chg="mod">
          <ac:chgData name="Daniel Margetic (SECURITY)" userId="ee2278a4-4fec-4cd0-81f2-44424f444fea" providerId="ADAL" clId="{419864AD-0CCB-4F8F-B492-769EDE0EEF25}" dt="2023-11-17T01:45:02.926" v="135" actId="20577"/>
          <ac:spMkLst>
            <pc:docMk/>
            <pc:sldMk cId="1291602564" sldId="2142532401"/>
            <ac:spMk id="4" creationId="{FD92F025-1776-4403-B9D2-623921B955C4}"/>
          </ac:spMkLst>
        </pc:spChg>
        <pc:spChg chg="mod">
          <ac:chgData name="Daniel Margetic (SECURITY)" userId="ee2278a4-4fec-4cd0-81f2-44424f444fea" providerId="ADAL" clId="{419864AD-0CCB-4F8F-B492-769EDE0EEF25}" dt="2023-11-17T01:45:02.944" v="140" actId="20577"/>
          <ac:spMkLst>
            <pc:docMk/>
            <pc:sldMk cId="1291602564" sldId="2142532401"/>
            <ac:spMk id="5" creationId="{26DAAD99-B0A4-4450-8DD7-E1274ABD2AC4}"/>
          </ac:spMkLst>
        </pc:spChg>
        <pc:spChg chg="mod">
          <ac:chgData name="Daniel Margetic (SECURITY)" userId="ee2278a4-4fec-4cd0-81f2-44424f444fea" providerId="ADAL" clId="{419864AD-0CCB-4F8F-B492-769EDE0EEF25}" dt="2023-11-17T01:45:02.931" v="136" actId="20577"/>
          <ac:spMkLst>
            <pc:docMk/>
            <pc:sldMk cId="1291602564" sldId="2142532401"/>
            <ac:spMk id="8" creationId="{4B5C319F-B8B1-45BD-9E8E-CE6EA54E14C4}"/>
          </ac:spMkLst>
        </pc:spChg>
        <pc:spChg chg="mod">
          <ac:chgData name="Daniel Margetic (SECURITY)" userId="ee2278a4-4fec-4cd0-81f2-44424f444fea" providerId="ADAL" clId="{419864AD-0CCB-4F8F-B492-769EDE0EEF25}" dt="2023-11-17T01:45:02.938" v="139" actId="20577"/>
          <ac:spMkLst>
            <pc:docMk/>
            <pc:sldMk cId="1291602564" sldId="2142532401"/>
            <ac:spMk id="9" creationId="{B766487E-9ACD-4696-B909-0BD529DF9077}"/>
          </ac:spMkLst>
        </pc:spChg>
        <pc:spChg chg="mod">
          <ac:chgData name="Daniel Margetic (SECURITY)" userId="ee2278a4-4fec-4cd0-81f2-44424f444fea" providerId="ADAL" clId="{419864AD-0CCB-4F8F-B492-769EDE0EEF25}" dt="2023-11-17T01:45:02.952" v="141" actId="20577"/>
          <ac:spMkLst>
            <pc:docMk/>
            <pc:sldMk cId="1291602564" sldId="2142532401"/>
            <ac:spMk id="10" creationId="{16C628AB-B86D-42DC-BED2-78A954B9C5FA}"/>
          </ac:spMkLst>
        </pc:spChg>
        <pc:cxnChg chg="mod">
          <ac:chgData name="Daniel Margetic (SECURITY)" userId="ee2278a4-4fec-4cd0-81f2-44424f444fea" providerId="ADAL" clId="{419864AD-0CCB-4F8F-B492-769EDE0EEF25}" dt="2023-11-17T01:45:02.934" v="138"/>
          <ac:cxnSpMkLst>
            <pc:docMk/>
            <pc:sldMk cId="1291602564" sldId="2142532401"/>
            <ac:cxnSpMk id="18" creationId="{28AA62ED-5C89-4E21-BEA3-D3CE68733D6D}"/>
          </ac:cxnSpMkLst>
        </pc:cxnChg>
      </pc:sldChg>
      <pc:sldChg chg="modSp add del mod ord">
        <pc:chgData name="Daniel Margetic (SECURITY)" userId="ee2278a4-4fec-4cd0-81f2-44424f444fea" providerId="ADAL" clId="{419864AD-0CCB-4F8F-B492-769EDE0EEF25}" dt="2023-11-23T12:16:19.577" v="2864" actId="47"/>
        <pc:sldMkLst>
          <pc:docMk/>
          <pc:sldMk cId="1343547432" sldId="2142532401"/>
        </pc:sldMkLst>
        <pc:spChg chg="mod">
          <ac:chgData name="Daniel Margetic (SECURITY)" userId="ee2278a4-4fec-4cd0-81f2-44424f444fea" providerId="ADAL" clId="{419864AD-0CCB-4F8F-B492-769EDE0EEF25}" dt="2023-11-23T12:14:51.777" v="2783" actId="20577"/>
          <ac:spMkLst>
            <pc:docMk/>
            <pc:sldMk cId="1343547432" sldId="2142532401"/>
            <ac:spMk id="4" creationId="{FD92F025-1776-4403-B9D2-623921B955C4}"/>
          </ac:spMkLst>
        </pc:spChg>
        <pc:spChg chg="mod">
          <ac:chgData name="Daniel Margetic (SECURITY)" userId="ee2278a4-4fec-4cd0-81f2-44424f444fea" providerId="ADAL" clId="{419864AD-0CCB-4F8F-B492-769EDE0EEF25}" dt="2023-11-23T12:14:51.798" v="2788" actId="20577"/>
          <ac:spMkLst>
            <pc:docMk/>
            <pc:sldMk cId="1343547432" sldId="2142532401"/>
            <ac:spMk id="5" creationId="{26DAAD99-B0A4-4450-8DD7-E1274ABD2AC4}"/>
          </ac:spMkLst>
        </pc:spChg>
        <pc:spChg chg="mod">
          <ac:chgData name="Daniel Margetic (SECURITY)" userId="ee2278a4-4fec-4cd0-81f2-44424f444fea" providerId="ADAL" clId="{419864AD-0CCB-4F8F-B492-769EDE0EEF25}" dt="2023-11-23T12:14:51.787" v="2784" actId="20577"/>
          <ac:spMkLst>
            <pc:docMk/>
            <pc:sldMk cId="1343547432" sldId="2142532401"/>
            <ac:spMk id="8" creationId="{4B5C319F-B8B1-45BD-9E8E-CE6EA54E14C4}"/>
          </ac:spMkLst>
        </pc:spChg>
        <pc:spChg chg="mod">
          <ac:chgData name="Daniel Margetic (SECURITY)" userId="ee2278a4-4fec-4cd0-81f2-44424f444fea" providerId="ADAL" clId="{419864AD-0CCB-4F8F-B492-769EDE0EEF25}" dt="2023-11-23T12:14:51.798" v="2787" actId="20577"/>
          <ac:spMkLst>
            <pc:docMk/>
            <pc:sldMk cId="1343547432" sldId="2142532401"/>
            <ac:spMk id="9" creationId="{B766487E-9ACD-4696-B909-0BD529DF9077}"/>
          </ac:spMkLst>
        </pc:spChg>
        <pc:spChg chg="mod">
          <ac:chgData name="Daniel Margetic (SECURITY)" userId="ee2278a4-4fec-4cd0-81f2-44424f444fea" providerId="ADAL" clId="{419864AD-0CCB-4F8F-B492-769EDE0EEF25}" dt="2023-11-23T12:14:51.813" v="2789" actId="20577"/>
          <ac:spMkLst>
            <pc:docMk/>
            <pc:sldMk cId="1343547432" sldId="2142532401"/>
            <ac:spMk id="10" creationId="{16C628AB-B86D-42DC-BED2-78A954B9C5FA}"/>
          </ac:spMkLst>
        </pc:spChg>
        <pc:cxnChg chg="mod">
          <ac:chgData name="Daniel Margetic (SECURITY)" userId="ee2278a4-4fec-4cd0-81f2-44424f444fea" providerId="ADAL" clId="{419864AD-0CCB-4F8F-B492-769EDE0EEF25}" dt="2023-11-23T12:14:51.787" v="2786"/>
          <ac:cxnSpMkLst>
            <pc:docMk/>
            <pc:sldMk cId="1343547432" sldId="2142532401"/>
            <ac:cxnSpMk id="18" creationId="{28AA62ED-5C89-4E21-BEA3-D3CE68733D6D}"/>
          </ac:cxnSpMkLst>
        </pc:cxnChg>
      </pc:sldChg>
      <pc:sldChg chg="modSp add del mod ord">
        <pc:chgData name="Daniel Margetic (SECURITY)" userId="ee2278a4-4fec-4cd0-81f2-44424f444fea" providerId="ADAL" clId="{419864AD-0CCB-4F8F-B492-769EDE0EEF25}" dt="2023-11-23T13:15:57.993" v="4177" actId="47"/>
        <pc:sldMkLst>
          <pc:docMk/>
          <pc:sldMk cId="1835617633" sldId="2142532401"/>
        </pc:sldMkLst>
        <pc:spChg chg="mod">
          <ac:chgData name="Daniel Margetic (SECURITY)" userId="ee2278a4-4fec-4cd0-81f2-44424f444fea" providerId="ADAL" clId="{419864AD-0CCB-4F8F-B492-769EDE0EEF25}" dt="2023-11-23T13:14:37.313" v="4090" actId="20577"/>
          <ac:spMkLst>
            <pc:docMk/>
            <pc:sldMk cId="1835617633" sldId="2142532401"/>
            <ac:spMk id="4" creationId="{FD92F025-1776-4403-B9D2-623921B955C4}"/>
          </ac:spMkLst>
        </pc:spChg>
        <pc:spChg chg="mod">
          <ac:chgData name="Daniel Margetic (SECURITY)" userId="ee2278a4-4fec-4cd0-81f2-44424f444fea" providerId="ADAL" clId="{419864AD-0CCB-4F8F-B492-769EDE0EEF25}" dt="2023-11-23T13:14:37.348" v="4095" actId="20577"/>
          <ac:spMkLst>
            <pc:docMk/>
            <pc:sldMk cId="1835617633" sldId="2142532401"/>
            <ac:spMk id="5" creationId="{26DAAD99-B0A4-4450-8DD7-E1274ABD2AC4}"/>
          </ac:spMkLst>
        </pc:spChg>
        <pc:spChg chg="mod">
          <ac:chgData name="Daniel Margetic (SECURITY)" userId="ee2278a4-4fec-4cd0-81f2-44424f444fea" providerId="ADAL" clId="{419864AD-0CCB-4F8F-B492-769EDE0EEF25}" dt="2023-11-23T13:14:37.313" v="4091" actId="20577"/>
          <ac:spMkLst>
            <pc:docMk/>
            <pc:sldMk cId="1835617633" sldId="2142532401"/>
            <ac:spMk id="8" creationId="{4B5C319F-B8B1-45BD-9E8E-CE6EA54E14C4}"/>
          </ac:spMkLst>
        </pc:spChg>
        <pc:spChg chg="mod">
          <ac:chgData name="Daniel Margetic (SECURITY)" userId="ee2278a4-4fec-4cd0-81f2-44424f444fea" providerId="ADAL" clId="{419864AD-0CCB-4F8F-B492-769EDE0EEF25}" dt="2023-11-23T13:14:37.341" v="4094" actId="20577"/>
          <ac:spMkLst>
            <pc:docMk/>
            <pc:sldMk cId="1835617633" sldId="2142532401"/>
            <ac:spMk id="9" creationId="{B766487E-9ACD-4696-B909-0BD529DF9077}"/>
          </ac:spMkLst>
        </pc:spChg>
        <pc:spChg chg="mod">
          <ac:chgData name="Daniel Margetic (SECURITY)" userId="ee2278a4-4fec-4cd0-81f2-44424f444fea" providerId="ADAL" clId="{419864AD-0CCB-4F8F-B492-769EDE0EEF25}" dt="2023-11-23T13:14:37.356" v="4096" actId="20577"/>
          <ac:spMkLst>
            <pc:docMk/>
            <pc:sldMk cId="1835617633" sldId="2142532401"/>
            <ac:spMk id="10" creationId="{16C628AB-B86D-42DC-BED2-78A954B9C5FA}"/>
          </ac:spMkLst>
        </pc:spChg>
        <pc:cxnChg chg="mod">
          <ac:chgData name="Daniel Margetic (SECURITY)" userId="ee2278a4-4fec-4cd0-81f2-44424f444fea" providerId="ADAL" clId="{419864AD-0CCB-4F8F-B492-769EDE0EEF25}" dt="2023-11-23T13:14:37.328" v="4093"/>
          <ac:cxnSpMkLst>
            <pc:docMk/>
            <pc:sldMk cId="1835617633" sldId="2142532401"/>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883477433" sldId="2142532401"/>
        </pc:sldMkLst>
        <pc:spChg chg="mod">
          <ac:chgData name="Daniel Margetic (SECURITY)" userId="ee2278a4-4fec-4cd0-81f2-44424f444fea" providerId="ADAL" clId="{419864AD-0CCB-4F8F-B492-769EDE0EEF25}" dt="2023-11-23T12:56:36.007" v="2972" actId="20577"/>
          <ac:spMkLst>
            <pc:docMk/>
            <pc:sldMk cId="1883477433" sldId="2142532401"/>
            <ac:spMk id="4" creationId="{FD92F025-1776-4403-B9D2-623921B955C4}"/>
          </ac:spMkLst>
        </pc:spChg>
        <pc:spChg chg="mod">
          <ac:chgData name="Daniel Margetic (SECURITY)" userId="ee2278a4-4fec-4cd0-81f2-44424f444fea" providerId="ADAL" clId="{419864AD-0CCB-4F8F-B492-769EDE0EEF25}" dt="2023-11-23T12:56:36.038" v="2977" actId="20577"/>
          <ac:spMkLst>
            <pc:docMk/>
            <pc:sldMk cId="1883477433" sldId="2142532401"/>
            <ac:spMk id="5" creationId="{26DAAD99-B0A4-4450-8DD7-E1274ABD2AC4}"/>
          </ac:spMkLst>
        </pc:spChg>
        <pc:spChg chg="mod">
          <ac:chgData name="Daniel Margetic (SECURITY)" userId="ee2278a4-4fec-4cd0-81f2-44424f444fea" providerId="ADAL" clId="{419864AD-0CCB-4F8F-B492-769EDE0EEF25}" dt="2023-11-23T12:56:36.007" v="2973" actId="20577"/>
          <ac:spMkLst>
            <pc:docMk/>
            <pc:sldMk cId="1883477433" sldId="2142532401"/>
            <ac:spMk id="8" creationId="{4B5C319F-B8B1-45BD-9E8E-CE6EA54E14C4}"/>
          </ac:spMkLst>
        </pc:spChg>
        <pc:spChg chg="mod">
          <ac:chgData name="Daniel Margetic (SECURITY)" userId="ee2278a4-4fec-4cd0-81f2-44424f444fea" providerId="ADAL" clId="{419864AD-0CCB-4F8F-B492-769EDE0EEF25}" dt="2023-11-23T12:56:36.020" v="2976" actId="20577"/>
          <ac:spMkLst>
            <pc:docMk/>
            <pc:sldMk cId="1883477433" sldId="2142532401"/>
            <ac:spMk id="9" creationId="{B766487E-9ACD-4696-B909-0BD529DF9077}"/>
          </ac:spMkLst>
        </pc:spChg>
        <pc:spChg chg="mod">
          <ac:chgData name="Daniel Margetic (SECURITY)" userId="ee2278a4-4fec-4cd0-81f2-44424f444fea" providerId="ADAL" clId="{419864AD-0CCB-4F8F-B492-769EDE0EEF25}" dt="2023-11-23T12:56:36.046" v="2978" actId="20577"/>
          <ac:spMkLst>
            <pc:docMk/>
            <pc:sldMk cId="1883477433" sldId="2142532401"/>
            <ac:spMk id="10" creationId="{16C628AB-B86D-42DC-BED2-78A954B9C5FA}"/>
          </ac:spMkLst>
        </pc:spChg>
        <pc:cxnChg chg="mod">
          <ac:chgData name="Daniel Margetic (SECURITY)" userId="ee2278a4-4fec-4cd0-81f2-44424f444fea" providerId="ADAL" clId="{419864AD-0CCB-4F8F-B492-769EDE0EEF25}" dt="2023-11-23T12:56:36.016" v="2975"/>
          <ac:cxnSpMkLst>
            <pc:docMk/>
            <pc:sldMk cId="1883477433" sldId="2142532401"/>
            <ac:cxnSpMk id="18" creationId="{28AA62ED-5C89-4E21-BEA3-D3CE68733D6D}"/>
          </ac:cxnSpMkLst>
        </pc:cxnChg>
      </pc:sldChg>
      <pc:sldChg chg="modSp add del mod ord">
        <pc:chgData name="Daniel Margetic (SECURITY)" userId="ee2278a4-4fec-4cd0-81f2-44424f444fea" providerId="ADAL" clId="{419864AD-0CCB-4F8F-B492-769EDE0EEF25}" dt="2023-11-22T02:13:08.944" v="2515" actId="47"/>
        <pc:sldMkLst>
          <pc:docMk/>
          <pc:sldMk cId="2251835684" sldId="2142532401"/>
        </pc:sldMkLst>
        <pc:spChg chg="mod">
          <ac:chgData name="Daniel Margetic (SECURITY)" userId="ee2278a4-4fec-4cd0-81f2-44424f444fea" providerId="ADAL" clId="{419864AD-0CCB-4F8F-B492-769EDE0EEF25}" dt="2023-11-22T02:09:52.478" v="1586" actId="20577"/>
          <ac:spMkLst>
            <pc:docMk/>
            <pc:sldMk cId="2251835684" sldId="2142532401"/>
            <ac:spMk id="4" creationId="{FD92F025-1776-4403-B9D2-623921B955C4}"/>
          </ac:spMkLst>
        </pc:spChg>
        <pc:spChg chg="mod">
          <ac:chgData name="Daniel Margetic (SECURITY)" userId="ee2278a4-4fec-4cd0-81f2-44424f444fea" providerId="ADAL" clId="{419864AD-0CCB-4F8F-B492-769EDE0EEF25}" dt="2023-11-22T02:09:52.498" v="1591" actId="20577"/>
          <ac:spMkLst>
            <pc:docMk/>
            <pc:sldMk cId="2251835684" sldId="2142532401"/>
            <ac:spMk id="5" creationId="{26DAAD99-B0A4-4450-8DD7-E1274ABD2AC4}"/>
          </ac:spMkLst>
        </pc:spChg>
        <pc:spChg chg="mod">
          <ac:chgData name="Daniel Margetic (SECURITY)" userId="ee2278a4-4fec-4cd0-81f2-44424f444fea" providerId="ADAL" clId="{419864AD-0CCB-4F8F-B492-769EDE0EEF25}" dt="2023-11-22T02:09:52.484" v="1587" actId="20577"/>
          <ac:spMkLst>
            <pc:docMk/>
            <pc:sldMk cId="2251835684" sldId="2142532401"/>
            <ac:spMk id="8" creationId="{4B5C319F-B8B1-45BD-9E8E-CE6EA54E14C4}"/>
          </ac:spMkLst>
        </pc:spChg>
        <pc:spChg chg="mod">
          <ac:chgData name="Daniel Margetic (SECURITY)" userId="ee2278a4-4fec-4cd0-81f2-44424f444fea" providerId="ADAL" clId="{419864AD-0CCB-4F8F-B492-769EDE0EEF25}" dt="2023-11-22T02:09:52.494" v="1590" actId="20577"/>
          <ac:spMkLst>
            <pc:docMk/>
            <pc:sldMk cId="2251835684" sldId="2142532401"/>
            <ac:spMk id="9" creationId="{B766487E-9ACD-4696-B909-0BD529DF9077}"/>
          </ac:spMkLst>
        </pc:spChg>
        <pc:spChg chg="mod">
          <ac:chgData name="Daniel Margetic (SECURITY)" userId="ee2278a4-4fec-4cd0-81f2-44424f444fea" providerId="ADAL" clId="{419864AD-0CCB-4F8F-B492-769EDE0EEF25}" dt="2023-11-22T02:09:52.506" v="1592" actId="20577"/>
          <ac:spMkLst>
            <pc:docMk/>
            <pc:sldMk cId="2251835684" sldId="2142532401"/>
            <ac:spMk id="10" creationId="{16C628AB-B86D-42DC-BED2-78A954B9C5FA}"/>
          </ac:spMkLst>
        </pc:spChg>
        <pc:cxnChg chg="mod">
          <ac:chgData name="Daniel Margetic (SECURITY)" userId="ee2278a4-4fec-4cd0-81f2-44424f444fea" providerId="ADAL" clId="{419864AD-0CCB-4F8F-B492-769EDE0EEF25}" dt="2023-11-22T02:09:52.487" v="1589"/>
          <ac:cxnSpMkLst>
            <pc:docMk/>
            <pc:sldMk cId="2251835684" sldId="2142532401"/>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86286212" sldId="2142532402"/>
        </pc:sldMkLst>
        <pc:spChg chg="mod">
          <ac:chgData name="Daniel Margetic (SECURITY)" userId="ee2278a4-4fec-4cd0-81f2-44424f444fea" providerId="ADAL" clId="{419864AD-0CCB-4F8F-B492-769EDE0EEF25}" dt="2023-11-17T01:45:03.378" v="145" actId="20577"/>
          <ac:spMkLst>
            <pc:docMk/>
            <pc:sldMk cId="86286212" sldId="2142532402"/>
            <ac:spMk id="4" creationId="{FD92F025-1776-4403-B9D2-623921B955C4}"/>
          </ac:spMkLst>
        </pc:spChg>
        <pc:spChg chg="mod">
          <ac:chgData name="Daniel Margetic (SECURITY)" userId="ee2278a4-4fec-4cd0-81f2-44424f444fea" providerId="ADAL" clId="{419864AD-0CCB-4F8F-B492-769EDE0EEF25}" dt="2023-11-17T01:45:03.397" v="150" actId="20577"/>
          <ac:spMkLst>
            <pc:docMk/>
            <pc:sldMk cId="86286212" sldId="2142532402"/>
            <ac:spMk id="5" creationId="{26DAAD99-B0A4-4450-8DD7-E1274ABD2AC4}"/>
          </ac:spMkLst>
        </pc:spChg>
        <pc:spChg chg="mod">
          <ac:chgData name="Daniel Margetic (SECURITY)" userId="ee2278a4-4fec-4cd0-81f2-44424f444fea" providerId="ADAL" clId="{419864AD-0CCB-4F8F-B492-769EDE0EEF25}" dt="2023-11-17T01:45:03.383" v="146" actId="20577"/>
          <ac:spMkLst>
            <pc:docMk/>
            <pc:sldMk cId="86286212" sldId="2142532402"/>
            <ac:spMk id="8" creationId="{4B5C319F-B8B1-45BD-9E8E-CE6EA54E14C4}"/>
          </ac:spMkLst>
        </pc:spChg>
        <pc:spChg chg="mod">
          <ac:chgData name="Daniel Margetic (SECURITY)" userId="ee2278a4-4fec-4cd0-81f2-44424f444fea" providerId="ADAL" clId="{419864AD-0CCB-4F8F-B492-769EDE0EEF25}" dt="2023-11-17T01:45:03.391" v="149" actId="20577"/>
          <ac:spMkLst>
            <pc:docMk/>
            <pc:sldMk cId="86286212" sldId="2142532402"/>
            <ac:spMk id="9" creationId="{B766487E-9ACD-4696-B909-0BD529DF9077}"/>
          </ac:spMkLst>
        </pc:spChg>
        <pc:spChg chg="mod">
          <ac:chgData name="Daniel Margetic (SECURITY)" userId="ee2278a4-4fec-4cd0-81f2-44424f444fea" providerId="ADAL" clId="{419864AD-0CCB-4F8F-B492-769EDE0EEF25}" dt="2023-11-17T01:45:03.404" v="151" actId="20577"/>
          <ac:spMkLst>
            <pc:docMk/>
            <pc:sldMk cId="86286212" sldId="2142532402"/>
            <ac:spMk id="10" creationId="{16C628AB-B86D-42DC-BED2-78A954B9C5FA}"/>
          </ac:spMkLst>
        </pc:spChg>
        <pc:cxnChg chg="mod">
          <ac:chgData name="Daniel Margetic (SECURITY)" userId="ee2278a4-4fec-4cd0-81f2-44424f444fea" providerId="ADAL" clId="{419864AD-0CCB-4F8F-B492-769EDE0EEF25}" dt="2023-11-17T01:45:03.387" v="148"/>
          <ac:cxnSpMkLst>
            <pc:docMk/>
            <pc:sldMk cId="86286212" sldId="2142532402"/>
            <ac:cxnSpMk id="18" creationId="{28AA62ED-5C89-4E21-BEA3-D3CE68733D6D}"/>
          </ac:cxnSpMkLst>
        </pc:cxnChg>
      </pc:sldChg>
      <pc:sldChg chg="modSp add del mod ord">
        <pc:chgData name="Daniel Margetic (SECURITY)" userId="ee2278a4-4fec-4cd0-81f2-44424f444fea" providerId="ADAL" clId="{419864AD-0CCB-4F8F-B492-769EDE0EEF25}" dt="2023-11-23T12:16:19.577" v="2864" actId="47"/>
        <pc:sldMkLst>
          <pc:docMk/>
          <pc:sldMk cId="689744787" sldId="2142532402"/>
        </pc:sldMkLst>
        <pc:spChg chg="mod">
          <ac:chgData name="Daniel Margetic (SECURITY)" userId="ee2278a4-4fec-4cd0-81f2-44424f444fea" providerId="ADAL" clId="{419864AD-0CCB-4F8F-B492-769EDE0EEF25}" dt="2023-11-23T12:14:51.872" v="2793" actId="20577"/>
          <ac:spMkLst>
            <pc:docMk/>
            <pc:sldMk cId="689744787" sldId="2142532402"/>
            <ac:spMk id="4" creationId="{FD92F025-1776-4403-B9D2-623921B955C4}"/>
          </ac:spMkLst>
        </pc:spChg>
        <pc:spChg chg="mod">
          <ac:chgData name="Daniel Margetic (SECURITY)" userId="ee2278a4-4fec-4cd0-81f2-44424f444fea" providerId="ADAL" clId="{419864AD-0CCB-4F8F-B492-769EDE0EEF25}" dt="2023-11-23T12:14:51.897" v="2798" actId="20577"/>
          <ac:spMkLst>
            <pc:docMk/>
            <pc:sldMk cId="689744787" sldId="2142532402"/>
            <ac:spMk id="5" creationId="{26DAAD99-B0A4-4450-8DD7-E1274ABD2AC4}"/>
          </ac:spMkLst>
        </pc:spChg>
        <pc:spChg chg="mod">
          <ac:chgData name="Daniel Margetic (SECURITY)" userId="ee2278a4-4fec-4cd0-81f2-44424f444fea" providerId="ADAL" clId="{419864AD-0CCB-4F8F-B492-769EDE0EEF25}" dt="2023-11-23T12:14:51.877" v="2794" actId="20577"/>
          <ac:spMkLst>
            <pc:docMk/>
            <pc:sldMk cId="689744787" sldId="2142532402"/>
            <ac:spMk id="8" creationId="{4B5C319F-B8B1-45BD-9E8E-CE6EA54E14C4}"/>
          </ac:spMkLst>
        </pc:spChg>
        <pc:spChg chg="mod">
          <ac:chgData name="Daniel Margetic (SECURITY)" userId="ee2278a4-4fec-4cd0-81f2-44424f444fea" providerId="ADAL" clId="{419864AD-0CCB-4F8F-B492-769EDE0EEF25}" dt="2023-11-23T12:14:51.888" v="2797" actId="20577"/>
          <ac:spMkLst>
            <pc:docMk/>
            <pc:sldMk cId="689744787" sldId="2142532402"/>
            <ac:spMk id="9" creationId="{B766487E-9ACD-4696-B909-0BD529DF9077}"/>
          </ac:spMkLst>
        </pc:spChg>
        <pc:spChg chg="mod">
          <ac:chgData name="Daniel Margetic (SECURITY)" userId="ee2278a4-4fec-4cd0-81f2-44424f444fea" providerId="ADAL" clId="{419864AD-0CCB-4F8F-B492-769EDE0EEF25}" dt="2023-11-23T12:14:51.898" v="2799" actId="20577"/>
          <ac:spMkLst>
            <pc:docMk/>
            <pc:sldMk cId="689744787" sldId="2142532402"/>
            <ac:spMk id="10" creationId="{16C628AB-B86D-42DC-BED2-78A954B9C5FA}"/>
          </ac:spMkLst>
        </pc:spChg>
        <pc:cxnChg chg="mod">
          <ac:chgData name="Daniel Margetic (SECURITY)" userId="ee2278a4-4fec-4cd0-81f2-44424f444fea" providerId="ADAL" clId="{419864AD-0CCB-4F8F-B492-769EDE0EEF25}" dt="2023-11-23T12:14:51.878" v="2796"/>
          <ac:cxnSpMkLst>
            <pc:docMk/>
            <pc:sldMk cId="689744787" sldId="2142532402"/>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868893580" sldId="2142532402"/>
        </pc:sldMkLst>
        <pc:spChg chg="mod">
          <ac:chgData name="Daniel Margetic (SECURITY)" userId="ee2278a4-4fec-4cd0-81f2-44424f444fea" providerId="ADAL" clId="{419864AD-0CCB-4F8F-B492-769EDE0EEF25}" dt="2023-11-23T12:56:36.107" v="2982" actId="20577"/>
          <ac:spMkLst>
            <pc:docMk/>
            <pc:sldMk cId="868893580" sldId="2142532402"/>
            <ac:spMk id="4" creationId="{FD92F025-1776-4403-B9D2-623921B955C4}"/>
          </ac:spMkLst>
        </pc:spChg>
        <pc:spChg chg="mod">
          <ac:chgData name="Daniel Margetic (SECURITY)" userId="ee2278a4-4fec-4cd0-81f2-44424f444fea" providerId="ADAL" clId="{419864AD-0CCB-4F8F-B492-769EDE0EEF25}" dt="2023-11-23T12:56:36.130" v="2987" actId="20577"/>
          <ac:spMkLst>
            <pc:docMk/>
            <pc:sldMk cId="868893580" sldId="2142532402"/>
            <ac:spMk id="5" creationId="{26DAAD99-B0A4-4450-8DD7-E1274ABD2AC4}"/>
          </ac:spMkLst>
        </pc:spChg>
        <pc:spChg chg="mod">
          <ac:chgData name="Daniel Margetic (SECURITY)" userId="ee2278a4-4fec-4cd0-81f2-44424f444fea" providerId="ADAL" clId="{419864AD-0CCB-4F8F-B492-769EDE0EEF25}" dt="2023-11-23T12:56:36.113" v="2983" actId="20577"/>
          <ac:spMkLst>
            <pc:docMk/>
            <pc:sldMk cId="868893580" sldId="2142532402"/>
            <ac:spMk id="8" creationId="{4B5C319F-B8B1-45BD-9E8E-CE6EA54E14C4}"/>
          </ac:spMkLst>
        </pc:spChg>
        <pc:spChg chg="mod">
          <ac:chgData name="Daniel Margetic (SECURITY)" userId="ee2278a4-4fec-4cd0-81f2-44424f444fea" providerId="ADAL" clId="{419864AD-0CCB-4F8F-B492-769EDE0EEF25}" dt="2023-11-23T12:56:36.120" v="2986" actId="20577"/>
          <ac:spMkLst>
            <pc:docMk/>
            <pc:sldMk cId="868893580" sldId="2142532402"/>
            <ac:spMk id="9" creationId="{B766487E-9ACD-4696-B909-0BD529DF9077}"/>
          </ac:spMkLst>
        </pc:spChg>
        <pc:spChg chg="mod">
          <ac:chgData name="Daniel Margetic (SECURITY)" userId="ee2278a4-4fec-4cd0-81f2-44424f444fea" providerId="ADAL" clId="{419864AD-0CCB-4F8F-B492-769EDE0EEF25}" dt="2023-11-23T12:56:36.139" v="2988" actId="20577"/>
          <ac:spMkLst>
            <pc:docMk/>
            <pc:sldMk cId="868893580" sldId="2142532402"/>
            <ac:spMk id="10" creationId="{16C628AB-B86D-42DC-BED2-78A954B9C5FA}"/>
          </ac:spMkLst>
        </pc:spChg>
        <pc:cxnChg chg="mod">
          <ac:chgData name="Daniel Margetic (SECURITY)" userId="ee2278a4-4fec-4cd0-81f2-44424f444fea" providerId="ADAL" clId="{419864AD-0CCB-4F8F-B492-769EDE0EEF25}" dt="2023-11-23T12:56:36.117" v="2985"/>
          <ac:cxnSpMkLst>
            <pc:docMk/>
            <pc:sldMk cId="868893580" sldId="2142532402"/>
            <ac:cxnSpMk id="18" creationId="{28AA62ED-5C89-4E21-BEA3-D3CE68733D6D}"/>
          </ac:cxnSpMkLst>
        </pc:cxnChg>
      </pc:sldChg>
      <pc:sldChg chg="modSp add del mod ord">
        <pc:chgData name="Daniel Margetic (SECURITY)" userId="ee2278a4-4fec-4cd0-81f2-44424f444fea" providerId="ADAL" clId="{419864AD-0CCB-4F8F-B492-769EDE0EEF25}" dt="2023-11-23T13:15:57.993" v="4177" actId="47"/>
        <pc:sldMkLst>
          <pc:docMk/>
          <pc:sldMk cId="872599387" sldId="2142532402"/>
        </pc:sldMkLst>
        <pc:spChg chg="mod">
          <ac:chgData name="Daniel Margetic (SECURITY)" userId="ee2278a4-4fec-4cd0-81f2-44424f444fea" providerId="ADAL" clId="{419864AD-0CCB-4F8F-B492-769EDE0EEF25}" dt="2023-11-23T13:14:37.417" v="4100" actId="20577"/>
          <ac:spMkLst>
            <pc:docMk/>
            <pc:sldMk cId="872599387" sldId="2142532402"/>
            <ac:spMk id="4" creationId="{FD92F025-1776-4403-B9D2-623921B955C4}"/>
          </ac:spMkLst>
        </pc:spChg>
        <pc:spChg chg="mod">
          <ac:chgData name="Daniel Margetic (SECURITY)" userId="ee2278a4-4fec-4cd0-81f2-44424f444fea" providerId="ADAL" clId="{419864AD-0CCB-4F8F-B492-769EDE0EEF25}" dt="2023-11-23T13:14:37.460" v="4105" actId="20577"/>
          <ac:spMkLst>
            <pc:docMk/>
            <pc:sldMk cId="872599387" sldId="2142532402"/>
            <ac:spMk id="5" creationId="{26DAAD99-B0A4-4450-8DD7-E1274ABD2AC4}"/>
          </ac:spMkLst>
        </pc:spChg>
        <pc:spChg chg="mod">
          <ac:chgData name="Daniel Margetic (SECURITY)" userId="ee2278a4-4fec-4cd0-81f2-44424f444fea" providerId="ADAL" clId="{419864AD-0CCB-4F8F-B492-769EDE0EEF25}" dt="2023-11-23T13:14:37.422" v="4101" actId="20577"/>
          <ac:spMkLst>
            <pc:docMk/>
            <pc:sldMk cId="872599387" sldId="2142532402"/>
            <ac:spMk id="8" creationId="{4B5C319F-B8B1-45BD-9E8E-CE6EA54E14C4}"/>
          </ac:spMkLst>
        </pc:spChg>
        <pc:spChg chg="mod">
          <ac:chgData name="Daniel Margetic (SECURITY)" userId="ee2278a4-4fec-4cd0-81f2-44424f444fea" providerId="ADAL" clId="{419864AD-0CCB-4F8F-B492-769EDE0EEF25}" dt="2023-11-23T13:14:37.435" v="4104" actId="20577"/>
          <ac:spMkLst>
            <pc:docMk/>
            <pc:sldMk cId="872599387" sldId="2142532402"/>
            <ac:spMk id="9" creationId="{B766487E-9ACD-4696-B909-0BD529DF9077}"/>
          </ac:spMkLst>
        </pc:spChg>
        <pc:spChg chg="mod">
          <ac:chgData name="Daniel Margetic (SECURITY)" userId="ee2278a4-4fec-4cd0-81f2-44424f444fea" providerId="ADAL" clId="{419864AD-0CCB-4F8F-B492-769EDE0EEF25}" dt="2023-11-23T13:14:37.470" v="4106" actId="20577"/>
          <ac:spMkLst>
            <pc:docMk/>
            <pc:sldMk cId="872599387" sldId="2142532402"/>
            <ac:spMk id="10" creationId="{16C628AB-B86D-42DC-BED2-78A954B9C5FA}"/>
          </ac:spMkLst>
        </pc:spChg>
        <pc:cxnChg chg="mod">
          <ac:chgData name="Daniel Margetic (SECURITY)" userId="ee2278a4-4fec-4cd0-81f2-44424f444fea" providerId="ADAL" clId="{419864AD-0CCB-4F8F-B492-769EDE0EEF25}" dt="2023-11-23T13:14:37.427" v="4103"/>
          <ac:cxnSpMkLst>
            <pc:docMk/>
            <pc:sldMk cId="872599387" sldId="2142532402"/>
            <ac:cxnSpMk id="18" creationId="{28AA62ED-5C89-4E21-BEA3-D3CE68733D6D}"/>
          </ac:cxnSpMkLst>
        </pc:cxnChg>
      </pc:sldChg>
      <pc:sldChg chg="modSp add del mod ord">
        <pc:chgData name="Daniel Margetic (SECURITY)" userId="ee2278a4-4fec-4cd0-81f2-44424f444fea" providerId="ADAL" clId="{419864AD-0CCB-4F8F-B492-769EDE0EEF25}" dt="2023-11-23T13:41:20.377" v="5493" actId="2696"/>
        <pc:sldMkLst>
          <pc:docMk/>
          <pc:sldMk cId="1182033807" sldId="2142532402"/>
        </pc:sldMkLst>
        <pc:spChg chg="mod">
          <ac:chgData name="Daniel Margetic (SECURITY)" userId="ee2278a4-4fec-4cd0-81f2-44424f444fea" providerId="ADAL" clId="{419864AD-0CCB-4F8F-B492-769EDE0EEF25}" dt="2023-11-23T13:38:57.882" v="4713" actId="20577"/>
          <ac:spMkLst>
            <pc:docMk/>
            <pc:sldMk cId="1182033807" sldId="2142532402"/>
            <ac:spMk id="4" creationId="{FD92F025-1776-4403-B9D2-623921B955C4}"/>
          </ac:spMkLst>
        </pc:spChg>
        <pc:spChg chg="mod">
          <ac:chgData name="Daniel Margetic (SECURITY)" userId="ee2278a4-4fec-4cd0-81f2-44424f444fea" providerId="ADAL" clId="{419864AD-0CCB-4F8F-B492-769EDE0EEF25}" dt="2023-11-23T13:38:57.901" v="4718" actId="20577"/>
          <ac:spMkLst>
            <pc:docMk/>
            <pc:sldMk cId="1182033807" sldId="2142532402"/>
            <ac:spMk id="5" creationId="{26DAAD99-B0A4-4450-8DD7-E1274ABD2AC4}"/>
          </ac:spMkLst>
        </pc:spChg>
        <pc:spChg chg="mod">
          <ac:chgData name="Daniel Margetic (SECURITY)" userId="ee2278a4-4fec-4cd0-81f2-44424f444fea" providerId="ADAL" clId="{419864AD-0CCB-4F8F-B492-769EDE0EEF25}" dt="2023-11-23T13:38:57.888" v="4714" actId="20577"/>
          <ac:spMkLst>
            <pc:docMk/>
            <pc:sldMk cId="1182033807" sldId="2142532402"/>
            <ac:spMk id="8" creationId="{4B5C319F-B8B1-45BD-9E8E-CE6EA54E14C4}"/>
          </ac:spMkLst>
        </pc:spChg>
        <pc:spChg chg="mod">
          <ac:chgData name="Daniel Margetic (SECURITY)" userId="ee2278a4-4fec-4cd0-81f2-44424f444fea" providerId="ADAL" clId="{419864AD-0CCB-4F8F-B492-769EDE0EEF25}" dt="2023-11-23T13:38:57.892" v="4717" actId="20577"/>
          <ac:spMkLst>
            <pc:docMk/>
            <pc:sldMk cId="1182033807" sldId="2142532402"/>
            <ac:spMk id="9" creationId="{B766487E-9ACD-4696-B909-0BD529DF9077}"/>
          </ac:spMkLst>
        </pc:spChg>
        <pc:spChg chg="mod">
          <ac:chgData name="Daniel Margetic (SECURITY)" userId="ee2278a4-4fec-4cd0-81f2-44424f444fea" providerId="ADAL" clId="{419864AD-0CCB-4F8F-B492-769EDE0EEF25}" dt="2023-11-23T13:38:57.907" v="4719" actId="20577"/>
          <ac:spMkLst>
            <pc:docMk/>
            <pc:sldMk cId="1182033807" sldId="2142532402"/>
            <ac:spMk id="10" creationId="{16C628AB-B86D-42DC-BED2-78A954B9C5FA}"/>
          </ac:spMkLst>
        </pc:spChg>
        <pc:cxnChg chg="mod">
          <ac:chgData name="Daniel Margetic (SECURITY)" userId="ee2278a4-4fec-4cd0-81f2-44424f444fea" providerId="ADAL" clId="{419864AD-0CCB-4F8F-B492-769EDE0EEF25}" dt="2023-11-23T13:38:57.892" v="4716"/>
          <ac:cxnSpMkLst>
            <pc:docMk/>
            <pc:sldMk cId="1182033807" sldId="2142532402"/>
            <ac:cxnSpMk id="18" creationId="{28AA62ED-5C89-4E21-BEA3-D3CE68733D6D}"/>
          </ac:cxnSpMkLst>
        </pc:cxnChg>
      </pc:sldChg>
      <pc:sldChg chg="modSp add del mod ord">
        <pc:chgData name="Daniel Margetic (SECURITY)" userId="ee2278a4-4fec-4cd0-81f2-44424f444fea" providerId="ADAL" clId="{419864AD-0CCB-4F8F-B492-769EDE0EEF25}" dt="2023-11-23T12:11:57.903" v="2684" actId="47"/>
        <pc:sldMkLst>
          <pc:docMk/>
          <pc:sldMk cId="3065333158" sldId="2142532402"/>
        </pc:sldMkLst>
        <pc:spChg chg="mod">
          <ac:chgData name="Daniel Margetic (SECURITY)" userId="ee2278a4-4fec-4cd0-81f2-44424f444fea" providerId="ADAL" clId="{419864AD-0CCB-4F8F-B492-769EDE0EEF25}" dt="2023-11-23T12:10:57.218" v="2627" actId="20577"/>
          <ac:spMkLst>
            <pc:docMk/>
            <pc:sldMk cId="3065333158" sldId="2142532402"/>
            <ac:spMk id="4" creationId="{FD92F025-1776-4403-B9D2-623921B955C4}"/>
          </ac:spMkLst>
        </pc:spChg>
        <pc:spChg chg="mod">
          <ac:chgData name="Daniel Margetic (SECURITY)" userId="ee2278a4-4fec-4cd0-81f2-44424f444fea" providerId="ADAL" clId="{419864AD-0CCB-4F8F-B492-769EDE0EEF25}" dt="2023-11-23T12:10:57.238" v="2632" actId="20577"/>
          <ac:spMkLst>
            <pc:docMk/>
            <pc:sldMk cId="3065333158" sldId="2142532402"/>
            <ac:spMk id="5" creationId="{26DAAD99-B0A4-4450-8DD7-E1274ABD2AC4}"/>
          </ac:spMkLst>
        </pc:spChg>
        <pc:spChg chg="mod">
          <ac:chgData name="Daniel Margetic (SECURITY)" userId="ee2278a4-4fec-4cd0-81f2-44424f444fea" providerId="ADAL" clId="{419864AD-0CCB-4F8F-B492-769EDE0EEF25}" dt="2023-11-23T12:10:57.223" v="2628" actId="20577"/>
          <ac:spMkLst>
            <pc:docMk/>
            <pc:sldMk cId="3065333158" sldId="2142532402"/>
            <ac:spMk id="8" creationId="{4B5C319F-B8B1-45BD-9E8E-CE6EA54E14C4}"/>
          </ac:spMkLst>
        </pc:spChg>
        <pc:spChg chg="mod">
          <ac:chgData name="Daniel Margetic (SECURITY)" userId="ee2278a4-4fec-4cd0-81f2-44424f444fea" providerId="ADAL" clId="{419864AD-0CCB-4F8F-B492-769EDE0EEF25}" dt="2023-11-23T12:10:57.228" v="2631" actId="20577"/>
          <ac:spMkLst>
            <pc:docMk/>
            <pc:sldMk cId="3065333158" sldId="2142532402"/>
            <ac:spMk id="9" creationId="{B766487E-9ACD-4696-B909-0BD529DF9077}"/>
          </ac:spMkLst>
        </pc:spChg>
        <pc:spChg chg="mod">
          <ac:chgData name="Daniel Margetic (SECURITY)" userId="ee2278a4-4fec-4cd0-81f2-44424f444fea" providerId="ADAL" clId="{419864AD-0CCB-4F8F-B492-769EDE0EEF25}" dt="2023-11-23T12:10:57.252" v="2633" actId="20577"/>
          <ac:spMkLst>
            <pc:docMk/>
            <pc:sldMk cId="3065333158" sldId="2142532402"/>
            <ac:spMk id="10" creationId="{16C628AB-B86D-42DC-BED2-78A954B9C5FA}"/>
          </ac:spMkLst>
        </pc:spChg>
        <pc:cxnChg chg="mod">
          <ac:chgData name="Daniel Margetic (SECURITY)" userId="ee2278a4-4fec-4cd0-81f2-44424f444fea" providerId="ADAL" clId="{419864AD-0CCB-4F8F-B492-769EDE0EEF25}" dt="2023-11-23T12:10:57.227" v="2630"/>
          <ac:cxnSpMkLst>
            <pc:docMk/>
            <pc:sldMk cId="3065333158" sldId="2142532402"/>
            <ac:cxnSpMk id="18" creationId="{28AA62ED-5C89-4E21-BEA3-D3CE68733D6D}"/>
          </ac:cxnSpMkLst>
        </pc:cxnChg>
      </pc:sldChg>
      <pc:sldChg chg="modSp add del mod ord">
        <pc:chgData name="Daniel Margetic (SECURITY)" userId="ee2278a4-4fec-4cd0-81f2-44424f444fea" providerId="ADAL" clId="{419864AD-0CCB-4F8F-B492-769EDE0EEF25}" dt="2023-11-22T02:13:08.944" v="2515" actId="47"/>
        <pc:sldMkLst>
          <pc:docMk/>
          <pc:sldMk cId="3721026810" sldId="2142532402"/>
        </pc:sldMkLst>
        <pc:spChg chg="mod">
          <ac:chgData name="Daniel Margetic (SECURITY)" userId="ee2278a4-4fec-4cd0-81f2-44424f444fea" providerId="ADAL" clId="{419864AD-0CCB-4F8F-B492-769EDE0EEF25}" dt="2023-11-22T02:09:53.053" v="1596" actId="20577"/>
          <ac:spMkLst>
            <pc:docMk/>
            <pc:sldMk cId="3721026810" sldId="2142532402"/>
            <ac:spMk id="4" creationId="{FD92F025-1776-4403-B9D2-623921B955C4}"/>
          </ac:spMkLst>
        </pc:spChg>
        <pc:spChg chg="mod">
          <ac:chgData name="Daniel Margetic (SECURITY)" userId="ee2278a4-4fec-4cd0-81f2-44424f444fea" providerId="ADAL" clId="{419864AD-0CCB-4F8F-B492-769EDE0EEF25}" dt="2023-11-22T02:09:53.077" v="1601" actId="20577"/>
          <ac:spMkLst>
            <pc:docMk/>
            <pc:sldMk cId="3721026810" sldId="2142532402"/>
            <ac:spMk id="5" creationId="{26DAAD99-B0A4-4450-8DD7-E1274ABD2AC4}"/>
          </ac:spMkLst>
        </pc:spChg>
        <pc:spChg chg="mod">
          <ac:chgData name="Daniel Margetic (SECURITY)" userId="ee2278a4-4fec-4cd0-81f2-44424f444fea" providerId="ADAL" clId="{419864AD-0CCB-4F8F-B492-769EDE0EEF25}" dt="2023-11-22T02:09:53.061" v="1597" actId="20577"/>
          <ac:spMkLst>
            <pc:docMk/>
            <pc:sldMk cId="3721026810" sldId="2142532402"/>
            <ac:spMk id="8" creationId="{4B5C319F-B8B1-45BD-9E8E-CE6EA54E14C4}"/>
          </ac:spMkLst>
        </pc:spChg>
        <pc:spChg chg="mod">
          <ac:chgData name="Daniel Margetic (SECURITY)" userId="ee2278a4-4fec-4cd0-81f2-44424f444fea" providerId="ADAL" clId="{419864AD-0CCB-4F8F-B492-769EDE0EEF25}" dt="2023-11-22T02:09:53.072" v="1600" actId="20577"/>
          <ac:spMkLst>
            <pc:docMk/>
            <pc:sldMk cId="3721026810" sldId="2142532402"/>
            <ac:spMk id="9" creationId="{B766487E-9ACD-4696-B909-0BD529DF9077}"/>
          </ac:spMkLst>
        </pc:spChg>
        <pc:spChg chg="mod">
          <ac:chgData name="Daniel Margetic (SECURITY)" userId="ee2278a4-4fec-4cd0-81f2-44424f444fea" providerId="ADAL" clId="{419864AD-0CCB-4F8F-B492-769EDE0EEF25}" dt="2023-11-22T02:09:53.086" v="1602" actId="20577"/>
          <ac:spMkLst>
            <pc:docMk/>
            <pc:sldMk cId="3721026810" sldId="2142532402"/>
            <ac:spMk id="10" creationId="{16C628AB-B86D-42DC-BED2-78A954B9C5FA}"/>
          </ac:spMkLst>
        </pc:spChg>
        <pc:cxnChg chg="mod">
          <ac:chgData name="Daniel Margetic (SECURITY)" userId="ee2278a4-4fec-4cd0-81f2-44424f444fea" providerId="ADAL" clId="{419864AD-0CCB-4F8F-B492-769EDE0EEF25}" dt="2023-11-22T02:09:53.066" v="1599"/>
          <ac:cxnSpMkLst>
            <pc:docMk/>
            <pc:sldMk cId="3721026810" sldId="2142532402"/>
            <ac:cxnSpMk id="18" creationId="{28AA62ED-5C89-4E21-BEA3-D3CE68733D6D}"/>
          </ac:cxnSpMkLst>
        </pc:cxnChg>
      </pc:sldChg>
      <pc:sldChg chg="modSp add del mod ord">
        <pc:chgData name="Daniel Margetic (SECURITY)" userId="ee2278a4-4fec-4cd0-81f2-44424f444fea" providerId="ADAL" clId="{419864AD-0CCB-4F8F-B492-769EDE0EEF25}" dt="2023-11-23T13:41:20.377" v="5493" actId="2696"/>
        <pc:sldMkLst>
          <pc:docMk/>
          <pc:sldMk cId="298123780" sldId="2142532403"/>
        </pc:sldMkLst>
        <pc:spChg chg="mod">
          <ac:chgData name="Daniel Margetic (SECURITY)" userId="ee2278a4-4fec-4cd0-81f2-44424f444fea" providerId="ADAL" clId="{419864AD-0CCB-4F8F-B492-769EDE0EEF25}" dt="2023-11-23T13:38:58.261" v="4723" actId="20577"/>
          <ac:spMkLst>
            <pc:docMk/>
            <pc:sldMk cId="298123780" sldId="2142532403"/>
            <ac:spMk id="4" creationId="{FD92F025-1776-4403-B9D2-623921B955C4}"/>
          </ac:spMkLst>
        </pc:spChg>
        <pc:spChg chg="mod">
          <ac:chgData name="Daniel Margetic (SECURITY)" userId="ee2278a4-4fec-4cd0-81f2-44424f444fea" providerId="ADAL" clId="{419864AD-0CCB-4F8F-B492-769EDE0EEF25}" dt="2023-11-23T13:38:58.275" v="4728" actId="20577"/>
          <ac:spMkLst>
            <pc:docMk/>
            <pc:sldMk cId="298123780" sldId="2142532403"/>
            <ac:spMk id="5" creationId="{26DAAD99-B0A4-4450-8DD7-E1274ABD2AC4}"/>
          </ac:spMkLst>
        </pc:spChg>
        <pc:spChg chg="mod">
          <ac:chgData name="Daniel Margetic (SECURITY)" userId="ee2278a4-4fec-4cd0-81f2-44424f444fea" providerId="ADAL" clId="{419864AD-0CCB-4F8F-B492-769EDE0EEF25}" dt="2023-11-23T13:38:58.264" v="4724" actId="20577"/>
          <ac:spMkLst>
            <pc:docMk/>
            <pc:sldMk cId="298123780" sldId="2142532403"/>
            <ac:spMk id="8" creationId="{4B5C319F-B8B1-45BD-9E8E-CE6EA54E14C4}"/>
          </ac:spMkLst>
        </pc:spChg>
        <pc:spChg chg="mod">
          <ac:chgData name="Daniel Margetic (SECURITY)" userId="ee2278a4-4fec-4cd0-81f2-44424f444fea" providerId="ADAL" clId="{419864AD-0CCB-4F8F-B492-769EDE0EEF25}" dt="2023-11-23T13:38:58.271" v="4727" actId="20577"/>
          <ac:spMkLst>
            <pc:docMk/>
            <pc:sldMk cId="298123780" sldId="2142532403"/>
            <ac:spMk id="9" creationId="{B766487E-9ACD-4696-B909-0BD529DF9077}"/>
          </ac:spMkLst>
        </pc:spChg>
        <pc:spChg chg="mod">
          <ac:chgData name="Daniel Margetic (SECURITY)" userId="ee2278a4-4fec-4cd0-81f2-44424f444fea" providerId="ADAL" clId="{419864AD-0CCB-4F8F-B492-769EDE0EEF25}" dt="2023-11-23T13:38:58.280" v="4729" actId="20577"/>
          <ac:spMkLst>
            <pc:docMk/>
            <pc:sldMk cId="298123780" sldId="2142532403"/>
            <ac:spMk id="10" creationId="{16C628AB-B86D-42DC-BED2-78A954B9C5FA}"/>
          </ac:spMkLst>
        </pc:spChg>
        <pc:cxnChg chg="mod">
          <ac:chgData name="Daniel Margetic (SECURITY)" userId="ee2278a4-4fec-4cd0-81f2-44424f444fea" providerId="ADAL" clId="{419864AD-0CCB-4F8F-B492-769EDE0EEF25}" dt="2023-11-23T13:38:58.267" v="4726"/>
          <ac:cxnSpMkLst>
            <pc:docMk/>
            <pc:sldMk cId="298123780" sldId="2142532403"/>
            <ac:cxnSpMk id="18" creationId="{28AA62ED-5C89-4E21-BEA3-D3CE68733D6D}"/>
          </ac:cxnSpMkLst>
        </pc:cxnChg>
      </pc:sldChg>
      <pc:sldChg chg="modSp add del mod ord">
        <pc:chgData name="Daniel Margetic (SECURITY)" userId="ee2278a4-4fec-4cd0-81f2-44424f444fea" providerId="ADAL" clId="{419864AD-0CCB-4F8F-B492-769EDE0EEF25}" dt="2023-11-23T13:15:57.993" v="4177" actId="47"/>
        <pc:sldMkLst>
          <pc:docMk/>
          <pc:sldMk cId="479661573" sldId="2142532403"/>
        </pc:sldMkLst>
        <pc:spChg chg="mod">
          <ac:chgData name="Daniel Margetic (SECURITY)" userId="ee2278a4-4fec-4cd0-81f2-44424f444fea" providerId="ADAL" clId="{419864AD-0CCB-4F8F-B492-769EDE0EEF25}" dt="2023-11-23T13:14:37.792" v="4110" actId="20577"/>
          <ac:spMkLst>
            <pc:docMk/>
            <pc:sldMk cId="479661573" sldId="2142532403"/>
            <ac:spMk id="4" creationId="{FD92F025-1776-4403-B9D2-623921B955C4}"/>
          </ac:spMkLst>
        </pc:spChg>
        <pc:spChg chg="mod">
          <ac:chgData name="Daniel Margetic (SECURITY)" userId="ee2278a4-4fec-4cd0-81f2-44424f444fea" providerId="ADAL" clId="{419864AD-0CCB-4F8F-B492-769EDE0EEF25}" dt="2023-11-23T13:14:37.818" v="4115" actId="20577"/>
          <ac:spMkLst>
            <pc:docMk/>
            <pc:sldMk cId="479661573" sldId="2142532403"/>
            <ac:spMk id="5" creationId="{26DAAD99-B0A4-4450-8DD7-E1274ABD2AC4}"/>
          </ac:spMkLst>
        </pc:spChg>
        <pc:spChg chg="mod">
          <ac:chgData name="Daniel Margetic (SECURITY)" userId="ee2278a4-4fec-4cd0-81f2-44424f444fea" providerId="ADAL" clId="{419864AD-0CCB-4F8F-B492-769EDE0EEF25}" dt="2023-11-23T13:14:37.799" v="4111" actId="20577"/>
          <ac:spMkLst>
            <pc:docMk/>
            <pc:sldMk cId="479661573" sldId="2142532403"/>
            <ac:spMk id="8" creationId="{4B5C319F-B8B1-45BD-9E8E-CE6EA54E14C4}"/>
          </ac:spMkLst>
        </pc:spChg>
        <pc:spChg chg="mod">
          <ac:chgData name="Daniel Margetic (SECURITY)" userId="ee2278a4-4fec-4cd0-81f2-44424f444fea" providerId="ADAL" clId="{419864AD-0CCB-4F8F-B492-769EDE0EEF25}" dt="2023-11-23T13:14:37.811" v="4114" actId="20577"/>
          <ac:spMkLst>
            <pc:docMk/>
            <pc:sldMk cId="479661573" sldId="2142532403"/>
            <ac:spMk id="9" creationId="{B766487E-9ACD-4696-B909-0BD529DF9077}"/>
          </ac:spMkLst>
        </pc:spChg>
        <pc:spChg chg="mod">
          <ac:chgData name="Daniel Margetic (SECURITY)" userId="ee2278a4-4fec-4cd0-81f2-44424f444fea" providerId="ADAL" clId="{419864AD-0CCB-4F8F-B492-769EDE0EEF25}" dt="2023-11-23T13:14:37.824" v="4116" actId="20577"/>
          <ac:spMkLst>
            <pc:docMk/>
            <pc:sldMk cId="479661573" sldId="2142532403"/>
            <ac:spMk id="10" creationId="{16C628AB-B86D-42DC-BED2-78A954B9C5FA}"/>
          </ac:spMkLst>
        </pc:spChg>
        <pc:cxnChg chg="mod">
          <ac:chgData name="Daniel Margetic (SECURITY)" userId="ee2278a4-4fec-4cd0-81f2-44424f444fea" providerId="ADAL" clId="{419864AD-0CCB-4F8F-B492-769EDE0EEF25}" dt="2023-11-23T13:14:37.803" v="4113"/>
          <ac:cxnSpMkLst>
            <pc:docMk/>
            <pc:sldMk cId="479661573" sldId="2142532403"/>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1105624296" sldId="2142532403"/>
        </pc:sldMkLst>
        <pc:spChg chg="mod">
          <ac:chgData name="Daniel Margetic (SECURITY)" userId="ee2278a4-4fec-4cd0-81f2-44424f444fea" providerId="ADAL" clId="{419864AD-0CCB-4F8F-B492-769EDE0EEF25}" dt="2023-11-17T01:45:03.815" v="155" actId="20577"/>
          <ac:spMkLst>
            <pc:docMk/>
            <pc:sldMk cId="1105624296" sldId="2142532403"/>
            <ac:spMk id="4" creationId="{FD92F025-1776-4403-B9D2-623921B955C4}"/>
          </ac:spMkLst>
        </pc:spChg>
        <pc:spChg chg="mod">
          <ac:chgData name="Daniel Margetic (SECURITY)" userId="ee2278a4-4fec-4cd0-81f2-44424f444fea" providerId="ADAL" clId="{419864AD-0CCB-4F8F-B492-769EDE0EEF25}" dt="2023-11-17T01:45:03.834" v="160" actId="20577"/>
          <ac:spMkLst>
            <pc:docMk/>
            <pc:sldMk cId="1105624296" sldId="2142532403"/>
            <ac:spMk id="5" creationId="{26DAAD99-B0A4-4450-8DD7-E1274ABD2AC4}"/>
          </ac:spMkLst>
        </pc:spChg>
        <pc:spChg chg="mod">
          <ac:chgData name="Daniel Margetic (SECURITY)" userId="ee2278a4-4fec-4cd0-81f2-44424f444fea" providerId="ADAL" clId="{419864AD-0CCB-4F8F-B492-769EDE0EEF25}" dt="2023-11-17T01:45:03.820" v="156" actId="20577"/>
          <ac:spMkLst>
            <pc:docMk/>
            <pc:sldMk cId="1105624296" sldId="2142532403"/>
            <ac:spMk id="8" creationId="{4B5C319F-B8B1-45BD-9E8E-CE6EA54E14C4}"/>
          </ac:spMkLst>
        </pc:spChg>
        <pc:spChg chg="mod">
          <ac:chgData name="Daniel Margetic (SECURITY)" userId="ee2278a4-4fec-4cd0-81f2-44424f444fea" providerId="ADAL" clId="{419864AD-0CCB-4F8F-B492-769EDE0EEF25}" dt="2023-11-17T01:45:03.828" v="159" actId="20577"/>
          <ac:spMkLst>
            <pc:docMk/>
            <pc:sldMk cId="1105624296" sldId="2142532403"/>
            <ac:spMk id="9" creationId="{B766487E-9ACD-4696-B909-0BD529DF9077}"/>
          </ac:spMkLst>
        </pc:spChg>
        <pc:spChg chg="mod">
          <ac:chgData name="Daniel Margetic (SECURITY)" userId="ee2278a4-4fec-4cd0-81f2-44424f444fea" providerId="ADAL" clId="{419864AD-0CCB-4F8F-B492-769EDE0EEF25}" dt="2023-11-17T01:45:03.841" v="161" actId="20577"/>
          <ac:spMkLst>
            <pc:docMk/>
            <pc:sldMk cId="1105624296" sldId="2142532403"/>
            <ac:spMk id="10" creationId="{16C628AB-B86D-42DC-BED2-78A954B9C5FA}"/>
          </ac:spMkLst>
        </pc:spChg>
        <pc:cxnChg chg="mod">
          <ac:chgData name="Daniel Margetic (SECURITY)" userId="ee2278a4-4fec-4cd0-81f2-44424f444fea" providerId="ADAL" clId="{419864AD-0CCB-4F8F-B492-769EDE0EEF25}" dt="2023-11-17T01:45:03.824" v="158"/>
          <ac:cxnSpMkLst>
            <pc:docMk/>
            <pc:sldMk cId="1105624296" sldId="2142532403"/>
            <ac:cxnSpMk id="18" creationId="{28AA62ED-5C89-4E21-BEA3-D3CE68733D6D}"/>
          </ac:cxnSpMkLst>
        </pc:cxnChg>
      </pc:sldChg>
      <pc:sldChg chg="modSp add del mod ord">
        <pc:chgData name="Daniel Margetic (SECURITY)" userId="ee2278a4-4fec-4cd0-81f2-44424f444fea" providerId="ADAL" clId="{419864AD-0CCB-4F8F-B492-769EDE0EEF25}" dt="2023-11-23T12:11:57.903" v="2684" actId="47"/>
        <pc:sldMkLst>
          <pc:docMk/>
          <pc:sldMk cId="3148864389" sldId="2142532403"/>
        </pc:sldMkLst>
        <pc:spChg chg="mod">
          <ac:chgData name="Daniel Margetic (SECURITY)" userId="ee2278a4-4fec-4cd0-81f2-44424f444fea" providerId="ADAL" clId="{419864AD-0CCB-4F8F-B492-769EDE0EEF25}" dt="2023-11-23T12:10:57.597" v="2637" actId="20577"/>
          <ac:spMkLst>
            <pc:docMk/>
            <pc:sldMk cId="3148864389" sldId="2142532403"/>
            <ac:spMk id="4" creationId="{FD92F025-1776-4403-B9D2-623921B955C4}"/>
          </ac:spMkLst>
        </pc:spChg>
        <pc:spChg chg="mod">
          <ac:chgData name="Daniel Margetic (SECURITY)" userId="ee2278a4-4fec-4cd0-81f2-44424f444fea" providerId="ADAL" clId="{419864AD-0CCB-4F8F-B492-769EDE0EEF25}" dt="2023-11-23T12:10:57.621" v="2642" actId="20577"/>
          <ac:spMkLst>
            <pc:docMk/>
            <pc:sldMk cId="3148864389" sldId="2142532403"/>
            <ac:spMk id="5" creationId="{26DAAD99-B0A4-4450-8DD7-E1274ABD2AC4}"/>
          </ac:spMkLst>
        </pc:spChg>
        <pc:spChg chg="mod">
          <ac:chgData name="Daniel Margetic (SECURITY)" userId="ee2278a4-4fec-4cd0-81f2-44424f444fea" providerId="ADAL" clId="{419864AD-0CCB-4F8F-B492-769EDE0EEF25}" dt="2023-11-23T12:10:57.603" v="2638" actId="20577"/>
          <ac:spMkLst>
            <pc:docMk/>
            <pc:sldMk cId="3148864389" sldId="2142532403"/>
            <ac:spMk id="8" creationId="{4B5C319F-B8B1-45BD-9E8E-CE6EA54E14C4}"/>
          </ac:spMkLst>
        </pc:spChg>
        <pc:spChg chg="mod">
          <ac:chgData name="Daniel Margetic (SECURITY)" userId="ee2278a4-4fec-4cd0-81f2-44424f444fea" providerId="ADAL" clId="{419864AD-0CCB-4F8F-B492-769EDE0EEF25}" dt="2023-11-23T12:10:57.615" v="2641" actId="20577"/>
          <ac:spMkLst>
            <pc:docMk/>
            <pc:sldMk cId="3148864389" sldId="2142532403"/>
            <ac:spMk id="9" creationId="{B766487E-9ACD-4696-B909-0BD529DF9077}"/>
          </ac:spMkLst>
        </pc:spChg>
        <pc:spChg chg="mod">
          <ac:chgData name="Daniel Margetic (SECURITY)" userId="ee2278a4-4fec-4cd0-81f2-44424f444fea" providerId="ADAL" clId="{419864AD-0CCB-4F8F-B492-769EDE0EEF25}" dt="2023-11-23T12:10:57.627" v="2643" actId="20577"/>
          <ac:spMkLst>
            <pc:docMk/>
            <pc:sldMk cId="3148864389" sldId="2142532403"/>
            <ac:spMk id="10" creationId="{16C628AB-B86D-42DC-BED2-78A954B9C5FA}"/>
          </ac:spMkLst>
        </pc:spChg>
        <pc:cxnChg chg="mod">
          <ac:chgData name="Daniel Margetic (SECURITY)" userId="ee2278a4-4fec-4cd0-81f2-44424f444fea" providerId="ADAL" clId="{419864AD-0CCB-4F8F-B492-769EDE0EEF25}" dt="2023-11-23T12:10:57.607" v="2640"/>
          <ac:cxnSpMkLst>
            <pc:docMk/>
            <pc:sldMk cId="3148864389" sldId="2142532403"/>
            <ac:cxnSpMk id="18" creationId="{28AA62ED-5C89-4E21-BEA3-D3CE68733D6D}"/>
          </ac:cxnSpMkLst>
        </pc:cxnChg>
      </pc:sldChg>
      <pc:sldChg chg="modSp add del mod ord">
        <pc:chgData name="Daniel Margetic (SECURITY)" userId="ee2278a4-4fec-4cd0-81f2-44424f444fea" providerId="ADAL" clId="{419864AD-0CCB-4F8F-B492-769EDE0EEF25}" dt="2023-11-23T12:16:19.577" v="2864" actId="47"/>
        <pc:sldMkLst>
          <pc:docMk/>
          <pc:sldMk cId="3726377590" sldId="2142532403"/>
        </pc:sldMkLst>
        <pc:spChg chg="mod">
          <ac:chgData name="Daniel Margetic (SECURITY)" userId="ee2278a4-4fec-4cd0-81f2-44424f444fea" providerId="ADAL" clId="{419864AD-0CCB-4F8F-B492-769EDE0EEF25}" dt="2023-11-23T12:14:52.317" v="2803" actId="20577"/>
          <ac:spMkLst>
            <pc:docMk/>
            <pc:sldMk cId="3726377590" sldId="2142532403"/>
            <ac:spMk id="4" creationId="{FD92F025-1776-4403-B9D2-623921B955C4}"/>
          </ac:spMkLst>
        </pc:spChg>
        <pc:spChg chg="mod">
          <ac:chgData name="Daniel Margetic (SECURITY)" userId="ee2278a4-4fec-4cd0-81f2-44424f444fea" providerId="ADAL" clId="{419864AD-0CCB-4F8F-B492-769EDE0EEF25}" dt="2023-11-23T12:14:52.331" v="2808" actId="20577"/>
          <ac:spMkLst>
            <pc:docMk/>
            <pc:sldMk cId="3726377590" sldId="2142532403"/>
            <ac:spMk id="5" creationId="{26DAAD99-B0A4-4450-8DD7-E1274ABD2AC4}"/>
          </ac:spMkLst>
        </pc:spChg>
        <pc:spChg chg="mod">
          <ac:chgData name="Daniel Margetic (SECURITY)" userId="ee2278a4-4fec-4cd0-81f2-44424f444fea" providerId="ADAL" clId="{419864AD-0CCB-4F8F-B492-769EDE0EEF25}" dt="2023-11-23T12:14:52.319" v="2804" actId="20577"/>
          <ac:spMkLst>
            <pc:docMk/>
            <pc:sldMk cId="3726377590" sldId="2142532403"/>
            <ac:spMk id="8" creationId="{4B5C319F-B8B1-45BD-9E8E-CE6EA54E14C4}"/>
          </ac:spMkLst>
        </pc:spChg>
        <pc:spChg chg="mod">
          <ac:chgData name="Daniel Margetic (SECURITY)" userId="ee2278a4-4fec-4cd0-81f2-44424f444fea" providerId="ADAL" clId="{419864AD-0CCB-4F8F-B492-769EDE0EEF25}" dt="2023-11-23T12:14:52.326" v="2807" actId="20577"/>
          <ac:spMkLst>
            <pc:docMk/>
            <pc:sldMk cId="3726377590" sldId="2142532403"/>
            <ac:spMk id="9" creationId="{B766487E-9ACD-4696-B909-0BD529DF9077}"/>
          </ac:spMkLst>
        </pc:spChg>
        <pc:spChg chg="mod">
          <ac:chgData name="Daniel Margetic (SECURITY)" userId="ee2278a4-4fec-4cd0-81f2-44424f444fea" providerId="ADAL" clId="{419864AD-0CCB-4F8F-B492-769EDE0EEF25}" dt="2023-11-23T12:14:52.366" v="2809" actId="20577"/>
          <ac:spMkLst>
            <pc:docMk/>
            <pc:sldMk cId="3726377590" sldId="2142532403"/>
            <ac:spMk id="10" creationId="{16C628AB-B86D-42DC-BED2-78A954B9C5FA}"/>
          </ac:spMkLst>
        </pc:spChg>
        <pc:cxnChg chg="mod">
          <ac:chgData name="Daniel Margetic (SECURITY)" userId="ee2278a4-4fec-4cd0-81f2-44424f444fea" providerId="ADAL" clId="{419864AD-0CCB-4F8F-B492-769EDE0EEF25}" dt="2023-11-23T12:14:52.321" v="2806"/>
          <ac:cxnSpMkLst>
            <pc:docMk/>
            <pc:sldMk cId="3726377590" sldId="2142532403"/>
            <ac:cxnSpMk id="18" creationId="{28AA62ED-5C89-4E21-BEA3-D3CE68733D6D}"/>
          </ac:cxnSpMkLst>
        </pc:cxnChg>
      </pc:sldChg>
      <pc:sldChg chg="modSp add del mod ord">
        <pc:chgData name="Daniel Margetic (SECURITY)" userId="ee2278a4-4fec-4cd0-81f2-44424f444fea" providerId="ADAL" clId="{419864AD-0CCB-4F8F-B492-769EDE0EEF25}" dt="2023-11-22T02:13:08.944" v="2515" actId="47"/>
        <pc:sldMkLst>
          <pc:docMk/>
          <pc:sldMk cId="3773942773" sldId="2142532403"/>
        </pc:sldMkLst>
        <pc:spChg chg="mod">
          <ac:chgData name="Daniel Margetic (SECURITY)" userId="ee2278a4-4fec-4cd0-81f2-44424f444fea" providerId="ADAL" clId="{419864AD-0CCB-4F8F-B492-769EDE0EEF25}" dt="2023-11-22T02:09:53.543" v="1606" actId="20577"/>
          <ac:spMkLst>
            <pc:docMk/>
            <pc:sldMk cId="3773942773" sldId="2142532403"/>
            <ac:spMk id="4" creationId="{FD92F025-1776-4403-B9D2-623921B955C4}"/>
          </ac:spMkLst>
        </pc:spChg>
        <pc:spChg chg="mod">
          <ac:chgData name="Daniel Margetic (SECURITY)" userId="ee2278a4-4fec-4cd0-81f2-44424f444fea" providerId="ADAL" clId="{419864AD-0CCB-4F8F-B492-769EDE0EEF25}" dt="2023-11-22T02:09:53.564" v="1611" actId="20577"/>
          <ac:spMkLst>
            <pc:docMk/>
            <pc:sldMk cId="3773942773" sldId="2142532403"/>
            <ac:spMk id="5" creationId="{26DAAD99-B0A4-4450-8DD7-E1274ABD2AC4}"/>
          </ac:spMkLst>
        </pc:spChg>
        <pc:spChg chg="mod">
          <ac:chgData name="Daniel Margetic (SECURITY)" userId="ee2278a4-4fec-4cd0-81f2-44424f444fea" providerId="ADAL" clId="{419864AD-0CCB-4F8F-B492-769EDE0EEF25}" dt="2023-11-22T02:09:53.548" v="1607" actId="20577"/>
          <ac:spMkLst>
            <pc:docMk/>
            <pc:sldMk cId="3773942773" sldId="2142532403"/>
            <ac:spMk id="8" creationId="{4B5C319F-B8B1-45BD-9E8E-CE6EA54E14C4}"/>
          </ac:spMkLst>
        </pc:spChg>
        <pc:spChg chg="mod">
          <ac:chgData name="Daniel Margetic (SECURITY)" userId="ee2278a4-4fec-4cd0-81f2-44424f444fea" providerId="ADAL" clId="{419864AD-0CCB-4F8F-B492-769EDE0EEF25}" dt="2023-11-22T02:09:53.558" v="1610" actId="20577"/>
          <ac:spMkLst>
            <pc:docMk/>
            <pc:sldMk cId="3773942773" sldId="2142532403"/>
            <ac:spMk id="9" creationId="{B766487E-9ACD-4696-B909-0BD529DF9077}"/>
          </ac:spMkLst>
        </pc:spChg>
        <pc:spChg chg="mod">
          <ac:chgData name="Daniel Margetic (SECURITY)" userId="ee2278a4-4fec-4cd0-81f2-44424f444fea" providerId="ADAL" clId="{419864AD-0CCB-4F8F-B492-769EDE0EEF25}" dt="2023-11-22T02:09:53.570" v="1612" actId="20577"/>
          <ac:spMkLst>
            <pc:docMk/>
            <pc:sldMk cId="3773942773" sldId="2142532403"/>
            <ac:spMk id="10" creationId="{16C628AB-B86D-42DC-BED2-78A954B9C5FA}"/>
          </ac:spMkLst>
        </pc:spChg>
        <pc:cxnChg chg="mod">
          <ac:chgData name="Daniel Margetic (SECURITY)" userId="ee2278a4-4fec-4cd0-81f2-44424f444fea" providerId="ADAL" clId="{419864AD-0CCB-4F8F-B492-769EDE0EEF25}" dt="2023-11-22T02:09:53.551" v="1609"/>
          <ac:cxnSpMkLst>
            <pc:docMk/>
            <pc:sldMk cId="3773942773" sldId="2142532403"/>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3884050278" sldId="2142532403"/>
        </pc:sldMkLst>
        <pc:spChg chg="mod">
          <ac:chgData name="Daniel Margetic (SECURITY)" userId="ee2278a4-4fec-4cd0-81f2-44424f444fea" providerId="ADAL" clId="{419864AD-0CCB-4F8F-B492-769EDE0EEF25}" dt="2023-11-23T12:56:36.540" v="2992" actId="20577"/>
          <ac:spMkLst>
            <pc:docMk/>
            <pc:sldMk cId="3884050278" sldId="2142532403"/>
            <ac:spMk id="4" creationId="{FD92F025-1776-4403-B9D2-623921B955C4}"/>
          </ac:spMkLst>
        </pc:spChg>
        <pc:spChg chg="mod">
          <ac:chgData name="Daniel Margetic (SECURITY)" userId="ee2278a4-4fec-4cd0-81f2-44424f444fea" providerId="ADAL" clId="{419864AD-0CCB-4F8F-B492-769EDE0EEF25}" dt="2023-11-23T12:56:36.562" v="2997" actId="20577"/>
          <ac:spMkLst>
            <pc:docMk/>
            <pc:sldMk cId="3884050278" sldId="2142532403"/>
            <ac:spMk id="5" creationId="{26DAAD99-B0A4-4450-8DD7-E1274ABD2AC4}"/>
          </ac:spMkLst>
        </pc:spChg>
        <pc:spChg chg="mod">
          <ac:chgData name="Daniel Margetic (SECURITY)" userId="ee2278a4-4fec-4cd0-81f2-44424f444fea" providerId="ADAL" clId="{419864AD-0CCB-4F8F-B492-769EDE0EEF25}" dt="2023-11-23T12:56:36.545" v="2993" actId="20577"/>
          <ac:spMkLst>
            <pc:docMk/>
            <pc:sldMk cId="3884050278" sldId="2142532403"/>
            <ac:spMk id="8" creationId="{4B5C319F-B8B1-45BD-9E8E-CE6EA54E14C4}"/>
          </ac:spMkLst>
        </pc:spChg>
        <pc:spChg chg="mod">
          <ac:chgData name="Daniel Margetic (SECURITY)" userId="ee2278a4-4fec-4cd0-81f2-44424f444fea" providerId="ADAL" clId="{419864AD-0CCB-4F8F-B492-769EDE0EEF25}" dt="2023-11-23T12:56:36.557" v="2996" actId="20577"/>
          <ac:spMkLst>
            <pc:docMk/>
            <pc:sldMk cId="3884050278" sldId="2142532403"/>
            <ac:spMk id="9" creationId="{B766487E-9ACD-4696-B909-0BD529DF9077}"/>
          </ac:spMkLst>
        </pc:spChg>
        <pc:spChg chg="mod">
          <ac:chgData name="Daniel Margetic (SECURITY)" userId="ee2278a4-4fec-4cd0-81f2-44424f444fea" providerId="ADAL" clId="{419864AD-0CCB-4F8F-B492-769EDE0EEF25}" dt="2023-11-23T12:56:36.567" v="2998" actId="20577"/>
          <ac:spMkLst>
            <pc:docMk/>
            <pc:sldMk cId="3884050278" sldId="2142532403"/>
            <ac:spMk id="10" creationId="{16C628AB-B86D-42DC-BED2-78A954B9C5FA}"/>
          </ac:spMkLst>
        </pc:spChg>
        <pc:cxnChg chg="mod">
          <ac:chgData name="Daniel Margetic (SECURITY)" userId="ee2278a4-4fec-4cd0-81f2-44424f444fea" providerId="ADAL" clId="{419864AD-0CCB-4F8F-B492-769EDE0EEF25}" dt="2023-11-23T12:56:36.549" v="2995"/>
          <ac:cxnSpMkLst>
            <pc:docMk/>
            <pc:sldMk cId="3884050278" sldId="2142532403"/>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93376778" sldId="2142532404"/>
        </pc:sldMkLst>
        <pc:spChg chg="mod">
          <ac:chgData name="Daniel Margetic (SECURITY)" userId="ee2278a4-4fec-4cd0-81f2-44424f444fea" providerId="ADAL" clId="{419864AD-0CCB-4F8F-B492-769EDE0EEF25}" dt="2023-11-23T12:56:36.620" v="3002" actId="20577"/>
          <ac:spMkLst>
            <pc:docMk/>
            <pc:sldMk cId="93376778" sldId="2142532404"/>
            <ac:spMk id="4" creationId="{FD92F025-1776-4403-B9D2-623921B955C4}"/>
          </ac:spMkLst>
        </pc:spChg>
        <pc:spChg chg="mod">
          <ac:chgData name="Daniel Margetic (SECURITY)" userId="ee2278a4-4fec-4cd0-81f2-44424f444fea" providerId="ADAL" clId="{419864AD-0CCB-4F8F-B492-769EDE0EEF25}" dt="2023-11-23T12:56:36.655" v="3007" actId="20577"/>
          <ac:spMkLst>
            <pc:docMk/>
            <pc:sldMk cId="93376778" sldId="2142532404"/>
            <ac:spMk id="5" creationId="{26DAAD99-B0A4-4450-8DD7-E1274ABD2AC4}"/>
          </ac:spMkLst>
        </pc:spChg>
        <pc:spChg chg="mod">
          <ac:chgData name="Daniel Margetic (SECURITY)" userId="ee2278a4-4fec-4cd0-81f2-44424f444fea" providerId="ADAL" clId="{419864AD-0CCB-4F8F-B492-769EDE0EEF25}" dt="2023-11-23T12:56:36.630" v="3003" actId="20577"/>
          <ac:spMkLst>
            <pc:docMk/>
            <pc:sldMk cId="93376778" sldId="2142532404"/>
            <ac:spMk id="8" creationId="{4B5C319F-B8B1-45BD-9E8E-CE6EA54E14C4}"/>
          </ac:spMkLst>
        </pc:spChg>
        <pc:spChg chg="mod">
          <ac:chgData name="Daniel Margetic (SECURITY)" userId="ee2278a4-4fec-4cd0-81f2-44424f444fea" providerId="ADAL" clId="{419864AD-0CCB-4F8F-B492-769EDE0EEF25}" dt="2023-11-23T12:56:36.649" v="3006" actId="20577"/>
          <ac:spMkLst>
            <pc:docMk/>
            <pc:sldMk cId="93376778" sldId="2142532404"/>
            <ac:spMk id="9" creationId="{B766487E-9ACD-4696-B909-0BD529DF9077}"/>
          </ac:spMkLst>
        </pc:spChg>
        <pc:spChg chg="mod">
          <ac:chgData name="Daniel Margetic (SECURITY)" userId="ee2278a4-4fec-4cd0-81f2-44424f444fea" providerId="ADAL" clId="{419864AD-0CCB-4F8F-B492-769EDE0EEF25}" dt="2023-11-23T12:56:36.663" v="3008" actId="20577"/>
          <ac:spMkLst>
            <pc:docMk/>
            <pc:sldMk cId="93376778" sldId="2142532404"/>
            <ac:spMk id="10" creationId="{16C628AB-B86D-42DC-BED2-78A954B9C5FA}"/>
          </ac:spMkLst>
        </pc:spChg>
        <pc:cxnChg chg="mod">
          <ac:chgData name="Daniel Margetic (SECURITY)" userId="ee2278a4-4fec-4cd0-81f2-44424f444fea" providerId="ADAL" clId="{419864AD-0CCB-4F8F-B492-769EDE0EEF25}" dt="2023-11-23T12:56:36.637" v="3005"/>
          <ac:cxnSpMkLst>
            <pc:docMk/>
            <pc:sldMk cId="93376778" sldId="2142532404"/>
            <ac:cxnSpMk id="18" creationId="{28AA62ED-5C89-4E21-BEA3-D3CE68733D6D}"/>
          </ac:cxnSpMkLst>
        </pc:cxnChg>
      </pc:sldChg>
      <pc:sldChg chg="modSp add del mod ord">
        <pc:chgData name="Daniel Margetic (SECURITY)" userId="ee2278a4-4fec-4cd0-81f2-44424f444fea" providerId="ADAL" clId="{419864AD-0CCB-4F8F-B492-769EDE0EEF25}" dt="2023-11-22T02:13:08.944" v="2515" actId="47"/>
        <pc:sldMkLst>
          <pc:docMk/>
          <pc:sldMk cId="481032198" sldId="2142532404"/>
        </pc:sldMkLst>
        <pc:spChg chg="mod">
          <ac:chgData name="Daniel Margetic (SECURITY)" userId="ee2278a4-4fec-4cd0-81f2-44424f444fea" providerId="ADAL" clId="{419864AD-0CCB-4F8F-B492-769EDE0EEF25}" dt="2023-11-22T02:09:53.881" v="1616" actId="20577"/>
          <ac:spMkLst>
            <pc:docMk/>
            <pc:sldMk cId="481032198" sldId="2142532404"/>
            <ac:spMk id="4" creationId="{FD92F025-1776-4403-B9D2-623921B955C4}"/>
          </ac:spMkLst>
        </pc:spChg>
        <pc:spChg chg="mod">
          <ac:chgData name="Daniel Margetic (SECURITY)" userId="ee2278a4-4fec-4cd0-81f2-44424f444fea" providerId="ADAL" clId="{419864AD-0CCB-4F8F-B492-769EDE0EEF25}" dt="2023-11-22T02:09:53.900" v="1621" actId="20577"/>
          <ac:spMkLst>
            <pc:docMk/>
            <pc:sldMk cId="481032198" sldId="2142532404"/>
            <ac:spMk id="5" creationId="{26DAAD99-B0A4-4450-8DD7-E1274ABD2AC4}"/>
          </ac:spMkLst>
        </pc:spChg>
        <pc:spChg chg="mod">
          <ac:chgData name="Daniel Margetic (SECURITY)" userId="ee2278a4-4fec-4cd0-81f2-44424f444fea" providerId="ADAL" clId="{419864AD-0CCB-4F8F-B492-769EDE0EEF25}" dt="2023-11-22T02:09:53.885" v="1617" actId="20577"/>
          <ac:spMkLst>
            <pc:docMk/>
            <pc:sldMk cId="481032198" sldId="2142532404"/>
            <ac:spMk id="8" creationId="{4B5C319F-B8B1-45BD-9E8E-CE6EA54E14C4}"/>
          </ac:spMkLst>
        </pc:spChg>
        <pc:spChg chg="mod">
          <ac:chgData name="Daniel Margetic (SECURITY)" userId="ee2278a4-4fec-4cd0-81f2-44424f444fea" providerId="ADAL" clId="{419864AD-0CCB-4F8F-B492-769EDE0EEF25}" dt="2023-11-22T02:09:53.895" v="1620" actId="20577"/>
          <ac:spMkLst>
            <pc:docMk/>
            <pc:sldMk cId="481032198" sldId="2142532404"/>
            <ac:spMk id="9" creationId="{B766487E-9ACD-4696-B909-0BD529DF9077}"/>
          </ac:spMkLst>
        </pc:spChg>
        <pc:spChg chg="mod">
          <ac:chgData name="Daniel Margetic (SECURITY)" userId="ee2278a4-4fec-4cd0-81f2-44424f444fea" providerId="ADAL" clId="{419864AD-0CCB-4F8F-B492-769EDE0EEF25}" dt="2023-11-22T02:09:53.908" v="1622" actId="20577"/>
          <ac:spMkLst>
            <pc:docMk/>
            <pc:sldMk cId="481032198" sldId="2142532404"/>
            <ac:spMk id="10" creationId="{16C628AB-B86D-42DC-BED2-78A954B9C5FA}"/>
          </ac:spMkLst>
        </pc:spChg>
        <pc:cxnChg chg="mod">
          <ac:chgData name="Daniel Margetic (SECURITY)" userId="ee2278a4-4fec-4cd0-81f2-44424f444fea" providerId="ADAL" clId="{419864AD-0CCB-4F8F-B492-769EDE0EEF25}" dt="2023-11-22T02:09:53.888" v="1619"/>
          <ac:cxnSpMkLst>
            <pc:docMk/>
            <pc:sldMk cId="481032198" sldId="2142532404"/>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570483385" sldId="2142532404"/>
        </pc:sldMkLst>
        <pc:spChg chg="mod">
          <ac:chgData name="Daniel Margetic (SECURITY)" userId="ee2278a4-4fec-4cd0-81f2-44424f444fea" providerId="ADAL" clId="{419864AD-0CCB-4F8F-B492-769EDE0EEF25}" dt="2023-11-17T01:45:04.242" v="165" actId="20577"/>
          <ac:spMkLst>
            <pc:docMk/>
            <pc:sldMk cId="570483385" sldId="2142532404"/>
            <ac:spMk id="4" creationId="{FD92F025-1776-4403-B9D2-623921B955C4}"/>
          </ac:spMkLst>
        </pc:spChg>
        <pc:spChg chg="mod">
          <ac:chgData name="Daniel Margetic (SECURITY)" userId="ee2278a4-4fec-4cd0-81f2-44424f444fea" providerId="ADAL" clId="{419864AD-0CCB-4F8F-B492-769EDE0EEF25}" dt="2023-11-17T01:45:04.259" v="170" actId="20577"/>
          <ac:spMkLst>
            <pc:docMk/>
            <pc:sldMk cId="570483385" sldId="2142532404"/>
            <ac:spMk id="5" creationId="{26DAAD99-B0A4-4450-8DD7-E1274ABD2AC4}"/>
          </ac:spMkLst>
        </pc:spChg>
        <pc:spChg chg="mod">
          <ac:chgData name="Daniel Margetic (SECURITY)" userId="ee2278a4-4fec-4cd0-81f2-44424f444fea" providerId="ADAL" clId="{419864AD-0CCB-4F8F-B492-769EDE0EEF25}" dt="2023-11-17T01:45:04.247" v="166" actId="20577"/>
          <ac:spMkLst>
            <pc:docMk/>
            <pc:sldMk cId="570483385" sldId="2142532404"/>
            <ac:spMk id="8" creationId="{4B5C319F-B8B1-45BD-9E8E-CE6EA54E14C4}"/>
          </ac:spMkLst>
        </pc:spChg>
        <pc:spChg chg="mod">
          <ac:chgData name="Daniel Margetic (SECURITY)" userId="ee2278a4-4fec-4cd0-81f2-44424f444fea" providerId="ADAL" clId="{419864AD-0CCB-4F8F-B492-769EDE0EEF25}" dt="2023-11-17T01:45:04.254" v="169" actId="20577"/>
          <ac:spMkLst>
            <pc:docMk/>
            <pc:sldMk cId="570483385" sldId="2142532404"/>
            <ac:spMk id="9" creationId="{B766487E-9ACD-4696-B909-0BD529DF9077}"/>
          </ac:spMkLst>
        </pc:spChg>
        <pc:spChg chg="mod">
          <ac:chgData name="Daniel Margetic (SECURITY)" userId="ee2278a4-4fec-4cd0-81f2-44424f444fea" providerId="ADAL" clId="{419864AD-0CCB-4F8F-B492-769EDE0EEF25}" dt="2023-11-17T01:45:04.266" v="171" actId="20577"/>
          <ac:spMkLst>
            <pc:docMk/>
            <pc:sldMk cId="570483385" sldId="2142532404"/>
            <ac:spMk id="10" creationId="{16C628AB-B86D-42DC-BED2-78A954B9C5FA}"/>
          </ac:spMkLst>
        </pc:spChg>
        <pc:cxnChg chg="mod">
          <ac:chgData name="Daniel Margetic (SECURITY)" userId="ee2278a4-4fec-4cd0-81f2-44424f444fea" providerId="ADAL" clId="{419864AD-0CCB-4F8F-B492-769EDE0EEF25}" dt="2023-11-17T01:45:04.250" v="168"/>
          <ac:cxnSpMkLst>
            <pc:docMk/>
            <pc:sldMk cId="570483385" sldId="2142532404"/>
            <ac:cxnSpMk id="18" creationId="{28AA62ED-5C89-4E21-BEA3-D3CE68733D6D}"/>
          </ac:cxnSpMkLst>
        </pc:cxnChg>
      </pc:sldChg>
      <pc:sldChg chg="modSp add del mod ord">
        <pc:chgData name="Daniel Margetic (SECURITY)" userId="ee2278a4-4fec-4cd0-81f2-44424f444fea" providerId="ADAL" clId="{419864AD-0CCB-4F8F-B492-769EDE0EEF25}" dt="2023-11-23T12:11:57.903" v="2684" actId="47"/>
        <pc:sldMkLst>
          <pc:docMk/>
          <pc:sldMk cId="1121555752" sldId="2142532404"/>
        </pc:sldMkLst>
        <pc:spChg chg="mod">
          <ac:chgData name="Daniel Margetic (SECURITY)" userId="ee2278a4-4fec-4cd0-81f2-44424f444fea" providerId="ADAL" clId="{419864AD-0CCB-4F8F-B492-769EDE0EEF25}" dt="2023-11-23T12:10:57.754" v="2647" actId="20577"/>
          <ac:spMkLst>
            <pc:docMk/>
            <pc:sldMk cId="1121555752" sldId="2142532404"/>
            <ac:spMk id="4" creationId="{FD92F025-1776-4403-B9D2-623921B955C4}"/>
          </ac:spMkLst>
        </pc:spChg>
        <pc:spChg chg="mod">
          <ac:chgData name="Daniel Margetic (SECURITY)" userId="ee2278a4-4fec-4cd0-81f2-44424f444fea" providerId="ADAL" clId="{419864AD-0CCB-4F8F-B492-769EDE0EEF25}" dt="2023-11-23T12:10:57.781" v="2652" actId="20577"/>
          <ac:spMkLst>
            <pc:docMk/>
            <pc:sldMk cId="1121555752" sldId="2142532404"/>
            <ac:spMk id="5" creationId="{26DAAD99-B0A4-4450-8DD7-E1274ABD2AC4}"/>
          </ac:spMkLst>
        </pc:spChg>
        <pc:spChg chg="mod">
          <ac:chgData name="Daniel Margetic (SECURITY)" userId="ee2278a4-4fec-4cd0-81f2-44424f444fea" providerId="ADAL" clId="{419864AD-0CCB-4F8F-B492-769EDE0EEF25}" dt="2023-11-23T12:10:57.759" v="2648" actId="20577"/>
          <ac:spMkLst>
            <pc:docMk/>
            <pc:sldMk cId="1121555752" sldId="2142532404"/>
            <ac:spMk id="8" creationId="{4B5C319F-B8B1-45BD-9E8E-CE6EA54E14C4}"/>
          </ac:spMkLst>
        </pc:spChg>
        <pc:spChg chg="mod">
          <ac:chgData name="Daniel Margetic (SECURITY)" userId="ee2278a4-4fec-4cd0-81f2-44424f444fea" providerId="ADAL" clId="{419864AD-0CCB-4F8F-B492-769EDE0EEF25}" dt="2023-11-23T12:10:57.776" v="2651" actId="20577"/>
          <ac:spMkLst>
            <pc:docMk/>
            <pc:sldMk cId="1121555752" sldId="2142532404"/>
            <ac:spMk id="9" creationId="{B766487E-9ACD-4696-B909-0BD529DF9077}"/>
          </ac:spMkLst>
        </pc:spChg>
        <pc:spChg chg="mod">
          <ac:chgData name="Daniel Margetic (SECURITY)" userId="ee2278a4-4fec-4cd0-81f2-44424f444fea" providerId="ADAL" clId="{419864AD-0CCB-4F8F-B492-769EDE0EEF25}" dt="2023-11-23T12:10:57.789" v="2653" actId="20577"/>
          <ac:spMkLst>
            <pc:docMk/>
            <pc:sldMk cId="1121555752" sldId="2142532404"/>
            <ac:spMk id="10" creationId="{16C628AB-B86D-42DC-BED2-78A954B9C5FA}"/>
          </ac:spMkLst>
        </pc:spChg>
        <pc:cxnChg chg="mod">
          <ac:chgData name="Daniel Margetic (SECURITY)" userId="ee2278a4-4fec-4cd0-81f2-44424f444fea" providerId="ADAL" clId="{419864AD-0CCB-4F8F-B492-769EDE0EEF25}" dt="2023-11-23T12:10:57.764" v="2650"/>
          <ac:cxnSpMkLst>
            <pc:docMk/>
            <pc:sldMk cId="1121555752" sldId="2142532404"/>
            <ac:cxnSpMk id="18" creationId="{28AA62ED-5C89-4E21-BEA3-D3CE68733D6D}"/>
          </ac:cxnSpMkLst>
        </pc:cxnChg>
      </pc:sldChg>
      <pc:sldChg chg="modSp add del mod ord">
        <pc:chgData name="Daniel Margetic (SECURITY)" userId="ee2278a4-4fec-4cd0-81f2-44424f444fea" providerId="ADAL" clId="{419864AD-0CCB-4F8F-B492-769EDE0EEF25}" dt="2023-11-23T13:15:57.993" v="4177" actId="47"/>
        <pc:sldMkLst>
          <pc:docMk/>
          <pc:sldMk cId="2315989309" sldId="2142532404"/>
        </pc:sldMkLst>
        <pc:spChg chg="mod">
          <ac:chgData name="Daniel Margetic (SECURITY)" userId="ee2278a4-4fec-4cd0-81f2-44424f444fea" providerId="ADAL" clId="{419864AD-0CCB-4F8F-B492-769EDE0EEF25}" dt="2023-11-23T13:14:37.886" v="4120" actId="20577"/>
          <ac:spMkLst>
            <pc:docMk/>
            <pc:sldMk cId="2315989309" sldId="2142532404"/>
            <ac:spMk id="4" creationId="{FD92F025-1776-4403-B9D2-623921B955C4}"/>
          </ac:spMkLst>
        </pc:spChg>
        <pc:spChg chg="mod">
          <ac:chgData name="Daniel Margetic (SECURITY)" userId="ee2278a4-4fec-4cd0-81f2-44424f444fea" providerId="ADAL" clId="{419864AD-0CCB-4F8F-B492-769EDE0EEF25}" dt="2023-11-23T13:14:37.913" v="4125" actId="20577"/>
          <ac:spMkLst>
            <pc:docMk/>
            <pc:sldMk cId="2315989309" sldId="2142532404"/>
            <ac:spMk id="5" creationId="{26DAAD99-B0A4-4450-8DD7-E1274ABD2AC4}"/>
          </ac:spMkLst>
        </pc:spChg>
        <pc:spChg chg="mod">
          <ac:chgData name="Daniel Margetic (SECURITY)" userId="ee2278a4-4fec-4cd0-81f2-44424f444fea" providerId="ADAL" clId="{419864AD-0CCB-4F8F-B492-769EDE0EEF25}" dt="2023-11-23T13:14:37.892" v="4121" actId="20577"/>
          <ac:spMkLst>
            <pc:docMk/>
            <pc:sldMk cId="2315989309" sldId="2142532404"/>
            <ac:spMk id="8" creationId="{4B5C319F-B8B1-45BD-9E8E-CE6EA54E14C4}"/>
          </ac:spMkLst>
        </pc:spChg>
        <pc:spChg chg="mod">
          <ac:chgData name="Daniel Margetic (SECURITY)" userId="ee2278a4-4fec-4cd0-81f2-44424f444fea" providerId="ADAL" clId="{419864AD-0CCB-4F8F-B492-769EDE0EEF25}" dt="2023-11-23T13:14:37.908" v="4124" actId="20577"/>
          <ac:spMkLst>
            <pc:docMk/>
            <pc:sldMk cId="2315989309" sldId="2142532404"/>
            <ac:spMk id="9" creationId="{B766487E-9ACD-4696-B909-0BD529DF9077}"/>
          </ac:spMkLst>
        </pc:spChg>
        <pc:spChg chg="mod">
          <ac:chgData name="Daniel Margetic (SECURITY)" userId="ee2278a4-4fec-4cd0-81f2-44424f444fea" providerId="ADAL" clId="{419864AD-0CCB-4F8F-B492-769EDE0EEF25}" dt="2023-11-23T13:14:37.913" v="4126" actId="20577"/>
          <ac:spMkLst>
            <pc:docMk/>
            <pc:sldMk cId="2315989309" sldId="2142532404"/>
            <ac:spMk id="10" creationId="{16C628AB-B86D-42DC-BED2-78A954B9C5FA}"/>
          </ac:spMkLst>
        </pc:spChg>
        <pc:cxnChg chg="mod">
          <ac:chgData name="Daniel Margetic (SECURITY)" userId="ee2278a4-4fec-4cd0-81f2-44424f444fea" providerId="ADAL" clId="{419864AD-0CCB-4F8F-B492-769EDE0EEF25}" dt="2023-11-23T13:14:37.897" v="4123"/>
          <ac:cxnSpMkLst>
            <pc:docMk/>
            <pc:sldMk cId="2315989309" sldId="2142532404"/>
            <ac:cxnSpMk id="18" creationId="{28AA62ED-5C89-4E21-BEA3-D3CE68733D6D}"/>
          </ac:cxnSpMkLst>
        </pc:cxnChg>
      </pc:sldChg>
      <pc:sldChg chg="modSp add del mod ord">
        <pc:chgData name="Daniel Margetic (SECURITY)" userId="ee2278a4-4fec-4cd0-81f2-44424f444fea" providerId="ADAL" clId="{419864AD-0CCB-4F8F-B492-769EDE0EEF25}" dt="2023-11-23T12:16:19.577" v="2864" actId="47"/>
        <pc:sldMkLst>
          <pc:docMk/>
          <pc:sldMk cId="2537660287" sldId="2142532404"/>
        </pc:sldMkLst>
        <pc:spChg chg="mod">
          <ac:chgData name="Daniel Margetic (SECURITY)" userId="ee2278a4-4fec-4cd0-81f2-44424f444fea" providerId="ADAL" clId="{419864AD-0CCB-4F8F-B492-769EDE0EEF25}" dt="2023-11-23T12:14:52.494" v="2813" actId="20577"/>
          <ac:spMkLst>
            <pc:docMk/>
            <pc:sldMk cId="2537660287" sldId="2142532404"/>
            <ac:spMk id="4" creationId="{FD92F025-1776-4403-B9D2-623921B955C4}"/>
          </ac:spMkLst>
        </pc:spChg>
        <pc:spChg chg="mod">
          <ac:chgData name="Daniel Margetic (SECURITY)" userId="ee2278a4-4fec-4cd0-81f2-44424f444fea" providerId="ADAL" clId="{419864AD-0CCB-4F8F-B492-769EDE0EEF25}" dt="2023-11-23T12:14:52.519" v="2818" actId="20577"/>
          <ac:spMkLst>
            <pc:docMk/>
            <pc:sldMk cId="2537660287" sldId="2142532404"/>
            <ac:spMk id="5" creationId="{26DAAD99-B0A4-4450-8DD7-E1274ABD2AC4}"/>
          </ac:spMkLst>
        </pc:spChg>
        <pc:spChg chg="mod">
          <ac:chgData name="Daniel Margetic (SECURITY)" userId="ee2278a4-4fec-4cd0-81f2-44424f444fea" providerId="ADAL" clId="{419864AD-0CCB-4F8F-B492-769EDE0EEF25}" dt="2023-11-23T12:14:52.494" v="2814" actId="20577"/>
          <ac:spMkLst>
            <pc:docMk/>
            <pc:sldMk cId="2537660287" sldId="2142532404"/>
            <ac:spMk id="8" creationId="{4B5C319F-B8B1-45BD-9E8E-CE6EA54E14C4}"/>
          </ac:spMkLst>
        </pc:spChg>
        <pc:spChg chg="mod">
          <ac:chgData name="Daniel Margetic (SECURITY)" userId="ee2278a4-4fec-4cd0-81f2-44424f444fea" providerId="ADAL" clId="{419864AD-0CCB-4F8F-B492-769EDE0EEF25}" dt="2023-11-23T12:14:52.513" v="2817" actId="20577"/>
          <ac:spMkLst>
            <pc:docMk/>
            <pc:sldMk cId="2537660287" sldId="2142532404"/>
            <ac:spMk id="9" creationId="{B766487E-9ACD-4696-B909-0BD529DF9077}"/>
          </ac:spMkLst>
        </pc:spChg>
        <pc:spChg chg="mod">
          <ac:chgData name="Daniel Margetic (SECURITY)" userId="ee2278a4-4fec-4cd0-81f2-44424f444fea" providerId="ADAL" clId="{419864AD-0CCB-4F8F-B492-769EDE0EEF25}" dt="2023-11-23T12:14:52.525" v="2819" actId="20577"/>
          <ac:spMkLst>
            <pc:docMk/>
            <pc:sldMk cId="2537660287" sldId="2142532404"/>
            <ac:spMk id="10" creationId="{16C628AB-B86D-42DC-BED2-78A954B9C5FA}"/>
          </ac:spMkLst>
        </pc:spChg>
        <pc:cxnChg chg="mod">
          <ac:chgData name="Daniel Margetic (SECURITY)" userId="ee2278a4-4fec-4cd0-81f2-44424f444fea" providerId="ADAL" clId="{419864AD-0CCB-4F8F-B492-769EDE0EEF25}" dt="2023-11-23T12:14:52.494" v="2816"/>
          <ac:cxnSpMkLst>
            <pc:docMk/>
            <pc:sldMk cId="2537660287" sldId="2142532404"/>
            <ac:cxnSpMk id="18" creationId="{28AA62ED-5C89-4E21-BEA3-D3CE68733D6D}"/>
          </ac:cxnSpMkLst>
        </pc:cxnChg>
      </pc:sldChg>
      <pc:sldChg chg="modSp add del mod ord">
        <pc:chgData name="Daniel Margetic (SECURITY)" userId="ee2278a4-4fec-4cd0-81f2-44424f444fea" providerId="ADAL" clId="{419864AD-0CCB-4F8F-B492-769EDE0EEF25}" dt="2023-11-23T13:41:20.377" v="5493" actId="2696"/>
        <pc:sldMkLst>
          <pc:docMk/>
          <pc:sldMk cId="3204202352" sldId="2142532404"/>
        </pc:sldMkLst>
        <pc:spChg chg="mod">
          <ac:chgData name="Daniel Margetic (SECURITY)" userId="ee2278a4-4fec-4cd0-81f2-44424f444fea" providerId="ADAL" clId="{419864AD-0CCB-4F8F-B492-769EDE0EEF25}" dt="2023-11-23T13:38:58.710" v="4733" actId="20577"/>
          <ac:spMkLst>
            <pc:docMk/>
            <pc:sldMk cId="3204202352" sldId="2142532404"/>
            <ac:spMk id="4" creationId="{FD92F025-1776-4403-B9D2-623921B955C4}"/>
          </ac:spMkLst>
        </pc:spChg>
        <pc:spChg chg="mod">
          <ac:chgData name="Daniel Margetic (SECURITY)" userId="ee2278a4-4fec-4cd0-81f2-44424f444fea" providerId="ADAL" clId="{419864AD-0CCB-4F8F-B492-769EDE0EEF25}" dt="2023-11-23T13:38:58.729" v="4738" actId="20577"/>
          <ac:spMkLst>
            <pc:docMk/>
            <pc:sldMk cId="3204202352" sldId="2142532404"/>
            <ac:spMk id="5" creationId="{26DAAD99-B0A4-4450-8DD7-E1274ABD2AC4}"/>
          </ac:spMkLst>
        </pc:spChg>
        <pc:spChg chg="mod">
          <ac:chgData name="Daniel Margetic (SECURITY)" userId="ee2278a4-4fec-4cd0-81f2-44424f444fea" providerId="ADAL" clId="{419864AD-0CCB-4F8F-B492-769EDE0EEF25}" dt="2023-11-23T13:38:58.718" v="4734" actId="20577"/>
          <ac:spMkLst>
            <pc:docMk/>
            <pc:sldMk cId="3204202352" sldId="2142532404"/>
            <ac:spMk id="8" creationId="{4B5C319F-B8B1-45BD-9E8E-CE6EA54E14C4}"/>
          </ac:spMkLst>
        </pc:spChg>
        <pc:spChg chg="mod">
          <ac:chgData name="Daniel Margetic (SECURITY)" userId="ee2278a4-4fec-4cd0-81f2-44424f444fea" providerId="ADAL" clId="{419864AD-0CCB-4F8F-B492-769EDE0EEF25}" dt="2023-11-23T13:38:58.725" v="4737" actId="20577"/>
          <ac:spMkLst>
            <pc:docMk/>
            <pc:sldMk cId="3204202352" sldId="2142532404"/>
            <ac:spMk id="9" creationId="{B766487E-9ACD-4696-B909-0BD529DF9077}"/>
          </ac:spMkLst>
        </pc:spChg>
        <pc:spChg chg="mod">
          <ac:chgData name="Daniel Margetic (SECURITY)" userId="ee2278a4-4fec-4cd0-81f2-44424f444fea" providerId="ADAL" clId="{419864AD-0CCB-4F8F-B492-769EDE0EEF25}" dt="2023-11-23T13:38:58.735" v="4739" actId="20577"/>
          <ac:spMkLst>
            <pc:docMk/>
            <pc:sldMk cId="3204202352" sldId="2142532404"/>
            <ac:spMk id="10" creationId="{16C628AB-B86D-42DC-BED2-78A954B9C5FA}"/>
          </ac:spMkLst>
        </pc:spChg>
        <pc:cxnChg chg="mod">
          <ac:chgData name="Daniel Margetic (SECURITY)" userId="ee2278a4-4fec-4cd0-81f2-44424f444fea" providerId="ADAL" clId="{419864AD-0CCB-4F8F-B492-769EDE0EEF25}" dt="2023-11-23T13:38:58.721" v="4736"/>
          <ac:cxnSpMkLst>
            <pc:docMk/>
            <pc:sldMk cId="3204202352" sldId="2142532404"/>
            <ac:cxnSpMk id="18" creationId="{28AA62ED-5C89-4E21-BEA3-D3CE68733D6D}"/>
          </ac:cxnSpMkLst>
        </pc:cxnChg>
      </pc:sldChg>
      <pc:sldChg chg="modSp add del mod ord">
        <pc:chgData name="Daniel Margetic (SECURITY)" userId="ee2278a4-4fec-4cd0-81f2-44424f444fea" providerId="ADAL" clId="{419864AD-0CCB-4F8F-B492-769EDE0EEF25}" dt="2023-11-22T02:13:08.944" v="2515" actId="47"/>
        <pc:sldMkLst>
          <pc:docMk/>
          <pc:sldMk cId="532957999" sldId="2142532405"/>
        </pc:sldMkLst>
        <pc:spChg chg="mod">
          <ac:chgData name="Daniel Margetic (SECURITY)" userId="ee2278a4-4fec-4cd0-81f2-44424f444fea" providerId="ADAL" clId="{419864AD-0CCB-4F8F-B492-769EDE0EEF25}" dt="2023-11-22T02:09:54.676" v="1626" actId="20577"/>
          <ac:spMkLst>
            <pc:docMk/>
            <pc:sldMk cId="532957999" sldId="2142532405"/>
            <ac:spMk id="4" creationId="{FD92F025-1776-4403-B9D2-623921B955C4}"/>
          </ac:spMkLst>
        </pc:spChg>
        <pc:spChg chg="mod">
          <ac:chgData name="Daniel Margetic (SECURITY)" userId="ee2278a4-4fec-4cd0-81f2-44424f444fea" providerId="ADAL" clId="{419864AD-0CCB-4F8F-B492-769EDE0EEF25}" dt="2023-11-22T02:09:54.696" v="1631" actId="20577"/>
          <ac:spMkLst>
            <pc:docMk/>
            <pc:sldMk cId="532957999" sldId="2142532405"/>
            <ac:spMk id="5" creationId="{26DAAD99-B0A4-4450-8DD7-E1274ABD2AC4}"/>
          </ac:spMkLst>
        </pc:spChg>
        <pc:spChg chg="mod">
          <ac:chgData name="Daniel Margetic (SECURITY)" userId="ee2278a4-4fec-4cd0-81f2-44424f444fea" providerId="ADAL" clId="{419864AD-0CCB-4F8F-B492-769EDE0EEF25}" dt="2023-11-22T02:09:54.682" v="1627" actId="20577"/>
          <ac:spMkLst>
            <pc:docMk/>
            <pc:sldMk cId="532957999" sldId="2142532405"/>
            <ac:spMk id="8" creationId="{4B5C319F-B8B1-45BD-9E8E-CE6EA54E14C4}"/>
          </ac:spMkLst>
        </pc:spChg>
        <pc:spChg chg="mod">
          <ac:chgData name="Daniel Margetic (SECURITY)" userId="ee2278a4-4fec-4cd0-81f2-44424f444fea" providerId="ADAL" clId="{419864AD-0CCB-4F8F-B492-769EDE0EEF25}" dt="2023-11-22T02:09:54.691" v="1630" actId="20577"/>
          <ac:spMkLst>
            <pc:docMk/>
            <pc:sldMk cId="532957999" sldId="2142532405"/>
            <ac:spMk id="9" creationId="{B766487E-9ACD-4696-B909-0BD529DF9077}"/>
          </ac:spMkLst>
        </pc:spChg>
        <pc:spChg chg="mod">
          <ac:chgData name="Daniel Margetic (SECURITY)" userId="ee2278a4-4fec-4cd0-81f2-44424f444fea" providerId="ADAL" clId="{419864AD-0CCB-4F8F-B492-769EDE0EEF25}" dt="2023-11-22T02:09:54.704" v="1632" actId="20577"/>
          <ac:spMkLst>
            <pc:docMk/>
            <pc:sldMk cId="532957999" sldId="2142532405"/>
            <ac:spMk id="10" creationId="{16C628AB-B86D-42DC-BED2-78A954B9C5FA}"/>
          </ac:spMkLst>
        </pc:spChg>
        <pc:cxnChg chg="mod">
          <ac:chgData name="Daniel Margetic (SECURITY)" userId="ee2278a4-4fec-4cd0-81f2-44424f444fea" providerId="ADAL" clId="{419864AD-0CCB-4F8F-B492-769EDE0EEF25}" dt="2023-11-22T02:09:54.685" v="1629"/>
          <ac:cxnSpMkLst>
            <pc:docMk/>
            <pc:sldMk cId="532957999" sldId="2142532405"/>
            <ac:cxnSpMk id="18" creationId="{28AA62ED-5C89-4E21-BEA3-D3CE68733D6D}"/>
          </ac:cxnSpMkLst>
        </pc:cxnChg>
      </pc:sldChg>
      <pc:sldChg chg="modSp add del mod ord">
        <pc:chgData name="Daniel Margetic (SECURITY)" userId="ee2278a4-4fec-4cd0-81f2-44424f444fea" providerId="ADAL" clId="{419864AD-0CCB-4F8F-B492-769EDE0EEF25}" dt="2023-11-23T12:16:19.577" v="2864" actId="47"/>
        <pc:sldMkLst>
          <pc:docMk/>
          <pc:sldMk cId="846434422" sldId="2142532405"/>
        </pc:sldMkLst>
        <pc:spChg chg="mod">
          <ac:chgData name="Daniel Margetic (SECURITY)" userId="ee2278a4-4fec-4cd0-81f2-44424f444fea" providerId="ADAL" clId="{419864AD-0CCB-4F8F-B492-769EDE0EEF25}" dt="2023-11-23T12:14:52.827" v="2823" actId="20577"/>
          <ac:spMkLst>
            <pc:docMk/>
            <pc:sldMk cId="846434422" sldId="2142532405"/>
            <ac:spMk id="4" creationId="{FD92F025-1776-4403-B9D2-623921B955C4}"/>
          </ac:spMkLst>
        </pc:spChg>
        <pc:spChg chg="mod">
          <ac:chgData name="Daniel Margetic (SECURITY)" userId="ee2278a4-4fec-4cd0-81f2-44424f444fea" providerId="ADAL" clId="{419864AD-0CCB-4F8F-B492-769EDE0EEF25}" dt="2023-11-23T12:14:52.854" v="2828" actId="20577"/>
          <ac:spMkLst>
            <pc:docMk/>
            <pc:sldMk cId="846434422" sldId="2142532405"/>
            <ac:spMk id="5" creationId="{26DAAD99-B0A4-4450-8DD7-E1274ABD2AC4}"/>
          </ac:spMkLst>
        </pc:spChg>
        <pc:spChg chg="mod">
          <ac:chgData name="Daniel Margetic (SECURITY)" userId="ee2278a4-4fec-4cd0-81f2-44424f444fea" providerId="ADAL" clId="{419864AD-0CCB-4F8F-B492-769EDE0EEF25}" dt="2023-11-23T12:14:52.834" v="2824" actId="20577"/>
          <ac:spMkLst>
            <pc:docMk/>
            <pc:sldMk cId="846434422" sldId="2142532405"/>
            <ac:spMk id="8" creationId="{4B5C319F-B8B1-45BD-9E8E-CE6EA54E14C4}"/>
          </ac:spMkLst>
        </pc:spChg>
        <pc:spChg chg="mod">
          <ac:chgData name="Daniel Margetic (SECURITY)" userId="ee2278a4-4fec-4cd0-81f2-44424f444fea" providerId="ADAL" clId="{419864AD-0CCB-4F8F-B492-769EDE0EEF25}" dt="2023-11-23T12:14:52.844" v="2827" actId="20577"/>
          <ac:spMkLst>
            <pc:docMk/>
            <pc:sldMk cId="846434422" sldId="2142532405"/>
            <ac:spMk id="9" creationId="{B766487E-9ACD-4696-B909-0BD529DF9077}"/>
          </ac:spMkLst>
        </pc:spChg>
        <pc:spChg chg="mod">
          <ac:chgData name="Daniel Margetic (SECURITY)" userId="ee2278a4-4fec-4cd0-81f2-44424f444fea" providerId="ADAL" clId="{419864AD-0CCB-4F8F-B492-769EDE0EEF25}" dt="2023-11-23T12:14:52.863" v="2829" actId="20577"/>
          <ac:spMkLst>
            <pc:docMk/>
            <pc:sldMk cId="846434422" sldId="2142532405"/>
            <ac:spMk id="10" creationId="{16C628AB-B86D-42DC-BED2-78A954B9C5FA}"/>
          </ac:spMkLst>
        </pc:spChg>
        <pc:cxnChg chg="mod">
          <ac:chgData name="Daniel Margetic (SECURITY)" userId="ee2278a4-4fec-4cd0-81f2-44424f444fea" providerId="ADAL" clId="{419864AD-0CCB-4F8F-B492-769EDE0EEF25}" dt="2023-11-23T12:14:52.840" v="2826"/>
          <ac:cxnSpMkLst>
            <pc:docMk/>
            <pc:sldMk cId="846434422" sldId="2142532405"/>
            <ac:cxnSpMk id="18" creationId="{28AA62ED-5C89-4E21-BEA3-D3CE68733D6D}"/>
          </ac:cxnSpMkLst>
        </pc:cxnChg>
      </pc:sldChg>
      <pc:sldChg chg="modSp add del mod ord">
        <pc:chgData name="Daniel Margetic (SECURITY)" userId="ee2278a4-4fec-4cd0-81f2-44424f444fea" providerId="ADAL" clId="{419864AD-0CCB-4F8F-B492-769EDE0EEF25}" dt="2023-11-23T12:11:57.903" v="2684" actId="47"/>
        <pc:sldMkLst>
          <pc:docMk/>
          <pc:sldMk cId="1705812310" sldId="2142532405"/>
        </pc:sldMkLst>
        <pc:spChg chg="mod">
          <ac:chgData name="Daniel Margetic (SECURITY)" userId="ee2278a4-4fec-4cd0-81f2-44424f444fea" providerId="ADAL" clId="{419864AD-0CCB-4F8F-B492-769EDE0EEF25}" dt="2023-11-23T12:10:58.038" v="2657" actId="20577"/>
          <ac:spMkLst>
            <pc:docMk/>
            <pc:sldMk cId="1705812310" sldId="2142532405"/>
            <ac:spMk id="4" creationId="{FD92F025-1776-4403-B9D2-623921B955C4}"/>
          </ac:spMkLst>
        </pc:spChg>
        <pc:spChg chg="mod">
          <ac:chgData name="Daniel Margetic (SECURITY)" userId="ee2278a4-4fec-4cd0-81f2-44424f444fea" providerId="ADAL" clId="{419864AD-0CCB-4F8F-B492-769EDE0EEF25}" dt="2023-11-23T12:10:58.072" v="2662" actId="20577"/>
          <ac:spMkLst>
            <pc:docMk/>
            <pc:sldMk cId="1705812310" sldId="2142532405"/>
            <ac:spMk id="5" creationId="{26DAAD99-B0A4-4450-8DD7-E1274ABD2AC4}"/>
          </ac:spMkLst>
        </pc:spChg>
        <pc:spChg chg="mod">
          <ac:chgData name="Daniel Margetic (SECURITY)" userId="ee2278a4-4fec-4cd0-81f2-44424f444fea" providerId="ADAL" clId="{419864AD-0CCB-4F8F-B492-769EDE0EEF25}" dt="2023-11-23T12:10:58.049" v="2658" actId="20577"/>
          <ac:spMkLst>
            <pc:docMk/>
            <pc:sldMk cId="1705812310" sldId="2142532405"/>
            <ac:spMk id="8" creationId="{4B5C319F-B8B1-45BD-9E8E-CE6EA54E14C4}"/>
          </ac:spMkLst>
        </pc:spChg>
        <pc:spChg chg="mod">
          <ac:chgData name="Daniel Margetic (SECURITY)" userId="ee2278a4-4fec-4cd0-81f2-44424f444fea" providerId="ADAL" clId="{419864AD-0CCB-4F8F-B492-769EDE0EEF25}" dt="2023-11-23T12:10:58.065" v="2661" actId="20577"/>
          <ac:spMkLst>
            <pc:docMk/>
            <pc:sldMk cId="1705812310" sldId="2142532405"/>
            <ac:spMk id="9" creationId="{B766487E-9ACD-4696-B909-0BD529DF9077}"/>
          </ac:spMkLst>
        </pc:spChg>
        <pc:spChg chg="mod">
          <ac:chgData name="Daniel Margetic (SECURITY)" userId="ee2278a4-4fec-4cd0-81f2-44424f444fea" providerId="ADAL" clId="{419864AD-0CCB-4F8F-B492-769EDE0EEF25}" dt="2023-11-23T12:10:58.079" v="2663" actId="20577"/>
          <ac:spMkLst>
            <pc:docMk/>
            <pc:sldMk cId="1705812310" sldId="2142532405"/>
            <ac:spMk id="10" creationId="{16C628AB-B86D-42DC-BED2-78A954B9C5FA}"/>
          </ac:spMkLst>
        </pc:spChg>
        <pc:cxnChg chg="mod">
          <ac:chgData name="Daniel Margetic (SECURITY)" userId="ee2278a4-4fec-4cd0-81f2-44424f444fea" providerId="ADAL" clId="{419864AD-0CCB-4F8F-B492-769EDE0EEF25}" dt="2023-11-23T12:10:58.053" v="2660"/>
          <ac:cxnSpMkLst>
            <pc:docMk/>
            <pc:sldMk cId="1705812310" sldId="2142532405"/>
            <ac:cxnSpMk id="18" creationId="{28AA62ED-5C89-4E21-BEA3-D3CE68733D6D}"/>
          </ac:cxnSpMkLst>
        </pc:cxnChg>
      </pc:sldChg>
      <pc:sldChg chg="modSp add del mod ord">
        <pc:chgData name="Daniel Margetic (SECURITY)" userId="ee2278a4-4fec-4cd0-81f2-44424f444fea" providerId="ADAL" clId="{419864AD-0CCB-4F8F-B492-769EDE0EEF25}" dt="2023-11-23T13:15:57.993" v="4177" actId="47"/>
        <pc:sldMkLst>
          <pc:docMk/>
          <pc:sldMk cId="1947601028" sldId="2142532405"/>
        </pc:sldMkLst>
        <pc:spChg chg="mod">
          <ac:chgData name="Daniel Margetic (SECURITY)" userId="ee2278a4-4fec-4cd0-81f2-44424f444fea" providerId="ADAL" clId="{419864AD-0CCB-4F8F-B492-769EDE0EEF25}" dt="2023-11-23T13:14:38.225" v="4130" actId="20577"/>
          <ac:spMkLst>
            <pc:docMk/>
            <pc:sldMk cId="1947601028" sldId="2142532405"/>
            <ac:spMk id="4" creationId="{FD92F025-1776-4403-B9D2-623921B955C4}"/>
          </ac:spMkLst>
        </pc:spChg>
        <pc:spChg chg="mod">
          <ac:chgData name="Daniel Margetic (SECURITY)" userId="ee2278a4-4fec-4cd0-81f2-44424f444fea" providerId="ADAL" clId="{419864AD-0CCB-4F8F-B492-769EDE0EEF25}" dt="2023-11-23T13:14:38.252" v="4135" actId="20577"/>
          <ac:spMkLst>
            <pc:docMk/>
            <pc:sldMk cId="1947601028" sldId="2142532405"/>
            <ac:spMk id="5" creationId="{26DAAD99-B0A4-4450-8DD7-E1274ABD2AC4}"/>
          </ac:spMkLst>
        </pc:spChg>
        <pc:spChg chg="mod">
          <ac:chgData name="Daniel Margetic (SECURITY)" userId="ee2278a4-4fec-4cd0-81f2-44424f444fea" providerId="ADAL" clId="{419864AD-0CCB-4F8F-B492-769EDE0EEF25}" dt="2023-11-23T13:14:38.231" v="4131" actId="20577"/>
          <ac:spMkLst>
            <pc:docMk/>
            <pc:sldMk cId="1947601028" sldId="2142532405"/>
            <ac:spMk id="8" creationId="{4B5C319F-B8B1-45BD-9E8E-CE6EA54E14C4}"/>
          </ac:spMkLst>
        </pc:spChg>
        <pc:spChg chg="mod">
          <ac:chgData name="Daniel Margetic (SECURITY)" userId="ee2278a4-4fec-4cd0-81f2-44424f444fea" providerId="ADAL" clId="{419864AD-0CCB-4F8F-B492-769EDE0EEF25}" dt="2023-11-23T13:14:38.246" v="4134" actId="20577"/>
          <ac:spMkLst>
            <pc:docMk/>
            <pc:sldMk cId="1947601028" sldId="2142532405"/>
            <ac:spMk id="9" creationId="{B766487E-9ACD-4696-B909-0BD529DF9077}"/>
          </ac:spMkLst>
        </pc:spChg>
        <pc:spChg chg="mod">
          <ac:chgData name="Daniel Margetic (SECURITY)" userId="ee2278a4-4fec-4cd0-81f2-44424f444fea" providerId="ADAL" clId="{419864AD-0CCB-4F8F-B492-769EDE0EEF25}" dt="2023-11-23T13:14:38.259" v="4136" actId="20577"/>
          <ac:spMkLst>
            <pc:docMk/>
            <pc:sldMk cId="1947601028" sldId="2142532405"/>
            <ac:spMk id="10" creationId="{16C628AB-B86D-42DC-BED2-78A954B9C5FA}"/>
          </ac:spMkLst>
        </pc:spChg>
        <pc:cxnChg chg="mod">
          <ac:chgData name="Daniel Margetic (SECURITY)" userId="ee2278a4-4fec-4cd0-81f2-44424f444fea" providerId="ADAL" clId="{419864AD-0CCB-4F8F-B492-769EDE0EEF25}" dt="2023-11-23T13:14:38.236" v="4133"/>
          <ac:cxnSpMkLst>
            <pc:docMk/>
            <pc:sldMk cId="1947601028" sldId="2142532405"/>
            <ac:cxnSpMk id="18" creationId="{28AA62ED-5C89-4E21-BEA3-D3CE68733D6D}"/>
          </ac:cxnSpMkLst>
        </pc:cxnChg>
      </pc:sldChg>
      <pc:sldChg chg="modSp add del mod ord">
        <pc:chgData name="Daniel Margetic (SECURITY)" userId="ee2278a4-4fec-4cd0-81f2-44424f444fea" providerId="ADAL" clId="{419864AD-0CCB-4F8F-B492-769EDE0EEF25}" dt="2023-11-23T13:41:20.377" v="5493" actId="2696"/>
        <pc:sldMkLst>
          <pc:docMk/>
          <pc:sldMk cId="2415824779" sldId="2142532405"/>
        </pc:sldMkLst>
        <pc:spChg chg="mod">
          <ac:chgData name="Daniel Margetic (SECURITY)" userId="ee2278a4-4fec-4cd0-81f2-44424f444fea" providerId="ADAL" clId="{419864AD-0CCB-4F8F-B492-769EDE0EEF25}" dt="2023-11-23T13:38:59.359" v="4743" actId="20577"/>
          <ac:spMkLst>
            <pc:docMk/>
            <pc:sldMk cId="2415824779" sldId="2142532405"/>
            <ac:spMk id="4" creationId="{FD92F025-1776-4403-B9D2-623921B955C4}"/>
          </ac:spMkLst>
        </pc:spChg>
        <pc:spChg chg="mod">
          <ac:chgData name="Daniel Margetic (SECURITY)" userId="ee2278a4-4fec-4cd0-81f2-44424f444fea" providerId="ADAL" clId="{419864AD-0CCB-4F8F-B492-769EDE0EEF25}" dt="2023-11-23T13:38:59.377" v="4748" actId="20577"/>
          <ac:spMkLst>
            <pc:docMk/>
            <pc:sldMk cId="2415824779" sldId="2142532405"/>
            <ac:spMk id="5" creationId="{26DAAD99-B0A4-4450-8DD7-E1274ABD2AC4}"/>
          </ac:spMkLst>
        </pc:spChg>
        <pc:spChg chg="mod">
          <ac:chgData name="Daniel Margetic (SECURITY)" userId="ee2278a4-4fec-4cd0-81f2-44424f444fea" providerId="ADAL" clId="{419864AD-0CCB-4F8F-B492-769EDE0EEF25}" dt="2023-11-23T13:38:59.366" v="4744" actId="20577"/>
          <ac:spMkLst>
            <pc:docMk/>
            <pc:sldMk cId="2415824779" sldId="2142532405"/>
            <ac:spMk id="8" creationId="{4B5C319F-B8B1-45BD-9E8E-CE6EA54E14C4}"/>
          </ac:spMkLst>
        </pc:spChg>
        <pc:spChg chg="mod">
          <ac:chgData name="Daniel Margetic (SECURITY)" userId="ee2278a4-4fec-4cd0-81f2-44424f444fea" providerId="ADAL" clId="{419864AD-0CCB-4F8F-B492-769EDE0EEF25}" dt="2023-11-23T13:38:59.373" v="4747" actId="20577"/>
          <ac:spMkLst>
            <pc:docMk/>
            <pc:sldMk cId="2415824779" sldId="2142532405"/>
            <ac:spMk id="9" creationId="{B766487E-9ACD-4696-B909-0BD529DF9077}"/>
          </ac:spMkLst>
        </pc:spChg>
        <pc:spChg chg="mod">
          <ac:chgData name="Daniel Margetic (SECURITY)" userId="ee2278a4-4fec-4cd0-81f2-44424f444fea" providerId="ADAL" clId="{419864AD-0CCB-4F8F-B492-769EDE0EEF25}" dt="2023-11-23T13:38:59.384" v="4749" actId="20577"/>
          <ac:spMkLst>
            <pc:docMk/>
            <pc:sldMk cId="2415824779" sldId="2142532405"/>
            <ac:spMk id="10" creationId="{16C628AB-B86D-42DC-BED2-78A954B9C5FA}"/>
          </ac:spMkLst>
        </pc:spChg>
        <pc:cxnChg chg="mod">
          <ac:chgData name="Daniel Margetic (SECURITY)" userId="ee2278a4-4fec-4cd0-81f2-44424f444fea" providerId="ADAL" clId="{419864AD-0CCB-4F8F-B492-769EDE0EEF25}" dt="2023-11-23T13:38:59.369" v="4746"/>
          <ac:cxnSpMkLst>
            <pc:docMk/>
            <pc:sldMk cId="2415824779" sldId="2142532405"/>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2541974395" sldId="2142532405"/>
        </pc:sldMkLst>
        <pc:spChg chg="mod">
          <ac:chgData name="Daniel Margetic (SECURITY)" userId="ee2278a4-4fec-4cd0-81f2-44424f444fea" providerId="ADAL" clId="{419864AD-0CCB-4F8F-B492-769EDE0EEF25}" dt="2023-11-17T01:45:04.800" v="175" actId="20577"/>
          <ac:spMkLst>
            <pc:docMk/>
            <pc:sldMk cId="2541974395" sldId="2142532405"/>
            <ac:spMk id="4" creationId="{FD92F025-1776-4403-B9D2-623921B955C4}"/>
          </ac:spMkLst>
        </pc:spChg>
        <pc:spChg chg="mod">
          <ac:chgData name="Daniel Margetic (SECURITY)" userId="ee2278a4-4fec-4cd0-81f2-44424f444fea" providerId="ADAL" clId="{419864AD-0CCB-4F8F-B492-769EDE0EEF25}" dt="2023-11-17T01:45:04.816" v="180" actId="20577"/>
          <ac:spMkLst>
            <pc:docMk/>
            <pc:sldMk cId="2541974395" sldId="2142532405"/>
            <ac:spMk id="5" creationId="{26DAAD99-B0A4-4450-8DD7-E1274ABD2AC4}"/>
          </ac:spMkLst>
        </pc:spChg>
        <pc:spChg chg="mod">
          <ac:chgData name="Daniel Margetic (SECURITY)" userId="ee2278a4-4fec-4cd0-81f2-44424f444fea" providerId="ADAL" clId="{419864AD-0CCB-4F8F-B492-769EDE0EEF25}" dt="2023-11-17T01:45:04.804" v="176" actId="20577"/>
          <ac:spMkLst>
            <pc:docMk/>
            <pc:sldMk cId="2541974395" sldId="2142532405"/>
            <ac:spMk id="8" creationId="{4B5C319F-B8B1-45BD-9E8E-CE6EA54E14C4}"/>
          </ac:spMkLst>
        </pc:spChg>
        <pc:spChg chg="mod">
          <ac:chgData name="Daniel Margetic (SECURITY)" userId="ee2278a4-4fec-4cd0-81f2-44424f444fea" providerId="ADAL" clId="{419864AD-0CCB-4F8F-B492-769EDE0EEF25}" dt="2023-11-17T01:45:04.812" v="179" actId="20577"/>
          <ac:spMkLst>
            <pc:docMk/>
            <pc:sldMk cId="2541974395" sldId="2142532405"/>
            <ac:spMk id="9" creationId="{B766487E-9ACD-4696-B909-0BD529DF9077}"/>
          </ac:spMkLst>
        </pc:spChg>
        <pc:spChg chg="mod">
          <ac:chgData name="Daniel Margetic (SECURITY)" userId="ee2278a4-4fec-4cd0-81f2-44424f444fea" providerId="ADAL" clId="{419864AD-0CCB-4F8F-B492-769EDE0EEF25}" dt="2023-11-17T01:45:04.823" v="181" actId="20577"/>
          <ac:spMkLst>
            <pc:docMk/>
            <pc:sldMk cId="2541974395" sldId="2142532405"/>
            <ac:spMk id="10" creationId="{16C628AB-B86D-42DC-BED2-78A954B9C5FA}"/>
          </ac:spMkLst>
        </pc:spChg>
        <pc:cxnChg chg="mod">
          <ac:chgData name="Daniel Margetic (SECURITY)" userId="ee2278a4-4fec-4cd0-81f2-44424f444fea" providerId="ADAL" clId="{419864AD-0CCB-4F8F-B492-769EDE0EEF25}" dt="2023-11-17T01:45:04.807" v="178"/>
          <ac:cxnSpMkLst>
            <pc:docMk/>
            <pc:sldMk cId="2541974395" sldId="2142532405"/>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3459161315" sldId="2142532405"/>
        </pc:sldMkLst>
        <pc:spChg chg="mod">
          <ac:chgData name="Daniel Margetic (SECURITY)" userId="ee2278a4-4fec-4cd0-81f2-44424f444fea" providerId="ADAL" clId="{419864AD-0CCB-4F8F-B492-769EDE0EEF25}" dt="2023-11-23T12:56:36.914" v="3012" actId="20577"/>
          <ac:spMkLst>
            <pc:docMk/>
            <pc:sldMk cId="3459161315" sldId="2142532405"/>
            <ac:spMk id="4" creationId="{FD92F025-1776-4403-B9D2-623921B955C4}"/>
          </ac:spMkLst>
        </pc:spChg>
        <pc:spChg chg="mod">
          <ac:chgData name="Daniel Margetic (SECURITY)" userId="ee2278a4-4fec-4cd0-81f2-44424f444fea" providerId="ADAL" clId="{419864AD-0CCB-4F8F-B492-769EDE0EEF25}" dt="2023-11-23T12:56:36.940" v="3017" actId="20577"/>
          <ac:spMkLst>
            <pc:docMk/>
            <pc:sldMk cId="3459161315" sldId="2142532405"/>
            <ac:spMk id="5" creationId="{26DAAD99-B0A4-4450-8DD7-E1274ABD2AC4}"/>
          </ac:spMkLst>
        </pc:spChg>
        <pc:spChg chg="mod">
          <ac:chgData name="Daniel Margetic (SECURITY)" userId="ee2278a4-4fec-4cd0-81f2-44424f444fea" providerId="ADAL" clId="{419864AD-0CCB-4F8F-B492-769EDE0EEF25}" dt="2023-11-23T12:56:36.920" v="3013" actId="20577"/>
          <ac:spMkLst>
            <pc:docMk/>
            <pc:sldMk cId="3459161315" sldId="2142532405"/>
            <ac:spMk id="8" creationId="{4B5C319F-B8B1-45BD-9E8E-CE6EA54E14C4}"/>
          </ac:spMkLst>
        </pc:spChg>
        <pc:spChg chg="mod">
          <ac:chgData name="Daniel Margetic (SECURITY)" userId="ee2278a4-4fec-4cd0-81f2-44424f444fea" providerId="ADAL" clId="{419864AD-0CCB-4F8F-B492-769EDE0EEF25}" dt="2023-11-23T12:56:36.935" v="3016" actId="20577"/>
          <ac:spMkLst>
            <pc:docMk/>
            <pc:sldMk cId="3459161315" sldId="2142532405"/>
            <ac:spMk id="9" creationId="{B766487E-9ACD-4696-B909-0BD529DF9077}"/>
          </ac:spMkLst>
        </pc:spChg>
        <pc:spChg chg="mod">
          <ac:chgData name="Daniel Margetic (SECURITY)" userId="ee2278a4-4fec-4cd0-81f2-44424f444fea" providerId="ADAL" clId="{419864AD-0CCB-4F8F-B492-769EDE0EEF25}" dt="2023-11-23T12:56:36.946" v="3018" actId="20577"/>
          <ac:spMkLst>
            <pc:docMk/>
            <pc:sldMk cId="3459161315" sldId="2142532405"/>
            <ac:spMk id="10" creationId="{16C628AB-B86D-42DC-BED2-78A954B9C5FA}"/>
          </ac:spMkLst>
        </pc:spChg>
        <pc:cxnChg chg="mod">
          <ac:chgData name="Daniel Margetic (SECURITY)" userId="ee2278a4-4fec-4cd0-81f2-44424f444fea" providerId="ADAL" clId="{419864AD-0CCB-4F8F-B492-769EDE0EEF25}" dt="2023-11-23T12:56:36.920" v="3015"/>
          <ac:cxnSpMkLst>
            <pc:docMk/>
            <pc:sldMk cId="3459161315" sldId="2142532405"/>
            <ac:cxnSpMk id="18" creationId="{28AA62ED-5C89-4E21-BEA3-D3CE68733D6D}"/>
          </ac:cxnSpMkLst>
        </pc:cxnChg>
      </pc:sldChg>
      <pc:sldChg chg="modSp add del mod ord">
        <pc:chgData name="Daniel Margetic (SECURITY)" userId="ee2278a4-4fec-4cd0-81f2-44424f444fea" providerId="ADAL" clId="{419864AD-0CCB-4F8F-B492-769EDE0EEF25}" dt="2023-11-22T02:13:08.944" v="2515" actId="47"/>
        <pc:sldMkLst>
          <pc:docMk/>
          <pc:sldMk cId="325369958" sldId="2142532406"/>
        </pc:sldMkLst>
        <pc:spChg chg="mod">
          <ac:chgData name="Daniel Margetic (SECURITY)" userId="ee2278a4-4fec-4cd0-81f2-44424f444fea" providerId="ADAL" clId="{419864AD-0CCB-4F8F-B492-769EDE0EEF25}" dt="2023-11-22T02:09:55.244" v="1636" actId="20577"/>
          <ac:spMkLst>
            <pc:docMk/>
            <pc:sldMk cId="325369958" sldId="2142532406"/>
            <ac:spMk id="4" creationId="{FD92F025-1776-4403-B9D2-623921B955C4}"/>
          </ac:spMkLst>
        </pc:spChg>
        <pc:spChg chg="mod">
          <ac:chgData name="Daniel Margetic (SECURITY)" userId="ee2278a4-4fec-4cd0-81f2-44424f444fea" providerId="ADAL" clId="{419864AD-0CCB-4F8F-B492-769EDE0EEF25}" dt="2023-11-22T02:09:55.288" v="1641" actId="20577"/>
          <ac:spMkLst>
            <pc:docMk/>
            <pc:sldMk cId="325369958" sldId="2142532406"/>
            <ac:spMk id="5" creationId="{26DAAD99-B0A4-4450-8DD7-E1274ABD2AC4}"/>
          </ac:spMkLst>
        </pc:spChg>
        <pc:spChg chg="mod">
          <ac:chgData name="Daniel Margetic (SECURITY)" userId="ee2278a4-4fec-4cd0-81f2-44424f444fea" providerId="ADAL" clId="{419864AD-0CCB-4F8F-B492-769EDE0EEF25}" dt="2023-11-22T02:09:55.251" v="1637" actId="20577"/>
          <ac:spMkLst>
            <pc:docMk/>
            <pc:sldMk cId="325369958" sldId="2142532406"/>
            <ac:spMk id="8" creationId="{4B5C319F-B8B1-45BD-9E8E-CE6EA54E14C4}"/>
          </ac:spMkLst>
        </pc:spChg>
        <pc:spChg chg="mod">
          <ac:chgData name="Daniel Margetic (SECURITY)" userId="ee2278a4-4fec-4cd0-81f2-44424f444fea" providerId="ADAL" clId="{419864AD-0CCB-4F8F-B492-769EDE0EEF25}" dt="2023-11-22T02:09:55.283" v="1640" actId="20577"/>
          <ac:spMkLst>
            <pc:docMk/>
            <pc:sldMk cId="325369958" sldId="2142532406"/>
            <ac:spMk id="9" creationId="{B766487E-9ACD-4696-B909-0BD529DF9077}"/>
          </ac:spMkLst>
        </pc:spChg>
        <pc:spChg chg="mod">
          <ac:chgData name="Daniel Margetic (SECURITY)" userId="ee2278a4-4fec-4cd0-81f2-44424f444fea" providerId="ADAL" clId="{419864AD-0CCB-4F8F-B492-769EDE0EEF25}" dt="2023-11-22T02:09:55.298" v="1642" actId="20577"/>
          <ac:spMkLst>
            <pc:docMk/>
            <pc:sldMk cId="325369958" sldId="2142532406"/>
            <ac:spMk id="10" creationId="{16C628AB-B86D-42DC-BED2-78A954B9C5FA}"/>
          </ac:spMkLst>
        </pc:spChg>
        <pc:cxnChg chg="mod">
          <ac:chgData name="Daniel Margetic (SECURITY)" userId="ee2278a4-4fec-4cd0-81f2-44424f444fea" providerId="ADAL" clId="{419864AD-0CCB-4F8F-B492-769EDE0EEF25}" dt="2023-11-22T02:09:55.269" v="1639"/>
          <ac:cxnSpMkLst>
            <pc:docMk/>
            <pc:sldMk cId="325369958" sldId="2142532406"/>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640269840" sldId="2142532406"/>
        </pc:sldMkLst>
        <pc:spChg chg="mod">
          <ac:chgData name="Daniel Margetic (SECURITY)" userId="ee2278a4-4fec-4cd0-81f2-44424f444fea" providerId="ADAL" clId="{419864AD-0CCB-4F8F-B492-769EDE0EEF25}" dt="2023-11-17T01:45:05.301" v="185" actId="20577"/>
          <ac:spMkLst>
            <pc:docMk/>
            <pc:sldMk cId="640269840" sldId="2142532406"/>
            <ac:spMk id="7" creationId="{DF68B3D7-6A77-446B-9BE0-5761866275FA}"/>
          </ac:spMkLst>
        </pc:spChg>
        <pc:spChg chg="mod">
          <ac:chgData name="Daniel Margetic (SECURITY)" userId="ee2278a4-4fec-4cd0-81f2-44424f444fea" providerId="ADAL" clId="{419864AD-0CCB-4F8F-B492-769EDE0EEF25}" dt="2023-11-17T01:45:05.307" v="186" actId="20577"/>
          <ac:spMkLst>
            <pc:docMk/>
            <pc:sldMk cId="640269840" sldId="2142532406"/>
            <ac:spMk id="8" creationId="{18E67519-EB92-47EA-95FF-71912384D9F3}"/>
          </ac:spMkLst>
        </pc:spChg>
      </pc:sldChg>
      <pc:sldChg chg="modSp add del mod ord">
        <pc:chgData name="Daniel Margetic (SECURITY)" userId="ee2278a4-4fec-4cd0-81f2-44424f444fea" providerId="ADAL" clId="{419864AD-0CCB-4F8F-B492-769EDE0EEF25}" dt="2023-11-23T13:41:20.377" v="5493" actId="2696"/>
        <pc:sldMkLst>
          <pc:docMk/>
          <pc:sldMk cId="812923648" sldId="2142532406"/>
        </pc:sldMkLst>
        <pc:spChg chg="mod">
          <ac:chgData name="Daniel Margetic (SECURITY)" userId="ee2278a4-4fec-4cd0-81f2-44424f444fea" providerId="ADAL" clId="{419864AD-0CCB-4F8F-B492-769EDE0EEF25}" dt="2023-11-23T13:38:59.790" v="4753" actId="20577"/>
          <ac:spMkLst>
            <pc:docMk/>
            <pc:sldMk cId="812923648" sldId="2142532406"/>
            <ac:spMk id="4" creationId="{FD92F025-1776-4403-B9D2-623921B955C4}"/>
          </ac:spMkLst>
        </pc:spChg>
        <pc:spChg chg="mod">
          <ac:chgData name="Daniel Margetic (SECURITY)" userId="ee2278a4-4fec-4cd0-81f2-44424f444fea" providerId="ADAL" clId="{419864AD-0CCB-4F8F-B492-769EDE0EEF25}" dt="2023-11-23T13:38:59.803" v="4758" actId="20577"/>
          <ac:spMkLst>
            <pc:docMk/>
            <pc:sldMk cId="812923648" sldId="2142532406"/>
            <ac:spMk id="5" creationId="{26DAAD99-B0A4-4450-8DD7-E1274ABD2AC4}"/>
          </ac:spMkLst>
        </pc:spChg>
        <pc:spChg chg="mod">
          <ac:chgData name="Daniel Margetic (SECURITY)" userId="ee2278a4-4fec-4cd0-81f2-44424f444fea" providerId="ADAL" clId="{419864AD-0CCB-4F8F-B492-769EDE0EEF25}" dt="2023-11-23T13:38:59.794" v="4754" actId="20577"/>
          <ac:spMkLst>
            <pc:docMk/>
            <pc:sldMk cId="812923648" sldId="2142532406"/>
            <ac:spMk id="8" creationId="{4B5C319F-B8B1-45BD-9E8E-CE6EA54E14C4}"/>
          </ac:spMkLst>
        </pc:spChg>
        <pc:spChg chg="mod">
          <ac:chgData name="Daniel Margetic (SECURITY)" userId="ee2278a4-4fec-4cd0-81f2-44424f444fea" providerId="ADAL" clId="{419864AD-0CCB-4F8F-B492-769EDE0EEF25}" dt="2023-11-23T13:38:59.799" v="4757" actId="20577"/>
          <ac:spMkLst>
            <pc:docMk/>
            <pc:sldMk cId="812923648" sldId="2142532406"/>
            <ac:spMk id="9" creationId="{B766487E-9ACD-4696-B909-0BD529DF9077}"/>
          </ac:spMkLst>
        </pc:spChg>
        <pc:spChg chg="mod">
          <ac:chgData name="Daniel Margetic (SECURITY)" userId="ee2278a4-4fec-4cd0-81f2-44424f444fea" providerId="ADAL" clId="{419864AD-0CCB-4F8F-B492-769EDE0EEF25}" dt="2023-11-23T13:38:59.809" v="4759" actId="20577"/>
          <ac:spMkLst>
            <pc:docMk/>
            <pc:sldMk cId="812923648" sldId="2142532406"/>
            <ac:spMk id="10" creationId="{16C628AB-B86D-42DC-BED2-78A954B9C5FA}"/>
          </ac:spMkLst>
        </pc:spChg>
        <pc:cxnChg chg="mod">
          <ac:chgData name="Daniel Margetic (SECURITY)" userId="ee2278a4-4fec-4cd0-81f2-44424f444fea" providerId="ADAL" clId="{419864AD-0CCB-4F8F-B492-769EDE0EEF25}" dt="2023-11-23T13:38:59.797" v="4756"/>
          <ac:cxnSpMkLst>
            <pc:docMk/>
            <pc:sldMk cId="812923648" sldId="2142532406"/>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290741507" sldId="2142532406"/>
        </pc:sldMkLst>
        <pc:spChg chg="mod">
          <ac:chgData name="Daniel Margetic (SECURITY)" userId="ee2278a4-4fec-4cd0-81f2-44424f444fea" providerId="ADAL" clId="{419864AD-0CCB-4F8F-B492-769EDE0EEF25}" dt="2023-11-23T12:56:37.048" v="3022" actId="20577"/>
          <ac:spMkLst>
            <pc:docMk/>
            <pc:sldMk cId="1290741507" sldId="2142532406"/>
            <ac:spMk id="4" creationId="{FD92F025-1776-4403-B9D2-623921B955C4}"/>
          </ac:spMkLst>
        </pc:spChg>
        <pc:spChg chg="mod">
          <ac:chgData name="Daniel Margetic (SECURITY)" userId="ee2278a4-4fec-4cd0-81f2-44424f444fea" providerId="ADAL" clId="{419864AD-0CCB-4F8F-B492-769EDE0EEF25}" dt="2023-11-23T12:56:37.090" v="3027" actId="20577"/>
          <ac:spMkLst>
            <pc:docMk/>
            <pc:sldMk cId="1290741507" sldId="2142532406"/>
            <ac:spMk id="5" creationId="{26DAAD99-B0A4-4450-8DD7-E1274ABD2AC4}"/>
          </ac:spMkLst>
        </pc:spChg>
        <pc:spChg chg="mod">
          <ac:chgData name="Daniel Margetic (SECURITY)" userId="ee2278a4-4fec-4cd0-81f2-44424f444fea" providerId="ADAL" clId="{419864AD-0CCB-4F8F-B492-769EDE0EEF25}" dt="2023-11-23T12:56:37.053" v="3023" actId="20577"/>
          <ac:spMkLst>
            <pc:docMk/>
            <pc:sldMk cId="1290741507" sldId="2142532406"/>
            <ac:spMk id="8" creationId="{4B5C319F-B8B1-45BD-9E8E-CE6EA54E14C4}"/>
          </ac:spMkLst>
        </pc:spChg>
        <pc:spChg chg="mod">
          <ac:chgData name="Daniel Margetic (SECURITY)" userId="ee2278a4-4fec-4cd0-81f2-44424f444fea" providerId="ADAL" clId="{419864AD-0CCB-4F8F-B492-769EDE0EEF25}" dt="2023-11-23T12:56:37.080" v="3026" actId="20577"/>
          <ac:spMkLst>
            <pc:docMk/>
            <pc:sldMk cId="1290741507" sldId="2142532406"/>
            <ac:spMk id="9" creationId="{B766487E-9ACD-4696-B909-0BD529DF9077}"/>
          </ac:spMkLst>
        </pc:spChg>
        <pc:spChg chg="mod">
          <ac:chgData name="Daniel Margetic (SECURITY)" userId="ee2278a4-4fec-4cd0-81f2-44424f444fea" providerId="ADAL" clId="{419864AD-0CCB-4F8F-B492-769EDE0EEF25}" dt="2023-11-23T12:56:37.099" v="3028" actId="20577"/>
          <ac:spMkLst>
            <pc:docMk/>
            <pc:sldMk cId="1290741507" sldId="2142532406"/>
            <ac:spMk id="10" creationId="{16C628AB-B86D-42DC-BED2-78A954B9C5FA}"/>
          </ac:spMkLst>
        </pc:spChg>
        <pc:cxnChg chg="mod">
          <ac:chgData name="Daniel Margetic (SECURITY)" userId="ee2278a4-4fec-4cd0-81f2-44424f444fea" providerId="ADAL" clId="{419864AD-0CCB-4F8F-B492-769EDE0EEF25}" dt="2023-11-23T12:56:37.057" v="3025"/>
          <ac:cxnSpMkLst>
            <pc:docMk/>
            <pc:sldMk cId="1290741507" sldId="2142532406"/>
            <ac:cxnSpMk id="18" creationId="{28AA62ED-5C89-4E21-BEA3-D3CE68733D6D}"/>
          </ac:cxnSpMkLst>
        </pc:cxnChg>
      </pc:sldChg>
      <pc:sldChg chg="modSp add del mod ord">
        <pc:chgData name="Daniel Margetic (SECURITY)" userId="ee2278a4-4fec-4cd0-81f2-44424f444fea" providerId="ADAL" clId="{419864AD-0CCB-4F8F-B492-769EDE0EEF25}" dt="2023-11-23T12:16:19.577" v="2864" actId="47"/>
        <pc:sldMkLst>
          <pc:docMk/>
          <pc:sldMk cId="2244057048" sldId="2142532406"/>
        </pc:sldMkLst>
        <pc:spChg chg="mod">
          <ac:chgData name="Daniel Margetic (SECURITY)" userId="ee2278a4-4fec-4cd0-81f2-44424f444fea" providerId="ADAL" clId="{419864AD-0CCB-4F8F-B492-769EDE0EEF25}" dt="2023-11-23T12:14:52.988" v="2833" actId="20577"/>
          <ac:spMkLst>
            <pc:docMk/>
            <pc:sldMk cId="2244057048" sldId="2142532406"/>
            <ac:spMk id="4" creationId="{FD92F025-1776-4403-B9D2-623921B955C4}"/>
          </ac:spMkLst>
        </pc:spChg>
        <pc:spChg chg="mod">
          <ac:chgData name="Daniel Margetic (SECURITY)" userId="ee2278a4-4fec-4cd0-81f2-44424f444fea" providerId="ADAL" clId="{419864AD-0CCB-4F8F-B492-769EDE0EEF25}" dt="2023-11-23T12:14:53.009" v="2838" actId="20577"/>
          <ac:spMkLst>
            <pc:docMk/>
            <pc:sldMk cId="2244057048" sldId="2142532406"/>
            <ac:spMk id="5" creationId="{26DAAD99-B0A4-4450-8DD7-E1274ABD2AC4}"/>
          </ac:spMkLst>
        </pc:spChg>
        <pc:spChg chg="mod">
          <ac:chgData name="Daniel Margetic (SECURITY)" userId="ee2278a4-4fec-4cd0-81f2-44424f444fea" providerId="ADAL" clId="{419864AD-0CCB-4F8F-B492-769EDE0EEF25}" dt="2023-11-23T12:14:52.992" v="2834" actId="20577"/>
          <ac:spMkLst>
            <pc:docMk/>
            <pc:sldMk cId="2244057048" sldId="2142532406"/>
            <ac:spMk id="8" creationId="{4B5C319F-B8B1-45BD-9E8E-CE6EA54E14C4}"/>
          </ac:spMkLst>
        </pc:spChg>
        <pc:spChg chg="mod">
          <ac:chgData name="Daniel Margetic (SECURITY)" userId="ee2278a4-4fec-4cd0-81f2-44424f444fea" providerId="ADAL" clId="{419864AD-0CCB-4F8F-B492-769EDE0EEF25}" dt="2023-11-23T12:14:53.004" v="2837" actId="20577"/>
          <ac:spMkLst>
            <pc:docMk/>
            <pc:sldMk cId="2244057048" sldId="2142532406"/>
            <ac:spMk id="9" creationId="{B766487E-9ACD-4696-B909-0BD529DF9077}"/>
          </ac:spMkLst>
        </pc:spChg>
        <pc:spChg chg="mod">
          <ac:chgData name="Daniel Margetic (SECURITY)" userId="ee2278a4-4fec-4cd0-81f2-44424f444fea" providerId="ADAL" clId="{419864AD-0CCB-4F8F-B492-769EDE0EEF25}" dt="2023-11-23T12:14:53.017" v="2839" actId="20577"/>
          <ac:spMkLst>
            <pc:docMk/>
            <pc:sldMk cId="2244057048" sldId="2142532406"/>
            <ac:spMk id="10" creationId="{16C628AB-B86D-42DC-BED2-78A954B9C5FA}"/>
          </ac:spMkLst>
        </pc:spChg>
        <pc:cxnChg chg="mod">
          <ac:chgData name="Daniel Margetic (SECURITY)" userId="ee2278a4-4fec-4cd0-81f2-44424f444fea" providerId="ADAL" clId="{419864AD-0CCB-4F8F-B492-769EDE0EEF25}" dt="2023-11-23T12:14:52.995" v="2836"/>
          <ac:cxnSpMkLst>
            <pc:docMk/>
            <pc:sldMk cId="2244057048" sldId="2142532406"/>
            <ac:cxnSpMk id="18" creationId="{28AA62ED-5C89-4E21-BEA3-D3CE68733D6D}"/>
          </ac:cxnSpMkLst>
        </pc:cxnChg>
      </pc:sldChg>
      <pc:sldChg chg="modSp add del mod ord">
        <pc:chgData name="Daniel Margetic (SECURITY)" userId="ee2278a4-4fec-4cd0-81f2-44424f444fea" providerId="ADAL" clId="{419864AD-0CCB-4F8F-B492-769EDE0EEF25}" dt="2023-11-23T12:11:57.903" v="2684" actId="47"/>
        <pc:sldMkLst>
          <pc:docMk/>
          <pc:sldMk cId="2691158146" sldId="2142532406"/>
        </pc:sldMkLst>
        <pc:spChg chg="mod">
          <ac:chgData name="Daniel Margetic (SECURITY)" userId="ee2278a4-4fec-4cd0-81f2-44424f444fea" providerId="ADAL" clId="{419864AD-0CCB-4F8F-B492-769EDE0EEF25}" dt="2023-11-23T12:10:58.202" v="2667" actId="20577"/>
          <ac:spMkLst>
            <pc:docMk/>
            <pc:sldMk cId="2691158146" sldId="2142532406"/>
            <ac:spMk id="4" creationId="{FD92F025-1776-4403-B9D2-623921B955C4}"/>
          </ac:spMkLst>
        </pc:spChg>
        <pc:spChg chg="mod">
          <ac:chgData name="Daniel Margetic (SECURITY)" userId="ee2278a4-4fec-4cd0-81f2-44424f444fea" providerId="ADAL" clId="{419864AD-0CCB-4F8F-B492-769EDE0EEF25}" dt="2023-11-23T12:10:58.228" v="2672" actId="20577"/>
          <ac:spMkLst>
            <pc:docMk/>
            <pc:sldMk cId="2691158146" sldId="2142532406"/>
            <ac:spMk id="5" creationId="{26DAAD99-B0A4-4450-8DD7-E1274ABD2AC4}"/>
          </ac:spMkLst>
        </pc:spChg>
        <pc:spChg chg="mod">
          <ac:chgData name="Daniel Margetic (SECURITY)" userId="ee2278a4-4fec-4cd0-81f2-44424f444fea" providerId="ADAL" clId="{419864AD-0CCB-4F8F-B492-769EDE0EEF25}" dt="2023-11-23T12:10:58.207" v="2668" actId="20577"/>
          <ac:spMkLst>
            <pc:docMk/>
            <pc:sldMk cId="2691158146" sldId="2142532406"/>
            <ac:spMk id="8" creationId="{4B5C319F-B8B1-45BD-9E8E-CE6EA54E14C4}"/>
          </ac:spMkLst>
        </pc:spChg>
        <pc:spChg chg="mod">
          <ac:chgData name="Daniel Margetic (SECURITY)" userId="ee2278a4-4fec-4cd0-81f2-44424f444fea" providerId="ADAL" clId="{419864AD-0CCB-4F8F-B492-769EDE0EEF25}" dt="2023-11-23T12:10:58.222" v="2671" actId="20577"/>
          <ac:spMkLst>
            <pc:docMk/>
            <pc:sldMk cId="2691158146" sldId="2142532406"/>
            <ac:spMk id="9" creationId="{B766487E-9ACD-4696-B909-0BD529DF9077}"/>
          </ac:spMkLst>
        </pc:spChg>
        <pc:spChg chg="mod">
          <ac:chgData name="Daniel Margetic (SECURITY)" userId="ee2278a4-4fec-4cd0-81f2-44424f444fea" providerId="ADAL" clId="{419864AD-0CCB-4F8F-B492-769EDE0EEF25}" dt="2023-11-23T12:10:58.237" v="2673" actId="20577"/>
          <ac:spMkLst>
            <pc:docMk/>
            <pc:sldMk cId="2691158146" sldId="2142532406"/>
            <ac:spMk id="10" creationId="{16C628AB-B86D-42DC-BED2-78A954B9C5FA}"/>
          </ac:spMkLst>
        </pc:spChg>
        <pc:cxnChg chg="mod">
          <ac:chgData name="Daniel Margetic (SECURITY)" userId="ee2278a4-4fec-4cd0-81f2-44424f444fea" providerId="ADAL" clId="{419864AD-0CCB-4F8F-B492-769EDE0EEF25}" dt="2023-11-23T12:10:58.212" v="2670"/>
          <ac:cxnSpMkLst>
            <pc:docMk/>
            <pc:sldMk cId="2691158146" sldId="2142532406"/>
            <ac:cxnSpMk id="18" creationId="{28AA62ED-5C89-4E21-BEA3-D3CE68733D6D}"/>
          </ac:cxnSpMkLst>
        </pc:cxnChg>
      </pc:sldChg>
      <pc:sldChg chg="modSp add del mod ord">
        <pc:chgData name="Daniel Margetic (SECURITY)" userId="ee2278a4-4fec-4cd0-81f2-44424f444fea" providerId="ADAL" clId="{419864AD-0CCB-4F8F-B492-769EDE0EEF25}" dt="2023-11-23T13:15:57.993" v="4177" actId="47"/>
        <pc:sldMkLst>
          <pc:docMk/>
          <pc:sldMk cId="2998730505" sldId="2142532406"/>
        </pc:sldMkLst>
        <pc:spChg chg="mod">
          <ac:chgData name="Daniel Margetic (SECURITY)" userId="ee2278a4-4fec-4cd0-81f2-44424f444fea" providerId="ADAL" clId="{419864AD-0CCB-4F8F-B492-769EDE0EEF25}" dt="2023-11-23T13:14:38.375" v="4140" actId="20577"/>
          <ac:spMkLst>
            <pc:docMk/>
            <pc:sldMk cId="2998730505" sldId="2142532406"/>
            <ac:spMk id="4" creationId="{FD92F025-1776-4403-B9D2-623921B955C4}"/>
          </ac:spMkLst>
        </pc:spChg>
        <pc:spChg chg="mod">
          <ac:chgData name="Daniel Margetic (SECURITY)" userId="ee2278a4-4fec-4cd0-81f2-44424f444fea" providerId="ADAL" clId="{419864AD-0CCB-4F8F-B492-769EDE0EEF25}" dt="2023-11-23T13:14:38.400" v="4145" actId="20577"/>
          <ac:spMkLst>
            <pc:docMk/>
            <pc:sldMk cId="2998730505" sldId="2142532406"/>
            <ac:spMk id="5" creationId="{26DAAD99-B0A4-4450-8DD7-E1274ABD2AC4}"/>
          </ac:spMkLst>
        </pc:spChg>
        <pc:spChg chg="mod">
          <ac:chgData name="Daniel Margetic (SECURITY)" userId="ee2278a4-4fec-4cd0-81f2-44424f444fea" providerId="ADAL" clId="{419864AD-0CCB-4F8F-B492-769EDE0EEF25}" dt="2023-11-23T13:14:38.381" v="4141" actId="20577"/>
          <ac:spMkLst>
            <pc:docMk/>
            <pc:sldMk cId="2998730505" sldId="2142532406"/>
            <ac:spMk id="8" creationId="{4B5C319F-B8B1-45BD-9E8E-CE6EA54E14C4}"/>
          </ac:spMkLst>
        </pc:spChg>
        <pc:spChg chg="mod">
          <ac:chgData name="Daniel Margetic (SECURITY)" userId="ee2278a4-4fec-4cd0-81f2-44424f444fea" providerId="ADAL" clId="{419864AD-0CCB-4F8F-B492-769EDE0EEF25}" dt="2023-11-23T13:14:38.395" v="4144" actId="20577"/>
          <ac:spMkLst>
            <pc:docMk/>
            <pc:sldMk cId="2998730505" sldId="2142532406"/>
            <ac:spMk id="9" creationId="{B766487E-9ACD-4696-B909-0BD529DF9077}"/>
          </ac:spMkLst>
        </pc:spChg>
        <pc:spChg chg="mod">
          <ac:chgData name="Daniel Margetic (SECURITY)" userId="ee2278a4-4fec-4cd0-81f2-44424f444fea" providerId="ADAL" clId="{419864AD-0CCB-4F8F-B492-769EDE0EEF25}" dt="2023-11-23T13:14:38.408" v="4146" actId="20577"/>
          <ac:spMkLst>
            <pc:docMk/>
            <pc:sldMk cId="2998730505" sldId="2142532406"/>
            <ac:spMk id="10" creationId="{16C628AB-B86D-42DC-BED2-78A954B9C5FA}"/>
          </ac:spMkLst>
        </pc:spChg>
        <pc:cxnChg chg="mod">
          <ac:chgData name="Daniel Margetic (SECURITY)" userId="ee2278a4-4fec-4cd0-81f2-44424f444fea" providerId="ADAL" clId="{419864AD-0CCB-4F8F-B492-769EDE0EEF25}" dt="2023-11-23T13:14:38.385" v="4143"/>
          <ac:cxnSpMkLst>
            <pc:docMk/>
            <pc:sldMk cId="2998730505" sldId="2142532406"/>
            <ac:cxnSpMk id="18" creationId="{28AA62ED-5C89-4E21-BEA3-D3CE68733D6D}"/>
          </ac:cxnSpMkLst>
        </pc:cxnChg>
      </pc:sldChg>
      <pc:sldChg chg="modSp add del mod ord">
        <pc:chgData name="Daniel Margetic (SECURITY)" userId="ee2278a4-4fec-4cd0-81f2-44424f444fea" providerId="ADAL" clId="{419864AD-0CCB-4F8F-B492-769EDE0EEF25}" dt="2023-11-23T13:15:57.993" v="4177" actId="47"/>
        <pc:sldMkLst>
          <pc:docMk/>
          <pc:sldMk cId="477638331" sldId="2142532407"/>
        </pc:sldMkLst>
        <pc:spChg chg="mod">
          <ac:chgData name="Daniel Margetic (SECURITY)" userId="ee2278a4-4fec-4cd0-81f2-44424f444fea" providerId="ADAL" clId="{419864AD-0CCB-4F8F-B492-769EDE0EEF25}" dt="2023-11-23T13:14:38.934" v="4150" actId="20577"/>
          <ac:spMkLst>
            <pc:docMk/>
            <pc:sldMk cId="477638331" sldId="2142532407"/>
            <ac:spMk id="4" creationId="{FD92F025-1776-4403-B9D2-623921B955C4}"/>
          </ac:spMkLst>
        </pc:spChg>
        <pc:spChg chg="mod">
          <ac:chgData name="Daniel Margetic (SECURITY)" userId="ee2278a4-4fec-4cd0-81f2-44424f444fea" providerId="ADAL" clId="{419864AD-0CCB-4F8F-B492-769EDE0EEF25}" dt="2023-11-23T13:14:38.962" v="4155" actId="20577"/>
          <ac:spMkLst>
            <pc:docMk/>
            <pc:sldMk cId="477638331" sldId="2142532407"/>
            <ac:spMk id="5" creationId="{26DAAD99-B0A4-4450-8DD7-E1274ABD2AC4}"/>
          </ac:spMkLst>
        </pc:spChg>
        <pc:spChg chg="mod">
          <ac:chgData name="Daniel Margetic (SECURITY)" userId="ee2278a4-4fec-4cd0-81f2-44424f444fea" providerId="ADAL" clId="{419864AD-0CCB-4F8F-B492-769EDE0EEF25}" dt="2023-11-23T13:14:38.941" v="4151" actId="20577"/>
          <ac:spMkLst>
            <pc:docMk/>
            <pc:sldMk cId="477638331" sldId="2142532407"/>
            <ac:spMk id="8" creationId="{4B5C319F-B8B1-45BD-9E8E-CE6EA54E14C4}"/>
          </ac:spMkLst>
        </pc:spChg>
        <pc:spChg chg="mod">
          <ac:chgData name="Daniel Margetic (SECURITY)" userId="ee2278a4-4fec-4cd0-81f2-44424f444fea" providerId="ADAL" clId="{419864AD-0CCB-4F8F-B492-769EDE0EEF25}" dt="2023-11-23T13:14:38.957" v="4154" actId="20577"/>
          <ac:spMkLst>
            <pc:docMk/>
            <pc:sldMk cId="477638331" sldId="2142532407"/>
            <ac:spMk id="9" creationId="{B766487E-9ACD-4696-B909-0BD529DF9077}"/>
          </ac:spMkLst>
        </pc:spChg>
        <pc:spChg chg="mod">
          <ac:chgData name="Daniel Margetic (SECURITY)" userId="ee2278a4-4fec-4cd0-81f2-44424f444fea" providerId="ADAL" clId="{419864AD-0CCB-4F8F-B492-769EDE0EEF25}" dt="2023-11-23T13:14:38.964" v="4156" actId="20577"/>
          <ac:spMkLst>
            <pc:docMk/>
            <pc:sldMk cId="477638331" sldId="2142532407"/>
            <ac:spMk id="10" creationId="{16C628AB-B86D-42DC-BED2-78A954B9C5FA}"/>
          </ac:spMkLst>
        </pc:spChg>
        <pc:cxnChg chg="mod">
          <ac:chgData name="Daniel Margetic (SECURITY)" userId="ee2278a4-4fec-4cd0-81f2-44424f444fea" providerId="ADAL" clId="{419864AD-0CCB-4F8F-B492-769EDE0EEF25}" dt="2023-11-23T13:14:38.945" v="4153"/>
          <ac:cxnSpMkLst>
            <pc:docMk/>
            <pc:sldMk cId="477638331" sldId="2142532407"/>
            <ac:cxnSpMk id="18" creationId="{28AA62ED-5C89-4E21-BEA3-D3CE68733D6D}"/>
          </ac:cxnSpMkLst>
        </pc:cxnChg>
      </pc:sldChg>
      <pc:sldChg chg="modSp add del mod ord">
        <pc:chgData name="Daniel Margetic (SECURITY)" userId="ee2278a4-4fec-4cd0-81f2-44424f444fea" providerId="ADAL" clId="{419864AD-0CCB-4F8F-B492-769EDE0EEF25}" dt="2023-11-23T12:16:19.577" v="2864" actId="47"/>
        <pc:sldMkLst>
          <pc:docMk/>
          <pc:sldMk cId="870377793" sldId="2142532407"/>
        </pc:sldMkLst>
        <pc:spChg chg="mod">
          <ac:chgData name="Daniel Margetic (SECURITY)" userId="ee2278a4-4fec-4cd0-81f2-44424f444fea" providerId="ADAL" clId="{419864AD-0CCB-4F8F-B492-769EDE0EEF25}" dt="2023-11-23T12:14:53.863" v="2843" actId="20577"/>
          <ac:spMkLst>
            <pc:docMk/>
            <pc:sldMk cId="870377793" sldId="2142532407"/>
            <ac:spMk id="4" creationId="{FD92F025-1776-4403-B9D2-623921B955C4}"/>
          </ac:spMkLst>
        </pc:spChg>
        <pc:spChg chg="mod">
          <ac:chgData name="Daniel Margetic (SECURITY)" userId="ee2278a4-4fec-4cd0-81f2-44424f444fea" providerId="ADAL" clId="{419864AD-0CCB-4F8F-B492-769EDE0EEF25}" dt="2023-11-23T12:14:53.891" v="2848" actId="20577"/>
          <ac:spMkLst>
            <pc:docMk/>
            <pc:sldMk cId="870377793" sldId="2142532407"/>
            <ac:spMk id="5" creationId="{26DAAD99-B0A4-4450-8DD7-E1274ABD2AC4}"/>
          </ac:spMkLst>
        </pc:spChg>
        <pc:spChg chg="mod">
          <ac:chgData name="Daniel Margetic (SECURITY)" userId="ee2278a4-4fec-4cd0-81f2-44424f444fea" providerId="ADAL" clId="{419864AD-0CCB-4F8F-B492-769EDE0EEF25}" dt="2023-11-23T12:14:53.867" v="2844" actId="20577"/>
          <ac:spMkLst>
            <pc:docMk/>
            <pc:sldMk cId="870377793" sldId="2142532407"/>
            <ac:spMk id="8" creationId="{4B5C319F-B8B1-45BD-9E8E-CE6EA54E14C4}"/>
          </ac:spMkLst>
        </pc:spChg>
        <pc:spChg chg="mod">
          <ac:chgData name="Daniel Margetic (SECURITY)" userId="ee2278a4-4fec-4cd0-81f2-44424f444fea" providerId="ADAL" clId="{419864AD-0CCB-4F8F-B492-769EDE0EEF25}" dt="2023-11-23T12:14:53.885" v="2847" actId="20577"/>
          <ac:spMkLst>
            <pc:docMk/>
            <pc:sldMk cId="870377793" sldId="2142532407"/>
            <ac:spMk id="9" creationId="{B766487E-9ACD-4696-B909-0BD529DF9077}"/>
          </ac:spMkLst>
        </pc:spChg>
        <pc:spChg chg="mod">
          <ac:chgData name="Daniel Margetic (SECURITY)" userId="ee2278a4-4fec-4cd0-81f2-44424f444fea" providerId="ADAL" clId="{419864AD-0CCB-4F8F-B492-769EDE0EEF25}" dt="2023-11-23T12:14:53.902" v="2849" actId="20577"/>
          <ac:spMkLst>
            <pc:docMk/>
            <pc:sldMk cId="870377793" sldId="2142532407"/>
            <ac:spMk id="10" creationId="{16C628AB-B86D-42DC-BED2-78A954B9C5FA}"/>
          </ac:spMkLst>
        </pc:spChg>
        <pc:cxnChg chg="mod">
          <ac:chgData name="Daniel Margetic (SECURITY)" userId="ee2278a4-4fec-4cd0-81f2-44424f444fea" providerId="ADAL" clId="{419864AD-0CCB-4F8F-B492-769EDE0EEF25}" dt="2023-11-23T12:14:53.871" v="2846"/>
          <ac:cxnSpMkLst>
            <pc:docMk/>
            <pc:sldMk cId="870377793" sldId="2142532407"/>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996252791" sldId="2142532407"/>
        </pc:sldMkLst>
        <pc:spChg chg="mod">
          <ac:chgData name="Daniel Margetic (SECURITY)" userId="ee2278a4-4fec-4cd0-81f2-44424f444fea" providerId="ADAL" clId="{419864AD-0CCB-4F8F-B492-769EDE0EEF25}" dt="2023-11-23T13:39:00.165" v="4763" actId="20577"/>
          <ac:spMkLst>
            <pc:docMk/>
            <pc:sldMk cId="996252791" sldId="2142532407"/>
            <ac:spMk id="4" creationId="{FD92F025-1776-4403-B9D2-623921B955C4}"/>
          </ac:spMkLst>
        </pc:spChg>
        <pc:spChg chg="mod">
          <ac:chgData name="Daniel Margetic (SECURITY)" userId="ee2278a4-4fec-4cd0-81f2-44424f444fea" providerId="ADAL" clId="{419864AD-0CCB-4F8F-B492-769EDE0EEF25}" dt="2023-11-23T13:39:00.188" v="4768" actId="20577"/>
          <ac:spMkLst>
            <pc:docMk/>
            <pc:sldMk cId="996252791" sldId="2142532407"/>
            <ac:spMk id="5" creationId="{26DAAD99-B0A4-4450-8DD7-E1274ABD2AC4}"/>
          </ac:spMkLst>
        </pc:spChg>
        <pc:spChg chg="mod">
          <ac:chgData name="Daniel Margetic (SECURITY)" userId="ee2278a4-4fec-4cd0-81f2-44424f444fea" providerId="ADAL" clId="{419864AD-0CCB-4F8F-B492-769EDE0EEF25}" dt="2023-11-23T13:39:00.176" v="4764" actId="20577"/>
          <ac:spMkLst>
            <pc:docMk/>
            <pc:sldMk cId="996252791" sldId="2142532407"/>
            <ac:spMk id="8" creationId="{4B5C319F-B8B1-45BD-9E8E-CE6EA54E14C4}"/>
          </ac:spMkLst>
        </pc:spChg>
        <pc:spChg chg="mod">
          <ac:chgData name="Daniel Margetic (SECURITY)" userId="ee2278a4-4fec-4cd0-81f2-44424f444fea" providerId="ADAL" clId="{419864AD-0CCB-4F8F-B492-769EDE0EEF25}" dt="2023-11-23T13:39:00.185" v="4767" actId="20577"/>
          <ac:spMkLst>
            <pc:docMk/>
            <pc:sldMk cId="996252791" sldId="2142532407"/>
            <ac:spMk id="9" creationId="{B766487E-9ACD-4696-B909-0BD529DF9077}"/>
          </ac:spMkLst>
        </pc:spChg>
        <pc:spChg chg="mod">
          <ac:chgData name="Daniel Margetic (SECURITY)" userId="ee2278a4-4fec-4cd0-81f2-44424f444fea" providerId="ADAL" clId="{419864AD-0CCB-4F8F-B492-769EDE0EEF25}" dt="2023-11-23T13:39:00.195" v="4769" actId="20577"/>
          <ac:spMkLst>
            <pc:docMk/>
            <pc:sldMk cId="996252791" sldId="2142532407"/>
            <ac:spMk id="10" creationId="{16C628AB-B86D-42DC-BED2-78A954B9C5FA}"/>
          </ac:spMkLst>
        </pc:spChg>
        <pc:cxnChg chg="mod">
          <ac:chgData name="Daniel Margetic (SECURITY)" userId="ee2278a4-4fec-4cd0-81f2-44424f444fea" providerId="ADAL" clId="{419864AD-0CCB-4F8F-B492-769EDE0EEF25}" dt="2023-11-23T13:39:00.176" v="4766"/>
          <ac:cxnSpMkLst>
            <pc:docMk/>
            <pc:sldMk cId="996252791" sldId="2142532407"/>
            <ac:cxnSpMk id="18" creationId="{28AA62ED-5C89-4E21-BEA3-D3CE68733D6D}"/>
          </ac:cxnSpMkLst>
        </pc:cxnChg>
      </pc:sldChg>
      <pc:sldChg chg="addSp modSp add del mod ord">
        <pc:chgData name="Daniel Margetic (SECURITY)" userId="ee2278a4-4fec-4cd0-81f2-44424f444fea" providerId="ADAL" clId="{419864AD-0CCB-4F8F-B492-769EDE0EEF25}" dt="2023-11-20T19:21:08.239" v="781" actId="47"/>
        <pc:sldMkLst>
          <pc:docMk/>
          <pc:sldMk cId="1157133031" sldId="2142532407"/>
        </pc:sldMkLst>
        <pc:spChg chg="mod">
          <ac:chgData name="Daniel Margetic (SECURITY)" userId="ee2278a4-4fec-4cd0-81f2-44424f444fea" providerId="ADAL" clId="{419864AD-0CCB-4F8F-B492-769EDE0EEF25}" dt="2023-11-17T01:45:05.540" v="236" actId="20577"/>
          <ac:spMkLst>
            <pc:docMk/>
            <pc:sldMk cId="1157133031" sldId="2142532407"/>
            <ac:spMk id="3" creationId="{02A2312C-B6C0-45C8-BA07-32B020802FF8}"/>
          </ac:spMkLst>
        </pc:spChg>
        <pc:spChg chg="mod">
          <ac:chgData name="Daniel Margetic (SECURITY)" userId="ee2278a4-4fec-4cd0-81f2-44424f444fea" providerId="ADAL" clId="{419864AD-0CCB-4F8F-B492-769EDE0EEF25}" dt="2023-11-17T01:45:05.545" v="237" actId="20577"/>
          <ac:spMkLst>
            <pc:docMk/>
            <pc:sldMk cId="1157133031" sldId="2142532407"/>
            <ac:spMk id="5" creationId="{449B3142-8E14-463C-9568-B853FC4E00D8}"/>
          </ac:spMkLst>
        </pc:spChg>
        <pc:spChg chg="mod">
          <ac:chgData name="Daniel Margetic (SECURITY)" userId="ee2278a4-4fec-4cd0-81f2-44424f444fea" providerId="ADAL" clId="{419864AD-0CCB-4F8F-B492-769EDE0EEF25}" dt="2023-11-17T01:45:05.325" v="190" actId="20577"/>
          <ac:spMkLst>
            <pc:docMk/>
            <pc:sldMk cId="1157133031" sldId="2142532407"/>
            <ac:spMk id="8" creationId="{3E3E86A1-51F0-4ACE-9110-65C339009DC5}"/>
          </ac:spMkLst>
        </pc:spChg>
        <pc:spChg chg="mod">
          <ac:chgData name="Daniel Margetic (SECURITY)" userId="ee2278a4-4fec-4cd0-81f2-44424f444fea" providerId="ADAL" clId="{419864AD-0CCB-4F8F-B492-769EDE0EEF25}" dt="2023-11-17T01:45:05.334" v="191" actId="20577"/>
          <ac:spMkLst>
            <pc:docMk/>
            <pc:sldMk cId="1157133031" sldId="2142532407"/>
            <ac:spMk id="9" creationId="{03055892-809B-4369-8DC3-837607F92822}"/>
          </ac:spMkLst>
        </pc:spChg>
        <pc:spChg chg="mod">
          <ac:chgData name="Daniel Margetic (SECURITY)" userId="ee2278a4-4fec-4cd0-81f2-44424f444fea" providerId="ADAL" clId="{419864AD-0CCB-4F8F-B492-769EDE0EEF25}" dt="2023-11-17T01:45:05.563" v="243" actId="20577"/>
          <ac:spMkLst>
            <pc:docMk/>
            <pc:sldMk cId="1157133031" sldId="2142532407"/>
            <ac:spMk id="12" creationId="{BF878C93-8775-4329-AC41-FB6E5F1F9E5D}"/>
          </ac:spMkLst>
        </pc:spChg>
        <pc:spChg chg="mod">
          <ac:chgData name="Daniel Margetic (SECURITY)" userId="ee2278a4-4fec-4cd0-81f2-44424f444fea" providerId="ADAL" clId="{419864AD-0CCB-4F8F-B492-769EDE0EEF25}" dt="2023-11-17T01:45:05.567" v="244" actId="20577"/>
          <ac:spMkLst>
            <pc:docMk/>
            <pc:sldMk cId="1157133031" sldId="2142532407"/>
            <ac:spMk id="13" creationId="{DEACA864-3795-4B65-93F0-66CF1A79BB5F}"/>
          </ac:spMkLst>
        </pc:spChg>
        <pc:spChg chg="mod">
          <ac:chgData name="Daniel Margetic (SECURITY)" userId="ee2278a4-4fec-4cd0-81f2-44424f444fea" providerId="ADAL" clId="{419864AD-0CCB-4F8F-B492-769EDE0EEF25}" dt="2023-11-17T01:45:05.401" v="194" actId="20577"/>
          <ac:spMkLst>
            <pc:docMk/>
            <pc:sldMk cId="1157133031" sldId="2142532407"/>
            <ac:spMk id="16" creationId="{8FAEC4C6-4999-49FA-9A20-D5286ACF228D}"/>
          </ac:spMkLst>
        </pc:spChg>
        <pc:spChg chg="mod">
          <ac:chgData name="Daniel Margetic (SECURITY)" userId="ee2278a4-4fec-4cd0-81f2-44424f444fea" providerId="ADAL" clId="{419864AD-0CCB-4F8F-B492-769EDE0EEF25}" dt="2023-11-17T01:45:05.406" v="195" actId="20577"/>
          <ac:spMkLst>
            <pc:docMk/>
            <pc:sldMk cId="1157133031" sldId="2142532407"/>
            <ac:spMk id="18" creationId="{534C3077-CDBF-4AF7-9BDC-213801286609}"/>
          </ac:spMkLst>
        </pc:spChg>
        <pc:spChg chg="mod">
          <ac:chgData name="Daniel Margetic (SECURITY)" userId="ee2278a4-4fec-4cd0-81f2-44424f444fea" providerId="ADAL" clId="{419864AD-0CCB-4F8F-B492-769EDE0EEF25}" dt="2023-11-17T01:45:05.601" v="257" actId="20577"/>
          <ac:spMkLst>
            <pc:docMk/>
            <pc:sldMk cId="1157133031" sldId="2142532407"/>
            <ac:spMk id="21" creationId="{BD72CBD1-F987-DC47-6246-CDC9B07A9F66}"/>
          </ac:spMkLst>
        </pc:spChg>
        <pc:spChg chg="mod">
          <ac:chgData name="Daniel Margetic (SECURITY)" userId="ee2278a4-4fec-4cd0-81f2-44424f444fea" providerId="ADAL" clId="{419864AD-0CCB-4F8F-B492-769EDE0EEF25}" dt="2023-11-17T01:45:05.421" v="201" actId="20577"/>
          <ac:spMkLst>
            <pc:docMk/>
            <pc:sldMk cId="1157133031" sldId="2142532407"/>
            <ac:spMk id="22" creationId="{26EC3D75-A7AA-419E-954A-541DBD940CE3}"/>
          </ac:spMkLst>
        </pc:spChg>
        <pc:spChg chg="mod">
          <ac:chgData name="Daniel Margetic (SECURITY)" userId="ee2278a4-4fec-4cd0-81f2-44424f444fea" providerId="ADAL" clId="{419864AD-0CCB-4F8F-B492-769EDE0EEF25}" dt="2023-11-17T01:45:05.427" v="202" actId="20577"/>
          <ac:spMkLst>
            <pc:docMk/>
            <pc:sldMk cId="1157133031" sldId="2142532407"/>
            <ac:spMk id="25" creationId="{92D996AE-5E09-476E-81FB-22FA58980C80}"/>
          </ac:spMkLst>
        </pc:spChg>
        <pc:spChg chg="mod">
          <ac:chgData name="Daniel Margetic (SECURITY)" userId="ee2278a4-4fec-4cd0-81f2-44424f444fea" providerId="ADAL" clId="{419864AD-0CCB-4F8F-B492-769EDE0EEF25}" dt="2023-11-17T01:45:05.607" v="258" actId="20577"/>
          <ac:spMkLst>
            <pc:docMk/>
            <pc:sldMk cId="1157133031" sldId="2142532407"/>
            <ac:spMk id="27" creationId="{4976D953-E6C7-72EC-1F0F-168561210E81}"/>
          </ac:spMkLst>
        </pc:spChg>
        <pc:spChg chg="mod">
          <ac:chgData name="Daniel Margetic (SECURITY)" userId="ee2278a4-4fec-4cd0-81f2-44424f444fea" providerId="ADAL" clId="{419864AD-0CCB-4F8F-B492-769EDE0EEF25}" dt="2023-11-17T01:45:05.621" v="264" actId="20577"/>
          <ac:spMkLst>
            <pc:docMk/>
            <pc:sldMk cId="1157133031" sldId="2142532407"/>
            <ac:spMk id="36" creationId="{A602988C-DDDA-DDBF-4079-F843938159FB}"/>
          </ac:spMkLst>
        </pc:spChg>
        <pc:spChg chg="mod">
          <ac:chgData name="Daniel Margetic (SECURITY)" userId="ee2278a4-4fec-4cd0-81f2-44424f444fea" providerId="ADAL" clId="{419864AD-0CCB-4F8F-B492-769EDE0EEF25}" dt="2023-11-17T01:45:05.627" v="265" actId="20577"/>
          <ac:spMkLst>
            <pc:docMk/>
            <pc:sldMk cId="1157133031" sldId="2142532407"/>
            <ac:spMk id="37" creationId="{F4571528-C912-862D-3B32-3DA7DF7811FE}"/>
          </ac:spMkLst>
        </pc:spChg>
        <pc:spChg chg="mod">
          <ac:chgData name="Daniel Margetic (SECURITY)" userId="ee2278a4-4fec-4cd0-81f2-44424f444fea" providerId="ADAL" clId="{419864AD-0CCB-4F8F-B492-769EDE0EEF25}" dt="2023-11-17T01:45:05.643" v="271" actId="20577"/>
          <ac:spMkLst>
            <pc:docMk/>
            <pc:sldMk cId="1157133031" sldId="2142532407"/>
            <ac:spMk id="39" creationId="{5543250D-67A3-CFE0-C0FF-CA25504BECE5}"/>
          </ac:spMkLst>
        </pc:spChg>
        <pc:spChg chg="mod">
          <ac:chgData name="Daniel Margetic (SECURITY)" userId="ee2278a4-4fec-4cd0-81f2-44424f444fea" providerId="ADAL" clId="{419864AD-0CCB-4F8F-B492-769EDE0EEF25}" dt="2023-11-17T01:45:05.648" v="272" actId="20577"/>
          <ac:spMkLst>
            <pc:docMk/>
            <pc:sldMk cId="1157133031" sldId="2142532407"/>
            <ac:spMk id="40" creationId="{2D9B9717-E01F-1D95-0AE4-2074F9F92C37}"/>
          </ac:spMkLst>
        </pc:spChg>
        <pc:spChg chg="mod">
          <ac:chgData name="Daniel Margetic (SECURITY)" userId="ee2278a4-4fec-4cd0-81f2-44424f444fea" providerId="ADAL" clId="{419864AD-0CCB-4F8F-B492-769EDE0EEF25}" dt="2023-11-17T01:45:05.441" v="208" actId="20577"/>
          <ac:spMkLst>
            <pc:docMk/>
            <pc:sldMk cId="1157133031" sldId="2142532407"/>
            <ac:spMk id="41" creationId="{5F718C7C-8E6C-4F1F-880F-BE556A2A4FA1}"/>
          </ac:spMkLst>
        </pc:spChg>
        <pc:spChg chg="mod">
          <ac:chgData name="Daniel Margetic (SECURITY)" userId="ee2278a4-4fec-4cd0-81f2-44424f444fea" providerId="ADAL" clId="{419864AD-0CCB-4F8F-B492-769EDE0EEF25}" dt="2023-11-17T01:45:05.446" v="209" actId="20577"/>
          <ac:spMkLst>
            <pc:docMk/>
            <pc:sldMk cId="1157133031" sldId="2142532407"/>
            <ac:spMk id="43" creationId="{9A0E3318-F6C4-42EA-8925-F6A87532565D}"/>
          </ac:spMkLst>
        </pc:spChg>
        <pc:spChg chg="mod">
          <ac:chgData name="Daniel Margetic (SECURITY)" userId="ee2278a4-4fec-4cd0-81f2-44424f444fea" providerId="ADAL" clId="{419864AD-0CCB-4F8F-B492-769EDE0EEF25}" dt="2023-11-17T01:45:05.461" v="215" actId="20577"/>
          <ac:spMkLst>
            <pc:docMk/>
            <pc:sldMk cId="1157133031" sldId="2142532407"/>
            <ac:spMk id="47" creationId="{97A63E6B-1073-45D8-81B7-6FB833A473A3}"/>
          </ac:spMkLst>
        </pc:spChg>
        <pc:spChg chg="mod">
          <ac:chgData name="Daniel Margetic (SECURITY)" userId="ee2278a4-4fec-4cd0-81f2-44424f444fea" providerId="ADAL" clId="{419864AD-0CCB-4F8F-B492-769EDE0EEF25}" dt="2023-11-17T01:45:05.483" v="216" actId="20577"/>
          <ac:spMkLst>
            <pc:docMk/>
            <pc:sldMk cId="1157133031" sldId="2142532407"/>
            <ac:spMk id="49" creationId="{D8B9A33B-ADD7-4791-8FF2-6D7E50EF2C36}"/>
          </ac:spMkLst>
        </pc:spChg>
        <pc:spChg chg="mod">
          <ac:chgData name="Daniel Margetic (SECURITY)" userId="ee2278a4-4fec-4cd0-81f2-44424f444fea" providerId="ADAL" clId="{419864AD-0CCB-4F8F-B492-769EDE0EEF25}" dt="2023-11-17T01:45:05.498" v="222" actId="20577"/>
          <ac:spMkLst>
            <pc:docMk/>
            <pc:sldMk cId="1157133031" sldId="2142532407"/>
            <ac:spMk id="53" creationId="{DE4F2781-57BF-400E-9776-D0CB596ECA76}"/>
          </ac:spMkLst>
        </pc:spChg>
        <pc:spChg chg="mod">
          <ac:chgData name="Daniel Margetic (SECURITY)" userId="ee2278a4-4fec-4cd0-81f2-44424f444fea" providerId="ADAL" clId="{419864AD-0CCB-4F8F-B492-769EDE0EEF25}" dt="2023-11-17T01:45:05.503" v="223" actId="20577"/>
          <ac:spMkLst>
            <pc:docMk/>
            <pc:sldMk cId="1157133031" sldId="2142532407"/>
            <ac:spMk id="55" creationId="{89E44410-8F83-483F-AF65-068A8FA9E76C}"/>
          </ac:spMkLst>
        </pc:spChg>
        <pc:spChg chg="mod">
          <ac:chgData name="Daniel Margetic (SECURITY)" userId="ee2278a4-4fec-4cd0-81f2-44424f444fea" providerId="ADAL" clId="{419864AD-0CCB-4F8F-B492-769EDE0EEF25}" dt="2023-11-17T01:45:05.583" v="250" actId="20577"/>
          <ac:spMkLst>
            <pc:docMk/>
            <pc:sldMk cId="1157133031" sldId="2142532407"/>
            <ac:spMk id="58" creationId="{68111BEC-B35B-A65C-5898-A3D5E3D8520B}"/>
          </ac:spMkLst>
        </pc:spChg>
        <pc:spChg chg="mod">
          <ac:chgData name="Daniel Margetic (SECURITY)" userId="ee2278a4-4fec-4cd0-81f2-44424f444fea" providerId="ADAL" clId="{419864AD-0CCB-4F8F-B492-769EDE0EEF25}" dt="2023-11-17T01:45:05.519" v="229" actId="20577"/>
          <ac:spMkLst>
            <pc:docMk/>
            <pc:sldMk cId="1157133031" sldId="2142532407"/>
            <ac:spMk id="59" creationId="{91C29F1C-4489-4EBD-A4B7-A32D7A563807}"/>
          </ac:spMkLst>
        </pc:spChg>
        <pc:spChg chg="mod">
          <ac:chgData name="Daniel Margetic (SECURITY)" userId="ee2278a4-4fec-4cd0-81f2-44424f444fea" providerId="ADAL" clId="{419864AD-0CCB-4F8F-B492-769EDE0EEF25}" dt="2023-11-17T01:45:05.588" v="251" actId="20577"/>
          <ac:spMkLst>
            <pc:docMk/>
            <pc:sldMk cId="1157133031" sldId="2142532407"/>
            <ac:spMk id="60" creationId="{AD2213D7-B94F-85E9-34DC-C57FCA787D02}"/>
          </ac:spMkLst>
        </pc:spChg>
        <pc:spChg chg="mod">
          <ac:chgData name="Daniel Margetic (SECURITY)" userId="ee2278a4-4fec-4cd0-81f2-44424f444fea" providerId="ADAL" clId="{419864AD-0CCB-4F8F-B492-769EDE0EEF25}" dt="2023-11-17T01:45:05.523" v="230" actId="20577"/>
          <ac:spMkLst>
            <pc:docMk/>
            <pc:sldMk cId="1157133031" sldId="2142532407"/>
            <ac:spMk id="61" creationId="{89C2434E-16C4-48B5-AA76-0F387E7C12B5}"/>
          </ac:spMkLst>
        </pc:spChg>
        <pc:picChg chg="add mod">
          <ac:chgData name="Daniel Margetic (SECURITY)" userId="ee2278a4-4fec-4cd0-81f2-44424f444fea" providerId="ADAL" clId="{419864AD-0CCB-4F8F-B492-769EDE0EEF25}" dt="2023-11-17T01:45:05.417" v="200"/>
          <ac:picMkLst>
            <pc:docMk/>
            <pc:sldMk cId="1157133031" sldId="2142532407"/>
            <ac:picMk id="32" creationId="{0D86DA9F-1A8B-8BEB-5A11-72CD96C62541}"/>
          </ac:picMkLst>
        </pc:picChg>
        <pc:picChg chg="add mod">
          <ac:chgData name="Daniel Margetic (SECURITY)" userId="ee2278a4-4fec-4cd0-81f2-44424f444fea" providerId="ADAL" clId="{419864AD-0CCB-4F8F-B492-769EDE0EEF25}" dt="2023-11-17T01:45:05.436" v="207"/>
          <ac:picMkLst>
            <pc:docMk/>
            <pc:sldMk cId="1157133031" sldId="2142532407"/>
            <ac:picMk id="34" creationId="{531151A4-AA80-2065-254A-02E10BF797C6}"/>
          </ac:picMkLst>
        </pc:picChg>
        <pc:picChg chg="add mod">
          <ac:chgData name="Daniel Margetic (SECURITY)" userId="ee2278a4-4fec-4cd0-81f2-44424f444fea" providerId="ADAL" clId="{419864AD-0CCB-4F8F-B492-769EDE0EEF25}" dt="2023-11-17T01:45:05.456" v="214"/>
          <ac:picMkLst>
            <pc:docMk/>
            <pc:sldMk cId="1157133031" sldId="2142532407"/>
            <ac:picMk id="35" creationId="{5D4499A9-4D23-5475-D593-27D1550351EB}"/>
          </ac:picMkLst>
        </pc:picChg>
        <pc:picChg chg="add mod">
          <ac:chgData name="Daniel Margetic (SECURITY)" userId="ee2278a4-4fec-4cd0-81f2-44424f444fea" providerId="ADAL" clId="{419864AD-0CCB-4F8F-B492-769EDE0EEF25}" dt="2023-11-17T01:45:05.493" v="221"/>
          <ac:picMkLst>
            <pc:docMk/>
            <pc:sldMk cId="1157133031" sldId="2142532407"/>
            <ac:picMk id="44" creationId="{944D7872-9097-2673-49FA-079AB1295870}"/>
          </ac:picMkLst>
        </pc:picChg>
        <pc:picChg chg="add mod">
          <ac:chgData name="Daniel Margetic (SECURITY)" userId="ee2278a4-4fec-4cd0-81f2-44424f444fea" providerId="ADAL" clId="{419864AD-0CCB-4F8F-B492-769EDE0EEF25}" dt="2023-11-17T01:45:05.513" v="228"/>
          <ac:picMkLst>
            <pc:docMk/>
            <pc:sldMk cId="1157133031" sldId="2142532407"/>
            <ac:picMk id="46" creationId="{3EE88AB8-116A-8F8B-A658-CA12E916868D}"/>
          </ac:picMkLst>
        </pc:picChg>
        <pc:picChg chg="add mod">
          <ac:chgData name="Daniel Margetic (SECURITY)" userId="ee2278a4-4fec-4cd0-81f2-44424f444fea" providerId="ADAL" clId="{419864AD-0CCB-4F8F-B492-769EDE0EEF25}" dt="2023-11-17T01:45:05.535" v="235"/>
          <ac:picMkLst>
            <pc:docMk/>
            <pc:sldMk cId="1157133031" sldId="2142532407"/>
            <ac:picMk id="48" creationId="{37245F9A-9DF8-FFFC-B723-6B92D852A7FA}"/>
          </ac:picMkLst>
        </pc:picChg>
        <pc:picChg chg="add mod">
          <ac:chgData name="Daniel Margetic (SECURITY)" userId="ee2278a4-4fec-4cd0-81f2-44424f444fea" providerId="ADAL" clId="{419864AD-0CCB-4F8F-B492-769EDE0EEF25}" dt="2023-11-17T01:45:05.557" v="242"/>
          <ac:picMkLst>
            <pc:docMk/>
            <pc:sldMk cId="1157133031" sldId="2142532407"/>
            <ac:picMk id="50" creationId="{D3300689-B5E4-59E2-7628-C20F127DD4AF}"/>
          </ac:picMkLst>
        </pc:picChg>
        <pc:picChg chg="add mod">
          <ac:chgData name="Daniel Margetic (SECURITY)" userId="ee2278a4-4fec-4cd0-81f2-44424f444fea" providerId="ADAL" clId="{419864AD-0CCB-4F8F-B492-769EDE0EEF25}" dt="2023-11-17T01:45:05.578" v="249"/>
          <ac:picMkLst>
            <pc:docMk/>
            <pc:sldMk cId="1157133031" sldId="2142532407"/>
            <ac:picMk id="52" creationId="{318DBEF6-D385-8A30-21CE-75C66F3EFC0A}"/>
          </ac:picMkLst>
        </pc:picChg>
        <pc:picChg chg="add mod">
          <ac:chgData name="Daniel Margetic (SECURITY)" userId="ee2278a4-4fec-4cd0-81f2-44424f444fea" providerId="ADAL" clId="{419864AD-0CCB-4F8F-B492-769EDE0EEF25}" dt="2023-11-17T01:45:05.597" v="256"/>
          <ac:picMkLst>
            <pc:docMk/>
            <pc:sldMk cId="1157133031" sldId="2142532407"/>
            <ac:picMk id="54" creationId="{F629702C-AA41-0BB9-2FC6-FA32B968EA9C}"/>
          </ac:picMkLst>
        </pc:picChg>
        <pc:picChg chg="add mod">
          <ac:chgData name="Daniel Margetic (SECURITY)" userId="ee2278a4-4fec-4cd0-81f2-44424f444fea" providerId="ADAL" clId="{419864AD-0CCB-4F8F-B492-769EDE0EEF25}" dt="2023-11-17T01:45:05.617" v="263"/>
          <ac:picMkLst>
            <pc:docMk/>
            <pc:sldMk cId="1157133031" sldId="2142532407"/>
            <ac:picMk id="56" creationId="{D77B332A-5299-08C9-6BA0-6947A37D4AA8}"/>
          </ac:picMkLst>
        </pc:picChg>
        <pc:picChg chg="add mod">
          <ac:chgData name="Daniel Margetic (SECURITY)" userId="ee2278a4-4fec-4cd0-81f2-44424f444fea" providerId="ADAL" clId="{419864AD-0CCB-4F8F-B492-769EDE0EEF25}" dt="2023-11-17T01:45:05.637" v="270"/>
          <ac:picMkLst>
            <pc:docMk/>
            <pc:sldMk cId="1157133031" sldId="2142532407"/>
            <ac:picMk id="62" creationId="{AFA42A8B-84A3-E9C9-6CAA-71D77813CDAD}"/>
          </ac:picMkLst>
        </pc:picChg>
        <pc:picChg chg="add mod">
          <ac:chgData name="Daniel Margetic (SECURITY)" userId="ee2278a4-4fec-4cd0-81f2-44424f444fea" providerId="ADAL" clId="{419864AD-0CCB-4F8F-B492-769EDE0EEF25}" dt="2023-11-17T01:45:05.657" v="277"/>
          <ac:picMkLst>
            <pc:docMk/>
            <pc:sldMk cId="1157133031" sldId="2142532407"/>
            <ac:picMk id="64" creationId="{429E6292-5AD6-2458-0B71-31CD68E163E8}"/>
          </ac:picMkLst>
        </pc:picChg>
        <pc:cxnChg chg="mod">
          <ac:chgData name="Daniel Margetic (SECURITY)" userId="ee2278a4-4fec-4cd0-81f2-44424f444fea" providerId="ADAL" clId="{419864AD-0CCB-4F8F-B492-769EDE0EEF25}" dt="2023-11-17T01:45:05.337" v="193"/>
          <ac:cxnSpMkLst>
            <pc:docMk/>
            <pc:sldMk cId="1157133031" sldId="2142532407"/>
            <ac:cxnSpMk id="23" creationId="{AB43E8F0-8C3C-4F1E-919E-E1ECE342E8DE}"/>
          </ac:cxnSpMkLst>
        </pc:cxnChg>
      </pc:sldChg>
      <pc:sldChg chg="modSp add del mod ord">
        <pc:chgData name="Daniel Margetic (SECURITY)" userId="ee2278a4-4fec-4cd0-81f2-44424f444fea" providerId="ADAL" clId="{419864AD-0CCB-4F8F-B492-769EDE0EEF25}" dt="2023-11-22T02:13:08.944" v="2515" actId="47"/>
        <pc:sldMkLst>
          <pc:docMk/>
          <pc:sldMk cId="2310667084" sldId="2142532407"/>
        </pc:sldMkLst>
        <pc:spChg chg="mod">
          <ac:chgData name="Daniel Margetic (SECURITY)" userId="ee2278a4-4fec-4cd0-81f2-44424f444fea" providerId="ADAL" clId="{419864AD-0CCB-4F8F-B492-769EDE0EEF25}" dt="2023-11-22T02:09:55.917" v="1646" actId="20577"/>
          <ac:spMkLst>
            <pc:docMk/>
            <pc:sldMk cId="2310667084" sldId="2142532407"/>
            <ac:spMk id="4" creationId="{FD92F025-1776-4403-B9D2-623921B955C4}"/>
          </ac:spMkLst>
        </pc:spChg>
        <pc:spChg chg="mod">
          <ac:chgData name="Daniel Margetic (SECURITY)" userId="ee2278a4-4fec-4cd0-81f2-44424f444fea" providerId="ADAL" clId="{419864AD-0CCB-4F8F-B492-769EDE0EEF25}" dt="2023-11-22T02:09:55.938" v="1651" actId="20577"/>
          <ac:spMkLst>
            <pc:docMk/>
            <pc:sldMk cId="2310667084" sldId="2142532407"/>
            <ac:spMk id="5" creationId="{26DAAD99-B0A4-4450-8DD7-E1274ABD2AC4}"/>
          </ac:spMkLst>
        </pc:spChg>
        <pc:spChg chg="mod">
          <ac:chgData name="Daniel Margetic (SECURITY)" userId="ee2278a4-4fec-4cd0-81f2-44424f444fea" providerId="ADAL" clId="{419864AD-0CCB-4F8F-B492-769EDE0EEF25}" dt="2023-11-22T02:09:55.921" v="1647" actId="20577"/>
          <ac:spMkLst>
            <pc:docMk/>
            <pc:sldMk cId="2310667084" sldId="2142532407"/>
            <ac:spMk id="8" creationId="{4B5C319F-B8B1-45BD-9E8E-CE6EA54E14C4}"/>
          </ac:spMkLst>
        </pc:spChg>
        <pc:spChg chg="mod">
          <ac:chgData name="Daniel Margetic (SECURITY)" userId="ee2278a4-4fec-4cd0-81f2-44424f444fea" providerId="ADAL" clId="{419864AD-0CCB-4F8F-B492-769EDE0EEF25}" dt="2023-11-22T02:09:55.932" v="1650" actId="20577"/>
          <ac:spMkLst>
            <pc:docMk/>
            <pc:sldMk cId="2310667084" sldId="2142532407"/>
            <ac:spMk id="9" creationId="{B766487E-9ACD-4696-B909-0BD529DF9077}"/>
          </ac:spMkLst>
        </pc:spChg>
        <pc:spChg chg="mod">
          <ac:chgData name="Daniel Margetic (SECURITY)" userId="ee2278a4-4fec-4cd0-81f2-44424f444fea" providerId="ADAL" clId="{419864AD-0CCB-4F8F-B492-769EDE0EEF25}" dt="2023-11-22T02:09:55.946" v="1652" actId="20577"/>
          <ac:spMkLst>
            <pc:docMk/>
            <pc:sldMk cId="2310667084" sldId="2142532407"/>
            <ac:spMk id="10" creationId="{16C628AB-B86D-42DC-BED2-78A954B9C5FA}"/>
          </ac:spMkLst>
        </pc:spChg>
        <pc:cxnChg chg="mod">
          <ac:chgData name="Daniel Margetic (SECURITY)" userId="ee2278a4-4fec-4cd0-81f2-44424f444fea" providerId="ADAL" clId="{419864AD-0CCB-4F8F-B492-769EDE0EEF25}" dt="2023-11-22T02:09:55.926" v="1649"/>
          <ac:cxnSpMkLst>
            <pc:docMk/>
            <pc:sldMk cId="2310667084" sldId="2142532407"/>
            <ac:cxnSpMk id="18" creationId="{28AA62ED-5C89-4E21-BEA3-D3CE68733D6D}"/>
          </ac:cxnSpMkLst>
        </pc:cxnChg>
      </pc:sldChg>
      <pc:sldChg chg="modSp add del mod ord">
        <pc:chgData name="Daniel Margetic (SECURITY)" userId="ee2278a4-4fec-4cd0-81f2-44424f444fea" providerId="ADAL" clId="{419864AD-0CCB-4F8F-B492-769EDE0EEF25}" dt="2023-11-23T12:11:57.903" v="2684" actId="47"/>
        <pc:sldMkLst>
          <pc:docMk/>
          <pc:sldMk cId="2588845255" sldId="2142532407"/>
        </pc:sldMkLst>
        <pc:spChg chg="mod">
          <ac:chgData name="Daniel Margetic (SECURITY)" userId="ee2278a4-4fec-4cd0-81f2-44424f444fea" providerId="ADAL" clId="{419864AD-0CCB-4F8F-B492-769EDE0EEF25}" dt="2023-11-23T12:10:58.831" v="2677" actId="20577"/>
          <ac:spMkLst>
            <pc:docMk/>
            <pc:sldMk cId="2588845255" sldId="2142532407"/>
            <ac:spMk id="4" creationId="{FD92F025-1776-4403-B9D2-623921B955C4}"/>
          </ac:spMkLst>
        </pc:spChg>
        <pc:spChg chg="mod">
          <ac:chgData name="Daniel Margetic (SECURITY)" userId="ee2278a4-4fec-4cd0-81f2-44424f444fea" providerId="ADAL" clId="{419864AD-0CCB-4F8F-B492-769EDE0EEF25}" dt="2023-11-23T12:10:58.863" v="2682" actId="20577"/>
          <ac:spMkLst>
            <pc:docMk/>
            <pc:sldMk cId="2588845255" sldId="2142532407"/>
            <ac:spMk id="5" creationId="{26DAAD99-B0A4-4450-8DD7-E1274ABD2AC4}"/>
          </ac:spMkLst>
        </pc:spChg>
        <pc:spChg chg="mod">
          <ac:chgData name="Daniel Margetic (SECURITY)" userId="ee2278a4-4fec-4cd0-81f2-44424f444fea" providerId="ADAL" clId="{419864AD-0CCB-4F8F-B492-769EDE0EEF25}" dt="2023-11-23T12:10:58.845" v="2678" actId="20577"/>
          <ac:spMkLst>
            <pc:docMk/>
            <pc:sldMk cId="2588845255" sldId="2142532407"/>
            <ac:spMk id="8" creationId="{4B5C319F-B8B1-45BD-9E8E-CE6EA54E14C4}"/>
          </ac:spMkLst>
        </pc:spChg>
        <pc:spChg chg="mod">
          <ac:chgData name="Daniel Margetic (SECURITY)" userId="ee2278a4-4fec-4cd0-81f2-44424f444fea" providerId="ADAL" clId="{419864AD-0CCB-4F8F-B492-769EDE0EEF25}" dt="2023-11-23T12:10:58.860" v="2681" actId="20577"/>
          <ac:spMkLst>
            <pc:docMk/>
            <pc:sldMk cId="2588845255" sldId="2142532407"/>
            <ac:spMk id="9" creationId="{B766487E-9ACD-4696-B909-0BD529DF9077}"/>
          </ac:spMkLst>
        </pc:spChg>
        <pc:spChg chg="mod">
          <ac:chgData name="Daniel Margetic (SECURITY)" userId="ee2278a4-4fec-4cd0-81f2-44424f444fea" providerId="ADAL" clId="{419864AD-0CCB-4F8F-B492-769EDE0EEF25}" dt="2023-11-23T12:10:58.872" v="2683" actId="20577"/>
          <ac:spMkLst>
            <pc:docMk/>
            <pc:sldMk cId="2588845255" sldId="2142532407"/>
            <ac:spMk id="10" creationId="{16C628AB-B86D-42DC-BED2-78A954B9C5FA}"/>
          </ac:spMkLst>
        </pc:spChg>
        <pc:cxnChg chg="mod">
          <ac:chgData name="Daniel Margetic (SECURITY)" userId="ee2278a4-4fec-4cd0-81f2-44424f444fea" providerId="ADAL" clId="{419864AD-0CCB-4F8F-B492-769EDE0EEF25}" dt="2023-11-23T12:10:58.846" v="2680"/>
          <ac:cxnSpMkLst>
            <pc:docMk/>
            <pc:sldMk cId="2588845255" sldId="2142532407"/>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3308419260" sldId="2142532407"/>
        </pc:sldMkLst>
        <pc:spChg chg="mod">
          <ac:chgData name="Daniel Margetic (SECURITY)" userId="ee2278a4-4fec-4cd0-81f2-44424f444fea" providerId="ADAL" clId="{419864AD-0CCB-4F8F-B492-769EDE0EEF25}" dt="2023-11-23T12:56:37.643" v="3032" actId="20577"/>
          <ac:spMkLst>
            <pc:docMk/>
            <pc:sldMk cId="3308419260" sldId="2142532407"/>
            <ac:spMk id="4" creationId="{FD92F025-1776-4403-B9D2-623921B955C4}"/>
          </ac:spMkLst>
        </pc:spChg>
        <pc:spChg chg="mod">
          <ac:chgData name="Daniel Margetic (SECURITY)" userId="ee2278a4-4fec-4cd0-81f2-44424f444fea" providerId="ADAL" clId="{419864AD-0CCB-4F8F-B492-769EDE0EEF25}" dt="2023-11-23T12:56:37.668" v="3037" actId="20577"/>
          <ac:spMkLst>
            <pc:docMk/>
            <pc:sldMk cId="3308419260" sldId="2142532407"/>
            <ac:spMk id="5" creationId="{26DAAD99-B0A4-4450-8DD7-E1274ABD2AC4}"/>
          </ac:spMkLst>
        </pc:spChg>
        <pc:spChg chg="mod">
          <ac:chgData name="Daniel Margetic (SECURITY)" userId="ee2278a4-4fec-4cd0-81f2-44424f444fea" providerId="ADAL" clId="{419864AD-0CCB-4F8F-B492-769EDE0EEF25}" dt="2023-11-23T12:56:37.648" v="3033" actId="20577"/>
          <ac:spMkLst>
            <pc:docMk/>
            <pc:sldMk cId="3308419260" sldId="2142532407"/>
            <ac:spMk id="8" creationId="{4B5C319F-B8B1-45BD-9E8E-CE6EA54E14C4}"/>
          </ac:spMkLst>
        </pc:spChg>
        <pc:spChg chg="mod">
          <ac:chgData name="Daniel Margetic (SECURITY)" userId="ee2278a4-4fec-4cd0-81f2-44424f444fea" providerId="ADAL" clId="{419864AD-0CCB-4F8F-B492-769EDE0EEF25}" dt="2023-11-23T12:56:37.663" v="3036" actId="20577"/>
          <ac:spMkLst>
            <pc:docMk/>
            <pc:sldMk cId="3308419260" sldId="2142532407"/>
            <ac:spMk id="9" creationId="{B766487E-9ACD-4696-B909-0BD529DF9077}"/>
          </ac:spMkLst>
        </pc:spChg>
        <pc:spChg chg="mod">
          <ac:chgData name="Daniel Margetic (SECURITY)" userId="ee2278a4-4fec-4cd0-81f2-44424f444fea" providerId="ADAL" clId="{419864AD-0CCB-4F8F-B492-769EDE0EEF25}" dt="2023-11-23T12:56:37.669" v="3038" actId="20577"/>
          <ac:spMkLst>
            <pc:docMk/>
            <pc:sldMk cId="3308419260" sldId="2142532407"/>
            <ac:spMk id="10" creationId="{16C628AB-B86D-42DC-BED2-78A954B9C5FA}"/>
          </ac:spMkLst>
        </pc:spChg>
        <pc:cxnChg chg="mod">
          <ac:chgData name="Daniel Margetic (SECURITY)" userId="ee2278a4-4fec-4cd0-81f2-44424f444fea" providerId="ADAL" clId="{419864AD-0CCB-4F8F-B492-769EDE0EEF25}" dt="2023-11-23T12:56:37.652" v="3035"/>
          <ac:cxnSpMkLst>
            <pc:docMk/>
            <pc:sldMk cId="3308419260" sldId="2142532407"/>
            <ac:cxnSpMk id="18" creationId="{28AA62ED-5C89-4E21-BEA3-D3CE68733D6D}"/>
          </ac:cxnSpMkLst>
        </pc:cxnChg>
      </pc:sldChg>
      <pc:sldChg chg="modSp add del mod ord">
        <pc:chgData name="Daniel Margetic (SECURITY)" userId="ee2278a4-4fec-4cd0-81f2-44424f444fea" providerId="ADAL" clId="{419864AD-0CCB-4F8F-B492-769EDE0EEF25}" dt="2023-11-22T02:13:08.944" v="2515" actId="47"/>
        <pc:sldMkLst>
          <pc:docMk/>
          <pc:sldMk cId="1005454242" sldId="2142532408"/>
        </pc:sldMkLst>
        <pc:spChg chg="mod">
          <ac:chgData name="Daniel Margetic (SECURITY)" userId="ee2278a4-4fec-4cd0-81f2-44424f444fea" providerId="ADAL" clId="{419864AD-0CCB-4F8F-B492-769EDE0EEF25}" dt="2023-11-22T02:09:56.461" v="1656" actId="20577"/>
          <ac:spMkLst>
            <pc:docMk/>
            <pc:sldMk cId="1005454242" sldId="2142532408"/>
            <ac:spMk id="4" creationId="{FD92F025-1776-4403-B9D2-623921B955C4}"/>
          </ac:spMkLst>
        </pc:spChg>
        <pc:spChg chg="mod">
          <ac:chgData name="Daniel Margetic (SECURITY)" userId="ee2278a4-4fec-4cd0-81f2-44424f444fea" providerId="ADAL" clId="{419864AD-0CCB-4F8F-B492-769EDE0EEF25}" dt="2023-11-22T02:09:56.482" v="1661" actId="20577"/>
          <ac:spMkLst>
            <pc:docMk/>
            <pc:sldMk cId="1005454242" sldId="2142532408"/>
            <ac:spMk id="5" creationId="{26DAAD99-B0A4-4450-8DD7-E1274ABD2AC4}"/>
          </ac:spMkLst>
        </pc:spChg>
        <pc:spChg chg="mod">
          <ac:chgData name="Daniel Margetic (SECURITY)" userId="ee2278a4-4fec-4cd0-81f2-44424f444fea" providerId="ADAL" clId="{419864AD-0CCB-4F8F-B492-769EDE0EEF25}" dt="2023-11-22T02:09:56.466" v="1657" actId="20577"/>
          <ac:spMkLst>
            <pc:docMk/>
            <pc:sldMk cId="1005454242" sldId="2142532408"/>
            <ac:spMk id="8" creationId="{4B5C319F-B8B1-45BD-9E8E-CE6EA54E14C4}"/>
          </ac:spMkLst>
        </pc:spChg>
        <pc:spChg chg="mod">
          <ac:chgData name="Daniel Margetic (SECURITY)" userId="ee2278a4-4fec-4cd0-81f2-44424f444fea" providerId="ADAL" clId="{419864AD-0CCB-4F8F-B492-769EDE0EEF25}" dt="2023-11-22T02:09:56.477" v="1660" actId="20577"/>
          <ac:spMkLst>
            <pc:docMk/>
            <pc:sldMk cId="1005454242" sldId="2142532408"/>
            <ac:spMk id="9" creationId="{B766487E-9ACD-4696-B909-0BD529DF9077}"/>
          </ac:spMkLst>
        </pc:spChg>
        <pc:spChg chg="mod">
          <ac:chgData name="Daniel Margetic (SECURITY)" userId="ee2278a4-4fec-4cd0-81f2-44424f444fea" providerId="ADAL" clId="{419864AD-0CCB-4F8F-B492-769EDE0EEF25}" dt="2023-11-22T02:09:56.489" v="1662" actId="20577"/>
          <ac:spMkLst>
            <pc:docMk/>
            <pc:sldMk cId="1005454242" sldId="2142532408"/>
            <ac:spMk id="10" creationId="{16C628AB-B86D-42DC-BED2-78A954B9C5FA}"/>
          </ac:spMkLst>
        </pc:spChg>
        <pc:cxnChg chg="mod">
          <ac:chgData name="Daniel Margetic (SECURITY)" userId="ee2278a4-4fec-4cd0-81f2-44424f444fea" providerId="ADAL" clId="{419864AD-0CCB-4F8F-B492-769EDE0EEF25}" dt="2023-11-22T02:09:56.470" v="1659"/>
          <ac:cxnSpMkLst>
            <pc:docMk/>
            <pc:sldMk cId="1005454242" sldId="2142532408"/>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658143320" sldId="2142532408"/>
        </pc:sldMkLst>
        <pc:spChg chg="mod">
          <ac:chgData name="Daniel Margetic (SECURITY)" userId="ee2278a4-4fec-4cd0-81f2-44424f444fea" providerId="ADAL" clId="{419864AD-0CCB-4F8F-B492-769EDE0EEF25}" dt="2023-11-23T13:00:37.005" v="3042" actId="20577"/>
          <ac:spMkLst>
            <pc:docMk/>
            <pc:sldMk cId="1658143320" sldId="2142532408"/>
            <ac:spMk id="7" creationId="{DF68B3D7-6A77-446B-9BE0-5761866275FA}"/>
          </ac:spMkLst>
        </pc:spChg>
        <pc:spChg chg="mod">
          <ac:chgData name="Daniel Margetic (SECURITY)" userId="ee2278a4-4fec-4cd0-81f2-44424f444fea" providerId="ADAL" clId="{419864AD-0CCB-4F8F-B492-769EDE0EEF25}" dt="2023-11-23T13:00:37.028" v="3043" actId="20577"/>
          <ac:spMkLst>
            <pc:docMk/>
            <pc:sldMk cId="1658143320" sldId="2142532408"/>
            <ac:spMk id="8" creationId="{18E67519-EB92-47EA-95FF-71912384D9F3}"/>
          </ac:spMkLst>
        </pc:spChg>
      </pc:sldChg>
      <pc:sldChg chg="modSp add del mod ord">
        <pc:chgData name="Daniel Margetic (SECURITY)" userId="ee2278a4-4fec-4cd0-81f2-44424f444fea" providerId="ADAL" clId="{419864AD-0CCB-4F8F-B492-769EDE0EEF25}" dt="2023-11-20T19:21:08.239" v="781" actId="47"/>
        <pc:sldMkLst>
          <pc:docMk/>
          <pc:sldMk cId="2355631997" sldId="2142532408"/>
        </pc:sldMkLst>
        <pc:spChg chg="mod">
          <ac:chgData name="Daniel Margetic (SECURITY)" userId="ee2278a4-4fec-4cd0-81f2-44424f444fea" providerId="ADAL" clId="{419864AD-0CCB-4F8F-B492-769EDE0EEF25}" dt="2023-11-17T01:45:05.671" v="281" actId="20577"/>
          <ac:spMkLst>
            <pc:docMk/>
            <pc:sldMk cId="2355631997" sldId="2142532408"/>
            <ac:spMk id="4" creationId="{FD92F025-1776-4403-B9D2-623921B955C4}"/>
          </ac:spMkLst>
        </pc:spChg>
        <pc:spChg chg="mod">
          <ac:chgData name="Daniel Margetic (SECURITY)" userId="ee2278a4-4fec-4cd0-81f2-44424f444fea" providerId="ADAL" clId="{419864AD-0CCB-4F8F-B492-769EDE0EEF25}" dt="2023-11-17T01:45:05.697" v="286" actId="20577"/>
          <ac:spMkLst>
            <pc:docMk/>
            <pc:sldMk cId="2355631997" sldId="2142532408"/>
            <ac:spMk id="5" creationId="{26DAAD99-B0A4-4450-8DD7-E1274ABD2AC4}"/>
          </ac:spMkLst>
        </pc:spChg>
        <pc:spChg chg="mod">
          <ac:chgData name="Daniel Margetic (SECURITY)" userId="ee2278a4-4fec-4cd0-81f2-44424f444fea" providerId="ADAL" clId="{419864AD-0CCB-4F8F-B492-769EDE0EEF25}" dt="2023-11-17T01:45:05.678" v="282" actId="20577"/>
          <ac:spMkLst>
            <pc:docMk/>
            <pc:sldMk cId="2355631997" sldId="2142532408"/>
            <ac:spMk id="8" creationId="{4B5C319F-B8B1-45BD-9E8E-CE6EA54E14C4}"/>
          </ac:spMkLst>
        </pc:spChg>
        <pc:spChg chg="mod">
          <ac:chgData name="Daniel Margetic (SECURITY)" userId="ee2278a4-4fec-4cd0-81f2-44424f444fea" providerId="ADAL" clId="{419864AD-0CCB-4F8F-B492-769EDE0EEF25}" dt="2023-11-17T01:45:05.692" v="285" actId="20577"/>
          <ac:spMkLst>
            <pc:docMk/>
            <pc:sldMk cId="2355631997" sldId="2142532408"/>
            <ac:spMk id="9" creationId="{B766487E-9ACD-4696-B909-0BD529DF9077}"/>
          </ac:spMkLst>
        </pc:spChg>
        <pc:spChg chg="mod">
          <ac:chgData name="Daniel Margetic (SECURITY)" userId="ee2278a4-4fec-4cd0-81f2-44424f444fea" providerId="ADAL" clId="{419864AD-0CCB-4F8F-B492-769EDE0EEF25}" dt="2023-11-17T01:45:05.703" v="287" actId="20577"/>
          <ac:spMkLst>
            <pc:docMk/>
            <pc:sldMk cId="2355631997" sldId="2142532408"/>
            <ac:spMk id="10" creationId="{16C628AB-B86D-42DC-BED2-78A954B9C5FA}"/>
          </ac:spMkLst>
        </pc:spChg>
        <pc:cxnChg chg="mod">
          <ac:chgData name="Daniel Margetic (SECURITY)" userId="ee2278a4-4fec-4cd0-81f2-44424f444fea" providerId="ADAL" clId="{419864AD-0CCB-4F8F-B492-769EDE0EEF25}" dt="2023-11-17T01:45:05.681" v="284"/>
          <ac:cxnSpMkLst>
            <pc:docMk/>
            <pc:sldMk cId="2355631997" sldId="2142532408"/>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2925816728" sldId="2142532408"/>
        </pc:sldMkLst>
        <pc:spChg chg="mod">
          <ac:chgData name="Daniel Margetic (SECURITY)" userId="ee2278a4-4fec-4cd0-81f2-44424f444fea" providerId="ADAL" clId="{419864AD-0CCB-4F8F-B492-769EDE0EEF25}" dt="2023-11-23T13:39:00.578" v="4773" actId="20577"/>
          <ac:spMkLst>
            <pc:docMk/>
            <pc:sldMk cId="2925816728" sldId="2142532408"/>
            <ac:spMk id="4" creationId="{FD92F025-1776-4403-B9D2-623921B955C4}"/>
          </ac:spMkLst>
        </pc:spChg>
        <pc:spChg chg="mod">
          <ac:chgData name="Daniel Margetic (SECURITY)" userId="ee2278a4-4fec-4cd0-81f2-44424f444fea" providerId="ADAL" clId="{419864AD-0CCB-4F8F-B492-769EDE0EEF25}" dt="2023-11-23T13:39:00.593" v="4778" actId="20577"/>
          <ac:spMkLst>
            <pc:docMk/>
            <pc:sldMk cId="2925816728" sldId="2142532408"/>
            <ac:spMk id="5" creationId="{26DAAD99-B0A4-4450-8DD7-E1274ABD2AC4}"/>
          </ac:spMkLst>
        </pc:spChg>
        <pc:spChg chg="mod">
          <ac:chgData name="Daniel Margetic (SECURITY)" userId="ee2278a4-4fec-4cd0-81f2-44424f444fea" providerId="ADAL" clId="{419864AD-0CCB-4F8F-B492-769EDE0EEF25}" dt="2023-11-23T13:39:00.582" v="4774" actId="20577"/>
          <ac:spMkLst>
            <pc:docMk/>
            <pc:sldMk cId="2925816728" sldId="2142532408"/>
            <ac:spMk id="8" creationId="{4B5C319F-B8B1-45BD-9E8E-CE6EA54E14C4}"/>
          </ac:spMkLst>
        </pc:spChg>
        <pc:spChg chg="mod">
          <ac:chgData name="Daniel Margetic (SECURITY)" userId="ee2278a4-4fec-4cd0-81f2-44424f444fea" providerId="ADAL" clId="{419864AD-0CCB-4F8F-B492-769EDE0EEF25}" dt="2023-11-23T13:39:00.582" v="4777" actId="20577"/>
          <ac:spMkLst>
            <pc:docMk/>
            <pc:sldMk cId="2925816728" sldId="2142532408"/>
            <ac:spMk id="9" creationId="{B766487E-9ACD-4696-B909-0BD529DF9077}"/>
          </ac:spMkLst>
        </pc:spChg>
        <pc:spChg chg="mod">
          <ac:chgData name="Daniel Margetic (SECURITY)" userId="ee2278a4-4fec-4cd0-81f2-44424f444fea" providerId="ADAL" clId="{419864AD-0CCB-4F8F-B492-769EDE0EEF25}" dt="2023-11-23T13:39:00.600" v="4779" actId="20577"/>
          <ac:spMkLst>
            <pc:docMk/>
            <pc:sldMk cId="2925816728" sldId="2142532408"/>
            <ac:spMk id="10" creationId="{16C628AB-B86D-42DC-BED2-78A954B9C5FA}"/>
          </ac:spMkLst>
        </pc:spChg>
        <pc:cxnChg chg="mod">
          <ac:chgData name="Daniel Margetic (SECURITY)" userId="ee2278a4-4fec-4cd0-81f2-44424f444fea" providerId="ADAL" clId="{419864AD-0CCB-4F8F-B492-769EDE0EEF25}" dt="2023-11-23T13:39:00.582" v="4776"/>
          <ac:cxnSpMkLst>
            <pc:docMk/>
            <pc:sldMk cId="2925816728" sldId="2142532408"/>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717588700" sldId="2142532409"/>
        </pc:sldMkLst>
        <pc:spChg chg="mod">
          <ac:chgData name="Daniel Margetic (SECURITY)" userId="ee2278a4-4fec-4cd0-81f2-44424f444fea" providerId="ADAL" clId="{419864AD-0CCB-4F8F-B492-769EDE0EEF25}" dt="2023-11-23T13:39:01.175" v="4801" actId="20577"/>
          <ac:spMkLst>
            <pc:docMk/>
            <pc:sldMk cId="717588700" sldId="2142532409"/>
            <ac:spMk id="7" creationId="{DF68B3D7-6A77-446B-9BE0-5761866275FA}"/>
          </ac:spMkLst>
        </pc:spChg>
        <pc:spChg chg="mod">
          <ac:chgData name="Daniel Margetic (SECURITY)" userId="ee2278a4-4fec-4cd0-81f2-44424f444fea" providerId="ADAL" clId="{419864AD-0CCB-4F8F-B492-769EDE0EEF25}" dt="2023-11-23T13:39:01.183" v="4802" actId="20577"/>
          <ac:spMkLst>
            <pc:docMk/>
            <pc:sldMk cId="717588700" sldId="2142532409"/>
            <ac:spMk id="8" creationId="{18E67519-EB92-47EA-95FF-71912384D9F3}"/>
          </ac:spMkLst>
        </pc:spChg>
      </pc:sldChg>
      <pc:sldChg chg="addSp delSp modSp add del mod ord">
        <pc:chgData name="Daniel Margetic (SECURITY)" userId="ee2278a4-4fec-4cd0-81f2-44424f444fea" providerId="ADAL" clId="{419864AD-0CCB-4F8F-B492-769EDE0EEF25}" dt="2023-11-23T13:02:05.162" v="3943" actId="47"/>
        <pc:sldMkLst>
          <pc:docMk/>
          <pc:sldMk cId="1704101336" sldId="2142532409"/>
        </pc:sldMkLst>
        <pc:spChg chg="mod">
          <ac:chgData name="Daniel Margetic (SECURITY)" userId="ee2278a4-4fec-4cd0-81f2-44424f444fea" providerId="ADAL" clId="{419864AD-0CCB-4F8F-B492-769EDE0EEF25}" dt="2023-11-23T13:00:37.248" v="3099" actId="20577"/>
          <ac:spMkLst>
            <pc:docMk/>
            <pc:sldMk cId="1704101336" sldId="2142532409"/>
            <ac:spMk id="3" creationId="{02A2312C-B6C0-45C8-BA07-32B020802FF8}"/>
          </ac:spMkLst>
        </pc:spChg>
        <pc:spChg chg="mod">
          <ac:chgData name="Daniel Margetic (SECURITY)" userId="ee2278a4-4fec-4cd0-81f2-44424f444fea" providerId="ADAL" clId="{419864AD-0CCB-4F8F-B492-769EDE0EEF25}" dt="2023-11-23T13:00:37.248" v="3100" actId="20577"/>
          <ac:spMkLst>
            <pc:docMk/>
            <pc:sldMk cId="1704101336" sldId="2142532409"/>
            <ac:spMk id="5" creationId="{449B3142-8E14-463C-9568-B853FC4E00D8}"/>
          </ac:spMkLst>
        </pc:spChg>
        <pc:spChg chg="mod">
          <ac:chgData name="Daniel Margetic (SECURITY)" userId="ee2278a4-4fec-4cd0-81f2-44424f444fea" providerId="ADAL" clId="{419864AD-0CCB-4F8F-B492-769EDE0EEF25}" dt="2023-11-23T13:00:37.045" v="3047" actId="20577"/>
          <ac:spMkLst>
            <pc:docMk/>
            <pc:sldMk cId="1704101336" sldId="2142532409"/>
            <ac:spMk id="8" creationId="{3E3E86A1-51F0-4ACE-9110-65C339009DC5}"/>
          </ac:spMkLst>
        </pc:spChg>
        <pc:spChg chg="mod">
          <ac:chgData name="Daniel Margetic (SECURITY)" userId="ee2278a4-4fec-4cd0-81f2-44424f444fea" providerId="ADAL" clId="{419864AD-0CCB-4F8F-B492-769EDE0EEF25}" dt="2023-11-23T13:00:37.055" v="3048" actId="20577"/>
          <ac:spMkLst>
            <pc:docMk/>
            <pc:sldMk cId="1704101336" sldId="2142532409"/>
            <ac:spMk id="9" creationId="{03055892-809B-4369-8DC3-837607F92822}"/>
          </ac:spMkLst>
        </pc:spChg>
        <pc:spChg chg="mod">
          <ac:chgData name="Daniel Margetic (SECURITY)" userId="ee2278a4-4fec-4cd0-81f2-44424f444fea" providerId="ADAL" clId="{419864AD-0CCB-4F8F-B492-769EDE0EEF25}" dt="2023-11-23T13:00:37.268" v="3107" actId="20577"/>
          <ac:spMkLst>
            <pc:docMk/>
            <pc:sldMk cId="1704101336" sldId="2142532409"/>
            <ac:spMk id="12" creationId="{BF878C93-8775-4329-AC41-FB6E5F1F9E5D}"/>
          </ac:spMkLst>
        </pc:spChg>
        <pc:spChg chg="mod">
          <ac:chgData name="Daniel Margetic (SECURITY)" userId="ee2278a4-4fec-4cd0-81f2-44424f444fea" providerId="ADAL" clId="{419864AD-0CCB-4F8F-B492-769EDE0EEF25}" dt="2023-11-23T13:00:37.268" v="3108" actId="20577"/>
          <ac:spMkLst>
            <pc:docMk/>
            <pc:sldMk cId="1704101336" sldId="2142532409"/>
            <ac:spMk id="13" creationId="{DEACA864-3795-4B65-93F0-66CF1A79BB5F}"/>
          </ac:spMkLst>
        </pc:spChg>
        <pc:spChg chg="mod">
          <ac:chgData name="Daniel Margetic (SECURITY)" userId="ee2278a4-4fec-4cd0-81f2-44424f444fea" providerId="ADAL" clId="{419864AD-0CCB-4F8F-B492-769EDE0EEF25}" dt="2023-11-23T13:00:37.085" v="3051" actId="20577"/>
          <ac:spMkLst>
            <pc:docMk/>
            <pc:sldMk cId="1704101336" sldId="2142532409"/>
            <ac:spMk id="16" creationId="{8FAEC4C6-4999-49FA-9A20-D5286ACF228D}"/>
          </ac:spMkLst>
        </pc:spChg>
        <pc:spChg chg="mod">
          <ac:chgData name="Daniel Margetic (SECURITY)" userId="ee2278a4-4fec-4cd0-81f2-44424f444fea" providerId="ADAL" clId="{419864AD-0CCB-4F8F-B492-769EDE0EEF25}" dt="2023-11-23T13:00:37.095" v="3052" actId="20577"/>
          <ac:spMkLst>
            <pc:docMk/>
            <pc:sldMk cId="1704101336" sldId="2142532409"/>
            <ac:spMk id="18" creationId="{534C3077-CDBF-4AF7-9BDC-213801286609}"/>
          </ac:spMkLst>
        </pc:spChg>
        <pc:spChg chg="mod">
          <ac:chgData name="Daniel Margetic (SECURITY)" userId="ee2278a4-4fec-4cd0-81f2-44424f444fea" providerId="ADAL" clId="{419864AD-0CCB-4F8F-B492-769EDE0EEF25}" dt="2023-11-23T13:00:37.309" v="3123" actId="20577"/>
          <ac:spMkLst>
            <pc:docMk/>
            <pc:sldMk cId="1704101336" sldId="2142532409"/>
            <ac:spMk id="21" creationId="{BD72CBD1-F987-DC47-6246-CDC9B07A9F66}"/>
          </ac:spMkLst>
        </pc:spChg>
        <pc:spChg chg="mod">
          <ac:chgData name="Daniel Margetic (SECURITY)" userId="ee2278a4-4fec-4cd0-81f2-44424f444fea" providerId="ADAL" clId="{419864AD-0CCB-4F8F-B492-769EDE0EEF25}" dt="2023-11-23T13:00:37.116" v="3059" actId="20577"/>
          <ac:spMkLst>
            <pc:docMk/>
            <pc:sldMk cId="1704101336" sldId="2142532409"/>
            <ac:spMk id="22" creationId="{26EC3D75-A7AA-419E-954A-541DBD940CE3}"/>
          </ac:spMkLst>
        </pc:spChg>
        <pc:spChg chg="mod">
          <ac:chgData name="Daniel Margetic (SECURITY)" userId="ee2278a4-4fec-4cd0-81f2-44424f444fea" providerId="ADAL" clId="{419864AD-0CCB-4F8F-B492-769EDE0EEF25}" dt="2023-11-23T13:00:37.116" v="3060" actId="20577"/>
          <ac:spMkLst>
            <pc:docMk/>
            <pc:sldMk cId="1704101336" sldId="2142532409"/>
            <ac:spMk id="25" creationId="{92D996AE-5E09-476E-81FB-22FA58980C80}"/>
          </ac:spMkLst>
        </pc:spChg>
        <pc:spChg chg="mod">
          <ac:chgData name="Daniel Margetic (SECURITY)" userId="ee2278a4-4fec-4cd0-81f2-44424f444fea" providerId="ADAL" clId="{419864AD-0CCB-4F8F-B492-769EDE0EEF25}" dt="2023-11-23T13:00:37.309" v="3124" actId="20577"/>
          <ac:spMkLst>
            <pc:docMk/>
            <pc:sldMk cId="1704101336" sldId="2142532409"/>
            <ac:spMk id="27" creationId="{4976D953-E6C7-72EC-1F0F-168561210E81}"/>
          </ac:spMkLst>
        </pc:spChg>
        <pc:spChg chg="del">
          <ac:chgData name="Daniel Margetic (SECURITY)" userId="ee2278a4-4fec-4cd0-81f2-44424f444fea" providerId="ADAL" clId="{419864AD-0CCB-4F8F-B492-769EDE0EEF25}" dt="2023-11-23T13:00:41.659" v="3248"/>
          <ac:spMkLst>
            <pc:docMk/>
            <pc:sldMk cId="1704101336" sldId="2142532409"/>
            <ac:spMk id="36" creationId="{A602988C-DDDA-DDBF-4079-F843938159FB}"/>
          </ac:spMkLst>
        </pc:spChg>
        <pc:spChg chg="del">
          <ac:chgData name="Daniel Margetic (SECURITY)" userId="ee2278a4-4fec-4cd0-81f2-44424f444fea" providerId="ADAL" clId="{419864AD-0CCB-4F8F-B492-769EDE0EEF25}" dt="2023-11-23T13:00:41.649" v="3246"/>
          <ac:spMkLst>
            <pc:docMk/>
            <pc:sldMk cId="1704101336" sldId="2142532409"/>
            <ac:spMk id="37" creationId="{F4571528-C912-862D-3B32-3DA7DF7811FE}"/>
          </ac:spMkLst>
        </pc:spChg>
        <pc:spChg chg="del">
          <ac:chgData name="Daniel Margetic (SECURITY)" userId="ee2278a4-4fec-4cd0-81f2-44424f444fea" providerId="ADAL" clId="{419864AD-0CCB-4F8F-B492-769EDE0EEF25}" dt="2023-11-23T13:00:41.639" v="3242"/>
          <ac:spMkLst>
            <pc:docMk/>
            <pc:sldMk cId="1704101336" sldId="2142532409"/>
            <ac:spMk id="39" creationId="{5543250D-67A3-CFE0-C0FF-CA25504BECE5}"/>
          </ac:spMkLst>
        </pc:spChg>
        <pc:spChg chg="del">
          <ac:chgData name="Daniel Margetic (SECURITY)" userId="ee2278a4-4fec-4cd0-81f2-44424f444fea" providerId="ADAL" clId="{419864AD-0CCB-4F8F-B492-769EDE0EEF25}" dt="2023-11-23T13:00:41.639" v="3240"/>
          <ac:spMkLst>
            <pc:docMk/>
            <pc:sldMk cId="1704101336" sldId="2142532409"/>
            <ac:spMk id="40" creationId="{2D9B9717-E01F-1D95-0AE4-2074F9F92C37}"/>
          </ac:spMkLst>
        </pc:spChg>
        <pc:spChg chg="mod">
          <ac:chgData name="Daniel Margetic (SECURITY)" userId="ee2278a4-4fec-4cd0-81f2-44424f444fea" providerId="ADAL" clId="{419864AD-0CCB-4F8F-B492-769EDE0EEF25}" dt="2023-11-23T13:00:37.136" v="3067" actId="20577"/>
          <ac:spMkLst>
            <pc:docMk/>
            <pc:sldMk cId="1704101336" sldId="2142532409"/>
            <ac:spMk id="41" creationId="{5F718C7C-8E6C-4F1F-880F-BE556A2A4FA1}"/>
          </ac:spMkLst>
        </pc:spChg>
        <pc:spChg chg="mod">
          <ac:chgData name="Daniel Margetic (SECURITY)" userId="ee2278a4-4fec-4cd0-81f2-44424f444fea" providerId="ADAL" clId="{419864AD-0CCB-4F8F-B492-769EDE0EEF25}" dt="2023-11-23T13:00:37.136" v="3068" actId="20577"/>
          <ac:spMkLst>
            <pc:docMk/>
            <pc:sldMk cId="1704101336" sldId="2142532409"/>
            <ac:spMk id="43" creationId="{9A0E3318-F6C4-42EA-8925-F6A87532565D}"/>
          </ac:spMkLst>
        </pc:spChg>
        <pc:spChg chg="mod">
          <ac:chgData name="Daniel Margetic (SECURITY)" userId="ee2278a4-4fec-4cd0-81f2-44424f444fea" providerId="ADAL" clId="{419864AD-0CCB-4F8F-B492-769EDE0EEF25}" dt="2023-11-23T13:00:37.156" v="3075" actId="20577"/>
          <ac:spMkLst>
            <pc:docMk/>
            <pc:sldMk cId="1704101336" sldId="2142532409"/>
            <ac:spMk id="47" creationId="{97A63E6B-1073-45D8-81B7-6FB833A473A3}"/>
          </ac:spMkLst>
        </pc:spChg>
        <pc:spChg chg="mod">
          <ac:chgData name="Daniel Margetic (SECURITY)" userId="ee2278a4-4fec-4cd0-81f2-44424f444fea" providerId="ADAL" clId="{419864AD-0CCB-4F8F-B492-769EDE0EEF25}" dt="2023-11-23T13:00:37.156" v="3076" actId="20577"/>
          <ac:spMkLst>
            <pc:docMk/>
            <pc:sldMk cId="1704101336" sldId="2142532409"/>
            <ac:spMk id="49" creationId="{D8B9A33B-ADD7-4791-8FF2-6D7E50EF2C36}"/>
          </ac:spMkLst>
        </pc:spChg>
        <pc:spChg chg="mod">
          <ac:chgData name="Daniel Margetic (SECURITY)" userId="ee2278a4-4fec-4cd0-81f2-44424f444fea" providerId="ADAL" clId="{419864AD-0CCB-4F8F-B492-769EDE0EEF25}" dt="2023-11-23T13:00:37.188" v="3083" actId="20577"/>
          <ac:spMkLst>
            <pc:docMk/>
            <pc:sldMk cId="1704101336" sldId="2142532409"/>
            <ac:spMk id="53" creationId="{DE4F2781-57BF-400E-9776-D0CB596ECA76}"/>
          </ac:spMkLst>
        </pc:spChg>
        <pc:spChg chg="mod">
          <ac:chgData name="Daniel Margetic (SECURITY)" userId="ee2278a4-4fec-4cd0-81f2-44424f444fea" providerId="ADAL" clId="{419864AD-0CCB-4F8F-B492-769EDE0EEF25}" dt="2023-11-23T13:00:37.197" v="3084" actId="20577"/>
          <ac:spMkLst>
            <pc:docMk/>
            <pc:sldMk cId="1704101336" sldId="2142532409"/>
            <ac:spMk id="55" creationId="{89E44410-8F83-483F-AF65-068A8FA9E76C}"/>
          </ac:spMkLst>
        </pc:spChg>
        <pc:spChg chg="mod">
          <ac:chgData name="Daniel Margetic (SECURITY)" userId="ee2278a4-4fec-4cd0-81f2-44424f444fea" providerId="ADAL" clId="{419864AD-0CCB-4F8F-B492-769EDE0EEF25}" dt="2023-11-23T13:00:37.288" v="3115" actId="20577"/>
          <ac:spMkLst>
            <pc:docMk/>
            <pc:sldMk cId="1704101336" sldId="2142532409"/>
            <ac:spMk id="58" creationId="{68111BEC-B35B-A65C-5898-A3D5E3D8520B}"/>
          </ac:spMkLst>
        </pc:spChg>
        <pc:spChg chg="mod">
          <ac:chgData name="Daniel Margetic (SECURITY)" userId="ee2278a4-4fec-4cd0-81f2-44424f444fea" providerId="ADAL" clId="{419864AD-0CCB-4F8F-B492-769EDE0EEF25}" dt="2023-11-23T13:00:37.225" v="3091" actId="20577"/>
          <ac:spMkLst>
            <pc:docMk/>
            <pc:sldMk cId="1704101336" sldId="2142532409"/>
            <ac:spMk id="59" creationId="{91C29F1C-4489-4EBD-A4B7-A32D7A563807}"/>
          </ac:spMkLst>
        </pc:spChg>
        <pc:spChg chg="mod">
          <ac:chgData name="Daniel Margetic (SECURITY)" userId="ee2278a4-4fec-4cd0-81f2-44424f444fea" providerId="ADAL" clId="{419864AD-0CCB-4F8F-B492-769EDE0EEF25}" dt="2023-11-23T13:00:37.288" v="3116" actId="20577"/>
          <ac:spMkLst>
            <pc:docMk/>
            <pc:sldMk cId="1704101336" sldId="2142532409"/>
            <ac:spMk id="60" creationId="{AD2213D7-B94F-85E9-34DC-C57FCA787D02}"/>
          </ac:spMkLst>
        </pc:spChg>
        <pc:spChg chg="mod">
          <ac:chgData name="Daniel Margetic (SECURITY)" userId="ee2278a4-4fec-4cd0-81f2-44424f444fea" providerId="ADAL" clId="{419864AD-0CCB-4F8F-B492-769EDE0EEF25}" dt="2023-11-23T13:00:37.227" v="3092" actId="20577"/>
          <ac:spMkLst>
            <pc:docMk/>
            <pc:sldMk cId="1704101336" sldId="2142532409"/>
            <ac:spMk id="61" creationId="{89C2434E-16C4-48B5-AA76-0F387E7C12B5}"/>
          </ac:spMkLst>
        </pc:spChg>
        <pc:picChg chg="del">
          <ac:chgData name="Daniel Margetic (SECURITY)" userId="ee2278a4-4fec-4cd0-81f2-44424f444fea" providerId="ADAL" clId="{419864AD-0CCB-4F8F-B492-769EDE0EEF25}" dt="2023-11-23T13:00:41.633" v="3236"/>
          <ac:picMkLst>
            <pc:docMk/>
            <pc:sldMk cId="1704101336" sldId="2142532409"/>
            <ac:picMk id="24" creationId="{7A543243-82C7-D361-4049-07433B84DFC8}"/>
          </ac:picMkLst>
        </pc:picChg>
        <pc:picChg chg="del">
          <ac:chgData name="Daniel Margetic (SECURITY)" userId="ee2278a4-4fec-4cd0-81f2-44424f444fea" providerId="ADAL" clId="{419864AD-0CCB-4F8F-B492-769EDE0EEF25}" dt="2023-11-23T13:00:41.629" v="3234"/>
          <ac:picMkLst>
            <pc:docMk/>
            <pc:sldMk cId="1704101336" sldId="2142532409"/>
            <ac:picMk id="29" creationId="{214A66FA-75FA-2363-A4DB-B5EF1BB57366}"/>
          </ac:picMkLst>
        </pc:picChg>
        <pc:picChg chg="del">
          <ac:chgData name="Daniel Margetic (SECURITY)" userId="ee2278a4-4fec-4cd0-81f2-44424f444fea" providerId="ADAL" clId="{419864AD-0CCB-4F8F-B492-769EDE0EEF25}" dt="2023-11-23T13:00:41.629" v="3232"/>
          <ac:picMkLst>
            <pc:docMk/>
            <pc:sldMk cId="1704101336" sldId="2142532409"/>
            <ac:picMk id="31" creationId="{F59D4826-559A-2B01-1D78-4C97C5D83639}"/>
          </ac:picMkLst>
        </pc:picChg>
        <pc:picChg chg="add mod">
          <ac:chgData name="Daniel Margetic (SECURITY)" userId="ee2278a4-4fec-4cd0-81f2-44424f444fea" providerId="ADAL" clId="{419864AD-0CCB-4F8F-B492-769EDE0EEF25}" dt="2023-11-23T13:00:37.116" v="3058"/>
          <ac:picMkLst>
            <pc:docMk/>
            <pc:sldMk cId="1704101336" sldId="2142532409"/>
            <ac:picMk id="32" creationId="{6DF96A43-31CC-6281-C8A1-A613F014EAB0}"/>
          </ac:picMkLst>
        </pc:picChg>
        <pc:picChg chg="add mod">
          <ac:chgData name="Daniel Margetic (SECURITY)" userId="ee2278a4-4fec-4cd0-81f2-44424f444fea" providerId="ADAL" clId="{419864AD-0CCB-4F8F-B492-769EDE0EEF25}" dt="2023-11-23T13:00:37.127" v="3066"/>
          <ac:picMkLst>
            <pc:docMk/>
            <pc:sldMk cId="1704101336" sldId="2142532409"/>
            <ac:picMk id="34" creationId="{91D771DB-AE2E-3C68-512B-6B7C94F850D0}"/>
          </ac:picMkLst>
        </pc:picChg>
        <pc:picChg chg="add mod">
          <ac:chgData name="Daniel Margetic (SECURITY)" userId="ee2278a4-4fec-4cd0-81f2-44424f444fea" providerId="ADAL" clId="{419864AD-0CCB-4F8F-B492-769EDE0EEF25}" dt="2023-11-23T13:00:37.146" v="3074"/>
          <ac:picMkLst>
            <pc:docMk/>
            <pc:sldMk cId="1704101336" sldId="2142532409"/>
            <ac:picMk id="35" creationId="{2ED12DC5-258A-8A3A-3B16-860FF7758487}"/>
          </ac:picMkLst>
        </pc:picChg>
        <pc:picChg chg="del">
          <ac:chgData name="Daniel Margetic (SECURITY)" userId="ee2278a4-4fec-4cd0-81f2-44424f444fea" providerId="ADAL" clId="{419864AD-0CCB-4F8F-B492-769EDE0EEF25}" dt="2023-11-23T13:00:41.649" v="3244"/>
          <ac:picMkLst>
            <pc:docMk/>
            <pc:sldMk cId="1704101336" sldId="2142532409"/>
            <ac:picMk id="38" creationId="{61DA346B-E781-1C3E-EB67-A9BDBF097C3D}"/>
          </ac:picMkLst>
        </pc:picChg>
        <pc:picChg chg="del">
          <ac:chgData name="Daniel Margetic (SECURITY)" userId="ee2278a4-4fec-4cd0-81f2-44424f444fea" providerId="ADAL" clId="{419864AD-0CCB-4F8F-B492-769EDE0EEF25}" dt="2023-11-23T13:00:41.639" v="3238"/>
          <ac:picMkLst>
            <pc:docMk/>
            <pc:sldMk cId="1704101336" sldId="2142532409"/>
            <ac:picMk id="42" creationId="{829907AD-6DD2-8AE7-80EE-B46F0E0F84E8}"/>
          </ac:picMkLst>
        </pc:picChg>
        <pc:picChg chg="add mod">
          <ac:chgData name="Daniel Margetic (SECURITY)" userId="ee2278a4-4fec-4cd0-81f2-44424f444fea" providerId="ADAL" clId="{419864AD-0CCB-4F8F-B492-769EDE0EEF25}" dt="2023-11-23T13:00:37.166" v="3082"/>
          <ac:picMkLst>
            <pc:docMk/>
            <pc:sldMk cId="1704101336" sldId="2142532409"/>
            <ac:picMk id="44" creationId="{E19CAC22-B632-0403-5203-1FDE40CF8F79}"/>
          </ac:picMkLst>
        </pc:picChg>
        <pc:picChg chg="add mod">
          <ac:chgData name="Daniel Margetic (SECURITY)" userId="ee2278a4-4fec-4cd0-81f2-44424f444fea" providerId="ADAL" clId="{419864AD-0CCB-4F8F-B492-769EDE0EEF25}" dt="2023-11-23T13:00:37.217" v="3090"/>
          <ac:picMkLst>
            <pc:docMk/>
            <pc:sldMk cId="1704101336" sldId="2142532409"/>
            <ac:picMk id="46" creationId="{7D099AC3-D56B-D479-2EF0-92950A094584}"/>
          </ac:picMkLst>
        </pc:picChg>
        <pc:picChg chg="add mod">
          <ac:chgData name="Daniel Margetic (SECURITY)" userId="ee2278a4-4fec-4cd0-81f2-44424f444fea" providerId="ADAL" clId="{419864AD-0CCB-4F8F-B492-769EDE0EEF25}" dt="2023-11-23T13:00:37.238" v="3098"/>
          <ac:picMkLst>
            <pc:docMk/>
            <pc:sldMk cId="1704101336" sldId="2142532409"/>
            <ac:picMk id="48" creationId="{C8DD696E-D7BF-CFF9-E60B-7A8E21D90764}"/>
          </ac:picMkLst>
        </pc:picChg>
        <pc:picChg chg="add mod">
          <ac:chgData name="Daniel Margetic (SECURITY)" userId="ee2278a4-4fec-4cd0-81f2-44424f444fea" providerId="ADAL" clId="{419864AD-0CCB-4F8F-B492-769EDE0EEF25}" dt="2023-11-23T13:00:37.258" v="3106"/>
          <ac:picMkLst>
            <pc:docMk/>
            <pc:sldMk cId="1704101336" sldId="2142532409"/>
            <ac:picMk id="50" creationId="{0E01E27B-6A52-A52A-9FD3-BFC6181BDC06}"/>
          </ac:picMkLst>
        </pc:picChg>
        <pc:picChg chg="add mod">
          <ac:chgData name="Daniel Margetic (SECURITY)" userId="ee2278a4-4fec-4cd0-81f2-44424f444fea" providerId="ADAL" clId="{419864AD-0CCB-4F8F-B492-769EDE0EEF25}" dt="2023-11-23T13:00:37.278" v="3114"/>
          <ac:picMkLst>
            <pc:docMk/>
            <pc:sldMk cId="1704101336" sldId="2142532409"/>
            <ac:picMk id="52" creationId="{39DB3F43-0268-644C-A422-7DBC84544B45}"/>
          </ac:picMkLst>
        </pc:picChg>
        <pc:picChg chg="add mod">
          <ac:chgData name="Daniel Margetic (SECURITY)" userId="ee2278a4-4fec-4cd0-81f2-44424f444fea" providerId="ADAL" clId="{419864AD-0CCB-4F8F-B492-769EDE0EEF25}" dt="2023-11-23T13:00:37.301" v="3122"/>
          <ac:picMkLst>
            <pc:docMk/>
            <pc:sldMk cId="1704101336" sldId="2142532409"/>
            <ac:picMk id="54" creationId="{7D8B84C6-68A5-4099-4607-F6280EEB5AD9}"/>
          </ac:picMkLst>
        </pc:picChg>
        <pc:picChg chg="add mod">
          <ac:chgData name="Daniel Margetic (SECURITY)" userId="ee2278a4-4fec-4cd0-81f2-44424f444fea" providerId="ADAL" clId="{419864AD-0CCB-4F8F-B492-769EDE0EEF25}" dt="2023-11-23T13:00:37.325" v="3130"/>
          <ac:picMkLst>
            <pc:docMk/>
            <pc:sldMk cId="1704101336" sldId="2142532409"/>
            <ac:picMk id="56" creationId="{D96C649B-E760-6186-E8AA-653261183802}"/>
          </ac:picMkLst>
        </pc:picChg>
        <pc:cxnChg chg="mod">
          <ac:chgData name="Daniel Margetic (SECURITY)" userId="ee2278a4-4fec-4cd0-81f2-44424f444fea" providerId="ADAL" clId="{419864AD-0CCB-4F8F-B492-769EDE0EEF25}" dt="2023-11-23T13:00:37.055" v="3050"/>
          <ac:cxnSpMkLst>
            <pc:docMk/>
            <pc:sldMk cId="1704101336" sldId="2142532409"/>
            <ac:cxnSpMk id="23" creationId="{AB43E8F0-8C3C-4F1E-919E-E1ECE342E8DE}"/>
          </ac:cxnSpMkLst>
        </pc:cxnChg>
      </pc:sldChg>
      <pc:sldChg chg="modSp add del mod ord">
        <pc:chgData name="Daniel Margetic (SECURITY)" userId="ee2278a4-4fec-4cd0-81f2-44424f444fea" providerId="ADAL" clId="{419864AD-0CCB-4F8F-B492-769EDE0EEF25}" dt="2023-11-22T02:13:08.944" v="2515" actId="47"/>
        <pc:sldMkLst>
          <pc:docMk/>
          <pc:sldMk cId="1863009553" sldId="2142532409"/>
        </pc:sldMkLst>
        <pc:spChg chg="mod">
          <ac:chgData name="Daniel Margetic (SECURITY)" userId="ee2278a4-4fec-4cd0-81f2-44424f444fea" providerId="ADAL" clId="{419864AD-0CCB-4F8F-B492-769EDE0EEF25}" dt="2023-11-22T02:09:57.118" v="1704" actId="20577"/>
          <ac:spMkLst>
            <pc:docMk/>
            <pc:sldMk cId="1863009553" sldId="2142532409"/>
            <ac:spMk id="7" creationId="{DF68B3D7-6A77-446B-9BE0-5761866275FA}"/>
          </ac:spMkLst>
        </pc:spChg>
        <pc:spChg chg="mod">
          <ac:chgData name="Daniel Margetic (SECURITY)" userId="ee2278a4-4fec-4cd0-81f2-44424f444fea" providerId="ADAL" clId="{419864AD-0CCB-4F8F-B492-769EDE0EEF25}" dt="2023-11-22T02:09:57.125" v="1705" actId="20577"/>
          <ac:spMkLst>
            <pc:docMk/>
            <pc:sldMk cId="1863009553" sldId="2142532409"/>
            <ac:spMk id="8" creationId="{18E67519-EB92-47EA-95FF-71912384D9F3}"/>
          </ac:spMkLst>
        </pc:spChg>
      </pc:sldChg>
      <pc:sldChg chg="modSp add del mod ord">
        <pc:chgData name="Daniel Margetic (SECURITY)" userId="ee2278a4-4fec-4cd0-81f2-44424f444fea" providerId="ADAL" clId="{419864AD-0CCB-4F8F-B492-769EDE0EEF25}" dt="2023-11-20T19:21:08.239" v="781" actId="47"/>
        <pc:sldMkLst>
          <pc:docMk/>
          <pc:sldMk cId="3633777740" sldId="2142532409"/>
        </pc:sldMkLst>
        <pc:spChg chg="mod">
          <ac:chgData name="Daniel Margetic (SECURITY)" userId="ee2278a4-4fec-4cd0-81f2-44424f444fea" providerId="ADAL" clId="{419864AD-0CCB-4F8F-B492-769EDE0EEF25}" dt="2023-11-17T01:45:06.069" v="291" actId="20577"/>
          <ac:spMkLst>
            <pc:docMk/>
            <pc:sldMk cId="3633777740" sldId="2142532409"/>
            <ac:spMk id="4" creationId="{FD92F025-1776-4403-B9D2-623921B955C4}"/>
          </ac:spMkLst>
        </pc:spChg>
        <pc:spChg chg="mod">
          <ac:chgData name="Daniel Margetic (SECURITY)" userId="ee2278a4-4fec-4cd0-81f2-44424f444fea" providerId="ADAL" clId="{419864AD-0CCB-4F8F-B492-769EDE0EEF25}" dt="2023-11-17T01:45:06.097" v="296" actId="20577"/>
          <ac:spMkLst>
            <pc:docMk/>
            <pc:sldMk cId="3633777740" sldId="2142532409"/>
            <ac:spMk id="5" creationId="{26DAAD99-B0A4-4450-8DD7-E1274ABD2AC4}"/>
          </ac:spMkLst>
        </pc:spChg>
        <pc:spChg chg="mod">
          <ac:chgData name="Daniel Margetic (SECURITY)" userId="ee2278a4-4fec-4cd0-81f2-44424f444fea" providerId="ADAL" clId="{419864AD-0CCB-4F8F-B492-769EDE0EEF25}" dt="2023-11-17T01:45:06.076" v="292" actId="20577"/>
          <ac:spMkLst>
            <pc:docMk/>
            <pc:sldMk cId="3633777740" sldId="2142532409"/>
            <ac:spMk id="8" creationId="{4B5C319F-B8B1-45BD-9E8E-CE6EA54E14C4}"/>
          </ac:spMkLst>
        </pc:spChg>
        <pc:spChg chg="mod">
          <ac:chgData name="Daniel Margetic (SECURITY)" userId="ee2278a4-4fec-4cd0-81f2-44424f444fea" providerId="ADAL" clId="{419864AD-0CCB-4F8F-B492-769EDE0EEF25}" dt="2023-11-17T01:45:06.091" v="295" actId="20577"/>
          <ac:spMkLst>
            <pc:docMk/>
            <pc:sldMk cId="3633777740" sldId="2142532409"/>
            <ac:spMk id="9" creationId="{B766487E-9ACD-4696-B909-0BD529DF9077}"/>
          </ac:spMkLst>
        </pc:spChg>
        <pc:spChg chg="mod">
          <ac:chgData name="Daniel Margetic (SECURITY)" userId="ee2278a4-4fec-4cd0-81f2-44424f444fea" providerId="ADAL" clId="{419864AD-0CCB-4F8F-B492-769EDE0EEF25}" dt="2023-11-17T01:45:06.104" v="297" actId="20577"/>
          <ac:spMkLst>
            <pc:docMk/>
            <pc:sldMk cId="3633777740" sldId="2142532409"/>
            <ac:spMk id="10" creationId="{16C628AB-B86D-42DC-BED2-78A954B9C5FA}"/>
          </ac:spMkLst>
        </pc:spChg>
        <pc:cxnChg chg="mod">
          <ac:chgData name="Daniel Margetic (SECURITY)" userId="ee2278a4-4fec-4cd0-81f2-44424f444fea" providerId="ADAL" clId="{419864AD-0CCB-4F8F-B492-769EDE0EEF25}" dt="2023-11-17T01:45:06.080" v="294"/>
          <ac:cxnSpMkLst>
            <pc:docMk/>
            <pc:sldMk cId="3633777740" sldId="2142532409"/>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735141615" sldId="2142532410"/>
        </pc:sldMkLst>
        <pc:spChg chg="mod">
          <ac:chgData name="Daniel Margetic (SECURITY)" userId="ee2278a4-4fec-4cd0-81f2-44424f444fea" providerId="ADAL" clId="{419864AD-0CCB-4F8F-B492-769EDE0EEF25}" dt="2023-11-23T13:00:37.339" v="3134" actId="20577"/>
          <ac:spMkLst>
            <pc:docMk/>
            <pc:sldMk cId="1735141615" sldId="2142532410"/>
            <ac:spMk id="4" creationId="{FD92F025-1776-4403-B9D2-623921B955C4}"/>
          </ac:spMkLst>
        </pc:spChg>
        <pc:spChg chg="mod">
          <ac:chgData name="Daniel Margetic (SECURITY)" userId="ee2278a4-4fec-4cd0-81f2-44424f444fea" providerId="ADAL" clId="{419864AD-0CCB-4F8F-B492-769EDE0EEF25}" dt="2023-11-23T13:00:37.359" v="3139" actId="20577"/>
          <ac:spMkLst>
            <pc:docMk/>
            <pc:sldMk cId="1735141615" sldId="2142532410"/>
            <ac:spMk id="5" creationId="{26DAAD99-B0A4-4450-8DD7-E1274ABD2AC4}"/>
          </ac:spMkLst>
        </pc:spChg>
        <pc:spChg chg="mod">
          <ac:chgData name="Daniel Margetic (SECURITY)" userId="ee2278a4-4fec-4cd0-81f2-44424f444fea" providerId="ADAL" clId="{419864AD-0CCB-4F8F-B492-769EDE0EEF25}" dt="2023-11-23T13:00:37.349" v="3135" actId="20577"/>
          <ac:spMkLst>
            <pc:docMk/>
            <pc:sldMk cId="1735141615" sldId="2142532410"/>
            <ac:spMk id="8" creationId="{4B5C319F-B8B1-45BD-9E8E-CE6EA54E14C4}"/>
          </ac:spMkLst>
        </pc:spChg>
        <pc:spChg chg="mod">
          <ac:chgData name="Daniel Margetic (SECURITY)" userId="ee2278a4-4fec-4cd0-81f2-44424f444fea" providerId="ADAL" clId="{419864AD-0CCB-4F8F-B492-769EDE0EEF25}" dt="2023-11-23T13:00:37.359" v="3138" actId="20577"/>
          <ac:spMkLst>
            <pc:docMk/>
            <pc:sldMk cId="1735141615" sldId="2142532410"/>
            <ac:spMk id="9" creationId="{B766487E-9ACD-4696-B909-0BD529DF9077}"/>
          </ac:spMkLst>
        </pc:spChg>
        <pc:spChg chg="mod">
          <ac:chgData name="Daniel Margetic (SECURITY)" userId="ee2278a4-4fec-4cd0-81f2-44424f444fea" providerId="ADAL" clId="{419864AD-0CCB-4F8F-B492-769EDE0EEF25}" dt="2023-11-23T13:00:37.369" v="3140" actId="20577"/>
          <ac:spMkLst>
            <pc:docMk/>
            <pc:sldMk cId="1735141615" sldId="2142532410"/>
            <ac:spMk id="10" creationId="{16C628AB-B86D-42DC-BED2-78A954B9C5FA}"/>
          </ac:spMkLst>
        </pc:spChg>
        <pc:cxnChg chg="mod">
          <ac:chgData name="Daniel Margetic (SECURITY)" userId="ee2278a4-4fec-4cd0-81f2-44424f444fea" providerId="ADAL" clId="{419864AD-0CCB-4F8F-B492-769EDE0EEF25}" dt="2023-11-23T13:00:37.349" v="3137"/>
          <ac:cxnSpMkLst>
            <pc:docMk/>
            <pc:sldMk cId="1735141615" sldId="2142532410"/>
            <ac:cxnSpMk id="18" creationId="{28AA62ED-5C89-4E21-BEA3-D3CE68733D6D}"/>
          </ac:cxnSpMkLst>
        </pc:cxnChg>
      </pc:sldChg>
      <pc:sldChg chg="addSp modSp add del mod ord">
        <pc:chgData name="Daniel Margetic (SECURITY)" userId="ee2278a4-4fec-4cd0-81f2-44424f444fea" providerId="ADAL" clId="{419864AD-0CCB-4F8F-B492-769EDE0EEF25}" dt="2023-11-22T02:13:22.894" v="2516" actId="47"/>
        <pc:sldMkLst>
          <pc:docMk/>
          <pc:sldMk cId="2275903194" sldId="2142532410"/>
        </pc:sldMkLst>
        <pc:spChg chg="mod">
          <ac:chgData name="Daniel Margetic (SECURITY)" userId="ee2278a4-4fec-4cd0-81f2-44424f444fea" providerId="ADAL" clId="{419864AD-0CCB-4F8F-B492-769EDE0EEF25}" dt="2023-11-22T02:09:57.581" v="1755" actId="20577"/>
          <ac:spMkLst>
            <pc:docMk/>
            <pc:sldMk cId="2275903194" sldId="2142532410"/>
            <ac:spMk id="3" creationId="{02A2312C-B6C0-45C8-BA07-32B020802FF8}"/>
          </ac:spMkLst>
        </pc:spChg>
        <pc:spChg chg="mod">
          <ac:chgData name="Daniel Margetic (SECURITY)" userId="ee2278a4-4fec-4cd0-81f2-44424f444fea" providerId="ADAL" clId="{419864AD-0CCB-4F8F-B492-769EDE0EEF25}" dt="2023-11-22T02:09:57.588" v="1756" actId="20577"/>
          <ac:spMkLst>
            <pc:docMk/>
            <pc:sldMk cId="2275903194" sldId="2142532410"/>
            <ac:spMk id="5" creationId="{449B3142-8E14-463C-9568-B853FC4E00D8}"/>
          </ac:spMkLst>
        </pc:spChg>
        <pc:spChg chg="mod">
          <ac:chgData name="Daniel Margetic (SECURITY)" userId="ee2278a4-4fec-4cd0-81f2-44424f444fea" providerId="ADAL" clId="{419864AD-0CCB-4F8F-B492-769EDE0EEF25}" dt="2023-11-22T02:09:57.147" v="1709" actId="20577"/>
          <ac:spMkLst>
            <pc:docMk/>
            <pc:sldMk cId="2275903194" sldId="2142532410"/>
            <ac:spMk id="8" creationId="{3E3E86A1-51F0-4ACE-9110-65C339009DC5}"/>
          </ac:spMkLst>
        </pc:spChg>
        <pc:spChg chg="mod">
          <ac:chgData name="Daniel Margetic (SECURITY)" userId="ee2278a4-4fec-4cd0-81f2-44424f444fea" providerId="ADAL" clId="{419864AD-0CCB-4F8F-B492-769EDE0EEF25}" dt="2023-11-22T02:09:57.159" v="1710" actId="20577"/>
          <ac:spMkLst>
            <pc:docMk/>
            <pc:sldMk cId="2275903194" sldId="2142532410"/>
            <ac:spMk id="9" creationId="{03055892-809B-4369-8DC3-837607F92822}"/>
          </ac:spMkLst>
        </pc:spChg>
        <pc:spChg chg="mod">
          <ac:chgData name="Daniel Margetic (SECURITY)" userId="ee2278a4-4fec-4cd0-81f2-44424f444fea" providerId="ADAL" clId="{419864AD-0CCB-4F8F-B492-769EDE0EEF25}" dt="2023-11-22T02:09:57.611" v="1762" actId="20577"/>
          <ac:spMkLst>
            <pc:docMk/>
            <pc:sldMk cId="2275903194" sldId="2142532410"/>
            <ac:spMk id="12" creationId="{BF878C93-8775-4329-AC41-FB6E5F1F9E5D}"/>
          </ac:spMkLst>
        </pc:spChg>
        <pc:spChg chg="mod">
          <ac:chgData name="Daniel Margetic (SECURITY)" userId="ee2278a4-4fec-4cd0-81f2-44424f444fea" providerId="ADAL" clId="{419864AD-0CCB-4F8F-B492-769EDE0EEF25}" dt="2023-11-22T02:09:57.618" v="1763" actId="20577"/>
          <ac:spMkLst>
            <pc:docMk/>
            <pc:sldMk cId="2275903194" sldId="2142532410"/>
            <ac:spMk id="13" creationId="{DEACA864-3795-4B65-93F0-66CF1A79BB5F}"/>
          </ac:spMkLst>
        </pc:spChg>
        <pc:spChg chg="mod">
          <ac:chgData name="Daniel Margetic (SECURITY)" userId="ee2278a4-4fec-4cd0-81f2-44424f444fea" providerId="ADAL" clId="{419864AD-0CCB-4F8F-B492-769EDE0EEF25}" dt="2023-11-22T02:09:57.377" v="1713" actId="20577"/>
          <ac:spMkLst>
            <pc:docMk/>
            <pc:sldMk cId="2275903194" sldId="2142532410"/>
            <ac:spMk id="16" creationId="{8FAEC4C6-4999-49FA-9A20-D5286ACF228D}"/>
          </ac:spMkLst>
        </pc:spChg>
        <pc:spChg chg="mod">
          <ac:chgData name="Daniel Margetic (SECURITY)" userId="ee2278a4-4fec-4cd0-81f2-44424f444fea" providerId="ADAL" clId="{419864AD-0CCB-4F8F-B492-769EDE0EEF25}" dt="2023-11-22T02:09:57.384" v="1714" actId="20577"/>
          <ac:spMkLst>
            <pc:docMk/>
            <pc:sldMk cId="2275903194" sldId="2142532410"/>
            <ac:spMk id="18" creationId="{534C3077-CDBF-4AF7-9BDC-213801286609}"/>
          </ac:spMkLst>
        </pc:spChg>
        <pc:spChg chg="mod">
          <ac:chgData name="Daniel Margetic (SECURITY)" userId="ee2278a4-4fec-4cd0-81f2-44424f444fea" providerId="ADAL" clId="{419864AD-0CCB-4F8F-B492-769EDE0EEF25}" dt="2023-11-22T02:09:57.664" v="1776" actId="20577"/>
          <ac:spMkLst>
            <pc:docMk/>
            <pc:sldMk cId="2275903194" sldId="2142532410"/>
            <ac:spMk id="21" creationId="{BD72CBD1-F987-DC47-6246-CDC9B07A9F66}"/>
          </ac:spMkLst>
        </pc:spChg>
        <pc:spChg chg="mod">
          <ac:chgData name="Daniel Margetic (SECURITY)" userId="ee2278a4-4fec-4cd0-81f2-44424f444fea" providerId="ADAL" clId="{419864AD-0CCB-4F8F-B492-769EDE0EEF25}" dt="2023-11-22T02:09:57.408" v="1720" actId="20577"/>
          <ac:spMkLst>
            <pc:docMk/>
            <pc:sldMk cId="2275903194" sldId="2142532410"/>
            <ac:spMk id="22" creationId="{26EC3D75-A7AA-419E-954A-541DBD940CE3}"/>
          </ac:spMkLst>
        </pc:spChg>
        <pc:spChg chg="mod">
          <ac:chgData name="Daniel Margetic (SECURITY)" userId="ee2278a4-4fec-4cd0-81f2-44424f444fea" providerId="ADAL" clId="{419864AD-0CCB-4F8F-B492-769EDE0EEF25}" dt="2023-11-22T02:09:57.415" v="1721" actId="20577"/>
          <ac:spMkLst>
            <pc:docMk/>
            <pc:sldMk cId="2275903194" sldId="2142532410"/>
            <ac:spMk id="25" creationId="{92D996AE-5E09-476E-81FB-22FA58980C80}"/>
          </ac:spMkLst>
        </pc:spChg>
        <pc:spChg chg="mod">
          <ac:chgData name="Daniel Margetic (SECURITY)" userId="ee2278a4-4fec-4cd0-81f2-44424f444fea" providerId="ADAL" clId="{419864AD-0CCB-4F8F-B492-769EDE0EEF25}" dt="2023-11-22T02:09:57.669" v="1777" actId="20577"/>
          <ac:spMkLst>
            <pc:docMk/>
            <pc:sldMk cId="2275903194" sldId="2142532410"/>
            <ac:spMk id="27" creationId="{4976D953-E6C7-72EC-1F0F-168561210E81}"/>
          </ac:spMkLst>
        </pc:spChg>
        <pc:spChg chg="mod">
          <ac:chgData name="Daniel Margetic (SECURITY)" userId="ee2278a4-4fec-4cd0-81f2-44424f444fea" providerId="ADAL" clId="{419864AD-0CCB-4F8F-B492-769EDE0EEF25}" dt="2023-11-22T02:09:57.685" v="1783" actId="20577"/>
          <ac:spMkLst>
            <pc:docMk/>
            <pc:sldMk cId="2275903194" sldId="2142532410"/>
            <ac:spMk id="36" creationId="{A602988C-DDDA-DDBF-4079-F843938159FB}"/>
          </ac:spMkLst>
        </pc:spChg>
        <pc:spChg chg="mod">
          <ac:chgData name="Daniel Margetic (SECURITY)" userId="ee2278a4-4fec-4cd0-81f2-44424f444fea" providerId="ADAL" clId="{419864AD-0CCB-4F8F-B492-769EDE0EEF25}" dt="2023-11-22T02:09:57.693" v="1784" actId="20577"/>
          <ac:spMkLst>
            <pc:docMk/>
            <pc:sldMk cId="2275903194" sldId="2142532410"/>
            <ac:spMk id="37" creationId="{F4571528-C912-862D-3B32-3DA7DF7811FE}"/>
          </ac:spMkLst>
        </pc:spChg>
        <pc:spChg chg="mod">
          <ac:chgData name="Daniel Margetic (SECURITY)" userId="ee2278a4-4fec-4cd0-81f2-44424f444fea" providerId="ADAL" clId="{419864AD-0CCB-4F8F-B492-769EDE0EEF25}" dt="2023-11-22T02:09:57.711" v="1790" actId="20577"/>
          <ac:spMkLst>
            <pc:docMk/>
            <pc:sldMk cId="2275903194" sldId="2142532410"/>
            <ac:spMk id="39" creationId="{5543250D-67A3-CFE0-C0FF-CA25504BECE5}"/>
          </ac:spMkLst>
        </pc:spChg>
        <pc:spChg chg="mod">
          <ac:chgData name="Daniel Margetic (SECURITY)" userId="ee2278a4-4fec-4cd0-81f2-44424f444fea" providerId="ADAL" clId="{419864AD-0CCB-4F8F-B492-769EDE0EEF25}" dt="2023-11-22T02:09:57.717" v="1791" actId="20577"/>
          <ac:spMkLst>
            <pc:docMk/>
            <pc:sldMk cId="2275903194" sldId="2142532410"/>
            <ac:spMk id="40" creationId="{2D9B9717-E01F-1D95-0AE4-2074F9F92C37}"/>
          </ac:spMkLst>
        </pc:spChg>
        <pc:spChg chg="mod">
          <ac:chgData name="Daniel Margetic (SECURITY)" userId="ee2278a4-4fec-4cd0-81f2-44424f444fea" providerId="ADAL" clId="{419864AD-0CCB-4F8F-B492-769EDE0EEF25}" dt="2023-11-22T02:09:57.438" v="1727" actId="20577"/>
          <ac:spMkLst>
            <pc:docMk/>
            <pc:sldMk cId="2275903194" sldId="2142532410"/>
            <ac:spMk id="41" creationId="{5F718C7C-8E6C-4F1F-880F-BE556A2A4FA1}"/>
          </ac:spMkLst>
        </pc:spChg>
        <pc:spChg chg="mod">
          <ac:chgData name="Daniel Margetic (SECURITY)" userId="ee2278a4-4fec-4cd0-81f2-44424f444fea" providerId="ADAL" clId="{419864AD-0CCB-4F8F-B492-769EDE0EEF25}" dt="2023-11-22T02:09:57.444" v="1728" actId="20577"/>
          <ac:spMkLst>
            <pc:docMk/>
            <pc:sldMk cId="2275903194" sldId="2142532410"/>
            <ac:spMk id="43" creationId="{9A0E3318-F6C4-42EA-8925-F6A87532565D}"/>
          </ac:spMkLst>
        </pc:spChg>
        <pc:spChg chg="mod">
          <ac:chgData name="Daniel Margetic (SECURITY)" userId="ee2278a4-4fec-4cd0-81f2-44424f444fea" providerId="ADAL" clId="{419864AD-0CCB-4F8F-B492-769EDE0EEF25}" dt="2023-11-22T02:09:57.463" v="1734" actId="20577"/>
          <ac:spMkLst>
            <pc:docMk/>
            <pc:sldMk cId="2275903194" sldId="2142532410"/>
            <ac:spMk id="47" creationId="{97A63E6B-1073-45D8-81B7-6FB833A473A3}"/>
          </ac:spMkLst>
        </pc:spChg>
        <pc:spChg chg="mod">
          <ac:chgData name="Daniel Margetic (SECURITY)" userId="ee2278a4-4fec-4cd0-81f2-44424f444fea" providerId="ADAL" clId="{419864AD-0CCB-4F8F-B492-769EDE0EEF25}" dt="2023-11-22T02:09:57.470" v="1735" actId="20577"/>
          <ac:spMkLst>
            <pc:docMk/>
            <pc:sldMk cId="2275903194" sldId="2142532410"/>
            <ac:spMk id="49" creationId="{D8B9A33B-ADD7-4791-8FF2-6D7E50EF2C36}"/>
          </ac:spMkLst>
        </pc:spChg>
        <pc:spChg chg="mod">
          <ac:chgData name="Daniel Margetic (SECURITY)" userId="ee2278a4-4fec-4cd0-81f2-44424f444fea" providerId="ADAL" clId="{419864AD-0CCB-4F8F-B492-769EDE0EEF25}" dt="2023-11-22T02:09:57.489" v="1741" actId="20577"/>
          <ac:spMkLst>
            <pc:docMk/>
            <pc:sldMk cId="2275903194" sldId="2142532410"/>
            <ac:spMk id="53" creationId="{DE4F2781-57BF-400E-9776-D0CB596ECA76}"/>
          </ac:spMkLst>
        </pc:spChg>
        <pc:spChg chg="mod">
          <ac:chgData name="Daniel Margetic (SECURITY)" userId="ee2278a4-4fec-4cd0-81f2-44424f444fea" providerId="ADAL" clId="{419864AD-0CCB-4F8F-B492-769EDE0EEF25}" dt="2023-11-22T02:09:57.496" v="1742" actId="20577"/>
          <ac:spMkLst>
            <pc:docMk/>
            <pc:sldMk cId="2275903194" sldId="2142532410"/>
            <ac:spMk id="55" creationId="{89E44410-8F83-483F-AF65-068A8FA9E76C}"/>
          </ac:spMkLst>
        </pc:spChg>
        <pc:spChg chg="mod">
          <ac:chgData name="Daniel Margetic (SECURITY)" userId="ee2278a4-4fec-4cd0-81f2-44424f444fea" providerId="ADAL" clId="{419864AD-0CCB-4F8F-B492-769EDE0EEF25}" dt="2023-11-22T02:09:57.636" v="1769" actId="20577"/>
          <ac:spMkLst>
            <pc:docMk/>
            <pc:sldMk cId="2275903194" sldId="2142532410"/>
            <ac:spMk id="58" creationId="{68111BEC-B35B-A65C-5898-A3D5E3D8520B}"/>
          </ac:spMkLst>
        </pc:spChg>
        <pc:spChg chg="mod">
          <ac:chgData name="Daniel Margetic (SECURITY)" userId="ee2278a4-4fec-4cd0-81f2-44424f444fea" providerId="ADAL" clId="{419864AD-0CCB-4F8F-B492-769EDE0EEF25}" dt="2023-11-22T02:09:57.527" v="1748" actId="20577"/>
          <ac:spMkLst>
            <pc:docMk/>
            <pc:sldMk cId="2275903194" sldId="2142532410"/>
            <ac:spMk id="59" creationId="{91C29F1C-4489-4EBD-A4B7-A32D7A563807}"/>
          </ac:spMkLst>
        </pc:spChg>
        <pc:spChg chg="mod">
          <ac:chgData name="Daniel Margetic (SECURITY)" userId="ee2278a4-4fec-4cd0-81f2-44424f444fea" providerId="ADAL" clId="{419864AD-0CCB-4F8F-B492-769EDE0EEF25}" dt="2023-11-22T02:09:57.643" v="1770" actId="20577"/>
          <ac:spMkLst>
            <pc:docMk/>
            <pc:sldMk cId="2275903194" sldId="2142532410"/>
            <ac:spMk id="60" creationId="{AD2213D7-B94F-85E9-34DC-C57FCA787D02}"/>
          </ac:spMkLst>
        </pc:spChg>
        <pc:spChg chg="mod">
          <ac:chgData name="Daniel Margetic (SECURITY)" userId="ee2278a4-4fec-4cd0-81f2-44424f444fea" providerId="ADAL" clId="{419864AD-0CCB-4F8F-B492-769EDE0EEF25}" dt="2023-11-22T02:09:57.535" v="1749" actId="20577"/>
          <ac:spMkLst>
            <pc:docMk/>
            <pc:sldMk cId="2275903194" sldId="2142532410"/>
            <ac:spMk id="61" creationId="{89C2434E-16C4-48B5-AA76-0F387E7C12B5}"/>
          </ac:spMkLst>
        </pc:spChg>
        <pc:picChg chg="add mod">
          <ac:chgData name="Daniel Margetic (SECURITY)" userId="ee2278a4-4fec-4cd0-81f2-44424f444fea" providerId="ADAL" clId="{419864AD-0CCB-4F8F-B492-769EDE0EEF25}" dt="2023-11-22T02:09:57.401" v="1719"/>
          <ac:picMkLst>
            <pc:docMk/>
            <pc:sldMk cId="2275903194" sldId="2142532410"/>
            <ac:picMk id="32" creationId="{EF438E6A-38CB-0D75-28C0-0C9B7623CA80}"/>
          </ac:picMkLst>
        </pc:picChg>
        <pc:picChg chg="add mod">
          <ac:chgData name="Daniel Margetic (SECURITY)" userId="ee2278a4-4fec-4cd0-81f2-44424f444fea" providerId="ADAL" clId="{419864AD-0CCB-4F8F-B492-769EDE0EEF25}" dt="2023-11-22T02:09:57.430" v="1726"/>
          <ac:picMkLst>
            <pc:docMk/>
            <pc:sldMk cId="2275903194" sldId="2142532410"/>
            <ac:picMk id="34" creationId="{24DAFD24-33A5-7D17-45DC-9B4DB29DD639}"/>
          </ac:picMkLst>
        </pc:picChg>
        <pc:picChg chg="add mod">
          <ac:chgData name="Daniel Margetic (SECURITY)" userId="ee2278a4-4fec-4cd0-81f2-44424f444fea" providerId="ADAL" clId="{419864AD-0CCB-4F8F-B492-769EDE0EEF25}" dt="2023-11-22T02:09:57.457" v="1733"/>
          <ac:picMkLst>
            <pc:docMk/>
            <pc:sldMk cId="2275903194" sldId="2142532410"/>
            <ac:picMk id="35" creationId="{0C394ECF-05BD-82E2-AC73-F231D9E5DFCD}"/>
          </ac:picMkLst>
        </pc:picChg>
        <pc:picChg chg="add mod">
          <ac:chgData name="Daniel Margetic (SECURITY)" userId="ee2278a4-4fec-4cd0-81f2-44424f444fea" providerId="ADAL" clId="{419864AD-0CCB-4F8F-B492-769EDE0EEF25}" dt="2023-11-22T02:09:57.482" v="1740"/>
          <ac:picMkLst>
            <pc:docMk/>
            <pc:sldMk cId="2275903194" sldId="2142532410"/>
            <ac:picMk id="44" creationId="{D2C82DDA-9864-B314-A0D4-53EEF984B0F4}"/>
          </ac:picMkLst>
        </pc:picChg>
        <pc:picChg chg="add mod">
          <ac:chgData name="Daniel Margetic (SECURITY)" userId="ee2278a4-4fec-4cd0-81f2-44424f444fea" providerId="ADAL" clId="{419864AD-0CCB-4F8F-B492-769EDE0EEF25}" dt="2023-11-22T02:09:57.510" v="1747"/>
          <ac:picMkLst>
            <pc:docMk/>
            <pc:sldMk cId="2275903194" sldId="2142532410"/>
            <ac:picMk id="46" creationId="{73102923-F086-DF63-EB5E-34BEB6EDC36C}"/>
          </ac:picMkLst>
        </pc:picChg>
        <pc:picChg chg="add mod">
          <ac:chgData name="Daniel Margetic (SECURITY)" userId="ee2278a4-4fec-4cd0-81f2-44424f444fea" providerId="ADAL" clId="{419864AD-0CCB-4F8F-B492-769EDE0EEF25}" dt="2023-11-22T02:09:57.573" v="1754"/>
          <ac:picMkLst>
            <pc:docMk/>
            <pc:sldMk cId="2275903194" sldId="2142532410"/>
            <ac:picMk id="48" creationId="{3104EA48-E579-74A1-374F-02E89E4B6CE9}"/>
          </ac:picMkLst>
        </pc:picChg>
        <pc:picChg chg="add mod">
          <ac:chgData name="Daniel Margetic (SECURITY)" userId="ee2278a4-4fec-4cd0-81f2-44424f444fea" providerId="ADAL" clId="{419864AD-0CCB-4F8F-B492-769EDE0EEF25}" dt="2023-11-22T02:09:57.601" v="1761"/>
          <ac:picMkLst>
            <pc:docMk/>
            <pc:sldMk cId="2275903194" sldId="2142532410"/>
            <ac:picMk id="50" creationId="{649EDB09-2CA1-CE1E-70F2-94A561290104}"/>
          </ac:picMkLst>
        </pc:picChg>
        <pc:picChg chg="add mod">
          <ac:chgData name="Daniel Margetic (SECURITY)" userId="ee2278a4-4fec-4cd0-81f2-44424f444fea" providerId="ADAL" clId="{419864AD-0CCB-4F8F-B492-769EDE0EEF25}" dt="2023-11-22T02:09:57.630" v="1768"/>
          <ac:picMkLst>
            <pc:docMk/>
            <pc:sldMk cId="2275903194" sldId="2142532410"/>
            <ac:picMk id="52" creationId="{C40134C6-531C-8CF8-D94A-B2F8ED8E1127}"/>
          </ac:picMkLst>
        </pc:picChg>
        <pc:picChg chg="add mod">
          <ac:chgData name="Daniel Margetic (SECURITY)" userId="ee2278a4-4fec-4cd0-81f2-44424f444fea" providerId="ADAL" clId="{419864AD-0CCB-4F8F-B492-769EDE0EEF25}" dt="2023-11-22T02:09:57.657" v="1775"/>
          <ac:picMkLst>
            <pc:docMk/>
            <pc:sldMk cId="2275903194" sldId="2142532410"/>
            <ac:picMk id="54" creationId="{3AA8DF0A-4B09-30EC-7057-DFA7A0EDA216}"/>
          </ac:picMkLst>
        </pc:picChg>
        <pc:picChg chg="add mod">
          <ac:chgData name="Daniel Margetic (SECURITY)" userId="ee2278a4-4fec-4cd0-81f2-44424f444fea" providerId="ADAL" clId="{419864AD-0CCB-4F8F-B492-769EDE0EEF25}" dt="2023-11-22T02:09:57.680" v="1782"/>
          <ac:picMkLst>
            <pc:docMk/>
            <pc:sldMk cId="2275903194" sldId="2142532410"/>
            <ac:picMk id="56" creationId="{DCFCF670-EDEF-3498-ADA9-9F6F37098FFF}"/>
          </ac:picMkLst>
        </pc:picChg>
        <pc:picChg chg="add mod">
          <ac:chgData name="Daniel Margetic (SECURITY)" userId="ee2278a4-4fec-4cd0-81f2-44424f444fea" providerId="ADAL" clId="{419864AD-0CCB-4F8F-B492-769EDE0EEF25}" dt="2023-11-22T02:09:57.703" v="1789"/>
          <ac:picMkLst>
            <pc:docMk/>
            <pc:sldMk cId="2275903194" sldId="2142532410"/>
            <ac:picMk id="62" creationId="{8C490967-FDA2-3DE4-5847-B369227B870E}"/>
          </ac:picMkLst>
        </pc:picChg>
        <pc:picChg chg="add mod">
          <ac:chgData name="Daniel Margetic (SECURITY)" userId="ee2278a4-4fec-4cd0-81f2-44424f444fea" providerId="ADAL" clId="{419864AD-0CCB-4F8F-B492-769EDE0EEF25}" dt="2023-11-22T02:09:57.731" v="1796"/>
          <ac:picMkLst>
            <pc:docMk/>
            <pc:sldMk cId="2275903194" sldId="2142532410"/>
            <ac:picMk id="64" creationId="{F7C418C8-16F6-0E9F-0B0D-71C289BCBACD}"/>
          </ac:picMkLst>
        </pc:picChg>
        <pc:cxnChg chg="mod">
          <ac:chgData name="Daniel Margetic (SECURITY)" userId="ee2278a4-4fec-4cd0-81f2-44424f444fea" providerId="ADAL" clId="{419864AD-0CCB-4F8F-B492-769EDE0EEF25}" dt="2023-11-22T02:09:57.163" v="1712"/>
          <ac:cxnSpMkLst>
            <pc:docMk/>
            <pc:sldMk cId="2275903194" sldId="2142532410"/>
            <ac:cxnSpMk id="23" creationId="{AB43E8F0-8C3C-4F1E-919E-E1ECE342E8DE}"/>
          </ac:cxnSpMkLst>
        </pc:cxnChg>
      </pc:sldChg>
      <pc:sldChg chg="modSp add del mod ord">
        <pc:chgData name="Daniel Margetic (SECURITY)" userId="ee2278a4-4fec-4cd0-81f2-44424f444fea" providerId="ADAL" clId="{419864AD-0CCB-4F8F-B492-769EDE0EEF25}" dt="2023-11-20T19:21:08.239" v="781" actId="47"/>
        <pc:sldMkLst>
          <pc:docMk/>
          <pc:sldMk cId="2752634866" sldId="2142532410"/>
        </pc:sldMkLst>
        <pc:spChg chg="mod">
          <ac:chgData name="Daniel Margetic (SECURITY)" userId="ee2278a4-4fec-4cd0-81f2-44424f444fea" providerId="ADAL" clId="{419864AD-0CCB-4F8F-B492-769EDE0EEF25}" dt="2023-11-17T01:45:06.451" v="301" actId="20577"/>
          <ac:spMkLst>
            <pc:docMk/>
            <pc:sldMk cId="2752634866" sldId="2142532410"/>
            <ac:spMk id="4" creationId="{FD92F025-1776-4403-B9D2-623921B955C4}"/>
          </ac:spMkLst>
        </pc:spChg>
        <pc:spChg chg="mod">
          <ac:chgData name="Daniel Margetic (SECURITY)" userId="ee2278a4-4fec-4cd0-81f2-44424f444fea" providerId="ADAL" clId="{419864AD-0CCB-4F8F-B492-769EDE0EEF25}" dt="2023-11-17T01:45:06.475" v="306" actId="20577"/>
          <ac:spMkLst>
            <pc:docMk/>
            <pc:sldMk cId="2752634866" sldId="2142532410"/>
            <ac:spMk id="5" creationId="{26DAAD99-B0A4-4450-8DD7-E1274ABD2AC4}"/>
          </ac:spMkLst>
        </pc:spChg>
        <pc:spChg chg="mod">
          <ac:chgData name="Daniel Margetic (SECURITY)" userId="ee2278a4-4fec-4cd0-81f2-44424f444fea" providerId="ADAL" clId="{419864AD-0CCB-4F8F-B492-769EDE0EEF25}" dt="2023-11-17T01:45:06.456" v="302" actId="20577"/>
          <ac:spMkLst>
            <pc:docMk/>
            <pc:sldMk cId="2752634866" sldId="2142532410"/>
            <ac:spMk id="8" creationId="{4B5C319F-B8B1-45BD-9E8E-CE6EA54E14C4}"/>
          </ac:spMkLst>
        </pc:spChg>
        <pc:spChg chg="mod">
          <ac:chgData name="Daniel Margetic (SECURITY)" userId="ee2278a4-4fec-4cd0-81f2-44424f444fea" providerId="ADAL" clId="{419864AD-0CCB-4F8F-B492-769EDE0EEF25}" dt="2023-11-17T01:45:06.468" v="305" actId="20577"/>
          <ac:spMkLst>
            <pc:docMk/>
            <pc:sldMk cId="2752634866" sldId="2142532410"/>
            <ac:spMk id="9" creationId="{B766487E-9ACD-4696-B909-0BD529DF9077}"/>
          </ac:spMkLst>
        </pc:spChg>
        <pc:spChg chg="mod">
          <ac:chgData name="Daniel Margetic (SECURITY)" userId="ee2278a4-4fec-4cd0-81f2-44424f444fea" providerId="ADAL" clId="{419864AD-0CCB-4F8F-B492-769EDE0EEF25}" dt="2023-11-17T01:45:06.483" v="307" actId="20577"/>
          <ac:spMkLst>
            <pc:docMk/>
            <pc:sldMk cId="2752634866" sldId="2142532410"/>
            <ac:spMk id="10" creationId="{16C628AB-B86D-42DC-BED2-78A954B9C5FA}"/>
          </ac:spMkLst>
        </pc:spChg>
        <pc:cxnChg chg="mod">
          <ac:chgData name="Daniel Margetic (SECURITY)" userId="ee2278a4-4fec-4cd0-81f2-44424f444fea" providerId="ADAL" clId="{419864AD-0CCB-4F8F-B492-769EDE0EEF25}" dt="2023-11-17T01:45:06.459" v="304"/>
          <ac:cxnSpMkLst>
            <pc:docMk/>
            <pc:sldMk cId="2752634866" sldId="2142532410"/>
            <ac:cxnSpMk id="18" creationId="{28AA62ED-5C89-4E21-BEA3-D3CE68733D6D}"/>
          </ac:cxnSpMkLst>
        </pc:cxnChg>
      </pc:sldChg>
      <pc:sldChg chg="addSp modSp add del mod ord">
        <pc:chgData name="Daniel Margetic (SECURITY)" userId="ee2278a4-4fec-4cd0-81f2-44424f444fea" providerId="ADAL" clId="{419864AD-0CCB-4F8F-B492-769EDE0EEF25}" dt="2023-11-23T13:41:15.379" v="5492" actId="47"/>
        <pc:sldMkLst>
          <pc:docMk/>
          <pc:sldMk cId="3641770003" sldId="2142532410"/>
        </pc:sldMkLst>
        <pc:spChg chg="mod">
          <ac:chgData name="Daniel Margetic (SECURITY)" userId="ee2278a4-4fec-4cd0-81f2-44424f444fea" providerId="ADAL" clId="{419864AD-0CCB-4F8F-B492-769EDE0EEF25}" dt="2023-11-23T13:39:01.349" v="4858" actId="20577"/>
          <ac:spMkLst>
            <pc:docMk/>
            <pc:sldMk cId="3641770003" sldId="2142532410"/>
            <ac:spMk id="3" creationId="{02A2312C-B6C0-45C8-BA07-32B020802FF8}"/>
          </ac:spMkLst>
        </pc:spChg>
        <pc:spChg chg="mod">
          <ac:chgData name="Daniel Margetic (SECURITY)" userId="ee2278a4-4fec-4cd0-81f2-44424f444fea" providerId="ADAL" clId="{419864AD-0CCB-4F8F-B492-769EDE0EEF25}" dt="2023-11-23T13:39:01.359" v="4859" actId="20577"/>
          <ac:spMkLst>
            <pc:docMk/>
            <pc:sldMk cId="3641770003" sldId="2142532410"/>
            <ac:spMk id="5" creationId="{449B3142-8E14-463C-9568-B853FC4E00D8}"/>
          </ac:spMkLst>
        </pc:spChg>
        <pc:spChg chg="mod">
          <ac:chgData name="Daniel Margetic (SECURITY)" userId="ee2278a4-4fec-4cd0-81f2-44424f444fea" providerId="ADAL" clId="{419864AD-0CCB-4F8F-B492-769EDE0EEF25}" dt="2023-11-23T13:39:01.201" v="4806" actId="20577"/>
          <ac:spMkLst>
            <pc:docMk/>
            <pc:sldMk cId="3641770003" sldId="2142532410"/>
            <ac:spMk id="8" creationId="{3E3E86A1-51F0-4ACE-9110-65C339009DC5}"/>
          </ac:spMkLst>
        </pc:spChg>
        <pc:spChg chg="mod">
          <ac:chgData name="Daniel Margetic (SECURITY)" userId="ee2278a4-4fec-4cd0-81f2-44424f444fea" providerId="ADAL" clId="{419864AD-0CCB-4F8F-B492-769EDE0EEF25}" dt="2023-11-23T13:39:01.208" v="4807" actId="20577"/>
          <ac:spMkLst>
            <pc:docMk/>
            <pc:sldMk cId="3641770003" sldId="2142532410"/>
            <ac:spMk id="9" creationId="{03055892-809B-4369-8DC3-837607F92822}"/>
          </ac:spMkLst>
        </pc:spChg>
        <pc:spChg chg="mod">
          <ac:chgData name="Daniel Margetic (SECURITY)" userId="ee2278a4-4fec-4cd0-81f2-44424f444fea" providerId="ADAL" clId="{419864AD-0CCB-4F8F-B492-769EDE0EEF25}" dt="2023-11-23T13:39:01.377" v="4866" actId="20577"/>
          <ac:spMkLst>
            <pc:docMk/>
            <pc:sldMk cId="3641770003" sldId="2142532410"/>
            <ac:spMk id="12" creationId="{BF878C93-8775-4329-AC41-FB6E5F1F9E5D}"/>
          </ac:spMkLst>
        </pc:spChg>
        <pc:spChg chg="mod">
          <ac:chgData name="Daniel Margetic (SECURITY)" userId="ee2278a4-4fec-4cd0-81f2-44424f444fea" providerId="ADAL" clId="{419864AD-0CCB-4F8F-B492-769EDE0EEF25}" dt="2023-11-23T13:39:01.381" v="4867" actId="20577"/>
          <ac:spMkLst>
            <pc:docMk/>
            <pc:sldMk cId="3641770003" sldId="2142532410"/>
            <ac:spMk id="13" creationId="{DEACA864-3795-4B65-93F0-66CF1A79BB5F}"/>
          </ac:spMkLst>
        </pc:spChg>
        <pc:spChg chg="mod">
          <ac:chgData name="Daniel Margetic (SECURITY)" userId="ee2278a4-4fec-4cd0-81f2-44424f444fea" providerId="ADAL" clId="{419864AD-0CCB-4F8F-B492-769EDE0EEF25}" dt="2023-11-23T13:39:01.216" v="4810" actId="20577"/>
          <ac:spMkLst>
            <pc:docMk/>
            <pc:sldMk cId="3641770003" sldId="2142532410"/>
            <ac:spMk id="16" creationId="{8FAEC4C6-4999-49FA-9A20-D5286ACF228D}"/>
          </ac:spMkLst>
        </pc:spChg>
        <pc:spChg chg="mod">
          <ac:chgData name="Daniel Margetic (SECURITY)" userId="ee2278a4-4fec-4cd0-81f2-44424f444fea" providerId="ADAL" clId="{419864AD-0CCB-4F8F-B492-769EDE0EEF25}" dt="2023-11-23T13:39:01.216" v="4811" actId="20577"/>
          <ac:spMkLst>
            <pc:docMk/>
            <pc:sldMk cId="3641770003" sldId="2142532410"/>
            <ac:spMk id="18" creationId="{534C3077-CDBF-4AF7-9BDC-213801286609}"/>
          </ac:spMkLst>
        </pc:spChg>
        <pc:spChg chg="mod">
          <ac:chgData name="Daniel Margetic (SECURITY)" userId="ee2278a4-4fec-4cd0-81f2-44424f444fea" providerId="ADAL" clId="{419864AD-0CCB-4F8F-B492-769EDE0EEF25}" dt="2023-11-23T13:39:01.413" v="4882" actId="20577"/>
          <ac:spMkLst>
            <pc:docMk/>
            <pc:sldMk cId="3641770003" sldId="2142532410"/>
            <ac:spMk id="21" creationId="{BD72CBD1-F987-DC47-6246-CDC9B07A9F66}"/>
          </ac:spMkLst>
        </pc:spChg>
        <pc:spChg chg="mod">
          <ac:chgData name="Daniel Margetic (SECURITY)" userId="ee2278a4-4fec-4cd0-81f2-44424f444fea" providerId="ADAL" clId="{419864AD-0CCB-4F8F-B492-769EDE0EEF25}" dt="2023-11-23T13:39:01.233" v="4818" actId="20577"/>
          <ac:spMkLst>
            <pc:docMk/>
            <pc:sldMk cId="3641770003" sldId="2142532410"/>
            <ac:spMk id="22" creationId="{26EC3D75-A7AA-419E-954A-541DBD940CE3}"/>
          </ac:spMkLst>
        </pc:spChg>
        <pc:spChg chg="mod">
          <ac:chgData name="Daniel Margetic (SECURITY)" userId="ee2278a4-4fec-4cd0-81f2-44424f444fea" providerId="ADAL" clId="{419864AD-0CCB-4F8F-B492-769EDE0EEF25}" dt="2023-11-23T13:39:01.243" v="4819" actId="20577"/>
          <ac:spMkLst>
            <pc:docMk/>
            <pc:sldMk cId="3641770003" sldId="2142532410"/>
            <ac:spMk id="25" creationId="{92D996AE-5E09-476E-81FB-22FA58980C80}"/>
          </ac:spMkLst>
        </pc:spChg>
        <pc:spChg chg="mod">
          <ac:chgData name="Daniel Margetic (SECURITY)" userId="ee2278a4-4fec-4cd0-81f2-44424f444fea" providerId="ADAL" clId="{419864AD-0CCB-4F8F-B492-769EDE0EEF25}" dt="2023-11-23T13:39:01.417" v="4883" actId="20577"/>
          <ac:spMkLst>
            <pc:docMk/>
            <pc:sldMk cId="3641770003" sldId="2142532410"/>
            <ac:spMk id="27" creationId="{4976D953-E6C7-72EC-1F0F-168561210E81}"/>
          </ac:spMkLst>
        </pc:spChg>
        <pc:spChg chg="mod">
          <ac:chgData name="Daniel Margetic (SECURITY)" userId="ee2278a4-4fec-4cd0-81f2-44424f444fea" providerId="ADAL" clId="{419864AD-0CCB-4F8F-B492-769EDE0EEF25}" dt="2023-11-23T13:39:01.431" v="4890" actId="20577"/>
          <ac:spMkLst>
            <pc:docMk/>
            <pc:sldMk cId="3641770003" sldId="2142532410"/>
            <ac:spMk id="36" creationId="{A602988C-DDDA-DDBF-4079-F843938159FB}"/>
          </ac:spMkLst>
        </pc:spChg>
        <pc:spChg chg="mod">
          <ac:chgData name="Daniel Margetic (SECURITY)" userId="ee2278a4-4fec-4cd0-81f2-44424f444fea" providerId="ADAL" clId="{419864AD-0CCB-4F8F-B492-769EDE0EEF25}" dt="2023-11-23T13:39:01.432" v="4891" actId="20577"/>
          <ac:spMkLst>
            <pc:docMk/>
            <pc:sldMk cId="3641770003" sldId="2142532410"/>
            <ac:spMk id="37" creationId="{F4571528-C912-862D-3B32-3DA7DF7811FE}"/>
          </ac:spMkLst>
        </pc:spChg>
        <pc:spChg chg="mod">
          <ac:chgData name="Daniel Margetic (SECURITY)" userId="ee2278a4-4fec-4cd0-81f2-44424f444fea" providerId="ADAL" clId="{419864AD-0CCB-4F8F-B492-769EDE0EEF25}" dt="2023-11-23T13:39:01.449" v="4898" actId="20577"/>
          <ac:spMkLst>
            <pc:docMk/>
            <pc:sldMk cId="3641770003" sldId="2142532410"/>
            <ac:spMk id="39" creationId="{5543250D-67A3-CFE0-C0FF-CA25504BECE5}"/>
          </ac:spMkLst>
        </pc:spChg>
        <pc:spChg chg="mod">
          <ac:chgData name="Daniel Margetic (SECURITY)" userId="ee2278a4-4fec-4cd0-81f2-44424f444fea" providerId="ADAL" clId="{419864AD-0CCB-4F8F-B492-769EDE0EEF25}" dt="2023-11-23T13:39:01.449" v="4899" actId="20577"/>
          <ac:spMkLst>
            <pc:docMk/>
            <pc:sldMk cId="3641770003" sldId="2142532410"/>
            <ac:spMk id="40" creationId="{2D9B9717-E01F-1D95-0AE4-2074F9F92C37}"/>
          </ac:spMkLst>
        </pc:spChg>
        <pc:spChg chg="mod">
          <ac:chgData name="Daniel Margetic (SECURITY)" userId="ee2278a4-4fec-4cd0-81f2-44424f444fea" providerId="ADAL" clId="{419864AD-0CCB-4F8F-B492-769EDE0EEF25}" dt="2023-11-23T13:39:01.279" v="4826" actId="20577"/>
          <ac:spMkLst>
            <pc:docMk/>
            <pc:sldMk cId="3641770003" sldId="2142532410"/>
            <ac:spMk id="41" creationId="{5F718C7C-8E6C-4F1F-880F-BE556A2A4FA1}"/>
          </ac:spMkLst>
        </pc:spChg>
        <pc:spChg chg="mod">
          <ac:chgData name="Daniel Margetic (SECURITY)" userId="ee2278a4-4fec-4cd0-81f2-44424f444fea" providerId="ADAL" clId="{419864AD-0CCB-4F8F-B492-769EDE0EEF25}" dt="2023-11-23T13:39:01.282" v="4827" actId="20577"/>
          <ac:spMkLst>
            <pc:docMk/>
            <pc:sldMk cId="3641770003" sldId="2142532410"/>
            <ac:spMk id="43" creationId="{9A0E3318-F6C4-42EA-8925-F6A87532565D}"/>
          </ac:spMkLst>
        </pc:spChg>
        <pc:spChg chg="mod">
          <ac:chgData name="Daniel Margetic (SECURITY)" userId="ee2278a4-4fec-4cd0-81f2-44424f444fea" providerId="ADAL" clId="{419864AD-0CCB-4F8F-B492-769EDE0EEF25}" dt="2023-11-23T13:39:01.299" v="4834" actId="20577"/>
          <ac:spMkLst>
            <pc:docMk/>
            <pc:sldMk cId="3641770003" sldId="2142532410"/>
            <ac:spMk id="47" creationId="{97A63E6B-1073-45D8-81B7-6FB833A473A3}"/>
          </ac:spMkLst>
        </pc:spChg>
        <pc:spChg chg="mod">
          <ac:chgData name="Daniel Margetic (SECURITY)" userId="ee2278a4-4fec-4cd0-81f2-44424f444fea" providerId="ADAL" clId="{419864AD-0CCB-4F8F-B492-769EDE0EEF25}" dt="2023-11-23T13:39:01.299" v="4835" actId="20577"/>
          <ac:spMkLst>
            <pc:docMk/>
            <pc:sldMk cId="3641770003" sldId="2142532410"/>
            <ac:spMk id="49" creationId="{D8B9A33B-ADD7-4791-8FF2-6D7E50EF2C36}"/>
          </ac:spMkLst>
        </pc:spChg>
        <pc:spChg chg="mod">
          <ac:chgData name="Daniel Margetic (SECURITY)" userId="ee2278a4-4fec-4cd0-81f2-44424f444fea" providerId="ADAL" clId="{419864AD-0CCB-4F8F-B492-769EDE0EEF25}" dt="2023-11-23T13:39:01.321" v="4842" actId="20577"/>
          <ac:spMkLst>
            <pc:docMk/>
            <pc:sldMk cId="3641770003" sldId="2142532410"/>
            <ac:spMk id="53" creationId="{DE4F2781-57BF-400E-9776-D0CB596ECA76}"/>
          </ac:spMkLst>
        </pc:spChg>
        <pc:spChg chg="mod">
          <ac:chgData name="Daniel Margetic (SECURITY)" userId="ee2278a4-4fec-4cd0-81f2-44424f444fea" providerId="ADAL" clId="{419864AD-0CCB-4F8F-B492-769EDE0EEF25}" dt="2023-11-23T13:39:01.325" v="4843" actId="20577"/>
          <ac:spMkLst>
            <pc:docMk/>
            <pc:sldMk cId="3641770003" sldId="2142532410"/>
            <ac:spMk id="55" creationId="{89E44410-8F83-483F-AF65-068A8FA9E76C}"/>
          </ac:spMkLst>
        </pc:spChg>
        <pc:spChg chg="mod">
          <ac:chgData name="Daniel Margetic (SECURITY)" userId="ee2278a4-4fec-4cd0-81f2-44424f444fea" providerId="ADAL" clId="{419864AD-0CCB-4F8F-B492-769EDE0EEF25}" dt="2023-11-23T13:39:01.393" v="4874" actId="20577"/>
          <ac:spMkLst>
            <pc:docMk/>
            <pc:sldMk cId="3641770003" sldId="2142532410"/>
            <ac:spMk id="58" creationId="{68111BEC-B35B-A65C-5898-A3D5E3D8520B}"/>
          </ac:spMkLst>
        </pc:spChg>
        <pc:spChg chg="mod">
          <ac:chgData name="Daniel Margetic (SECURITY)" userId="ee2278a4-4fec-4cd0-81f2-44424f444fea" providerId="ADAL" clId="{419864AD-0CCB-4F8F-B492-769EDE0EEF25}" dt="2023-11-23T13:39:01.340" v="4850" actId="20577"/>
          <ac:spMkLst>
            <pc:docMk/>
            <pc:sldMk cId="3641770003" sldId="2142532410"/>
            <ac:spMk id="59" creationId="{91C29F1C-4489-4EBD-A4B7-A32D7A563807}"/>
          </ac:spMkLst>
        </pc:spChg>
        <pc:spChg chg="mod">
          <ac:chgData name="Daniel Margetic (SECURITY)" userId="ee2278a4-4fec-4cd0-81f2-44424f444fea" providerId="ADAL" clId="{419864AD-0CCB-4F8F-B492-769EDE0EEF25}" dt="2023-11-23T13:39:01.400" v="4875" actId="20577"/>
          <ac:spMkLst>
            <pc:docMk/>
            <pc:sldMk cId="3641770003" sldId="2142532410"/>
            <ac:spMk id="60" creationId="{AD2213D7-B94F-85E9-34DC-C57FCA787D02}"/>
          </ac:spMkLst>
        </pc:spChg>
        <pc:spChg chg="mod">
          <ac:chgData name="Daniel Margetic (SECURITY)" userId="ee2278a4-4fec-4cd0-81f2-44424f444fea" providerId="ADAL" clId="{419864AD-0CCB-4F8F-B492-769EDE0EEF25}" dt="2023-11-23T13:39:01.344" v="4851" actId="20577"/>
          <ac:spMkLst>
            <pc:docMk/>
            <pc:sldMk cId="3641770003" sldId="2142532410"/>
            <ac:spMk id="61" creationId="{89C2434E-16C4-48B5-AA76-0F387E7C12B5}"/>
          </ac:spMkLst>
        </pc:spChg>
        <pc:picChg chg="add mod">
          <ac:chgData name="Daniel Margetic (SECURITY)" userId="ee2278a4-4fec-4cd0-81f2-44424f444fea" providerId="ADAL" clId="{419864AD-0CCB-4F8F-B492-769EDE0EEF25}" dt="2023-11-23T13:39:01.233" v="4817"/>
          <ac:picMkLst>
            <pc:docMk/>
            <pc:sldMk cId="3641770003" sldId="2142532410"/>
            <ac:picMk id="32" creationId="{45247AA7-AA96-4F52-D7BB-21542D467468}"/>
          </ac:picMkLst>
        </pc:picChg>
        <pc:picChg chg="add mod">
          <ac:chgData name="Daniel Margetic (SECURITY)" userId="ee2278a4-4fec-4cd0-81f2-44424f444fea" providerId="ADAL" clId="{419864AD-0CCB-4F8F-B492-769EDE0EEF25}" dt="2023-11-23T13:39:01.275" v="4825"/>
          <ac:picMkLst>
            <pc:docMk/>
            <pc:sldMk cId="3641770003" sldId="2142532410"/>
            <ac:picMk id="34" creationId="{A0DD625F-CB2E-8167-FDF2-DD6D18FA9FFD}"/>
          </ac:picMkLst>
        </pc:picChg>
        <pc:picChg chg="add mod">
          <ac:chgData name="Daniel Margetic (SECURITY)" userId="ee2278a4-4fec-4cd0-81f2-44424f444fea" providerId="ADAL" clId="{419864AD-0CCB-4F8F-B492-769EDE0EEF25}" dt="2023-11-23T13:39:01.299" v="4833"/>
          <ac:picMkLst>
            <pc:docMk/>
            <pc:sldMk cId="3641770003" sldId="2142532410"/>
            <ac:picMk id="35" creationId="{D8D5B7A6-D4A4-E8AF-1599-A370672E4DAC}"/>
          </ac:picMkLst>
        </pc:picChg>
        <pc:picChg chg="add mod">
          <ac:chgData name="Daniel Margetic (SECURITY)" userId="ee2278a4-4fec-4cd0-81f2-44424f444fea" providerId="ADAL" clId="{419864AD-0CCB-4F8F-B492-769EDE0EEF25}" dt="2023-11-23T13:39:01.317" v="4841"/>
          <ac:picMkLst>
            <pc:docMk/>
            <pc:sldMk cId="3641770003" sldId="2142532410"/>
            <ac:picMk id="44" creationId="{347A5273-39F0-32DE-C181-1A967A3A1321}"/>
          </ac:picMkLst>
        </pc:picChg>
        <pc:picChg chg="add mod">
          <ac:chgData name="Daniel Margetic (SECURITY)" userId="ee2278a4-4fec-4cd0-81f2-44424f444fea" providerId="ADAL" clId="{419864AD-0CCB-4F8F-B492-769EDE0EEF25}" dt="2023-11-23T13:39:01.336" v="4849"/>
          <ac:picMkLst>
            <pc:docMk/>
            <pc:sldMk cId="3641770003" sldId="2142532410"/>
            <ac:picMk id="46" creationId="{CBD41DDC-7C69-9F23-86DE-6A81BE1BA0C8}"/>
          </ac:picMkLst>
        </pc:picChg>
        <pc:picChg chg="add mod">
          <ac:chgData name="Daniel Margetic (SECURITY)" userId="ee2278a4-4fec-4cd0-81f2-44424f444fea" providerId="ADAL" clId="{419864AD-0CCB-4F8F-B492-769EDE0EEF25}" dt="2023-11-23T13:39:01.349" v="4857"/>
          <ac:picMkLst>
            <pc:docMk/>
            <pc:sldMk cId="3641770003" sldId="2142532410"/>
            <ac:picMk id="48" creationId="{2413B950-9720-60EA-1D9C-F98AB1763BD7}"/>
          </ac:picMkLst>
        </pc:picChg>
        <pc:picChg chg="add mod">
          <ac:chgData name="Daniel Margetic (SECURITY)" userId="ee2278a4-4fec-4cd0-81f2-44424f444fea" providerId="ADAL" clId="{419864AD-0CCB-4F8F-B492-769EDE0EEF25}" dt="2023-11-23T13:39:01.372" v="4865"/>
          <ac:picMkLst>
            <pc:docMk/>
            <pc:sldMk cId="3641770003" sldId="2142532410"/>
            <ac:picMk id="50" creationId="{C0400E43-65B5-643F-D9C1-A88726D52354}"/>
          </ac:picMkLst>
        </pc:picChg>
        <pc:picChg chg="add mod">
          <ac:chgData name="Daniel Margetic (SECURITY)" userId="ee2278a4-4fec-4cd0-81f2-44424f444fea" providerId="ADAL" clId="{419864AD-0CCB-4F8F-B492-769EDE0EEF25}" dt="2023-11-23T13:39:01.392" v="4873"/>
          <ac:picMkLst>
            <pc:docMk/>
            <pc:sldMk cId="3641770003" sldId="2142532410"/>
            <ac:picMk id="52" creationId="{E1DF3245-63D6-95A3-71BC-9A7CA76A7C5B}"/>
          </ac:picMkLst>
        </pc:picChg>
        <pc:picChg chg="add mod">
          <ac:chgData name="Daniel Margetic (SECURITY)" userId="ee2278a4-4fec-4cd0-81f2-44424f444fea" providerId="ADAL" clId="{419864AD-0CCB-4F8F-B492-769EDE0EEF25}" dt="2023-11-23T13:39:01.410" v="4881"/>
          <ac:picMkLst>
            <pc:docMk/>
            <pc:sldMk cId="3641770003" sldId="2142532410"/>
            <ac:picMk id="54" creationId="{E45AE41F-915B-253F-E527-CB5D84814856}"/>
          </ac:picMkLst>
        </pc:picChg>
        <pc:picChg chg="add mod">
          <ac:chgData name="Daniel Margetic (SECURITY)" userId="ee2278a4-4fec-4cd0-81f2-44424f444fea" providerId="ADAL" clId="{419864AD-0CCB-4F8F-B492-769EDE0EEF25}" dt="2023-11-23T13:39:01.427" v="4889"/>
          <ac:picMkLst>
            <pc:docMk/>
            <pc:sldMk cId="3641770003" sldId="2142532410"/>
            <ac:picMk id="56" creationId="{C62DB9DC-388B-E58A-F82A-BDBF3B6DC477}"/>
          </ac:picMkLst>
        </pc:picChg>
        <pc:picChg chg="add mod">
          <ac:chgData name="Daniel Margetic (SECURITY)" userId="ee2278a4-4fec-4cd0-81f2-44424f444fea" providerId="ADAL" clId="{419864AD-0CCB-4F8F-B492-769EDE0EEF25}" dt="2023-11-23T13:39:01.446" v="4897"/>
          <ac:picMkLst>
            <pc:docMk/>
            <pc:sldMk cId="3641770003" sldId="2142532410"/>
            <ac:picMk id="62" creationId="{85A987BE-6525-A6CB-66A0-15E28C6F9727}"/>
          </ac:picMkLst>
        </pc:picChg>
        <pc:picChg chg="add mod">
          <ac:chgData name="Daniel Margetic (SECURITY)" userId="ee2278a4-4fec-4cd0-81f2-44424f444fea" providerId="ADAL" clId="{419864AD-0CCB-4F8F-B492-769EDE0EEF25}" dt="2023-11-23T13:39:01.465" v="4905"/>
          <ac:picMkLst>
            <pc:docMk/>
            <pc:sldMk cId="3641770003" sldId="2142532410"/>
            <ac:picMk id="64" creationId="{1821B4B7-A607-E155-C4E2-F06807336BEE}"/>
          </ac:picMkLst>
        </pc:picChg>
        <pc:cxnChg chg="mod">
          <ac:chgData name="Daniel Margetic (SECURITY)" userId="ee2278a4-4fec-4cd0-81f2-44424f444fea" providerId="ADAL" clId="{419864AD-0CCB-4F8F-B492-769EDE0EEF25}" dt="2023-11-23T13:39:01.212" v="4809"/>
          <ac:cxnSpMkLst>
            <pc:docMk/>
            <pc:sldMk cId="3641770003" sldId="2142532410"/>
            <ac:cxnSpMk id="23" creationId="{AB43E8F0-8C3C-4F1E-919E-E1ECE342E8DE}"/>
          </ac:cxnSpMkLst>
        </pc:cxnChg>
      </pc:sldChg>
      <pc:sldChg chg="modSp add del mod ord">
        <pc:chgData name="Daniel Margetic (SECURITY)" userId="ee2278a4-4fec-4cd0-81f2-44424f444fea" providerId="ADAL" clId="{419864AD-0CCB-4F8F-B492-769EDE0EEF25}" dt="2023-11-23T13:41:15.379" v="5492" actId="47"/>
        <pc:sldMkLst>
          <pc:docMk/>
          <pc:sldMk cId="495494271" sldId="2142532411"/>
        </pc:sldMkLst>
        <pc:spChg chg="mod">
          <ac:chgData name="Daniel Margetic (SECURITY)" userId="ee2278a4-4fec-4cd0-81f2-44424f444fea" providerId="ADAL" clId="{419864AD-0CCB-4F8F-B492-769EDE0EEF25}" dt="2023-11-23T13:39:01.481" v="4909" actId="20577"/>
          <ac:spMkLst>
            <pc:docMk/>
            <pc:sldMk cId="495494271" sldId="2142532411"/>
            <ac:spMk id="4" creationId="{FD92F025-1776-4403-B9D2-623921B955C4}"/>
          </ac:spMkLst>
        </pc:spChg>
        <pc:spChg chg="mod">
          <ac:chgData name="Daniel Margetic (SECURITY)" userId="ee2278a4-4fec-4cd0-81f2-44424f444fea" providerId="ADAL" clId="{419864AD-0CCB-4F8F-B492-769EDE0EEF25}" dt="2023-11-23T13:39:01.503" v="4914" actId="20577"/>
          <ac:spMkLst>
            <pc:docMk/>
            <pc:sldMk cId="495494271" sldId="2142532411"/>
            <ac:spMk id="5" creationId="{26DAAD99-B0A4-4450-8DD7-E1274ABD2AC4}"/>
          </ac:spMkLst>
        </pc:spChg>
        <pc:spChg chg="mod">
          <ac:chgData name="Daniel Margetic (SECURITY)" userId="ee2278a4-4fec-4cd0-81f2-44424f444fea" providerId="ADAL" clId="{419864AD-0CCB-4F8F-B492-769EDE0EEF25}" dt="2023-11-23T13:39:01.485" v="4910" actId="20577"/>
          <ac:spMkLst>
            <pc:docMk/>
            <pc:sldMk cId="495494271" sldId="2142532411"/>
            <ac:spMk id="8" creationId="{4B5C319F-B8B1-45BD-9E8E-CE6EA54E14C4}"/>
          </ac:spMkLst>
        </pc:spChg>
        <pc:spChg chg="mod">
          <ac:chgData name="Daniel Margetic (SECURITY)" userId="ee2278a4-4fec-4cd0-81f2-44424f444fea" providerId="ADAL" clId="{419864AD-0CCB-4F8F-B492-769EDE0EEF25}" dt="2023-11-23T13:39:01.498" v="4913" actId="20577"/>
          <ac:spMkLst>
            <pc:docMk/>
            <pc:sldMk cId="495494271" sldId="2142532411"/>
            <ac:spMk id="9" creationId="{B766487E-9ACD-4696-B909-0BD529DF9077}"/>
          </ac:spMkLst>
        </pc:spChg>
        <pc:spChg chg="mod">
          <ac:chgData name="Daniel Margetic (SECURITY)" userId="ee2278a4-4fec-4cd0-81f2-44424f444fea" providerId="ADAL" clId="{419864AD-0CCB-4F8F-B492-769EDE0EEF25}" dt="2023-11-23T13:39:01.510" v="4915" actId="20577"/>
          <ac:spMkLst>
            <pc:docMk/>
            <pc:sldMk cId="495494271" sldId="2142532411"/>
            <ac:spMk id="10" creationId="{16C628AB-B86D-42DC-BED2-78A954B9C5FA}"/>
          </ac:spMkLst>
        </pc:spChg>
        <pc:cxnChg chg="mod">
          <ac:chgData name="Daniel Margetic (SECURITY)" userId="ee2278a4-4fec-4cd0-81f2-44424f444fea" providerId="ADAL" clId="{419864AD-0CCB-4F8F-B492-769EDE0EEF25}" dt="2023-11-23T13:39:01.488" v="4912"/>
          <ac:cxnSpMkLst>
            <pc:docMk/>
            <pc:sldMk cId="495494271" sldId="2142532411"/>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600124606" sldId="2142532411"/>
        </pc:sldMkLst>
        <pc:spChg chg="mod">
          <ac:chgData name="Daniel Margetic (SECURITY)" userId="ee2278a4-4fec-4cd0-81f2-44424f444fea" providerId="ADAL" clId="{419864AD-0CCB-4F8F-B492-769EDE0EEF25}" dt="2023-11-23T13:00:37.642" v="3144" actId="20577"/>
          <ac:spMkLst>
            <pc:docMk/>
            <pc:sldMk cId="600124606" sldId="2142532411"/>
            <ac:spMk id="4" creationId="{FD92F025-1776-4403-B9D2-623921B955C4}"/>
          </ac:spMkLst>
        </pc:spChg>
        <pc:spChg chg="mod">
          <ac:chgData name="Daniel Margetic (SECURITY)" userId="ee2278a4-4fec-4cd0-81f2-44424f444fea" providerId="ADAL" clId="{419864AD-0CCB-4F8F-B492-769EDE0EEF25}" dt="2023-11-23T13:00:37.663" v="3149" actId="20577"/>
          <ac:spMkLst>
            <pc:docMk/>
            <pc:sldMk cId="600124606" sldId="2142532411"/>
            <ac:spMk id="5" creationId="{26DAAD99-B0A4-4450-8DD7-E1274ABD2AC4}"/>
          </ac:spMkLst>
        </pc:spChg>
        <pc:spChg chg="mod">
          <ac:chgData name="Daniel Margetic (SECURITY)" userId="ee2278a4-4fec-4cd0-81f2-44424f444fea" providerId="ADAL" clId="{419864AD-0CCB-4F8F-B492-769EDE0EEF25}" dt="2023-11-23T13:00:37.642" v="3145" actId="20577"/>
          <ac:spMkLst>
            <pc:docMk/>
            <pc:sldMk cId="600124606" sldId="2142532411"/>
            <ac:spMk id="8" creationId="{4B5C319F-B8B1-45BD-9E8E-CE6EA54E14C4}"/>
          </ac:spMkLst>
        </pc:spChg>
        <pc:spChg chg="mod">
          <ac:chgData name="Daniel Margetic (SECURITY)" userId="ee2278a4-4fec-4cd0-81f2-44424f444fea" providerId="ADAL" clId="{419864AD-0CCB-4F8F-B492-769EDE0EEF25}" dt="2023-11-23T13:00:37.656" v="3148" actId="20577"/>
          <ac:spMkLst>
            <pc:docMk/>
            <pc:sldMk cId="600124606" sldId="2142532411"/>
            <ac:spMk id="9" creationId="{B766487E-9ACD-4696-B909-0BD529DF9077}"/>
          </ac:spMkLst>
        </pc:spChg>
        <pc:spChg chg="mod">
          <ac:chgData name="Daniel Margetic (SECURITY)" userId="ee2278a4-4fec-4cd0-81f2-44424f444fea" providerId="ADAL" clId="{419864AD-0CCB-4F8F-B492-769EDE0EEF25}" dt="2023-11-23T13:00:37.663" v="3150" actId="20577"/>
          <ac:spMkLst>
            <pc:docMk/>
            <pc:sldMk cId="600124606" sldId="2142532411"/>
            <ac:spMk id="10" creationId="{16C628AB-B86D-42DC-BED2-78A954B9C5FA}"/>
          </ac:spMkLst>
        </pc:spChg>
        <pc:cxnChg chg="mod">
          <ac:chgData name="Daniel Margetic (SECURITY)" userId="ee2278a4-4fec-4cd0-81f2-44424f444fea" providerId="ADAL" clId="{419864AD-0CCB-4F8F-B492-769EDE0EEF25}" dt="2023-11-23T13:00:37.642" v="3147"/>
          <ac:cxnSpMkLst>
            <pc:docMk/>
            <pc:sldMk cId="600124606" sldId="2142532411"/>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649926767" sldId="2142532411"/>
        </pc:sldMkLst>
        <pc:spChg chg="mod">
          <ac:chgData name="Daniel Margetic (SECURITY)" userId="ee2278a4-4fec-4cd0-81f2-44424f444fea" providerId="ADAL" clId="{419864AD-0CCB-4F8F-B492-769EDE0EEF25}" dt="2023-11-22T02:09:57.750" v="1800" actId="20577"/>
          <ac:spMkLst>
            <pc:docMk/>
            <pc:sldMk cId="649926767" sldId="2142532411"/>
            <ac:spMk id="4" creationId="{FD92F025-1776-4403-B9D2-623921B955C4}"/>
          </ac:spMkLst>
        </pc:spChg>
        <pc:spChg chg="mod">
          <ac:chgData name="Daniel Margetic (SECURITY)" userId="ee2278a4-4fec-4cd0-81f2-44424f444fea" providerId="ADAL" clId="{419864AD-0CCB-4F8F-B492-769EDE0EEF25}" dt="2023-11-22T02:09:57.780" v="1805" actId="20577"/>
          <ac:spMkLst>
            <pc:docMk/>
            <pc:sldMk cId="649926767" sldId="2142532411"/>
            <ac:spMk id="5" creationId="{26DAAD99-B0A4-4450-8DD7-E1274ABD2AC4}"/>
          </ac:spMkLst>
        </pc:spChg>
        <pc:spChg chg="mod">
          <ac:chgData name="Daniel Margetic (SECURITY)" userId="ee2278a4-4fec-4cd0-81f2-44424f444fea" providerId="ADAL" clId="{419864AD-0CCB-4F8F-B492-769EDE0EEF25}" dt="2023-11-22T02:09:57.756" v="1801" actId="20577"/>
          <ac:spMkLst>
            <pc:docMk/>
            <pc:sldMk cId="649926767" sldId="2142532411"/>
            <ac:spMk id="8" creationId="{4B5C319F-B8B1-45BD-9E8E-CE6EA54E14C4}"/>
          </ac:spMkLst>
        </pc:spChg>
        <pc:spChg chg="mod">
          <ac:chgData name="Daniel Margetic (SECURITY)" userId="ee2278a4-4fec-4cd0-81f2-44424f444fea" providerId="ADAL" clId="{419864AD-0CCB-4F8F-B492-769EDE0EEF25}" dt="2023-11-22T02:09:57.771" v="1804" actId="20577"/>
          <ac:spMkLst>
            <pc:docMk/>
            <pc:sldMk cId="649926767" sldId="2142532411"/>
            <ac:spMk id="9" creationId="{B766487E-9ACD-4696-B909-0BD529DF9077}"/>
          </ac:spMkLst>
        </pc:spChg>
        <pc:spChg chg="mod">
          <ac:chgData name="Daniel Margetic (SECURITY)" userId="ee2278a4-4fec-4cd0-81f2-44424f444fea" providerId="ADAL" clId="{419864AD-0CCB-4F8F-B492-769EDE0EEF25}" dt="2023-11-22T02:09:57.790" v="1806" actId="20577"/>
          <ac:spMkLst>
            <pc:docMk/>
            <pc:sldMk cId="649926767" sldId="2142532411"/>
            <ac:spMk id="10" creationId="{16C628AB-B86D-42DC-BED2-78A954B9C5FA}"/>
          </ac:spMkLst>
        </pc:spChg>
        <pc:cxnChg chg="mod">
          <ac:chgData name="Daniel Margetic (SECURITY)" userId="ee2278a4-4fec-4cd0-81f2-44424f444fea" providerId="ADAL" clId="{419864AD-0CCB-4F8F-B492-769EDE0EEF25}" dt="2023-11-22T02:09:57.760" v="1803"/>
          <ac:cxnSpMkLst>
            <pc:docMk/>
            <pc:sldMk cId="649926767" sldId="2142532411"/>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4244571105" sldId="2142532411"/>
        </pc:sldMkLst>
        <pc:spChg chg="mod">
          <ac:chgData name="Daniel Margetic (SECURITY)" userId="ee2278a4-4fec-4cd0-81f2-44424f444fea" providerId="ADAL" clId="{419864AD-0CCB-4F8F-B492-769EDE0EEF25}" dt="2023-11-17T01:45:06.920" v="311" actId="20577"/>
          <ac:spMkLst>
            <pc:docMk/>
            <pc:sldMk cId="4244571105" sldId="2142532411"/>
            <ac:spMk id="4" creationId="{FD92F025-1776-4403-B9D2-623921B955C4}"/>
          </ac:spMkLst>
        </pc:spChg>
        <pc:spChg chg="mod">
          <ac:chgData name="Daniel Margetic (SECURITY)" userId="ee2278a4-4fec-4cd0-81f2-44424f444fea" providerId="ADAL" clId="{419864AD-0CCB-4F8F-B492-769EDE0EEF25}" dt="2023-11-17T01:45:06.944" v="316" actId="20577"/>
          <ac:spMkLst>
            <pc:docMk/>
            <pc:sldMk cId="4244571105" sldId="2142532411"/>
            <ac:spMk id="5" creationId="{26DAAD99-B0A4-4450-8DD7-E1274ABD2AC4}"/>
          </ac:spMkLst>
        </pc:spChg>
        <pc:spChg chg="mod">
          <ac:chgData name="Daniel Margetic (SECURITY)" userId="ee2278a4-4fec-4cd0-81f2-44424f444fea" providerId="ADAL" clId="{419864AD-0CCB-4F8F-B492-769EDE0EEF25}" dt="2023-11-17T01:45:06.924" v="312" actId="20577"/>
          <ac:spMkLst>
            <pc:docMk/>
            <pc:sldMk cId="4244571105" sldId="2142532411"/>
            <ac:spMk id="8" creationId="{4B5C319F-B8B1-45BD-9E8E-CE6EA54E14C4}"/>
          </ac:spMkLst>
        </pc:spChg>
        <pc:spChg chg="mod">
          <ac:chgData name="Daniel Margetic (SECURITY)" userId="ee2278a4-4fec-4cd0-81f2-44424f444fea" providerId="ADAL" clId="{419864AD-0CCB-4F8F-B492-769EDE0EEF25}" dt="2023-11-17T01:45:06.938" v="315" actId="20577"/>
          <ac:spMkLst>
            <pc:docMk/>
            <pc:sldMk cId="4244571105" sldId="2142532411"/>
            <ac:spMk id="9" creationId="{B766487E-9ACD-4696-B909-0BD529DF9077}"/>
          </ac:spMkLst>
        </pc:spChg>
        <pc:spChg chg="mod">
          <ac:chgData name="Daniel Margetic (SECURITY)" userId="ee2278a4-4fec-4cd0-81f2-44424f444fea" providerId="ADAL" clId="{419864AD-0CCB-4F8F-B492-769EDE0EEF25}" dt="2023-11-17T01:45:06.951" v="317" actId="20577"/>
          <ac:spMkLst>
            <pc:docMk/>
            <pc:sldMk cId="4244571105" sldId="2142532411"/>
            <ac:spMk id="10" creationId="{16C628AB-B86D-42DC-BED2-78A954B9C5FA}"/>
          </ac:spMkLst>
        </pc:spChg>
        <pc:cxnChg chg="mod">
          <ac:chgData name="Daniel Margetic (SECURITY)" userId="ee2278a4-4fec-4cd0-81f2-44424f444fea" providerId="ADAL" clId="{419864AD-0CCB-4F8F-B492-769EDE0EEF25}" dt="2023-11-17T01:45:06.929" v="314"/>
          <ac:cxnSpMkLst>
            <pc:docMk/>
            <pc:sldMk cId="4244571105" sldId="2142532411"/>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147314281" sldId="2142532412"/>
        </pc:sldMkLst>
        <pc:spChg chg="mod">
          <ac:chgData name="Daniel Margetic (SECURITY)" userId="ee2278a4-4fec-4cd0-81f2-44424f444fea" providerId="ADAL" clId="{419864AD-0CCB-4F8F-B492-769EDE0EEF25}" dt="2023-11-17T01:45:07.334" v="321" actId="20577"/>
          <ac:spMkLst>
            <pc:docMk/>
            <pc:sldMk cId="147314281" sldId="2142532412"/>
            <ac:spMk id="4" creationId="{FD92F025-1776-4403-B9D2-623921B955C4}"/>
          </ac:spMkLst>
        </pc:spChg>
        <pc:spChg chg="mod">
          <ac:chgData name="Daniel Margetic (SECURITY)" userId="ee2278a4-4fec-4cd0-81f2-44424f444fea" providerId="ADAL" clId="{419864AD-0CCB-4F8F-B492-769EDE0EEF25}" dt="2023-11-17T01:45:07.358" v="326" actId="20577"/>
          <ac:spMkLst>
            <pc:docMk/>
            <pc:sldMk cId="147314281" sldId="2142532412"/>
            <ac:spMk id="5" creationId="{26DAAD99-B0A4-4450-8DD7-E1274ABD2AC4}"/>
          </ac:spMkLst>
        </pc:spChg>
        <pc:spChg chg="mod">
          <ac:chgData name="Daniel Margetic (SECURITY)" userId="ee2278a4-4fec-4cd0-81f2-44424f444fea" providerId="ADAL" clId="{419864AD-0CCB-4F8F-B492-769EDE0EEF25}" dt="2023-11-17T01:45:07.339" v="322" actId="20577"/>
          <ac:spMkLst>
            <pc:docMk/>
            <pc:sldMk cId="147314281" sldId="2142532412"/>
            <ac:spMk id="8" creationId="{4B5C319F-B8B1-45BD-9E8E-CE6EA54E14C4}"/>
          </ac:spMkLst>
        </pc:spChg>
        <pc:spChg chg="mod">
          <ac:chgData name="Daniel Margetic (SECURITY)" userId="ee2278a4-4fec-4cd0-81f2-44424f444fea" providerId="ADAL" clId="{419864AD-0CCB-4F8F-B492-769EDE0EEF25}" dt="2023-11-17T01:45:07.352" v="325" actId="20577"/>
          <ac:spMkLst>
            <pc:docMk/>
            <pc:sldMk cId="147314281" sldId="2142532412"/>
            <ac:spMk id="9" creationId="{B766487E-9ACD-4696-B909-0BD529DF9077}"/>
          </ac:spMkLst>
        </pc:spChg>
        <pc:spChg chg="mod">
          <ac:chgData name="Daniel Margetic (SECURITY)" userId="ee2278a4-4fec-4cd0-81f2-44424f444fea" providerId="ADAL" clId="{419864AD-0CCB-4F8F-B492-769EDE0EEF25}" dt="2023-11-17T01:45:07.366" v="327" actId="20577"/>
          <ac:spMkLst>
            <pc:docMk/>
            <pc:sldMk cId="147314281" sldId="2142532412"/>
            <ac:spMk id="10" creationId="{16C628AB-B86D-42DC-BED2-78A954B9C5FA}"/>
          </ac:spMkLst>
        </pc:spChg>
        <pc:cxnChg chg="mod">
          <ac:chgData name="Daniel Margetic (SECURITY)" userId="ee2278a4-4fec-4cd0-81f2-44424f444fea" providerId="ADAL" clId="{419864AD-0CCB-4F8F-B492-769EDE0EEF25}" dt="2023-11-17T01:45:07.342" v="324"/>
          <ac:cxnSpMkLst>
            <pc:docMk/>
            <pc:sldMk cId="147314281" sldId="2142532412"/>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702888177" sldId="2142532412"/>
        </pc:sldMkLst>
        <pc:spChg chg="mod">
          <ac:chgData name="Daniel Margetic (SECURITY)" userId="ee2278a4-4fec-4cd0-81f2-44424f444fea" providerId="ADAL" clId="{419864AD-0CCB-4F8F-B492-769EDE0EEF25}" dt="2023-11-23T13:00:37.946" v="3154" actId="20577"/>
          <ac:spMkLst>
            <pc:docMk/>
            <pc:sldMk cId="702888177" sldId="2142532412"/>
            <ac:spMk id="4" creationId="{FD92F025-1776-4403-B9D2-623921B955C4}"/>
          </ac:spMkLst>
        </pc:spChg>
        <pc:spChg chg="mod">
          <ac:chgData name="Daniel Margetic (SECURITY)" userId="ee2278a4-4fec-4cd0-81f2-44424f444fea" providerId="ADAL" clId="{419864AD-0CCB-4F8F-B492-769EDE0EEF25}" dt="2023-11-23T13:00:37.966" v="3159" actId="20577"/>
          <ac:spMkLst>
            <pc:docMk/>
            <pc:sldMk cId="702888177" sldId="2142532412"/>
            <ac:spMk id="5" creationId="{26DAAD99-B0A4-4450-8DD7-E1274ABD2AC4}"/>
          </ac:spMkLst>
        </pc:spChg>
        <pc:spChg chg="mod">
          <ac:chgData name="Daniel Margetic (SECURITY)" userId="ee2278a4-4fec-4cd0-81f2-44424f444fea" providerId="ADAL" clId="{419864AD-0CCB-4F8F-B492-769EDE0EEF25}" dt="2023-11-23T13:00:37.946" v="3155" actId="20577"/>
          <ac:spMkLst>
            <pc:docMk/>
            <pc:sldMk cId="702888177" sldId="2142532412"/>
            <ac:spMk id="8" creationId="{4B5C319F-B8B1-45BD-9E8E-CE6EA54E14C4}"/>
          </ac:spMkLst>
        </pc:spChg>
        <pc:spChg chg="mod">
          <ac:chgData name="Daniel Margetic (SECURITY)" userId="ee2278a4-4fec-4cd0-81f2-44424f444fea" providerId="ADAL" clId="{419864AD-0CCB-4F8F-B492-769EDE0EEF25}" dt="2023-11-23T13:00:37.956" v="3158" actId="20577"/>
          <ac:spMkLst>
            <pc:docMk/>
            <pc:sldMk cId="702888177" sldId="2142532412"/>
            <ac:spMk id="9" creationId="{B766487E-9ACD-4696-B909-0BD529DF9077}"/>
          </ac:spMkLst>
        </pc:spChg>
        <pc:spChg chg="mod">
          <ac:chgData name="Daniel Margetic (SECURITY)" userId="ee2278a4-4fec-4cd0-81f2-44424f444fea" providerId="ADAL" clId="{419864AD-0CCB-4F8F-B492-769EDE0EEF25}" dt="2023-11-23T13:00:37.976" v="3160" actId="20577"/>
          <ac:spMkLst>
            <pc:docMk/>
            <pc:sldMk cId="702888177" sldId="2142532412"/>
            <ac:spMk id="10" creationId="{16C628AB-B86D-42DC-BED2-78A954B9C5FA}"/>
          </ac:spMkLst>
        </pc:spChg>
        <pc:cxnChg chg="mod">
          <ac:chgData name="Daniel Margetic (SECURITY)" userId="ee2278a4-4fec-4cd0-81f2-44424f444fea" providerId="ADAL" clId="{419864AD-0CCB-4F8F-B492-769EDE0EEF25}" dt="2023-11-23T13:00:37.956" v="3157"/>
          <ac:cxnSpMkLst>
            <pc:docMk/>
            <pc:sldMk cId="702888177" sldId="2142532412"/>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2771897122" sldId="2142532412"/>
        </pc:sldMkLst>
        <pc:spChg chg="mod">
          <ac:chgData name="Daniel Margetic (SECURITY)" userId="ee2278a4-4fec-4cd0-81f2-44424f444fea" providerId="ADAL" clId="{419864AD-0CCB-4F8F-B492-769EDE0EEF25}" dt="2023-11-22T02:09:58.209" v="1810" actId="20577"/>
          <ac:spMkLst>
            <pc:docMk/>
            <pc:sldMk cId="2771897122" sldId="2142532412"/>
            <ac:spMk id="4" creationId="{FD92F025-1776-4403-B9D2-623921B955C4}"/>
          </ac:spMkLst>
        </pc:spChg>
        <pc:spChg chg="mod">
          <ac:chgData name="Daniel Margetic (SECURITY)" userId="ee2278a4-4fec-4cd0-81f2-44424f444fea" providerId="ADAL" clId="{419864AD-0CCB-4F8F-B492-769EDE0EEF25}" dt="2023-11-22T02:09:58.234" v="1815" actId="20577"/>
          <ac:spMkLst>
            <pc:docMk/>
            <pc:sldMk cId="2771897122" sldId="2142532412"/>
            <ac:spMk id="5" creationId="{26DAAD99-B0A4-4450-8DD7-E1274ABD2AC4}"/>
          </ac:spMkLst>
        </pc:spChg>
        <pc:spChg chg="mod">
          <ac:chgData name="Daniel Margetic (SECURITY)" userId="ee2278a4-4fec-4cd0-81f2-44424f444fea" providerId="ADAL" clId="{419864AD-0CCB-4F8F-B492-769EDE0EEF25}" dt="2023-11-22T02:09:58.214" v="1811" actId="20577"/>
          <ac:spMkLst>
            <pc:docMk/>
            <pc:sldMk cId="2771897122" sldId="2142532412"/>
            <ac:spMk id="8" creationId="{4B5C319F-B8B1-45BD-9E8E-CE6EA54E14C4}"/>
          </ac:spMkLst>
        </pc:spChg>
        <pc:spChg chg="mod">
          <ac:chgData name="Daniel Margetic (SECURITY)" userId="ee2278a4-4fec-4cd0-81f2-44424f444fea" providerId="ADAL" clId="{419864AD-0CCB-4F8F-B492-769EDE0EEF25}" dt="2023-11-22T02:09:58.229" v="1814" actId="20577"/>
          <ac:spMkLst>
            <pc:docMk/>
            <pc:sldMk cId="2771897122" sldId="2142532412"/>
            <ac:spMk id="9" creationId="{B766487E-9ACD-4696-B909-0BD529DF9077}"/>
          </ac:spMkLst>
        </pc:spChg>
        <pc:spChg chg="mod">
          <ac:chgData name="Daniel Margetic (SECURITY)" userId="ee2278a4-4fec-4cd0-81f2-44424f444fea" providerId="ADAL" clId="{419864AD-0CCB-4F8F-B492-769EDE0EEF25}" dt="2023-11-22T02:09:58.243" v="1816" actId="20577"/>
          <ac:spMkLst>
            <pc:docMk/>
            <pc:sldMk cId="2771897122" sldId="2142532412"/>
            <ac:spMk id="10" creationId="{16C628AB-B86D-42DC-BED2-78A954B9C5FA}"/>
          </ac:spMkLst>
        </pc:spChg>
        <pc:cxnChg chg="mod">
          <ac:chgData name="Daniel Margetic (SECURITY)" userId="ee2278a4-4fec-4cd0-81f2-44424f444fea" providerId="ADAL" clId="{419864AD-0CCB-4F8F-B492-769EDE0EEF25}" dt="2023-11-22T02:09:58.217" v="1813"/>
          <ac:cxnSpMkLst>
            <pc:docMk/>
            <pc:sldMk cId="2771897122" sldId="2142532412"/>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559469398" sldId="2142532412"/>
        </pc:sldMkLst>
        <pc:spChg chg="mod">
          <ac:chgData name="Daniel Margetic (SECURITY)" userId="ee2278a4-4fec-4cd0-81f2-44424f444fea" providerId="ADAL" clId="{419864AD-0CCB-4F8F-B492-769EDE0EEF25}" dt="2023-11-23T13:39:01.819" v="4919" actId="20577"/>
          <ac:spMkLst>
            <pc:docMk/>
            <pc:sldMk cId="3559469398" sldId="2142532412"/>
            <ac:spMk id="4" creationId="{FD92F025-1776-4403-B9D2-623921B955C4}"/>
          </ac:spMkLst>
        </pc:spChg>
        <pc:spChg chg="mod">
          <ac:chgData name="Daniel Margetic (SECURITY)" userId="ee2278a4-4fec-4cd0-81f2-44424f444fea" providerId="ADAL" clId="{419864AD-0CCB-4F8F-B492-769EDE0EEF25}" dt="2023-11-23T13:39:01.841" v="4924" actId="20577"/>
          <ac:spMkLst>
            <pc:docMk/>
            <pc:sldMk cId="3559469398" sldId="2142532412"/>
            <ac:spMk id="5" creationId="{26DAAD99-B0A4-4450-8DD7-E1274ABD2AC4}"/>
          </ac:spMkLst>
        </pc:spChg>
        <pc:spChg chg="mod">
          <ac:chgData name="Daniel Margetic (SECURITY)" userId="ee2278a4-4fec-4cd0-81f2-44424f444fea" providerId="ADAL" clId="{419864AD-0CCB-4F8F-B492-769EDE0EEF25}" dt="2023-11-23T13:39:01.823" v="4920" actId="20577"/>
          <ac:spMkLst>
            <pc:docMk/>
            <pc:sldMk cId="3559469398" sldId="2142532412"/>
            <ac:spMk id="8" creationId="{4B5C319F-B8B1-45BD-9E8E-CE6EA54E14C4}"/>
          </ac:spMkLst>
        </pc:spChg>
        <pc:spChg chg="mod">
          <ac:chgData name="Daniel Margetic (SECURITY)" userId="ee2278a4-4fec-4cd0-81f2-44424f444fea" providerId="ADAL" clId="{419864AD-0CCB-4F8F-B492-769EDE0EEF25}" dt="2023-11-23T13:39:01.837" v="4923" actId="20577"/>
          <ac:spMkLst>
            <pc:docMk/>
            <pc:sldMk cId="3559469398" sldId="2142532412"/>
            <ac:spMk id="9" creationId="{B766487E-9ACD-4696-B909-0BD529DF9077}"/>
          </ac:spMkLst>
        </pc:spChg>
        <pc:spChg chg="mod">
          <ac:chgData name="Daniel Margetic (SECURITY)" userId="ee2278a4-4fec-4cd0-81f2-44424f444fea" providerId="ADAL" clId="{419864AD-0CCB-4F8F-B492-769EDE0EEF25}" dt="2023-11-23T13:39:01.846" v="4925" actId="20577"/>
          <ac:spMkLst>
            <pc:docMk/>
            <pc:sldMk cId="3559469398" sldId="2142532412"/>
            <ac:spMk id="10" creationId="{16C628AB-B86D-42DC-BED2-78A954B9C5FA}"/>
          </ac:spMkLst>
        </pc:spChg>
        <pc:cxnChg chg="mod">
          <ac:chgData name="Daniel Margetic (SECURITY)" userId="ee2278a4-4fec-4cd0-81f2-44424f444fea" providerId="ADAL" clId="{419864AD-0CCB-4F8F-B492-769EDE0EEF25}" dt="2023-11-23T13:39:01.825" v="4922"/>
          <ac:cxnSpMkLst>
            <pc:docMk/>
            <pc:sldMk cId="3559469398" sldId="2142532412"/>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64306746" sldId="2142532413"/>
        </pc:sldMkLst>
        <pc:spChg chg="mod">
          <ac:chgData name="Daniel Margetic (SECURITY)" userId="ee2278a4-4fec-4cd0-81f2-44424f444fea" providerId="ADAL" clId="{419864AD-0CCB-4F8F-B492-769EDE0EEF25}" dt="2023-11-22T02:09:58.662" v="1820" actId="20577"/>
          <ac:spMkLst>
            <pc:docMk/>
            <pc:sldMk cId="64306746" sldId="2142532413"/>
            <ac:spMk id="4" creationId="{FD92F025-1776-4403-B9D2-623921B955C4}"/>
          </ac:spMkLst>
        </pc:spChg>
        <pc:spChg chg="mod">
          <ac:chgData name="Daniel Margetic (SECURITY)" userId="ee2278a4-4fec-4cd0-81f2-44424f444fea" providerId="ADAL" clId="{419864AD-0CCB-4F8F-B492-769EDE0EEF25}" dt="2023-11-22T02:09:58.688" v="1825" actId="20577"/>
          <ac:spMkLst>
            <pc:docMk/>
            <pc:sldMk cId="64306746" sldId="2142532413"/>
            <ac:spMk id="5" creationId="{26DAAD99-B0A4-4450-8DD7-E1274ABD2AC4}"/>
          </ac:spMkLst>
        </pc:spChg>
        <pc:spChg chg="mod">
          <ac:chgData name="Daniel Margetic (SECURITY)" userId="ee2278a4-4fec-4cd0-81f2-44424f444fea" providerId="ADAL" clId="{419864AD-0CCB-4F8F-B492-769EDE0EEF25}" dt="2023-11-22T02:09:58.667" v="1821" actId="20577"/>
          <ac:spMkLst>
            <pc:docMk/>
            <pc:sldMk cId="64306746" sldId="2142532413"/>
            <ac:spMk id="8" creationId="{4B5C319F-B8B1-45BD-9E8E-CE6EA54E14C4}"/>
          </ac:spMkLst>
        </pc:spChg>
        <pc:spChg chg="mod">
          <ac:chgData name="Daniel Margetic (SECURITY)" userId="ee2278a4-4fec-4cd0-81f2-44424f444fea" providerId="ADAL" clId="{419864AD-0CCB-4F8F-B492-769EDE0EEF25}" dt="2023-11-22T02:09:58.682" v="1824" actId="20577"/>
          <ac:spMkLst>
            <pc:docMk/>
            <pc:sldMk cId="64306746" sldId="2142532413"/>
            <ac:spMk id="9" creationId="{B766487E-9ACD-4696-B909-0BD529DF9077}"/>
          </ac:spMkLst>
        </pc:spChg>
        <pc:spChg chg="mod">
          <ac:chgData name="Daniel Margetic (SECURITY)" userId="ee2278a4-4fec-4cd0-81f2-44424f444fea" providerId="ADAL" clId="{419864AD-0CCB-4F8F-B492-769EDE0EEF25}" dt="2023-11-22T02:09:58.697" v="1826" actId="20577"/>
          <ac:spMkLst>
            <pc:docMk/>
            <pc:sldMk cId="64306746" sldId="2142532413"/>
            <ac:spMk id="10" creationId="{16C628AB-B86D-42DC-BED2-78A954B9C5FA}"/>
          </ac:spMkLst>
        </pc:spChg>
        <pc:cxnChg chg="mod">
          <ac:chgData name="Daniel Margetic (SECURITY)" userId="ee2278a4-4fec-4cd0-81f2-44424f444fea" providerId="ADAL" clId="{419864AD-0CCB-4F8F-B492-769EDE0EEF25}" dt="2023-11-22T02:09:58.671" v="1823"/>
          <ac:cxnSpMkLst>
            <pc:docMk/>
            <pc:sldMk cId="64306746" sldId="2142532413"/>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1646260694" sldId="2142532413"/>
        </pc:sldMkLst>
        <pc:spChg chg="mod">
          <ac:chgData name="Daniel Margetic (SECURITY)" userId="ee2278a4-4fec-4cd0-81f2-44424f444fea" providerId="ADAL" clId="{419864AD-0CCB-4F8F-B492-769EDE0EEF25}" dt="2023-11-23T13:39:02.183" v="4929" actId="20577"/>
          <ac:spMkLst>
            <pc:docMk/>
            <pc:sldMk cId="1646260694" sldId="2142532413"/>
            <ac:spMk id="4" creationId="{FD92F025-1776-4403-B9D2-623921B955C4}"/>
          </ac:spMkLst>
        </pc:spChg>
        <pc:spChg chg="mod">
          <ac:chgData name="Daniel Margetic (SECURITY)" userId="ee2278a4-4fec-4cd0-81f2-44424f444fea" providerId="ADAL" clId="{419864AD-0CCB-4F8F-B492-769EDE0EEF25}" dt="2023-11-23T13:39:02.207" v="4934" actId="20577"/>
          <ac:spMkLst>
            <pc:docMk/>
            <pc:sldMk cId="1646260694" sldId="2142532413"/>
            <ac:spMk id="5" creationId="{26DAAD99-B0A4-4450-8DD7-E1274ABD2AC4}"/>
          </ac:spMkLst>
        </pc:spChg>
        <pc:spChg chg="mod">
          <ac:chgData name="Daniel Margetic (SECURITY)" userId="ee2278a4-4fec-4cd0-81f2-44424f444fea" providerId="ADAL" clId="{419864AD-0CCB-4F8F-B492-769EDE0EEF25}" dt="2023-11-23T13:39:02.183" v="4930" actId="20577"/>
          <ac:spMkLst>
            <pc:docMk/>
            <pc:sldMk cId="1646260694" sldId="2142532413"/>
            <ac:spMk id="8" creationId="{4B5C319F-B8B1-45BD-9E8E-CE6EA54E14C4}"/>
          </ac:spMkLst>
        </pc:spChg>
        <pc:spChg chg="mod">
          <ac:chgData name="Daniel Margetic (SECURITY)" userId="ee2278a4-4fec-4cd0-81f2-44424f444fea" providerId="ADAL" clId="{419864AD-0CCB-4F8F-B492-769EDE0EEF25}" dt="2023-11-23T13:39:02.193" v="4933" actId="20577"/>
          <ac:spMkLst>
            <pc:docMk/>
            <pc:sldMk cId="1646260694" sldId="2142532413"/>
            <ac:spMk id="9" creationId="{B766487E-9ACD-4696-B909-0BD529DF9077}"/>
          </ac:spMkLst>
        </pc:spChg>
        <pc:spChg chg="mod">
          <ac:chgData name="Daniel Margetic (SECURITY)" userId="ee2278a4-4fec-4cd0-81f2-44424f444fea" providerId="ADAL" clId="{419864AD-0CCB-4F8F-B492-769EDE0EEF25}" dt="2023-11-23T13:39:02.215" v="4935" actId="20577"/>
          <ac:spMkLst>
            <pc:docMk/>
            <pc:sldMk cId="1646260694" sldId="2142532413"/>
            <ac:spMk id="10" creationId="{16C628AB-B86D-42DC-BED2-78A954B9C5FA}"/>
          </ac:spMkLst>
        </pc:spChg>
        <pc:cxnChg chg="mod">
          <ac:chgData name="Daniel Margetic (SECURITY)" userId="ee2278a4-4fec-4cd0-81f2-44424f444fea" providerId="ADAL" clId="{419864AD-0CCB-4F8F-B492-769EDE0EEF25}" dt="2023-11-23T13:39:02.193" v="4932"/>
          <ac:cxnSpMkLst>
            <pc:docMk/>
            <pc:sldMk cId="1646260694" sldId="2142532413"/>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989978438" sldId="2142532413"/>
        </pc:sldMkLst>
        <pc:spChg chg="mod">
          <ac:chgData name="Daniel Margetic (SECURITY)" userId="ee2278a4-4fec-4cd0-81f2-44424f444fea" providerId="ADAL" clId="{419864AD-0CCB-4F8F-B492-769EDE0EEF25}" dt="2023-11-23T13:00:38.501" v="3164" actId="20577"/>
          <ac:spMkLst>
            <pc:docMk/>
            <pc:sldMk cId="1989978438" sldId="2142532413"/>
            <ac:spMk id="4" creationId="{FD92F025-1776-4403-B9D2-623921B955C4}"/>
          </ac:spMkLst>
        </pc:spChg>
        <pc:spChg chg="mod">
          <ac:chgData name="Daniel Margetic (SECURITY)" userId="ee2278a4-4fec-4cd0-81f2-44424f444fea" providerId="ADAL" clId="{419864AD-0CCB-4F8F-B492-769EDE0EEF25}" dt="2023-11-23T13:00:38.527" v="3169" actId="20577"/>
          <ac:spMkLst>
            <pc:docMk/>
            <pc:sldMk cId="1989978438" sldId="2142532413"/>
            <ac:spMk id="5" creationId="{26DAAD99-B0A4-4450-8DD7-E1274ABD2AC4}"/>
          </ac:spMkLst>
        </pc:spChg>
        <pc:spChg chg="mod">
          <ac:chgData name="Daniel Margetic (SECURITY)" userId="ee2278a4-4fec-4cd0-81f2-44424f444fea" providerId="ADAL" clId="{419864AD-0CCB-4F8F-B492-769EDE0EEF25}" dt="2023-11-23T13:00:38.511" v="3165" actId="20577"/>
          <ac:spMkLst>
            <pc:docMk/>
            <pc:sldMk cId="1989978438" sldId="2142532413"/>
            <ac:spMk id="8" creationId="{4B5C319F-B8B1-45BD-9E8E-CE6EA54E14C4}"/>
          </ac:spMkLst>
        </pc:spChg>
        <pc:spChg chg="mod">
          <ac:chgData name="Daniel Margetic (SECURITY)" userId="ee2278a4-4fec-4cd0-81f2-44424f444fea" providerId="ADAL" clId="{419864AD-0CCB-4F8F-B492-769EDE0EEF25}" dt="2023-11-23T13:00:38.522" v="3168" actId="20577"/>
          <ac:spMkLst>
            <pc:docMk/>
            <pc:sldMk cId="1989978438" sldId="2142532413"/>
            <ac:spMk id="9" creationId="{B766487E-9ACD-4696-B909-0BD529DF9077}"/>
          </ac:spMkLst>
        </pc:spChg>
        <pc:spChg chg="mod">
          <ac:chgData name="Daniel Margetic (SECURITY)" userId="ee2278a4-4fec-4cd0-81f2-44424f444fea" providerId="ADAL" clId="{419864AD-0CCB-4F8F-B492-769EDE0EEF25}" dt="2023-11-23T13:00:38.532" v="3170" actId="20577"/>
          <ac:spMkLst>
            <pc:docMk/>
            <pc:sldMk cId="1989978438" sldId="2142532413"/>
            <ac:spMk id="10" creationId="{16C628AB-B86D-42DC-BED2-78A954B9C5FA}"/>
          </ac:spMkLst>
        </pc:spChg>
        <pc:cxnChg chg="mod">
          <ac:chgData name="Daniel Margetic (SECURITY)" userId="ee2278a4-4fec-4cd0-81f2-44424f444fea" providerId="ADAL" clId="{419864AD-0CCB-4F8F-B492-769EDE0EEF25}" dt="2023-11-23T13:00:38.515" v="3167"/>
          <ac:cxnSpMkLst>
            <pc:docMk/>
            <pc:sldMk cId="1989978438" sldId="2142532413"/>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4094607051" sldId="2142532413"/>
        </pc:sldMkLst>
        <pc:spChg chg="mod">
          <ac:chgData name="Daniel Margetic (SECURITY)" userId="ee2278a4-4fec-4cd0-81f2-44424f444fea" providerId="ADAL" clId="{419864AD-0CCB-4F8F-B492-769EDE0EEF25}" dt="2023-11-17T01:45:07.632" v="331" actId="20577"/>
          <ac:spMkLst>
            <pc:docMk/>
            <pc:sldMk cId="4094607051" sldId="2142532413"/>
            <ac:spMk id="4" creationId="{FD92F025-1776-4403-B9D2-623921B955C4}"/>
          </ac:spMkLst>
        </pc:spChg>
        <pc:spChg chg="mod">
          <ac:chgData name="Daniel Margetic (SECURITY)" userId="ee2278a4-4fec-4cd0-81f2-44424f444fea" providerId="ADAL" clId="{419864AD-0CCB-4F8F-B492-769EDE0EEF25}" dt="2023-11-17T01:45:07.656" v="336" actId="20577"/>
          <ac:spMkLst>
            <pc:docMk/>
            <pc:sldMk cId="4094607051" sldId="2142532413"/>
            <ac:spMk id="5" creationId="{26DAAD99-B0A4-4450-8DD7-E1274ABD2AC4}"/>
          </ac:spMkLst>
        </pc:spChg>
        <pc:spChg chg="mod">
          <ac:chgData name="Daniel Margetic (SECURITY)" userId="ee2278a4-4fec-4cd0-81f2-44424f444fea" providerId="ADAL" clId="{419864AD-0CCB-4F8F-B492-769EDE0EEF25}" dt="2023-11-17T01:45:07.636" v="332" actId="20577"/>
          <ac:spMkLst>
            <pc:docMk/>
            <pc:sldMk cId="4094607051" sldId="2142532413"/>
            <ac:spMk id="8" creationId="{4B5C319F-B8B1-45BD-9E8E-CE6EA54E14C4}"/>
          </ac:spMkLst>
        </pc:spChg>
        <pc:spChg chg="mod">
          <ac:chgData name="Daniel Margetic (SECURITY)" userId="ee2278a4-4fec-4cd0-81f2-44424f444fea" providerId="ADAL" clId="{419864AD-0CCB-4F8F-B492-769EDE0EEF25}" dt="2023-11-17T01:45:07.651" v="335" actId="20577"/>
          <ac:spMkLst>
            <pc:docMk/>
            <pc:sldMk cId="4094607051" sldId="2142532413"/>
            <ac:spMk id="9" creationId="{B766487E-9ACD-4696-B909-0BD529DF9077}"/>
          </ac:spMkLst>
        </pc:spChg>
        <pc:spChg chg="mod">
          <ac:chgData name="Daniel Margetic (SECURITY)" userId="ee2278a4-4fec-4cd0-81f2-44424f444fea" providerId="ADAL" clId="{419864AD-0CCB-4F8F-B492-769EDE0EEF25}" dt="2023-11-17T01:45:07.664" v="337" actId="20577"/>
          <ac:spMkLst>
            <pc:docMk/>
            <pc:sldMk cId="4094607051" sldId="2142532413"/>
            <ac:spMk id="10" creationId="{16C628AB-B86D-42DC-BED2-78A954B9C5FA}"/>
          </ac:spMkLst>
        </pc:spChg>
        <pc:cxnChg chg="mod">
          <ac:chgData name="Daniel Margetic (SECURITY)" userId="ee2278a4-4fec-4cd0-81f2-44424f444fea" providerId="ADAL" clId="{419864AD-0CCB-4F8F-B492-769EDE0EEF25}" dt="2023-11-17T01:45:07.639" v="334"/>
          <ac:cxnSpMkLst>
            <pc:docMk/>
            <pc:sldMk cId="4094607051" sldId="2142532413"/>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159274904" sldId="2142532414"/>
        </pc:sldMkLst>
        <pc:spChg chg="mod">
          <ac:chgData name="Daniel Margetic (SECURITY)" userId="ee2278a4-4fec-4cd0-81f2-44424f444fea" providerId="ADAL" clId="{419864AD-0CCB-4F8F-B492-769EDE0EEF25}" dt="2023-11-22T02:09:59.197" v="1830" actId="20577"/>
          <ac:spMkLst>
            <pc:docMk/>
            <pc:sldMk cId="159274904" sldId="2142532414"/>
            <ac:spMk id="4" creationId="{FD92F025-1776-4403-B9D2-623921B955C4}"/>
          </ac:spMkLst>
        </pc:spChg>
        <pc:spChg chg="mod">
          <ac:chgData name="Daniel Margetic (SECURITY)" userId="ee2278a4-4fec-4cd0-81f2-44424f444fea" providerId="ADAL" clId="{419864AD-0CCB-4F8F-B492-769EDE0EEF25}" dt="2023-11-22T02:09:59.221" v="1835" actId="20577"/>
          <ac:spMkLst>
            <pc:docMk/>
            <pc:sldMk cId="159274904" sldId="2142532414"/>
            <ac:spMk id="5" creationId="{26DAAD99-B0A4-4450-8DD7-E1274ABD2AC4}"/>
          </ac:spMkLst>
        </pc:spChg>
        <pc:spChg chg="mod">
          <ac:chgData name="Daniel Margetic (SECURITY)" userId="ee2278a4-4fec-4cd0-81f2-44424f444fea" providerId="ADAL" clId="{419864AD-0CCB-4F8F-B492-769EDE0EEF25}" dt="2023-11-22T02:09:59.202" v="1831" actId="20577"/>
          <ac:spMkLst>
            <pc:docMk/>
            <pc:sldMk cId="159274904" sldId="2142532414"/>
            <ac:spMk id="8" creationId="{4B5C319F-B8B1-45BD-9E8E-CE6EA54E14C4}"/>
          </ac:spMkLst>
        </pc:spChg>
        <pc:spChg chg="mod">
          <ac:chgData name="Daniel Margetic (SECURITY)" userId="ee2278a4-4fec-4cd0-81f2-44424f444fea" providerId="ADAL" clId="{419864AD-0CCB-4F8F-B492-769EDE0EEF25}" dt="2023-11-22T02:09:59.217" v="1834" actId="20577"/>
          <ac:spMkLst>
            <pc:docMk/>
            <pc:sldMk cId="159274904" sldId="2142532414"/>
            <ac:spMk id="9" creationId="{B766487E-9ACD-4696-B909-0BD529DF9077}"/>
          </ac:spMkLst>
        </pc:spChg>
        <pc:spChg chg="mod">
          <ac:chgData name="Daniel Margetic (SECURITY)" userId="ee2278a4-4fec-4cd0-81f2-44424f444fea" providerId="ADAL" clId="{419864AD-0CCB-4F8F-B492-769EDE0EEF25}" dt="2023-11-22T02:09:59.229" v="1836" actId="20577"/>
          <ac:spMkLst>
            <pc:docMk/>
            <pc:sldMk cId="159274904" sldId="2142532414"/>
            <ac:spMk id="10" creationId="{16C628AB-B86D-42DC-BED2-78A954B9C5FA}"/>
          </ac:spMkLst>
        </pc:spChg>
        <pc:cxnChg chg="mod">
          <ac:chgData name="Daniel Margetic (SECURITY)" userId="ee2278a4-4fec-4cd0-81f2-44424f444fea" providerId="ADAL" clId="{419864AD-0CCB-4F8F-B492-769EDE0EEF25}" dt="2023-11-22T02:09:59.205" v="1833"/>
          <ac:cxnSpMkLst>
            <pc:docMk/>
            <pc:sldMk cId="159274904" sldId="2142532414"/>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1762644991" sldId="2142532414"/>
        </pc:sldMkLst>
        <pc:spChg chg="mod">
          <ac:chgData name="Daniel Margetic (SECURITY)" userId="ee2278a4-4fec-4cd0-81f2-44424f444fea" providerId="ADAL" clId="{419864AD-0CCB-4F8F-B492-769EDE0EEF25}" dt="2023-11-23T13:39:02.550" v="4939" actId="20577"/>
          <ac:spMkLst>
            <pc:docMk/>
            <pc:sldMk cId="1762644991" sldId="2142532414"/>
            <ac:spMk id="4" creationId="{FD92F025-1776-4403-B9D2-623921B955C4}"/>
          </ac:spMkLst>
        </pc:spChg>
        <pc:spChg chg="mod">
          <ac:chgData name="Daniel Margetic (SECURITY)" userId="ee2278a4-4fec-4cd0-81f2-44424f444fea" providerId="ADAL" clId="{419864AD-0CCB-4F8F-B492-769EDE0EEF25}" dt="2023-11-23T13:39:02.565" v="4944" actId="20577"/>
          <ac:spMkLst>
            <pc:docMk/>
            <pc:sldMk cId="1762644991" sldId="2142532414"/>
            <ac:spMk id="5" creationId="{26DAAD99-B0A4-4450-8DD7-E1274ABD2AC4}"/>
          </ac:spMkLst>
        </pc:spChg>
        <pc:spChg chg="mod">
          <ac:chgData name="Daniel Margetic (SECURITY)" userId="ee2278a4-4fec-4cd0-81f2-44424f444fea" providerId="ADAL" clId="{419864AD-0CCB-4F8F-B492-769EDE0EEF25}" dt="2023-11-23T13:39:02.550" v="4940" actId="20577"/>
          <ac:spMkLst>
            <pc:docMk/>
            <pc:sldMk cId="1762644991" sldId="2142532414"/>
            <ac:spMk id="8" creationId="{4B5C319F-B8B1-45BD-9E8E-CE6EA54E14C4}"/>
          </ac:spMkLst>
        </pc:spChg>
        <pc:spChg chg="mod">
          <ac:chgData name="Daniel Margetic (SECURITY)" userId="ee2278a4-4fec-4cd0-81f2-44424f444fea" providerId="ADAL" clId="{419864AD-0CCB-4F8F-B492-769EDE0EEF25}" dt="2023-11-23T13:39:02.565" v="4943" actId="20577"/>
          <ac:spMkLst>
            <pc:docMk/>
            <pc:sldMk cId="1762644991" sldId="2142532414"/>
            <ac:spMk id="9" creationId="{B766487E-9ACD-4696-B909-0BD529DF9077}"/>
          </ac:spMkLst>
        </pc:spChg>
        <pc:spChg chg="mod">
          <ac:chgData name="Daniel Margetic (SECURITY)" userId="ee2278a4-4fec-4cd0-81f2-44424f444fea" providerId="ADAL" clId="{419864AD-0CCB-4F8F-B492-769EDE0EEF25}" dt="2023-11-23T13:39:02.575" v="4945" actId="20577"/>
          <ac:spMkLst>
            <pc:docMk/>
            <pc:sldMk cId="1762644991" sldId="2142532414"/>
            <ac:spMk id="10" creationId="{16C628AB-B86D-42DC-BED2-78A954B9C5FA}"/>
          </ac:spMkLst>
        </pc:spChg>
        <pc:cxnChg chg="mod">
          <ac:chgData name="Daniel Margetic (SECURITY)" userId="ee2278a4-4fec-4cd0-81f2-44424f444fea" providerId="ADAL" clId="{419864AD-0CCB-4F8F-B492-769EDE0EEF25}" dt="2023-11-23T13:39:02.561" v="4942"/>
          <ac:cxnSpMkLst>
            <pc:docMk/>
            <pc:sldMk cId="1762644991" sldId="2142532414"/>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3171209936" sldId="2142532414"/>
        </pc:sldMkLst>
        <pc:spChg chg="mod">
          <ac:chgData name="Daniel Margetic (SECURITY)" userId="ee2278a4-4fec-4cd0-81f2-44424f444fea" providerId="ADAL" clId="{419864AD-0CCB-4F8F-B492-769EDE0EEF25}" dt="2023-11-23T13:00:38.895" v="3174" actId="20577"/>
          <ac:spMkLst>
            <pc:docMk/>
            <pc:sldMk cId="3171209936" sldId="2142532414"/>
            <ac:spMk id="4" creationId="{FD92F025-1776-4403-B9D2-623921B955C4}"/>
          </ac:spMkLst>
        </pc:spChg>
        <pc:spChg chg="mod">
          <ac:chgData name="Daniel Margetic (SECURITY)" userId="ee2278a4-4fec-4cd0-81f2-44424f444fea" providerId="ADAL" clId="{419864AD-0CCB-4F8F-B492-769EDE0EEF25}" dt="2023-11-23T13:00:38.918" v="3179" actId="20577"/>
          <ac:spMkLst>
            <pc:docMk/>
            <pc:sldMk cId="3171209936" sldId="2142532414"/>
            <ac:spMk id="5" creationId="{26DAAD99-B0A4-4450-8DD7-E1274ABD2AC4}"/>
          </ac:spMkLst>
        </pc:spChg>
        <pc:spChg chg="mod">
          <ac:chgData name="Daniel Margetic (SECURITY)" userId="ee2278a4-4fec-4cd0-81f2-44424f444fea" providerId="ADAL" clId="{419864AD-0CCB-4F8F-B492-769EDE0EEF25}" dt="2023-11-23T13:00:38.905" v="3175" actId="20577"/>
          <ac:spMkLst>
            <pc:docMk/>
            <pc:sldMk cId="3171209936" sldId="2142532414"/>
            <ac:spMk id="8" creationId="{4B5C319F-B8B1-45BD-9E8E-CE6EA54E14C4}"/>
          </ac:spMkLst>
        </pc:spChg>
        <pc:spChg chg="mod">
          <ac:chgData name="Daniel Margetic (SECURITY)" userId="ee2278a4-4fec-4cd0-81f2-44424f444fea" providerId="ADAL" clId="{419864AD-0CCB-4F8F-B492-769EDE0EEF25}" dt="2023-11-23T13:00:38.918" v="3178" actId="20577"/>
          <ac:spMkLst>
            <pc:docMk/>
            <pc:sldMk cId="3171209936" sldId="2142532414"/>
            <ac:spMk id="9" creationId="{B766487E-9ACD-4696-B909-0BD529DF9077}"/>
          </ac:spMkLst>
        </pc:spChg>
        <pc:spChg chg="mod">
          <ac:chgData name="Daniel Margetic (SECURITY)" userId="ee2278a4-4fec-4cd0-81f2-44424f444fea" providerId="ADAL" clId="{419864AD-0CCB-4F8F-B492-769EDE0EEF25}" dt="2023-11-23T13:00:38.928" v="3180" actId="20577"/>
          <ac:spMkLst>
            <pc:docMk/>
            <pc:sldMk cId="3171209936" sldId="2142532414"/>
            <ac:spMk id="10" creationId="{16C628AB-B86D-42DC-BED2-78A954B9C5FA}"/>
          </ac:spMkLst>
        </pc:spChg>
        <pc:cxnChg chg="mod">
          <ac:chgData name="Daniel Margetic (SECURITY)" userId="ee2278a4-4fec-4cd0-81f2-44424f444fea" providerId="ADAL" clId="{419864AD-0CCB-4F8F-B492-769EDE0EEF25}" dt="2023-11-23T13:00:38.905" v="3177"/>
          <ac:cxnSpMkLst>
            <pc:docMk/>
            <pc:sldMk cId="3171209936" sldId="2142532414"/>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3659782576" sldId="2142532414"/>
        </pc:sldMkLst>
        <pc:spChg chg="mod">
          <ac:chgData name="Daniel Margetic (SECURITY)" userId="ee2278a4-4fec-4cd0-81f2-44424f444fea" providerId="ADAL" clId="{419864AD-0CCB-4F8F-B492-769EDE0EEF25}" dt="2023-11-17T01:45:08.136" v="341" actId="20577"/>
          <ac:spMkLst>
            <pc:docMk/>
            <pc:sldMk cId="3659782576" sldId="2142532414"/>
            <ac:spMk id="4" creationId="{FD92F025-1776-4403-B9D2-623921B955C4}"/>
          </ac:spMkLst>
        </pc:spChg>
        <pc:spChg chg="mod">
          <ac:chgData name="Daniel Margetic (SECURITY)" userId="ee2278a4-4fec-4cd0-81f2-44424f444fea" providerId="ADAL" clId="{419864AD-0CCB-4F8F-B492-769EDE0EEF25}" dt="2023-11-17T01:45:08.161" v="346" actId="20577"/>
          <ac:spMkLst>
            <pc:docMk/>
            <pc:sldMk cId="3659782576" sldId="2142532414"/>
            <ac:spMk id="5" creationId="{26DAAD99-B0A4-4450-8DD7-E1274ABD2AC4}"/>
          </ac:spMkLst>
        </pc:spChg>
        <pc:spChg chg="mod">
          <ac:chgData name="Daniel Margetic (SECURITY)" userId="ee2278a4-4fec-4cd0-81f2-44424f444fea" providerId="ADAL" clId="{419864AD-0CCB-4F8F-B492-769EDE0EEF25}" dt="2023-11-17T01:45:08.140" v="342" actId="20577"/>
          <ac:spMkLst>
            <pc:docMk/>
            <pc:sldMk cId="3659782576" sldId="2142532414"/>
            <ac:spMk id="8" creationId="{4B5C319F-B8B1-45BD-9E8E-CE6EA54E14C4}"/>
          </ac:spMkLst>
        </pc:spChg>
        <pc:spChg chg="mod">
          <ac:chgData name="Daniel Margetic (SECURITY)" userId="ee2278a4-4fec-4cd0-81f2-44424f444fea" providerId="ADAL" clId="{419864AD-0CCB-4F8F-B492-769EDE0EEF25}" dt="2023-11-17T01:45:08.156" v="345" actId="20577"/>
          <ac:spMkLst>
            <pc:docMk/>
            <pc:sldMk cId="3659782576" sldId="2142532414"/>
            <ac:spMk id="9" creationId="{B766487E-9ACD-4696-B909-0BD529DF9077}"/>
          </ac:spMkLst>
        </pc:spChg>
        <pc:spChg chg="mod">
          <ac:chgData name="Daniel Margetic (SECURITY)" userId="ee2278a4-4fec-4cd0-81f2-44424f444fea" providerId="ADAL" clId="{419864AD-0CCB-4F8F-B492-769EDE0EEF25}" dt="2023-11-17T01:45:08.169" v="347" actId="20577"/>
          <ac:spMkLst>
            <pc:docMk/>
            <pc:sldMk cId="3659782576" sldId="2142532414"/>
            <ac:spMk id="10" creationId="{16C628AB-B86D-42DC-BED2-78A954B9C5FA}"/>
          </ac:spMkLst>
        </pc:spChg>
        <pc:cxnChg chg="mod">
          <ac:chgData name="Daniel Margetic (SECURITY)" userId="ee2278a4-4fec-4cd0-81f2-44424f444fea" providerId="ADAL" clId="{419864AD-0CCB-4F8F-B492-769EDE0EEF25}" dt="2023-11-17T01:45:08.145" v="344"/>
          <ac:cxnSpMkLst>
            <pc:docMk/>
            <pc:sldMk cId="3659782576" sldId="2142532414"/>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110085011" sldId="2142532415"/>
        </pc:sldMkLst>
        <pc:spChg chg="mod">
          <ac:chgData name="Daniel Margetic (SECURITY)" userId="ee2278a4-4fec-4cd0-81f2-44424f444fea" providerId="ADAL" clId="{419864AD-0CCB-4F8F-B492-769EDE0EEF25}" dt="2023-11-22T02:09:59.695" v="1840" actId="20577"/>
          <ac:spMkLst>
            <pc:docMk/>
            <pc:sldMk cId="110085011" sldId="2142532415"/>
            <ac:spMk id="4" creationId="{FD92F025-1776-4403-B9D2-623921B955C4}"/>
          </ac:spMkLst>
        </pc:spChg>
        <pc:spChg chg="mod">
          <ac:chgData name="Daniel Margetic (SECURITY)" userId="ee2278a4-4fec-4cd0-81f2-44424f444fea" providerId="ADAL" clId="{419864AD-0CCB-4F8F-B492-769EDE0EEF25}" dt="2023-11-22T02:09:59.723" v="1845" actId="20577"/>
          <ac:spMkLst>
            <pc:docMk/>
            <pc:sldMk cId="110085011" sldId="2142532415"/>
            <ac:spMk id="5" creationId="{26DAAD99-B0A4-4450-8DD7-E1274ABD2AC4}"/>
          </ac:spMkLst>
        </pc:spChg>
        <pc:spChg chg="mod">
          <ac:chgData name="Daniel Margetic (SECURITY)" userId="ee2278a4-4fec-4cd0-81f2-44424f444fea" providerId="ADAL" clId="{419864AD-0CCB-4F8F-B492-769EDE0EEF25}" dt="2023-11-22T02:09:59.700" v="1841" actId="20577"/>
          <ac:spMkLst>
            <pc:docMk/>
            <pc:sldMk cId="110085011" sldId="2142532415"/>
            <ac:spMk id="8" creationId="{4B5C319F-B8B1-45BD-9E8E-CE6EA54E14C4}"/>
          </ac:spMkLst>
        </pc:spChg>
        <pc:spChg chg="mod">
          <ac:chgData name="Daniel Margetic (SECURITY)" userId="ee2278a4-4fec-4cd0-81f2-44424f444fea" providerId="ADAL" clId="{419864AD-0CCB-4F8F-B492-769EDE0EEF25}" dt="2023-11-22T02:09:59.715" v="1844" actId="20577"/>
          <ac:spMkLst>
            <pc:docMk/>
            <pc:sldMk cId="110085011" sldId="2142532415"/>
            <ac:spMk id="9" creationId="{B766487E-9ACD-4696-B909-0BD529DF9077}"/>
          </ac:spMkLst>
        </pc:spChg>
        <pc:spChg chg="mod">
          <ac:chgData name="Daniel Margetic (SECURITY)" userId="ee2278a4-4fec-4cd0-81f2-44424f444fea" providerId="ADAL" clId="{419864AD-0CCB-4F8F-B492-769EDE0EEF25}" dt="2023-11-22T02:09:59.732" v="1846" actId="20577"/>
          <ac:spMkLst>
            <pc:docMk/>
            <pc:sldMk cId="110085011" sldId="2142532415"/>
            <ac:spMk id="10" creationId="{16C628AB-B86D-42DC-BED2-78A954B9C5FA}"/>
          </ac:spMkLst>
        </pc:spChg>
        <pc:cxnChg chg="mod">
          <ac:chgData name="Daniel Margetic (SECURITY)" userId="ee2278a4-4fec-4cd0-81f2-44424f444fea" providerId="ADAL" clId="{419864AD-0CCB-4F8F-B492-769EDE0EEF25}" dt="2023-11-22T02:09:59.704" v="1843"/>
          <ac:cxnSpMkLst>
            <pc:docMk/>
            <pc:sldMk cId="110085011" sldId="2142532415"/>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209452965" sldId="2142532415"/>
        </pc:sldMkLst>
        <pc:spChg chg="mod">
          <ac:chgData name="Daniel Margetic (SECURITY)" userId="ee2278a4-4fec-4cd0-81f2-44424f444fea" providerId="ADAL" clId="{419864AD-0CCB-4F8F-B492-769EDE0EEF25}" dt="2023-11-23T13:00:39.231" v="3184" actId="20577"/>
          <ac:spMkLst>
            <pc:docMk/>
            <pc:sldMk cId="2209452965" sldId="2142532415"/>
            <ac:spMk id="4" creationId="{FD92F025-1776-4403-B9D2-623921B955C4}"/>
          </ac:spMkLst>
        </pc:spChg>
        <pc:spChg chg="mod">
          <ac:chgData name="Daniel Margetic (SECURITY)" userId="ee2278a4-4fec-4cd0-81f2-44424f444fea" providerId="ADAL" clId="{419864AD-0CCB-4F8F-B492-769EDE0EEF25}" dt="2023-11-23T13:00:39.252" v="3189" actId="20577"/>
          <ac:spMkLst>
            <pc:docMk/>
            <pc:sldMk cId="2209452965" sldId="2142532415"/>
            <ac:spMk id="5" creationId="{26DAAD99-B0A4-4450-8DD7-E1274ABD2AC4}"/>
          </ac:spMkLst>
        </pc:spChg>
        <pc:spChg chg="mod">
          <ac:chgData name="Daniel Margetic (SECURITY)" userId="ee2278a4-4fec-4cd0-81f2-44424f444fea" providerId="ADAL" clId="{419864AD-0CCB-4F8F-B492-769EDE0EEF25}" dt="2023-11-23T13:00:39.231" v="3185" actId="20577"/>
          <ac:spMkLst>
            <pc:docMk/>
            <pc:sldMk cId="2209452965" sldId="2142532415"/>
            <ac:spMk id="8" creationId="{4B5C319F-B8B1-45BD-9E8E-CE6EA54E14C4}"/>
          </ac:spMkLst>
        </pc:spChg>
        <pc:spChg chg="mod">
          <ac:chgData name="Daniel Margetic (SECURITY)" userId="ee2278a4-4fec-4cd0-81f2-44424f444fea" providerId="ADAL" clId="{419864AD-0CCB-4F8F-B492-769EDE0EEF25}" dt="2023-11-23T13:00:39.241" v="3188" actId="20577"/>
          <ac:spMkLst>
            <pc:docMk/>
            <pc:sldMk cId="2209452965" sldId="2142532415"/>
            <ac:spMk id="9" creationId="{B766487E-9ACD-4696-B909-0BD529DF9077}"/>
          </ac:spMkLst>
        </pc:spChg>
        <pc:spChg chg="mod">
          <ac:chgData name="Daniel Margetic (SECURITY)" userId="ee2278a4-4fec-4cd0-81f2-44424f444fea" providerId="ADAL" clId="{419864AD-0CCB-4F8F-B492-769EDE0EEF25}" dt="2023-11-23T13:00:39.261" v="3190" actId="20577"/>
          <ac:spMkLst>
            <pc:docMk/>
            <pc:sldMk cId="2209452965" sldId="2142532415"/>
            <ac:spMk id="10" creationId="{16C628AB-B86D-42DC-BED2-78A954B9C5FA}"/>
          </ac:spMkLst>
        </pc:spChg>
        <pc:cxnChg chg="mod">
          <ac:chgData name="Daniel Margetic (SECURITY)" userId="ee2278a4-4fec-4cd0-81f2-44424f444fea" providerId="ADAL" clId="{419864AD-0CCB-4F8F-B492-769EDE0EEF25}" dt="2023-11-23T13:00:39.241" v="3187"/>
          <ac:cxnSpMkLst>
            <pc:docMk/>
            <pc:sldMk cId="2209452965" sldId="2142532415"/>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2592442113" sldId="2142532415"/>
        </pc:sldMkLst>
        <pc:spChg chg="mod">
          <ac:chgData name="Daniel Margetic (SECURITY)" userId="ee2278a4-4fec-4cd0-81f2-44424f444fea" providerId="ADAL" clId="{419864AD-0CCB-4F8F-B492-769EDE0EEF25}" dt="2023-11-23T13:39:03.012" v="4949" actId="20577"/>
          <ac:spMkLst>
            <pc:docMk/>
            <pc:sldMk cId="2592442113" sldId="2142532415"/>
            <ac:spMk id="4" creationId="{FD92F025-1776-4403-B9D2-623921B955C4}"/>
          </ac:spMkLst>
        </pc:spChg>
        <pc:spChg chg="mod">
          <ac:chgData name="Daniel Margetic (SECURITY)" userId="ee2278a4-4fec-4cd0-81f2-44424f444fea" providerId="ADAL" clId="{419864AD-0CCB-4F8F-B492-769EDE0EEF25}" dt="2023-11-23T13:39:03.031" v="4954" actId="20577"/>
          <ac:spMkLst>
            <pc:docMk/>
            <pc:sldMk cId="2592442113" sldId="2142532415"/>
            <ac:spMk id="5" creationId="{26DAAD99-B0A4-4450-8DD7-E1274ABD2AC4}"/>
          </ac:spMkLst>
        </pc:spChg>
        <pc:spChg chg="mod">
          <ac:chgData name="Daniel Margetic (SECURITY)" userId="ee2278a4-4fec-4cd0-81f2-44424f444fea" providerId="ADAL" clId="{419864AD-0CCB-4F8F-B492-769EDE0EEF25}" dt="2023-11-23T13:39:03.016" v="4950" actId="20577"/>
          <ac:spMkLst>
            <pc:docMk/>
            <pc:sldMk cId="2592442113" sldId="2142532415"/>
            <ac:spMk id="8" creationId="{4B5C319F-B8B1-45BD-9E8E-CE6EA54E14C4}"/>
          </ac:spMkLst>
        </pc:spChg>
        <pc:spChg chg="mod">
          <ac:chgData name="Daniel Margetic (SECURITY)" userId="ee2278a4-4fec-4cd0-81f2-44424f444fea" providerId="ADAL" clId="{419864AD-0CCB-4F8F-B492-769EDE0EEF25}" dt="2023-11-23T13:39:03.029" v="4953" actId="20577"/>
          <ac:spMkLst>
            <pc:docMk/>
            <pc:sldMk cId="2592442113" sldId="2142532415"/>
            <ac:spMk id="9" creationId="{B766487E-9ACD-4696-B909-0BD529DF9077}"/>
          </ac:spMkLst>
        </pc:spChg>
        <pc:spChg chg="mod">
          <ac:chgData name="Daniel Margetic (SECURITY)" userId="ee2278a4-4fec-4cd0-81f2-44424f444fea" providerId="ADAL" clId="{419864AD-0CCB-4F8F-B492-769EDE0EEF25}" dt="2023-11-23T13:39:03.033" v="4955" actId="20577"/>
          <ac:spMkLst>
            <pc:docMk/>
            <pc:sldMk cId="2592442113" sldId="2142532415"/>
            <ac:spMk id="10" creationId="{16C628AB-B86D-42DC-BED2-78A954B9C5FA}"/>
          </ac:spMkLst>
        </pc:spChg>
        <pc:cxnChg chg="mod">
          <ac:chgData name="Daniel Margetic (SECURITY)" userId="ee2278a4-4fec-4cd0-81f2-44424f444fea" providerId="ADAL" clId="{419864AD-0CCB-4F8F-B492-769EDE0EEF25}" dt="2023-11-23T13:39:03.019" v="4952"/>
          <ac:cxnSpMkLst>
            <pc:docMk/>
            <pc:sldMk cId="2592442113" sldId="2142532415"/>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4078723306" sldId="2142532415"/>
        </pc:sldMkLst>
        <pc:spChg chg="mod">
          <ac:chgData name="Daniel Margetic (SECURITY)" userId="ee2278a4-4fec-4cd0-81f2-44424f444fea" providerId="ADAL" clId="{419864AD-0CCB-4F8F-B492-769EDE0EEF25}" dt="2023-11-17T01:45:08.585" v="351" actId="20577"/>
          <ac:spMkLst>
            <pc:docMk/>
            <pc:sldMk cId="4078723306" sldId="2142532415"/>
            <ac:spMk id="4" creationId="{FD92F025-1776-4403-B9D2-623921B955C4}"/>
          </ac:spMkLst>
        </pc:spChg>
        <pc:spChg chg="mod">
          <ac:chgData name="Daniel Margetic (SECURITY)" userId="ee2278a4-4fec-4cd0-81f2-44424f444fea" providerId="ADAL" clId="{419864AD-0CCB-4F8F-B492-769EDE0EEF25}" dt="2023-11-17T01:45:08.613" v="356" actId="20577"/>
          <ac:spMkLst>
            <pc:docMk/>
            <pc:sldMk cId="4078723306" sldId="2142532415"/>
            <ac:spMk id="5" creationId="{26DAAD99-B0A4-4450-8DD7-E1274ABD2AC4}"/>
          </ac:spMkLst>
        </pc:spChg>
        <pc:spChg chg="mod">
          <ac:chgData name="Daniel Margetic (SECURITY)" userId="ee2278a4-4fec-4cd0-81f2-44424f444fea" providerId="ADAL" clId="{419864AD-0CCB-4F8F-B492-769EDE0EEF25}" dt="2023-11-17T01:45:08.591" v="352" actId="20577"/>
          <ac:spMkLst>
            <pc:docMk/>
            <pc:sldMk cId="4078723306" sldId="2142532415"/>
            <ac:spMk id="8" creationId="{4B5C319F-B8B1-45BD-9E8E-CE6EA54E14C4}"/>
          </ac:spMkLst>
        </pc:spChg>
        <pc:spChg chg="mod">
          <ac:chgData name="Daniel Margetic (SECURITY)" userId="ee2278a4-4fec-4cd0-81f2-44424f444fea" providerId="ADAL" clId="{419864AD-0CCB-4F8F-B492-769EDE0EEF25}" dt="2023-11-17T01:45:08.606" v="355" actId="20577"/>
          <ac:spMkLst>
            <pc:docMk/>
            <pc:sldMk cId="4078723306" sldId="2142532415"/>
            <ac:spMk id="9" creationId="{B766487E-9ACD-4696-B909-0BD529DF9077}"/>
          </ac:spMkLst>
        </pc:spChg>
        <pc:spChg chg="mod">
          <ac:chgData name="Daniel Margetic (SECURITY)" userId="ee2278a4-4fec-4cd0-81f2-44424f444fea" providerId="ADAL" clId="{419864AD-0CCB-4F8F-B492-769EDE0EEF25}" dt="2023-11-17T01:45:08.620" v="357" actId="20577"/>
          <ac:spMkLst>
            <pc:docMk/>
            <pc:sldMk cId="4078723306" sldId="2142532415"/>
            <ac:spMk id="10" creationId="{16C628AB-B86D-42DC-BED2-78A954B9C5FA}"/>
          </ac:spMkLst>
        </pc:spChg>
        <pc:cxnChg chg="mod">
          <ac:chgData name="Daniel Margetic (SECURITY)" userId="ee2278a4-4fec-4cd0-81f2-44424f444fea" providerId="ADAL" clId="{419864AD-0CCB-4F8F-B492-769EDE0EEF25}" dt="2023-11-17T01:45:08.593" v="354"/>
          <ac:cxnSpMkLst>
            <pc:docMk/>
            <pc:sldMk cId="4078723306" sldId="2142532415"/>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2217109510" sldId="2142532416"/>
        </pc:sldMkLst>
        <pc:spChg chg="mod">
          <ac:chgData name="Daniel Margetic (SECURITY)" userId="ee2278a4-4fec-4cd0-81f2-44424f444fea" providerId="ADAL" clId="{419864AD-0CCB-4F8F-B492-769EDE0EEF25}" dt="2023-11-22T02:10:00.282" v="1850" actId="20577"/>
          <ac:spMkLst>
            <pc:docMk/>
            <pc:sldMk cId="2217109510" sldId="2142532416"/>
            <ac:spMk id="4" creationId="{FD92F025-1776-4403-B9D2-623921B955C4}"/>
          </ac:spMkLst>
        </pc:spChg>
        <pc:spChg chg="mod">
          <ac:chgData name="Daniel Margetic (SECURITY)" userId="ee2278a4-4fec-4cd0-81f2-44424f444fea" providerId="ADAL" clId="{419864AD-0CCB-4F8F-B492-769EDE0EEF25}" dt="2023-11-22T02:10:00.328" v="1855" actId="20577"/>
          <ac:spMkLst>
            <pc:docMk/>
            <pc:sldMk cId="2217109510" sldId="2142532416"/>
            <ac:spMk id="5" creationId="{26DAAD99-B0A4-4450-8DD7-E1274ABD2AC4}"/>
          </ac:spMkLst>
        </pc:spChg>
        <pc:spChg chg="mod">
          <ac:chgData name="Daniel Margetic (SECURITY)" userId="ee2278a4-4fec-4cd0-81f2-44424f444fea" providerId="ADAL" clId="{419864AD-0CCB-4F8F-B492-769EDE0EEF25}" dt="2023-11-22T02:10:00.290" v="1851" actId="20577"/>
          <ac:spMkLst>
            <pc:docMk/>
            <pc:sldMk cId="2217109510" sldId="2142532416"/>
            <ac:spMk id="8" creationId="{4B5C319F-B8B1-45BD-9E8E-CE6EA54E14C4}"/>
          </ac:spMkLst>
        </pc:spChg>
        <pc:spChg chg="mod">
          <ac:chgData name="Daniel Margetic (SECURITY)" userId="ee2278a4-4fec-4cd0-81f2-44424f444fea" providerId="ADAL" clId="{419864AD-0CCB-4F8F-B492-769EDE0EEF25}" dt="2023-11-22T02:10:00.321" v="1854" actId="20577"/>
          <ac:spMkLst>
            <pc:docMk/>
            <pc:sldMk cId="2217109510" sldId="2142532416"/>
            <ac:spMk id="9" creationId="{B766487E-9ACD-4696-B909-0BD529DF9077}"/>
          </ac:spMkLst>
        </pc:spChg>
        <pc:spChg chg="mod">
          <ac:chgData name="Daniel Margetic (SECURITY)" userId="ee2278a4-4fec-4cd0-81f2-44424f444fea" providerId="ADAL" clId="{419864AD-0CCB-4F8F-B492-769EDE0EEF25}" dt="2023-11-22T02:10:00.338" v="1856" actId="20577"/>
          <ac:spMkLst>
            <pc:docMk/>
            <pc:sldMk cId="2217109510" sldId="2142532416"/>
            <ac:spMk id="10" creationId="{16C628AB-B86D-42DC-BED2-78A954B9C5FA}"/>
          </ac:spMkLst>
        </pc:spChg>
        <pc:cxnChg chg="mod">
          <ac:chgData name="Daniel Margetic (SECURITY)" userId="ee2278a4-4fec-4cd0-81f2-44424f444fea" providerId="ADAL" clId="{419864AD-0CCB-4F8F-B492-769EDE0EEF25}" dt="2023-11-22T02:10:00.296" v="1853"/>
          <ac:cxnSpMkLst>
            <pc:docMk/>
            <pc:sldMk cId="2217109510" sldId="2142532416"/>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576373853" sldId="2142532416"/>
        </pc:sldMkLst>
        <pc:spChg chg="mod">
          <ac:chgData name="Daniel Margetic (SECURITY)" userId="ee2278a4-4fec-4cd0-81f2-44424f444fea" providerId="ADAL" clId="{419864AD-0CCB-4F8F-B492-769EDE0EEF25}" dt="2023-11-23T13:00:39.896" v="3194" actId="20577"/>
          <ac:spMkLst>
            <pc:docMk/>
            <pc:sldMk cId="2576373853" sldId="2142532416"/>
            <ac:spMk id="4" creationId="{FD92F025-1776-4403-B9D2-623921B955C4}"/>
          </ac:spMkLst>
        </pc:spChg>
        <pc:spChg chg="mod">
          <ac:chgData name="Daniel Margetic (SECURITY)" userId="ee2278a4-4fec-4cd0-81f2-44424f444fea" providerId="ADAL" clId="{419864AD-0CCB-4F8F-B492-769EDE0EEF25}" dt="2023-11-23T13:00:39.916" v="3199" actId="20577"/>
          <ac:spMkLst>
            <pc:docMk/>
            <pc:sldMk cId="2576373853" sldId="2142532416"/>
            <ac:spMk id="5" creationId="{26DAAD99-B0A4-4450-8DD7-E1274ABD2AC4}"/>
          </ac:spMkLst>
        </pc:spChg>
        <pc:spChg chg="mod">
          <ac:chgData name="Daniel Margetic (SECURITY)" userId="ee2278a4-4fec-4cd0-81f2-44424f444fea" providerId="ADAL" clId="{419864AD-0CCB-4F8F-B492-769EDE0EEF25}" dt="2023-11-23T13:00:39.906" v="3195" actId="20577"/>
          <ac:spMkLst>
            <pc:docMk/>
            <pc:sldMk cId="2576373853" sldId="2142532416"/>
            <ac:spMk id="8" creationId="{4B5C319F-B8B1-45BD-9E8E-CE6EA54E14C4}"/>
          </ac:spMkLst>
        </pc:spChg>
        <pc:spChg chg="mod">
          <ac:chgData name="Daniel Margetic (SECURITY)" userId="ee2278a4-4fec-4cd0-81f2-44424f444fea" providerId="ADAL" clId="{419864AD-0CCB-4F8F-B492-769EDE0EEF25}" dt="2023-11-23T13:00:39.906" v="3198" actId="20577"/>
          <ac:spMkLst>
            <pc:docMk/>
            <pc:sldMk cId="2576373853" sldId="2142532416"/>
            <ac:spMk id="9" creationId="{B766487E-9ACD-4696-B909-0BD529DF9077}"/>
          </ac:spMkLst>
        </pc:spChg>
        <pc:spChg chg="mod">
          <ac:chgData name="Daniel Margetic (SECURITY)" userId="ee2278a4-4fec-4cd0-81f2-44424f444fea" providerId="ADAL" clId="{419864AD-0CCB-4F8F-B492-769EDE0EEF25}" dt="2023-11-23T13:00:39.928" v="3200" actId="20577"/>
          <ac:spMkLst>
            <pc:docMk/>
            <pc:sldMk cId="2576373853" sldId="2142532416"/>
            <ac:spMk id="10" creationId="{16C628AB-B86D-42DC-BED2-78A954B9C5FA}"/>
          </ac:spMkLst>
        </pc:spChg>
        <pc:cxnChg chg="mod">
          <ac:chgData name="Daniel Margetic (SECURITY)" userId="ee2278a4-4fec-4cd0-81f2-44424f444fea" providerId="ADAL" clId="{419864AD-0CCB-4F8F-B492-769EDE0EEF25}" dt="2023-11-23T13:00:39.906" v="3197"/>
          <ac:cxnSpMkLst>
            <pc:docMk/>
            <pc:sldMk cId="2576373853" sldId="2142532416"/>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341435937" sldId="2142532416"/>
        </pc:sldMkLst>
        <pc:spChg chg="mod">
          <ac:chgData name="Daniel Margetic (SECURITY)" userId="ee2278a4-4fec-4cd0-81f2-44424f444fea" providerId="ADAL" clId="{419864AD-0CCB-4F8F-B492-769EDE0EEF25}" dt="2023-11-23T13:39:03.237" v="4959" actId="20577"/>
          <ac:spMkLst>
            <pc:docMk/>
            <pc:sldMk cId="3341435937" sldId="2142532416"/>
            <ac:spMk id="4" creationId="{FD92F025-1776-4403-B9D2-623921B955C4}"/>
          </ac:spMkLst>
        </pc:spChg>
        <pc:spChg chg="mod">
          <ac:chgData name="Daniel Margetic (SECURITY)" userId="ee2278a4-4fec-4cd0-81f2-44424f444fea" providerId="ADAL" clId="{419864AD-0CCB-4F8F-B492-769EDE0EEF25}" dt="2023-11-23T13:39:03.249" v="4964" actId="20577"/>
          <ac:spMkLst>
            <pc:docMk/>
            <pc:sldMk cId="3341435937" sldId="2142532416"/>
            <ac:spMk id="5" creationId="{26DAAD99-B0A4-4450-8DD7-E1274ABD2AC4}"/>
          </ac:spMkLst>
        </pc:spChg>
        <pc:spChg chg="mod">
          <ac:chgData name="Daniel Margetic (SECURITY)" userId="ee2278a4-4fec-4cd0-81f2-44424f444fea" providerId="ADAL" clId="{419864AD-0CCB-4F8F-B492-769EDE0EEF25}" dt="2023-11-23T13:39:03.240" v="4960" actId="20577"/>
          <ac:spMkLst>
            <pc:docMk/>
            <pc:sldMk cId="3341435937" sldId="2142532416"/>
            <ac:spMk id="8" creationId="{4B5C319F-B8B1-45BD-9E8E-CE6EA54E14C4}"/>
          </ac:spMkLst>
        </pc:spChg>
        <pc:spChg chg="mod">
          <ac:chgData name="Daniel Margetic (SECURITY)" userId="ee2278a4-4fec-4cd0-81f2-44424f444fea" providerId="ADAL" clId="{419864AD-0CCB-4F8F-B492-769EDE0EEF25}" dt="2023-11-23T13:39:03.249" v="4963" actId="20577"/>
          <ac:spMkLst>
            <pc:docMk/>
            <pc:sldMk cId="3341435937" sldId="2142532416"/>
            <ac:spMk id="9" creationId="{B766487E-9ACD-4696-B909-0BD529DF9077}"/>
          </ac:spMkLst>
        </pc:spChg>
        <pc:spChg chg="mod">
          <ac:chgData name="Daniel Margetic (SECURITY)" userId="ee2278a4-4fec-4cd0-81f2-44424f444fea" providerId="ADAL" clId="{419864AD-0CCB-4F8F-B492-769EDE0EEF25}" dt="2023-11-23T13:39:03.260" v="4965" actId="20577"/>
          <ac:spMkLst>
            <pc:docMk/>
            <pc:sldMk cId="3341435937" sldId="2142532416"/>
            <ac:spMk id="10" creationId="{16C628AB-B86D-42DC-BED2-78A954B9C5FA}"/>
          </ac:spMkLst>
        </pc:spChg>
        <pc:cxnChg chg="mod">
          <ac:chgData name="Daniel Margetic (SECURITY)" userId="ee2278a4-4fec-4cd0-81f2-44424f444fea" providerId="ADAL" clId="{419864AD-0CCB-4F8F-B492-769EDE0EEF25}" dt="2023-11-23T13:39:03.243" v="4962"/>
          <ac:cxnSpMkLst>
            <pc:docMk/>
            <pc:sldMk cId="3341435937" sldId="2142532416"/>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3709928565" sldId="2142532416"/>
        </pc:sldMkLst>
        <pc:spChg chg="mod">
          <ac:chgData name="Daniel Margetic (SECURITY)" userId="ee2278a4-4fec-4cd0-81f2-44424f444fea" providerId="ADAL" clId="{419864AD-0CCB-4F8F-B492-769EDE0EEF25}" dt="2023-11-17T01:45:09.109" v="361" actId="20577"/>
          <ac:spMkLst>
            <pc:docMk/>
            <pc:sldMk cId="3709928565" sldId="2142532416"/>
            <ac:spMk id="4" creationId="{FD92F025-1776-4403-B9D2-623921B955C4}"/>
          </ac:spMkLst>
        </pc:spChg>
        <pc:spChg chg="mod">
          <ac:chgData name="Daniel Margetic (SECURITY)" userId="ee2278a4-4fec-4cd0-81f2-44424f444fea" providerId="ADAL" clId="{419864AD-0CCB-4F8F-B492-769EDE0EEF25}" dt="2023-11-17T01:45:09.287" v="366" actId="20577"/>
          <ac:spMkLst>
            <pc:docMk/>
            <pc:sldMk cId="3709928565" sldId="2142532416"/>
            <ac:spMk id="5" creationId="{26DAAD99-B0A4-4450-8DD7-E1274ABD2AC4}"/>
          </ac:spMkLst>
        </pc:spChg>
        <pc:spChg chg="mod">
          <ac:chgData name="Daniel Margetic (SECURITY)" userId="ee2278a4-4fec-4cd0-81f2-44424f444fea" providerId="ADAL" clId="{419864AD-0CCB-4F8F-B492-769EDE0EEF25}" dt="2023-11-17T01:45:09.114" v="362" actId="20577"/>
          <ac:spMkLst>
            <pc:docMk/>
            <pc:sldMk cId="3709928565" sldId="2142532416"/>
            <ac:spMk id="8" creationId="{4B5C319F-B8B1-45BD-9E8E-CE6EA54E14C4}"/>
          </ac:spMkLst>
        </pc:spChg>
        <pc:spChg chg="mod">
          <ac:chgData name="Daniel Margetic (SECURITY)" userId="ee2278a4-4fec-4cd0-81f2-44424f444fea" providerId="ADAL" clId="{419864AD-0CCB-4F8F-B492-769EDE0EEF25}" dt="2023-11-17T01:45:09.251" v="365" actId="20577"/>
          <ac:spMkLst>
            <pc:docMk/>
            <pc:sldMk cId="3709928565" sldId="2142532416"/>
            <ac:spMk id="9" creationId="{B766487E-9ACD-4696-B909-0BD529DF9077}"/>
          </ac:spMkLst>
        </pc:spChg>
        <pc:spChg chg="mod">
          <ac:chgData name="Daniel Margetic (SECURITY)" userId="ee2278a4-4fec-4cd0-81f2-44424f444fea" providerId="ADAL" clId="{419864AD-0CCB-4F8F-B492-769EDE0EEF25}" dt="2023-11-17T01:45:09.297" v="367" actId="20577"/>
          <ac:spMkLst>
            <pc:docMk/>
            <pc:sldMk cId="3709928565" sldId="2142532416"/>
            <ac:spMk id="10" creationId="{16C628AB-B86D-42DC-BED2-78A954B9C5FA}"/>
          </ac:spMkLst>
        </pc:spChg>
        <pc:cxnChg chg="mod">
          <ac:chgData name="Daniel Margetic (SECURITY)" userId="ee2278a4-4fec-4cd0-81f2-44424f444fea" providerId="ADAL" clId="{419864AD-0CCB-4F8F-B492-769EDE0EEF25}" dt="2023-11-17T01:45:09.238" v="364"/>
          <ac:cxnSpMkLst>
            <pc:docMk/>
            <pc:sldMk cId="3709928565" sldId="2142532416"/>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06813450" sldId="2142532417"/>
        </pc:sldMkLst>
        <pc:spChg chg="mod">
          <ac:chgData name="Daniel Margetic (SECURITY)" userId="ee2278a4-4fec-4cd0-81f2-44424f444fea" providerId="ADAL" clId="{419864AD-0CCB-4F8F-B492-769EDE0EEF25}" dt="2023-11-23T13:39:03.686" v="4969" actId="20577"/>
          <ac:spMkLst>
            <pc:docMk/>
            <pc:sldMk cId="306813450" sldId="2142532417"/>
            <ac:spMk id="4" creationId="{FD92F025-1776-4403-B9D2-623921B955C4}"/>
          </ac:spMkLst>
        </pc:spChg>
        <pc:spChg chg="mod">
          <ac:chgData name="Daniel Margetic (SECURITY)" userId="ee2278a4-4fec-4cd0-81f2-44424f444fea" providerId="ADAL" clId="{419864AD-0CCB-4F8F-B492-769EDE0EEF25}" dt="2023-11-23T13:39:03.705" v="4974" actId="20577"/>
          <ac:spMkLst>
            <pc:docMk/>
            <pc:sldMk cId="306813450" sldId="2142532417"/>
            <ac:spMk id="5" creationId="{26DAAD99-B0A4-4450-8DD7-E1274ABD2AC4}"/>
          </ac:spMkLst>
        </pc:spChg>
        <pc:spChg chg="mod">
          <ac:chgData name="Daniel Margetic (SECURITY)" userId="ee2278a4-4fec-4cd0-81f2-44424f444fea" providerId="ADAL" clId="{419864AD-0CCB-4F8F-B492-769EDE0EEF25}" dt="2023-11-23T13:39:03.689" v="4970" actId="20577"/>
          <ac:spMkLst>
            <pc:docMk/>
            <pc:sldMk cId="306813450" sldId="2142532417"/>
            <ac:spMk id="8" creationId="{4B5C319F-B8B1-45BD-9E8E-CE6EA54E14C4}"/>
          </ac:spMkLst>
        </pc:spChg>
        <pc:spChg chg="mod">
          <ac:chgData name="Daniel Margetic (SECURITY)" userId="ee2278a4-4fec-4cd0-81f2-44424f444fea" providerId="ADAL" clId="{419864AD-0CCB-4F8F-B492-769EDE0EEF25}" dt="2023-11-23T13:39:03.701" v="4973" actId="20577"/>
          <ac:spMkLst>
            <pc:docMk/>
            <pc:sldMk cId="306813450" sldId="2142532417"/>
            <ac:spMk id="9" creationId="{B766487E-9ACD-4696-B909-0BD529DF9077}"/>
          </ac:spMkLst>
        </pc:spChg>
        <pc:spChg chg="mod">
          <ac:chgData name="Daniel Margetic (SECURITY)" userId="ee2278a4-4fec-4cd0-81f2-44424f444fea" providerId="ADAL" clId="{419864AD-0CCB-4F8F-B492-769EDE0EEF25}" dt="2023-11-23T13:39:03.711" v="4975" actId="20577"/>
          <ac:spMkLst>
            <pc:docMk/>
            <pc:sldMk cId="306813450" sldId="2142532417"/>
            <ac:spMk id="10" creationId="{16C628AB-B86D-42DC-BED2-78A954B9C5FA}"/>
          </ac:spMkLst>
        </pc:spChg>
        <pc:cxnChg chg="mod">
          <ac:chgData name="Daniel Margetic (SECURITY)" userId="ee2278a4-4fec-4cd0-81f2-44424f444fea" providerId="ADAL" clId="{419864AD-0CCB-4F8F-B492-769EDE0EEF25}" dt="2023-11-23T13:39:03.692" v="4972"/>
          <ac:cxnSpMkLst>
            <pc:docMk/>
            <pc:sldMk cId="306813450" sldId="2142532417"/>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829924278" sldId="2142532417"/>
        </pc:sldMkLst>
        <pc:spChg chg="mod">
          <ac:chgData name="Daniel Margetic (SECURITY)" userId="ee2278a4-4fec-4cd0-81f2-44424f444fea" providerId="ADAL" clId="{419864AD-0CCB-4F8F-B492-769EDE0EEF25}" dt="2023-11-22T02:10:01.187" v="1860" actId="20577"/>
          <ac:spMkLst>
            <pc:docMk/>
            <pc:sldMk cId="829924278" sldId="2142532417"/>
            <ac:spMk id="4" creationId="{FD92F025-1776-4403-B9D2-623921B955C4}"/>
          </ac:spMkLst>
        </pc:spChg>
        <pc:spChg chg="mod">
          <ac:chgData name="Daniel Margetic (SECURITY)" userId="ee2278a4-4fec-4cd0-81f2-44424f444fea" providerId="ADAL" clId="{419864AD-0CCB-4F8F-B492-769EDE0EEF25}" dt="2023-11-22T02:10:01.226" v="1865" actId="20577"/>
          <ac:spMkLst>
            <pc:docMk/>
            <pc:sldMk cId="829924278" sldId="2142532417"/>
            <ac:spMk id="5" creationId="{26DAAD99-B0A4-4450-8DD7-E1274ABD2AC4}"/>
          </ac:spMkLst>
        </pc:spChg>
        <pc:spChg chg="mod">
          <ac:chgData name="Daniel Margetic (SECURITY)" userId="ee2278a4-4fec-4cd0-81f2-44424f444fea" providerId="ADAL" clId="{419864AD-0CCB-4F8F-B492-769EDE0EEF25}" dt="2023-11-22T02:10:01.194" v="1861" actId="20577"/>
          <ac:spMkLst>
            <pc:docMk/>
            <pc:sldMk cId="829924278" sldId="2142532417"/>
            <ac:spMk id="8" creationId="{4B5C319F-B8B1-45BD-9E8E-CE6EA54E14C4}"/>
          </ac:spMkLst>
        </pc:spChg>
        <pc:spChg chg="mod">
          <ac:chgData name="Daniel Margetic (SECURITY)" userId="ee2278a4-4fec-4cd0-81f2-44424f444fea" providerId="ADAL" clId="{419864AD-0CCB-4F8F-B492-769EDE0EEF25}" dt="2023-11-22T02:10:01.217" v="1864" actId="20577"/>
          <ac:spMkLst>
            <pc:docMk/>
            <pc:sldMk cId="829924278" sldId="2142532417"/>
            <ac:spMk id="9" creationId="{B766487E-9ACD-4696-B909-0BD529DF9077}"/>
          </ac:spMkLst>
        </pc:spChg>
        <pc:spChg chg="mod">
          <ac:chgData name="Daniel Margetic (SECURITY)" userId="ee2278a4-4fec-4cd0-81f2-44424f444fea" providerId="ADAL" clId="{419864AD-0CCB-4F8F-B492-769EDE0EEF25}" dt="2023-11-22T02:10:01.234" v="1866" actId="20577"/>
          <ac:spMkLst>
            <pc:docMk/>
            <pc:sldMk cId="829924278" sldId="2142532417"/>
            <ac:spMk id="10" creationId="{16C628AB-B86D-42DC-BED2-78A954B9C5FA}"/>
          </ac:spMkLst>
        </pc:spChg>
        <pc:cxnChg chg="mod">
          <ac:chgData name="Daniel Margetic (SECURITY)" userId="ee2278a4-4fec-4cd0-81f2-44424f444fea" providerId="ADAL" clId="{419864AD-0CCB-4F8F-B492-769EDE0EEF25}" dt="2023-11-22T02:10:01.198" v="1863"/>
          <ac:cxnSpMkLst>
            <pc:docMk/>
            <pc:sldMk cId="829924278" sldId="2142532417"/>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908552816" sldId="2142532417"/>
        </pc:sldMkLst>
        <pc:spChg chg="mod">
          <ac:chgData name="Daniel Margetic (SECURITY)" userId="ee2278a4-4fec-4cd0-81f2-44424f444fea" providerId="ADAL" clId="{419864AD-0CCB-4F8F-B492-769EDE0EEF25}" dt="2023-11-23T13:00:40.442" v="3204" actId="20577"/>
          <ac:spMkLst>
            <pc:docMk/>
            <pc:sldMk cId="908552816" sldId="2142532417"/>
            <ac:spMk id="4" creationId="{FD92F025-1776-4403-B9D2-623921B955C4}"/>
          </ac:spMkLst>
        </pc:spChg>
        <pc:spChg chg="mod">
          <ac:chgData name="Daniel Margetic (SECURITY)" userId="ee2278a4-4fec-4cd0-81f2-44424f444fea" providerId="ADAL" clId="{419864AD-0CCB-4F8F-B492-769EDE0EEF25}" dt="2023-11-23T13:00:40.452" v="3209" actId="20577"/>
          <ac:spMkLst>
            <pc:docMk/>
            <pc:sldMk cId="908552816" sldId="2142532417"/>
            <ac:spMk id="5" creationId="{26DAAD99-B0A4-4450-8DD7-E1274ABD2AC4}"/>
          </ac:spMkLst>
        </pc:spChg>
        <pc:spChg chg="mod">
          <ac:chgData name="Daniel Margetic (SECURITY)" userId="ee2278a4-4fec-4cd0-81f2-44424f444fea" providerId="ADAL" clId="{419864AD-0CCB-4F8F-B492-769EDE0EEF25}" dt="2023-11-23T13:00:40.442" v="3205" actId="20577"/>
          <ac:spMkLst>
            <pc:docMk/>
            <pc:sldMk cId="908552816" sldId="2142532417"/>
            <ac:spMk id="8" creationId="{4B5C319F-B8B1-45BD-9E8E-CE6EA54E14C4}"/>
          </ac:spMkLst>
        </pc:spChg>
        <pc:spChg chg="mod">
          <ac:chgData name="Daniel Margetic (SECURITY)" userId="ee2278a4-4fec-4cd0-81f2-44424f444fea" providerId="ADAL" clId="{419864AD-0CCB-4F8F-B492-769EDE0EEF25}" dt="2023-11-23T13:00:40.452" v="3208" actId="20577"/>
          <ac:spMkLst>
            <pc:docMk/>
            <pc:sldMk cId="908552816" sldId="2142532417"/>
            <ac:spMk id="9" creationId="{B766487E-9ACD-4696-B909-0BD529DF9077}"/>
          </ac:spMkLst>
        </pc:spChg>
        <pc:spChg chg="mod">
          <ac:chgData name="Daniel Margetic (SECURITY)" userId="ee2278a4-4fec-4cd0-81f2-44424f444fea" providerId="ADAL" clId="{419864AD-0CCB-4F8F-B492-769EDE0EEF25}" dt="2023-11-23T13:00:40.462" v="3210" actId="20577"/>
          <ac:spMkLst>
            <pc:docMk/>
            <pc:sldMk cId="908552816" sldId="2142532417"/>
            <ac:spMk id="10" creationId="{16C628AB-B86D-42DC-BED2-78A954B9C5FA}"/>
          </ac:spMkLst>
        </pc:spChg>
        <pc:cxnChg chg="mod">
          <ac:chgData name="Daniel Margetic (SECURITY)" userId="ee2278a4-4fec-4cd0-81f2-44424f444fea" providerId="ADAL" clId="{419864AD-0CCB-4F8F-B492-769EDE0EEF25}" dt="2023-11-23T13:00:40.442" v="3207"/>
          <ac:cxnSpMkLst>
            <pc:docMk/>
            <pc:sldMk cId="908552816" sldId="2142532417"/>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3096987581" sldId="2142532417"/>
        </pc:sldMkLst>
        <pc:spChg chg="mod">
          <ac:chgData name="Daniel Margetic (SECURITY)" userId="ee2278a4-4fec-4cd0-81f2-44424f444fea" providerId="ADAL" clId="{419864AD-0CCB-4F8F-B492-769EDE0EEF25}" dt="2023-11-17T01:45:09.710" v="371" actId="20577"/>
          <ac:spMkLst>
            <pc:docMk/>
            <pc:sldMk cId="3096987581" sldId="2142532417"/>
            <ac:spMk id="4" creationId="{FD92F025-1776-4403-B9D2-623921B955C4}"/>
          </ac:spMkLst>
        </pc:spChg>
        <pc:spChg chg="mod">
          <ac:chgData name="Daniel Margetic (SECURITY)" userId="ee2278a4-4fec-4cd0-81f2-44424f444fea" providerId="ADAL" clId="{419864AD-0CCB-4F8F-B492-769EDE0EEF25}" dt="2023-11-17T01:45:09.745" v="376" actId="20577"/>
          <ac:spMkLst>
            <pc:docMk/>
            <pc:sldMk cId="3096987581" sldId="2142532417"/>
            <ac:spMk id="5" creationId="{26DAAD99-B0A4-4450-8DD7-E1274ABD2AC4}"/>
          </ac:spMkLst>
        </pc:spChg>
        <pc:spChg chg="mod">
          <ac:chgData name="Daniel Margetic (SECURITY)" userId="ee2278a4-4fec-4cd0-81f2-44424f444fea" providerId="ADAL" clId="{419864AD-0CCB-4F8F-B492-769EDE0EEF25}" dt="2023-11-17T01:45:09.718" v="372" actId="20577"/>
          <ac:spMkLst>
            <pc:docMk/>
            <pc:sldMk cId="3096987581" sldId="2142532417"/>
            <ac:spMk id="8" creationId="{4B5C319F-B8B1-45BD-9E8E-CE6EA54E14C4}"/>
          </ac:spMkLst>
        </pc:spChg>
        <pc:spChg chg="mod">
          <ac:chgData name="Daniel Margetic (SECURITY)" userId="ee2278a4-4fec-4cd0-81f2-44424f444fea" providerId="ADAL" clId="{419864AD-0CCB-4F8F-B492-769EDE0EEF25}" dt="2023-11-17T01:45:09.737" v="375" actId="20577"/>
          <ac:spMkLst>
            <pc:docMk/>
            <pc:sldMk cId="3096987581" sldId="2142532417"/>
            <ac:spMk id="9" creationId="{B766487E-9ACD-4696-B909-0BD529DF9077}"/>
          </ac:spMkLst>
        </pc:spChg>
        <pc:spChg chg="mod">
          <ac:chgData name="Daniel Margetic (SECURITY)" userId="ee2278a4-4fec-4cd0-81f2-44424f444fea" providerId="ADAL" clId="{419864AD-0CCB-4F8F-B492-769EDE0EEF25}" dt="2023-11-17T01:45:09.752" v="377" actId="20577"/>
          <ac:spMkLst>
            <pc:docMk/>
            <pc:sldMk cId="3096987581" sldId="2142532417"/>
            <ac:spMk id="10" creationId="{16C628AB-B86D-42DC-BED2-78A954B9C5FA}"/>
          </ac:spMkLst>
        </pc:spChg>
        <pc:cxnChg chg="mod">
          <ac:chgData name="Daniel Margetic (SECURITY)" userId="ee2278a4-4fec-4cd0-81f2-44424f444fea" providerId="ADAL" clId="{419864AD-0CCB-4F8F-B492-769EDE0EEF25}" dt="2023-11-17T01:45:09.722" v="374"/>
          <ac:cxnSpMkLst>
            <pc:docMk/>
            <pc:sldMk cId="3096987581" sldId="2142532417"/>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510428809" sldId="2142532418"/>
        </pc:sldMkLst>
        <pc:spChg chg="mod">
          <ac:chgData name="Daniel Margetic (SECURITY)" userId="ee2278a4-4fec-4cd0-81f2-44424f444fea" providerId="ADAL" clId="{419864AD-0CCB-4F8F-B492-769EDE0EEF25}" dt="2023-11-23T13:39:04.066" v="4979" actId="20577"/>
          <ac:spMkLst>
            <pc:docMk/>
            <pc:sldMk cId="510428809" sldId="2142532418"/>
            <ac:spMk id="4" creationId="{FD92F025-1776-4403-B9D2-623921B955C4}"/>
          </ac:spMkLst>
        </pc:spChg>
        <pc:spChg chg="mod">
          <ac:chgData name="Daniel Margetic (SECURITY)" userId="ee2278a4-4fec-4cd0-81f2-44424f444fea" providerId="ADAL" clId="{419864AD-0CCB-4F8F-B492-769EDE0EEF25}" dt="2023-11-23T13:39:04.099" v="4984" actId="20577"/>
          <ac:spMkLst>
            <pc:docMk/>
            <pc:sldMk cId="510428809" sldId="2142532418"/>
            <ac:spMk id="5" creationId="{26DAAD99-B0A4-4450-8DD7-E1274ABD2AC4}"/>
          </ac:spMkLst>
        </pc:spChg>
        <pc:spChg chg="mod">
          <ac:chgData name="Daniel Margetic (SECURITY)" userId="ee2278a4-4fec-4cd0-81f2-44424f444fea" providerId="ADAL" clId="{419864AD-0CCB-4F8F-B492-769EDE0EEF25}" dt="2023-11-23T13:39:04.077" v="4980" actId="20577"/>
          <ac:spMkLst>
            <pc:docMk/>
            <pc:sldMk cId="510428809" sldId="2142532418"/>
            <ac:spMk id="8" creationId="{4B5C319F-B8B1-45BD-9E8E-CE6EA54E14C4}"/>
          </ac:spMkLst>
        </pc:spChg>
        <pc:spChg chg="mod">
          <ac:chgData name="Daniel Margetic (SECURITY)" userId="ee2278a4-4fec-4cd0-81f2-44424f444fea" providerId="ADAL" clId="{419864AD-0CCB-4F8F-B492-769EDE0EEF25}" dt="2023-11-23T13:39:04.098" v="4983" actId="20577"/>
          <ac:spMkLst>
            <pc:docMk/>
            <pc:sldMk cId="510428809" sldId="2142532418"/>
            <ac:spMk id="9" creationId="{B766487E-9ACD-4696-B909-0BD529DF9077}"/>
          </ac:spMkLst>
        </pc:spChg>
        <pc:spChg chg="mod">
          <ac:chgData name="Daniel Margetic (SECURITY)" userId="ee2278a4-4fec-4cd0-81f2-44424f444fea" providerId="ADAL" clId="{419864AD-0CCB-4F8F-B492-769EDE0EEF25}" dt="2023-11-23T13:39:04.109" v="4985" actId="20577"/>
          <ac:spMkLst>
            <pc:docMk/>
            <pc:sldMk cId="510428809" sldId="2142532418"/>
            <ac:spMk id="10" creationId="{16C628AB-B86D-42DC-BED2-78A954B9C5FA}"/>
          </ac:spMkLst>
        </pc:spChg>
        <pc:cxnChg chg="mod">
          <ac:chgData name="Daniel Margetic (SECURITY)" userId="ee2278a4-4fec-4cd0-81f2-44424f444fea" providerId="ADAL" clId="{419864AD-0CCB-4F8F-B492-769EDE0EEF25}" dt="2023-11-23T13:39:04.087" v="4982"/>
          <ac:cxnSpMkLst>
            <pc:docMk/>
            <pc:sldMk cId="510428809" sldId="2142532418"/>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866129028" sldId="2142532418"/>
        </pc:sldMkLst>
        <pc:spChg chg="mod">
          <ac:chgData name="Daniel Margetic (SECURITY)" userId="ee2278a4-4fec-4cd0-81f2-44424f444fea" providerId="ADAL" clId="{419864AD-0CCB-4F8F-B492-769EDE0EEF25}" dt="2023-11-23T13:00:40.804" v="3214" actId="20577"/>
          <ac:spMkLst>
            <pc:docMk/>
            <pc:sldMk cId="1866129028" sldId="2142532418"/>
            <ac:spMk id="4" creationId="{FD92F025-1776-4403-B9D2-623921B955C4}"/>
          </ac:spMkLst>
        </pc:spChg>
        <pc:spChg chg="mod">
          <ac:chgData name="Daniel Margetic (SECURITY)" userId="ee2278a4-4fec-4cd0-81f2-44424f444fea" providerId="ADAL" clId="{419864AD-0CCB-4F8F-B492-769EDE0EEF25}" dt="2023-11-23T13:00:40.814" v="3219" actId="20577"/>
          <ac:spMkLst>
            <pc:docMk/>
            <pc:sldMk cId="1866129028" sldId="2142532418"/>
            <ac:spMk id="5" creationId="{26DAAD99-B0A4-4450-8DD7-E1274ABD2AC4}"/>
          </ac:spMkLst>
        </pc:spChg>
        <pc:spChg chg="mod">
          <ac:chgData name="Daniel Margetic (SECURITY)" userId="ee2278a4-4fec-4cd0-81f2-44424f444fea" providerId="ADAL" clId="{419864AD-0CCB-4F8F-B492-769EDE0EEF25}" dt="2023-11-23T13:00:40.804" v="3215" actId="20577"/>
          <ac:spMkLst>
            <pc:docMk/>
            <pc:sldMk cId="1866129028" sldId="2142532418"/>
            <ac:spMk id="8" creationId="{4B5C319F-B8B1-45BD-9E8E-CE6EA54E14C4}"/>
          </ac:spMkLst>
        </pc:spChg>
        <pc:spChg chg="mod">
          <ac:chgData name="Daniel Margetic (SECURITY)" userId="ee2278a4-4fec-4cd0-81f2-44424f444fea" providerId="ADAL" clId="{419864AD-0CCB-4F8F-B492-769EDE0EEF25}" dt="2023-11-23T13:00:40.814" v="3218" actId="20577"/>
          <ac:spMkLst>
            <pc:docMk/>
            <pc:sldMk cId="1866129028" sldId="2142532418"/>
            <ac:spMk id="9" creationId="{B766487E-9ACD-4696-B909-0BD529DF9077}"/>
          </ac:spMkLst>
        </pc:spChg>
        <pc:spChg chg="mod">
          <ac:chgData name="Daniel Margetic (SECURITY)" userId="ee2278a4-4fec-4cd0-81f2-44424f444fea" providerId="ADAL" clId="{419864AD-0CCB-4F8F-B492-769EDE0EEF25}" dt="2023-11-23T13:00:40.824" v="3220" actId="20577"/>
          <ac:spMkLst>
            <pc:docMk/>
            <pc:sldMk cId="1866129028" sldId="2142532418"/>
            <ac:spMk id="10" creationId="{16C628AB-B86D-42DC-BED2-78A954B9C5FA}"/>
          </ac:spMkLst>
        </pc:spChg>
        <pc:cxnChg chg="mod">
          <ac:chgData name="Daniel Margetic (SECURITY)" userId="ee2278a4-4fec-4cd0-81f2-44424f444fea" providerId="ADAL" clId="{419864AD-0CCB-4F8F-B492-769EDE0EEF25}" dt="2023-11-23T13:00:40.804" v="3217"/>
          <ac:cxnSpMkLst>
            <pc:docMk/>
            <pc:sldMk cId="1866129028" sldId="2142532418"/>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2057675576" sldId="2142532418"/>
        </pc:sldMkLst>
        <pc:spChg chg="mod">
          <ac:chgData name="Daniel Margetic (SECURITY)" userId="ee2278a4-4fec-4cd0-81f2-44424f444fea" providerId="ADAL" clId="{419864AD-0CCB-4F8F-B492-769EDE0EEF25}" dt="2023-11-22T02:10:02.019" v="1870" actId="20577"/>
          <ac:spMkLst>
            <pc:docMk/>
            <pc:sldMk cId="2057675576" sldId="2142532418"/>
            <ac:spMk id="4" creationId="{FD92F025-1776-4403-B9D2-623921B955C4}"/>
          </ac:spMkLst>
        </pc:spChg>
        <pc:spChg chg="mod">
          <ac:chgData name="Daniel Margetic (SECURITY)" userId="ee2278a4-4fec-4cd0-81f2-44424f444fea" providerId="ADAL" clId="{419864AD-0CCB-4F8F-B492-769EDE0EEF25}" dt="2023-11-22T02:10:02.047" v="1875" actId="20577"/>
          <ac:spMkLst>
            <pc:docMk/>
            <pc:sldMk cId="2057675576" sldId="2142532418"/>
            <ac:spMk id="5" creationId="{26DAAD99-B0A4-4450-8DD7-E1274ABD2AC4}"/>
          </ac:spMkLst>
        </pc:spChg>
        <pc:spChg chg="mod">
          <ac:chgData name="Daniel Margetic (SECURITY)" userId="ee2278a4-4fec-4cd0-81f2-44424f444fea" providerId="ADAL" clId="{419864AD-0CCB-4F8F-B492-769EDE0EEF25}" dt="2023-11-22T02:10:02.026" v="1871" actId="20577"/>
          <ac:spMkLst>
            <pc:docMk/>
            <pc:sldMk cId="2057675576" sldId="2142532418"/>
            <ac:spMk id="8" creationId="{4B5C319F-B8B1-45BD-9E8E-CE6EA54E14C4}"/>
          </ac:spMkLst>
        </pc:spChg>
        <pc:spChg chg="mod">
          <ac:chgData name="Daniel Margetic (SECURITY)" userId="ee2278a4-4fec-4cd0-81f2-44424f444fea" providerId="ADAL" clId="{419864AD-0CCB-4F8F-B492-769EDE0EEF25}" dt="2023-11-22T02:10:02.041" v="1874" actId="20577"/>
          <ac:spMkLst>
            <pc:docMk/>
            <pc:sldMk cId="2057675576" sldId="2142532418"/>
            <ac:spMk id="9" creationId="{B766487E-9ACD-4696-B909-0BD529DF9077}"/>
          </ac:spMkLst>
        </pc:spChg>
        <pc:spChg chg="mod">
          <ac:chgData name="Daniel Margetic (SECURITY)" userId="ee2278a4-4fec-4cd0-81f2-44424f444fea" providerId="ADAL" clId="{419864AD-0CCB-4F8F-B492-769EDE0EEF25}" dt="2023-11-22T02:10:02.054" v="1876" actId="20577"/>
          <ac:spMkLst>
            <pc:docMk/>
            <pc:sldMk cId="2057675576" sldId="2142532418"/>
            <ac:spMk id="10" creationId="{16C628AB-B86D-42DC-BED2-78A954B9C5FA}"/>
          </ac:spMkLst>
        </pc:spChg>
        <pc:cxnChg chg="mod">
          <ac:chgData name="Daniel Margetic (SECURITY)" userId="ee2278a4-4fec-4cd0-81f2-44424f444fea" providerId="ADAL" clId="{419864AD-0CCB-4F8F-B492-769EDE0EEF25}" dt="2023-11-22T02:10:02.030" v="1873"/>
          <ac:cxnSpMkLst>
            <pc:docMk/>
            <pc:sldMk cId="2057675576" sldId="2142532418"/>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2329966241" sldId="2142532418"/>
        </pc:sldMkLst>
        <pc:spChg chg="mod">
          <ac:chgData name="Daniel Margetic (SECURITY)" userId="ee2278a4-4fec-4cd0-81f2-44424f444fea" providerId="ADAL" clId="{419864AD-0CCB-4F8F-B492-769EDE0EEF25}" dt="2023-11-17T01:45:10.050" v="381" actId="20577"/>
          <ac:spMkLst>
            <pc:docMk/>
            <pc:sldMk cId="2329966241" sldId="2142532418"/>
            <ac:spMk id="4" creationId="{FD92F025-1776-4403-B9D2-623921B955C4}"/>
          </ac:spMkLst>
        </pc:spChg>
        <pc:spChg chg="mod">
          <ac:chgData name="Daniel Margetic (SECURITY)" userId="ee2278a4-4fec-4cd0-81f2-44424f444fea" providerId="ADAL" clId="{419864AD-0CCB-4F8F-B492-769EDE0EEF25}" dt="2023-11-17T01:45:10.077" v="386" actId="20577"/>
          <ac:spMkLst>
            <pc:docMk/>
            <pc:sldMk cId="2329966241" sldId="2142532418"/>
            <ac:spMk id="5" creationId="{26DAAD99-B0A4-4450-8DD7-E1274ABD2AC4}"/>
          </ac:spMkLst>
        </pc:spChg>
        <pc:spChg chg="mod">
          <ac:chgData name="Daniel Margetic (SECURITY)" userId="ee2278a4-4fec-4cd0-81f2-44424f444fea" providerId="ADAL" clId="{419864AD-0CCB-4F8F-B492-769EDE0EEF25}" dt="2023-11-17T01:45:10.056" v="382" actId="20577"/>
          <ac:spMkLst>
            <pc:docMk/>
            <pc:sldMk cId="2329966241" sldId="2142532418"/>
            <ac:spMk id="8" creationId="{4B5C319F-B8B1-45BD-9E8E-CE6EA54E14C4}"/>
          </ac:spMkLst>
        </pc:spChg>
        <pc:spChg chg="mod">
          <ac:chgData name="Daniel Margetic (SECURITY)" userId="ee2278a4-4fec-4cd0-81f2-44424f444fea" providerId="ADAL" clId="{419864AD-0CCB-4F8F-B492-769EDE0EEF25}" dt="2023-11-17T01:45:10.070" v="385" actId="20577"/>
          <ac:spMkLst>
            <pc:docMk/>
            <pc:sldMk cId="2329966241" sldId="2142532418"/>
            <ac:spMk id="9" creationId="{B766487E-9ACD-4696-B909-0BD529DF9077}"/>
          </ac:spMkLst>
        </pc:spChg>
        <pc:spChg chg="mod">
          <ac:chgData name="Daniel Margetic (SECURITY)" userId="ee2278a4-4fec-4cd0-81f2-44424f444fea" providerId="ADAL" clId="{419864AD-0CCB-4F8F-B492-769EDE0EEF25}" dt="2023-11-17T01:45:10.084" v="387" actId="20577"/>
          <ac:spMkLst>
            <pc:docMk/>
            <pc:sldMk cId="2329966241" sldId="2142532418"/>
            <ac:spMk id="10" creationId="{16C628AB-B86D-42DC-BED2-78A954B9C5FA}"/>
          </ac:spMkLst>
        </pc:spChg>
        <pc:cxnChg chg="mod">
          <ac:chgData name="Daniel Margetic (SECURITY)" userId="ee2278a4-4fec-4cd0-81f2-44424f444fea" providerId="ADAL" clId="{419864AD-0CCB-4F8F-B492-769EDE0EEF25}" dt="2023-11-17T01:45:10.059" v="384"/>
          <ac:cxnSpMkLst>
            <pc:docMk/>
            <pc:sldMk cId="2329966241" sldId="2142532418"/>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2964889" sldId="2142532419"/>
        </pc:sldMkLst>
        <pc:spChg chg="mod">
          <ac:chgData name="Daniel Margetic (SECURITY)" userId="ee2278a4-4fec-4cd0-81f2-44424f444fea" providerId="ADAL" clId="{419864AD-0CCB-4F8F-B492-769EDE0EEF25}" dt="2023-11-23T13:00:41.216" v="3224" actId="20577"/>
          <ac:spMkLst>
            <pc:docMk/>
            <pc:sldMk cId="22964889" sldId="2142532419"/>
            <ac:spMk id="4" creationId="{FD92F025-1776-4403-B9D2-623921B955C4}"/>
          </ac:spMkLst>
        </pc:spChg>
        <pc:spChg chg="mod">
          <ac:chgData name="Daniel Margetic (SECURITY)" userId="ee2278a4-4fec-4cd0-81f2-44424f444fea" providerId="ADAL" clId="{419864AD-0CCB-4F8F-B492-769EDE0EEF25}" dt="2023-11-23T13:00:41.226" v="3229" actId="20577"/>
          <ac:spMkLst>
            <pc:docMk/>
            <pc:sldMk cId="22964889" sldId="2142532419"/>
            <ac:spMk id="5" creationId="{26DAAD99-B0A4-4450-8DD7-E1274ABD2AC4}"/>
          </ac:spMkLst>
        </pc:spChg>
        <pc:spChg chg="mod">
          <ac:chgData name="Daniel Margetic (SECURITY)" userId="ee2278a4-4fec-4cd0-81f2-44424f444fea" providerId="ADAL" clId="{419864AD-0CCB-4F8F-B492-769EDE0EEF25}" dt="2023-11-23T13:00:41.216" v="3225" actId="20577"/>
          <ac:spMkLst>
            <pc:docMk/>
            <pc:sldMk cId="22964889" sldId="2142532419"/>
            <ac:spMk id="8" creationId="{4B5C319F-B8B1-45BD-9E8E-CE6EA54E14C4}"/>
          </ac:spMkLst>
        </pc:spChg>
        <pc:spChg chg="mod">
          <ac:chgData name="Daniel Margetic (SECURITY)" userId="ee2278a4-4fec-4cd0-81f2-44424f444fea" providerId="ADAL" clId="{419864AD-0CCB-4F8F-B492-769EDE0EEF25}" dt="2023-11-23T13:00:41.226" v="3228" actId="20577"/>
          <ac:spMkLst>
            <pc:docMk/>
            <pc:sldMk cId="22964889" sldId="2142532419"/>
            <ac:spMk id="9" creationId="{B766487E-9ACD-4696-B909-0BD529DF9077}"/>
          </ac:spMkLst>
        </pc:spChg>
        <pc:spChg chg="mod">
          <ac:chgData name="Daniel Margetic (SECURITY)" userId="ee2278a4-4fec-4cd0-81f2-44424f444fea" providerId="ADAL" clId="{419864AD-0CCB-4F8F-B492-769EDE0EEF25}" dt="2023-11-23T13:00:41.236" v="3230" actId="20577"/>
          <ac:spMkLst>
            <pc:docMk/>
            <pc:sldMk cId="22964889" sldId="2142532419"/>
            <ac:spMk id="10" creationId="{16C628AB-B86D-42DC-BED2-78A954B9C5FA}"/>
          </ac:spMkLst>
        </pc:spChg>
        <pc:cxnChg chg="mod">
          <ac:chgData name="Daniel Margetic (SECURITY)" userId="ee2278a4-4fec-4cd0-81f2-44424f444fea" providerId="ADAL" clId="{419864AD-0CCB-4F8F-B492-769EDE0EEF25}" dt="2023-11-23T13:00:41.216" v="3227"/>
          <ac:cxnSpMkLst>
            <pc:docMk/>
            <pc:sldMk cId="22964889" sldId="2142532419"/>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973864686" sldId="2142532419"/>
        </pc:sldMkLst>
        <pc:spChg chg="mod">
          <ac:chgData name="Daniel Margetic (SECURITY)" userId="ee2278a4-4fec-4cd0-81f2-44424f444fea" providerId="ADAL" clId="{419864AD-0CCB-4F8F-B492-769EDE0EEF25}" dt="2023-11-22T02:10:02.731" v="1880" actId="20577"/>
          <ac:spMkLst>
            <pc:docMk/>
            <pc:sldMk cId="973864686" sldId="2142532419"/>
            <ac:spMk id="4" creationId="{FD92F025-1776-4403-B9D2-623921B955C4}"/>
          </ac:spMkLst>
        </pc:spChg>
        <pc:spChg chg="mod">
          <ac:chgData name="Daniel Margetic (SECURITY)" userId="ee2278a4-4fec-4cd0-81f2-44424f444fea" providerId="ADAL" clId="{419864AD-0CCB-4F8F-B492-769EDE0EEF25}" dt="2023-11-22T02:10:02.756" v="1885" actId="20577"/>
          <ac:spMkLst>
            <pc:docMk/>
            <pc:sldMk cId="973864686" sldId="2142532419"/>
            <ac:spMk id="5" creationId="{26DAAD99-B0A4-4450-8DD7-E1274ABD2AC4}"/>
          </ac:spMkLst>
        </pc:spChg>
        <pc:spChg chg="mod">
          <ac:chgData name="Daniel Margetic (SECURITY)" userId="ee2278a4-4fec-4cd0-81f2-44424f444fea" providerId="ADAL" clId="{419864AD-0CCB-4F8F-B492-769EDE0EEF25}" dt="2023-11-22T02:10:02.736" v="1881" actId="20577"/>
          <ac:spMkLst>
            <pc:docMk/>
            <pc:sldMk cId="973864686" sldId="2142532419"/>
            <ac:spMk id="8" creationId="{4B5C319F-B8B1-45BD-9E8E-CE6EA54E14C4}"/>
          </ac:spMkLst>
        </pc:spChg>
        <pc:spChg chg="mod">
          <ac:chgData name="Daniel Margetic (SECURITY)" userId="ee2278a4-4fec-4cd0-81f2-44424f444fea" providerId="ADAL" clId="{419864AD-0CCB-4F8F-B492-769EDE0EEF25}" dt="2023-11-22T02:10:02.750" v="1884" actId="20577"/>
          <ac:spMkLst>
            <pc:docMk/>
            <pc:sldMk cId="973864686" sldId="2142532419"/>
            <ac:spMk id="9" creationId="{B766487E-9ACD-4696-B909-0BD529DF9077}"/>
          </ac:spMkLst>
        </pc:spChg>
        <pc:spChg chg="mod">
          <ac:chgData name="Daniel Margetic (SECURITY)" userId="ee2278a4-4fec-4cd0-81f2-44424f444fea" providerId="ADAL" clId="{419864AD-0CCB-4F8F-B492-769EDE0EEF25}" dt="2023-11-22T02:10:02.765" v="1886" actId="20577"/>
          <ac:spMkLst>
            <pc:docMk/>
            <pc:sldMk cId="973864686" sldId="2142532419"/>
            <ac:spMk id="10" creationId="{16C628AB-B86D-42DC-BED2-78A954B9C5FA}"/>
          </ac:spMkLst>
        </pc:spChg>
        <pc:cxnChg chg="mod">
          <ac:chgData name="Daniel Margetic (SECURITY)" userId="ee2278a4-4fec-4cd0-81f2-44424f444fea" providerId="ADAL" clId="{419864AD-0CCB-4F8F-B492-769EDE0EEF25}" dt="2023-11-22T02:10:02.739" v="1883"/>
          <ac:cxnSpMkLst>
            <pc:docMk/>
            <pc:sldMk cId="973864686" sldId="2142532419"/>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2635094788" sldId="2142532419"/>
        </pc:sldMkLst>
        <pc:spChg chg="mod">
          <ac:chgData name="Daniel Margetic (SECURITY)" userId="ee2278a4-4fec-4cd0-81f2-44424f444fea" providerId="ADAL" clId="{419864AD-0CCB-4F8F-B492-769EDE0EEF25}" dt="2023-11-23T13:39:04.569" v="4989" actId="20577"/>
          <ac:spMkLst>
            <pc:docMk/>
            <pc:sldMk cId="2635094788" sldId="2142532419"/>
            <ac:spMk id="4" creationId="{FD92F025-1776-4403-B9D2-623921B955C4}"/>
          </ac:spMkLst>
        </pc:spChg>
        <pc:spChg chg="mod">
          <ac:chgData name="Daniel Margetic (SECURITY)" userId="ee2278a4-4fec-4cd0-81f2-44424f444fea" providerId="ADAL" clId="{419864AD-0CCB-4F8F-B492-769EDE0EEF25}" dt="2023-11-23T13:39:04.588" v="4994" actId="20577"/>
          <ac:spMkLst>
            <pc:docMk/>
            <pc:sldMk cId="2635094788" sldId="2142532419"/>
            <ac:spMk id="5" creationId="{26DAAD99-B0A4-4450-8DD7-E1274ABD2AC4}"/>
          </ac:spMkLst>
        </pc:spChg>
        <pc:spChg chg="mod">
          <ac:chgData name="Daniel Margetic (SECURITY)" userId="ee2278a4-4fec-4cd0-81f2-44424f444fea" providerId="ADAL" clId="{419864AD-0CCB-4F8F-B492-769EDE0EEF25}" dt="2023-11-23T13:39:04.569" v="4990" actId="20577"/>
          <ac:spMkLst>
            <pc:docMk/>
            <pc:sldMk cId="2635094788" sldId="2142532419"/>
            <ac:spMk id="8" creationId="{4B5C319F-B8B1-45BD-9E8E-CE6EA54E14C4}"/>
          </ac:spMkLst>
        </pc:spChg>
        <pc:spChg chg="mod">
          <ac:chgData name="Daniel Margetic (SECURITY)" userId="ee2278a4-4fec-4cd0-81f2-44424f444fea" providerId="ADAL" clId="{419864AD-0CCB-4F8F-B492-769EDE0EEF25}" dt="2023-11-23T13:39:04.577" v="4993" actId="20577"/>
          <ac:spMkLst>
            <pc:docMk/>
            <pc:sldMk cId="2635094788" sldId="2142532419"/>
            <ac:spMk id="9" creationId="{B766487E-9ACD-4696-B909-0BD529DF9077}"/>
          </ac:spMkLst>
        </pc:spChg>
        <pc:spChg chg="mod">
          <ac:chgData name="Daniel Margetic (SECURITY)" userId="ee2278a4-4fec-4cd0-81f2-44424f444fea" providerId="ADAL" clId="{419864AD-0CCB-4F8F-B492-769EDE0EEF25}" dt="2023-11-23T13:39:04.588" v="4995" actId="20577"/>
          <ac:spMkLst>
            <pc:docMk/>
            <pc:sldMk cId="2635094788" sldId="2142532419"/>
            <ac:spMk id="10" creationId="{16C628AB-B86D-42DC-BED2-78A954B9C5FA}"/>
          </ac:spMkLst>
        </pc:spChg>
        <pc:cxnChg chg="mod">
          <ac:chgData name="Daniel Margetic (SECURITY)" userId="ee2278a4-4fec-4cd0-81f2-44424f444fea" providerId="ADAL" clId="{419864AD-0CCB-4F8F-B492-769EDE0EEF25}" dt="2023-11-23T13:39:04.577" v="4992"/>
          <ac:cxnSpMkLst>
            <pc:docMk/>
            <pc:sldMk cId="2635094788" sldId="2142532419"/>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4266229457" sldId="2142532419"/>
        </pc:sldMkLst>
        <pc:spChg chg="mod">
          <ac:chgData name="Daniel Margetic (SECURITY)" userId="ee2278a4-4fec-4cd0-81f2-44424f444fea" providerId="ADAL" clId="{419864AD-0CCB-4F8F-B492-769EDE0EEF25}" dt="2023-11-17T01:45:10.478" v="391" actId="20577"/>
          <ac:spMkLst>
            <pc:docMk/>
            <pc:sldMk cId="4266229457" sldId="2142532419"/>
            <ac:spMk id="4" creationId="{FD92F025-1776-4403-B9D2-623921B955C4}"/>
          </ac:spMkLst>
        </pc:spChg>
        <pc:spChg chg="mod">
          <ac:chgData name="Daniel Margetic (SECURITY)" userId="ee2278a4-4fec-4cd0-81f2-44424f444fea" providerId="ADAL" clId="{419864AD-0CCB-4F8F-B492-769EDE0EEF25}" dt="2023-11-17T01:45:10.507" v="396" actId="20577"/>
          <ac:spMkLst>
            <pc:docMk/>
            <pc:sldMk cId="4266229457" sldId="2142532419"/>
            <ac:spMk id="5" creationId="{26DAAD99-B0A4-4450-8DD7-E1274ABD2AC4}"/>
          </ac:spMkLst>
        </pc:spChg>
        <pc:spChg chg="mod">
          <ac:chgData name="Daniel Margetic (SECURITY)" userId="ee2278a4-4fec-4cd0-81f2-44424f444fea" providerId="ADAL" clId="{419864AD-0CCB-4F8F-B492-769EDE0EEF25}" dt="2023-11-17T01:45:10.483" v="392" actId="20577"/>
          <ac:spMkLst>
            <pc:docMk/>
            <pc:sldMk cId="4266229457" sldId="2142532419"/>
            <ac:spMk id="8" creationId="{4B5C319F-B8B1-45BD-9E8E-CE6EA54E14C4}"/>
          </ac:spMkLst>
        </pc:spChg>
        <pc:spChg chg="mod">
          <ac:chgData name="Daniel Margetic (SECURITY)" userId="ee2278a4-4fec-4cd0-81f2-44424f444fea" providerId="ADAL" clId="{419864AD-0CCB-4F8F-B492-769EDE0EEF25}" dt="2023-11-17T01:45:10.498" v="395" actId="20577"/>
          <ac:spMkLst>
            <pc:docMk/>
            <pc:sldMk cId="4266229457" sldId="2142532419"/>
            <ac:spMk id="9" creationId="{B766487E-9ACD-4696-B909-0BD529DF9077}"/>
          </ac:spMkLst>
        </pc:spChg>
        <pc:spChg chg="mod">
          <ac:chgData name="Daniel Margetic (SECURITY)" userId="ee2278a4-4fec-4cd0-81f2-44424f444fea" providerId="ADAL" clId="{419864AD-0CCB-4F8F-B492-769EDE0EEF25}" dt="2023-11-17T01:45:10.514" v="397" actId="20577"/>
          <ac:spMkLst>
            <pc:docMk/>
            <pc:sldMk cId="4266229457" sldId="2142532419"/>
            <ac:spMk id="10" creationId="{16C628AB-B86D-42DC-BED2-78A954B9C5FA}"/>
          </ac:spMkLst>
        </pc:spChg>
        <pc:cxnChg chg="mod">
          <ac:chgData name="Daniel Margetic (SECURITY)" userId="ee2278a4-4fec-4cd0-81f2-44424f444fea" providerId="ADAL" clId="{419864AD-0CCB-4F8F-B492-769EDE0EEF25}" dt="2023-11-17T01:45:10.487" v="394"/>
          <ac:cxnSpMkLst>
            <pc:docMk/>
            <pc:sldMk cId="4266229457" sldId="2142532419"/>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2404859266" sldId="2142532420"/>
        </pc:sldMkLst>
        <pc:spChg chg="mod">
          <ac:chgData name="Daniel Margetic (SECURITY)" userId="ee2278a4-4fec-4cd0-81f2-44424f444fea" providerId="ADAL" clId="{419864AD-0CCB-4F8F-B492-769EDE0EEF25}" dt="2023-11-22T02:10:03.155" v="1890" actId="20577"/>
          <ac:spMkLst>
            <pc:docMk/>
            <pc:sldMk cId="2404859266" sldId="2142532420"/>
            <ac:spMk id="4" creationId="{FD92F025-1776-4403-B9D2-623921B955C4}"/>
          </ac:spMkLst>
        </pc:spChg>
        <pc:spChg chg="mod">
          <ac:chgData name="Daniel Margetic (SECURITY)" userId="ee2278a4-4fec-4cd0-81f2-44424f444fea" providerId="ADAL" clId="{419864AD-0CCB-4F8F-B492-769EDE0EEF25}" dt="2023-11-22T02:10:03.199" v="1895" actId="20577"/>
          <ac:spMkLst>
            <pc:docMk/>
            <pc:sldMk cId="2404859266" sldId="2142532420"/>
            <ac:spMk id="5" creationId="{26DAAD99-B0A4-4450-8DD7-E1274ABD2AC4}"/>
          </ac:spMkLst>
        </pc:spChg>
        <pc:spChg chg="mod">
          <ac:chgData name="Daniel Margetic (SECURITY)" userId="ee2278a4-4fec-4cd0-81f2-44424f444fea" providerId="ADAL" clId="{419864AD-0CCB-4F8F-B492-769EDE0EEF25}" dt="2023-11-22T02:10:03.161" v="1891" actId="20577"/>
          <ac:spMkLst>
            <pc:docMk/>
            <pc:sldMk cId="2404859266" sldId="2142532420"/>
            <ac:spMk id="8" creationId="{4B5C319F-B8B1-45BD-9E8E-CE6EA54E14C4}"/>
          </ac:spMkLst>
        </pc:spChg>
        <pc:spChg chg="mod">
          <ac:chgData name="Daniel Margetic (SECURITY)" userId="ee2278a4-4fec-4cd0-81f2-44424f444fea" providerId="ADAL" clId="{419864AD-0CCB-4F8F-B492-769EDE0EEF25}" dt="2023-11-22T02:10:03.185" v="1894" actId="20577"/>
          <ac:spMkLst>
            <pc:docMk/>
            <pc:sldMk cId="2404859266" sldId="2142532420"/>
            <ac:spMk id="9" creationId="{B766487E-9ACD-4696-B909-0BD529DF9077}"/>
          </ac:spMkLst>
        </pc:spChg>
        <pc:spChg chg="mod">
          <ac:chgData name="Daniel Margetic (SECURITY)" userId="ee2278a4-4fec-4cd0-81f2-44424f444fea" providerId="ADAL" clId="{419864AD-0CCB-4F8F-B492-769EDE0EEF25}" dt="2023-11-22T02:10:03.210" v="1896" actId="20577"/>
          <ac:spMkLst>
            <pc:docMk/>
            <pc:sldMk cId="2404859266" sldId="2142532420"/>
            <ac:spMk id="10" creationId="{16C628AB-B86D-42DC-BED2-78A954B9C5FA}"/>
          </ac:spMkLst>
        </pc:spChg>
        <pc:cxnChg chg="mod">
          <ac:chgData name="Daniel Margetic (SECURITY)" userId="ee2278a4-4fec-4cd0-81f2-44424f444fea" providerId="ADAL" clId="{419864AD-0CCB-4F8F-B492-769EDE0EEF25}" dt="2023-11-22T02:10:03.167" v="1893"/>
          <ac:cxnSpMkLst>
            <pc:docMk/>
            <pc:sldMk cId="2404859266" sldId="2142532420"/>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2583897936" sldId="2142532420"/>
        </pc:sldMkLst>
        <pc:spChg chg="mod">
          <ac:chgData name="Daniel Margetic (SECURITY)" userId="ee2278a4-4fec-4cd0-81f2-44424f444fea" providerId="ADAL" clId="{419864AD-0CCB-4F8F-B492-769EDE0EEF25}" dt="2023-11-17T01:45:10.984" v="401" actId="20577"/>
          <ac:spMkLst>
            <pc:docMk/>
            <pc:sldMk cId="2583897936" sldId="2142532420"/>
            <ac:spMk id="7" creationId="{DF68B3D7-6A77-446B-9BE0-5761866275FA}"/>
          </ac:spMkLst>
        </pc:spChg>
        <pc:spChg chg="mod">
          <ac:chgData name="Daniel Margetic (SECURITY)" userId="ee2278a4-4fec-4cd0-81f2-44424f444fea" providerId="ADAL" clId="{419864AD-0CCB-4F8F-B492-769EDE0EEF25}" dt="2023-11-17T01:45:10.991" v="402" actId="20577"/>
          <ac:spMkLst>
            <pc:docMk/>
            <pc:sldMk cId="2583897936" sldId="2142532420"/>
            <ac:spMk id="8" creationId="{18E67519-EB92-47EA-95FF-71912384D9F3}"/>
          </ac:spMkLst>
        </pc:spChg>
      </pc:sldChg>
      <pc:sldChg chg="modSp add del mod ord">
        <pc:chgData name="Daniel Margetic (SECURITY)" userId="ee2278a4-4fec-4cd0-81f2-44424f444fea" providerId="ADAL" clId="{419864AD-0CCB-4F8F-B492-769EDE0EEF25}" dt="2023-11-23T13:41:15.379" v="5492" actId="47"/>
        <pc:sldMkLst>
          <pc:docMk/>
          <pc:sldMk cId="4066643653" sldId="2142532420"/>
        </pc:sldMkLst>
        <pc:spChg chg="mod">
          <ac:chgData name="Daniel Margetic (SECURITY)" userId="ee2278a4-4fec-4cd0-81f2-44424f444fea" providerId="ADAL" clId="{419864AD-0CCB-4F8F-B492-769EDE0EEF25}" dt="2023-11-23T13:39:04.910" v="4999" actId="20577"/>
          <ac:spMkLst>
            <pc:docMk/>
            <pc:sldMk cId="4066643653" sldId="2142532420"/>
            <ac:spMk id="4" creationId="{FD92F025-1776-4403-B9D2-623921B955C4}"/>
          </ac:spMkLst>
        </pc:spChg>
        <pc:spChg chg="mod">
          <ac:chgData name="Daniel Margetic (SECURITY)" userId="ee2278a4-4fec-4cd0-81f2-44424f444fea" providerId="ADAL" clId="{419864AD-0CCB-4F8F-B492-769EDE0EEF25}" dt="2023-11-23T13:39:04.935" v="5004" actId="20577"/>
          <ac:spMkLst>
            <pc:docMk/>
            <pc:sldMk cId="4066643653" sldId="2142532420"/>
            <ac:spMk id="5" creationId="{26DAAD99-B0A4-4450-8DD7-E1274ABD2AC4}"/>
          </ac:spMkLst>
        </pc:spChg>
        <pc:spChg chg="mod">
          <ac:chgData name="Daniel Margetic (SECURITY)" userId="ee2278a4-4fec-4cd0-81f2-44424f444fea" providerId="ADAL" clId="{419864AD-0CCB-4F8F-B492-769EDE0EEF25}" dt="2023-11-23T13:39:04.910" v="5000" actId="20577"/>
          <ac:spMkLst>
            <pc:docMk/>
            <pc:sldMk cId="4066643653" sldId="2142532420"/>
            <ac:spMk id="8" creationId="{4B5C319F-B8B1-45BD-9E8E-CE6EA54E14C4}"/>
          </ac:spMkLst>
        </pc:spChg>
        <pc:spChg chg="mod">
          <ac:chgData name="Daniel Margetic (SECURITY)" userId="ee2278a4-4fec-4cd0-81f2-44424f444fea" providerId="ADAL" clId="{419864AD-0CCB-4F8F-B492-769EDE0EEF25}" dt="2023-11-23T13:39:04.920" v="5003" actId="20577"/>
          <ac:spMkLst>
            <pc:docMk/>
            <pc:sldMk cId="4066643653" sldId="2142532420"/>
            <ac:spMk id="9" creationId="{B766487E-9ACD-4696-B909-0BD529DF9077}"/>
          </ac:spMkLst>
        </pc:spChg>
        <pc:spChg chg="mod">
          <ac:chgData name="Daniel Margetic (SECURITY)" userId="ee2278a4-4fec-4cd0-81f2-44424f444fea" providerId="ADAL" clId="{419864AD-0CCB-4F8F-B492-769EDE0EEF25}" dt="2023-11-23T13:39:04.940" v="5005" actId="20577"/>
          <ac:spMkLst>
            <pc:docMk/>
            <pc:sldMk cId="4066643653" sldId="2142532420"/>
            <ac:spMk id="10" creationId="{16C628AB-B86D-42DC-BED2-78A954B9C5FA}"/>
          </ac:spMkLst>
        </pc:spChg>
        <pc:cxnChg chg="mod">
          <ac:chgData name="Daniel Margetic (SECURITY)" userId="ee2278a4-4fec-4cd0-81f2-44424f444fea" providerId="ADAL" clId="{419864AD-0CCB-4F8F-B492-769EDE0EEF25}" dt="2023-11-23T13:39:04.910" v="5002"/>
          <ac:cxnSpMkLst>
            <pc:docMk/>
            <pc:sldMk cId="4066643653" sldId="2142532420"/>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4074527474" sldId="2142532420"/>
        </pc:sldMkLst>
        <pc:spChg chg="mod">
          <ac:chgData name="Daniel Margetic (SECURITY)" userId="ee2278a4-4fec-4cd0-81f2-44424f444fea" providerId="ADAL" clId="{419864AD-0CCB-4F8F-B492-769EDE0EEF25}" dt="2023-11-23T13:00:41.669" v="3252" actId="20577"/>
          <ac:spMkLst>
            <pc:docMk/>
            <pc:sldMk cId="4074527474" sldId="2142532420"/>
            <ac:spMk id="7" creationId="{DF68B3D7-6A77-446B-9BE0-5761866275FA}"/>
          </ac:spMkLst>
        </pc:spChg>
        <pc:spChg chg="mod">
          <ac:chgData name="Daniel Margetic (SECURITY)" userId="ee2278a4-4fec-4cd0-81f2-44424f444fea" providerId="ADAL" clId="{419864AD-0CCB-4F8F-B492-769EDE0EEF25}" dt="2023-11-23T13:00:41.679" v="3253" actId="20577"/>
          <ac:spMkLst>
            <pc:docMk/>
            <pc:sldMk cId="4074527474" sldId="2142532420"/>
            <ac:spMk id="8" creationId="{18E67519-EB92-47EA-95FF-71912384D9F3}"/>
          </ac:spMkLst>
        </pc:spChg>
      </pc:sldChg>
      <pc:sldChg chg="modSp add del mod ord">
        <pc:chgData name="Daniel Margetic (SECURITY)" userId="ee2278a4-4fec-4cd0-81f2-44424f444fea" providerId="ADAL" clId="{419864AD-0CCB-4F8F-B492-769EDE0EEF25}" dt="2023-11-22T02:13:22.894" v="2516" actId="47"/>
        <pc:sldMkLst>
          <pc:docMk/>
          <pc:sldMk cId="384030211" sldId="2142532421"/>
        </pc:sldMkLst>
        <pc:spChg chg="mod">
          <ac:chgData name="Daniel Margetic (SECURITY)" userId="ee2278a4-4fec-4cd0-81f2-44424f444fea" providerId="ADAL" clId="{419864AD-0CCB-4F8F-B492-769EDE0EEF25}" dt="2023-11-22T02:10:03.766" v="1900" actId="20577"/>
          <ac:spMkLst>
            <pc:docMk/>
            <pc:sldMk cId="384030211" sldId="2142532421"/>
            <ac:spMk id="4" creationId="{FD92F025-1776-4403-B9D2-623921B955C4}"/>
          </ac:spMkLst>
        </pc:spChg>
        <pc:spChg chg="mod">
          <ac:chgData name="Daniel Margetic (SECURITY)" userId="ee2278a4-4fec-4cd0-81f2-44424f444fea" providerId="ADAL" clId="{419864AD-0CCB-4F8F-B492-769EDE0EEF25}" dt="2023-11-22T02:10:03.798" v="1905" actId="20577"/>
          <ac:spMkLst>
            <pc:docMk/>
            <pc:sldMk cId="384030211" sldId="2142532421"/>
            <ac:spMk id="5" creationId="{26DAAD99-B0A4-4450-8DD7-E1274ABD2AC4}"/>
          </ac:spMkLst>
        </pc:spChg>
        <pc:spChg chg="mod">
          <ac:chgData name="Daniel Margetic (SECURITY)" userId="ee2278a4-4fec-4cd0-81f2-44424f444fea" providerId="ADAL" clId="{419864AD-0CCB-4F8F-B492-769EDE0EEF25}" dt="2023-11-22T02:10:03.771" v="1901" actId="20577"/>
          <ac:spMkLst>
            <pc:docMk/>
            <pc:sldMk cId="384030211" sldId="2142532421"/>
            <ac:spMk id="8" creationId="{4B5C319F-B8B1-45BD-9E8E-CE6EA54E14C4}"/>
          </ac:spMkLst>
        </pc:spChg>
        <pc:spChg chg="mod">
          <ac:chgData name="Daniel Margetic (SECURITY)" userId="ee2278a4-4fec-4cd0-81f2-44424f444fea" providerId="ADAL" clId="{419864AD-0CCB-4F8F-B492-769EDE0EEF25}" dt="2023-11-22T02:10:03.790" v="1904" actId="20577"/>
          <ac:spMkLst>
            <pc:docMk/>
            <pc:sldMk cId="384030211" sldId="2142532421"/>
            <ac:spMk id="9" creationId="{B766487E-9ACD-4696-B909-0BD529DF9077}"/>
          </ac:spMkLst>
        </pc:spChg>
        <pc:spChg chg="mod">
          <ac:chgData name="Daniel Margetic (SECURITY)" userId="ee2278a4-4fec-4cd0-81f2-44424f444fea" providerId="ADAL" clId="{419864AD-0CCB-4F8F-B492-769EDE0EEF25}" dt="2023-11-22T02:10:03.805" v="1906" actId="20577"/>
          <ac:spMkLst>
            <pc:docMk/>
            <pc:sldMk cId="384030211" sldId="2142532421"/>
            <ac:spMk id="10" creationId="{16C628AB-B86D-42DC-BED2-78A954B9C5FA}"/>
          </ac:spMkLst>
        </pc:spChg>
        <pc:cxnChg chg="mod">
          <ac:chgData name="Daniel Margetic (SECURITY)" userId="ee2278a4-4fec-4cd0-81f2-44424f444fea" providerId="ADAL" clId="{419864AD-0CCB-4F8F-B492-769EDE0EEF25}" dt="2023-11-22T02:10:03.776" v="1903"/>
          <ac:cxnSpMkLst>
            <pc:docMk/>
            <pc:sldMk cId="384030211" sldId="2142532421"/>
            <ac:cxnSpMk id="18" creationId="{28AA62ED-5C89-4E21-BEA3-D3CE68733D6D}"/>
          </ac:cxnSpMkLst>
        </pc:cxnChg>
      </pc:sldChg>
      <pc:sldChg chg="addSp modSp add del mod ord">
        <pc:chgData name="Daniel Margetic (SECURITY)" userId="ee2278a4-4fec-4cd0-81f2-44424f444fea" providerId="ADAL" clId="{419864AD-0CCB-4F8F-B492-769EDE0EEF25}" dt="2023-11-23T13:02:05.162" v="3943" actId="47"/>
        <pc:sldMkLst>
          <pc:docMk/>
          <pc:sldMk cId="876215181" sldId="2142532421"/>
        </pc:sldMkLst>
        <pc:spChg chg="mod">
          <ac:chgData name="Daniel Margetic (SECURITY)" userId="ee2278a4-4fec-4cd0-81f2-44424f444fea" providerId="ADAL" clId="{419864AD-0CCB-4F8F-B492-769EDE0EEF25}" dt="2023-11-23T13:00:41.926" v="3309" actId="20577"/>
          <ac:spMkLst>
            <pc:docMk/>
            <pc:sldMk cId="876215181" sldId="2142532421"/>
            <ac:spMk id="3" creationId="{02A2312C-B6C0-45C8-BA07-32B020802FF8}"/>
          </ac:spMkLst>
        </pc:spChg>
        <pc:spChg chg="mod">
          <ac:chgData name="Daniel Margetic (SECURITY)" userId="ee2278a4-4fec-4cd0-81f2-44424f444fea" providerId="ADAL" clId="{419864AD-0CCB-4F8F-B492-769EDE0EEF25}" dt="2023-11-23T13:00:41.930" v="3310" actId="20577"/>
          <ac:spMkLst>
            <pc:docMk/>
            <pc:sldMk cId="876215181" sldId="2142532421"/>
            <ac:spMk id="5" creationId="{449B3142-8E14-463C-9568-B853FC4E00D8}"/>
          </ac:spMkLst>
        </pc:spChg>
        <pc:spChg chg="mod">
          <ac:chgData name="Daniel Margetic (SECURITY)" userId="ee2278a4-4fec-4cd0-81f2-44424f444fea" providerId="ADAL" clId="{419864AD-0CCB-4F8F-B492-769EDE0EEF25}" dt="2023-11-23T13:00:41.699" v="3257" actId="20577"/>
          <ac:spMkLst>
            <pc:docMk/>
            <pc:sldMk cId="876215181" sldId="2142532421"/>
            <ac:spMk id="8" creationId="{3E3E86A1-51F0-4ACE-9110-65C339009DC5}"/>
          </ac:spMkLst>
        </pc:spChg>
        <pc:spChg chg="mod">
          <ac:chgData name="Daniel Margetic (SECURITY)" userId="ee2278a4-4fec-4cd0-81f2-44424f444fea" providerId="ADAL" clId="{419864AD-0CCB-4F8F-B492-769EDE0EEF25}" dt="2023-11-23T13:00:41.699" v="3258" actId="20577"/>
          <ac:spMkLst>
            <pc:docMk/>
            <pc:sldMk cId="876215181" sldId="2142532421"/>
            <ac:spMk id="9" creationId="{03055892-809B-4369-8DC3-837607F92822}"/>
          </ac:spMkLst>
        </pc:spChg>
        <pc:spChg chg="mod">
          <ac:chgData name="Daniel Margetic (SECURITY)" userId="ee2278a4-4fec-4cd0-81f2-44424f444fea" providerId="ADAL" clId="{419864AD-0CCB-4F8F-B492-769EDE0EEF25}" dt="2023-11-23T13:00:41.942" v="3317" actId="20577"/>
          <ac:spMkLst>
            <pc:docMk/>
            <pc:sldMk cId="876215181" sldId="2142532421"/>
            <ac:spMk id="12" creationId="{BF878C93-8775-4329-AC41-FB6E5F1F9E5D}"/>
          </ac:spMkLst>
        </pc:spChg>
        <pc:spChg chg="mod">
          <ac:chgData name="Daniel Margetic (SECURITY)" userId="ee2278a4-4fec-4cd0-81f2-44424f444fea" providerId="ADAL" clId="{419864AD-0CCB-4F8F-B492-769EDE0EEF25}" dt="2023-11-23T13:00:41.942" v="3318" actId="20577"/>
          <ac:spMkLst>
            <pc:docMk/>
            <pc:sldMk cId="876215181" sldId="2142532421"/>
            <ac:spMk id="13" creationId="{DEACA864-3795-4B65-93F0-66CF1A79BB5F}"/>
          </ac:spMkLst>
        </pc:spChg>
        <pc:spChg chg="mod">
          <ac:chgData name="Daniel Margetic (SECURITY)" userId="ee2278a4-4fec-4cd0-81f2-44424f444fea" providerId="ADAL" clId="{419864AD-0CCB-4F8F-B492-769EDE0EEF25}" dt="2023-11-23T13:00:41.800" v="3261" actId="20577"/>
          <ac:spMkLst>
            <pc:docMk/>
            <pc:sldMk cId="876215181" sldId="2142532421"/>
            <ac:spMk id="16" creationId="{8FAEC4C6-4999-49FA-9A20-D5286ACF228D}"/>
          </ac:spMkLst>
        </pc:spChg>
        <pc:spChg chg="mod">
          <ac:chgData name="Daniel Margetic (SECURITY)" userId="ee2278a4-4fec-4cd0-81f2-44424f444fea" providerId="ADAL" clId="{419864AD-0CCB-4F8F-B492-769EDE0EEF25}" dt="2023-11-23T13:00:41.810" v="3262" actId="20577"/>
          <ac:spMkLst>
            <pc:docMk/>
            <pc:sldMk cId="876215181" sldId="2142532421"/>
            <ac:spMk id="18" creationId="{534C3077-CDBF-4AF7-9BDC-213801286609}"/>
          </ac:spMkLst>
        </pc:spChg>
        <pc:spChg chg="mod">
          <ac:chgData name="Daniel Margetic (SECURITY)" userId="ee2278a4-4fec-4cd0-81f2-44424f444fea" providerId="ADAL" clId="{419864AD-0CCB-4F8F-B492-769EDE0EEF25}" dt="2023-11-23T13:00:41.983" v="3333" actId="20577"/>
          <ac:spMkLst>
            <pc:docMk/>
            <pc:sldMk cId="876215181" sldId="2142532421"/>
            <ac:spMk id="21" creationId="{BD72CBD1-F987-DC47-6246-CDC9B07A9F66}"/>
          </ac:spMkLst>
        </pc:spChg>
        <pc:spChg chg="mod">
          <ac:chgData name="Daniel Margetic (SECURITY)" userId="ee2278a4-4fec-4cd0-81f2-44424f444fea" providerId="ADAL" clId="{419864AD-0CCB-4F8F-B492-769EDE0EEF25}" dt="2023-11-23T13:00:41.820" v="3269" actId="20577"/>
          <ac:spMkLst>
            <pc:docMk/>
            <pc:sldMk cId="876215181" sldId="2142532421"/>
            <ac:spMk id="22" creationId="{26EC3D75-A7AA-419E-954A-541DBD940CE3}"/>
          </ac:spMkLst>
        </pc:spChg>
        <pc:spChg chg="mod">
          <ac:chgData name="Daniel Margetic (SECURITY)" userId="ee2278a4-4fec-4cd0-81f2-44424f444fea" providerId="ADAL" clId="{419864AD-0CCB-4F8F-B492-769EDE0EEF25}" dt="2023-11-23T13:00:41.831" v="3270" actId="20577"/>
          <ac:spMkLst>
            <pc:docMk/>
            <pc:sldMk cId="876215181" sldId="2142532421"/>
            <ac:spMk id="25" creationId="{92D996AE-5E09-476E-81FB-22FA58980C80}"/>
          </ac:spMkLst>
        </pc:spChg>
        <pc:spChg chg="mod">
          <ac:chgData name="Daniel Margetic (SECURITY)" userId="ee2278a4-4fec-4cd0-81f2-44424f444fea" providerId="ADAL" clId="{419864AD-0CCB-4F8F-B492-769EDE0EEF25}" dt="2023-11-23T13:00:41.983" v="3334" actId="20577"/>
          <ac:spMkLst>
            <pc:docMk/>
            <pc:sldMk cId="876215181" sldId="2142532421"/>
            <ac:spMk id="27" creationId="{4976D953-E6C7-72EC-1F0F-168561210E81}"/>
          </ac:spMkLst>
        </pc:spChg>
        <pc:spChg chg="mod">
          <ac:chgData name="Daniel Margetic (SECURITY)" userId="ee2278a4-4fec-4cd0-81f2-44424f444fea" providerId="ADAL" clId="{419864AD-0CCB-4F8F-B492-769EDE0EEF25}" dt="2023-11-23T13:00:42.024" v="3341" actId="20577"/>
          <ac:spMkLst>
            <pc:docMk/>
            <pc:sldMk cId="876215181" sldId="2142532421"/>
            <ac:spMk id="36" creationId="{A602988C-DDDA-DDBF-4079-F843938159FB}"/>
          </ac:spMkLst>
        </pc:spChg>
        <pc:spChg chg="mod">
          <ac:chgData name="Daniel Margetic (SECURITY)" userId="ee2278a4-4fec-4cd0-81f2-44424f444fea" providerId="ADAL" clId="{419864AD-0CCB-4F8F-B492-769EDE0EEF25}" dt="2023-11-23T13:00:42.034" v="3342" actId="20577"/>
          <ac:spMkLst>
            <pc:docMk/>
            <pc:sldMk cId="876215181" sldId="2142532421"/>
            <ac:spMk id="37" creationId="{F4571528-C912-862D-3B32-3DA7DF7811FE}"/>
          </ac:spMkLst>
        </pc:spChg>
        <pc:spChg chg="mod">
          <ac:chgData name="Daniel Margetic (SECURITY)" userId="ee2278a4-4fec-4cd0-81f2-44424f444fea" providerId="ADAL" clId="{419864AD-0CCB-4F8F-B492-769EDE0EEF25}" dt="2023-11-23T13:00:42.044" v="3349" actId="20577"/>
          <ac:spMkLst>
            <pc:docMk/>
            <pc:sldMk cId="876215181" sldId="2142532421"/>
            <ac:spMk id="39" creationId="{5543250D-67A3-CFE0-C0FF-CA25504BECE5}"/>
          </ac:spMkLst>
        </pc:spChg>
        <pc:spChg chg="mod">
          <ac:chgData name="Daniel Margetic (SECURITY)" userId="ee2278a4-4fec-4cd0-81f2-44424f444fea" providerId="ADAL" clId="{419864AD-0CCB-4F8F-B492-769EDE0EEF25}" dt="2023-11-23T13:00:42.054" v="3350" actId="20577"/>
          <ac:spMkLst>
            <pc:docMk/>
            <pc:sldMk cId="876215181" sldId="2142532421"/>
            <ac:spMk id="40" creationId="{2D9B9717-E01F-1D95-0AE4-2074F9F92C37}"/>
          </ac:spMkLst>
        </pc:spChg>
        <pc:spChg chg="mod">
          <ac:chgData name="Daniel Margetic (SECURITY)" userId="ee2278a4-4fec-4cd0-81f2-44424f444fea" providerId="ADAL" clId="{419864AD-0CCB-4F8F-B492-769EDE0EEF25}" dt="2023-11-23T13:00:41.841" v="3277" actId="20577"/>
          <ac:spMkLst>
            <pc:docMk/>
            <pc:sldMk cId="876215181" sldId="2142532421"/>
            <ac:spMk id="41" creationId="{5F718C7C-8E6C-4F1F-880F-BE556A2A4FA1}"/>
          </ac:spMkLst>
        </pc:spChg>
        <pc:spChg chg="mod">
          <ac:chgData name="Daniel Margetic (SECURITY)" userId="ee2278a4-4fec-4cd0-81f2-44424f444fea" providerId="ADAL" clId="{419864AD-0CCB-4F8F-B492-769EDE0EEF25}" dt="2023-11-23T13:00:41.851" v="3278" actId="20577"/>
          <ac:spMkLst>
            <pc:docMk/>
            <pc:sldMk cId="876215181" sldId="2142532421"/>
            <ac:spMk id="43" creationId="{9A0E3318-F6C4-42EA-8925-F6A87532565D}"/>
          </ac:spMkLst>
        </pc:spChg>
        <pc:spChg chg="mod">
          <ac:chgData name="Daniel Margetic (SECURITY)" userId="ee2278a4-4fec-4cd0-81f2-44424f444fea" providerId="ADAL" clId="{419864AD-0CCB-4F8F-B492-769EDE0EEF25}" dt="2023-11-23T13:00:41.861" v="3285" actId="20577"/>
          <ac:spMkLst>
            <pc:docMk/>
            <pc:sldMk cId="876215181" sldId="2142532421"/>
            <ac:spMk id="47" creationId="{97A63E6B-1073-45D8-81B7-6FB833A473A3}"/>
          </ac:spMkLst>
        </pc:spChg>
        <pc:spChg chg="mod">
          <ac:chgData name="Daniel Margetic (SECURITY)" userId="ee2278a4-4fec-4cd0-81f2-44424f444fea" providerId="ADAL" clId="{419864AD-0CCB-4F8F-B492-769EDE0EEF25}" dt="2023-11-23T13:00:41.871" v="3286" actId="20577"/>
          <ac:spMkLst>
            <pc:docMk/>
            <pc:sldMk cId="876215181" sldId="2142532421"/>
            <ac:spMk id="49" creationId="{D8B9A33B-ADD7-4791-8FF2-6D7E50EF2C36}"/>
          </ac:spMkLst>
        </pc:spChg>
        <pc:spChg chg="mod">
          <ac:chgData name="Daniel Margetic (SECURITY)" userId="ee2278a4-4fec-4cd0-81f2-44424f444fea" providerId="ADAL" clId="{419864AD-0CCB-4F8F-B492-769EDE0EEF25}" dt="2023-11-23T13:00:41.881" v="3293" actId="20577"/>
          <ac:spMkLst>
            <pc:docMk/>
            <pc:sldMk cId="876215181" sldId="2142532421"/>
            <ac:spMk id="53" creationId="{DE4F2781-57BF-400E-9776-D0CB596ECA76}"/>
          </ac:spMkLst>
        </pc:spChg>
        <pc:spChg chg="mod">
          <ac:chgData name="Daniel Margetic (SECURITY)" userId="ee2278a4-4fec-4cd0-81f2-44424f444fea" providerId="ADAL" clId="{419864AD-0CCB-4F8F-B492-769EDE0EEF25}" dt="2023-11-23T13:00:41.881" v="3294" actId="20577"/>
          <ac:spMkLst>
            <pc:docMk/>
            <pc:sldMk cId="876215181" sldId="2142532421"/>
            <ac:spMk id="55" creationId="{89E44410-8F83-483F-AF65-068A8FA9E76C}"/>
          </ac:spMkLst>
        </pc:spChg>
        <pc:spChg chg="mod">
          <ac:chgData name="Daniel Margetic (SECURITY)" userId="ee2278a4-4fec-4cd0-81f2-44424f444fea" providerId="ADAL" clId="{419864AD-0CCB-4F8F-B492-769EDE0EEF25}" dt="2023-11-23T13:00:41.963" v="3325" actId="20577"/>
          <ac:spMkLst>
            <pc:docMk/>
            <pc:sldMk cId="876215181" sldId="2142532421"/>
            <ac:spMk id="58" creationId="{68111BEC-B35B-A65C-5898-A3D5E3D8520B}"/>
          </ac:spMkLst>
        </pc:spChg>
        <pc:spChg chg="mod">
          <ac:chgData name="Daniel Margetic (SECURITY)" userId="ee2278a4-4fec-4cd0-81f2-44424f444fea" providerId="ADAL" clId="{419864AD-0CCB-4F8F-B492-769EDE0EEF25}" dt="2023-11-23T13:00:41.901" v="3301" actId="20577"/>
          <ac:spMkLst>
            <pc:docMk/>
            <pc:sldMk cId="876215181" sldId="2142532421"/>
            <ac:spMk id="59" creationId="{91C29F1C-4489-4EBD-A4B7-A32D7A563807}"/>
          </ac:spMkLst>
        </pc:spChg>
        <pc:spChg chg="mod">
          <ac:chgData name="Daniel Margetic (SECURITY)" userId="ee2278a4-4fec-4cd0-81f2-44424f444fea" providerId="ADAL" clId="{419864AD-0CCB-4F8F-B492-769EDE0EEF25}" dt="2023-11-23T13:00:41.963" v="3326" actId="20577"/>
          <ac:spMkLst>
            <pc:docMk/>
            <pc:sldMk cId="876215181" sldId="2142532421"/>
            <ac:spMk id="60" creationId="{AD2213D7-B94F-85E9-34DC-C57FCA787D02}"/>
          </ac:spMkLst>
        </pc:spChg>
        <pc:spChg chg="mod">
          <ac:chgData name="Daniel Margetic (SECURITY)" userId="ee2278a4-4fec-4cd0-81f2-44424f444fea" providerId="ADAL" clId="{419864AD-0CCB-4F8F-B492-769EDE0EEF25}" dt="2023-11-23T13:00:41.901" v="3302" actId="20577"/>
          <ac:spMkLst>
            <pc:docMk/>
            <pc:sldMk cId="876215181" sldId="2142532421"/>
            <ac:spMk id="61" creationId="{89C2434E-16C4-48B5-AA76-0F387E7C12B5}"/>
          </ac:spMkLst>
        </pc:spChg>
        <pc:picChg chg="add mod">
          <ac:chgData name="Daniel Margetic (SECURITY)" userId="ee2278a4-4fec-4cd0-81f2-44424f444fea" providerId="ADAL" clId="{419864AD-0CCB-4F8F-B492-769EDE0EEF25}" dt="2023-11-23T13:00:41.820" v="3268"/>
          <ac:picMkLst>
            <pc:docMk/>
            <pc:sldMk cId="876215181" sldId="2142532421"/>
            <ac:picMk id="32" creationId="{98C4E169-FF09-7D50-21C0-E6C7400E2E5B}"/>
          </ac:picMkLst>
        </pc:picChg>
        <pc:picChg chg="add mod">
          <ac:chgData name="Daniel Margetic (SECURITY)" userId="ee2278a4-4fec-4cd0-81f2-44424f444fea" providerId="ADAL" clId="{419864AD-0CCB-4F8F-B492-769EDE0EEF25}" dt="2023-11-23T13:00:41.841" v="3276"/>
          <ac:picMkLst>
            <pc:docMk/>
            <pc:sldMk cId="876215181" sldId="2142532421"/>
            <ac:picMk id="34" creationId="{A41053BA-1C9B-3DE6-0AA3-E963DFF38B45}"/>
          </ac:picMkLst>
        </pc:picChg>
        <pc:picChg chg="add mod">
          <ac:chgData name="Daniel Margetic (SECURITY)" userId="ee2278a4-4fec-4cd0-81f2-44424f444fea" providerId="ADAL" clId="{419864AD-0CCB-4F8F-B492-769EDE0EEF25}" dt="2023-11-23T13:00:41.861" v="3284"/>
          <ac:picMkLst>
            <pc:docMk/>
            <pc:sldMk cId="876215181" sldId="2142532421"/>
            <ac:picMk id="35" creationId="{6E9DB003-481B-832A-54E2-0DAB0D5294CC}"/>
          </ac:picMkLst>
        </pc:picChg>
        <pc:picChg chg="add mod">
          <ac:chgData name="Daniel Margetic (SECURITY)" userId="ee2278a4-4fec-4cd0-81f2-44424f444fea" providerId="ADAL" clId="{419864AD-0CCB-4F8F-B492-769EDE0EEF25}" dt="2023-11-23T13:00:41.881" v="3292"/>
          <ac:picMkLst>
            <pc:docMk/>
            <pc:sldMk cId="876215181" sldId="2142532421"/>
            <ac:picMk id="44" creationId="{39D28C5F-B777-A428-580F-67979F5E5B97}"/>
          </ac:picMkLst>
        </pc:picChg>
        <pc:picChg chg="add mod">
          <ac:chgData name="Daniel Margetic (SECURITY)" userId="ee2278a4-4fec-4cd0-81f2-44424f444fea" providerId="ADAL" clId="{419864AD-0CCB-4F8F-B492-769EDE0EEF25}" dt="2023-11-23T13:00:41.891" v="3300"/>
          <ac:picMkLst>
            <pc:docMk/>
            <pc:sldMk cId="876215181" sldId="2142532421"/>
            <ac:picMk id="46" creationId="{F81911E9-69E0-68A4-90C0-E84CAC400F1E}"/>
          </ac:picMkLst>
        </pc:picChg>
        <pc:picChg chg="add mod">
          <ac:chgData name="Daniel Margetic (SECURITY)" userId="ee2278a4-4fec-4cd0-81f2-44424f444fea" providerId="ADAL" clId="{419864AD-0CCB-4F8F-B492-769EDE0EEF25}" dt="2023-11-23T13:00:41.911" v="3308"/>
          <ac:picMkLst>
            <pc:docMk/>
            <pc:sldMk cId="876215181" sldId="2142532421"/>
            <ac:picMk id="48" creationId="{AD310AD9-8754-0FE5-11FF-BEB781BFE7BC}"/>
          </ac:picMkLst>
        </pc:picChg>
        <pc:picChg chg="add mod">
          <ac:chgData name="Daniel Margetic (SECURITY)" userId="ee2278a4-4fec-4cd0-81f2-44424f444fea" providerId="ADAL" clId="{419864AD-0CCB-4F8F-B492-769EDE0EEF25}" dt="2023-11-23T13:00:41.934" v="3316"/>
          <ac:picMkLst>
            <pc:docMk/>
            <pc:sldMk cId="876215181" sldId="2142532421"/>
            <ac:picMk id="50" creationId="{A668F16D-6772-FE5D-2A57-31D0735AEE0D}"/>
          </ac:picMkLst>
        </pc:picChg>
        <pc:picChg chg="add mod">
          <ac:chgData name="Daniel Margetic (SECURITY)" userId="ee2278a4-4fec-4cd0-81f2-44424f444fea" providerId="ADAL" clId="{419864AD-0CCB-4F8F-B492-769EDE0EEF25}" dt="2023-11-23T13:00:41.963" v="3324"/>
          <ac:picMkLst>
            <pc:docMk/>
            <pc:sldMk cId="876215181" sldId="2142532421"/>
            <ac:picMk id="52" creationId="{D993B990-05BD-0CEE-E72C-2C4DE8D2904B}"/>
          </ac:picMkLst>
        </pc:picChg>
        <pc:picChg chg="add mod">
          <ac:chgData name="Daniel Margetic (SECURITY)" userId="ee2278a4-4fec-4cd0-81f2-44424f444fea" providerId="ADAL" clId="{419864AD-0CCB-4F8F-B492-769EDE0EEF25}" dt="2023-11-23T13:00:41.983" v="3332"/>
          <ac:picMkLst>
            <pc:docMk/>
            <pc:sldMk cId="876215181" sldId="2142532421"/>
            <ac:picMk id="54" creationId="{EE2E45AA-2F39-1A51-3989-8094685EC51C}"/>
          </ac:picMkLst>
        </pc:picChg>
        <pc:picChg chg="add mod">
          <ac:chgData name="Daniel Margetic (SECURITY)" userId="ee2278a4-4fec-4cd0-81f2-44424f444fea" providerId="ADAL" clId="{419864AD-0CCB-4F8F-B492-769EDE0EEF25}" dt="2023-11-23T13:00:42.024" v="3340"/>
          <ac:picMkLst>
            <pc:docMk/>
            <pc:sldMk cId="876215181" sldId="2142532421"/>
            <ac:picMk id="56" creationId="{7FC4A70F-1796-EA74-6CA6-D4D86070EECE}"/>
          </ac:picMkLst>
        </pc:picChg>
        <pc:picChg chg="add mod">
          <ac:chgData name="Daniel Margetic (SECURITY)" userId="ee2278a4-4fec-4cd0-81f2-44424f444fea" providerId="ADAL" clId="{419864AD-0CCB-4F8F-B492-769EDE0EEF25}" dt="2023-11-23T13:00:42.044" v="3348"/>
          <ac:picMkLst>
            <pc:docMk/>
            <pc:sldMk cId="876215181" sldId="2142532421"/>
            <ac:picMk id="62" creationId="{C4ED2018-7BDD-6C31-FB11-B87A92A06C00}"/>
          </ac:picMkLst>
        </pc:picChg>
        <pc:picChg chg="add mod">
          <ac:chgData name="Daniel Margetic (SECURITY)" userId="ee2278a4-4fec-4cd0-81f2-44424f444fea" providerId="ADAL" clId="{419864AD-0CCB-4F8F-B492-769EDE0EEF25}" dt="2023-11-23T13:00:42.064" v="3356"/>
          <ac:picMkLst>
            <pc:docMk/>
            <pc:sldMk cId="876215181" sldId="2142532421"/>
            <ac:picMk id="64" creationId="{05FB874C-265E-5997-E845-E93E0A714FA4}"/>
          </ac:picMkLst>
        </pc:picChg>
        <pc:cxnChg chg="mod">
          <ac:chgData name="Daniel Margetic (SECURITY)" userId="ee2278a4-4fec-4cd0-81f2-44424f444fea" providerId="ADAL" clId="{419864AD-0CCB-4F8F-B492-769EDE0EEF25}" dt="2023-11-23T13:00:41.709" v="3260"/>
          <ac:cxnSpMkLst>
            <pc:docMk/>
            <pc:sldMk cId="876215181" sldId="2142532421"/>
            <ac:cxnSpMk id="23" creationId="{AB43E8F0-8C3C-4F1E-919E-E1ECE342E8DE}"/>
          </ac:cxnSpMkLst>
        </pc:cxnChg>
      </pc:sldChg>
      <pc:sldChg chg="addSp modSp add del mod ord">
        <pc:chgData name="Daniel Margetic (SECURITY)" userId="ee2278a4-4fec-4cd0-81f2-44424f444fea" providerId="ADAL" clId="{419864AD-0CCB-4F8F-B492-769EDE0EEF25}" dt="2023-11-20T19:21:08.239" v="781" actId="47"/>
        <pc:sldMkLst>
          <pc:docMk/>
          <pc:sldMk cId="1579324599" sldId="2142532421"/>
        </pc:sldMkLst>
        <pc:spChg chg="mod">
          <ac:chgData name="Daniel Margetic (SECURITY)" userId="ee2278a4-4fec-4cd0-81f2-44424f444fea" providerId="ADAL" clId="{419864AD-0CCB-4F8F-B492-769EDE0EEF25}" dt="2023-11-17T01:45:11.404" v="452" actId="20577"/>
          <ac:spMkLst>
            <pc:docMk/>
            <pc:sldMk cId="1579324599" sldId="2142532421"/>
            <ac:spMk id="3" creationId="{02A2312C-B6C0-45C8-BA07-32B020802FF8}"/>
          </ac:spMkLst>
        </pc:spChg>
        <pc:spChg chg="mod">
          <ac:chgData name="Daniel Margetic (SECURITY)" userId="ee2278a4-4fec-4cd0-81f2-44424f444fea" providerId="ADAL" clId="{419864AD-0CCB-4F8F-B492-769EDE0EEF25}" dt="2023-11-17T01:45:11.411" v="453" actId="20577"/>
          <ac:spMkLst>
            <pc:docMk/>
            <pc:sldMk cId="1579324599" sldId="2142532421"/>
            <ac:spMk id="5" creationId="{449B3142-8E14-463C-9568-B853FC4E00D8}"/>
          </ac:spMkLst>
        </pc:spChg>
        <pc:spChg chg="mod">
          <ac:chgData name="Daniel Margetic (SECURITY)" userId="ee2278a4-4fec-4cd0-81f2-44424f444fea" providerId="ADAL" clId="{419864AD-0CCB-4F8F-B492-769EDE0EEF25}" dt="2023-11-17T01:45:11.012" v="406" actId="20577"/>
          <ac:spMkLst>
            <pc:docMk/>
            <pc:sldMk cId="1579324599" sldId="2142532421"/>
            <ac:spMk id="8" creationId="{3E3E86A1-51F0-4ACE-9110-65C339009DC5}"/>
          </ac:spMkLst>
        </pc:spChg>
        <pc:spChg chg="mod">
          <ac:chgData name="Daniel Margetic (SECURITY)" userId="ee2278a4-4fec-4cd0-81f2-44424f444fea" providerId="ADAL" clId="{419864AD-0CCB-4F8F-B492-769EDE0EEF25}" dt="2023-11-17T01:45:11.022" v="407" actId="20577"/>
          <ac:spMkLst>
            <pc:docMk/>
            <pc:sldMk cId="1579324599" sldId="2142532421"/>
            <ac:spMk id="9" creationId="{03055892-809B-4369-8DC3-837607F92822}"/>
          </ac:spMkLst>
        </pc:spChg>
        <pc:spChg chg="mod">
          <ac:chgData name="Daniel Margetic (SECURITY)" userId="ee2278a4-4fec-4cd0-81f2-44424f444fea" providerId="ADAL" clId="{419864AD-0CCB-4F8F-B492-769EDE0EEF25}" dt="2023-11-17T01:45:11.436" v="459" actId="20577"/>
          <ac:spMkLst>
            <pc:docMk/>
            <pc:sldMk cId="1579324599" sldId="2142532421"/>
            <ac:spMk id="12" creationId="{BF878C93-8775-4329-AC41-FB6E5F1F9E5D}"/>
          </ac:spMkLst>
        </pc:spChg>
        <pc:spChg chg="mod">
          <ac:chgData name="Daniel Margetic (SECURITY)" userId="ee2278a4-4fec-4cd0-81f2-44424f444fea" providerId="ADAL" clId="{419864AD-0CCB-4F8F-B492-769EDE0EEF25}" dt="2023-11-17T01:45:11.446" v="460" actId="20577"/>
          <ac:spMkLst>
            <pc:docMk/>
            <pc:sldMk cId="1579324599" sldId="2142532421"/>
            <ac:spMk id="13" creationId="{DEACA864-3795-4B65-93F0-66CF1A79BB5F}"/>
          </ac:spMkLst>
        </pc:spChg>
        <pc:spChg chg="mod">
          <ac:chgData name="Daniel Margetic (SECURITY)" userId="ee2278a4-4fec-4cd0-81f2-44424f444fea" providerId="ADAL" clId="{419864AD-0CCB-4F8F-B492-769EDE0EEF25}" dt="2023-11-17T01:45:11.150" v="410" actId="20577"/>
          <ac:spMkLst>
            <pc:docMk/>
            <pc:sldMk cId="1579324599" sldId="2142532421"/>
            <ac:spMk id="16" creationId="{8FAEC4C6-4999-49FA-9A20-D5286ACF228D}"/>
          </ac:spMkLst>
        </pc:spChg>
        <pc:spChg chg="mod">
          <ac:chgData name="Daniel Margetic (SECURITY)" userId="ee2278a4-4fec-4cd0-81f2-44424f444fea" providerId="ADAL" clId="{419864AD-0CCB-4F8F-B492-769EDE0EEF25}" dt="2023-11-17T01:45:11.164" v="411" actId="20577"/>
          <ac:spMkLst>
            <pc:docMk/>
            <pc:sldMk cId="1579324599" sldId="2142532421"/>
            <ac:spMk id="18" creationId="{534C3077-CDBF-4AF7-9BDC-213801286609}"/>
          </ac:spMkLst>
        </pc:spChg>
        <pc:spChg chg="mod">
          <ac:chgData name="Daniel Margetic (SECURITY)" userId="ee2278a4-4fec-4cd0-81f2-44424f444fea" providerId="ADAL" clId="{419864AD-0CCB-4F8F-B492-769EDE0EEF25}" dt="2023-11-17T01:45:11.490" v="473" actId="20577"/>
          <ac:spMkLst>
            <pc:docMk/>
            <pc:sldMk cId="1579324599" sldId="2142532421"/>
            <ac:spMk id="21" creationId="{BD72CBD1-F987-DC47-6246-CDC9B07A9F66}"/>
          </ac:spMkLst>
        </pc:spChg>
        <pc:spChg chg="mod">
          <ac:chgData name="Daniel Margetic (SECURITY)" userId="ee2278a4-4fec-4cd0-81f2-44424f444fea" providerId="ADAL" clId="{419864AD-0CCB-4F8F-B492-769EDE0EEF25}" dt="2023-11-17T01:45:11.269" v="417" actId="20577"/>
          <ac:spMkLst>
            <pc:docMk/>
            <pc:sldMk cId="1579324599" sldId="2142532421"/>
            <ac:spMk id="22" creationId="{26EC3D75-A7AA-419E-954A-541DBD940CE3}"/>
          </ac:spMkLst>
        </pc:spChg>
        <pc:spChg chg="mod">
          <ac:chgData name="Daniel Margetic (SECURITY)" userId="ee2278a4-4fec-4cd0-81f2-44424f444fea" providerId="ADAL" clId="{419864AD-0CCB-4F8F-B492-769EDE0EEF25}" dt="2023-11-17T01:45:11.282" v="418" actId="20577"/>
          <ac:spMkLst>
            <pc:docMk/>
            <pc:sldMk cId="1579324599" sldId="2142532421"/>
            <ac:spMk id="25" creationId="{92D996AE-5E09-476E-81FB-22FA58980C80}"/>
          </ac:spMkLst>
        </pc:spChg>
        <pc:spChg chg="mod">
          <ac:chgData name="Daniel Margetic (SECURITY)" userId="ee2278a4-4fec-4cd0-81f2-44424f444fea" providerId="ADAL" clId="{419864AD-0CCB-4F8F-B492-769EDE0EEF25}" dt="2023-11-17T01:45:11.495" v="474" actId="20577"/>
          <ac:spMkLst>
            <pc:docMk/>
            <pc:sldMk cId="1579324599" sldId="2142532421"/>
            <ac:spMk id="27" creationId="{4976D953-E6C7-72EC-1F0F-168561210E81}"/>
          </ac:spMkLst>
        </pc:spChg>
        <pc:spChg chg="mod">
          <ac:chgData name="Daniel Margetic (SECURITY)" userId="ee2278a4-4fec-4cd0-81f2-44424f444fea" providerId="ADAL" clId="{419864AD-0CCB-4F8F-B492-769EDE0EEF25}" dt="2023-11-17T01:45:11.508" v="480" actId="20577"/>
          <ac:spMkLst>
            <pc:docMk/>
            <pc:sldMk cId="1579324599" sldId="2142532421"/>
            <ac:spMk id="36" creationId="{A602988C-DDDA-DDBF-4079-F843938159FB}"/>
          </ac:spMkLst>
        </pc:spChg>
        <pc:spChg chg="mod">
          <ac:chgData name="Daniel Margetic (SECURITY)" userId="ee2278a4-4fec-4cd0-81f2-44424f444fea" providerId="ADAL" clId="{419864AD-0CCB-4F8F-B492-769EDE0EEF25}" dt="2023-11-17T01:45:11.513" v="481" actId="20577"/>
          <ac:spMkLst>
            <pc:docMk/>
            <pc:sldMk cId="1579324599" sldId="2142532421"/>
            <ac:spMk id="37" creationId="{F4571528-C912-862D-3B32-3DA7DF7811FE}"/>
          </ac:spMkLst>
        </pc:spChg>
        <pc:spChg chg="mod">
          <ac:chgData name="Daniel Margetic (SECURITY)" userId="ee2278a4-4fec-4cd0-81f2-44424f444fea" providerId="ADAL" clId="{419864AD-0CCB-4F8F-B492-769EDE0EEF25}" dt="2023-11-17T01:45:11.545" v="487" actId="20577"/>
          <ac:spMkLst>
            <pc:docMk/>
            <pc:sldMk cId="1579324599" sldId="2142532421"/>
            <ac:spMk id="39" creationId="{5543250D-67A3-CFE0-C0FF-CA25504BECE5}"/>
          </ac:spMkLst>
        </pc:spChg>
        <pc:spChg chg="mod">
          <ac:chgData name="Daniel Margetic (SECURITY)" userId="ee2278a4-4fec-4cd0-81f2-44424f444fea" providerId="ADAL" clId="{419864AD-0CCB-4F8F-B492-769EDE0EEF25}" dt="2023-11-17T01:45:11.550" v="488" actId="20577"/>
          <ac:spMkLst>
            <pc:docMk/>
            <pc:sldMk cId="1579324599" sldId="2142532421"/>
            <ac:spMk id="40" creationId="{2D9B9717-E01F-1D95-0AE4-2074F9F92C37}"/>
          </ac:spMkLst>
        </pc:spChg>
        <pc:spChg chg="mod">
          <ac:chgData name="Daniel Margetic (SECURITY)" userId="ee2278a4-4fec-4cd0-81f2-44424f444fea" providerId="ADAL" clId="{419864AD-0CCB-4F8F-B492-769EDE0EEF25}" dt="2023-11-17T01:45:11.307" v="424" actId="20577"/>
          <ac:spMkLst>
            <pc:docMk/>
            <pc:sldMk cId="1579324599" sldId="2142532421"/>
            <ac:spMk id="41" creationId="{5F718C7C-8E6C-4F1F-880F-BE556A2A4FA1}"/>
          </ac:spMkLst>
        </pc:spChg>
        <pc:spChg chg="mod">
          <ac:chgData name="Daniel Margetic (SECURITY)" userId="ee2278a4-4fec-4cd0-81f2-44424f444fea" providerId="ADAL" clId="{419864AD-0CCB-4F8F-B492-769EDE0EEF25}" dt="2023-11-17T01:45:11.314" v="425" actId="20577"/>
          <ac:spMkLst>
            <pc:docMk/>
            <pc:sldMk cId="1579324599" sldId="2142532421"/>
            <ac:spMk id="43" creationId="{9A0E3318-F6C4-42EA-8925-F6A87532565D}"/>
          </ac:spMkLst>
        </pc:spChg>
        <pc:spChg chg="mod">
          <ac:chgData name="Daniel Margetic (SECURITY)" userId="ee2278a4-4fec-4cd0-81f2-44424f444fea" providerId="ADAL" clId="{419864AD-0CCB-4F8F-B492-769EDE0EEF25}" dt="2023-11-17T01:45:11.333" v="431" actId="20577"/>
          <ac:spMkLst>
            <pc:docMk/>
            <pc:sldMk cId="1579324599" sldId="2142532421"/>
            <ac:spMk id="47" creationId="{97A63E6B-1073-45D8-81B7-6FB833A473A3}"/>
          </ac:spMkLst>
        </pc:spChg>
        <pc:spChg chg="mod">
          <ac:chgData name="Daniel Margetic (SECURITY)" userId="ee2278a4-4fec-4cd0-81f2-44424f444fea" providerId="ADAL" clId="{419864AD-0CCB-4F8F-B492-769EDE0EEF25}" dt="2023-11-17T01:45:11.339" v="432" actId="20577"/>
          <ac:spMkLst>
            <pc:docMk/>
            <pc:sldMk cId="1579324599" sldId="2142532421"/>
            <ac:spMk id="49" creationId="{D8B9A33B-ADD7-4791-8FF2-6D7E50EF2C36}"/>
          </ac:spMkLst>
        </pc:spChg>
        <pc:spChg chg="mod">
          <ac:chgData name="Daniel Margetic (SECURITY)" userId="ee2278a4-4fec-4cd0-81f2-44424f444fea" providerId="ADAL" clId="{419864AD-0CCB-4F8F-B492-769EDE0EEF25}" dt="2023-11-17T01:45:11.356" v="438" actId="20577"/>
          <ac:spMkLst>
            <pc:docMk/>
            <pc:sldMk cId="1579324599" sldId="2142532421"/>
            <ac:spMk id="53" creationId="{DE4F2781-57BF-400E-9776-D0CB596ECA76}"/>
          </ac:spMkLst>
        </pc:spChg>
        <pc:spChg chg="mod">
          <ac:chgData name="Daniel Margetic (SECURITY)" userId="ee2278a4-4fec-4cd0-81f2-44424f444fea" providerId="ADAL" clId="{419864AD-0CCB-4F8F-B492-769EDE0EEF25}" dt="2023-11-17T01:45:11.364" v="439" actId="20577"/>
          <ac:spMkLst>
            <pc:docMk/>
            <pc:sldMk cId="1579324599" sldId="2142532421"/>
            <ac:spMk id="55" creationId="{89E44410-8F83-483F-AF65-068A8FA9E76C}"/>
          </ac:spMkLst>
        </pc:spChg>
        <pc:spChg chg="mod">
          <ac:chgData name="Daniel Margetic (SECURITY)" userId="ee2278a4-4fec-4cd0-81f2-44424f444fea" providerId="ADAL" clId="{419864AD-0CCB-4F8F-B492-769EDE0EEF25}" dt="2023-11-17T01:45:11.465" v="466" actId="20577"/>
          <ac:spMkLst>
            <pc:docMk/>
            <pc:sldMk cId="1579324599" sldId="2142532421"/>
            <ac:spMk id="58" creationId="{68111BEC-B35B-A65C-5898-A3D5E3D8520B}"/>
          </ac:spMkLst>
        </pc:spChg>
        <pc:spChg chg="mod">
          <ac:chgData name="Daniel Margetic (SECURITY)" userId="ee2278a4-4fec-4cd0-81f2-44424f444fea" providerId="ADAL" clId="{419864AD-0CCB-4F8F-B492-769EDE0EEF25}" dt="2023-11-17T01:45:11.379" v="445" actId="20577"/>
          <ac:spMkLst>
            <pc:docMk/>
            <pc:sldMk cId="1579324599" sldId="2142532421"/>
            <ac:spMk id="59" creationId="{91C29F1C-4489-4EBD-A4B7-A32D7A563807}"/>
          </ac:spMkLst>
        </pc:spChg>
        <pc:spChg chg="mod">
          <ac:chgData name="Daniel Margetic (SECURITY)" userId="ee2278a4-4fec-4cd0-81f2-44424f444fea" providerId="ADAL" clId="{419864AD-0CCB-4F8F-B492-769EDE0EEF25}" dt="2023-11-17T01:45:11.473" v="467" actId="20577"/>
          <ac:spMkLst>
            <pc:docMk/>
            <pc:sldMk cId="1579324599" sldId="2142532421"/>
            <ac:spMk id="60" creationId="{AD2213D7-B94F-85E9-34DC-C57FCA787D02}"/>
          </ac:spMkLst>
        </pc:spChg>
        <pc:spChg chg="mod">
          <ac:chgData name="Daniel Margetic (SECURITY)" userId="ee2278a4-4fec-4cd0-81f2-44424f444fea" providerId="ADAL" clId="{419864AD-0CCB-4F8F-B492-769EDE0EEF25}" dt="2023-11-17T01:45:11.385" v="446" actId="20577"/>
          <ac:spMkLst>
            <pc:docMk/>
            <pc:sldMk cId="1579324599" sldId="2142532421"/>
            <ac:spMk id="61" creationId="{89C2434E-16C4-48B5-AA76-0F387E7C12B5}"/>
          </ac:spMkLst>
        </pc:spChg>
        <pc:picChg chg="add mod">
          <ac:chgData name="Daniel Margetic (SECURITY)" userId="ee2278a4-4fec-4cd0-81f2-44424f444fea" providerId="ADAL" clId="{419864AD-0CCB-4F8F-B492-769EDE0EEF25}" dt="2023-11-17T01:45:11.198" v="416"/>
          <ac:picMkLst>
            <pc:docMk/>
            <pc:sldMk cId="1579324599" sldId="2142532421"/>
            <ac:picMk id="32" creationId="{E9B911E8-2773-FDA2-907A-2ACB77629B5A}"/>
          </ac:picMkLst>
        </pc:picChg>
        <pc:picChg chg="add mod">
          <ac:chgData name="Daniel Margetic (SECURITY)" userId="ee2278a4-4fec-4cd0-81f2-44424f444fea" providerId="ADAL" clId="{419864AD-0CCB-4F8F-B492-769EDE0EEF25}" dt="2023-11-17T01:45:11.301" v="423"/>
          <ac:picMkLst>
            <pc:docMk/>
            <pc:sldMk cId="1579324599" sldId="2142532421"/>
            <ac:picMk id="34" creationId="{56E0EF9C-811E-9B47-C7B3-576BEFB7EC8F}"/>
          </ac:picMkLst>
        </pc:picChg>
        <pc:picChg chg="add mod">
          <ac:chgData name="Daniel Margetic (SECURITY)" userId="ee2278a4-4fec-4cd0-81f2-44424f444fea" providerId="ADAL" clId="{419864AD-0CCB-4F8F-B492-769EDE0EEF25}" dt="2023-11-17T01:45:11.326" v="430"/>
          <ac:picMkLst>
            <pc:docMk/>
            <pc:sldMk cId="1579324599" sldId="2142532421"/>
            <ac:picMk id="35" creationId="{2437B6BC-798B-7055-B76C-CFC2F8BB3E27}"/>
          </ac:picMkLst>
        </pc:picChg>
        <pc:picChg chg="add mod">
          <ac:chgData name="Daniel Margetic (SECURITY)" userId="ee2278a4-4fec-4cd0-81f2-44424f444fea" providerId="ADAL" clId="{419864AD-0CCB-4F8F-B492-769EDE0EEF25}" dt="2023-11-17T01:45:11.350" v="437"/>
          <ac:picMkLst>
            <pc:docMk/>
            <pc:sldMk cId="1579324599" sldId="2142532421"/>
            <ac:picMk id="44" creationId="{388C46CB-04A0-6B24-1899-5348539E4A02}"/>
          </ac:picMkLst>
        </pc:picChg>
        <pc:picChg chg="add mod">
          <ac:chgData name="Daniel Margetic (SECURITY)" userId="ee2278a4-4fec-4cd0-81f2-44424f444fea" providerId="ADAL" clId="{419864AD-0CCB-4F8F-B492-769EDE0EEF25}" dt="2023-11-17T01:45:11.374" v="444"/>
          <ac:picMkLst>
            <pc:docMk/>
            <pc:sldMk cId="1579324599" sldId="2142532421"/>
            <ac:picMk id="46" creationId="{A0187FEB-0CB1-E67C-CF89-04252E1267DA}"/>
          </ac:picMkLst>
        </pc:picChg>
        <pc:picChg chg="add mod">
          <ac:chgData name="Daniel Margetic (SECURITY)" userId="ee2278a4-4fec-4cd0-81f2-44424f444fea" providerId="ADAL" clId="{419864AD-0CCB-4F8F-B492-769EDE0EEF25}" dt="2023-11-17T01:45:11.398" v="451"/>
          <ac:picMkLst>
            <pc:docMk/>
            <pc:sldMk cId="1579324599" sldId="2142532421"/>
            <ac:picMk id="48" creationId="{DA80189A-ADDD-7305-DA1D-642A47985852}"/>
          </ac:picMkLst>
        </pc:picChg>
        <pc:picChg chg="add mod">
          <ac:chgData name="Daniel Margetic (SECURITY)" userId="ee2278a4-4fec-4cd0-81f2-44424f444fea" providerId="ADAL" clId="{419864AD-0CCB-4F8F-B492-769EDE0EEF25}" dt="2023-11-17T01:45:11.428" v="458"/>
          <ac:picMkLst>
            <pc:docMk/>
            <pc:sldMk cId="1579324599" sldId="2142532421"/>
            <ac:picMk id="50" creationId="{B3F31C0B-3B50-32A3-12CE-CB4CD6BBF28A}"/>
          </ac:picMkLst>
        </pc:picChg>
        <pc:picChg chg="add mod">
          <ac:chgData name="Daniel Margetic (SECURITY)" userId="ee2278a4-4fec-4cd0-81f2-44424f444fea" providerId="ADAL" clId="{419864AD-0CCB-4F8F-B492-769EDE0EEF25}" dt="2023-11-17T01:45:11.459" v="465"/>
          <ac:picMkLst>
            <pc:docMk/>
            <pc:sldMk cId="1579324599" sldId="2142532421"/>
            <ac:picMk id="52" creationId="{DEF3EFCC-8C83-00A4-0173-EC36AA1A885E}"/>
          </ac:picMkLst>
        </pc:picChg>
        <pc:picChg chg="add mod">
          <ac:chgData name="Daniel Margetic (SECURITY)" userId="ee2278a4-4fec-4cd0-81f2-44424f444fea" providerId="ADAL" clId="{419864AD-0CCB-4F8F-B492-769EDE0EEF25}" dt="2023-11-17T01:45:11.485" v="472"/>
          <ac:picMkLst>
            <pc:docMk/>
            <pc:sldMk cId="1579324599" sldId="2142532421"/>
            <ac:picMk id="54" creationId="{A98491D5-8005-4FFA-FFA5-A1F2123B2A9D}"/>
          </ac:picMkLst>
        </pc:picChg>
        <pc:picChg chg="add mod">
          <ac:chgData name="Daniel Margetic (SECURITY)" userId="ee2278a4-4fec-4cd0-81f2-44424f444fea" providerId="ADAL" clId="{419864AD-0CCB-4F8F-B492-769EDE0EEF25}" dt="2023-11-17T01:45:11.504" v="479"/>
          <ac:picMkLst>
            <pc:docMk/>
            <pc:sldMk cId="1579324599" sldId="2142532421"/>
            <ac:picMk id="56" creationId="{8E77579A-57C4-3B76-9306-F7AC17B2018C}"/>
          </ac:picMkLst>
        </pc:picChg>
        <pc:picChg chg="add mod">
          <ac:chgData name="Daniel Margetic (SECURITY)" userId="ee2278a4-4fec-4cd0-81f2-44424f444fea" providerId="ADAL" clId="{419864AD-0CCB-4F8F-B492-769EDE0EEF25}" dt="2023-11-17T01:45:11.540" v="486"/>
          <ac:picMkLst>
            <pc:docMk/>
            <pc:sldMk cId="1579324599" sldId="2142532421"/>
            <ac:picMk id="62" creationId="{8D75DF54-E887-D04E-DE9C-CCFFA47F07C4}"/>
          </ac:picMkLst>
        </pc:picChg>
        <pc:picChg chg="add mod">
          <ac:chgData name="Daniel Margetic (SECURITY)" userId="ee2278a4-4fec-4cd0-81f2-44424f444fea" providerId="ADAL" clId="{419864AD-0CCB-4F8F-B492-769EDE0EEF25}" dt="2023-11-17T01:45:11.559" v="493"/>
          <ac:picMkLst>
            <pc:docMk/>
            <pc:sldMk cId="1579324599" sldId="2142532421"/>
            <ac:picMk id="64" creationId="{26572F73-740C-FFFF-EB19-E974E0A38E3D}"/>
          </ac:picMkLst>
        </pc:picChg>
        <pc:cxnChg chg="mod">
          <ac:chgData name="Daniel Margetic (SECURITY)" userId="ee2278a4-4fec-4cd0-81f2-44424f444fea" providerId="ADAL" clId="{419864AD-0CCB-4F8F-B492-769EDE0EEF25}" dt="2023-11-17T01:45:11.027" v="409"/>
          <ac:cxnSpMkLst>
            <pc:docMk/>
            <pc:sldMk cId="1579324599" sldId="2142532421"/>
            <ac:cxnSpMk id="23" creationId="{AB43E8F0-8C3C-4F1E-919E-E1ECE342E8DE}"/>
          </ac:cxnSpMkLst>
        </pc:cxnChg>
      </pc:sldChg>
      <pc:sldChg chg="modSp add del mod ord">
        <pc:chgData name="Daniel Margetic (SECURITY)" userId="ee2278a4-4fec-4cd0-81f2-44424f444fea" providerId="ADAL" clId="{419864AD-0CCB-4F8F-B492-769EDE0EEF25}" dt="2023-11-23T13:41:15.379" v="5492" actId="47"/>
        <pc:sldMkLst>
          <pc:docMk/>
          <pc:sldMk cId="1983285490" sldId="2142532421"/>
        </pc:sldMkLst>
        <pc:spChg chg="mod">
          <ac:chgData name="Daniel Margetic (SECURITY)" userId="ee2278a4-4fec-4cd0-81f2-44424f444fea" providerId="ADAL" clId="{419864AD-0CCB-4F8F-B492-769EDE0EEF25}" dt="2023-11-23T13:39:05.352" v="5009" actId="20577"/>
          <ac:spMkLst>
            <pc:docMk/>
            <pc:sldMk cId="1983285490" sldId="2142532421"/>
            <ac:spMk id="4" creationId="{FD92F025-1776-4403-B9D2-623921B955C4}"/>
          </ac:spMkLst>
        </pc:spChg>
        <pc:spChg chg="mod">
          <ac:chgData name="Daniel Margetic (SECURITY)" userId="ee2278a4-4fec-4cd0-81f2-44424f444fea" providerId="ADAL" clId="{419864AD-0CCB-4F8F-B492-769EDE0EEF25}" dt="2023-11-23T13:39:05.395" v="5014" actId="20577"/>
          <ac:spMkLst>
            <pc:docMk/>
            <pc:sldMk cId="1983285490" sldId="2142532421"/>
            <ac:spMk id="5" creationId="{26DAAD99-B0A4-4450-8DD7-E1274ABD2AC4}"/>
          </ac:spMkLst>
        </pc:spChg>
        <pc:spChg chg="mod">
          <ac:chgData name="Daniel Margetic (SECURITY)" userId="ee2278a4-4fec-4cd0-81f2-44424f444fea" providerId="ADAL" clId="{419864AD-0CCB-4F8F-B492-769EDE0EEF25}" dt="2023-11-23T13:39:05.373" v="5010" actId="20577"/>
          <ac:spMkLst>
            <pc:docMk/>
            <pc:sldMk cId="1983285490" sldId="2142532421"/>
            <ac:spMk id="8" creationId="{4B5C319F-B8B1-45BD-9E8E-CE6EA54E14C4}"/>
          </ac:spMkLst>
        </pc:spChg>
        <pc:spChg chg="mod">
          <ac:chgData name="Daniel Margetic (SECURITY)" userId="ee2278a4-4fec-4cd0-81f2-44424f444fea" providerId="ADAL" clId="{419864AD-0CCB-4F8F-B492-769EDE0EEF25}" dt="2023-11-23T13:39:05.390" v="5013" actId="20577"/>
          <ac:spMkLst>
            <pc:docMk/>
            <pc:sldMk cId="1983285490" sldId="2142532421"/>
            <ac:spMk id="9" creationId="{B766487E-9ACD-4696-B909-0BD529DF9077}"/>
          </ac:spMkLst>
        </pc:spChg>
        <pc:spChg chg="mod">
          <ac:chgData name="Daniel Margetic (SECURITY)" userId="ee2278a4-4fec-4cd0-81f2-44424f444fea" providerId="ADAL" clId="{419864AD-0CCB-4F8F-B492-769EDE0EEF25}" dt="2023-11-23T13:39:05.399" v="5015" actId="20577"/>
          <ac:spMkLst>
            <pc:docMk/>
            <pc:sldMk cId="1983285490" sldId="2142532421"/>
            <ac:spMk id="10" creationId="{16C628AB-B86D-42DC-BED2-78A954B9C5FA}"/>
          </ac:spMkLst>
        </pc:spChg>
        <pc:cxnChg chg="mod">
          <ac:chgData name="Daniel Margetic (SECURITY)" userId="ee2278a4-4fec-4cd0-81f2-44424f444fea" providerId="ADAL" clId="{419864AD-0CCB-4F8F-B492-769EDE0EEF25}" dt="2023-11-23T13:39:05.377" v="5012"/>
          <ac:cxnSpMkLst>
            <pc:docMk/>
            <pc:sldMk cId="1983285490" sldId="2142532421"/>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602238380" sldId="2142532422"/>
        </pc:sldMkLst>
        <pc:spChg chg="mod">
          <ac:chgData name="Daniel Margetic (SECURITY)" userId="ee2278a4-4fec-4cd0-81f2-44424f444fea" providerId="ADAL" clId="{419864AD-0CCB-4F8F-B492-769EDE0EEF25}" dt="2023-11-22T02:10:04.187" v="1910" actId="20577"/>
          <ac:spMkLst>
            <pc:docMk/>
            <pc:sldMk cId="602238380" sldId="2142532422"/>
            <ac:spMk id="4" creationId="{FD92F025-1776-4403-B9D2-623921B955C4}"/>
          </ac:spMkLst>
        </pc:spChg>
        <pc:spChg chg="mod">
          <ac:chgData name="Daniel Margetic (SECURITY)" userId="ee2278a4-4fec-4cd0-81f2-44424f444fea" providerId="ADAL" clId="{419864AD-0CCB-4F8F-B492-769EDE0EEF25}" dt="2023-11-22T02:10:04.219" v="1915" actId="20577"/>
          <ac:spMkLst>
            <pc:docMk/>
            <pc:sldMk cId="602238380" sldId="2142532422"/>
            <ac:spMk id="5" creationId="{26DAAD99-B0A4-4450-8DD7-E1274ABD2AC4}"/>
          </ac:spMkLst>
        </pc:spChg>
        <pc:spChg chg="mod">
          <ac:chgData name="Daniel Margetic (SECURITY)" userId="ee2278a4-4fec-4cd0-81f2-44424f444fea" providerId="ADAL" clId="{419864AD-0CCB-4F8F-B492-769EDE0EEF25}" dt="2023-11-22T02:10:04.193" v="1911" actId="20577"/>
          <ac:spMkLst>
            <pc:docMk/>
            <pc:sldMk cId="602238380" sldId="2142532422"/>
            <ac:spMk id="8" creationId="{4B5C319F-B8B1-45BD-9E8E-CE6EA54E14C4}"/>
          </ac:spMkLst>
        </pc:spChg>
        <pc:spChg chg="mod">
          <ac:chgData name="Daniel Margetic (SECURITY)" userId="ee2278a4-4fec-4cd0-81f2-44424f444fea" providerId="ADAL" clId="{419864AD-0CCB-4F8F-B492-769EDE0EEF25}" dt="2023-11-22T02:10:04.210" v="1914" actId="20577"/>
          <ac:spMkLst>
            <pc:docMk/>
            <pc:sldMk cId="602238380" sldId="2142532422"/>
            <ac:spMk id="9" creationId="{B766487E-9ACD-4696-B909-0BD529DF9077}"/>
          </ac:spMkLst>
        </pc:spChg>
        <pc:spChg chg="mod">
          <ac:chgData name="Daniel Margetic (SECURITY)" userId="ee2278a4-4fec-4cd0-81f2-44424f444fea" providerId="ADAL" clId="{419864AD-0CCB-4F8F-B492-769EDE0EEF25}" dt="2023-11-22T02:10:04.231" v="1916" actId="20577"/>
          <ac:spMkLst>
            <pc:docMk/>
            <pc:sldMk cId="602238380" sldId="2142532422"/>
            <ac:spMk id="10" creationId="{16C628AB-B86D-42DC-BED2-78A954B9C5FA}"/>
          </ac:spMkLst>
        </pc:spChg>
        <pc:cxnChg chg="mod">
          <ac:chgData name="Daniel Margetic (SECURITY)" userId="ee2278a4-4fec-4cd0-81f2-44424f444fea" providerId="ADAL" clId="{419864AD-0CCB-4F8F-B492-769EDE0EEF25}" dt="2023-11-22T02:10:04.197" v="1913"/>
          <ac:cxnSpMkLst>
            <pc:docMk/>
            <pc:sldMk cId="602238380" sldId="2142532422"/>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809529864" sldId="2142532422"/>
        </pc:sldMkLst>
        <pc:spChg chg="mod">
          <ac:chgData name="Daniel Margetic (SECURITY)" userId="ee2278a4-4fec-4cd0-81f2-44424f444fea" providerId="ADAL" clId="{419864AD-0CCB-4F8F-B492-769EDE0EEF25}" dt="2023-11-17T01:45:11.601" v="497" actId="20577"/>
          <ac:spMkLst>
            <pc:docMk/>
            <pc:sldMk cId="809529864" sldId="2142532422"/>
            <ac:spMk id="4" creationId="{FD92F025-1776-4403-B9D2-623921B955C4}"/>
          </ac:spMkLst>
        </pc:spChg>
        <pc:spChg chg="mod">
          <ac:chgData name="Daniel Margetic (SECURITY)" userId="ee2278a4-4fec-4cd0-81f2-44424f444fea" providerId="ADAL" clId="{419864AD-0CCB-4F8F-B492-769EDE0EEF25}" dt="2023-11-17T01:45:11.622" v="502" actId="20577"/>
          <ac:spMkLst>
            <pc:docMk/>
            <pc:sldMk cId="809529864" sldId="2142532422"/>
            <ac:spMk id="5" creationId="{26DAAD99-B0A4-4450-8DD7-E1274ABD2AC4}"/>
          </ac:spMkLst>
        </pc:spChg>
        <pc:spChg chg="mod">
          <ac:chgData name="Daniel Margetic (SECURITY)" userId="ee2278a4-4fec-4cd0-81f2-44424f444fea" providerId="ADAL" clId="{419864AD-0CCB-4F8F-B492-769EDE0EEF25}" dt="2023-11-17T01:45:11.608" v="498" actId="20577"/>
          <ac:spMkLst>
            <pc:docMk/>
            <pc:sldMk cId="809529864" sldId="2142532422"/>
            <ac:spMk id="8" creationId="{4B5C319F-B8B1-45BD-9E8E-CE6EA54E14C4}"/>
          </ac:spMkLst>
        </pc:spChg>
        <pc:spChg chg="mod">
          <ac:chgData name="Daniel Margetic (SECURITY)" userId="ee2278a4-4fec-4cd0-81f2-44424f444fea" providerId="ADAL" clId="{419864AD-0CCB-4F8F-B492-769EDE0EEF25}" dt="2023-11-17T01:45:11.617" v="501" actId="20577"/>
          <ac:spMkLst>
            <pc:docMk/>
            <pc:sldMk cId="809529864" sldId="2142532422"/>
            <ac:spMk id="9" creationId="{B766487E-9ACD-4696-B909-0BD529DF9077}"/>
          </ac:spMkLst>
        </pc:spChg>
        <pc:spChg chg="mod">
          <ac:chgData name="Daniel Margetic (SECURITY)" userId="ee2278a4-4fec-4cd0-81f2-44424f444fea" providerId="ADAL" clId="{419864AD-0CCB-4F8F-B492-769EDE0EEF25}" dt="2023-11-17T01:45:11.632" v="503" actId="20577"/>
          <ac:spMkLst>
            <pc:docMk/>
            <pc:sldMk cId="809529864" sldId="2142532422"/>
            <ac:spMk id="10" creationId="{16C628AB-B86D-42DC-BED2-78A954B9C5FA}"/>
          </ac:spMkLst>
        </pc:spChg>
        <pc:cxnChg chg="mod">
          <ac:chgData name="Daniel Margetic (SECURITY)" userId="ee2278a4-4fec-4cd0-81f2-44424f444fea" providerId="ADAL" clId="{419864AD-0CCB-4F8F-B492-769EDE0EEF25}" dt="2023-11-17T01:45:11.611" v="500"/>
          <ac:cxnSpMkLst>
            <pc:docMk/>
            <pc:sldMk cId="809529864" sldId="2142532422"/>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983240157" sldId="2142532422"/>
        </pc:sldMkLst>
        <pc:spChg chg="mod">
          <ac:chgData name="Daniel Margetic (SECURITY)" userId="ee2278a4-4fec-4cd0-81f2-44424f444fea" providerId="ADAL" clId="{419864AD-0CCB-4F8F-B492-769EDE0EEF25}" dt="2023-11-23T13:00:42.074" v="3360" actId="20577"/>
          <ac:spMkLst>
            <pc:docMk/>
            <pc:sldMk cId="1983240157" sldId="2142532422"/>
            <ac:spMk id="4" creationId="{FD92F025-1776-4403-B9D2-623921B955C4}"/>
          </ac:spMkLst>
        </pc:spChg>
        <pc:spChg chg="mod">
          <ac:chgData name="Daniel Margetic (SECURITY)" userId="ee2278a4-4fec-4cd0-81f2-44424f444fea" providerId="ADAL" clId="{419864AD-0CCB-4F8F-B492-769EDE0EEF25}" dt="2023-11-23T13:00:42.094" v="3365" actId="20577"/>
          <ac:spMkLst>
            <pc:docMk/>
            <pc:sldMk cId="1983240157" sldId="2142532422"/>
            <ac:spMk id="5" creationId="{26DAAD99-B0A4-4450-8DD7-E1274ABD2AC4}"/>
          </ac:spMkLst>
        </pc:spChg>
        <pc:spChg chg="mod">
          <ac:chgData name="Daniel Margetic (SECURITY)" userId="ee2278a4-4fec-4cd0-81f2-44424f444fea" providerId="ADAL" clId="{419864AD-0CCB-4F8F-B492-769EDE0EEF25}" dt="2023-11-23T13:00:42.084" v="3361" actId="20577"/>
          <ac:spMkLst>
            <pc:docMk/>
            <pc:sldMk cId="1983240157" sldId="2142532422"/>
            <ac:spMk id="8" creationId="{4B5C319F-B8B1-45BD-9E8E-CE6EA54E14C4}"/>
          </ac:spMkLst>
        </pc:spChg>
        <pc:spChg chg="mod">
          <ac:chgData name="Daniel Margetic (SECURITY)" userId="ee2278a4-4fec-4cd0-81f2-44424f444fea" providerId="ADAL" clId="{419864AD-0CCB-4F8F-B492-769EDE0EEF25}" dt="2023-11-23T13:00:42.094" v="3364" actId="20577"/>
          <ac:spMkLst>
            <pc:docMk/>
            <pc:sldMk cId="1983240157" sldId="2142532422"/>
            <ac:spMk id="9" creationId="{B766487E-9ACD-4696-B909-0BD529DF9077}"/>
          </ac:spMkLst>
        </pc:spChg>
        <pc:spChg chg="mod">
          <ac:chgData name="Daniel Margetic (SECURITY)" userId="ee2278a4-4fec-4cd0-81f2-44424f444fea" providerId="ADAL" clId="{419864AD-0CCB-4F8F-B492-769EDE0EEF25}" dt="2023-11-23T13:00:42.104" v="3366" actId="20577"/>
          <ac:spMkLst>
            <pc:docMk/>
            <pc:sldMk cId="1983240157" sldId="2142532422"/>
            <ac:spMk id="10" creationId="{16C628AB-B86D-42DC-BED2-78A954B9C5FA}"/>
          </ac:spMkLst>
        </pc:spChg>
        <pc:cxnChg chg="mod">
          <ac:chgData name="Daniel Margetic (SECURITY)" userId="ee2278a4-4fec-4cd0-81f2-44424f444fea" providerId="ADAL" clId="{419864AD-0CCB-4F8F-B492-769EDE0EEF25}" dt="2023-11-23T13:00:42.084" v="3363"/>
          <ac:cxnSpMkLst>
            <pc:docMk/>
            <pc:sldMk cId="1983240157" sldId="2142532422"/>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836276372" sldId="2142532422"/>
        </pc:sldMkLst>
        <pc:spChg chg="mod">
          <ac:chgData name="Daniel Margetic (SECURITY)" userId="ee2278a4-4fec-4cd0-81f2-44424f444fea" providerId="ADAL" clId="{419864AD-0CCB-4F8F-B492-769EDE0EEF25}" dt="2023-11-23T13:39:05.831" v="5019" actId="20577"/>
          <ac:spMkLst>
            <pc:docMk/>
            <pc:sldMk cId="3836276372" sldId="2142532422"/>
            <ac:spMk id="4" creationId="{FD92F025-1776-4403-B9D2-623921B955C4}"/>
          </ac:spMkLst>
        </pc:spChg>
        <pc:spChg chg="mod">
          <ac:chgData name="Daniel Margetic (SECURITY)" userId="ee2278a4-4fec-4cd0-81f2-44424f444fea" providerId="ADAL" clId="{419864AD-0CCB-4F8F-B492-769EDE0EEF25}" dt="2023-11-23T13:39:05.852" v="5024" actId="20577"/>
          <ac:spMkLst>
            <pc:docMk/>
            <pc:sldMk cId="3836276372" sldId="2142532422"/>
            <ac:spMk id="5" creationId="{26DAAD99-B0A4-4450-8DD7-E1274ABD2AC4}"/>
          </ac:spMkLst>
        </pc:spChg>
        <pc:spChg chg="mod">
          <ac:chgData name="Daniel Margetic (SECURITY)" userId="ee2278a4-4fec-4cd0-81f2-44424f444fea" providerId="ADAL" clId="{419864AD-0CCB-4F8F-B492-769EDE0EEF25}" dt="2023-11-23T13:39:05.840" v="5020" actId="20577"/>
          <ac:spMkLst>
            <pc:docMk/>
            <pc:sldMk cId="3836276372" sldId="2142532422"/>
            <ac:spMk id="8" creationId="{4B5C319F-B8B1-45BD-9E8E-CE6EA54E14C4}"/>
          </ac:spMkLst>
        </pc:spChg>
        <pc:spChg chg="mod">
          <ac:chgData name="Daniel Margetic (SECURITY)" userId="ee2278a4-4fec-4cd0-81f2-44424f444fea" providerId="ADAL" clId="{419864AD-0CCB-4F8F-B492-769EDE0EEF25}" dt="2023-11-23T13:39:05.852" v="5023" actId="20577"/>
          <ac:spMkLst>
            <pc:docMk/>
            <pc:sldMk cId="3836276372" sldId="2142532422"/>
            <ac:spMk id="9" creationId="{B766487E-9ACD-4696-B909-0BD529DF9077}"/>
          </ac:spMkLst>
        </pc:spChg>
        <pc:spChg chg="mod">
          <ac:chgData name="Daniel Margetic (SECURITY)" userId="ee2278a4-4fec-4cd0-81f2-44424f444fea" providerId="ADAL" clId="{419864AD-0CCB-4F8F-B492-769EDE0EEF25}" dt="2023-11-23T13:39:05.872" v="5025" actId="20577"/>
          <ac:spMkLst>
            <pc:docMk/>
            <pc:sldMk cId="3836276372" sldId="2142532422"/>
            <ac:spMk id="10" creationId="{16C628AB-B86D-42DC-BED2-78A954B9C5FA}"/>
          </ac:spMkLst>
        </pc:spChg>
        <pc:cxnChg chg="mod">
          <ac:chgData name="Daniel Margetic (SECURITY)" userId="ee2278a4-4fec-4cd0-81f2-44424f444fea" providerId="ADAL" clId="{419864AD-0CCB-4F8F-B492-769EDE0EEF25}" dt="2023-11-23T13:39:05.843" v="5022"/>
          <ac:cxnSpMkLst>
            <pc:docMk/>
            <pc:sldMk cId="3836276372" sldId="2142532422"/>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90207336" sldId="2142532423"/>
        </pc:sldMkLst>
        <pc:spChg chg="mod">
          <ac:chgData name="Daniel Margetic (SECURITY)" userId="ee2278a4-4fec-4cd0-81f2-44424f444fea" providerId="ADAL" clId="{419864AD-0CCB-4F8F-B492-769EDE0EEF25}" dt="2023-11-17T01:45:11.832" v="507" actId="20577"/>
          <ac:spMkLst>
            <pc:docMk/>
            <pc:sldMk cId="90207336" sldId="2142532423"/>
            <ac:spMk id="4" creationId="{FD92F025-1776-4403-B9D2-623921B955C4}"/>
          </ac:spMkLst>
        </pc:spChg>
        <pc:spChg chg="mod">
          <ac:chgData name="Daniel Margetic (SECURITY)" userId="ee2278a4-4fec-4cd0-81f2-44424f444fea" providerId="ADAL" clId="{419864AD-0CCB-4F8F-B492-769EDE0EEF25}" dt="2023-11-17T01:45:11.852" v="512" actId="20577"/>
          <ac:spMkLst>
            <pc:docMk/>
            <pc:sldMk cId="90207336" sldId="2142532423"/>
            <ac:spMk id="5" creationId="{26DAAD99-B0A4-4450-8DD7-E1274ABD2AC4}"/>
          </ac:spMkLst>
        </pc:spChg>
        <pc:spChg chg="mod">
          <ac:chgData name="Daniel Margetic (SECURITY)" userId="ee2278a4-4fec-4cd0-81f2-44424f444fea" providerId="ADAL" clId="{419864AD-0CCB-4F8F-B492-769EDE0EEF25}" dt="2023-11-17T01:45:11.837" v="508" actId="20577"/>
          <ac:spMkLst>
            <pc:docMk/>
            <pc:sldMk cId="90207336" sldId="2142532423"/>
            <ac:spMk id="8" creationId="{4B5C319F-B8B1-45BD-9E8E-CE6EA54E14C4}"/>
          </ac:spMkLst>
        </pc:spChg>
        <pc:spChg chg="mod">
          <ac:chgData name="Daniel Margetic (SECURITY)" userId="ee2278a4-4fec-4cd0-81f2-44424f444fea" providerId="ADAL" clId="{419864AD-0CCB-4F8F-B492-769EDE0EEF25}" dt="2023-11-17T01:45:11.848" v="511" actId="20577"/>
          <ac:spMkLst>
            <pc:docMk/>
            <pc:sldMk cId="90207336" sldId="2142532423"/>
            <ac:spMk id="9" creationId="{B766487E-9ACD-4696-B909-0BD529DF9077}"/>
          </ac:spMkLst>
        </pc:spChg>
        <pc:spChg chg="mod">
          <ac:chgData name="Daniel Margetic (SECURITY)" userId="ee2278a4-4fec-4cd0-81f2-44424f444fea" providerId="ADAL" clId="{419864AD-0CCB-4F8F-B492-769EDE0EEF25}" dt="2023-11-17T01:45:11.859" v="513" actId="20577"/>
          <ac:spMkLst>
            <pc:docMk/>
            <pc:sldMk cId="90207336" sldId="2142532423"/>
            <ac:spMk id="10" creationId="{16C628AB-B86D-42DC-BED2-78A954B9C5FA}"/>
          </ac:spMkLst>
        </pc:spChg>
        <pc:cxnChg chg="mod">
          <ac:chgData name="Daniel Margetic (SECURITY)" userId="ee2278a4-4fec-4cd0-81f2-44424f444fea" providerId="ADAL" clId="{419864AD-0CCB-4F8F-B492-769EDE0EEF25}" dt="2023-11-17T01:45:11.841" v="510"/>
          <ac:cxnSpMkLst>
            <pc:docMk/>
            <pc:sldMk cId="90207336" sldId="2142532423"/>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1996281392" sldId="2142532423"/>
        </pc:sldMkLst>
        <pc:spChg chg="mod">
          <ac:chgData name="Daniel Margetic (SECURITY)" userId="ee2278a4-4fec-4cd0-81f2-44424f444fea" providerId="ADAL" clId="{419864AD-0CCB-4F8F-B492-769EDE0EEF25}" dt="2023-11-22T02:10:04.800" v="1920" actId="20577"/>
          <ac:spMkLst>
            <pc:docMk/>
            <pc:sldMk cId="1996281392" sldId="2142532423"/>
            <ac:spMk id="7" creationId="{DF68B3D7-6A77-446B-9BE0-5761866275FA}"/>
          </ac:spMkLst>
        </pc:spChg>
        <pc:spChg chg="mod">
          <ac:chgData name="Daniel Margetic (SECURITY)" userId="ee2278a4-4fec-4cd0-81f2-44424f444fea" providerId="ADAL" clId="{419864AD-0CCB-4F8F-B492-769EDE0EEF25}" dt="2023-11-22T02:10:04.809" v="1921" actId="20577"/>
          <ac:spMkLst>
            <pc:docMk/>
            <pc:sldMk cId="1996281392" sldId="2142532423"/>
            <ac:spMk id="8" creationId="{18E67519-EB92-47EA-95FF-71912384D9F3}"/>
          </ac:spMkLst>
        </pc:spChg>
      </pc:sldChg>
      <pc:sldChg chg="modSp add del mod ord">
        <pc:chgData name="Daniel Margetic (SECURITY)" userId="ee2278a4-4fec-4cd0-81f2-44424f444fea" providerId="ADAL" clId="{419864AD-0CCB-4F8F-B492-769EDE0EEF25}" dt="2023-11-23T13:02:05.162" v="3943" actId="47"/>
        <pc:sldMkLst>
          <pc:docMk/>
          <pc:sldMk cId="3255029638" sldId="2142532423"/>
        </pc:sldMkLst>
        <pc:spChg chg="mod">
          <ac:chgData name="Daniel Margetic (SECURITY)" userId="ee2278a4-4fec-4cd0-81f2-44424f444fea" providerId="ADAL" clId="{419864AD-0CCB-4F8F-B492-769EDE0EEF25}" dt="2023-11-23T13:00:42.459" v="3370" actId="20577"/>
          <ac:spMkLst>
            <pc:docMk/>
            <pc:sldMk cId="3255029638" sldId="2142532423"/>
            <ac:spMk id="4" creationId="{FD92F025-1776-4403-B9D2-623921B955C4}"/>
          </ac:spMkLst>
        </pc:spChg>
        <pc:spChg chg="mod">
          <ac:chgData name="Daniel Margetic (SECURITY)" userId="ee2278a4-4fec-4cd0-81f2-44424f444fea" providerId="ADAL" clId="{419864AD-0CCB-4F8F-B492-769EDE0EEF25}" dt="2023-11-23T13:00:42.489" v="3375" actId="20577"/>
          <ac:spMkLst>
            <pc:docMk/>
            <pc:sldMk cId="3255029638" sldId="2142532423"/>
            <ac:spMk id="5" creationId="{26DAAD99-B0A4-4450-8DD7-E1274ABD2AC4}"/>
          </ac:spMkLst>
        </pc:spChg>
        <pc:spChg chg="mod">
          <ac:chgData name="Daniel Margetic (SECURITY)" userId="ee2278a4-4fec-4cd0-81f2-44424f444fea" providerId="ADAL" clId="{419864AD-0CCB-4F8F-B492-769EDE0EEF25}" dt="2023-11-23T13:00:42.469" v="3371" actId="20577"/>
          <ac:spMkLst>
            <pc:docMk/>
            <pc:sldMk cId="3255029638" sldId="2142532423"/>
            <ac:spMk id="8" creationId="{4B5C319F-B8B1-45BD-9E8E-CE6EA54E14C4}"/>
          </ac:spMkLst>
        </pc:spChg>
        <pc:spChg chg="mod">
          <ac:chgData name="Daniel Margetic (SECURITY)" userId="ee2278a4-4fec-4cd0-81f2-44424f444fea" providerId="ADAL" clId="{419864AD-0CCB-4F8F-B492-769EDE0EEF25}" dt="2023-11-23T13:00:42.479" v="3374" actId="20577"/>
          <ac:spMkLst>
            <pc:docMk/>
            <pc:sldMk cId="3255029638" sldId="2142532423"/>
            <ac:spMk id="9" creationId="{B766487E-9ACD-4696-B909-0BD529DF9077}"/>
          </ac:spMkLst>
        </pc:spChg>
        <pc:spChg chg="mod">
          <ac:chgData name="Daniel Margetic (SECURITY)" userId="ee2278a4-4fec-4cd0-81f2-44424f444fea" providerId="ADAL" clId="{419864AD-0CCB-4F8F-B492-769EDE0EEF25}" dt="2023-11-23T13:00:42.489" v="3376" actId="20577"/>
          <ac:spMkLst>
            <pc:docMk/>
            <pc:sldMk cId="3255029638" sldId="2142532423"/>
            <ac:spMk id="10" creationId="{16C628AB-B86D-42DC-BED2-78A954B9C5FA}"/>
          </ac:spMkLst>
        </pc:spChg>
        <pc:cxnChg chg="mod">
          <ac:chgData name="Daniel Margetic (SECURITY)" userId="ee2278a4-4fec-4cd0-81f2-44424f444fea" providerId="ADAL" clId="{419864AD-0CCB-4F8F-B492-769EDE0EEF25}" dt="2023-11-23T13:00:42.471" v="3373"/>
          <ac:cxnSpMkLst>
            <pc:docMk/>
            <pc:sldMk cId="3255029638" sldId="2142532423"/>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744439249" sldId="2142532423"/>
        </pc:sldMkLst>
        <pc:spChg chg="mod">
          <ac:chgData name="Daniel Margetic (SECURITY)" userId="ee2278a4-4fec-4cd0-81f2-44424f444fea" providerId="ADAL" clId="{419864AD-0CCB-4F8F-B492-769EDE0EEF25}" dt="2023-11-23T13:39:06.326" v="5029" actId="20577"/>
          <ac:spMkLst>
            <pc:docMk/>
            <pc:sldMk cId="3744439249" sldId="2142532423"/>
            <ac:spMk id="7" creationId="{DF68B3D7-6A77-446B-9BE0-5761866275FA}"/>
          </ac:spMkLst>
        </pc:spChg>
        <pc:spChg chg="mod">
          <ac:chgData name="Daniel Margetic (SECURITY)" userId="ee2278a4-4fec-4cd0-81f2-44424f444fea" providerId="ADAL" clId="{419864AD-0CCB-4F8F-B492-769EDE0EEF25}" dt="2023-11-23T13:39:06.340" v="5030" actId="20577"/>
          <ac:spMkLst>
            <pc:docMk/>
            <pc:sldMk cId="3744439249" sldId="2142532423"/>
            <ac:spMk id="8" creationId="{18E67519-EB92-47EA-95FF-71912384D9F3}"/>
          </ac:spMkLst>
        </pc:spChg>
      </pc:sldChg>
      <pc:sldChg chg="addSp modSp add del mod ord">
        <pc:chgData name="Daniel Margetic (SECURITY)" userId="ee2278a4-4fec-4cd0-81f2-44424f444fea" providerId="ADAL" clId="{419864AD-0CCB-4F8F-B492-769EDE0EEF25}" dt="2023-11-22T02:13:22.894" v="2516" actId="47"/>
        <pc:sldMkLst>
          <pc:docMk/>
          <pc:sldMk cId="505978466" sldId="2142532424"/>
        </pc:sldMkLst>
        <pc:spChg chg="mod">
          <ac:chgData name="Daniel Margetic (SECURITY)" userId="ee2278a4-4fec-4cd0-81f2-44424f444fea" providerId="ADAL" clId="{419864AD-0CCB-4F8F-B492-769EDE0EEF25}" dt="2023-11-22T02:10:05.110" v="1971" actId="20577"/>
          <ac:spMkLst>
            <pc:docMk/>
            <pc:sldMk cId="505978466" sldId="2142532424"/>
            <ac:spMk id="3" creationId="{02A2312C-B6C0-45C8-BA07-32B020802FF8}"/>
          </ac:spMkLst>
        </pc:spChg>
        <pc:spChg chg="mod">
          <ac:chgData name="Daniel Margetic (SECURITY)" userId="ee2278a4-4fec-4cd0-81f2-44424f444fea" providerId="ADAL" clId="{419864AD-0CCB-4F8F-B492-769EDE0EEF25}" dt="2023-11-22T02:10:05.116" v="1972" actId="20577"/>
          <ac:spMkLst>
            <pc:docMk/>
            <pc:sldMk cId="505978466" sldId="2142532424"/>
            <ac:spMk id="5" creationId="{449B3142-8E14-463C-9568-B853FC4E00D8}"/>
          </ac:spMkLst>
        </pc:spChg>
        <pc:spChg chg="mod">
          <ac:chgData name="Daniel Margetic (SECURITY)" userId="ee2278a4-4fec-4cd0-81f2-44424f444fea" providerId="ADAL" clId="{419864AD-0CCB-4F8F-B492-769EDE0EEF25}" dt="2023-11-22T02:10:04.830" v="1925" actId="20577"/>
          <ac:spMkLst>
            <pc:docMk/>
            <pc:sldMk cId="505978466" sldId="2142532424"/>
            <ac:spMk id="8" creationId="{3E3E86A1-51F0-4ACE-9110-65C339009DC5}"/>
          </ac:spMkLst>
        </pc:spChg>
        <pc:spChg chg="mod">
          <ac:chgData name="Daniel Margetic (SECURITY)" userId="ee2278a4-4fec-4cd0-81f2-44424f444fea" providerId="ADAL" clId="{419864AD-0CCB-4F8F-B492-769EDE0EEF25}" dt="2023-11-22T02:10:04.841" v="1926" actId="20577"/>
          <ac:spMkLst>
            <pc:docMk/>
            <pc:sldMk cId="505978466" sldId="2142532424"/>
            <ac:spMk id="9" creationId="{03055892-809B-4369-8DC3-837607F92822}"/>
          </ac:spMkLst>
        </pc:spChg>
        <pc:spChg chg="mod">
          <ac:chgData name="Daniel Margetic (SECURITY)" userId="ee2278a4-4fec-4cd0-81f2-44424f444fea" providerId="ADAL" clId="{419864AD-0CCB-4F8F-B492-769EDE0EEF25}" dt="2023-11-22T02:10:05.137" v="1978" actId="20577"/>
          <ac:spMkLst>
            <pc:docMk/>
            <pc:sldMk cId="505978466" sldId="2142532424"/>
            <ac:spMk id="12" creationId="{BF878C93-8775-4329-AC41-FB6E5F1F9E5D}"/>
          </ac:spMkLst>
        </pc:spChg>
        <pc:spChg chg="mod">
          <ac:chgData name="Daniel Margetic (SECURITY)" userId="ee2278a4-4fec-4cd0-81f2-44424f444fea" providerId="ADAL" clId="{419864AD-0CCB-4F8F-B492-769EDE0EEF25}" dt="2023-11-22T02:10:05.142" v="1979" actId="20577"/>
          <ac:spMkLst>
            <pc:docMk/>
            <pc:sldMk cId="505978466" sldId="2142532424"/>
            <ac:spMk id="13" creationId="{DEACA864-3795-4B65-93F0-66CF1A79BB5F}"/>
          </ac:spMkLst>
        </pc:spChg>
        <pc:spChg chg="mod">
          <ac:chgData name="Daniel Margetic (SECURITY)" userId="ee2278a4-4fec-4cd0-81f2-44424f444fea" providerId="ADAL" clId="{419864AD-0CCB-4F8F-B492-769EDE0EEF25}" dt="2023-11-22T02:10:04.945" v="1929" actId="20577"/>
          <ac:spMkLst>
            <pc:docMk/>
            <pc:sldMk cId="505978466" sldId="2142532424"/>
            <ac:spMk id="16" creationId="{8FAEC4C6-4999-49FA-9A20-D5286ACF228D}"/>
          </ac:spMkLst>
        </pc:spChg>
        <pc:spChg chg="mod">
          <ac:chgData name="Daniel Margetic (SECURITY)" userId="ee2278a4-4fec-4cd0-81f2-44424f444fea" providerId="ADAL" clId="{419864AD-0CCB-4F8F-B492-769EDE0EEF25}" dt="2023-11-22T02:10:04.950" v="1930" actId="20577"/>
          <ac:spMkLst>
            <pc:docMk/>
            <pc:sldMk cId="505978466" sldId="2142532424"/>
            <ac:spMk id="18" creationId="{534C3077-CDBF-4AF7-9BDC-213801286609}"/>
          </ac:spMkLst>
        </pc:spChg>
        <pc:spChg chg="mod">
          <ac:chgData name="Daniel Margetic (SECURITY)" userId="ee2278a4-4fec-4cd0-81f2-44424f444fea" providerId="ADAL" clId="{419864AD-0CCB-4F8F-B492-769EDE0EEF25}" dt="2023-11-22T02:10:05.182" v="1992" actId="20577"/>
          <ac:spMkLst>
            <pc:docMk/>
            <pc:sldMk cId="505978466" sldId="2142532424"/>
            <ac:spMk id="21" creationId="{BD72CBD1-F987-DC47-6246-CDC9B07A9F66}"/>
          </ac:spMkLst>
        </pc:spChg>
        <pc:spChg chg="mod">
          <ac:chgData name="Daniel Margetic (SECURITY)" userId="ee2278a4-4fec-4cd0-81f2-44424f444fea" providerId="ADAL" clId="{419864AD-0CCB-4F8F-B492-769EDE0EEF25}" dt="2023-11-22T02:10:04.966" v="1936" actId="20577"/>
          <ac:spMkLst>
            <pc:docMk/>
            <pc:sldMk cId="505978466" sldId="2142532424"/>
            <ac:spMk id="22" creationId="{26EC3D75-A7AA-419E-954A-541DBD940CE3}"/>
          </ac:spMkLst>
        </pc:spChg>
        <pc:spChg chg="mod">
          <ac:chgData name="Daniel Margetic (SECURITY)" userId="ee2278a4-4fec-4cd0-81f2-44424f444fea" providerId="ADAL" clId="{419864AD-0CCB-4F8F-B492-769EDE0EEF25}" dt="2023-11-22T02:10:04.971" v="1937" actId="20577"/>
          <ac:spMkLst>
            <pc:docMk/>
            <pc:sldMk cId="505978466" sldId="2142532424"/>
            <ac:spMk id="25" creationId="{92D996AE-5E09-476E-81FB-22FA58980C80}"/>
          </ac:spMkLst>
        </pc:spChg>
        <pc:spChg chg="mod">
          <ac:chgData name="Daniel Margetic (SECURITY)" userId="ee2278a4-4fec-4cd0-81f2-44424f444fea" providerId="ADAL" clId="{419864AD-0CCB-4F8F-B492-769EDE0EEF25}" dt="2023-11-22T02:10:05.188" v="1993" actId="20577"/>
          <ac:spMkLst>
            <pc:docMk/>
            <pc:sldMk cId="505978466" sldId="2142532424"/>
            <ac:spMk id="27" creationId="{4976D953-E6C7-72EC-1F0F-168561210E81}"/>
          </ac:spMkLst>
        </pc:spChg>
        <pc:spChg chg="mod">
          <ac:chgData name="Daniel Margetic (SECURITY)" userId="ee2278a4-4fec-4cd0-81f2-44424f444fea" providerId="ADAL" clId="{419864AD-0CCB-4F8F-B492-769EDE0EEF25}" dt="2023-11-22T02:10:05.204" v="1999" actId="20577"/>
          <ac:spMkLst>
            <pc:docMk/>
            <pc:sldMk cId="505978466" sldId="2142532424"/>
            <ac:spMk id="36" creationId="{A602988C-DDDA-DDBF-4079-F843938159FB}"/>
          </ac:spMkLst>
        </pc:spChg>
        <pc:spChg chg="mod">
          <ac:chgData name="Daniel Margetic (SECURITY)" userId="ee2278a4-4fec-4cd0-81f2-44424f444fea" providerId="ADAL" clId="{419864AD-0CCB-4F8F-B492-769EDE0EEF25}" dt="2023-11-22T02:10:05.210" v="2000" actId="20577"/>
          <ac:spMkLst>
            <pc:docMk/>
            <pc:sldMk cId="505978466" sldId="2142532424"/>
            <ac:spMk id="37" creationId="{F4571528-C912-862D-3B32-3DA7DF7811FE}"/>
          </ac:spMkLst>
        </pc:spChg>
        <pc:spChg chg="mod">
          <ac:chgData name="Daniel Margetic (SECURITY)" userId="ee2278a4-4fec-4cd0-81f2-44424f444fea" providerId="ADAL" clId="{419864AD-0CCB-4F8F-B492-769EDE0EEF25}" dt="2023-11-22T02:10:05.229" v="2006" actId="20577"/>
          <ac:spMkLst>
            <pc:docMk/>
            <pc:sldMk cId="505978466" sldId="2142532424"/>
            <ac:spMk id="39" creationId="{5543250D-67A3-CFE0-C0FF-CA25504BECE5}"/>
          </ac:spMkLst>
        </pc:spChg>
        <pc:spChg chg="mod">
          <ac:chgData name="Daniel Margetic (SECURITY)" userId="ee2278a4-4fec-4cd0-81f2-44424f444fea" providerId="ADAL" clId="{419864AD-0CCB-4F8F-B492-769EDE0EEF25}" dt="2023-11-22T02:10:05.235" v="2007" actId="20577"/>
          <ac:spMkLst>
            <pc:docMk/>
            <pc:sldMk cId="505978466" sldId="2142532424"/>
            <ac:spMk id="40" creationId="{2D9B9717-E01F-1D95-0AE4-2074F9F92C37}"/>
          </ac:spMkLst>
        </pc:spChg>
        <pc:spChg chg="mod">
          <ac:chgData name="Daniel Margetic (SECURITY)" userId="ee2278a4-4fec-4cd0-81f2-44424f444fea" providerId="ADAL" clId="{419864AD-0CCB-4F8F-B492-769EDE0EEF25}" dt="2023-11-22T02:10:05.011" v="1943" actId="20577"/>
          <ac:spMkLst>
            <pc:docMk/>
            <pc:sldMk cId="505978466" sldId="2142532424"/>
            <ac:spMk id="41" creationId="{5F718C7C-8E6C-4F1F-880F-BE556A2A4FA1}"/>
          </ac:spMkLst>
        </pc:spChg>
        <pc:spChg chg="mod">
          <ac:chgData name="Daniel Margetic (SECURITY)" userId="ee2278a4-4fec-4cd0-81f2-44424f444fea" providerId="ADAL" clId="{419864AD-0CCB-4F8F-B492-769EDE0EEF25}" dt="2023-11-22T02:10:05.016" v="1944" actId="20577"/>
          <ac:spMkLst>
            <pc:docMk/>
            <pc:sldMk cId="505978466" sldId="2142532424"/>
            <ac:spMk id="43" creationId="{9A0E3318-F6C4-42EA-8925-F6A87532565D}"/>
          </ac:spMkLst>
        </pc:spChg>
        <pc:spChg chg="mod">
          <ac:chgData name="Daniel Margetic (SECURITY)" userId="ee2278a4-4fec-4cd0-81f2-44424f444fea" providerId="ADAL" clId="{419864AD-0CCB-4F8F-B492-769EDE0EEF25}" dt="2023-11-22T02:10:05.036" v="1950" actId="20577"/>
          <ac:spMkLst>
            <pc:docMk/>
            <pc:sldMk cId="505978466" sldId="2142532424"/>
            <ac:spMk id="47" creationId="{97A63E6B-1073-45D8-81B7-6FB833A473A3}"/>
          </ac:spMkLst>
        </pc:spChg>
        <pc:spChg chg="mod">
          <ac:chgData name="Daniel Margetic (SECURITY)" userId="ee2278a4-4fec-4cd0-81f2-44424f444fea" providerId="ADAL" clId="{419864AD-0CCB-4F8F-B492-769EDE0EEF25}" dt="2023-11-22T02:10:05.045" v="1951" actId="20577"/>
          <ac:spMkLst>
            <pc:docMk/>
            <pc:sldMk cId="505978466" sldId="2142532424"/>
            <ac:spMk id="49" creationId="{D8B9A33B-ADD7-4791-8FF2-6D7E50EF2C36}"/>
          </ac:spMkLst>
        </pc:spChg>
        <pc:spChg chg="mod">
          <ac:chgData name="Daniel Margetic (SECURITY)" userId="ee2278a4-4fec-4cd0-81f2-44424f444fea" providerId="ADAL" clId="{419864AD-0CCB-4F8F-B492-769EDE0EEF25}" dt="2023-11-22T02:10:05.062" v="1957" actId="20577"/>
          <ac:spMkLst>
            <pc:docMk/>
            <pc:sldMk cId="505978466" sldId="2142532424"/>
            <ac:spMk id="53" creationId="{DE4F2781-57BF-400E-9776-D0CB596ECA76}"/>
          </ac:spMkLst>
        </pc:spChg>
        <pc:spChg chg="mod">
          <ac:chgData name="Daniel Margetic (SECURITY)" userId="ee2278a4-4fec-4cd0-81f2-44424f444fea" providerId="ADAL" clId="{419864AD-0CCB-4F8F-B492-769EDE0EEF25}" dt="2023-11-22T02:10:05.066" v="1958" actId="20577"/>
          <ac:spMkLst>
            <pc:docMk/>
            <pc:sldMk cId="505978466" sldId="2142532424"/>
            <ac:spMk id="55" creationId="{89E44410-8F83-483F-AF65-068A8FA9E76C}"/>
          </ac:spMkLst>
        </pc:spChg>
        <pc:spChg chg="mod">
          <ac:chgData name="Daniel Margetic (SECURITY)" userId="ee2278a4-4fec-4cd0-81f2-44424f444fea" providerId="ADAL" clId="{419864AD-0CCB-4F8F-B492-769EDE0EEF25}" dt="2023-11-22T02:10:05.159" v="1985" actId="20577"/>
          <ac:spMkLst>
            <pc:docMk/>
            <pc:sldMk cId="505978466" sldId="2142532424"/>
            <ac:spMk id="58" creationId="{68111BEC-B35B-A65C-5898-A3D5E3D8520B}"/>
          </ac:spMkLst>
        </pc:spChg>
        <pc:spChg chg="mod">
          <ac:chgData name="Daniel Margetic (SECURITY)" userId="ee2278a4-4fec-4cd0-81f2-44424f444fea" providerId="ADAL" clId="{419864AD-0CCB-4F8F-B492-769EDE0EEF25}" dt="2023-11-22T02:10:05.085" v="1964" actId="20577"/>
          <ac:spMkLst>
            <pc:docMk/>
            <pc:sldMk cId="505978466" sldId="2142532424"/>
            <ac:spMk id="59" creationId="{91C29F1C-4489-4EBD-A4B7-A32D7A563807}"/>
          </ac:spMkLst>
        </pc:spChg>
        <pc:spChg chg="mod">
          <ac:chgData name="Daniel Margetic (SECURITY)" userId="ee2278a4-4fec-4cd0-81f2-44424f444fea" providerId="ADAL" clId="{419864AD-0CCB-4F8F-B492-769EDE0EEF25}" dt="2023-11-22T02:10:05.165" v="1986" actId="20577"/>
          <ac:spMkLst>
            <pc:docMk/>
            <pc:sldMk cId="505978466" sldId="2142532424"/>
            <ac:spMk id="60" creationId="{AD2213D7-B94F-85E9-34DC-C57FCA787D02}"/>
          </ac:spMkLst>
        </pc:spChg>
        <pc:spChg chg="mod">
          <ac:chgData name="Daniel Margetic (SECURITY)" userId="ee2278a4-4fec-4cd0-81f2-44424f444fea" providerId="ADAL" clId="{419864AD-0CCB-4F8F-B492-769EDE0EEF25}" dt="2023-11-22T02:10:05.092" v="1965" actId="20577"/>
          <ac:spMkLst>
            <pc:docMk/>
            <pc:sldMk cId="505978466" sldId="2142532424"/>
            <ac:spMk id="61" creationId="{89C2434E-16C4-48B5-AA76-0F387E7C12B5}"/>
          </ac:spMkLst>
        </pc:spChg>
        <pc:picChg chg="add mod">
          <ac:chgData name="Daniel Margetic (SECURITY)" userId="ee2278a4-4fec-4cd0-81f2-44424f444fea" providerId="ADAL" clId="{419864AD-0CCB-4F8F-B492-769EDE0EEF25}" dt="2023-11-22T02:10:04.961" v="1935"/>
          <ac:picMkLst>
            <pc:docMk/>
            <pc:sldMk cId="505978466" sldId="2142532424"/>
            <ac:picMk id="32" creationId="{DC2ECD8B-0292-7E27-F1D7-C18D5F1D4445}"/>
          </ac:picMkLst>
        </pc:picChg>
        <pc:picChg chg="add mod">
          <ac:chgData name="Daniel Margetic (SECURITY)" userId="ee2278a4-4fec-4cd0-81f2-44424f444fea" providerId="ADAL" clId="{419864AD-0CCB-4F8F-B492-769EDE0EEF25}" dt="2023-11-22T02:10:05.003" v="1942"/>
          <ac:picMkLst>
            <pc:docMk/>
            <pc:sldMk cId="505978466" sldId="2142532424"/>
            <ac:picMk id="34" creationId="{BE425746-F33C-FB04-8F0D-46C9892499D2}"/>
          </ac:picMkLst>
        </pc:picChg>
        <pc:picChg chg="add mod">
          <ac:chgData name="Daniel Margetic (SECURITY)" userId="ee2278a4-4fec-4cd0-81f2-44424f444fea" providerId="ADAL" clId="{419864AD-0CCB-4F8F-B492-769EDE0EEF25}" dt="2023-11-22T02:10:05.030" v="1949"/>
          <ac:picMkLst>
            <pc:docMk/>
            <pc:sldMk cId="505978466" sldId="2142532424"/>
            <ac:picMk id="35" creationId="{497EBE8C-363D-DD9C-DF16-47708430B99D}"/>
          </ac:picMkLst>
        </pc:picChg>
        <pc:picChg chg="add mod">
          <ac:chgData name="Daniel Margetic (SECURITY)" userId="ee2278a4-4fec-4cd0-81f2-44424f444fea" providerId="ADAL" clId="{419864AD-0CCB-4F8F-B492-769EDE0EEF25}" dt="2023-11-22T02:10:05.056" v="1956"/>
          <ac:picMkLst>
            <pc:docMk/>
            <pc:sldMk cId="505978466" sldId="2142532424"/>
            <ac:picMk id="44" creationId="{8E95A8CF-12B1-EECD-839A-4B4684D6845A}"/>
          </ac:picMkLst>
        </pc:picChg>
        <pc:picChg chg="add mod">
          <ac:chgData name="Daniel Margetic (SECURITY)" userId="ee2278a4-4fec-4cd0-81f2-44424f444fea" providerId="ADAL" clId="{419864AD-0CCB-4F8F-B492-769EDE0EEF25}" dt="2023-11-22T02:10:05.080" v="1963"/>
          <ac:picMkLst>
            <pc:docMk/>
            <pc:sldMk cId="505978466" sldId="2142532424"/>
            <ac:picMk id="46" creationId="{F9B02C9D-3688-430C-537B-56BEC977B9FB}"/>
          </ac:picMkLst>
        </pc:picChg>
        <pc:picChg chg="add mod">
          <ac:chgData name="Daniel Margetic (SECURITY)" userId="ee2278a4-4fec-4cd0-81f2-44424f444fea" providerId="ADAL" clId="{419864AD-0CCB-4F8F-B492-769EDE0EEF25}" dt="2023-11-22T02:10:05.105" v="1970"/>
          <ac:picMkLst>
            <pc:docMk/>
            <pc:sldMk cId="505978466" sldId="2142532424"/>
            <ac:picMk id="48" creationId="{9C39EAAB-A5FC-0562-19F8-7A81EB0C547A}"/>
          </ac:picMkLst>
        </pc:picChg>
        <pc:picChg chg="add mod">
          <ac:chgData name="Daniel Margetic (SECURITY)" userId="ee2278a4-4fec-4cd0-81f2-44424f444fea" providerId="ADAL" clId="{419864AD-0CCB-4F8F-B492-769EDE0EEF25}" dt="2023-11-22T02:10:05.131" v="1977"/>
          <ac:picMkLst>
            <pc:docMk/>
            <pc:sldMk cId="505978466" sldId="2142532424"/>
            <ac:picMk id="50" creationId="{D08CD7B7-DE05-D219-C1A8-9F7C23F6CEA3}"/>
          </ac:picMkLst>
        </pc:picChg>
        <pc:picChg chg="add mod">
          <ac:chgData name="Daniel Margetic (SECURITY)" userId="ee2278a4-4fec-4cd0-81f2-44424f444fea" providerId="ADAL" clId="{419864AD-0CCB-4F8F-B492-769EDE0EEF25}" dt="2023-11-22T02:10:05.153" v="1984"/>
          <ac:picMkLst>
            <pc:docMk/>
            <pc:sldMk cId="505978466" sldId="2142532424"/>
            <ac:picMk id="52" creationId="{754F4A12-FA17-B0A4-2975-6709BC1B95B3}"/>
          </ac:picMkLst>
        </pc:picChg>
        <pc:picChg chg="add mod">
          <ac:chgData name="Daniel Margetic (SECURITY)" userId="ee2278a4-4fec-4cd0-81f2-44424f444fea" providerId="ADAL" clId="{419864AD-0CCB-4F8F-B492-769EDE0EEF25}" dt="2023-11-22T02:10:05.176" v="1991"/>
          <ac:picMkLst>
            <pc:docMk/>
            <pc:sldMk cId="505978466" sldId="2142532424"/>
            <ac:picMk id="54" creationId="{7ED20B34-F69C-A631-5A00-B387372CAECF}"/>
          </ac:picMkLst>
        </pc:picChg>
        <pc:picChg chg="add mod">
          <ac:chgData name="Daniel Margetic (SECURITY)" userId="ee2278a4-4fec-4cd0-81f2-44424f444fea" providerId="ADAL" clId="{419864AD-0CCB-4F8F-B492-769EDE0EEF25}" dt="2023-11-22T02:10:05.199" v="1998"/>
          <ac:picMkLst>
            <pc:docMk/>
            <pc:sldMk cId="505978466" sldId="2142532424"/>
            <ac:picMk id="56" creationId="{E10D353B-71C1-E8C6-99FD-9CE65124428D}"/>
          </ac:picMkLst>
        </pc:picChg>
        <pc:picChg chg="add mod">
          <ac:chgData name="Daniel Margetic (SECURITY)" userId="ee2278a4-4fec-4cd0-81f2-44424f444fea" providerId="ADAL" clId="{419864AD-0CCB-4F8F-B492-769EDE0EEF25}" dt="2023-11-22T02:10:05.221" v="2005"/>
          <ac:picMkLst>
            <pc:docMk/>
            <pc:sldMk cId="505978466" sldId="2142532424"/>
            <ac:picMk id="62" creationId="{B5F63D52-E589-11BD-5C3D-C83D4AA825D9}"/>
          </ac:picMkLst>
        </pc:picChg>
        <pc:picChg chg="add mod">
          <ac:chgData name="Daniel Margetic (SECURITY)" userId="ee2278a4-4fec-4cd0-81f2-44424f444fea" providerId="ADAL" clId="{419864AD-0CCB-4F8F-B492-769EDE0EEF25}" dt="2023-11-22T02:10:05.247" v="2012"/>
          <ac:picMkLst>
            <pc:docMk/>
            <pc:sldMk cId="505978466" sldId="2142532424"/>
            <ac:picMk id="64" creationId="{600DBD20-5D8E-DF4F-FA15-FE2172095FCC}"/>
          </ac:picMkLst>
        </pc:picChg>
        <pc:cxnChg chg="mod">
          <ac:chgData name="Daniel Margetic (SECURITY)" userId="ee2278a4-4fec-4cd0-81f2-44424f444fea" providerId="ADAL" clId="{419864AD-0CCB-4F8F-B492-769EDE0EEF25}" dt="2023-11-22T02:10:04.845" v="1928"/>
          <ac:cxnSpMkLst>
            <pc:docMk/>
            <pc:sldMk cId="505978466" sldId="2142532424"/>
            <ac:cxnSpMk id="23" creationId="{AB43E8F0-8C3C-4F1E-919E-E1ECE342E8DE}"/>
          </ac:cxnSpMkLst>
        </pc:cxnChg>
      </pc:sldChg>
      <pc:sldChg chg="addSp modSp add del mod ord">
        <pc:chgData name="Daniel Margetic (SECURITY)" userId="ee2278a4-4fec-4cd0-81f2-44424f444fea" providerId="ADAL" clId="{419864AD-0CCB-4F8F-B492-769EDE0EEF25}" dt="2023-11-23T13:41:15.379" v="5492" actId="47"/>
        <pc:sldMkLst>
          <pc:docMk/>
          <pc:sldMk cId="846841910" sldId="2142532424"/>
        </pc:sldMkLst>
        <pc:spChg chg="mod">
          <ac:chgData name="Daniel Margetic (SECURITY)" userId="ee2278a4-4fec-4cd0-81f2-44424f444fea" providerId="ADAL" clId="{419864AD-0CCB-4F8F-B492-769EDE0EEF25}" dt="2023-11-23T13:39:06.643" v="5086" actId="20577"/>
          <ac:spMkLst>
            <pc:docMk/>
            <pc:sldMk cId="846841910" sldId="2142532424"/>
            <ac:spMk id="3" creationId="{02A2312C-B6C0-45C8-BA07-32B020802FF8}"/>
          </ac:spMkLst>
        </pc:spChg>
        <pc:spChg chg="mod">
          <ac:chgData name="Daniel Margetic (SECURITY)" userId="ee2278a4-4fec-4cd0-81f2-44424f444fea" providerId="ADAL" clId="{419864AD-0CCB-4F8F-B492-769EDE0EEF25}" dt="2023-11-23T13:39:06.647" v="5087" actId="20577"/>
          <ac:spMkLst>
            <pc:docMk/>
            <pc:sldMk cId="846841910" sldId="2142532424"/>
            <ac:spMk id="5" creationId="{449B3142-8E14-463C-9568-B853FC4E00D8}"/>
          </ac:spMkLst>
        </pc:spChg>
        <pc:spChg chg="mod">
          <ac:chgData name="Daniel Margetic (SECURITY)" userId="ee2278a4-4fec-4cd0-81f2-44424f444fea" providerId="ADAL" clId="{419864AD-0CCB-4F8F-B492-769EDE0EEF25}" dt="2023-11-23T13:39:06.359" v="5034" actId="20577"/>
          <ac:spMkLst>
            <pc:docMk/>
            <pc:sldMk cId="846841910" sldId="2142532424"/>
            <ac:spMk id="8" creationId="{3E3E86A1-51F0-4ACE-9110-65C339009DC5}"/>
          </ac:spMkLst>
        </pc:spChg>
        <pc:spChg chg="mod">
          <ac:chgData name="Daniel Margetic (SECURITY)" userId="ee2278a4-4fec-4cd0-81f2-44424f444fea" providerId="ADAL" clId="{419864AD-0CCB-4F8F-B492-769EDE0EEF25}" dt="2023-11-23T13:39:06.371" v="5035" actId="20577"/>
          <ac:spMkLst>
            <pc:docMk/>
            <pc:sldMk cId="846841910" sldId="2142532424"/>
            <ac:spMk id="9" creationId="{03055892-809B-4369-8DC3-837607F92822}"/>
          </ac:spMkLst>
        </pc:spChg>
        <pc:spChg chg="mod">
          <ac:chgData name="Daniel Margetic (SECURITY)" userId="ee2278a4-4fec-4cd0-81f2-44424f444fea" providerId="ADAL" clId="{419864AD-0CCB-4F8F-B492-769EDE0EEF25}" dt="2023-11-23T13:39:06.663" v="5094" actId="20577"/>
          <ac:spMkLst>
            <pc:docMk/>
            <pc:sldMk cId="846841910" sldId="2142532424"/>
            <ac:spMk id="12" creationId="{BF878C93-8775-4329-AC41-FB6E5F1F9E5D}"/>
          </ac:spMkLst>
        </pc:spChg>
        <pc:spChg chg="mod">
          <ac:chgData name="Daniel Margetic (SECURITY)" userId="ee2278a4-4fec-4cd0-81f2-44424f444fea" providerId="ADAL" clId="{419864AD-0CCB-4F8F-B492-769EDE0EEF25}" dt="2023-11-23T13:39:06.666" v="5095" actId="20577"/>
          <ac:spMkLst>
            <pc:docMk/>
            <pc:sldMk cId="846841910" sldId="2142532424"/>
            <ac:spMk id="13" creationId="{DEACA864-3795-4B65-93F0-66CF1A79BB5F}"/>
          </ac:spMkLst>
        </pc:spChg>
        <pc:spChg chg="mod">
          <ac:chgData name="Daniel Margetic (SECURITY)" userId="ee2278a4-4fec-4cd0-81f2-44424f444fea" providerId="ADAL" clId="{419864AD-0CCB-4F8F-B492-769EDE0EEF25}" dt="2023-11-23T13:39:06.466" v="5038" actId="20577"/>
          <ac:spMkLst>
            <pc:docMk/>
            <pc:sldMk cId="846841910" sldId="2142532424"/>
            <ac:spMk id="16" creationId="{8FAEC4C6-4999-49FA-9A20-D5286ACF228D}"/>
          </ac:spMkLst>
        </pc:spChg>
        <pc:spChg chg="mod">
          <ac:chgData name="Daniel Margetic (SECURITY)" userId="ee2278a4-4fec-4cd0-81f2-44424f444fea" providerId="ADAL" clId="{419864AD-0CCB-4F8F-B492-769EDE0EEF25}" dt="2023-11-23T13:39:06.477" v="5039" actId="20577"/>
          <ac:spMkLst>
            <pc:docMk/>
            <pc:sldMk cId="846841910" sldId="2142532424"/>
            <ac:spMk id="18" creationId="{534C3077-CDBF-4AF7-9BDC-213801286609}"/>
          </ac:spMkLst>
        </pc:spChg>
        <pc:spChg chg="mod">
          <ac:chgData name="Daniel Margetic (SECURITY)" userId="ee2278a4-4fec-4cd0-81f2-44424f444fea" providerId="ADAL" clId="{419864AD-0CCB-4F8F-B492-769EDE0EEF25}" dt="2023-11-23T13:39:06.704" v="5110" actId="20577"/>
          <ac:spMkLst>
            <pc:docMk/>
            <pc:sldMk cId="846841910" sldId="2142532424"/>
            <ac:spMk id="21" creationId="{BD72CBD1-F987-DC47-6246-CDC9B07A9F66}"/>
          </ac:spMkLst>
        </pc:spChg>
        <pc:spChg chg="mod">
          <ac:chgData name="Daniel Margetic (SECURITY)" userId="ee2278a4-4fec-4cd0-81f2-44424f444fea" providerId="ADAL" clId="{419864AD-0CCB-4F8F-B492-769EDE0EEF25}" dt="2023-11-23T13:39:06.496" v="5046" actId="20577"/>
          <ac:spMkLst>
            <pc:docMk/>
            <pc:sldMk cId="846841910" sldId="2142532424"/>
            <ac:spMk id="22" creationId="{26EC3D75-A7AA-419E-954A-541DBD940CE3}"/>
          </ac:spMkLst>
        </pc:spChg>
        <pc:spChg chg="mod">
          <ac:chgData name="Daniel Margetic (SECURITY)" userId="ee2278a4-4fec-4cd0-81f2-44424f444fea" providerId="ADAL" clId="{419864AD-0CCB-4F8F-B492-769EDE0EEF25}" dt="2023-11-23T13:39:06.503" v="5047" actId="20577"/>
          <ac:spMkLst>
            <pc:docMk/>
            <pc:sldMk cId="846841910" sldId="2142532424"/>
            <ac:spMk id="25" creationId="{92D996AE-5E09-476E-81FB-22FA58980C80}"/>
          </ac:spMkLst>
        </pc:spChg>
        <pc:spChg chg="mod">
          <ac:chgData name="Daniel Margetic (SECURITY)" userId="ee2278a4-4fec-4cd0-81f2-44424f444fea" providerId="ADAL" clId="{419864AD-0CCB-4F8F-B492-769EDE0EEF25}" dt="2023-11-23T13:39:06.710" v="5111" actId="20577"/>
          <ac:spMkLst>
            <pc:docMk/>
            <pc:sldMk cId="846841910" sldId="2142532424"/>
            <ac:spMk id="27" creationId="{4976D953-E6C7-72EC-1F0F-168561210E81}"/>
          </ac:spMkLst>
        </pc:spChg>
        <pc:spChg chg="mod">
          <ac:chgData name="Daniel Margetic (SECURITY)" userId="ee2278a4-4fec-4cd0-81f2-44424f444fea" providerId="ADAL" clId="{419864AD-0CCB-4F8F-B492-769EDE0EEF25}" dt="2023-11-23T13:39:06.727" v="5118" actId="20577"/>
          <ac:spMkLst>
            <pc:docMk/>
            <pc:sldMk cId="846841910" sldId="2142532424"/>
            <ac:spMk id="36" creationId="{A602988C-DDDA-DDBF-4079-F843938159FB}"/>
          </ac:spMkLst>
        </pc:spChg>
        <pc:spChg chg="mod">
          <ac:chgData name="Daniel Margetic (SECURITY)" userId="ee2278a4-4fec-4cd0-81f2-44424f444fea" providerId="ADAL" clId="{419864AD-0CCB-4F8F-B492-769EDE0EEF25}" dt="2023-11-23T13:39:06.731" v="5119" actId="20577"/>
          <ac:spMkLst>
            <pc:docMk/>
            <pc:sldMk cId="846841910" sldId="2142532424"/>
            <ac:spMk id="37" creationId="{F4571528-C912-862D-3B32-3DA7DF7811FE}"/>
          </ac:spMkLst>
        </pc:spChg>
        <pc:spChg chg="mod">
          <ac:chgData name="Daniel Margetic (SECURITY)" userId="ee2278a4-4fec-4cd0-81f2-44424f444fea" providerId="ADAL" clId="{419864AD-0CCB-4F8F-B492-769EDE0EEF25}" dt="2023-11-23T13:39:06.743" v="5126" actId="20577"/>
          <ac:spMkLst>
            <pc:docMk/>
            <pc:sldMk cId="846841910" sldId="2142532424"/>
            <ac:spMk id="39" creationId="{5543250D-67A3-CFE0-C0FF-CA25504BECE5}"/>
          </ac:spMkLst>
        </pc:spChg>
        <pc:spChg chg="mod">
          <ac:chgData name="Daniel Margetic (SECURITY)" userId="ee2278a4-4fec-4cd0-81f2-44424f444fea" providerId="ADAL" clId="{419864AD-0CCB-4F8F-B492-769EDE0EEF25}" dt="2023-11-23T13:39:06.743" v="5127" actId="20577"/>
          <ac:spMkLst>
            <pc:docMk/>
            <pc:sldMk cId="846841910" sldId="2142532424"/>
            <ac:spMk id="40" creationId="{2D9B9717-E01F-1D95-0AE4-2074F9F92C37}"/>
          </ac:spMkLst>
        </pc:spChg>
        <pc:spChg chg="mod">
          <ac:chgData name="Daniel Margetic (SECURITY)" userId="ee2278a4-4fec-4cd0-81f2-44424f444fea" providerId="ADAL" clId="{419864AD-0CCB-4F8F-B492-769EDE0EEF25}" dt="2023-11-23T13:39:06.517" v="5054" actId="20577"/>
          <ac:spMkLst>
            <pc:docMk/>
            <pc:sldMk cId="846841910" sldId="2142532424"/>
            <ac:spMk id="41" creationId="{5F718C7C-8E6C-4F1F-880F-BE556A2A4FA1}"/>
          </ac:spMkLst>
        </pc:spChg>
        <pc:spChg chg="mod">
          <ac:chgData name="Daniel Margetic (SECURITY)" userId="ee2278a4-4fec-4cd0-81f2-44424f444fea" providerId="ADAL" clId="{419864AD-0CCB-4F8F-B492-769EDE0EEF25}" dt="2023-11-23T13:39:06.527" v="5055" actId="20577"/>
          <ac:spMkLst>
            <pc:docMk/>
            <pc:sldMk cId="846841910" sldId="2142532424"/>
            <ac:spMk id="43" creationId="{9A0E3318-F6C4-42EA-8925-F6A87532565D}"/>
          </ac:spMkLst>
        </pc:spChg>
        <pc:spChg chg="mod">
          <ac:chgData name="Daniel Margetic (SECURITY)" userId="ee2278a4-4fec-4cd0-81f2-44424f444fea" providerId="ADAL" clId="{419864AD-0CCB-4F8F-B492-769EDE0EEF25}" dt="2023-11-23T13:39:06.565" v="5062" actId="20577"/>
          <ac:spMkLst>
            <pc:docMk/>
            <pc:sldMk cId="846841910" sldId="2142532424"/>
            <ac:spMk id="47" creationId="{97A63E6B-1073-45D8-81B7-6FB833A473A3}"/>
          </ac:spMkLst>
        </pc:spChg>
        <pc:spChg chg="mod">
          <ac:chgData name="Daniel Margetic (SECURITY)" userId="ee2278a4-4fec-4cd0-81f2-44424f444fea" providerId="ADAL" clId="{419864AD-0CCB-4F8F-B492-769EDE0EEF25}" dt="2023-11-23T13:39:06.571" v="5063" actId="20577"/>
          <ac:spMkLst>
            <pc:docMk/>
            <pc:sldMk cId="846841910" sldId="2142532424"/>
            <ac:spMk id="49" creationId="{D8B9A33B-ADD7-4791-8FF2-6D7E50EF2C36}"/>
          </ac:spMkLst>
        </pc:spChg>
        <pc:spChg chg="mod">
          <ac:chgData name="Daniel Margetic (SECURITY)" userId="ee2278a4-4fec-4cd0-81f2-44424f444fea" providerId="ADAL" clId="{419864AD-0CCB-4F8F-B492-769EDE0EEF25}" dt="2023-11-23T13:39:06.584" v="5070" actId="20577"/>
          <ac:spMkLst>
            <pc:docMk/>
            <pc:sldMk cId="846841910" sldId="2142532424"/>
            <ac:spMk id="53" creationId="{DE4F2781-57BF-400E-9776-D0CB596ECA76}"/>
          </ac:spMkLst>
        </pc:spChg>
        <pc:spChg chg="mod">
          <ac:chgData name="Daniel Margetic (SECURITY)" userId="ee2278a4-4fec-4cd0-81f2-44424f444fea" providerId="ADAL" clId="{419864AD-0CCB-4F8F-B492-769EDE0EEF25}" dt="2023-11-23T13:39:06.584" v="5071" actId="20577"/>
          <ac:spMkLst>
            <pc:docMk/>
            <pc:sldMk cId="846841910" sldId="2142532424"/>
            <ac:spMk id="55" creationId="{89E44410-8F83-483F-AF65-068A8FA9E76C}"/>
          </ac:spMkLst>
        </pc:spChg>
        <pc:spChg chg="mod">
          <ac:chgData name="Daniel Margetic (SECURITY)" userId="ee2278a4-4fec-4cd0-81f2-44424f444fea" providerId="ADAL" clId="{419864AD-0CCB-4F8F-B492-769EDE0EEF25}" dt="2023-11-23T13:39:06.676" v="5102" actId="20577"/>
          <ac:spMkLst>
            <pc:docMk/>
            <pc:sldMk cId="846841910" sldId="2142532424"/>
            <ac:spMk id="58" creationId="{68111BEC-B35B-A65C-5898-A3D5E3D8520B}"/>
          </ac:spMkLst>
        </pc:spChg>
        <pc:spChg chg="mod">
          <ac:chgData name="Daniel Margetic (SECURITY)" userId="ee2278a4-4fec-4cd0-81f2-44424f444fea" providerId="ADAL" clId="{419864AD-0CCB-4F8F-B492-769EDE0EEF25}" dt="2023-11-23T13:39:06.616" v="5078" actId="20577"/>
          <ac:spMkLst>
            <pc:docMk/>
            <pc:sldMk cId="846841910" sldId="2142532424"/>
            <ac:spMk id="59" creationId="{91C29F1C-4489-4EBD-A4B7-A32D7A563807}"/>
          </ac:spMkLst>
        </pc:spChg>
        <pc:spChg chg="mod">
          <ac:chgData name="Daniel Margetic (SECURITY)" userId="ee2278a4-4fec-4cd0-81f2-44424f444fea" providerId="ADAL" clId="{419864AD-0CCB-4F8F-B492-769EDE0EEF25}" dt="2023-11-23T13:39:06.686" v="5103" actId="20577"/>
          <ac:spMkLst>
            <pc:docMk/>
            <pc:sldMk cId="846841910" sldId="2142532424"/>
            <ac:spMk id="60" creationId="{AD2213D7-B94F-85E9-34DC-C57FCA787D02}"/>
          </ac:spMkLst>
        </pc:spChg>
        <pc:spChg chg="mod">
          <ac:chgData name="Daniel Margetic (SECURITY)" userId="ee2278a4-4fec-4cd0-81f2-44424f444fea" providerId="ADAL" clId="{419864AD-0CCB-4F8F-B492-769EDE0EEF25}" dt="2023-11-23T13:39:06.616" v="5079" actId="20577"/>
          <ac:spMkLst>
            <pc:docMk/>
            <pc:sldMk cId="846841910" sldId="2142532424"/>
            <ac:spMk id="61" creationId="{89C2434E-16C4-48B5-AA76-0F387E7C12B5}"/>
          </ac:spMkLst>
        </pc:spChg>
        <pc:picChg chg="add mod">
          <ac:chgData name="Daniel Margetic (SECURITY)" userId="ee2278a4-4fec-4cd0-81f2-44424f444fea" providerId="ADAL" clId="{419864AD-0CCB-4F8F-B492-769EDE0EEF25}" dt="2023-11-23T13:39:06.491" v="5045"/>
          <ac:picMkLst>
            <pc:docMk/>
            <pc:sldMk cId="846841910" sldId="2142532424"/>
            <ac:picMk id="32" creationId="{B661E714-0D46-8F43-2D68-F9BCF5574EFD}"/>
          </ac:picMkLst>
        </pc:picChg>
        <pc:picChg chg="add mod">
          <ac:chgData name="Daniel Margetic (SECURITY)" userId="ee2278a4-4fec-4cd0-81f2-44424f444fea" providerId="ADAL" clId="{419864AD-0CCB-4F8F-B492-769EDE0EEF25}" dt="2023-11-23T13:39:06.517" v="5053"/>
          <ac:picMkLst>
            <pc:docMk/>
            <pc:sldMk cId="846841910" sldId="2142532424"/>
            <ac:picMk id="34" creationId="{6263F602-A25C-CD3C-7B15-C3184B3711DC}"/>
          </ac:picMkLst>
        </pc:picChg>
        <pc:picChg chg="add mod">
          <ac:chgData name="Daniel Margetic (SECURITY)" userId="ee2278a4-4fec-4cd0-81f2-44424f444fea" providerId="ADAL" clId="{419864AD-0CCB-4F8F-B492-769EDE0EEF25}" dt="2023-11-23T13:39:06.560" v="5061"/>
          <ac:picMkLst>
            <pc:docMk/>
            <pc:sldMk cId="846841910" sldId="2142532424"/>
            <ac:picMk id="35" creationId="{318B10D4-9F23-691C-A9F2-324D0C438E99}"/>
          </ac:picMkLst>
        </pc:picChg>
        <pc:picChg chg="add mod">
          <ac:chgData name="Daniel Margetic (SECURITY)" userId="ee2278a4-4fec-4cd0-81f2-44424f444fea" providerId="ADAL" clId="{419864AD-0CCB-4F8F-B492-769EDE0EEF25}" dt="2023-11-23T13:39:06.583" v="5069"/>
          <ac:picMkLst>
            <pc:docMk/>
            <pc:sldMk cId="846841910" sldId="2142532424"/>
            <ac:picMk id="44" creationId="{67FD8645-91B8-207F-91F5-416B2CE9B2D2}"/>
          </ac:picMkLst>
        </pc:picChg>
        <pc:picChg chg="add mod">
          <ac:chgData name="Daniel Margetic (SECURITY)" userId="ee2278a4-4fec-4cd0-81f2-44424f444fea" providerId="ADAL" clId="{419864AD-0CCB-4F8F-B492-769EDE0EEF25}" dt="2023-11-23T13:39:06.613" v="5077"/>
          <ac:picMkLst>
            <pc:docMk/>
            <pc:sldMk cId="846841910" sldId="2142532424"/>
            <ac:picMk id="46" creationId="{26BDAB16-BA72-B979-AADC-FF7FC43CC192}"/>
          </ac:picMkLst>
        </pc:picChg>
        <pc:picChg chg="add mod">
          <ac:chgData name="Daniel Margetic (SECURITY)" userId="ee2278a4-4fec-4cd0-81f2-44424f444fea" providerId="ADAL" clId="{419864AD-0CCB-4F8F-B492-769EDE0EEF25}" dt="2023-11-23T13:39:06.639" v="5085"/>
          <ac:picMkLst>
            <pc:docMk/>
            <pc:sldMk cId="846841910" sldId="2142532424"/>
            <ac:picMk id="48" creationId="{3FA624F0-15A1-1754-50A2-2F0921634DF7}"/>
          </ac:picMkLst>
        </pc:picChg>
        <pc:picChg chg="add mod">
          <ac:chgData name="Daniel Margetic (SECURITY)" userId="ee2278a4-4fec-4cd0-81f2-44424f444fea" providerId="ADAL" clId="{419864AD-0CCB-4F8F-B492-769EDE0EEF25}" dt="2023-11-23T13:39:06.659" v="5093"/>
          <ac:picMkLst>
            <pc:docMk/>
            <pc:sldMk cId="846841910" sldId="2142532424"/>
            <ac:picMk id="50" creationId="{F37A5E15-CECB-6F3E-3FAE-0ADD48578DC1}"/>
          </ac:picMkLst>
        </pc:picChg>
        <pc:picChg chg="add mod">
          <ac:chgData name="Daniel Margetic (SECURITY)" userId="ee2278a4-4fec-4cd0-81f2-44424f444fea" providerId="ADAL" clId="{419864AD-0CCB-4F8F-B492-769EDE0EEF25}" dt="2023-11-23T13:39:06.676" v="5101"/>
          <ac:picMkLst>
            <pc:docMk/>
            <pc:sldMk cId="846841910" sldId="2142532424"/>
            <ac:picMk id="52" creationId="{2F938EB0-D3DD-ABF6-A5E9-99D5F51028FC}"/>
          </ac:picMkLst>
        </pc:picChg>
        <pc:picChg chg="add mod">
          <ac:chgData name="Daniel Margetic (SECURITY)" userId="ee2278a4-4fec-4cd0-81f2-44424f444fea" providerId="ADAL" clId="{419864AD-0CCB-4F8F-B492-769EDE0EEF25}" dt="2023-11-23T13:39:06.698" v="5109"/>
          <ac:picMkLst>
            <pc:docMk/>
            <pc:sldMk cId="846841910" sldId="2142532424"/>
            <ac:picMk id="54" creationId="{261BD1C8-BBA8-590F-B6BF-8AAE774C705E}"/>
          </ac:picMkLst>
        </pc:picChg>
        <pc:picChg chg="add mod">
          <ac:chgData name="Daniel Margetic (SECURITY)" userId="ee2278a4-4fec-4cd0-81f2-44424f444fea" providerId="ADAL" clId="{419864AD-0CCB-4F8F-B492-769EDE0EEF25}" dt="2023-11-23T13:39:06.723" v="5117"/>
          <ac:picMkLst>
            <pc:docMk/>
            <pc:sldMk cId="846841910" sldId="2142532424"/>
            <ac:picMk id="56" creationId="{B3188723-1BD2-DA42-DE2C-29C450A231B9}"/>
          </ac:picMkLst>
        </pc:picChg>
        <pc:picChg chg="add mod">
          <ac:chgData name="Daniel Margetic (SECURITY)" userId="ee2278a4-4fec-4cd0-81f2-44424f444fea" providerId="ADAL" clId="{419864AD-0CCB-4F8F-B492-769EDE0EEF25}" dt="2023-11-23T13:39:06.743" v="5125"/>
          <ac:picMkLst>
            <pc:docMk/>
            <pc:sldMk cId="846841910" sldId="2142532424"/>
            <ac:picMk id="62" creationId="{90E250DB-82C4-A8FA-0ED2-10A342B76294}"/>
          </ac:picMkLst>
        </pc:picChg>
        <pc:picChg chg="add mod">
          <ac:chgData name="Daniel Margetic (SECURITY)" userId="ee2278a4-4fec-4cd0-81f2-44424f444fea" providerId="ADAL" clId="{419864AD-0CCB-4F8F-B492-769EDE0EEF25}" dt="2023-11-23T13:39:06.762" v="5133"/>
          <ac:picMkLst>
            <pc:docMk/>
            <pc:sldMk cId="846841910" sldId="2142532424"/>
            <ac:picMk id="64" creationId="{FFCEFD5B-92B7-680E-3014-7585BD481464}"/>
          </ac:picMkLst>
        </pc:picChg>
        <pc:cxnChg chg="mod">
          <ac:chgData name="Daniel Margetic (SECURITY)" userId="ee2278a4-4fec-4cd0-81f2-44424f444fea" providerId="ADAL" clId="{419864AD-0CCB-4F8F-B492-769EDE0EEF25}" dt="2023-11-23T13:39:06.374" v="5037"/>
          <ac:cxnSpMkLst>
            <pc:docMk/>
            <pc:sldMk cId="846841910" sldId="2142532424"/>
            <ac:cxnSpMk id="23" creationId="{AB43E8F0-8C3C-4F1E-919E-E1ECE342E8DE}"/>
          </ac:cxnSpMkLst>
        </pc:cxnChg>
      </pc:sldChg>
      <pc:sldChg chg="modSp add del mod ord">
        <pc:chgData name="Daniel Margetic (SECURITY)" userId="ee2278a4-4fec-4cd0-81f2-44424f444fea" providerId="ADAL" clId="{419864AD-0CCB-4F8F-B492-769EDE0EEF25}" dt="2023-11-20T19:21:08.239" v="781" actId="47"/>
        <pc:sldMkLst>
          <pc:docMk/>
          <pc:sldMk cId="1062386500" sldId="2142532424"/>
        </pc:sldMkLst>
        <pc:spChg chg="mod">
          <ac:chgData name="Daniel Margetic (SECURITY)" userId="ee2278a4-4fec-4cd0-81f2-44424f444fea" providerId="ADAL" clId="{419864AD-0CCB-4F8F-B492-769EDE0EEF25}" dt="2023-11-17T01:45:12.238" v="517" actId="20577"/>
          <ac:spMkLst>
            <pc:docMk/>
            <pc:sldMk cId="1062386500" sldId="2142532424"/>
            <ac:spMk id="4" creationId="{FD92F025-1776-4403-B9D2-623921B955C4}"/>
          </ac:spMkLst>
        </pc:spChg>
        <pc:spChg chg="mod">
          <ac:chgData name="Daniel Margetic (SECURITY)" userId="ee2278a4-4fec-4cd0-81f2-44424f444fea" providerId="ADAL" clId="{419864AD-0CCB-4F8F-B492-769EDE0EEF25}" dt="2023-11-17T01:45:12.260" v="522" actId="20577"/>
          <ac:spMkLst>
            <pc:docMk/>
            <pc:sldMk cId="1062386500" sldId="2142532424"/>
            <ac:spMk id="5" creationId="{26DAAD99-B0A4-4450-8DD7-E1274ABD2AC4}"/>
          </ac:spMkLst>
        </pc:spChg>
        <pc:spChg chg="mod">
          <ac:chgData name="Daniel Margetic (SECURITY)" userId="ee2278a4-4fec-4cd0-81f2-44424f444fea" providerId="ADAL" clId="{419864AD-0CCB-4F8F-B492-769EDE0EEF25}" dt="2023-11-17T01:45:12.243" v="518" actId="20577"/>
          <ac:spMkLst>
            <pc:docMk/>
            <pc:sldMk cId="1062386500" sldId="2142532424"/>
            <ac:spMk id="8" creationId="{4B5C319F-B8B1-45BD-9E8E-CE6EA54E14C4}"/>
          </ac:spMkLst>
        </pc:spChg>
        <pc:spChg chg="mod">
          <ac:chgData name="Daniel Margetic (SECURITY)" userId="ee2278a4-4fec-4cd0-81f2-44424f444fea" providerId="ADAL" clId="{419864AD-0CCB-4F8F-B492-769EDE0EEF25}" dt="2023-11-17T01:45:12.253" v="521" actId="20577"/>
          <ac:spMkLst>
            <pc:docMk/>
            <pc:sldMk cId="1062386500" sldId="2142532424"/>
            <ac:spMk id="9" creationId="{B766487E-9ACD-4696-B909-0BD529DF9077}"/>
          </ac:spMkLst>
        </pc:spChg>
        <pc:spChg chg="mod">
          <ac:chgData name="Daniel Margetic (SECURITY)" userId="ee2278a4-4fec-4cd0-81f2-44424f444fea" providerId="ADAL" clId="{419864AD-0CCB-4F8F-B492-769EDE0EEF25}" dt="2023-11-17T01:45:12.267" v="523" actId="20577"/>
          <ac:spMkLst>
            <pc:docMk/>
            <pc:sldMk cId="1062386500" sldId="2142532424"/>
            <ac:spMk id="10" creationId="{16C628AB-B86D-42DC-BED2-78A954B9C5FA}"/>
          </ac:spMkLst>
        </pc:spChg>
        <pc:cxnChg chg="mod">
          <ac:chgData name="Daniel Margetic (SECURITY)" userId="ee2278a4-4fec-4cd0-81f2-44424f444fea" providerId="ADAL" clId="{419864AD-0CCB-4F8F-B492-769EDE0EEF25}" dt="2023-11-17T01:45:12.247" v="520"/>
          <ac:cxnSpMkLst>
            <pc:docMk/>
            <pc:sldMk cId="1062386500" sldId="2142532424"/>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181102242" sldId="2142532424"/>
        </pc:sldMkLst>
        <pc:spChg chg="mod">
          <ac:chgData name="Daniel Margetic (SECURITY)" userId="ee2278a4-4fec-4cd0-81f2-44424f444fea" providerId="ADAL" clId="{419864AD-0CCB-4F8F-B492-769EDE0EEF25}" dt="2023-11-23T13:00:42.811" v="3380" actId="20577"/>
          <ac:spMkLst>
            <pc:docMk/>
            <pc:sldMk cId="2181102242" sldId="2142532424"/>
            <ac:spMk id="4" creationId="{FD92F025-1776-4403-B9D2-623921B955C4}"/>
          </ac:spMkLst>
        </pc:spChg>
        <pc:spChg chg="mod">
          <ac:chgData name="Daniel Margetic (SECURITY)" userId="ee2278a4-4fec-4cd0-81f2-44424f444fea" providerId="ADAL" clId="{419864AD-0CCB-4F8F-B492-769EDE0EEF25}" dt="2023-11-23T13:00:42.836" v="3385" actId="20577"/>
          <ac:spMkLst>
            <pc:docMk/>
            <pc:sldMk cId="2181102242" sldId="2142532424"/>
            <ac:spMk id="5" creationId="{26DAAD99-B0A4-4450-8DD7-E1274ABD2AC4}"/>
          </ac:spMkLst>
        </pc:spChg>
        <pc:spChg chg="mod">
          <ac:chgData name="Daniel Margetic (SECURITY)" userId="ee2278a4-4fec-4cd0-81f2-44424f444fea" providerId="ADAL" clId="{419864AD-0CCB-4F8F-B492-769EDE0EEF25}" dt="2023-11-23T13:00:42.821" v="3381" actId="20577"/>
          <ac:spMkLst>
            <pc:docMk/>
            <pc:sldMk cId="2181102242" sldId="2142532424"/>
            <ac:spMk id="8" creationId="{4B5C319F-B8B1-45BD-9E8E-CE6EA54E14C4}"/>
          </ac:spMkLst>
        </pc:spChg>
        <pc:spChg chg="mod">
          <ac:chgData name="Daniel Margetic (SECURITY)" userId="ee2278a4-4fec-4cd0-81f2-44424f444fea" providerId="ADAL" clId="{419864AD-0CCB-4F8F-B492-769EDE0EEF25}" dt="2023-11-23T13:00:42.836" v="3384" actId="20577"/>
          <ac:spMkLst>
            <pc:docMk/>
            <pc:sldMk cId="2181102242" sldId="2142532424"/>
            <ac:spMk id="9" creationId="{B766487E-9ACD-4696-B909-0BD529DF9077}"/>
          </ac:spMkLst>
        </pc:spChg>
        <pc:spChg chg="mod">
          <ac:chgData name="Daniel Margetic (SECURITY)" userId="ee2278a4-4fec-4cd0-81f2-44424f444fea" providerId="ADAL" clId="{419864AD-0CCB-4F8F-B492-769EDE0EEF25}" dt="2023-11-23T13:00:42.842" v="3386" actId="20577"/>
          <ac:spMkLst>
            <pc:docMk/>
            <pc:sldMk cId="2181102242" sldId="2142532424"/>
            <ac:spMk id="10" creationId="{16C628AB-B86D-42DC-BED2-78A954B9C5FA}"/>
          </ac:spMkLst>
        </pc:spChg>
        <pc:cxnChg chg="mod">
          <ac:chgData name="Daniel Margetic (SECURITY)" userId="ee2278a4-4fec-4cd0-81f2-44424f444fea" providerId="ADAL" clId="{419864AD-0CCB-4F8F-B492-769EDE0EEF25}" dt="2023-11-23T13:00:42.821" v="3383"/>
          <ac:cxnSpMkLst>
            <pc:docMk/>
            <pc:sldMk cId="2181102242" sldId="2142532424"/>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1467263486" sldId="2142532425"/>
        </pc:sldMkLst>
        <pc:spChg chg="mod">
          <ac:chgData name="Daniel Margetic (SECURITY)" userId="ee2278a4-4fec-4cd0-81f2-44424f444fea" providerId="ADAL" clId="{419864AD-0CCB-4F8F-B492-769EDE0EEF25}" dt="2023-11-22T02:10:05.292" v="2016" actId="20577"/>
          <ac:spMkLst>
            <pc:docMk/>
            <pc:sldMk cId="1467263486" sldId="2142532425"/>
            <ac:spMk id="4" creationId="{FD92F025-1776-4403-B9D2-623921B955C4}"/>
          </ac:spMkLst>
        </pc:spChg>
        <pc:spChg chg="mod">
          <ac:chgData name="Daniel Margetic (SECURITY)" userId="ee2278a4-4fec-4cd0-81f2-44424f444fea" providerId="ADAL" clId="{419864AD-0CCB-4F8F-B492-769EDE0EEF25}" dt="2023-11-22T02:10:05.315" v="2021" actId="20577"/>
          <ac:spMkLst>
            <pc:docMk/>
            <pc:sldMk cId="1467263486" sldId="2142532425"/>
            <ac:spMk id="5" creationId="{26DAAD99-B0A4-4450-8DD7-E1274ABD2AC4}"/>
          </ac:spMkLst>
        </pc:spChg>
        <pc:spChg chg="mod">
          <ac:chgData name="Daniel Margetic (SECURITY)" userId="ee2278a4-4fec-4cd0-81f2-44424f444fea" providerId="ADAL" clId="{419864AD-0CCB-4F8F-B492-769EDE0EEF25}" dt="2023-11-22T02:10:05.298" v="2017" actId="20577"/>
          <ac:spMkLst>
            <pc:docMk/>
            <pc:sldMk cId="1467263486" sldId="2142532425"/>
            <ac:spMk id="8" creationId="{4B5C319F-B8B1-45BD-9E8E-CE6EA54E14C4}"/>
          </ac:spMkLst>
        </pc:spChg>
        <pc:spChg chg="mod">
          <ac:chgData name="Daniel Margetic (SECURITY)" userId="ee2278a4-4fec-4cd0-81f2-44424f444fea" providerId="ADAL" clId="{419864AD-0CCB-4F8F-B492-769EDE0EEF25}" dt="2023-11-22T02:10:05.309" v="2020" actId="20577"/>
          <ac:spMkLst>
            <pc:docMk/>
            <pc:sldMk cId="1467263486" sldId="2142532425"/>
            <ac:spMk id="9" creationId="{B766487E-9ACD-4696-B909-0BD529DF9077}"/>
          </ac:spMkLst>
        </pc:spChg>
        <pc:spChg chg="mod">
          <ac:chgData name="Daniel Margetic (SECURITY)" userId="ee2278a4-4fec-4cd0-81f2-44424f444fea" providerId="ADAL" clId="{419864AD-0CCB-4F8F-B492-769EDE0EEF25}" dt="2023-11-22T02:10:05.321" v="2022" actId="20577"/>
          <ac:spMkLst>
            <pc:docMk/>
            <pc:sldMk cId="1467263486" sldId="2142532425"/>
            <ac:spMk id="10" creationId="{16C628AB-B86D-42DC-BED2-78A954B9C5FA}"/>
          </ac:spMkLst>
        </pc:spChg>
        <pc:cxnChg chg="mod">
          <ac:chgData name="Daniel Margetic (SECURITY)" userId="ee2278a4-4fec-4cd0-81f2-44424f444fea" providerId="ADAL" clId="{419864AD-0CCB-4F8F-B492-769EDE0EEF25}" dt="2023-11-22T02:10:05.302" v="2019"/>
          <ac:cxnSpMkLst>
            <pc:docMk/>
            <pc:sldMk cId="1467263486" sldId="2142532425"/>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3231663882" sldId="2142532425"/>
        </pc:sldMkLst>
        <pc:spChg chg="mod">
          <ac:chgData name="Daniel Margetic (SECURITY)" userId="ee2278a4-4fec-4cd0-81f2-44424f444fea" providerId="ADAL" clId="{419864AD-0CCB-4F8F-B492-769EDE0EEF25}" dt="2023-11-23T13:00:43.175" v="3390" actId="20577"/>
          <ac:spMkLst>
            <pc:docMk/>
            <pc:sldMk cId="3231663882" sldId="2142532425"/>
            <ac:spMk id="4" creationId="{FD92F025-1776-4403-B9D2-623921B955C4}"/>
          </ac:spMkLst>
        </pc:spChg>
        <pc:spChg chg="mod">
          <ac:chgData name="Daniel Margetic (SECURITY)" userId="ee2278a4-4fec-4cd0-81f2-44424f444fea" providerId="ADAL" clId="{419864AD-0CCB-4F8F-B492-769EDE0EEF25}" dt="2023-11-23T13:00:43.195" v="3395" actId="20577"/>
          <ac:spMkLst>
            <pc:docMk/>
            <pc:sldMk cId="3231663882" sldId="2142532425"/>
            <ac:spMk id="5" creationId="{26DAAD99-B0A4-4450-8DD7-E1274ABD2AC4}"/>
          </ac:spMkLst>
        </pc:spChg>
        <pc:spChg chg="mod">
          <ac:chgData name="Daniel Margetic (SECURITY)" userId="ee2278a4-4fec-4cd0-81f2-44424f444fea" providerId="ADAL" clId="{419864AD-0CCB-4F8F-B492-769EDE0EEF25}" dt="2023-11-23T13:00:43.175" v="3391" actId="20577"/>
          <ac:spMkLst>
            <pc:docMk/>
            <pc:sldMk cId="3231663882" sldId="2142532425"/>
            <ac:spMk id="8" creationId="{4B5C319F-B8B1-45BD-9E8E-CE6EA54E14C4}"/>
          </ac:spMkLst>
        </pc:spChg>
        <pc:spChg chg="mod">
          <ac:chgData name="Daniel Margetic (SECURITY)" userId="ee2278a4-4fec-4cd0-81f2-44424f444fea" providerId="ADAL" clId="{419864AD-0CCB-4F8F-B492-769EDE0EEF25}" dt="2023-11-23T13:00:43.185" v="3394" actId="20577"/>
          <ac:spMkLst>
            <pc:docMk/>
            <pc:sldMk cId="3231663882" sldId="2142532425"/>
            <ac:spMk id="9" creationId="{B766487E-9ACD-4696-B909-0BD529DF9077}"/>
          </ac:spMkLst>
        </pc:spChg>
        <pc:spChg chg="mod">
          <ac:chgData name="Daniel Margetic (SECURITY)" userId="ee2278a4-4fec-4cd0-81f2-44424f444fea" providerId="ADAL" clId="{419864AD-0CCB-4F8F-B492-769EDE0EEF25}" dt="2023-11-23T13:00:43.195" v="3396" actId="20577"/>
          <ac:spMkLst>
            <pc:docMk/>
            <pc:sldMk cId="3231663882" sldId="2142532425"/>
            <ac:spMk id="10" creationId="{16C628AB-B86D-42DC-BED2-78A954B9C5FA}"/>
          </ac:spMkLst>
        </pc:spChg>
        <pc:cxnChg chg="mod">
          <ac:chgData name="Daniel Margetic (SECURITY)" userId="ee2278a4-4fec-4cd0-81f2-44424f444fea" providerId="ADAL" clId="{419864AD-0CCB-4F8F-B492-769EDE0EEF25}" dt="2023-11-23T13:00:43.175" v="3393"/>
          <ac:cxnSpMkLst>
            <pc:docMk/>
            <pc:sldMk cId="3231663882" sldId="2142532425"/>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315344027" sldId="2142532425"/>
        </pc:sldMkLst>
        <pc:spChg chg="mod">
          <ac:chgData name="Daniel Margetic (SECURITY)" userId="ee2278a4-4fec-4cd0-81f2-44424f444fea" providerId="ADAL" clId="{419864AD-0CCB-4F8F-B492-769EDE0EEF25}" dt="2023-11-23T13:39:06.785" v="5137" actId="20577"/>
          <ac:spMkLst>
            <pc:docMk/>
            <pc:sldMk cId="3315344027" sldId="2142532425"/>
            <ac:spMk id="4" creationId="{FD92F025-1776-4403-B9D2-623921B955C4}"/>
          </ac:spMkLst>
        </pc:spChg>
        <pc:spChg chg="mod">
          <ac:chgData name="Daniel Margetic (SECURITY)" userId="ee2278a4-4fec-4cd0-81f2-44424f444fea" providerId="ADAL" clId="{419864AD-0CCB-4F8F-B492-769EDE0EEF25}" dt="2023-11-23T13:39:06.801" v="5142" actId="20577"/>
          <ac:spMkLst>
            <pc:docMk/>
            <pc:sldMk cId="3315344027" sldId="2142532425"/>
            <ac:spMk id="5" creationId="{26DAAD99-B0A4-4450-8DD7-E1274ABD2AC4}"/>
          </ac:spMkLst>
        </pc:spChg>
        <pc:spChg chg="mod">
          <ac:chgData name="Daniel Margetic (SECURITY)" userId="ee2278a4-4fec-4cd0-81f2-44424f444fea" providerId="ADAL" clId="{419864AD-0CCB-4F8F-B492-769EDE0EEF25}" dt="2023-11-23T13:39:06.789" v="5138" actId="20577"/>
          <ac:spMkLst>
            <pc:docMk/>
            <pc:sldMk cId="3315344027" sldId="2142532425"/>
            <ac:spMk id="8" creationId="{4B5C319F-B8B1-45BD-9E8E-CE6EA54E14C4}"/>
          </ac:spMkLst>
        </pc:spChg>
        <pc:spChg chg="mod">
          <ac:chgData name="Daniel Margetic (SECURITY)" userId="ee2278a4-4fec-4cd0-81f2-44424f444fea" providerId="ADAL" clId="{419864AD-0CCB-4F8F-B492-769EDE0EEF25}" dt="2023-11-23T13:39:06.797" v="5141" actId="20577"/>
          <ac:spMkLst>
            <pc:docMk/>
            <pc:sldMk cId="3315344027" sldId="2142532425"/>
            <ac:spMk id="9" creationId="{B766487E-9ACD-4696-B909-0BD529DF9077}"/>
          </ac:spMkLst>
        </pc:spChg>
        <pc:spChg chg="mod">
          <ac:chgData name="Daniel Margetic (SECURITY)" userId="ee2278a4-4fec-4cd0-81f2-44424f444fea" providerId="ADAL" clId="{419864AD-0CCB-4F8F-B492-769EDE0EEF25}" dt="2023-11-23T13:39:06.808" v="5143" actId="20577"/>
          <ac:spMkLst>
            <pc:docMk/>
            <pc:sldMk cId="3315344027" sldId="2142532425"/>
            <ac:spMk id="10" creationId="{16C628AB-B86D-42DC-BED2-78A954B9C5FA}"/>
          </ac:spMkLst>
        </pc:spChg>
        <pc:cxnChg chg="mod">
          <ac:chgData name="Daniel Margetic (SECURITY)" userId="ee2278a4-4fec-4cd0-81f2-44424f444fea" providerId="ADAL" clId="{419864AD-0CCB-4F8F-B492-769EDE0EEF25}" dt="2023-11-23T13:39:06.793" v="5140"/>
          <ac:cxnSpMkLst>
            <pc:docMk/>
            <pc:sldMk cId="3315344027" sldId="2142532425"/>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3976346081" sldId="2142532425"/>
        </pc:sldMkLst>
        <pc:spChg chg="mod">
          <ac:chgData name="Daniel Margetic (SECURITY)" userId="ee2278a4-4fec-4cd0-81f2-44424f444fea" providerId="ADAL" clId="{419864AD-0CCB-4F8F-B492-769EDE0EEF25}" dt="2023-11-17T01:45:12.518" v="527" actId="20577"/>
          <ac:spMkLst>
            <pc:docMk/>
            <pc:sldMk cId="3976346081" sldId="2142532425"/>
            <ac:spMk id="4" creationId="{FD92F025-1776-4403-B9D2-623921B955C4}"/>
          </ac:spMkLst>
        </pc:spChg>
        <pc:spChg chg="mod">
          <ac:chgData name="Daniel Margetic (SECURITY)" userId="ee2278a4-4fec-4cd0-81f2-44424f444fea" providerId="ADAL" clId="{419864AD-0CCB-4F8F-B492-769EDE0EEF25}" dt="2023-11-17T01:45:12.538" v="532" actId="20577"/>
          <ac:spMkLst>
            <pc:docMk/>
            <pc:sldMk cId="3976346081" sldId="2142532425"/>
            <ac:spMk id="5" creationId="{26DAAD99-B0A4-4450-8DD7-E1274ABD2AC4}"/>
          </ac:spMkLst>
        </pc:spChg>
        <pc:spChg chg="mod">
          <ac:chgData name="Daniel Margetic (SECURITY)" userId="ee2278a4-4fec-4cd0-81f2-44424f444fea" providerId="ADAL" clId="{419864AD-0CCB-4F8F-B492-769EDE0EEF25}" dt="2023-11-17T01:45:12.523" v="528" actId="20577"/>
          <ac:spMkLst>
            <pc:docMk/>
            <pc:sldMk cId="3976346081" sldId="2142532425"/>
            <ac:spMk id="8" creationId="{4B5C319F-B8B1-45BD-9E8E-CE6EA54E14C4}"/>
          </ac:spMkLst>
        </pc:spChg>
        <pc:spChg chg="mod">
          <ac:chgData name="Daniel Margetic (SECURITY)" userId="ee2278a4-4fec-4cd0-81f2-44424f444fea" providerId="ADAL" clId="{419864AD-0CCB-4F8F-B492-769EDE0EEF25}" dt="2023-11-17T01:45:12.533" v="531" actId="20577"/>
          <ac:spMkLst>
            <pc:docMk/>
            <pc:sldMk cId="3976346081" sldId="2142532425"/>
            <ac:spMk id="9" creationId="{B766487E-9ACD-4696-B909-0BD529DF9077}"/>
          </ac:spMkLst>
        </pc:spChg>
        <pc:spChg chg="mod">
          <ac:chgData name="Daniel Margetic (SECURITY)" userId="ee2278a4-4fec-4cd0-81f2-44424f444fea" providerId="ADAL" clId="{419864AD-0CCB-4F8F-B492-769EDE0EEF25}" dt="2023-11-17T01:45:12.544" v="533" actId="20577"/>
          <ac:spMkLst>
            <pc:docMk/>
            <pc:sldMk cId="3976346081" sldId="2142532425"/>
            <ac:spMk id="10" creationId="{16C628AB-B86D-42DC-BED2-78A954B9C5FA}"/>
          </ac:spMkLst>
        </pc:spChg>
        <pc:cxnChg chg="mod">
          <ac:chgData name="Daniel Margetic (SECURITY)" userId="ee2278a4-4fec-4cd0-81f2-44424f444fea" providerId="ADAL" clId="{419864AD-0CCB-4F8F-B492-769EDE0EEF25}" dt="2023-11-17T01:45:12.527" v="530"/>
          <ac:cxnSpMkLst>
            <pc:docMk/>
            <pc:sldMk cId="3976346081" sldId="2142532425"/>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1678264608" sldId="2142532426"/>
        </pc:sldMkLst>
        <pc:spChg chg="mod">
          <ac:chgData name="Daniel Margetic (SECURITY)" userId="ee2278a4-4fec-4cd0-81f2-44424f444fea" providerId="ADAL" clId="{419864AD-0CCB-4F8F-B492-769EDE0EEF25}" dt="2023-11-17T01:45:12.785" v="537" actId="20577"/>
          <ac:spMkLst>
            <pc:docMk/>
            <pc:sldMk cId="1678264608" sldId="2142532426"/>
            <ac:spMk id="4" creationId="{FD92F025-1776-4403-B9D2-623921B955C4}"/>
          </ac:spMkLst>
        </pc:spChg>
        <pc:spChg chg="mod">
          <ac:chgData name="Daniel Margetic (SECURITY)" userId="ee2278a4-4fec-4cd0-81f2-44424f444fea" providerId="ADAL" clId="{419864AD-0CCB-4F8F-B492-769EDE0EEF25}" dt="2023-11-17T01:45:12.823" v="542" actId="20577"/>
          <ac:spMkLst>
            <pc:docMk/>
            <pc:sldMk cId="1678264608" sldId="2142532426"/>
            <ac:spMk id="5" creationId="{26DAAD99-B0A4-4450-8DD7-E1274ABD2AC4}"/>
          </ac:spMkLst>
        </pc:spChg>
        <pc:spChg chg="mod">
          <ac:chgData name="Daniel Margetic (SECURITY)" userId="ee2278a4-4fec-4cd0-81f2-44424f444fea" providerId="ADAL" clId="{419864AD-0CCB-4F8F-B492-769EDE0EEF25}" dt="2023-11-17T01:45:12.798" v="538" actId="20577"/>
          <ac:spMkLst>
            <pc:docMk/>
            <pc:sldMk cId="1678264608" sldId="2142532426"/>
            <ac:spMk id="8" creationId="{4B5C319F-B8B1-45BD-9E8E-CE6EA54E14C4}"/>
          </ac:spMkLst>
        </pc:spChg>
        <pc:spChg chg="mod">
          <ac:chgData name="Daniel Margetic (SECURITY)" userId="ee2278a4-4fec-4cd0-81f2-44424f444fea" providerId="ADAL" clId="{419864AD-0CCB-4F8F-B492-769EDE0EEF25}" dt="2023-11-17T01:45:12.814" v="541" actId="20577"/>
          <ac:spMkLst>
            <pc:docMk/>
            <pc:sldMk cId="1678264608" sldId="2142532426"/>
            <ac:spMk id="9" creationId="{B766487E-9ACD-4696-B909-0BD529DF9077}"/>
          </ac:spMkLst>
        </pc:spChg>
        <pc:spChg chg="mod">
          <ac:chgData name="Daniel Margetic (SECURITY)" userId="ee2278a4-4fec-4cd0-81f2-44424f444fea" providerId="ADAL" clId="{419864AD-0CCB-4F8F-B492-769EDE0EEF25}" dt="2023-11-17T01:45:12.836" v="543" actId="20577"/>
          <ac:spMkLst>
            <pc:docMk/>
            <pc:sldMk cId="1678264608" sldId="2142532426"/>
            <ac:spMk id="10" creationId="{16C628AB-B86D-42DC-BED2-78A954B9C5FA}"/>
          </ac:spMkLst>
        </pc:spChg>
        <pc:cxnChg chg="mod">
          <ac:chgData name="Daniel Margetic (SECURITY)" userId="ee2278a4-4fec-4cd0-81f2-44424f444fea" providerId="ADAL" clId="{419864AD-0CCB-4F8F-B492-769EDE0EEF25}" dt="2023-11-17T01:45:12.805" v="540"/>
          <ac:cxnSpMkLst>
            <pc:docMk/>
            <pc:sldMk cId="1678264608" sldId="2142532426"/>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258909176" sldId="2142532426"/>
        </pc:sldMkLst>
        <pc:spChg chg="mod">
          <ac:chgData name="Daniel Margetic (SECURITY)" userId="ee2278a4-4fec-4cd0-81f2-44424f444fea" providerId="ADAL" clId="{419864AD-0CCB-4F8F-B492-769EDE0EEF25}" dt="2023-11-23T13:00:43.547" v="3400" actId="20577"/>
          <ac:spMkLst>
            <pc:docMk/>
            <pc:sldMk cId="2258909176" sldId="2142532426"/>
            <ac:spMk id="4" creationId="{FD92F025-1776-4403-B9D2-623921B955C4}"/>
          </ac:spMkLst>
        </pc:spChg>
        <pc:spChg chg="mod">
          <ac:chgData name="Daniel Margetic (SECURITY)" userId="ee2278a4-4fec-4cd0-81f2-44424f444fea" providerId="ADAL" clId="{419864AD-0CCB-4F8F-B492-769EDE0EEF25}" dt="2023-11-23T13:00:43.567" v="3405" actId="20577"/>
          <ac:spMkLst>
            <pc:docMk/>
            <pc:sldMk cId="2258909176" sldId="2142532426"/>
            <ac:spMk id="5" creationId="{26DAAD99-B0A4-4450-8DD7-E1274ABD2AC4}"/>
          </ac:spMkLst>
        </pc:spChg>
        <pc:spChg chg="mod">
          <ac:chgData name="Daniel Margetic (SECURITY)" userId="ee2278a4-4fec-4cd0-81f2-44424f444fea" providerId="ADAL" clId="{419864AD-0CCB-4F8F-B492-769EDE0EEF25}" dt="2023-11-23T13:00:43.547" v="3401" actId="20577"/>
          <ac:spMkLst>
            <pc:docMk/>
            <pc:sldMk cId="2258909176" sldId="2142532426"/>
            <ac:spMk id="8" creationId="{4B5C319F-B8B1-45BD-9E8E-CE6EA54E14C4}"/>
          </ac:spMkLst>
        </pc:spChg>
        <pc:spChg chg="mod">
          <ac:chgData name="Daniel Margetic (SECURITY)" userId="ee2278a4-4fec-4cd0-81f2-44424f444fea" providerId="ADAL" clId="{419864AD-0CCB-4F8F-B492-769EDE0EEF25}" dt="2023-11-23T13:00:43.567" v="3404" actId="20577"/>
          <ac:spMkLst>
            <pc:docMk/>
            <pc:sldMk cId="2258909176" sldId="2142532426"/>
            <ac:spMk id="9" creationId="{B766487E-9ACD-4696-B909-0BD529DF9077}"/>
          </ac:spMkLst>
        </pc:spChg>
        <pc:spChg chg="mod">
          <ac:chgData name="Daniel Margetic (SECURITY)" userId="ee2278a4-4fec-4cd0-81f2-44424f444fea" providerId="ADAL" clId="{419864AD-0CCB-4F8F-B492-769EDE0EEF25}" dt="2023-11-23T13:00:43.567" v="3406" actId="20577"/>
          <ac:spMkLst>
            <pc:docMk/>
            <pc:sldMk cId="2258909176" sldId="2142532426"/>
            <ac:spMk id="10" creationId="{16C628AB-B86D-42DC-BED2-78A954B9C5FA}"/>
          </ac:spMkLst>
        </pc:spChg>
        <pc:cxnChg chg="mod">
          <ac:chgData name="Daniel Margetic (SECURITY)" userId="ee2278a4-4fec-4cd0-81f2-44424f444fea" providerId="ADAL" clId="{419864AD-0CCB-4F8F-B492-769EDE0EEF25}" dt="2023-11-23T13:00:43.557" v="3403"/>
          <ac:cxnSpMkLst>
            <pc:docMk/>
            <pc:sldMk cId="2258909176" sldId="2142532426"/>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2925763354" sldId="2142532426"/>
        </pc:sldMkLst>
        <pc:spChg chg="mod">
          <ac:chgData name="Daniel Margetic (SECURITY)" userId="ee2278a4-4fec-4cd0-81f2-44424f444fea" providerId="ADAL" clId="{419864AD-0CCB-4F8F-B492-769EDE0EEF25}" dt="2023-11-22T02:10:05.520" v="2026" actId="20577"/>
          <ac:spMkLst>
            <pc:docMk/>
            <pc:sldMk cId="2925763354" sldId="2142532426"/>
            <ac:spMk id="4" creationId="{FD92F025-1776-4403-B9D2-623921B955C4}"/>
          </ac:spMkLst>
        </pc:spChg>
        <pc:spChg chg="mod">
          <ac:chgData name="Daniel Margetic (SECURITY)" userId="ee2278a4-4fec-4cd0-81f2-44424f444fea" providerId="ADAL" clId="{419864AD-0CCB-4F8F-B492-769EDE0EEF25}" dt="2023-11-22T02:10:05.569" v="2031" actId="20577"/>
          <ac:spMkLst>
            <pc:docMk/>
            <pc:sldMk cId="2925763354" sldId="2142532426"/>
            <ac:spMk id="5" creationId="{26DAAD99-B0A4-4450-8DD7-E1274ABD2AC4}"/>
          </ac:spMkLst>
        </pc:spChg>
        <pc:spChg chg="mod">
          <ac:chgData name="Daniel Margetic (SECURITY)" userId="ee2278a4-4fec-4cd0-81f2-44424f444fea" providerId="ADAL" clId="{419864AD-0CCB-4F8F-B492-769EDE0EEF25}" dt="2023-11-22T02:10:05.526" v="2027" actId="20577"/>
          <ac:spMkLst>
            <pc:docMk/>
            <pc:sldMk cId="2925763354" sldId="2142532426"/>
            <ac:spMk id="8" creationId="{4B5C319F-B8B1-45BD-9E8E-CE6EA54E14C4}"/>
          </ac:spMkLst>
        </pc:spChg>
        <pc:spChg chg="mod">
          <ac:chgData name="Daniel Margetic (SECURITY)" userId="ee2278a4-4fec-4cd0-81f2-44424f444fea" providerId="ADAL" clId="{419864AD-0CCB-4F8F-B492-769EDE0EEF25}" dt="2023-11-22T02:10:05.537" v="2030" actId="20577"/>
          <ac:spMkLst>
            <pc:docMk/>
            <pc:sldMk cId="2925763354" sldId="2142532426"/>
            <ac:spMk id="9" creationId="{B766487E-9ACD-4696-B909-0BD529DF9077}"/>
          </ac:spMkLst>
        </pc:spChg>
        <pc:spChg chg="mod">
          <ac:chgData name="Daniel Margetic (SECURITY)" userId="ee2278a4-4fec-4cd0-81f2-44424f444fea" providerId="ADAL" clId="{419864AD-0CCB-4F8F-B492-769EDE0EEF25}" dt="2023-11-22T02:10:05.578" v="2032" actId="20577"/>
          <ac:spMkLst>
            <pc:docMk/>
            <pc:sldMk cId="2925763354" sldId="2142532426"/>
            <ac:spMk id="10" creationId="{16C628AB-B86D-42DC-BED2-78A954B9C5FA}"/>
          </ac:spMkLst>
        </pc:spChg>
        <pc:cxnChg chg="mod">
          <ac:chgData name="Daniel Margetic (SECURITY)" userId="ee2278a4-4fec-4cd0-81f2-44424f444fea" providerId="ADAL" clId="{419864AD-0CCB-4F8F-B492-769EDE0EEF25}" dt="2023-11-22T02:10:05.531" v="2029"/>
          <ac:cxnSpMkLst>
            <pc:docMk/>
            <pc:sldMk cId="2925763354" sldId="2142532426"/>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965901916" sldId="2142532426"/>
        </pc:sldMkLst>
        <pc:spChg chg="mod">
          <ac:chgData name="Daniel Margetic (SECURITY)" userId="ee2278a4-4fec-4cd0-81f2-44424f444fea" providerId="ADAL" clId="{419864AD-0CCB-4F8F-B492-769EDE0EEF25}" dt="2023-11-23T13:39:07.052" v="5147" actId="20577"/>
          <ac:spMkLst>
            <pc:docMk/>
            <pc:sldMk cId="3965901916" sldId="2142532426"/>
            <ac:spMk id="4" creationId="{FD92F025-1776-4403-B9D2-623921B955C4}"/>
          </ac:spMkLst>
        </pc:spChg>
        <pc:spChg chg="mod">
          <ac:chgData name="Daniel Margetic (SECURITY)" userId="ee2278a4-4fec-4cd0-81f2-44424f444fea" providerId="ADAL" clId="{419864AD-0CCB-4F8F-B492-769EDE0EEF25}" dt="2023-11-23T13:39:07.071" v="5152" actId="20577"/>
          <ac:spMkLst>
            <pc:docMk/>
            <pc:sldMk cId="3965901916" sldId="2142532426"/>
            <ac:spMk id="5" creationId="{26DAAD99-B0A4-4450-8DD7-E1274ABD2AC4}"/>
          </ac:spMkLst>
        </pc:spChg>
        <pc:spChg chg="mod">
          <ac:chgData name="Daniel Margetic (SECURITY)" userId="ee2278a4-4fec-4cd0-81f2-44424f444fea" providerId="ADAL" clId="{419864AD-0CCB-4F8F-B492-769EDE0EEF25}" dt="2023-11-23T13:39:07.057" v="5148" actId="20577"/>
          <ac:spMkLst>
            <pc:docMk/>
            <pc:sldMk cId="3965901916" sldId="2142532426"/>
            <ac:spMk id="8" creationId="{4B5C319F-B8B1-45BD-9E8E-CE6EA54E14C4}"/>
          </ac:spMkLst>
        </pc:spChg>
        <pc:spChg chg="mod">
          <ac:chgData name="Daniel Margetic (SECURITY)" userId="ee2278a4-4fec-4cd0-81f2-44424f444fea" providerId="ADAL" clId="{419864AD-0CCB-4F8F-B492-769EDE0EEF25}" dt="2023-11-23T13:39:07.067" v="5151" actId="20577"/>
          <ac:spMkLst>
            <pc:docMk/>
            <pc:sldMk cId="3965901916" sldId="2142532426"/>
            <ac:spMk id="9" creationId="{B766487E-9ACD-4696-B909-0BD529DF9077}"/>
          </ac:spMkLst>
        </pc:spChg>
        <pc:spChg chg="mod">
          <ac:chgData name="Daniel Margetic (SECURITY)" userId="ee2278a4-4fec-4cd0-81f2-44424f444fea" providerId="ADAL" clId="{419864AD-0CCB-4F8F-B492-769EDE0EEF25}" dt="2023-11-23T13:39:07.077" v="5153" actId="20577"/>
          <ac:spMkLst>
            <pc:docMk/>
            <pc:sldMk cId="3965901916" sldId="2142532426"/>
            <ac:spMk id="10" creationId="{16C628AB-B86D-42DC-BED2-78A954B9C5FA}"/>
          </ac:spMkLst>
        </pc:spChg>
        <pc:cxnChg chg="mod">
          <ac:chgData name="Daniel Margetic (SECURITY)" userId="ee2278a4-4fec-4cd0-81f2-44424f444fea" providerId="ADAL" clId="{419864AD-0CCB-4F8F-B492-769EDE0EEF25}" dt="2023-11-23T13:39:07.061" v="5150"/>
          <ac:cxnSpMkLst>
            <pc:docMk/>
            <pc:sldMk cId="3965901916" sldId="2142532426"/>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555367530" sldId="2142532427"/>
        </pc:sldMkLst>
        <pc:spChg chg="mod">
          <ac:chgData name="Daniel Margetic (SECURITY)" userId="ee2278a4-4fec-4cd0-81f2-44424f444fea" providerId="ADAL" clId="{419864AD-0CCB-4F8F-B492-769EDE0EEF25}" dt="2023-11-17T01:45:13.529" v="547" actId="20577"/>
          <ac:spMkLst>
            <pc:docMk/>
            <pc:sldMk cId="555367530" sldId="2142532427"/>
            <ac:spMk id="4" creationId="{FD92F025-1776-4403-B9D2-623921B955C4}"/>
          </ac:spMkLst>
        </pc:spChg>
        <pc:spChg chg="mod">
          <ac:chgData name="Daniel Margetic (SECURITY)" userId="ee2278a4-4fec-4cd0-81f2-44424f444fea" providerId="ADAL" clId="{419864AD-0CCB-4F8F-B492-769EDE0EEF25}" dt="2023-11-17T01:45:13.586" v="552" actId="20577"/>
          <ac:spMkLst>
            <pc:docMk/>
            <pc:sldMk cId="555367530" sldId="2142532427"/>
            <ac:spMk id="5" creationId="{26DAAD99-B0A4-4450-8DD7-E1274ABD2AC4}"/>
          </ac:spMkLst>
        </pc:spChg>
        <pc:spChg chg="mod">
          <ac:chgData name="Daniel Margetic (SECURITY)" userId="ee2278a4-4fec-4cd0-81f2-44424f444fea" providerId="ADAL" clId="{419864AD-0CCB-4F8F-B492-769EDE0EEF25}" dt="2023-11-17T01:45:13.539" v="548" actId="20577"/>
          <ac:spMkLst>
            <pc:docMk/>
            <pc:sldMk cId="555367530" sldId="2142532427"/>
            <ac:spMk id="8" creationId="{4B5C319F-B8B1-45BD-9E8E-CE6EA54E14C4}"/>
          </ac:spMkLst>
        </pc:spChg>
        <pc:spChg chg="mod">
          <ac:chgData name="Daniel Margetic (SECURITY)" userId="ee2278a4-4fec-4cd0-81f2-44424f444fea" providerId="ADAL" clId="{419864AD-0CCB-4F8F-B492-769EDE0EEF25}" dt="2023-11-17T01:45:13.577" v="551" actId="20577"/>
          <ac:spMkLst>
            <pc:docMk/>
            <pc:sldMk cId="555367530" sldId="2142532427"/>
            <ac:spMk id="9" creationId="{B766487E-9ACD-4696-B909-0BD529DF9077}"/>
          </ac:spMkLst>
        </pc:spChg>
        <pc:spChg chg="mod">
          <ac:chgData name="Daniel Margetic (SECURITY)" userId="ee2278a4-4fec-4cd0-81f2-44424f444fea" providerId="ADAL" clId="{419864AD-0CCB-4F8F-B492-769EDE0EEF25}" dt="2023-11-17T01:45:13.600" v="553" actId="20577"/>
          <ac:spMkLst>
            <pc:docMk/>
            <pc:sldMk cId="555367530" sldId="2142532427"/>
            <ac:spMk id="10" creationId="{16C628AB-B86D-42DC-BED2-78A954B9C5FA}"/>
          </ac:spMkLst>
        </pc:spChg>
        <pc:cxnChg chg="mod">
          <ac:chgData name="Daniel Margetic (SECURITY)" userId="ee2278a4-4fec-4cd0-81f2-44424f444fea" providerId="ADAL" clId="{419864AD-0CCB-4F8F-B492-769EDE0EEF25}" dt="2023-11-17T01:45:13.564" v="550"/>
          <ac:cxnSpMkLst>
            <pc:docMk/>
            <pc:sldMk cId="555367530" sldId="2142532427"/>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2121767332" sldId="2142532427"/>
        </pc:sldMkLst>
        <pc:spChg chg="mod">
          <ac:chgData name="Daniel Margetic (SECURITY)" userId="ee2278a4-4fec-4cd0-81f2-44424f444fea" providerId="ADAL" clId="{419864AD-0CCB-4F8F-B492-769EDE0EEF25}" dt="2023-11-22T02:10:06.016" v="2036" actId="20577"/>
          <ac:spMkLst>
            <pc:docMk/>
            <pc:sldMk cId="2121767332" sldId="2142532427"/>
            <ac:spMk id="4" creationId="{FD92F025-1776-4403-B9D2-623921B955C4}"/>
          </ac:spMkLst>
        </pc:spChg>
        <pc:spChg chg="mod">
          <ac:chgData name="Daniel Margetic (SECURITY)" userId="ee2278a4-4fec-4cd0-81f2-44424f444fea" providerId="ADAL" clId="{419864AD-0CCB-4F8F-B492-769EDE0EEF25}" dt="2023-11-22T02:10:06.035" v="2041" actId="20577"/>
          <ac:spMkLst>
            <pc:docMk/>
            <pc:sldMk cId="2121767332" sldId="2142532427"/>
            <ac:spMk id="5" creationId="{26DAAD99-B0A4-4450-8DD7-E1274ABD2AC4}"/>
          </ac:spMkLst>
        </pc:spChg>
        <pc:spChg chg="mod">
          <ac:chgData name="Daniel Margetic (SECURITY)" userId="ee2278a4-4fec-4cd0-81f2-44424f444fea" providerId="ADAL" clId="{419864AD-0CCB-4F8F-B492-769EDE0EEF25}" dt="2023-11-22T02:10:06.021" v="2037" actId="20577"/>
          <ac:spMkLst>
            <pc:docMk/>
            <pc:sldMk cId="2121767332" sldId="2142532427"/>
            <ac:spMk id="8" creationId="{4B5C319F-B8B1-45BD-9E8E-CE6EA54E14C4}"/>
          </ac:spMkLst>
        </pc:spChg>
        <pc:spChg chg="mod">
          <ac:chgData name="Daniel Margetic (SECURITY)" userId="ee2278a4-4fec-4cd0-81f2-44424f444fea" providerId="ADAL" clId="{419864AD-0CCB-4F8F-B492-769EDE0EEF25}" dt="2023-11-22T02:10:06.031" v="2040" actId="20577"/>
          <ac:spMkLst>
            <pc:docMk/>
            <pc:sldMk cId="2121767332" sldId="2142532427"/>
            <ac:spMk id="9" creationId="{B766487E-9ACD-4696-B909-0BD529DF9077}"/>
          </ac:spMkLst>
        </pc:spChg>
        <pc:spChg chg="mod">
          <ac:chgData name="Daniel Margetic (SECURITY)" userId="ee2278a4-4fec-4cd0-81f2-44424f444fea" providerId="ADAL" clId="{419864AD-0CCB-4F8F-B492-769EDE0EEF25}" dt="2023-11-22T02:10:06.046" v="2042" actId="20577"/>
          <ac:spMkLst>
            <pc:docMk/>
            <pc:sldMk cId="2121767332" sldId="2142532427"/>
            <ac:spMk id="10" creationId="{16C628AB-B86D-42DC-BED2-78A954B9C5FA}"/>
          </ac:spMkLst>
        </pc:spChg>
        <pc:cxnChg chg="mod">
          <ac:chgData name="Daniel Margetic (SECURITY)" userId="ee2278a4-4fec-4cd0-81f2-44424f444fea" providerId="ADAL" clId="{419864AD-0CCB-4F8F-B492-769EDE0EEF25}" dt="2023-11-22T02:10:06.025" v="2039"/>
          <ac:cxnSpMkLst>
            <pc:docMk/>
            <pc:sldMk cId="2121767332" sldId="2142532427"/>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149910600" sldId="2142532427"/>
        </pc:sldMkLst>
        <pc:spChg chg="mod">
          <ac:chgData name="Daniel Margetic (SECURITY)" userId="ee2278a4-4fec-4cd0-81f2-44424f444fea" providerId="ADAL" clId="{419864AD-0CCB-4F8F-B492-769EDE0EEF25}" dt="2023-11-23T13:00:43.799" v="3410" actId="20577"/>
          <ac:spMkLst>
            <pc:docMk/>
            <pc:sldMk cId="2149910600" sldId="2142532427"/>
            <ac:spMk id="4" creationId="{FD92F025-1776-4403-B9D2-623921B955C4}"/>
          </ac:spMkLst>
        </pc:spChg>
        <pc:spChg chg="mod">
          <ac:chgData name="Daniel Margetic (SECURITY)" userId="ee2278a4-4fec-4cd0-81f2-44424f444fea" providerId="ADAL" clId="{419864AD-0CCB-4F8F-B492-769EDE0EEF25}" dt="2023-11-23T13:00:43.819" v="3415" actId="20577"/>
          <ac:spMkLst>
            <pc:docMk/>
            <pc:sldMk cId="2149910600" sldId="2142532427"/>
            <ac:spMk id="5" creationId="{26DAAD99-B0A4-4450-8DD7-E1274ABD2AC4}"/>
          </ac:spMkLst>
        </pc:spChg>
        <pc:spChg chg="mod">
          <ac:chgData name="Daniel Margetic (SECURITY)" userId="ee2278a4-4fec-4cd0-81f2-44424f444fea" providerId="ADAL" clId="{419864AD-0CCB-4F8F-B492-769EDE0EEF25}" dt="2023-11-23T13:00:43.799" v="3411" actId="20577"/>
          <ac:spMkLst>
            <pc:docMk/>
            <pc:sldMk cId="2149910600" sldId="2142532427"/>
            <ac:spMk id="8" creationId="{4B5C319F-B8B1-45BD-9E8E-CE6EA54E14C4}"/>
          </ac:spMkLst>
        </pc:spChg>
        <pc:spChg chg="mod">
          <ac:chgData name="Daniel Margetic (SECURITY)" userId="ee2278a4-4fec-4cd0-81f2-44424f444fea" providerId="ADAL" clId="{419864AD-0CCB-4F8F-B492-769EDE0EEF25}" dt="2023-11-23T13:00:43.819" v="3414" actId="20577"/>
          <ac:spMkLst>
            <pc:docMk/>
            <pc:sldMk cId="2149910600" sldId="2142532427"/>
            <ac:spMk id="9" creationId="{B766487E-9ACD-4696-B909-0BD529DF9077}"/>
          </ac:spMkLst>
        </pc:spChg>
        <pc:spChg chg="mod">
          <ac:chgData name="Daniel Margetic (SECURITY)" userId="ee2278a4-4fec-4cd0-81f2-44424f444fea" providerId="ADAL" clId="{419864AD-0CCB-4F8F-B492-769EDE0EEF25}" dt="2023-11-23T13:00:43.829" v="3416" actId="20577"/>
          <ac:spMkLst>
            <pc:docMk/>
            <pc:sldMk cId="2149910600" sldId="2142532427"/>
            <ac:spMk id="10" creationId="{16C628AB-B86D-42DC-BED2-78A954B9C5FA}"/>
          </ac:spMkLst>
        </pc:spChg>
        <pc:cxnChg chg="mod">
          <ac:chgData name="Daniel Margetic (SECURITY)" userId="ee2278a4-4fec-4cd0-81f2-44424f444fea" providerId="ADAL" clId="{419864AD-0CCB-4F8F-B492-769EDE0EEF25}" dt="2023-11-23T13:00:43.809" v="3413"/>
          <ac:cxnSpMkLst>
            <pc:docMk/>
            <pc:sldMk cId="2149910600" sldId="2142532427"/>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337205978" sldId="2142532427"/>
        </pc:sldMkLst>
        <pc:spChg chg="mod">
          <ac:chgData name="Daniel Margetic (SECURITY)" userId="ee2278a4-4fec-4cd0-81f2-44424f444fea" providerId="ADAL" clId="{419864AD-0CCB-4F8F-B492-769EDE0EEF25}" dt="2023-11-23T13:39:07.496" v="5157" actId="20577"/>
          <ac:spMkLst>
            <pc:docMk/>
            <pc:sldMk cId="3337205978" sldId="2142532427"/>
            <ac:spMk id="4" creationId="{FD92F025-1776-4403-B9D2-623921B955C4}"/>
          </ac:spMkLst>
        </pc:spChg>
        <pc:spChg chg="mod">
          <ac:chgData name="Daniel Margetic (SECURITY)" userId="ee2278a4-4fec-4cd0-81f2-44424f444fea" providerId="ADAL" clId="{419864AD-0CCB-4F8F-B492-769EDE0EEF25}" dt="2023-11-23T13:39:07.510" v="5162" actId="20577"/>
          <ac:spMkLst>
            <pc:docMk/>
            <pc:sldMk cId="3337205978" sldId="2142532427"/>
            <ac:spMk id="5" creationId="{26DAAD99-B0A4-4450-8DD7-E1274ABD2AC4}"/>
          </ac:spMkLst>
        </pc:spChg>
        <pc:spChg chg="mod">
          <ac:chgData name="Daniel Margetic (SECURITY)" userId="ee2278a4-4fec-4cd0-81f2-44424f444fea" providerId="ADAL" clId="{419864AD-0CCB-4F8F-B492-769EDE0EEF25}" dt="2023-11-23T13:39:07.499" v="5158" actId="20577"/>
          <ac:spMkLst>
            <pc:docMk/>
            <pc:sldMk cId="3337205978" sldId="2142532427"/>
            <ac:spMk id="8" creationId="{4B5C319F-B8B1-45BD-9E8E-CE6EA54E14C4}"/>
          </ac:spMkLst>
        </pc:spChg>
        <pc:spChg chg="mod">
          <ac:chgData name="Daniel Margetic (SECURITY)" userId="ee2278a4-4fec-4cd0-81f2-44424f444fea" providerId="ADAL" clId="{419864AD-0CCB-4F8F-B492-769EDE0EEF25}" dt="2023-11-23T13:39:07.500" v="5161" actId="20577"/>
          <ac:spMkLst>
            <pc:docMk/>
            <pc:sldMk cId="3337205978" sldId="2142532427"/>
            <ac:spMk id="9" creationId="{B766487E-9ACD-4696-B909-0BD529DF9077}"/>
          </ac:spMkLst>
        </pc:spChg>
        <pc:spChg chg="mod">
          <ac:chgData name="Daniel Margetic (SECURITY)" userId="ee2278a4-4fec-4cd0-81f2-44424f444fea" providerId="ADAL" clId="{419864AD-0CCB-4F8F-B492-769EDE0EEF25}" dt="2023-11-23T13:39:07.516" v="5163" actId="20577"/>
          <ac:spMkLst>
            <pc:docMk/>
            <pc:sldMk cId="3337205978" sldId="2142532427"/>
            <ac:spMk id="10" creationId="{16C628AB-B86D-42DC-BED2-78A954B9C5FA}"/>
          </ac:spMkLst>
        </pc:spChg>
        <pc:cxnChg chg="mod">
          <ac:chgData name="Daniel Margetic (SECURITY)" userId="ee2278a4-4fec-4cd0-81f2-44424f444fea" providerId="ADAL" clId="{419864AD-0CCB-4F8F-B492-769EDE0EEF25}" dt="2023-11-23T13:39:07.500" v="5160"/>
          <ac:cxnSpMkLst>
            <pc:docMk/>
            <pc:sldMk cId="3337205978" sldId="2142532427"/>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1539957958" sldId="2142532428"/>
        </pc:sldMkLst>
        <pc:spChg chg="mod">
          <ac:chgData name="Daniel Margetic (SECURITY)" userId="ee2278a4-4fec-4cd0-81f2-44424f444fea" providerId="ADAL" clId="{419864AD-0CCB-4F8F-B492-769EDE0EEF25}" dt="2023-11-22T02:10:06.497" v="2046" actId="20577"/>
          <ac:spMkLst>
            <pc:docMk/>
            <pc:sldMk cId="1539957958" sldId="2142532428"/>
            <ac:spMk id="4" creationId="{FD92F025-1776-4403-B9D2-623921B955C4}"/>
          </ac:spMkLst>
        </pc:spChg>
        <pc:spChg chg="mod">
          <ac:chgData name="Daniel Margetic (SECURITY)" userId="ee2278a4-4fec-4cd0-81f2-44424f444fea" providerId="ADAL" clId="{419864AD-0CCB-4F8F-B492-769EDE0EEF25}" dt="2023-11-22T02:10:06.521" v="2051" actId="20577"/>
          <ac:spMkLst>
            <pc:docMk/>
            <pc:sldMk cId="1539957958" sldId="2142532428"/>
            <ac:spMk id="5" creationId="{26DAAD99-B0A4-4450-8DD7-E1274ABD2AC4}"/>
          </ac:spMkLst>
        </pc:spChg>
        <pc:spChg chg="mod">
          <ac:chgData name="Daniel Margetic (SECURITY)" userId="ee2278a4-4fec-4cd0-81f2-44424f444fea" providerId="ADAL" clId="{419864AD-0CCB-4F8F-B492-769EDE0EEF25}" dt="2023-11-22T02:10:06.503" v="2047" actId="20577"/>
          <ac:spMkLst>
            <pc:docMk/>
            <pc:sldMk cId="1539957958" sldId="2142532428"/>
            <ac:spMk id="8" creationId="{4B5C319F-B8B1-45BD-9E8E-CE6EA54E14C4}"/>
          </ac:spMkLst>
        </pc:spChg>
        <pc:spChg chg="mod">
          <ac:chgData name="Daniel Margetic (SECURITY)" userId="ee2278a4-4fec-4cd0-81f2-44424f444fea" providerId="ADAL" clId="{419864AD-0CCB-4F8F-B492-769EDE0EEF25}" dt="2023-11-22T02:10:06.515" v="2050" actId="20577"/>
          <ac:spMkLst>
            <pc:docMk/>
            <pc:sldMk cId="1539957958" sldId="2142532428"/>
            <ac:spMk id="9" creationId="{B766487E-9ACD-4696-B909-0BD529DF9077}"/>
          </ac:spMkLst>
        </pc:spChg>
        <pc:spChg chg="mod">
          <ac:chgData name="Daniel Margetic (SECURITY)" userId="ee2278a4-4fec-4cd0-81f2-44424f444fea" providerId="ADAL" clId="{419864AD-0CCB-4F8F-B492-769EDE0EEF25}" dt="2023-11-22T02:10:06.529" v="2052" actId="20577"/>
          <ac:spMkLst>
            <pc:docMk/>
            <pc:sldMk cId="1539957958" sldId="2142532428"/>
            <ac:spMk id="10" creationId="{16C628AB-B86D-42DC-BED2-78A954B9C5FA}"/>
          </ac:spMkLst>
        </pc:spChg>
        <pc:cxnChg chg="mod">
          <ac:chgData name="Daniel Margetic (SECURITY)" userId="ee2278a4-4fec-4cd0-81f2-44424f444fea" providerId="ADAL" clId="{419864AD-0CCB-4F8F-B492-769EDE0EEF25}" dt="2023-11-22T02:10:06.509" v="2049"/>
          <ac:cxnSpMkLst>
            <pc:docMk/>
            <pc:sldMk cId="1539957958" sldId="2142532428"/>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2601262266" sldId="2142532428"/>
        </pc:sldMkLst>
        <pc:spChg chg="mod">
          <ac:chgData name="Daniel Margetic (SECURITY)" userId="ee2278a4-4fec-4cd0-81f2-44424f444fea" providerId="ADAL" clId="{419864AD-0CCB-4F8F-B492-769EDE0EEF25}" dt="2023-11-17T01:45:14.175" v="557" actId="20577"/>
          <ac:spMkLst>
            <pc:docMk/>
            <pc:sldMk cId="2601262266" sldId="2142532428"/>
            <ac:spMk id="4" creationId="{FD92F025-1776-4403-B9D2-623921B955C4}"/>
          </ac:spMkLst>
        </pc:spChg>
        <pc:spChg chg="mod">
          <ac:chgData name="Daniel Margetic (SECURITY)" userId="ee2278a4-4fec-4cd0-81f2-44424f444fea" providerId="ADAL" clId="{419864AD-0CCB-4F8F-B492-769EDE0EEF25}" dt="2023-11-17T01:45:14.252" v="562" actId="20577"/>
          <ac:spMkLst>
            <pc:docMk/>
            <pc:sldMk cId="2601262266" sldId="2142532428"/>
            <ac:spMk id="5" creationId="{26DAAD99-B0A4-4450-8DD7-E1274ABD2AC4}"/>
          </ac:spMkLst>
        </pc:spChg>
        <pc:spChg chg="mod">
          <ac:chgData name="Daniel Margetic (SECURITY)" userId="ee2278a4-4fec-4cd0-81f2-44424f444fea" providerId="ADAL" clId="{419864AD-0CCB-4F8F-B492-769EDE0EEF25}" dt="2023-11-17T01:45:14.208" v="558" actId="20577"/>
          <ac:spMkLst>
            <pc:docMk/>
            <pc:sldMk cId="2601262266" sldId="2142532428"/>
            <ac:spMk id="8" creationId="{4B5C319F-B8B1-45BD-9E8E-CE6EA54E14C4}"/>
          </ac:spMkLst>
        </pc:spChg>
        <pc:spChg chg="mod">
          <ac:chgData name="Daniel Margetic (SECURITY)" userId="ee2278a4-4fec-4cd0-81f2-44424f444fea" providerId="ADAL" clId="{419864AD-0CCB-4F8F-B492-769EDE0EEF25}" dt="2023-11-17T01:45:14.237" v="561" actId="20577"/>
          <ac:spMkLst>
            <pc:docMk/>
            <pc:sldMk cId="2601262266" sldId="2142532428"/>
            <ac:spMk id="9" creationId="{B766487E-9ACD-4696-B909-0BD529DF9077}"/>
          </ac:spMkLst>
        </pc:spChg>
        <pc:spChg chg="mod">
          <ac:chgData name="Daniel Margetic (SECURITY)" userId="ee2278a4-4fec-4cd0-81f2-44424f444fea" providerId="ADAL" clId="{419864AD-0CCB-4F8F-B492-769EDE0EEF25}" dt="2023-11-17T01:45:14.265" v="563" actId="20577"/>
          <ac:spMkLst>
            <pc:docMk/>
            <pc:sldMk cId="2601262266" sldId="2142532428"/>
            <ac:spMk id="10" creationId="{16C628AB-B86D-42DC-BED2-78A954B9C5FA}"/>
          </ac:spMkLst>
        </pc:spChg>
        <pc:cxnChg chg="mod">
          <ac:chgData name="Daniel Margetic (SECURITY)" userId="ee2278a4-4fec-4cd0-81f2-44424f444fea" providerId="ADAL" clId="{419864AD-0CCB-4F8F-B492-769EDE0EEF25}" dt="2023-11-17T01:45:14.219" v="560"/>
          <ac:cxnSpMkLst>
            <pc:docMk/>
            <pc:sldMk cId="2601262266" sldId="2142532428"/>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2601428535" sldId="2142532428"/>
        </pc:sldMkLst>
        <pc:spChg chg="mod">
          <ac:chgData name="Daniel Margetic (SECURITY)" userId="ee2278a4-4fec-4cd0-81f2-44424f444fea" providerId="ADAL" clId="{419864AD-0CCB-4F8F-B492-769EDE0EEF25}" dt="2023-11-23T13:39:07.753" v="5167" actId="20577"/>
          <ac:spMkLst>
            <pc:docMk/>
            <pc:sldMk cId="2601428535" sldId="2142532428"/>
            <ac:spMk id="4" creationId="{FD92F025-1776-4403-B9D2-623921B955C4}"/>
          </ac:spMkLst>
        </pc:spChg>
        <pc:spChg chg="mod">
          <ac:chgData name="Daniel Margetic (SECURITY)" userId="ee2278a4-4fec-4cd0-81f2-44424f444fea" providerId="ADAL" clId="{419864AD-0CCB-4F8F-B492-769EDE0EEF25}" dt="2023-11-23T13:39:07.773" v="5172" actId="20577"/>
          <ac:spMkLst>
            <pc:docMk/>
            <pc:sldMk cId="2601428535" sldId="2142532428"/>
            <ac:spMk id="5" creationId="{26DAAD99-B0A4-4450-8DD7-E1274ABD2AC4}"/>
          </ac:spMkLst>
        </pc:spChg>
        <pc:spChg chg="mod">
          <ac:chgData name="Daniel Margetic (SECURITY)" userId="ee2278a4-4fec-4cd0-81f2-44424f444fea" providerId="ADAL" clId="{419864AD-0CCB-4F8F-B492-769EDE0EEF25}" dt="2023-11-23T13:39:07.759" v="5168" actId="20577"/>
          <ac:spMkLst>
            <pc:docMk/>
            <pc:sldMk cId="2601428535" sldId="2142532428"/>
            <ac:spMk id="8" creationId="{4B5C319F-B8B1-45BD-9E8E-CE6EA54E14C4}"/>
          </ac:spMkLst>
        </pc:spChg>
        <pc:spChg chg="mod">
          <ac:chgData name="Daniel Margetic (SECURITY)" userId="ee2278a4-4fec-4cd0-81f2-44424f444fea" providerId="ADAL" clId="{419864AD-0CCB-4F8F-B492-769EDE0EEF25}" dt="2023-11-23T13:39:07.768" v="5171" actId="20577"/>
          <ac:spMkLst>
            <pc:docMk/>
            <pc:sldMk cId="2601428535" sldId="2142532428"/>
            <ac:spMk id="9" creationId="{B766487E-9ACD-4696-B909-0BD529DF9077}"/>
          </ac:spMkLst>
        </pc:spChg>
        <pc:spChg chg="mod">
          <ac:chgData name="Daniel Margetic (SECURITY)" userId="ee2278a4-4fec-4cd0-81f2-44424f444fea" providerId="ADAL" clId="{419864AD-0CCB-4F8F-B492-769EDE0EEF25}" dt="2023-11-23T13:39:07.779" v="5173" actId="20577"/>
          <ac:spMkLst>
            <pc:docMk/>
            <pc:sldMk cId="2601428535" sldId="2142532428"/>
            <ac:spMk id="10" creationId="{16C628AB-B86D-42DC-BED2-78A954B9C5FA}"/>
          </ac:spMkLst>
        </pc:spChg>
        <pc:cxnChg chg="mod">
          <ac:chgData name="Daniel Margetic (SECURITY)" userId="ee2278a4-4fec-4cd0-81f2-44424f444fea" providerId="ADAL" clId="{419864AD-0CCB-4F8F-B492-769EDE0EEF25}" dt="2023-11-23T13:39:07.763" v="5170"/>
          <ac:cxnSpMkLst>
            <pc:docMk/>
            <pc:sldMk cId="2601428535" sldId="2142532428"/>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3889807566" sldId="2142532428"/>
        </pc:sldMkLst>
        <pc:spChg chg="mod">
          <ac:chgData name="Daniel Margetic (SECURITY)" userId="ee2278a4-4fec-4cd0-81f2-44424f444fea" providerId="ADAL" clId="{419864AD-0CCB-4F8F-B492-769EDE0EEF25}" dt="2023-11-23T13:00:44.331" v="3420" actId="20577"/>
          <ac:spMkLst>
            <pc:docMk/>
            <pc:sldMk cId="3889807566" sldId="2142532428"/>
            <ac:spMk id="4" creationId="{FD92F025-1776-4403-B9D2-623921B955C4}"/>
          </ac:spMkLst>
        </pc:spChg>
        <pc:spChg chg="mod">
          <ac:chgData name="Daniel Margetic (SECURITY)" userId="ee2278a4-4fec-4cd0-81f2-44424f444fea" providerId="ADAL" clId="{419864AD-0CCB-4F8F-B492-769EDE0EEF25}" dt="2023-11-23T13:00:44.352" v="3425" actId="20577"/>
          <ac:spMkLst>
            <pc:docMk/>
            <pc:sldMk cId="3889807566" sldId="2142532428"/>
            <ac:spMk id="5" creationId="{26DAAD99-B0A4-4450-8DD7-E1274ABD2AC4}"/>
          </ac:spMkLst>
        </pc:spChg>
        <pc:spChg chg="mod">
          <ac:chgData name="Daniel Margetic (SECURITY)" userId="ee2278a4-4fec-4cd0-81f2-44424f444fea" providerId="ADAL" clId="{419864AD-0CCB-4F8F-B492-769EDE0EEF25}" dt="2023-11-23T13:00:44.331" v="3421" actId="20577"/>
          <ac:spMkLst>
            <pc:docMk/>
            <pc:sldMk cId="3889807566" sldId="2142532428"/>
            <ac:spMk id="8" creationId="{4B5C319F-B8B1-45BD-9E8E-CE6EA54E14C4}"/>
          </ac:spMkLst>
        </pc:spChg>
        <pc:spChg chg="mod">
          <ac:chgData name="Daniel Margetic (SECURITY)" userId="ee2278a4-4fec-4cd0-81f2-44424f444fea" providerId="ADAL" clId="{419864AD-0CCB-4F8F-B492-769EDE0EEF25}" dt="2023-11-23T13:00:44.342" v="3424" actId="20577"/>
          <ac:spMkLst>
            <pc:docMk/>
            <pc:sldMk cId="3889807566" sldId="2142532428"/>
            <ac:spMk id="9" creationId="{B766487E-9ACD-4696-B909-0BD529DF9077}"/>
          </ac:spMkLst>
        </pc:spChg>
        <pc:spChg chg="mod">
          <ac:chgData name="Daniel Margetic (SECURITY)" userId="ee2278a4-4fec-4cd0-81f2-44424f444fea" providerId="ADAL" clId="{419864AD-0CCB-4F8F-B492-769EDE0EEF25}" dt="2023-11-23T13:00:44.352" v="3426" actId="20577"/>
          <ac:spMkLst>
            <pc:docMk/>
            <pc:sldMk cId="3889807566" sldId="2142532428"/>
            <ac:spMk id="10" creationId="{16C628AB-B86D-42DC-BED2-78A954B9C5FA}"/>
          </ac:spMkLst>
        </pc:spChg>
        <pc:cxnChg chg="mod">
          <ac:chgData name="Daniel Margetic (SECURITY)" userId="ee2278a4-4fec-4cd0-81f2-44424f444fea" providerId="ADAL" clId="{419864AD-0CCB-4F8F-B492-769EDE0EEF25}" dt="2023-11-23T13:00:44.339" v="3423"/>
          <ac:cxnSpMkLst>
            <pc:docMk/>
            <pc:sldMk cId="3889807566" sldId="2142532428"/>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1404368905" sldId="2142532429"/>
        </pc:sldMkLst>
        <pc:spChg chg="mod">
          <ac:chgData name="Daniel Margetic (SECURITY)" userId="ee2278a4-4fec-4cd0-81f2-44424f444fea" providerId="ADAL" clId="{419864AD-0CCB-4F8F-B492-769EDE0EEF25}" dt="2023-11-22T02:10:06.735" v="2056" actId="20577"/>
          <ac:spMkLst>
            <pc:docMk/>
            <pc:sldMk cId="1404368905" sldId="2142532429"/>
            <ac:spMk id="4" creationId="{FD92F025-1776-4403-B9D2-623921B955C4}"/>
          </ac:spMkLst>
        </pc:spChg>
        <pc:spChg chg="mod">
          <ac:chgData name="Daniel Margetic (SECURITY)" userId="ee2278a4-4fec-4cd0-81f2-44424f444fea" providerId="ADAL" clId="{419864AD-0CCB-4F8F-B492-769EDE0EEF25}" dt="2023-11-22T02:10:06.762" v="2061" actId="20577"/>
          <ac:spMkLst>
            <pc:docMk/>
            <pc:sldMk cId="1404368905" sldId="2142532429"/>
            <ac:spMk id="5" creationId="{26DAAD99-B0A4-4450-8DD7-E1274ABD2AC4}"/>
          </ac:spMkLst>
        </pc:spChg>
        <pc:spChg chg="mod">
          <ac:chgData name="Daniel Margetic (SECURITY)" userId="ee2278a4-4fec-4cd0-81f2-44424f444fea" providerId="ADAL" clId="{419864AD-0CCB-4F8F-B492-769EDE0EEF25}" dt="2023-11-22T02:10:06.743" v="2057" actId="20577"/>
          <ac:spMkLst>
            <pc:docMk/>
            <pc:sldMk cId="1404368905" sldId="2142532429"/>
            <ac:spMk id="8" creationId="{4B5C319F-B8B1-45BD-9E8E-CE6EA54E14C4}"/>
          </ac:spMkLst>
        </pc:spChg>
        <pc:spChg chg="mod">
          <ac:chgData name="Daniel Margetic (SECURITY)" userId="ee2278a4-4fec-4cd0-81f2-44424f444fea" providerId="ADAL" clId="{419864AD-0CCB-4F8F-B492-769EDE0EEF25}" dt="2023-11-22T02:10:06.754" v="2060" actId="20577"/>
          <ac:spMkLst>
            <pc:docMk/>
            <pc:sldMk cId="1404368905" sldId="2142532429"/>
            <ac:spMk id="9" creationId="{B766487E-9ACD-4696-B909-0BD529DF9077}"/>
          </ac:spMkLst>
        </pc:spChg>
        <pc:spChg chg="mod">
          <ac:chgData name="Daniel Margetic (SECURITY)" userId="ee2278a4-4fec-4cd0-81f2-44424f444fea" providerId="ADAL" clId="{419864AD-0CCB-4F8F-B492-769EDE0EEF25}" dt="2023-11-22T02:10:06.769" v="2062" actId="20577"/>
          <ac:spMkLst>
            <pc:docMk/>
            <pc:sldMk cId="1404368905" sldId="2142532429"/>
            <ac:spMk id="10" creationId="{16C628AB-B86D-42DC-BED2-78A954B9C5FA}"/>
          </ac:spMkLst>
        </pc:spChg>
        <pc:cxnChg chg="mod">
          <ac:chgData name="Daniel Margetic (SECURITY)" userId="ee2278a4-4fec-4cd0-81f2-44424f444fea" providerId="ADAL" clId="{419864AD-0CCB-4F8F-B492-769EDE0EEF25}" dt="2023-11-22T02:10:06.749" v="2059"/>
          <ac:cxnSpMkLst>
            <pc:docMk/>
            <pc:sldMk cId="1404368905" sldId="2142532429"/>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988161886" sldId="2142532429"/>
        </pc:sldMkLst>
        <pc:spChg chg="mod">
          <ac:chgData name="Daniel Margetic (SECURITY)" userId="ee2278a4-4fec-4cd0-81f2-44424f444fea" providerId="ADAL" clId="{419864AD-0CCB-4F8F-B492-769EDE0EEF25}" dt="2023-11-23T13:00:44.694" v="3430" actId="20577"/>
          <ac:spMkLst>
            <pc:docMk/>
            <pc:sldMk cId="1988161886" sldId="2142532429"/>
            <ac:spMk id="4" creationId="{FD92F025-1776-4403-B9D2-623921B955C4}"/>
          </ac:spMkLst>
        </pc:spChg>
        <pc:spChg chg="mod">
          <ac:chgData name="Daniel Margetic (SECURITY)" userId="ee2278a4-4fec-4cd0-81f2-44424f444fea" providerId="ADAL" clId="{419864AD-0CCB-4F8F-B492-769EDE0EEF25}" dt="2023-11-23T13:00:44.715" v="3435" actId="20577"/>
          <ac:spMkLst>
            <pc:docMk/>
            <pc:sldMk cId="1988161886" sldId="2142532429"/>
            <ac:spMk id="5" creationId="{26DAAD99-B0A4-4450-8DD7-E1274ABD2AC4}"/>
          </ac:spMkLst>
        </pc:spChg>
        <pc:spChg chg="mod">
          <ac:chgData name="Daniel Margetic (SECURITY)" userId="ee2278a4-4fec-4cd0-81f2-44424f444fea" providerId="ADAL" clId="{419864AD-0CCB-4F8F-B492-769EDE0EEF25}" dt="2023-11-23T13:00:44.694" v="3431" actId="20577"/>
          <ac:spMkLst>
            <pc:docMk/>
            <pc:sldMk cId="1988161886" sldId="2142532429"/>
            <ac:spMk id="8" creationId="{4B5C319F-B8B1-45BD-9E8E-CE6EA54E14C4}"/>
          </ac:spMkLst>
        </pc:spChg>
        <pc:spChg chg="mod">
          <ac:chgData name="Daniel Margetic (SECURITY)" userId="ee2278a4-4fec-4cd0-81f2-44424f444fea" providerId="ADAL" clId="{419864AD-0CCB-4F8F-B492-769EDE0EEF25}" dt="2023-11-23T13:00:44.714" v="3434" actId="20577"/>
          <ac:spMkLst>
            <pc:docMk/>
            <pc:sldMk cId="1988161886" sldId="2142532429"/>
            <ac:spMk id="9" creationId="{B766487E-9ACD-4696-B909-0BD529DF9077}"/>
          </ac:spMkLst>
        </pc:spChg>
        <pc:spChg chg="mod">
          <ac:chgData name="Daniel Margetic (SECURITY)" userId="ee2278a4-4fec-4cd0-81f2-44424f444fea" providerId="ADAL" clId="{419864AD-0CCB-4F8F-B492-769EDE0EEF25}" dt="2023-11-23T13:00:44.724" v="3436" actId="20577"/>
          <ac:spMkLst>
            <pc:docMk/>
            <pc:sldMk cId="1988161886" sldId="2142532429"/>
            <ac:spMk id="10" creationId="{16C628AB-B86D-42DC-BED2-78A954B9C5FA}"/>
          </ac:spMkLst>
        </pc:spChg>
        <pc:cxnChg chg="mod">
          <ac:chgData name="Daniel Margetic (SECURITY)" userId="ee2278a4-4fec-4cd0-81f2-44424f444fea" providerId="ADAL" clId="{419864AD-0CCB-4F8F-B492-769EDE0EEF25}" dt="2023-11-23T13:00:44.704" v="3433"/>
          <ac:cxnSpMkLst>
            <pc:docMk/>
            <pc:sldMk cId="1988161886" sldId="2142532429"/>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2042177727" sldId="2142532429"/>
        </pc:sldMkLst>
        <pc:spChg chg="mod">
          <ac:chgData name="Daniel Margetic (SECURITY)" userId="ee2278a4-4fec-4cd0-81f2-44424f444fea" providerId="ADAL" clId="{419864AD-0CCB-4F8F-B492-769EDE0EEF25}" dt="2023-11-17T01:45:14.719" v="567" actId="20577"/>
          <ac:spMkLst>
            <pc:docMk/>
            <pc:sldMk cId="2042177727" sldId="2142532429"/>
            <ac:spMk id="4" creationId="{FD92F025-1776-4403-B9D2-623921B955C4}"/>
          </ac:spMkLst>
        </pc:spChg>
        <pc:spChg chg="mod">
          <ac:chgData name="Daniel Margetic (SECURITY)" userId="ee2278a4-4fec-4cd0-81f2-44424f444fea" providerId="ADAL" clId="{419864AD-0CCB-4F8F-B492-769EDE0EEF25}" dt="2023-11-17T01:45:14.737" v="572" actId="20577"/>
          <ac:spMkLst>
            <pc:docMk/>
            <pc:sldMk cId="2042177727" sldId="2142532429"/>
            <ac:spMk id="5" creationId="{26DAAD99-B0A4-4450-8DD7-E1274ABD2AC4}"/>
          </ac:spMkLst>
        </pc:spChg>
        <pc:spChg chg="mod">
          <ac:chgData name="Daniel Margetic (SECURITY)" userId="ee2278a4-4fec-4cd0-81f2-44424f444fea" providerId="ADAL" clId="{419864AD-0CCB-4F8F-B492-769EDE0EEF25}" dt="2023-11-17T01:45:14.724" v="568" actId="20577"/>
          <ac:spMkLst>
            <pc:docMk/>
            <pc:sldMk cId="2042177727" sldId="2142532429"/>
            <ac:spMk id="8" creationId="{4B5C319F-B8B1-45BD-9E8E-CE6EA54E14C4}"/>
          </ac:spMkLst>
        </pc:spChg>
        <pc:spChg chg="mod">
          <ac:chgData name="Daniel Margetic (SECURITY)" userId="ee2278a4-4fec-4cd0-81f2-44424f444fea" providerId="ADAL" clId="{419864AD-0CCB-4F8F-B492-769EDE0EEF25}" dt="2023-11-17T01:45:14.732" v="571" actId="20577"/>
          <ac:spMkLst>
            <pc:docMk/>
            <pc:sldMk cId="2042177727" sldId="2142532429"/>
            <ac:spMk id="9" creationId="{B766487E-9ACD-4696-B909-0BD529DF9077}"/>
          </ac:spMkLst>
        </pc:spChg>
        <pc:spChg chg="mod">
          <ac:chgData name="Daniel Margetic (SECURITY)" userId="ee2278a4-4fec-4cd0-81f2-44424f444fea" providerId="ADAL" clId="{419864AD-0CCB-4F8F-B492-769EDE0EEF25}" dt="2023-11-17T01:45:14.744" v="573" actId="20577"/>
          <ac:spMkLst>
            <pc:docMk/>
            <pc:sldMk cId="2042177727" sldId="2142532429"/>
            <ac:spMk id="10" creationId="{16C628AB-B86D-42DC-BED2-78A954B9C5FA}"/>
          </ac:spMkLst>
        </pc:spChg>
        <pc:cxnChg chg="mod">
          <ac:chgData name="Daniel Margetic (SECURITY)" userId="ee2278a4-4fec-4cd0-81f2-44424f444fea" providerId="ADAL" clId="{419864AD-0CCB-4F8F-B492-769EDE0EEF25}" dt="2023-11-17T01:45:14.727" v="570"/>
          <ac:cxnSpMkLst>
            <pc:docMk/>
            <pc:sldMk cId="2042177727" sldId="2142532429"/>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4077334089" sldId="2142532429"/>
        </pc:sldMkLst>
        <pc:spChg chg="mod">
          <ac:chgData name="Daniel Margetic (SECURITY)" userId="ee2278a4-4fec-4cd0-81f2-44424f444fea" providerId="ADAL" clId="{419864AD-0CCB-4F8F-B492-769EDE0EEF25}" dt="2023-11-23T13:39:07.960" v="5177" actId="20577"/>
          <ac:spMkLst>
            <pc:docMk/>
            <pc:sldMk cId="4077334089" sldId="2142532429"/>
            <ac:spMk id="4" creationId="{FD92F025-1776-4403-B9D2-623921B955C4}"/>
          </ac:spMkLst>
        </pc:spChg>
        <pc:spChg chg="mod">
          <ac:chgData name="Daniel Margetic (SECURITY)" userId="ee2278a4-4fec-4cd0-81f2-44424f444fea" providerId="ADAL" clId="{419864AD-0CCB-4F8F-B492-769EDE0EEF25}" dt="2023-11-23T13:39:07.977" v="5182" actId="20577"/>
          <ac:spMkLst>
            <pc:docMk/>
            <pc:sldMk cId="4077334089" sldId="2142532429"/>
            <ac:spMk id="5" creationId="{26DAAD99-B0A4-4450-8DD7-E1274ABD2AC4}"/>
          </ac:spMkLst>
        </pc:spChg>
        <pc:spChg chg="mod">
          <ac:chgData name="Daniel Margetic (SECURITY)" userId="ee2278a4-4fec-4cd0-81f2-44424f444fea" providerId="ADAL" clId="{419864AD-0CCB-4F8F-B492-769EDE0EEF25}" dt="2023-11-23T13:39:07.964" v="5178" actId="20577"/>
          <ac:spMkLst>
            <pc:docMk/>
            <pc:sldMk cId="4077334089" sldId="2142532429"/>
            <ac:spMk id="8" creationId="{4B5C319F-B8B1-45BD-9E8E-CE6EA54E14C4}"/>
          </ac:spMkLst>
        </pc:spChg>
        <pc:spChg chg="mod">
          <ac:chgData name="Daniel Margetic (SECURITY)" userId="ee2278a4-4fec-4cd0-81f2-44424f444fea" providerId="ADAL" clId="{419864AD-0CCB-4F8F-B492-769EDE0EEF25}" dt="2023-11-23T13:39:07.973" v="5181" actId="20577"/>
          <ac:spMkLst>
            <pc:docMk/>
            <pc:sldMk cId="4077334089" sldId="2142532429"/>
            <ac:spMk id="9" creationId="{B766487E-9ACD-4696-B909-0BD529DF9077}"/>
          </ac:spMkLst>
        </pc:spChg>
        <pc:spChg chg="mod">
          <ac:chgData name="Daniel Margetic (SECURITY)" userId="ee2278a4-4fec-4cd0-81f2-44424f444fea" providerId="ADAL" clId="{419864AD-0CCB-4F8F-B492-769EDE0EEF25}" dt="2023-11-23T13:39:07.983" v="5183" actId="20577"/>
          <ac:spMkLst>
            <pc:docMk/>
            <pc:sldMk cId="4077334089" sldId="2142532429"/>
            <ac:spMk id="10" creationId="{16C628AB-B86D-42DC-BED2-78A954B9C5FA}"/>
          </ac:spMkLst>
        </pc:spChg>
        <pc:cxnChg chg="mod">
          <ac:chgData name="Daniel Margetic (SECURITY)" userId="ee2278a4-4fec-4cd0-81f2-44424f444fea" providerId="ADAL" clId="{419864AD-0CCB-4F8F-B492-769EDE0EEF25}" dt="2023-11-23T13:39:07.967" v="5180"/>
          <ac:cxnSpMkLst>
            <pc:docMk/>
            <pc:sldMk cId="4077334089" sldId="2142532429"/>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11821675" sldId="2142532430"/>
        </pc:sldMkLst>
        <pc:spChg chg="mod">
          <ac:chgData name="Daniel Margetic (SECURITY)" userId="ee2278a4-4fec-4cd0-81f2-44424f444fea" providerId="ADAL" clId="{419864AD-0CCB-4F8F-B492-769EDE0EEF25}" dt="2023-11-23T13:39:08.298" v="5187" actId="20577"/>
          <ac:spMkLst>
            <pc:docMk/>
            <pc:sldMk cId="11821675" sldId="2142532430"/>
            <ac:spMk id="4" creationId="{FD92F025-1776-4403-B9D2-623921B955C4}"/>
          </ac:spMkLst>
        </pc:spChg>
        <pc:spChg chg="mod">
          <ac:chgData name="Daniel Margetic (SECURITY)" userId="ee2278a4-4fec-4cd0-81f2-44424f444fea" providerId="ADAL" clId="{419864AD-0CCB-4F8F-B492-769EDE0EEF25}" dt="2023-11-23T13:39:08.319" v="5192" actId="20577"/>
          <ac:spMkLst>
            <pc:docMk/>
            <pc:sldMk cId="11821675" sldId="2142532430"/>
            <ac:spMk id="5" creationId="{26DAAD99-B0A4-4450-8DD7-E1274ABD2AC4}"/>
          </ac:spMkLst>
        </pc:spChg>
        <pc:spChg chg="mod">
          <ac:chgData name="Daniel Margetic (SECURITY)" userId="ee2278a4-4fec-4cd0-81f2-44424f444fea" providerId="ADAL" clId="{419864AD-0CCB-4F8F-B492-769EDE0EEF25}" dt="2023-11-23T13:39:08.300" v="5188" actId="20577"/>
          <ac:spMkLst>
            <pc:docMk/>
            <pc:sldMk cId="11821675" sldId="2142532430"/>
            <ac:spMk id="8" creationId="{4B5C319F-B8B1-45BD-9E8E-CE6EA54E14C4}"/>
          </ac:spMkLst>
        </pc:spChg>
        <pc:spChg chg="mod">
          <ac:chgData name="Daniel Margetic (SECURITY)" userId="ee2278a4-4fec-4cd0-81f2-44424f444fea" providerId="ADAL" clId="{419864AD-0CCB-4F8F-B492-769EDE0EEF25}" dt="2023-11-23T13:39:08.310" v="5191" actId="20577"/>
          <ac:spMkLst>
            <pc:docMk/>
            <pc:sldMk cId="11821675" sldId="2142532430"/>
            <ac:spMk id="9" creationId="{B766487E-9ACD-4696-B909-0BD529DF9077}"/>
          </ac:spMkLst>
        </pc:spChg>
        <pc:spChg chg="mod">
          <ac:chgData name="Daniel Margetic (SECURITY)" userId="ee2278a4-4fec-4cd0-81f2-44424f444fea" providerId="ADAL" clId="{419864AD-0CCB-4F8F-B492-769EDE0EEF25}" dt="2023-11-23T13:39:08.325" v="5193" actId="20577"/>
          <ac:spMkLst>
            <pc:docMk/>
            <pc:sldMk cId="11821675" sldId="2142532430"/>
            <ac:spMk id="10" creationId="{16C628AB-B86D-42DC-BED2-78A954B9C5FA}"/>
          </ac:spMkLst>
        </pc:spChg>
        <pc:cxnChg chg="mod">
          <ac:chgData name="Daniel Margetic (SECURITY)" userId="ee2278a4-4fec-4cd0-81f2-44424f444fea" providerId="ADAL" clId="{419864AD-0CCB-4F8F-B492-769EDE0EEF25}" dt="2023-11-23T13:39:08.300" v="5190"/>
          <ac:cxnSpMkLst>
            <pc:docMk/>
            <pc:sldMk cId="11821675" sldId="2142532430"/>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609653221" sldId="2142532430"/>
        </pc:sldMkLst>
        <pc:spChg chg="mod">
          <ac:chgData name="Daniel Margetic (SECURITY)" userId="ee2278a4-4fec-4cd0-81f2-44424f444fea" providerId="ADAL" clId="{419864AD-0CCB-4F8F-B492-769EDE0EEF25}" dt="2023-11-17T01:45:15.075" v="577" actId="20577"/>
          <ac:spMkLst>
            <pc:docMk/>
            <pc:sldMk cId="609653221" sldId="2142532430"/>
            <ac:spMk id="4" creationId="{FD92F025-1776-4403-B9D2-623921B955C4}"/>
          </ac:spMkLst>
        </pc:spChg>
        <pc:spChg chg="mod">
          <ac:chgData name="Daniel Margetic (SECURITY)" userId="ee2278a4-4fec-4cd0-81f2-44424f444fea" providerId="ADAL" clId="{419864AD-0CCB-4F8F-B492-769EDE0EEF25}" dt="2023-11-17T01:45:15.096" v="582" actId="20577"/>
          <ac:spMkLst>
            <pc:docMk/>
            <pc:sldMk cId="609653221" sldId="2142532430"/>
            <ac:spMk id="5" creationId="{26DAAD99-B0A4-4450-8DD7-E1274ABD2AC4}"/>
          </ac:spMkLst>
        </pc:spChg>
        <pc:spChg chg="mod">
          <ac:chgData name="Daniel Margetic (SECURITY)" userId="ee2278a4-4fec-4cd0-81f2-44424f444fea" providerId="ADAL" clId="{419864AD-0CCB-4F8F-B492-769EDE0EEF25}" dt="2023-11-17T01:45:15.080" v="578" actId="20577"/>
          <ac:spMkLst>
            <pc:docMk/>
            <pc:sldMk cId="609653221" sldId="2142532430"/>
            <ac:spMk id="8" creationId="{4B5C319F-B8B1-45BD-9E8E-CE6EA54E14C4}"/>
          </ac:spMkLst>
        </pc:spChg>
        <pc:spChg chg="mod">
          <ac:chgData name="Daniel Margetic (SECURITY)" userId="ee2278a4-4fec-4cd0-81f2-44424f444fea" providerId="ADAL" clId="{419864AD-0CCB-4F8F-B492-769EDE0EEF25}" dt="2023-11-17T01:45:15.090" v="581" actId="20577"/>
          <ac:spMkLst>
            <pc:docMk/>
            <pc:sldMk cId="609653221" sldId="2142532430"/>
            <ac:spMk id="9" creationId="{B766487E-9ACD-4696-B909-0BD529DF9077}"/>
          </ac:spMkLst>
        </pc:spChg>
        <pc:spChg chg="mod">
          <ac:chgData name="Daniel Margetic (SECURITY)" userId="ee2278a4-4fec-4cd0-81f2-44424f444fea" providerId="ADAL" clId="{419864AD-0CCB-4F8F-B492-769EDE0EEF25}" dt="2023-11-17T01:45:15.104" v="583" actId="20577"/>
          <ac:spMkLst>
            <pc:docMk/>
            <pc:sldMk cId="609653221" sldId="2142532430"/>
            <ac:spMk id="10" creationId="{16C628AB-B86D-42DC-BED2-78A954B9C5FA}"/>
          </ac:spMkLst>
        </pc:spChg>
        <pc:cxnChg chg="mod">
          <ac:chgData name="Daniel Margetic (SECURITY)" userId="ee2278a4-4fec-4cd0-81f2-44424f444fea" providerId="ADAL" clId="{419864AD-0CCB-4F8F-B492-769EDE0EEF25}" dt="2023-11-17T01:45:15.084" v="580"/>
          <ac:cxnSpMkLst>
            <pc:docMk/>
            <pc:sldMk cId="609653221" sldId="2142532430"/>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260536740" sldId="2142532430"/>
        </pc:sldMkLst>
        <pc:spChg chg="mod">
          <ac:chgData name="Daniel Margetic (SECURITY)" userId="ee2278a4-4fec-4cd0-81f2-44424f444fea" providerId="ADAL" clId="{419864AD-0CCB-4F8F-B492-769EDE0EEF25}" dt="2023-11-23T13:00:45.059" v="3440" actId="20577"/>
          <ac:spMkLst>
            <pc:docMk/>
            <pc:sldMk cId="2260536740" sldId="2142532430"/>
            <ac:spMk id="4" creationId="{FD92F025-1776-4403-B9D2-623921B955C4}"/>
          </ac:spMkLst>
        </pc:spChg>
        <pc:spChg chg="mod">
          <ac:chgData name="Daniel Margetic (SECURITY)" userId="ee2278a4-4fec-4cd0-81f2-44424f444fea" providerId="ADAL" clId="{419864AD-0CCB-4F8F-B492-769EDE0EEF25}" dt="2023-11-23T13:00:45.079" v="3445" actId="20577"/>
          <ac:spMkLst>
            <pc:docMk/>
            <pc:sldMk cId="2260536740" sldId="2142532430"/>
            <ac:spMk id="5" creationId="{26DAAD99-B0A4-4450-8DD7-E1274ABD2AC4}"/>
          </ac:spMkLst>
        </pc:spChg>
        <pc:spChg chg="mod">
          <ac:chgData name="Daniel Margetic (SECURITY)" userId="ee2278a4-4fec-4cd0-81f2-44424f444fea" providerId="ADAL" clId="{419864AD-0CCB-4F8F-B492-769EDE0EEF25}" dt="2023-11-23T13:00:45.068" v="3441" actId="20577"/>
          <ac:spMkLst>
            <pc:docMk/>
            <pc:sldMk cId="2260536740" sldId="2142532430"/>
            <ac:spMk id="8" creationId="{4B5C319F-B8B1-45BD-9E8E-CE6EA54E14C4}"/>
          </ac:spMkLst>
        </pc:spChg>
        <pc:spChg chg="mod">
          <ac:chgData name="Daniel Margetic (SECURITY)" userId="ee2278a4-4fec-4cd0-81f2-44424f444fea" providerId="ADAL" clId="{419864AD-0CCB-4F8F-B492-769EDE0EEF25}" dt="2023-11-23T13:00:45.079" v="3444" actId="20577"/>
          <ac:spMkLst>
            <pc:docMk/>
            <pc:sldMk cId="2260536740" sldId="2142532430"/>
            <ac:spMk id="9" creationId="{B766487E-9ACD-4696-B909-0BD529DF9077}"/>
          </ac:spMkLst>
        </pc:spChg>
        <pc:spChg chg="mod">
          <ac:chgData name="Daniel Margetic (SECURITY)" userId="ee2278a4-4fec-4cd0-81f2-44424f444fea" providerId="ADAL" clId="{419864AD-0CCB-4F8F-B492-769EDE0EEF25}" dt="2023-11-23T13:00:45.090" v="3446" actId="20577"/>
          <ac:spMkLst>
            <pc:docMk/>
            <pc:sldMk cId="2260536740" sldId="2142532430"/>
            <ac:spMk id="10" creationId="{16C628AB-B86D-42DC-BED2-78A954B9C5FA}"/>
          </ac:spMkLst>
        </pc:spChg>
        <pc:cxnChg chg="mod">
          <ac:chgData name="Daniel Margetic (SECURITY)" userId="ee2278a4-4fec-4cd0-81f2-44424f444fea" providerId="ADAL" clId="{419864AD-0CCB-4F8F-B492-769EDE0EEF25}" dt="2023-11-23T13:00:45.068" v="3443"/>
          <ac:cxnSpMkLst>
            <pc:docMk/>
            <pc:sldMk cId="2260536740" sldId="2142532430"/>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3345963196" sldId="2142532430"/>
        </pc:sldMkLst>
        <pc:spChg chg="mod">
          <ac:chgData name="Daniel Margetic (SECURITY)" userId="ee2278a4-4fec-4cd0-81f2-44424f444fea" providerId="ADAL" clId="{419864AD-0CCB-4F8F-B492-769EDE0EEF25}" dt="2023-11-22T02:10:07.031" v="2066" actId="20577"/>
          <ac:spMkLst>
            <pc:docMk/>
            <pc:sldMk cId="3345963196" sldId="2142532430"/>
            <ac:spMk id="4" creationId="{FD92F025-1776-4403-B9D2-623921B955C4}"/>
          </ac:spMkLst>
        </pc:spChg>
        <pc:spChg chg="mod">
          <ac:chgData name="Daniel Margetic (SECURITY)" userId="ee2278a4-4fec-4cd0-81f2-44424f444fea" providerId="ADAL" clId="{419864AD-0CCB-4F8F-B492-769EDE0EEF25}" dt="2023-11-22T02:10:07.050" v="2071" actId="20577"/>
          <ac:spMkLst>
            <pc:docMk/>
            <pc:sldMk cId="3345963196" sldId="2142532430"/>
            <ac:spMk id="5" creationId="{26DAAD99-B0A4-4450-8DD7-E1274ABD2AC4}"/>
          </ac:spMkLst>
        </pc:spChg>
        <pc:spChg chg="mod">
          <ac:chgData name="Daniel Margetic (SECURITY)" userId="ee2278a4-4fec-4cd0-81f2-44424f444fea" providerId="ADAL" clId="{419864AD-0CCB-4F8F-B492-769EDE0EEF25}" dt="2023-11-22T02:10:07.035" v="2067" actId="20577"/>
          <ac:spMkLst>
            <pc:docMk/>
            <pc:sldMk cId="3345963196" sldId="2142532430"/>
            <ac:spMk id="8" creationId="{4B5C319F-B8B1-45BD-9E8E-CE6EA54E14C4}"/>
          </ac:spMkLst>
        </pc:spChg>
        <pc:spChg chg="mod">
          <ac:chgData name="Daniel Margetic (SECURITY)" userId="ee2278a4-4fec-4cd0-81f2-44424f444fea" providerId="ADAL" clId="{419864AD-0CCB-4F8F-B492-769EDE0EEF25}" dt="2023-11-22T02:10:07.045" v="2070" actId="20577"/>
          <ac:spMkLst>
            <pc:docMk/>
            <pc:sldMk cId="3345963196" sldId="2142532430"/>
            <ac:spMk id="9" creationId="{B766487E-9ACD-4696-B909-0BD529DF9077}"/>
          </ac:spMkLst>
        </pc:spChg>
        <pc:spChg chg="mod">
          <ac:chgData name="Daniel Margetic (SECURITY)" userId="ee2278a4-4fec-4cd0-81f2-44424f444fea" providerId="ADAL" clId="{419864AD-0CCB-4F8F-B492-769EDE0EEF25}" dt="2023-11-22T02:10:07.058" v="2072" actId="20577"/>
          <ac:spMkLst>
            <pc:docMk/>
            <pc:sldMk cId="3345963196" sldId="2142532430"/>
            <ac:spMk id="10" creationId="{16C628AB-B86D-42DC-BED2-78A954B9C5FA}"/>
          </ac:spMkLst>
        </pc:spChg>
        <pc:cxnChg chg="mod">
          <ac:chgData name="Daniel Margetic (SECURITY)" userId="ee2278a4-4fec-4cd0-81f2-44424f444fea" providerId="ADAL" clId="{419864AD-0CCB-4F8F-B492-769EDE0EEF25}" dt="2023-11-22T02:10:07.040" v="2069"/>
          <ac:cxnSpMkLst>
            <pc:docMk/>
            <pc:sldMk cId="3345963196" sldId="2142532430"/>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225667140" sldId="2142532431"/>
        </pc:sldMkLst>
        <pc:spChg chg="mod">
          <ac:chgData name="Daniel Margetic (SECURITY)" userId="ee2278a4-4fec-4cd0-81f2-44424f444fea" providerId="ADAL" clId="{419864AD-0CCB-4F8F-B492-769EDE0EEF25}" dt="2023-11-17T01:45:15.433" v="587" actId="20577"/>
          <ac:spMkLst>
            <pc:docMk/>
            <pc:sldMk cId="225667140" sldId="2142532431"/>
            <ac:spMk id="4" creationId="{FD92F025-1776-4403-B9D2-623921B955C4}"/>
          </ac:spMkLst>
        </pc:spChg>
        <pc:spChg chg="mod">
          <ac:chgData name="Daniel Margetic (SECURITY)" userId="ee2278a4-4fec-4cd0-81f2-44424f444fea" providerId="ADAL" clId="{419864AD-0CCB-4F8F-B492-769EDE0EEF25}" dt="2023-11-17T01:45:15.450" v="592" actId="20577"/>
          <ac:spMkLst>
            <pc:docMk/>
            <pc:sldMk cId="225667140" sldId="2142532431"/>
            <ac:spMk id="5" creationId="{26DAAD99-B0A4-4450-8DD7-E1274ABD2AC4}"/>
          </ac:spMkLst>
        </pc:spChg>
        <pc:spChg chg="mod">
          <ac:chgData name="Daniel Margetic (SECURITY)" userId="ee2278a4-4fec-4cd0-81f2-44424f444fea" providerId="ADAL" clId="{419864AD-0CCB-4F8F-B492-769EDE0EEF25}" dt="2023-11-17T01:45:15.437" v="588" actId="20577"/>
          <ac:spMkLst>
            <pc:docMk/>
            <pc:sldMk cId="225667140" sldId="2142532431"/>
            <ac:spMk id="8" creationId="{4B5C319F-B8B1-45BD-9E8E-CE6EA54E14C4}"/>
          </ac:spMkLst>
        </pc:spChg>
        <pc:spChg chg="mod">
          <ac:chgData name="Daniel Margetic (SECURITY)" userId="ee2278a4-4fec-4cd0-81f2-44424f444fea" providerId="ADAL" clId="{419864AD-0CCB-4F8F-B492-769EDE0EEF25}" dt="2023-11-17T01:45:15.445" v="591" actId="20577"/>
          <ac:spMkLst>
            <pc:docMk/>
            <pc:sldMk cId="225667140" sldId="2142532431"/>
            <ac:spMk id="9" creationId="{B766487E-9ACD-4696-B909-0BD529DF9077}"/>
          </ac:spMkLst>
        </pc:spChg>
        <pc:spChg chg="mod">
          <ac:chgData name="Daniel Margetic (SECURITY)" userId="ee2278a4-4fec-4cd0-81f2-44424f444fea" providerId="ADAL" clId="{419864AD-0CCB-4F8F-B492-769EDE0EEF25}" dt="2023-11-17T01:45:15.457" v="593" actId="20577"/>
          <ac:spMkLst>
            <pc:docMk/>
            <pc:sldMk cId="225667140" sldId="2142532431"/>
            <ac:spMk id="10" creationId="{16C628AB-B86D-42DC-BED2-78A954B9C5FA}"/>
          </ac:spMkLst>
        </pc:spChg>
        <pc:cxnChg chg="mod">
          <ac:chgData name="Daniel Margetic (SECURITY)" userId="ee2278a4-4fec-4cd0-81f2-44424f444fea" providerId="ADAL" clId="{419864AD-0CCB-4F8F-B492-769EDE0EEF25}" dt="2023-11-17T01:45:15.440" v="590"/>
          <ac:cxnSpMkLst>
            <pc:docMk/>
            <pc:sldMk cId="225667140" sldId="2142532431"/>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921082404" sldId="2142532431"/>
        </pc:sldMkLst>
        <pc:spChg chg="mod">
          <ac:chgData name="Daniel Margetic (SECURITY)" userId="ee2278a4-4fec-4cd0-81f2-44424f444fea" providerId="ADAL" clId="{419864AD-0CCB-4F8F-B492-769EDE0EEF25}" dt="2023-11-23T13:00:45.432" v="3450" actId="20577"/>
          <ac:spMkLst>
            <pc:docMk/>
            <pc:sldMk cId="2921082404" sldId="2142532431"/>
            <ac:spMk id="4" creationId="{FD92F025-1776-4403-B9D2-623921B955C4}"/>
          </ac:spMkLst>
        </pc:spChg>
        <pc:spChg chg="mod">
          <ac:chgData name="Daniel Margetic (SECURITY)" userId="ee2278a4-4fec-4cd0-81f2-44424f444fea" providerId="ADAL" clId="{419864AD-0CCB-4F8F-B492-769EDE0EEF25}" dt="2023-11-23T13:00:45.462" v="3455" actId="20577"/>
          <ac:spMkLst>
            <pc:docMk/>
            <pc:sldMk cId="2921082404" sldId="2142532431"/>
            <ac:spMk id="5" creationId="{26DAAD99-B0A4-4450-8DD7-E1274ABD2AC4}"/>
          </ac:spMkLst>
        </pc:spChg>
        <pc:spChg chg="mod">
          <ac:chgData name="Daniel Margetic (SECURITY)" userId="ee2278a4-4fec-4cd0-81f2-44424f444fea" providerId="ADAL" clId="{419864AD-0CCB-4F8F-B492-769EDE0EEF25}" dt="2023-11-23T13:00:45.440" v="3451" actId="20577"/>
          <ac:spMkLst>
            <pc:docMk/>
            <pc:sldMk cId="2921082404" sldId="2142532431"/>
            <ac:spMk id="8" creationId="{4B5C319F-B8B1-45BD-9E8E-CE6EA54E14C4}"/>
          </ac:spMkLst>
        </pc:spChg>
        <pc:spChg chg="mod">
          <ac:chgData name="Daniel Margetic (SECURITY)" userId="ee2278a4-4fec-4cd0-81f2-44424f444fea" providerId="ADAL" clId="{419864AD-0CCB-4F8F-B492-769EDE0EEF25}" dt="2023-11-23T13:00:45.452" v="3454" actId="20577"/>
          <ac:spMkLst>
            <pc:docMk/>
            <pc:sldMk cId="2921082404" sldId="2142532431"/>
            <ac:spMk id="9" creationId="{B766487E-9ACD-4696-B909-0BD529DF9077}"/>
          </ac:spMkLst>
        </pc:spChg>
        <pc:spChg chg="mod">
          <ac:chgData name="Daniel Margetic (SECURITY)" userId="ee2278a4-4fec-4cd0-81f2-44424f444fea" providerId="ADAL" clId="{419864AD-0CCB-4F8F-B492-769EDE0EEF25}" dt="2023-11-23T13:00:45.472" v="3456" actId="20577"/>
          <ac:spMkLst>
            <pc:docMk/>
            <pc:sldMk cId="2921082404" sldId="2142532431"/>
            <ac:spMk id="10" creationId="{16C628AB-B86D-42DC-BED2-78A954B9C5FA}"/>
          </ac:spMkLst>
        </pc:spChg>
        <pc:cxnChg chg="mod">
          <ac:chgData name="Daniel Margetic (SECURITY)" userId="ee2278a4-4fec-4cd0-81f2-44424f444fea" providerId="ADAL" clId="{419864AD-0CCB-4F8F-B492-769EDE0EEF25}" dt="2023-11-23T13:00:45.442" v="3453"/>
          <ac:cxnSpMkLst>
            <pc:docMk/>
            <pc:sldMk cId="2921082404" sldId="2142532431"/>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040571715" sldId="2142532431"/>
        </pc:sldMkLst>
        <pc:spChg chg="mod">
          <ac:chgData name="Daniel Margetic (SECURITY)" userId="ee2278a4-4fec-4cd0-81f2-44424f444fea" providerId="ADAL" clId="{419864AD-0CCB-4F8F-B492-769EDE0EEF25}" dt="2023-11-23T13:39:08.505" v="5197" actId="20577"/>
          <ac:spMkLst>
            <pc:docMk/>
            <pc:sldMk cId="3040571715" sldId="2142532431"/>
            <ac:spMk id="4" creationId="{FD92F025-1776-4403-B9D2-623921B955C4}"/>
          </ac:spMkLst>
        </pc:spChg>
        <pc:spChg chg="mod">
          <ac:chgData name="Daniel Margetic (SECURITY)" userId="ee2278a4-4fec-4cd0-81f2-44424f444fea" providerId="ADAL" clId="{419864AD-0CCB-4F8F-B492-769EDE0EEF25}" dt="2023-11-23T13:39:08.533" v="5202" actId="20577"/>
          <ac:spMkLst>
            <pc:docMk/>
            <pc:sldMk cId="3040571715" sldId="2142532431"/>
            <ac:spMk id="5" creationId="{26DAAD99-B0A4-4450-8DD7-E1274ABD2AC4}"/>
          </ac:spMkLst>
        </pc:spChg>
        <pc:spChg chg="mod">
          <ac:chgData name="Daniel Margetic (SECURITY)" userId="ee2278a4-4fec-4cd0-81f2-44424f444fea" providerId="ADAL" clId="{419864AD-0CCB-4F8F-B492-769EDE0EEF25}" dt="2023-11-23T13:39:08.518" v="5198" actId="20577"/>
          <ac:spMkLst>
            <pc:docMk/>
            <pc:sldMk cId="3040571715" sldId="2142532431"/>
            <ac:spMk id="8" creationId="{4B5C319F-B8B1-45BD-9E8E-CE6EA54E14C4}"/>
          </ac:spMkLst>
        </pc:spChg>
        <pc:spChg chg="mod">
          <ac:chgData name="Daniel Margetic (SECURITY)" userId="ee2278a4-4fec-4cd0-81f2-44424f444fea" providerId="ADAL" clId="{419864AD-0CCB-4F8F-B492-769EDE0EEF25}" dt="2023-11-23T13:39:08.528" v="5201" actId="20577"/>
          <ac:spMkLst>
            <pc:docMk/>
            <pc:sldMk cId="3040571715" sldId="2142532431"/>
            <ac:spMk id="9" creationId="{B766487E-9ACD-4696-B909-0BD529DF9077}"/>
          </ac:spMkLst>
        </pc:spChg>
        <pc:spChg chg="mod">
          <ac:chgData name="Daniel Margetic (SECURITY)" userId="ee2278a4-4fec-4cd0-81f2-44424f444fea" providerId="ADAL" clId="{419864AD-0CCB-4F8F-B492-769EDE0EEF25}" dt="2023-11-23T13:39:08.541" v="5203" actId="20577"/>
          <ac:spMkLst>
            <pc:docMk/>
            <pc:sldMk cId="3040571715" sldId="2142532431"/>
            <ac:spMk id="10" creationId="{16C628AB-B86D-42DC-BED2-78A954B9C5FA}"/>
          </ac:spMkLst>
        </pc:spChg>
        <pc:cxnChg chg="mod">
          <ac:chgData name="Daniel Margetic (SECURITY)" userId="ee2278a4-4fec-4cd0-81f2-44424f444fea" providerId="ADAL" clId="{419864AD-0CCB-4F8F-B492-769EDE0EEF25}" dt="2023-11-23T13:39:08.522" v="5200"/>
          <ac:cxnSpMkLst>
            <pc:docMk/>
            <pc:sldMk cId="3040571715" sldId="2142532431"/>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3663972751" sldId="2142532431"/>
        </pc:sldMkLst>
        <pc:spChg chg="mod">
          <ac:chgData name="Daniel Margetic (SECURITY)" userId="ee2278a4-4fec-4cd0-81f2-44424f444fea" providerId="ADAL" clId="{419864AD-0CCB-4F8F-B492-769EDE0EEF25}" dt="2023-11-22T02:10:07.249" v="2076" actId="20577"/>
          <ac:spMkLst>
            <pc:docMk/>
            <pc:sldMk cId="3663972751" sldId="2142532431"/>
            <ac:spMk id="4" creationId="{FD92F025-1776-4403-B9D2-623921B955C4}"/>
          </ac:spMkLst>
        </pc:spChg>
        <pc:spChg chg="mod">
          <ac:chgData name="Daniel Margetic (SECURITY)" userId="ee2278a4-4fec-4cd0-81f2-44424f444fea" providerId="ADAL" clId="{419864AD-0CCB-4F8F-B492-769EDE0EEF25}" dt="2023-11-22T02:10:07.271" v="2081" actId="20577"/>
          <ac:spMkLst>
            <pc:docMk/>
            <pc:sldMk cId="3663972751" sldId="2142532431"/>
            <ac:spMk id="5" creationId="{26DAAD99-B0A4-4450-8DD7-E1274ABD2AC4}"/>
          </ac:spMkLst>
        </pc:spChg>
        <pc:spChg chg="mod">
          <ac:chgData name="Daniel Margetic (SECURITY)" userId="ee2278a4-4fec-4cd0-81f2-44424f444fea" providerId="ADAL" clId="{419864AD-0CCB-4F8F-B492-769EDE0EEF25}" dt="2023-11-22T02:10:07.255" v="2077" actId="20577"/>
          <ac:spMkLst>
            <pc:docMk/>
            <pc:sldMk cId="3663972751" sldId="2142532431"/>
            <ac:spMk id="8" creationId="{4B5C319F-B8B1-45BD-9E8E-CE6EA54E14C4}"/>
          </ac:spMkLst>
        </pc:spChg>
        <pc:spChg chg="mod">
          <ac:chgData name="Daniel Margetic (SECURITY)" userId="ee2278a4-4fec-4cd0-81f2-44424f444fea" providerId="ADAL" clId="{419864AD-0CCB-4F8F-B492-769EDE0EEF25}" dt="2023-11-22T02:10:07.266" v="2080" actId="20577"/>
          <ac:spMkLst>
            <pc:docMk/>
            <pc:sldMk cId="3663972751" sldId="2142532431"/>
            <ac:spMk id="9" creationId="{B766487E-9ACD-4696-B909-0BD529DF9077}"/>
          </ac:spMkLst>
        </pc:spChg>
        <pc:spChg chg="mod">
          <ac:chgData name="Daniel Margetic (SECURITY)" userId="ee2278a4-4fec-4cd0-81f2-44424f444fea" providerId="ADAL" clId="{419864AD-0CCB-4F8F-B492-769EDE0EEF25}" dt="2023-11-22T02:10:07.279" v="2082" actId="20577"/>
          <ac:spMkLst>
            <pc:docMk/>
            <pc:sldMk cId="3663972751" sldId="2142532431"/>
            <ac:spMk id="10" creationId="{16C628AB-B86D-42DC-BED2-78A954B9C5FA}"/>
          </ac:spMkLst>
        </pc:spChg>
        <pc:cxnChg chg="mod">
          <ac:chgData name="Daniel Margetic (SECURITY)" userId="ee2278a4-4fec-4cd0-81f2-44424f444fea" providerId="ADAL" clId="{419864AD-0CCB-4F8F-B492-769EDE0EEF25}" dt="2023-11-22T02:10:07.259" v="2079"/>
          <ac:cxnSpMkLst>
            <pc:docMk/>
            <pc:sldMk cId="3663972751" sldId="2142532431"/>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408112924" sldId="2142532432"/>
        </pc:sldMkLst>
        <pc:spChg chg="mod">
          <ac:chgData name="Daniel Margetic (SECURITY)" userId="ee2278a4-4fec-4cd0-81f2-44424f444fea" providerId="ADAL" clId="{419864AD-0CCB-4F8F-B492-769EDE0EEF25}" dt="2023-11-23T13:39:08.757" v="5207" actId="20577"/>
          <ac:spMkLst>
            <pc:docMk/>
            <pc:sldMk cId="408112924" sldId="2142532432"/>
            <ac:spMk id="4" creationId="{FD92F025-1776-4403-B9D2-623921B955C4}"/>
          </ac:spMkLst>
        </pc:spChg>
        <pc:spChg chg="mod">
          <ac:chgData name="Daniel Margetic (SECURITY)" userId="ee2278a4-4fec-4cd0-81f2-44424f444fea" providerId="ADAL" clId="{419864AD-0CCB-4F8F-B492-769EDE0EEF25}" dt="2023-11-23T13:39:08.771" v="5212" actId="20577"/>
          <ac:spMkLst>
            <pc:docMk/>
            <pc:sldMk cId="408112924" sldId="2142532432"/>
            <ac:spMk id="5" creationId="{26DAAD99-B0A4-4450-8DD7-E1274ABD2AC4}"/>
          </ac:spMkLst>
        </pc:spChg>
        <pc:spChg chg="mod">
          <ac:chgData name="Daniel Margetic (SECURITY)" userId="ee2278a4-4fec-4cd0-81f2-44424f444fea" providerId="ADAL" clId="{419864AD-0CCB-4F8F-B492-769EDE0EEF25}" dt="2023-11-23T13:39:08.760" v="5208" actId="20577"/>
          <ac:spMkLst>
            <pc:docMk/>
            <pc:sldMk cId="408112924" sldId="2142532432"/>
            <ac:spMk id="8" creationId="{4B5C319F-B8B1-45BD-9E8E-CE6EA54E14C4}"/>
          </ac:spMkLst>
        </pc:spChg>
        <pc:spChg chg="mod">
          <ac:chgData name="Daniel Margetic (SECURITY)" userId="ee2278a4-4fec-4cd0-81f2-44424f444fea" providerId="ADAL" clId="{419864AD-0CCB-4F8F-B492-769EDE0EEF25}" dt="2023-11-23T13:39:08.770" v="5211" actId="20577"/>
          <ac:spMkLst>
            <pc:docMk/>
            <pc:sldMk cId="408112924" sldId="2142532432"/>
            <ac:spMk id="9" creationId="{B766487E-9ACD-4696-B909-0BD529DF9077}"/>
          </ac:spMkLst>
        </pc:spChg>
        <pc:spChg chg="mod">
          <ac:chgData name="Daniel Margetic (SECURITY)" userId="ee2278a4-4fec-4cd0-81f2-44424f444fea" providerId="ADAL" clId="{419864AD-0CCB-4F8F-B492-769EDE0EEF25}" dt="2023-11-23T13:39:08.781" v="5213" actId="20577"/>
          <ac:spMkLst>
            <pc:docMk/>
            <pc:sldMk cId="408112924" sldId="2142532432"/>
            <ac:spMk id="10" creationId="{16C628AB-B86D-42DC-BED2-78A954B9C5FA}"/>
          </ac:spMkLst>
        </pc:spChg>
        <pc:cxnChg chg="mod">
          <ac:chgData name="Daniel Margetic (SECURITY)" userId="ee2278a4-4fec-4cd0-81f2-44424f444fea" providerId="ADAL" clId="{419864AD-0CCB-4F8F-B492-769EDE0EEF25}" dt="2023-11-23T13:39:08.760" v="5210"/>
          <ac:cxnSpMkLst>
            <pc:docMk/>
            <pc:sldMk cId="408112924" sldId="2142532432"/>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1330347193" sldId="2142532432"/>
        </pc:sldMkLst>
        <pc:spChg chg="mod">
          <ac:chgData name="Daniel Margetic (SECURITY)" userId="ee2278a4-4fec-4cd0-81f2-44424f444fea" providerId="ADAL" clId="{419864AD-0CCB-4F8F-B492-769EDE0EEF25}" dt="2023-11-17T01:45:15.867" v="597" actId="20577"/>
          <ac:spMkLst>
            <pc:docMk/>
            <pc:sldMk cId="1330347193" sldId="2142532432"/>
            <ac:spMk id="4" creationId="{FD92F025-1776-4403-B9D2-623921B955C4}"/>
          </ac:spMkLst>
        </pc:spChg>
        <pc:spChg chg="mod">
          <ac:chgData name="Daniel Margetic (SECURITY)" userId="ee2278a4-4fec-4cd0-81f2-44424f444fea" providerId="ADAL" clId="{419864AD-0CCB-4F8F-B492-769EDE0EEF25}" dt="2023-11-17T01:45:15.885" v="602" actId="20577"/>
          <ac:spMkLst>
            <pc:docMk/>
            <pc:sldMk cId="1330347193" sldId="2142532432"/>
            <ac:spMk id="5" creationId="{26DAAD99-B0A4-4450-8DD7-E1274ABD2AC4}"/>
          </ac:spMkLst>
        </pc:spChg>
        <pc:spChg chg="mod">
          <ac:chgData name="Daniel Margetic (SECURITY)" userId="ee2278a4-4fec-4cd0-81f2-44424f444fea" providerId="ADAL" clId="{419864AD-0CCB-4F8F-B492-769EDE0EEF25}" dt="2023-11-17T01:45:15.872" v="598" actId="20577"/>
          <ac:spMkLst>
            <pc:docMk/>
            <pc:sldMk cId="1330347193" sldId="2142532432"/>
            <ac:spMk id="8" creationId="{4B5C319F-B8B1-45BD-9E8E-CE6EA54E14C4}"/>
          </ac:spMkLst>
        </pc:spChg>
        <pc:spChg chg="mod">
          <ac:chgData name="Daniel Margetic (SECURITY)" userId="ee2278a4-4fec-4cd0-81f2-44424f444fea" providerId="ADAL" clId="{419864AD-0CCB-4F8F-B492-769EDE0EEF25}" dt="2023-11-17T01:45:15.880" v="601" actId="20577"/>
          <ac:spMkLst>
            <pc:docMk/>
            <pc:sldMk cId="1330347193" sldId="2142532432"/>
            <ac:spMk id="9" creationId="{B766487E-9ACD-4696-B909-0BD529DF9077}"/>
          </ac:spMkLst>
        </pc:spChg>
        <pc:spChg chg="mod">
          <ac:chgData name="Daniel Margetic (SECURITY)" userId="ee2278a4-4fec-4cd0-81f2-44424f444fea" providerId="ADAL" clId="{419864AD-0CCB-4F8F-B492-769EDE0EEF25}" dt="2023-11-17T01:45:15.891" v="603" actId="20577"/>
          <ac:spMkLst>
            <pc:docMk/>
            <pc:sldMk cId="1330347193" sldId="2142532432"/>
            <ac:spMk id="10" creationId="{16C628AB-B86D-42DC-BED2-78A954B9C5FA}"/>
          </ac:spMkLst>
        </pc:spChg>
        <pc:cxnChg chg="mod">
          <ac:chgData name="Daniel Margetic (SECURITY)" userId="ee2278a4-4fec-4cd0-81f2-44424f444fea" providerId="ADAL" clId="{419864AD-0CCB-4F8F-B492-769EDE0EEF25}" dt="2023-11-17T01:45:15.875" v="600"/>
          <ac:cxnSpMkLst>
            <pc:docMk/>
            <pc:sldMk cId="1330347193" sldId="2142532432"/>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3747383589" sldId="2142532432"/>
        </pc:sldMkLst>
        <pc:spChg chg="mod">
          <ac:chgData name="Daniel Margetic (SECURITY)" userId="ee2278a4-4fec-4cd0-81f2-44424f444fea" providerId="ADAL" clId="{419864AD-0CCB-4F8F-B492-769EDE0EEF25}" dt="2023-11-22T02:10:07.590" v="2086" actId="20577"/>
          <ac:spMkLst>
            <pc:docMk/>
            <pc:sldMk cId="3747383589" sldId="2142532432"/>
            <ac:spMk id="4" creationId="{FD92F025-1776-4403-B9D2-623921B955C4}"/>
          </ac:spMkLst>
        </pc:spChg>
        <pc:spChg chg="mod">
          <ac:chgData name="Daniel Margetic (SECURITY)" userId="ee2278a4-4fec-4cd0-81f2-44424f444fea" providerId="ADAL" clId="{419864AD-0CCB-4F8F-B492-769EDE0EEF25}" dt="2023-11-22T02:10:07.614" v="2091" actId="20577"/>
          <ac:spMkLst>
            <pc:docMk/>
            <pc:sldMk cId="3747383589" sldId="2142532432"/>
            <ac:spMk id="5" creationId="{26DAAD99-B0A4-4450-8DD7-E1274ABD2AC4}"/>
          </ac:spMkLst>
        </pc:spChg>
        <pc:spChg chg="mod">
          <ac:chgData name="Daniel Margetic (SECURITY)" userId="ee2278a4-4fec-4cd0-81f2-44424f444fea" providerId="ADAL" clId="{419864AD-0CCB-4F8F-B492-769EDE0EEF25}" dt="2023-11-22T02:10:07.597" v="2087" actId="20577"/>
          <ac:spMkLst>
            <pc:docMk/>
            <pc:sldMk cId="3747383589" sldId="2142532432"/>
            <ac:spMk id="8" creationId="{4B5C319F-B8B1-45BD-9E8E-CE6EA54E14C4}"/>
          </ac:spMkLst>
        </pc:spChg>
        <pc:spChg chg="mod">
          <ac:chgData name="Daniel Margetic (SECURITY)" userId="ee2278a4-4fec-4cd0-81f2-44424f444fea" providerId="ADAL" clId="{419864AD-0CCB-4F8F-B492-769EDE0EEF25}" dt="2023-11-22T02:10:07.608" v="2090" actId="20577"/>
          <ac:spMkLst>
            <pc:docMk/>
            <pc:sldMk cId="3747383589" sldId="2142532432"/>
            <ac:spMk id="9" creationId="{B766487E-9ACD-4696-B909-0BD529DF9077}"/>
          </ac:spMkLst>
        </pc:spChg>
        <pc:spChg chg="mod">
          <ac:chgData name="Daniel Margetic (SECURITY)" userId="ee2278a4-4fec-4cd0-81f2-44424f444fea" providerId="ADAL" clId="{419864AD-0CCB-4F8F-B492-769EDE0EEF25}" dt="2023-11-22T02:10:07.622" v="2092" actId="20577"/>
          <ac:spMkLst>
            <pc:docMk/>
            <pc:sldMk cId="3747383589" sldId="2142532432"/>
            <ac:spMk id="10" creationId="{16C628AB-B86D-42DC-BED2-78A954B9C5FA}"/>
          </ac:spMkLst>
        </pc:spChg>
        <pc:cxnChg chg="mod">
          <ac:chgData name="Daniel Margetic (SECURITY)" userId="ee2278a4-4fec-4cd0-81f2-44424f444fea" providerId="ADAL" clId="{419864AD-0CCB-4F8F-B492-769EDE0EEF25}" dt="2023-11-22T02:10:07.601" v="2089"/>
          <ac:cxnSpMkLst>
            <pc:docMk/>
            <pc:sldMk cId="3747383589" sldId="2142532432"/>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4220094097" sldId="2142532432"/>
        </pc:sldMkLst>
        <pc:spChg chg="mod">
          <ac:chgData name="Daniel Margetic (SECURITY)" userId="ee2278a4-4fec-4cd0-81f2-44424f444fea" providerId="ADAL" clId="{419864AD-0CCB-4F8F-B492-769EDE0EEF25}" dt="2023-11-23T13:00:45.809" v="3460" actId="20577"/>
          <ac:spMkLst>
            <pc:docMk/>
            <pc:sldMk cId="4220094097" sldId="2142532432"/>
            <ac:spMk id="4" creationId="{FD92F025-1776-4403-B9D2-623921B955C4}"/>
          </ac:spMkLst>
        </pc:spChg>
        <pc:spChg chg="mod">
          <ac:chgData name="Daniel Margetic (SECURITY)" userId="ee2278a4-4fec-4cd0-81f2-44424f444fea" providerId="ADAL" clId="{419864AD-0CCB-4F8F-B492-769EDE0EEF25}" dt="2023-11-23T13:00:45.834" v="3465" actId="20577"/>
          <ac:spMkLst>
            <pc:docMk/>
            <pc:sldMk cId="4220094097" sldId="2142532432"/>
            <ac:spMk id="5" creationId="{26DAAD99-B0A4-4450-8DD7-E1274ABD2AC4}"/>
          </ac:spMkLst>
        </pc:spChg>
        <pc:spChg chg="mod">
          <ac:chgData name="Daniel Margetic (SECURITY)" userId="ee2278a4-4fec-4cd0-81f2-44424f444fea" providerId="ADAL" clId="{419864AD-0CCB-4F8F-B492-769EDE0EEF25}" dt="2023-11-23T13:00:45.814" v="3461" actId="20577"/>
          <ac:spMkLst>
            <pc:docMk/>
            <pc:sldMk cId="4220094097" sldId="2142532432"/>
            <ac:spMk id="8" creationId="{4B5C319F-B8B1-45BD-9E8E-CE6EA54E14C4}"/>
          </ac:spMkLst>
        </pc:spChg>
        <pc:spChg chg="mod">
          <ac:chgData name="Daniel Margetic (SECURITY)" userId="ee2278a4-4fec-4cd0-81f2-44424f444fea" providerId="ADAL" clId="{419864AD-0CCB-4F8F-B492-769EDE0EEF25}" dt="2023-11-23T13:00:45.824" v="3464" actId="20577"/>
          <ac:spMkLst>
            <pc:docMk/>
            <pc:sldMk cId="4220094097" sldId="2142532432"/>
            <ac:spMk id="9" creationId="{B766487E-9ACD-4696-B909-0BD529DF9077}"/>
          </ac:spMkLst>
        </pc:spChg>
        <pc:spChg chg="mod">
          <ac:chgData name="Daniel Margetic (SECURITY)" userId="ee2278a4-4fec-4cd0-81f2-44424f444fea" providerId="ADAL" clId="{419864AD-0CCB-4F8F-B492-769EDE0EEF25}" dt="2023-11-23T13:00:45.956" v="3466" actId="20577"/>
          <ac:spMkLst>
            <pc:docMk/>
            <pc:sldMk cId="4220094097" sldId="2142532432"/>
            <ac:spMk id="10" creationId="{16C628AB-B86D-42DC-BED2-78A954B9C5FA}"/>
          </ac:spMkLst>
        </pc:spChg>
        <pc:cxnChg chg="mod">
          <ac:chgData name="Daniel Margetic (SECURITY)" userId="ee2278a4-4fec-4cd0-81f2-44424f444fea" providerId="ADAL" clId="{419864AD-0CCB-4F8F-B492-769EDE0EEF25}" dt="2023-11-23T13:00:45.814" v="3463"/>
          <ac:cxnSpMkLst>
            <pc:docMk/>
            <pc:sldMk cId="4220094097" sldId="2142532432"/>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519205605" sldId="2142532433"/>
        </pc:sldMkLst>
        <pc:spChg chg="mod">
          <ac:chgData name="Daniel Margetic (SECURITY)" userId="ee2278a4-4fec-4cd0-81f2-44424f444fea" providerId="ADAL" clId="{419864AD-0CCB-4F8F-B492-769EDE0EEF25}" dt="2023-11-17T01:45:16.163" v="607" actId="20577"/>
          <ac:spMkLst>
            <pc:docMk/>
            <pc:sldMk cId="519205605" sldId="2142532433"/>
            <ac:spMk id="4" creationId="{FD92F025-1776-4403-B9D2-623921B955C4}"/>
          </ac:spMkLst>
        </pc:spChg>
        <pc:spChg chg="mod">
          <ac:chgData name="Daniel Margetic (SECURITY)" userId="ee2278a4-4fec-4cd0-81f2-44424f444fea" providerId="ADAL" clId="{419864AD-0CCB-4F8F-B492-769EDE0EEF25}" dt="2023-11-17T01:45:16.187" v="612" actId="20577"/>
          <ac:spMkLst>
            <pc:docMk/>
            <pc:sldMk cId="519205605" sldId="2142532433"/>
            <ac:spMk id="5" creationId="{26DAAD99-B0A4-4450-8DD7-E1274ABD2AC4}"/>
          </ac:spMkLst>
        </pc:spChg>
        <pc:spChg chg="mod">
          <ac:chgData name="Daniel Margetic (SECURITY)" userId="ee2278a4-4fec-4cd0-81f2-44424f444fea" providerId="ADAL" clId="{419864AD-0CCB-4F8F-B492-769EDE0EEF25}" dt="2023-11-17T01:45:16.170" v="608" actId="20577"/>
          <ac:spMkLst>
            <pc:docMk/>
            <pc:sldMk cId="519205605" sldId="2142532433"/>
            <ac:spMk id="8" creationId="{4B5C319F-B8B1-45BD-9E8E-CE6EA54E14C4}"/>
          </ac:spMkLst>
        </pc:spChg>
        <pc:spChg chg="mod">
          <ac:chgData name="Daniel Margetic (SECURITY)" userId="ee2278a4-4fec-4cd0-81f2-44424f444fea" providerId="ADAL" clId="{419864AD-0CCB-4F8F-B492-769EDE0EEF25}" dt="2023-11-17T01:45:16.182" v="611" actId="20577"/>
          <ac:spMkLst>
            <pc:docMk/>
            <pc:sldMk cId="519205605" sldId="2142532433"/>
            <ac:spMk id="9" creationId="{B766487E-9ACD-4696-B909-0BD529DF9077}"/>
          </ac:spMkLst>
        </pc:spChg>
        <pc:spChg chg="mod">
          <ac:chgData name="Daniel Margetic (SECURITY)" userId="ee2278a4-4fec-4cd0-81f2-44424f444fea" providerId="ADAL" clId="{419864AD-0CCB-4F8F-B492-769EDE0EEF25}" dt="2023-11-17T01:45:16.193" v="613" actId="20577"/>
          <ac:spMkLst>
            <pc:docMk/>
            <pc:sldMk cId="519205605" sldId="2142532433"/>
            <ac:spMk id="10" creationId="{16C628AB-B86D-42DC-BED2-78A954B9C5FA}"/>
          </ac:spMkLst>
        </pc:spChg>
        <pc:cxnChg chg="mod">
          <ac:chgData name="Daniel Margetic (SECURITY)" userId="ee2278a4-4fec-4cd0-81f2-44424f444fea" providerId="ADAL" clId="{419864AD-0CCB-4F8F-B492-769EDE0EEF25}" dt="2023-11-17T01:45:16.174" v="610"/>
          <ac:cxnSpMkLst>
            <pc:docMk/>
            <pc:sldMk cId="519205605" sldId="2142532433"/>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3306247261" sldId="2142532433"/>
        </pc:sldMkLst>
        <pc:spChg chg="mod">
          <ac:chgData name="Daniel Margetic (SECURITY)" userId="ee2278a4-4fec-4cd0-81f2-44424f444fea" providerId="ADAL" clId="{419864AD-0CCB-4F8F-B492-769EDE0EEF25}" dt="2023-11-22T02:10:08.095" v="2096" actId="20577"/>
          <ac:spMkLst>
            <pc:docMk/>
            <pc:sldMk cId="3306247261" sldId="2142532433"/>
            <ac:spMk id="4" creationId="{FD92F025-1776-4403-B9D2-623921B955C4}"/>
          </ac:spMkLst>
        </pc:spChg>
        <pc:spChg chg="mod">
          <ac:chgData name="Daniel Margetic (SECURITY)" userId="ee2278a4-4fec-4cd0-81f2-44424f444fea" providerId="ADAL" clId="{419864AD-0CCB-4F8F-B492-769EDE0EEF25}" dt="2023-11-22T02:10:08.115" v="2101" actId="20577"/>
          <ac:spMkLst>
            <pc:docMk/>
            <pc:sldMk cId="3306247261" sldId="2142532433"/>
            <ac:spMk id="5" creationId="{26DAAD99-B0A4-4450-8DD7-E1274ABD2AC4}"/>
          </ac:spMkLst>
        </pc:spChg>
        <pc:spChg chg="mod">
          <ac:chgData name="Daniel Margetic (SECURITY)" userId="ee2278a4-4fec-4cd0-81f2-44424f444fea" providerId="ADAL" clId="{419864AD-0CCB-4F8F-B492-769EDE0EEF25}" dt="2023-11-22T02:10:08.099" v="2097" actId="20577"/>
          <ac:spMkLst>
            <pc:docMk/>
            <pc:sldMk cId="3306247261" sldId="2142532433"/>
            <ac:spMk id="8" creationId="{4B5C319F-B8B1-45BD-9E8E-CE6EA54E14C4}"/>
          </ac:spMkLst>
        </pc:spChg>
        <pc:spChg chg="mod">
          <ac:chgData name="Daniel Margetic (SECURITY)" userId="ee2278a4-4fec-4cd0-81f2-44424f444fea" providerId="ADAL" clId="{419864AD-0CCB-4F8F-B492-769EDE0EEF25}" dt="2023-11-22T02:10:08.110" v="2100" actId="20577"/>
          <ac:spMkLst>
            <pc:docMk/>
            <pc:sldMk cId="3306247261" sldId="2142532433"/>
            <ac:spMk id="9" creationId="{B766487E-9ACD-4696-B909-0BD529DF9077}"/>
          </ac:spMkLst>
        </pc:spChg>
        <pc:spChg chg="mod">
          <ac:chgData name="Daniel Margetic (SECURITY)" userId="ee2278a4-4fec-4cd0-81f2-44424f444fea" providerId="ADAL" clId="{419864AD-0CCB-4F8F-B492-769EDE0EEF25}" dt="2023-11-22T02:10:08.122" v="2102" actId="20577"/>
          <ac:spMkLst>
            <pc:docMk/>
            <pc:sldMk cId="3306247261" sldId="2142532433"/>
            <ac:spMk id="10" creationId="{16C628AB-B86D-42DC-BED2-78A954B9C5FA}"/>
          </ac:spMkLst>
        </pc:spChg>
        <pc:cxnChg chg="mod">
          <ac:chgData name="Daniel Margetic (SECURITY)" userId="ee2278a4-4fec-4cd0-81f2-44424f444fea" providerId="ADAL" clId="{419864AD-0CCB-4F8F-B492-769EDE0EEF25}" dt="2023-11-22T02:10:08.103" v="2099"/>
          <ac:cxnSpMkLst>
            <pc:docMk/>
            <pc:sldMk cId="3306247261" sldId="2142532433"/>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590782306" sldId="2142532433"/>
        </pc:sldMkLst>
        <pc:spChg chg="mod">
          <ac:chgData name="Daniel Margetic (SECURITY)" userId="ee2278a4-4fec-4cd0-81f2-44424f444fea" providerId="ADAL" clId="{419864AD-0CCB-4F8F-B492-769EDE0EEF25}" dt="2023-11-23T13:39:09.116" v="5217" actId="20577"/>
          <ac:spMkLst>
            <pc:docMk/>
            <pc:sldMk cId="3590782306" sldId="2142532433"/>
            <ac:spMk id="4" creationId="{FD92F025-1776-4403-B9D2-623921B955C4}"/>
          </ac:spMkLst>
        </pc:spChg>
        <pc:spChg chg="mod">
          <ac:chgData name="Daniel Margetic (SECURITY)" userId="ee2278a4-4fec-4cd0-81f2-44424f444fea" providerId="ADAL" clId="{419864AD-0CCB-4F8F-B492-769EDE0EEF25}" dt="2023-11-23T13:39:09.126" v="5222" actId="20577"/>
          <ac:spMkLst>
            <pc:docMk/>
            <pc:sldMk cId="3590782306" sldId="2142532433"/>
            <ac:spMk id="5" creationId="{26DAAD99-B0A4-4450-8DD7-E1274ABD2AC4}"/>
          </ac:spMkLst>
        </pc:spChg>
        <pc:spChg chg="mod">
          <ac:chgData name="Daniel Margetic (SECURITY)" userId="ee2278a4-4fec-4cd0-81f2-44424f444fea" providerId="ADAL" clId="{419864AD-0CCB-4F8F-B492-769EDE0EEF25}" dt="2023-11-23T13:39:09.116" v="5218" actId="20577"/>
          <ac:spMkLst>
            <pc:docMk/>
            <pc:sldMk cId="3590782306" sldId="2142532433"/>
            <ac:spMk id="8" creationId="{4B5C319F-B8B1-45BD-9E8E-CE6EA54E14C4}"/>
          </ac:spMkLst>
        </pc:spChg>
        <pc:spChg chg="mod">
          <ac:chgData name="Daniel Margetic (SECURITY)" userId="ee2278a4-4fec-4cd0-81f2-44424f444fea" providerId="ADAL" clId="{419864AD-0CCB-4F8F-B492-769EDE0EEF25}" dt="2023-11-23T13:39:09.126" v="5221" actId="20577"/>
          <ac:spMkLst>
            <pc:docMk/>
            <pc:sldMk cId="3590782306" sldId="2142532433"/>
            <ac:spMk id="9" creationId="{B766487E-9ACD-4696-B909-0BD529DF9077}"/>
          </ac:spMkLst>
        </pc:spChg>
        <pc:spChg chg="mod">
          <ac:chgData name="Daniel Margetic (SECURITY)" userId="ee2278a4-4fec-4cd0-81f2-44424f444fea" providerId="ADAL" clId="{419864AD-0CCB-4F8F-B492-769EDE0EEF25}" dt="2023-11-23T13:39:09.137" v="5223" actId="20577"/>
          <ac:spMkLst>
            <pc:docMk/>
            <pc:sldMk cId="3590782306" sldId="2142532433"/>
            <ac:spMk id="10" creationId="{16C628AB-B86D-42DC-BED2-78A954B9C5FA}"/>
          </ac:spMkLst>
        </pc:spChg>
        <pc:cxnChg chg="mod">
          <ac:chgData name="Daniel Margetic (SECURITY)" userId="ee2278a4-4fec-4cd0-81f2-44424f444fea" providerId="ADAL" clId="{419864AD-0CCB-4F8F-B492-769EDE0EEF25}" dt="2023-11-23T13:39:09.116" v="5220"/>
          <ac:cxnSpMkLst>
            <pc:docMk/>
            <pc:sldMk cId="3590782306" sldId="2142532433"/>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4141443584" sldId="2142532433"/>
        </pc:sldMkLst>
        <pc:spChg chg="mod">
          <ac:chgData name="Daniel Margetic (SECURITY)" userId="ee2278a4-4fec-4cd0-81f2-44424f444fea" providerId="ADAL" clId="{419864AD-0CCB-4F8F-B492-769EDE0EEF25}" dt="2023-11-23T13:00:46.362" v="3470" actId="20577"/>
          <ac:spMkLst>
            <pc:docMk/>
            <pc:sldMk cId="4141443584" sldId="2142532433"/>
            <ac:spMk id="4" creationId="{FD92F025-1776-4403-B9D2-623921B955C4}"/>
          </ac:spMkLst>
        </pc:spChg>
        <pc:spChg chg="mod">
          <ac:chgData name="Daniel Margetic (SECURITY)" userId="ee2278a4-4fec-4cd0-81f2-44424f444fea" providerId="ADAL" clId="{419864AD-0CCB-4F8F-B492-769EDE0EEF25}" dt="2023-11-23T13:00:46.393" v="3475" actId="20577"/>
          <ac:spMkLst>
            <pc:docMk/>
            <pc:sldMk cId="4141443584" sldId="2142532433"/>
            <ac:spMk id="5" creationId="{26DAAD99-B0A4-4450-8DD7-E1274ABD2AC4}"/>
          </ac:spMkLst>
        </pc:spChg>
        <pc:spChg chg="mod">
          <ac:chgData name="Daniel Margetic (SECURITY)" userId="ee2278a4-4fec-4cd0-81f2-44424f444fea" providerId="ADAL" clId="{419864AD-0CCB-4F8F-B492-769EDE0EEF25}" dt="2023-11-23T13:00:46.372" v="3471" actId="20577"/>
          <ac:spMkLst>
            <pc:docMk/>
            <pc:sldMk cId="4141443584" sldId="2142532433"/>
            <ac:spMk id="8" creationId="{4B5C319F-B8B1-45BD-9E8E-CE6EA54E14C4}"/>
          </ac:spMkLst>
        </pc:spChg>
        <pc:spChg chg="mod">
          <ac:chgData name="Daniel Margetic (SECURITY)" userId="ee2278a4-4fec-4cd0-81f2-44424f444fea" providerId="ADAL" clId="{419864AD-0CCB-4F8F-B492-769EDE0EEF25}" dt="2023-11-23T13:00:46.382" v="3474" actId="20577"/>
          <ac:spMkLst>
            <pc:docMk/>
            <pc:sldMk cId="4141443584" sldId="2142532433"/>
            <ac:spMk id="9" creationId="{B766487E-9ACD-4696-B909-0BD529DF9077}"/>
          </ac:spMkLst>
        </pc:spChg>
        <pc:spChg chg="mod">
          <ac:chgData name="Daniel Margetic (SECURITY)" userId="ee2278a4-4fec-4cd0-81f2-44424f444fea" providerId="ADAL" clId="{419864AD-0CCB-4F8F-B492-769EDE0EEF25}" dt="2023-11-23T13:00:46.443" v="3476" actId="20577"/>
          <ac:spMkLst>
            <pc:docMk/>
            <pc:sldMk cId="4141443584" sldId="2142532433"/>
            <ac:spMk id="10" creationId="{16C628AB-B86D-42DC-BED2-78A954B9C5FA}"/>
          </ac:spMkLst>
        </pc:spChg>
        <pc:cxnChg chg="mod">
          <ac:chgData name="Daniel Margetic (SECURITY)" userId="ee2278a4-4fec-4cd0-81f2-44424f444fea" providerId="ADAL" clId="{419864AD-0CCB-4F8F-B492-769EDE0EEF25}" dt="2023-11-23T13:00:46.372" v="3473"/>
          <ac:cxnSpMkLst>
            <pc:docMk/>
            <pc:sldMk cId="4141443584" sldId="2142532433"/>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554127476" sldId="2142532434"/>
        </pc:sldMkLst>
        <pc:spChg chg="mod">
          <ac:chgData name="Daniel Margetic (SECURITY)" userId="ee2278a4-4fec-4cd0-81f2-44424f444fea" providerId="ADAL" clId="{419864AD-0CCB-4F8F-B492-769EDE0EEF25}" dt="2023-11-17T01:45:16.601" v="617" actId="20577"/>
          <ac:spMkLst>
            <pc:docMk/>
            <pc:sldMk cId="554127476" sldId="2142532434"/>
            <ac:spMk id="4" creationId="{FD92F025-1776-4403-B9D2-623921B955C4}"/>
          </ac:spMkLst>
        </pc:spChg>
        <pc:spChg chg="mod">
          <ac:chgData name="Daniel Margetic (SECURITY)" userId="ee2278a4-4fec-4cd0-81f2-44424f444fea" providerId="ADAL" clId="{419864AD-0CCB-4F8F-B492-769EDE0EEF25}" dt="2023-11-17T01:45:16.620" v="622" actId="20577"/>
          <ac:spMkLst>
            <pc:docMk/>
            <pc:sldMk cId="554127476" sldId="2142532434"/>
            <ac:spMk id="5" creationId="{26DAAD99-B0A4-4450-8DD7-E1274ABD2AC4}"/>
          </ac:spMkLst>
        </pc:spChg>
        <pc:spChg chg="mod">
          <ac:chgData name="Daniel Margetic (SECURITY)" userId="ee2278a4-4fec-4cd0-81f2-44424f444fea" providerId="ADAL" clId="{419864AD-0CCB-4F8F-B492-769EDE0EEF25}" dt="2023-11-17T01:45:16.606" v="618" actId="20577"/>
          <ac:spMkLst>
            <pc:docMk/>
            <pc:sldMk cId="554127476" sldId="2142532434"/>
            <ac:spMk id="8" creationId="{4B5C319F-B8B1-45BD-9E8E-CE6EA54E14C4}"/>
          </ac:spMkLst>
        </pc:spChg>
        <pc:spChg chg="mod">
          <ac:chgData name="Daniel Margetic (SECURITY)" userId="ee2278a4-4fec-4cd0-81f2-44424f444fea" providerId="ADAL" clId="{419864AD-0CCB-4F8F-B492-769EDE0EEF25}" dt="2023-11-17T01:45:16.615" v="621" actId="20577"/>
          <ac:spMkLst>
            <pc:docMk/>
            <pc:sldMk cId="554127476" sldId="2142532434"/>
            <ac:spMk id="9" creationId="{B766487E-9ACD-4696-B909-0BD529DF9077}"/>
          </ac:spMkLst>
        </pc:spChg>
        <pc:spChg chg="mod">
          <ac:chgData name="Daniel Margetic (SECURITY)" userId="ee2278a4-4fec-4cd0-81f2-44424f444fea" providerId="ADAL" clId="{419864AD-0CCB-4F8F-B492-769EDE0EEF25}" dt="2023-11-17T01:45:16.627" v="623" actId="20577"/>
          <ac:spMkLst>
            <pc:docMk/>
            <pc:sldMk cId="554127476" sldId="2142532434"/>
            <ac:spMk id="10" creationId="{16C628AB-B86D-42DC-BED2-78A954B9C5FA}"/>
          </ac:spMkLst>
        </pc:spChg>
        <pc:cxnChg chg="mod">
          <ac:chgData name="Daniel Margetic (SECURITY)" userId="ee2278a4-4fec-4cd0-81f2-44424f444fea" providerId="ADAL" clId="{419864AD-0CCB-4F8F-B492-769EDE0EEF25}" dt="2023-11-17T01:45:16.610" v="620"/>
          <ac:cxnSpMkLst>
            <pc:docMk/>
            <pc:sldMk cId="554127476" sldId="2142532434"/>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976358337" sldId="2142532434"/>
        </pc:sldMkLst>
        <pc:spChg chg="mod">
          <ac:chgData name="Daniel Margetic (SECURITY)" userId="ee2278a4-4fec-4cd0-81f2-44424f444fea" providerId="ADAL" clId="{419864AD-0CCB-4F8F-B492-769EDE0EEF25}" dt="2023-11-22T02:10:08.535" v="2106" actId="20577"/>
          <ac:spMkLst>
            <pc:docMk/>
            <pc:sldMk cId="976358337" sldId="2142532434"/>
            <ac:spMk id="4" creationId="{FD92F025-1776-4403-B9D2-623921B955C4}"/>
          </ac:spMkLst>
        </pc:spChg>
        <pc:spChg chg="mod">
          <ac:chgData name="Daniel Margetic (SECURITY)" userId="ee2278a4-4fec-4cd0-81f2-44424f444fea" providerId="ADAL" clId="{419864AD-0CCB-4F8F-B492-769EDE0EEF25}" dt="2023-11-22T02:10:08.559" v="2111" actId="20577"/>
          <ac:spMkLst>
            <pc:docMk/>
            <pc:sldMk cId="976358337" sldId="2142532434"/>
            <ac:spMk id="5" creationId="{26DAAD99-B0A4-4450-8DD7-E1274ABD2AC4}"/>
          </ac:spMkLst>
        </pc:spChg>
        <pc:spChg chg="mod">
          <ac:chgData name="Daniel Margetic (SECURITY)" userId="ee2278a4-4fec-4cd0-81f2-44424f444fea" providerId="ADAL" clId="{419864AD-0CCB-4F8F-B492-769EDE0EEF25}" dt="2023-11-22T02:10:08.541" v="2107" actId="20577"/>
          <ac:spMkLst>
            <pc:docMk/>
            <pc:sldMk cId="976358337" sldId="2142532434"/>
            <ac:spMk id="8" creationId="{4B5C319F-B8B1-45BD-9E8E-CE6EA54E14C4}"/>
          </ac:spMkLst>
        </pc:spChg>
        <pc:spChg chg="mod">
          <ac:chgData name="Daniel Margetic (SECURITY)" userId="ee2278a4-4fec-4cd0-81f2-44424f444fea" providerId="ADAL" clId="{419864AD-0CCB-4F8F-B492-769EDE0EEF25}" dt="2023-11-22T02:10:08.552" v="2110" actId="20577"/>
          <ac:spMkLst>
            <pc:docMk/>
            <pc:sldMk cId="976358337" sldId="2142532434"/>
            <ac:spMk id="9" creationId="{B766487E-9ACD-4696-B909-0BD529DF9077}"/>
          </ac:spMkLst>
        </pc:spChg>
        <pc:spChg chg="mod">
          <ac:chgData name="Daniel Margetic (SECURITY)" userId="ee2278a4-4fec-4cd0-81f2-44424f444fea" providerId="ADAL" clId="{419864AD-0CCB-4F8F-B492-769EDE0EEF25}" dt="2023-11-22T02:10:08.569" v="2112" actId="20577"/>
          <ac:spMkLst>
            <pc:docMk/>
            <pc:sldMk cId="976358337" sldId="2142532434"/>
            <ac:spMk id="10" creationId="{16C628AB-B86D-42DC-BED2-78A954B9C5FA}"/>
          </ac:spMkLst>
        </pc:spChg>
        <pc:cxnChg chg="mod">
          <ac:chgData name="Daniel Margetic (SECURITY)" userId="ee2278a4-4fec-4cd0-81f2-44424f444fea" providerId="ADAL" clId="{419864AD-0CCB-4F8F-B492-769EDE0EEF25}" dt="2023-11-22T02:10:08.546" v="2109"/>
          <ac:cxnSpMkLst>
            <pc:docMk/>
            <pc:sldMk cId="976358337" sldId="2142532434"/>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324655159" sldId="2142532434"/>
        </pc:sldMkLst>
        <pc:spChg chg="mod">
          <ac:chgData name="Daniel Margetic (SECURITY)" userId="ee2278a4-4fec-4cd0-81f2-44424f444fea" providerId="ADAL" clId="{419864AD-0CCB-4F8F-B492-769EDE0EEF25}" dt="2023-11-23T13:00:46.918" v="3480" actId="20577"/>
          <ac:spMkLst>
            <pc:docMk/>
            <pc:sldMk cId="2324655159" sldId="2142532434"/>
            <ac:spMk id="7" creationId="{DF68B3D7-6A77-446B-9BE0-5761866275FA}"/>
          </ac:spMkLst>
        </pc:spChg>
        <pc:spChg chg="mod">
          <ac:chgData name="Daniel Margetic (SECURITY)" userId="ee2278a4-4fec-4cd0-81f2-44424f444fea" providerId="ADAL" clId="{419864AD-0CCB-4F8F-B492-769EDE0EEF25}" dt="2023-11-23T13:00:46.934" v="3481" actId="20577"/>
          <ac:spMkLst>
            <pc:docMk/>
            <pc:sldMk cId="2324655159" sldId="2142532434"/>
            <ac:spMk id="8" creationId="{18E67519-EB92-47EA-95FF-71912384D9F3}"/>
          </ac:spMkLst>
        </pc:spChg>
      </pc:sldChg>
      <pc:sldChg chg="modSp add del mod ord">
        <pc:chgData name="Daniel Margetic (SECURITY)" userId="ee2278a4-4fec-4cd0-81f2-44424f444fea" providerId="ADAL" clId="{419864AD-0CCB-4F8F-B492-769EDE0EEF25}" dt="2023-11-23T13:41:15.379" v="5492" actId="47"/>
        <pc:sldMkLst>
          <pc:docMk/>
          <pc:sldMk cId="3708995497" sldId="2142532434"/>
        </pc:sldMkLst>
        <pc:spChg chg="mod">
          <ac:chgData name="Daniel Margetic (SECURITY)" userId="ee2278a4-4fec-4cd0-81f2-44424f444fea" providerId="ADAL" clId="{419864AD-0CCB-4F8F-B492-769EDE0EEF25}" dt="2023-11-23T13:39:09.463" v="5227" actId="20577"/>
          <ac:spMkLst>
            <pc:docMk/>
            <pc:sldMk cId="3708995497" sldId="2142532434"/>
            <ac:spMk id="4" creationId="{FD92F025-1776-4403-B9D2-623921B955C4}"/>
          </ac:spMkLst>
        </pc:spChg>
        <pc:spChg chg="mod">
          <ac:chgData name="Daniel Margetic (SECURITY)" userId="ee2278a4-4fec-4cd0-81f2-44424f444fea" providerId="ADAL" clId="{419864AD-0CCB-4F8F-B492-769EDE0EEF25}" dt="2023-11-23T13:39:09.477" v="5232" actId="20577"/>
          <ac:spMkLst>
            <pc:docMk/>
            <pc:sldMk cId="3708995497" sldId="2142532434"/>
            <ac:spMk id="5" creationId="{26DAAD99-B0A4-4450-8DD7-E1274ABD2AC4}"/>
          </ac:spMkLst>
        </pc:spChg>
        <pc:spChg chg="mod">
          <ac:chgData name="Daniel Margetic (SECURITY)" userId="ee2278a4-4fec-4cd0-81f2-44424f444fea" providerId="ADAL" clId="{419864AD-0CCB-4F8F-B492-769EDE0EEF25}" dt="2023-11-23T13:39:09.467" v="5228" actId="20577"/>
          <ac:spMkLst>
            <pc:docMk/>
            <pc:sldMk cId="3708995497" sldId="2142532434"/>
            <ac:spMk id="8" creationId="{4B5C319F-B8B1-45BD-9E8E-CE6EA54E14C4}"/>
          </ac:spMkLst>
        </pc:spChg>
        <pc:spChg chg="mod">
          <ac:chgData name="Daniel Margetic (SECURITY)" userId="ee2278a4-4fec-4cd0-81f2-44424f444fea" providerId="ADAL" clId="{419864AD-0CCB-4F8F-B492-769EDE0EEF25}" dt="2023-11-23T13:39:09.467" v="5231" actId="20577"/>
          <ac:spMkLst>
            <pc:docMk/>
            <pc:sldMk cId="3708995497" sldId="2142532434"/>
            <ac:spMk id="9" creationId="{B766487E-9ACD-4696-B909-0BD529DF9077}"/>
          </ac:spMkLst>
        </pc:spChg>
        <pc:spChg chg="mod">
          <ac:chgData name="Daniel Margetic (SECURITY)" userId="ee2278a4-4fec-4cd0-81f2-44424f444fea" providerId="ADAL" clId="{419864AD-0CCB-4F8F-B492-769EDE0EEF25}" dt="2023-11-23T13:39:09.477" v="5233" actId="20577"/>
          <ac:spMkLst>
            <pc:docMk/>
            <pc:sldMk cId="3708995497" sldId="2142532434"/>
            <ac:spMk id="10" creationId="{16C628AB-B86D-42DC-BED2-78A954B9C5FA}"/>
          </ac:spMkLst>
        </pc:spChg>
        <pc:cxnChg chg="mod">
          <ac:chgData name="Daniel Margetic (SECURITY)" userId="ee2278a4-4fec-4cd0-81f2-44424f444fea" providerId="ADAL" clId="{419864AD-0CCB-4F8F-B492-769EDE0EEF25}" dt="2023-11-23T13:39:09.467" v="5230"/>
          <ac:cxnSpMkLst>
            <pc:docMk/>
            <pc:sldMk cId="3708995497" sldId="2142532434"/>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57229791" sldId="2142532435"/>
        </pc:sldMkLst>
        <pc:spChg chg="mod">
          <ac:chgData name="Daniel Margetic (SECURITY)" userId="ee2278a4-4fec-4cd0-81f2-44424f444fea" providerId="ADAL" clId="{419864AD-0CCB-4F8F-B492-769EDE0EEF25}" dt="2023-11-23T13:39:09.726" v="5237" actId="20577"/>
          <ac:spMkLst>
            <pc:docMk/>
            <pc:sldMk cId="57229791" sldId="2142532435"/>
            <ac:spMk id="4" creationId="{FD92F025-1776-4403-B9D2-623921B955C4}"/>
          </ac:spMkLst>
        </pc:spChg>
        <pc:spChg chg="mod">
          <ac:chgData name="Daniel Margetic (SECURITY)" userId="ee2278a4-4fec-4cd0-81f2-44424f444fea" providerId="ADAL" clId="{419864AD-0CCB-4F8F-B492-769EDE0EEF25}" dt="2023-11-23T13:39:09.742" v="5242" actId="20577"/>
          <ac:spMkLst>
            <pc:docMk/>
            <pc:sldMk cId="57229791" sldId="2142532435"/>
            <ac:spMk id="5" creationId="{26DAAD99-B0A4-4450-8DD7-E1274ABD2AC4}"/>
          </ac:spMkLst>
        </pc:spChg>
        <pc:spChg chg="mod">
          <ac:chgData name="Daniel Margetic (SECURITY)" userId="ee2278a4-4fec-4cd0-81f2-44424f444fea" providerId="ADAL" clId="{419864AD-0CCB-4F8F-B492-769EDE0EEF25}" dt="2023-11-23T13:39:09.730" v="5238" actId="20577"/>
          <ac:spMkLst>
            <pc:docMk/>
            <pc:sldMk cId="57229791" sldId="2142532435"/>
            <ac:spMk id="8" creationId="{4B5C319F-B8B1-45BD-9E8E-CE6EA54E14C4}"/>
          </ac:spMkLst>
        </pc:spChg>
        <pc:spChg chg="mod">
          <ac:chgData name="Daniel Margetic (SECURITY)" userId="ee2278a4-4fec-4cd0-81f2-44424f444fea" providerId="ADAL" clId="{419864AD-0CCB-4F8F-B492-769EDE0EEF25}" dt="2023-11-23T13:39:09.739" v="5241" actId="20577"/>
          <ac:spMkLst>
            <pc:docMk/>
            <pc:sldMk cId="57229791" sldId="2142532435"/>
            <ac:spMk id="9" creationId="{B766487E-9ACD-4696-B909-0BD529DF9077}"/>
          </ac:spMkLst>
        </pc:spChg>
        <pc:spChg chg="mod">
          <ac:chgData name="Daniel Margetic (SECURITY)" userId="ee2278a4-4fec-4cd0-81f2-44424f444fea" providerId="ADAL" clId="{419864AD-0CCB-4F8F-B492-769EDE0EEF25}" dt="2023-11-23T13:39:09.748" v="5243" actId="20577"/>
          <ac:spMkLst>
            <pc:docMk/>
            <pc:sldMk cId="57229791" sldId="2142532435"/>
            <ac:spMk id="10" creationId="{16C628AB-B86D-42DC-BED2-78A954B9C5FA}"/>
          </ac:spMkLst>
        </pc:spChg>
        <pc:cxnChg chg="mod">
          <ac:chgData name="Daniel Margetic (SECURITY)" userId="ee2278a4-4fec-4cd0-81f2-44424f444fea" providerId="ADAL" clId="{419864AD-0CCB-4F8F-B492-769EDE0EEF25}" dt="2023-11-23T13:39:09.734" v="5240"/>
          <ac:cxnSpMkLst>
            <pc:docMk/>
            <pc:sldMk cId="57229791" sldId="2142532435"/>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293240676" sldId="2142532435"/>
        </pc:sldMkLst>
        <pc:spChg chg="mod">
          <ac:chgData name="Daniel Margetic (SECURITY)" userId="ee2278a4-4fec-4cd0-81f2-44424f444fea" providerId="ADAL" clId="{419864AD-0CCB-4F8F-B492-769EDE0EEF25}" dt="2023-11-17T01:45:16.856" v="627" actId="20577"/>
          <ac:spMkLst>
            <pc:docMk/>
            <pc:sldMk cId="293240676" sldId="2142532435"/>
            <ac:spMk id="4" creationId="{FD92F025-1776-4403-B9D2-623921B955C4}"/>
          </ac:spMkLst>
        </pc:spChg>
        <pc:spChg chg="mod">
          <ac:chgData name="Daniel Margetic (SECURITY)" userId="ee2278a4-4fec-4cd0-81f2-44424f444fea" providerId="ADAL" clId="{419864AD-0CCB-4F8F-B492-769EDE0EEF25}" dt="2023-11-17T01:45:16.875" v="632" actId="20577"/>
          <ac:spMkLst>
            <pc:docMk/>
            <pc:sldMk cId="293240676" sldId="2142532435"/>
            <ac:spMk id="5" creationId="{26DAAD99-B0A4-4450-8DD7-E1274ABD2AC4}"/>
          </ac:spMkLst>
        </pc:spChg>
        <pc:spChg chg="mod">
          <ac:chgData name="Daniel Margetic (SECURITY)" userId="ee2278a4-4fec-4cd0-81f2-44424f444fea" providerId="ADAL" clId="{419864AD-0CCB-4F8F-B492-769EDE0EEF25}" dt="2023-11-17T01:45:16.862" v="628" actId="20577"/>
          <ac:spMkLst>
            <pc:docMk/>
            <pc:sldMk cId="293240676" sldId="2142532435"/>
            <ac:spMk id="8" creationId="{4B5C319F-B8B1-45BD-9E8E-CE6EA54E14C4}"/>
          </ac:spMkLst>
        </pc:spChg>
        <pc:spChg chg="mod">
          <ac:chgData name="Daniel Margetic (SECURITY)" userId="ee2278a4-4fec-4cd0-81f2-44424f444fea" providerId="ADAL" clId="{419864AD-0CCB-4F8F-B492-769EDE0EEF25}" dt="2023-11-17T01:45:16.871" v="631" actId="20577"/>
          <ac:spMkLst>
            <pc:docMk/>
            <pc:sldMk cId="293240676" sldId="2142532435"/>
            <ac:spMk id="9" creationId="{B766487E-9ACD-4696-B909-0BD529DF9077}"/>
          </ac:spMkLst>
        </pc:spChg>
        <pc:spChg chg="mod">
          <ac:chgData name="Daniel Margetic (SECURITY)" userId="ee2278a4-4fec-4cd0-81f2-44424f444fea" providerId="ADAL" clId="{419864AD-0CCB-4F8F-B492-769EDE0EEF25}" dt="2023-11-17T01:45:16.883" v="633" actId="20577"/>
          <ac:spMkLst>
            <pc:docMk/>
            <pc:sldMk cId="293240676" sldId="2142532435"/>
            <ac:spMk id="10" creationId="{16C628AB-B86D-42DC-BED2-78A954B9C5FA}"/>
          </ac:spMkLst>
        </pc:spChg>
        <pc:cxnChg chg="mod">
          <ac:chgData name="Daniel Margetic (SECURITY)" userId="ee2278a4-4fec-4cd0-81f2-44424f444fea" providerId="ADAL" clId="{419864AD-0CCB-4F8F-B492-769EDE0EEF25}" dt="2023-11-17T01:45:16.866" v="630"/>
          <ac:cxnSpMkLst>
            <pc:docMk/>
            <pc:sldMk cId="293240676" sldId="2142532435"/>
            <ac:cxnSpMk id="18" creationId="{28AA62ED-5C89-4E21-BEA3-D3CE68733D6D}"/>
          </ac:cxnSpMkLst>
        </pc:cxnChg>
      </pc:sldChg>
      <pc:sldChg chg="addSp modSp add del mod ord">
        <pc:chgData name="Daniel Margetic (SECURITY)" userId="ee2278a4-4fec-4cd0-81f2-44424f444fea" providerId="ADAL" clId="{419864AD-0CCB-4F8F-B492-769EDE0EEF25}" dt="2023-11-23T13:02:05.162" v="3943" actId="47"/>
        <pc:sldMkLst>
          <pc:docMk/>
          <pc:sldMk cId="717060683" sldId="2142532435"/>
        </pc:sldMkLst>
        <pc:spChg chg="mod">
          <ac:chgData name="Daniel Margetic (SECURITY)" userId="ee2278a4-4fec-4cd0-81f2-44424f444fea" providerId="ADAL" clId="{419864AD-0CCB-4F8F-B492-769EDE0EEF25}" dt="2023-11-23T13:00:47.162" v="3537" actId="20577"/>
          <ac:spMkLst>
            <pc:docMk/>
            <pc:sldMk cId="717060683" sldId="2142532435"/>
            <ac:spMk id="3" creationId="{02A2312C-B6C0-45C8-BA07-32B020802FF8}"/>
          </ac:spMkLst>
        </pc:spChg>
        <pc:spChg chg="mod">
          <ac:chgData name="Daniel Margetic (SECURITY)" userId="ee2278a4-4fec-4cd0-81f2-44424f444fea" providerId="ADAL" clId="{419864AD-0CCB-4F8F-B492-769EDE0EEF25}" dt="2023-11-23T13:00:47.162" v="3538" actId="20577"/>
          <ac:spMkLst>
            <pc:docMk/>
            <pc:sldMk cId="717060683" sldId="2142532435"/>
            <ac:spMk id="5" creationId="{449B3142-8E14-463C-9568-B853FC4E00D8}"/>
          </ac:spMkLst>
        </pc:spChg>
        <pc:spChg chg="mod">
          <ac:chgData name="Daniel Margetic (SECURITY)" userId="ee2278a4-4fec-4cd0-81f2-44424f444fea" providerId="ADAL" clId="{419864AD-0CCB-4F8F-B492-769EDE0EEF25}" dt="2023-11-23T13:00:46.949" v="3485" actId="20577"/>
          <ac:spMkLst>
            <pc:docMk/>
            <pc:sldMk cId="717060683" sldId="2142532435"/>
            <ac:spMk id="8" creationId="{3E3E86A1-51F0-4ACE-9110-65C339009DC5}"/>
          </ac:spMkLst>
        </pc:spChg>
        <pc:spChg chg="mod">
          <ac:chgData name="Daniel Margetic (SECURITY)" userId="ee2278a4-4fec-4cd0-81f2-44424f444fea" providerId="ADAL" clId="{419864AD-0CCB-4F8F-B492-769EDE0EEF25}" dt="2023-11-23T13:00:46.959" v="3486" actId="20577"/>
          <ac:spMkLst>
            <pc:docMk/>
            <pc:sldMk cId="717060683" sldId="2142532435"/>
            <ac:spMk id="9" creationId="{03055892-809B-4369-8DC3-837607F92822}"/>
          </ac:spMkLst>
        </pc:spChg>
        <pc:spChg chg="mod">
          <ac:chgData name="Daniel Margetic (SECURITY)" userId="ee2278a4-4fec-4cd0-81f2-44424f444fea" providerId="ADAL" clId="{419864AD-0CCB-4F8F-B492-769EDE0EEF25}" dt="2023-11-23T13:00:47.182" v="3545" actId="20577"/>
          <ac:spMkLst>
            <pc:docMk/>
            <pc:sldMk cId="717060683" sldId="2142532435"/>
            <ac:spMk id="12" creationId="{BF878C93-8775-4329-AC41-FB6E5F1F9E5D}"/>
          </ac:spMkLst>
        </pc:spChg>
        <pc:spChg chg="mod">
          <ac:chgData name="Daniel Margetic (SECURITY)" userId="ee2278a4-4fec-4cd0-81f2-44424f444fea" providerId="ADAL" clId="{419864AD-0CCB-4F8F-B492-769EDE0EEF25}" dt="2023-11-23T13:00:47.182" v="3546" actId="20577"/>
          <ac:spMkLst>
            <pc:docMk/>
            <pc:sldMk cId="717060683" sldId="2142532435"/>
            <ac:spMk id="13" creationId="{DEACA864-3795-4B65-93F0-66CF1A79BB5F}"/>
          </ac:spMkLst>
        </pc:spChg>
        <pc:spChg chg="mod">
          <ac:chgData name="Daniel Margetic (SECURITY)" userId="ee2278a4-4fec-4cd0-81f2-44424f444fea" providerId="ADAL" clId="{419864AD-0CCB-4F8F-B492-769EDE0EEF25}" dt="2023-11-23T13:00:47.043" v="3489" actId="20577"/>
          <ac:spMkLst>
            <pc:docMk/>
            <pc:sldMk cId="717060683" sldId="2142532435"/>
            <ac:spMk id="16" creationId="{8FAEC4C6-4999-49FA-9A20-D5286ACF228D}"/>
          </ac:spMkLst>
        </pc:spChg>
        <pc:spChg chg="mod">
          <ac:chgData name="Daniel Margetic (SECURITY)" userId="ee2278a4-4fec-4cd0-81f2-44424f444fea" providerId="ADAL" clId="{419864AD-0CCB-4F8F-B492-769EDE0EEF25}" dt="2023-11-23T13:00:47.047" v="3490" actId="20577"/>
          <ac:spMkLst>
            <pc:docMk/>
            <pc:sldMk cId="717060683" sldId="2142532435"/>
            <ac:spMk id="18" creationId="{534C3077-CDBF-4AF7-9BDC-213801286609}"/>
          </ac:spMkLst>
        </pc:spChg>
        <pc:spChg chg="mod">
          <ac:chgData name="Daniel Margetic (SECURITY)" userId="ee2278a4-4fec-4cd0-81f2-44424f444fea" providerId="ADAL" clId="{419864AD-0CCB-4F8F-B492-769EDE0EEF25}" dt="2023-11-23T13:00:47.212" v="3561" actId="20577"/>
          <ac:spMkLst>
            <pc:docMk/>
            <pc:sldMk cId="717060683" sldId="2142532435"/>
            <ac:spMk id="21" creationId="{BD72CBD1-F987-DC47-6246-CDC9B07A9F66}"/>
          </ac:spMkLst>
        </pc:spChg>
        <pc:spChg chg="mod">
          <ac:chgData name="Daniel Margetic (SECURITY)" userId="ee2278a4-4fec-4cd0-81f2-44424f444fea" providerId="ADAL" clId="{419864AD-0CCB-4F8F-B492-769EDE0EEF25}" dt="2023-11-23T13:00:47.062" v="3497" actId="20577"/>
          <ac:spMkLst>
            <pc:docMk/>
            <pc:sldMk cId="717060683" sldId="2142532435"/>
            <ac:spMk id="22" creationId="{26EC3D75-A7AA-419E-954A-541DBD940CE3}"/>
          </ac:spMkLst>
        </pc:spChg>
        <pc:spChg chg="mod">
          <ac:chgData name="Daniel Margetic (SECURITY)" userId="ee2278a4-4fec-4cd0-81f2-44424f444fea" providerId="ADAL" clId="{419864AD-0CCB-4F8F-B492-769EDE0EEF25}" dt="2023-11-23T13:00:47.071" v="3498" actId="20577"/>
          <ac:spMkLst>
            <pc:docMk/>
            <pc:sldMk cId="717060683" sldId="2142532435"/>
            <ac:spMk id="25" creationId="{92D996AE-5E09-476E-81FB-22FA58980C80}"/>
          </ac:spMkLst>
        </pc:spChg>
        <pc:spChg chg="mod">
          <ac:chgData name="Daniel Margetic (SECURITY)" userId="ee2278a4-4fec-4cd0-81f2-44424f444fea" providerId="ADAL" clId="{419864AD-0CCB-4F8F-B492-769EDE0EEF25}" dt="2023-11-23T13:00:47.222" v="3562" actId="20577"/>
          <ac:spMkLst>
            <pc:docMk/>
            <pc:sldMk cId="717060683" sldId="2142532435"/>
            <ac:spMk id="27" creationId="{4976D953-E6C7-72EC-1F0F-168561210E81}"/>
          </ac:spMkLst>
        </pc:spChg>
        <pc:spChg chg="mod">
          <ac:chgData name="Daniel Margetic (SECURITY)" userId="ee2278a4-4fec-4cd0-81f2-44424f444fea" providerId="ADAL" clId="{419864AD-0CCB-4F8F-B492-769EDE0EEF25}" dt="2023-11-23T13:00:47.252" v="3569" actId="20577"/>
          <ac:spMkLst>
            <pc:docMk/>
            <pc:sldMk cId="717060683" sldId="2142532435"/>
            <ac:spMk id="36" creationId="{A602988C-DDDA-DDBF-4079-F843938159FB}"/>
          </ac:spMkLst>
        </pc:spChg>
        <pc:spChg chg="mod">
          <ac:chgData name="Daniel Margetic (SECURITY)" userId="ee2278a4-4fec-4cd0-81f2-44424f444fea" providerId="ADAL" clId="{419864AD-0CCB-4F8F-B492-769EDE0EEF25}" dt="2023-11-23T13:00:47.272" v="3570" actId="20577"/>
          <ac:spMkLst>
            <pc:docMk/>
            <pc:sldMk cId="717060683" sldId="2142532435"/>
            <ac:spMk id="37" creationId="{F4571528-C912-862D-3B32-3DA7DF7811FE}"/>
          </ac:spMkLst>
        </pc:spChg>
        <pc:spChg chg="mod">
          <ac:chgData name="Daniel Margetic (SECURITY)" userId="ee2278a4-4fec-4cd0-81f2-44424f444fea" providerId="ADAL" clId="{419864AD-0CCB-4F8F-B492-769EDE0EEF25}" dt="2023-11-23T13:00:47.284" v="3577" actId="20577"/>
          <ac:spMkLst>
            <pc:docMk/>
            <pc:sldMk cId="717060683" sldId="2142532435"/>
            <ac:spMk id="39" creationId="{5543250D-67A3-CFE0-C0FF-CA25504BECE5}"/>
          </ac:spMkLst>
        </pc:spChg>
        <pc:spChg chg="mod">
          <ac:chgData name="Daniel Margetic (SECURITY)" userId="ee2278a4-4fec-4cd0-81f2-44424f444fea" providerId="ADAL" clId="{419864AD-0CCB-4F8F-B492-769EDE0EEF25}" dt="2023-11-23T13:00:47.294" v="3578" actId="20577"/>
          <ac:spMkLst>
            <pc:docMk/>
            <pc:sldMk cId="717060683" sldId="2142532435"/>
            <ac:spMk id="40" creationId="{2D9B9717-E01F-1D95-0AE4-2074F9F92C37}"/>
          </ac:spMkLst>
        </pc:spChg>
        <pc:spChg chg="mod">
          <ac:chgData name="Daniel Margetic (SECURITY)" userId="ee2278a4-4fec-4cd0-81f2-44424f444fea" providerId="ADAL" clId="{419864AD-0CCB-4F8F-B492-769EDE0EEF25}" dt="2023-11-23T13:00:47.081" v="3505" actId="20577"/>
          <ac:spMkLst>
            <pc:docMk/>
            <pc:sldMk cId="717060683" sldId="2142532435"/>
            <ac:spMk id="41" creationId="{5F718C7C-8E6C-4F1F-880F-BE556A2A4FA1}"/>
          </ac:spMkLst>
        </pc:spChg>
        <pc:spChg chg="mod">
          <ac:chgData name="Daniel Margetic (SECURITY)" userId="ee2278a4-4fec-4cd0-81f2-44424f444fea" providerId="ADAL" clId="{419864AD-0CCB-4F8F-B492-769EDE0EEF25}" dt="2023-11-23T13:00:47.091" v="3506" actId="20577"/>
          <ac:spMkLst>
            <pc:docMk/>
            <pc:sldMk cId="717060683" sldId="2142532435"/>
            <ac:spMk id="43" creationId="{9A0E3318-F6C4-42EA-8925-F6A87532565D}"/>
          </ac:spMkLst>
        </pc:spChg>
        <pc:spChg chg="mod">
          <ac:chgData name="Daniel Margetic (SECURITY)" userId="ee2278a4-4fec-4cd0-81f2-44424f444fea" providerId="ADAL" clId="{419864AD-0CCB-4F8F-B492-769EDE0EEF25}" dt="2023-11-23T13:00:47.101" v="3513" actId="20577"/>
          <ac:spMkLst>
            <pc:docMk/>
            <pc:sldMk cId="717060683" sldId="2142532435"/>
            <ac:spMk id="47" creationId="{97A63E6B-1073-45D8-81B7-6FB833A473A3}"/>
          </ac:spMkLst>
        </pc:spChg>
        <pc:spChg chg="mod">
          <ac:chgData name="Daniel Margetic (SECURITY)" userId="ee2278a4-4fec-4cd0-81f2-44424f444fea" providerId="ADAL" clId="{419864AD-0CCB-4F8F-B492-769EDE0EEF25}" dt="2023-11-23T13:00:47.111" v="3514" actId="20577"/>
          <ac:spMkLst>
            <pc:docMk/>
            <pc:sldMk cId="717060683" sldId="2142532435"/>
            <ac:spMk id="49" creationId="{D8B9A33B-ADD7-4791-8FF2-6D7E50EF2C36}"/>
          </ac:spMkLst>
        </pc:spChg>
        <pc:spChg chg="mod">
          <ac:chgData name="Daniel Margetic (SECURITY)" userId="ee2278a4-4fec-4cd0-81f2-44424f444fea" providerId="ADAL" clId="{419864AD-0CCB-4F8F-B492-769EDE0EEF25}" dt="2023-11-23T13:00:47.121" v="3521" actId="20577"/>
          <ac:spMkLst>
            <pc:docMk/>
            <pc:sldMk cId="717060683" sldId="2142532435"/>
            <ac:spMk id="53" creationId="{DE4F2781-57BF-400E-9776-D0CB596ECA76}"/>
          </ac:spMkLst>
        </pc:spChg>
        <pc:spChg chg="mod">
          <ac:chgData name="Daniel Margetic (SECURITY)" userId="ee2278a4-4fec-4cd0-81f2-44424f444fea" providerId="ADAL" clId="{419864AD-0CCB-4F8F-B492-769EDE0EEF25}" dt="2023-11-23T13:00:47.131" v="3522" actId="20577"/>
          <ac:spMkLst>
            <pc:docMk/>
            <pc:sldMk cId="717060683" sldId="2142532435"/>
            <ac:spMk id="55" creationId="{89E44410-8F83-483F-AF65-068A8FA9E76C}"/>
          </ac:spMkLst>
        </pc:spChg>
        <pc:spChg chg="mod">
          <ac:chgData name="Daniel Margetic (SECURITY)" userId="ee2278a4-4fec-4cd0-81f2-44424f444fea" providerId="ADAL" clId="{419864AD-0CCB-4F8F-B492-769EDE0EEF25}" dt="2023-11-23T13:00:47.202" v="3553" actId="20577"/>
          <ac:spMkLst>
            <pc:docMk/>
            <pc:sldMk cId="717060683" sldId="2142532435"/>
            <ac:spMk id="58" creationId="{68111BEC-B35B-A65C-5898-A3D5E3D8520B}"/>
          </ac:spMkLst>
        </pc:spChg>
        <pc:spChg chg="mod">
          <ac:chgData name="Daniel Margetic (SECURITY)" userId="ee2278a4-4fec-4cd0-81f2-44424f444fea" providerId="ADAL" clId="{419864AD-0CCB-4F8F-B492-769EDE0EEF25}" dt="2023-11-23T13:00:47.144" v="3529" actId="20577"/>
          <ac:spMkLst>
            <pc:docMk/>
            <pc:sldMk cId="717060683" sldId="2142532435"/>
            <ac:spMk id="59" creationId="{91C29F1C-4489-4EBD-A4B7-A32D7A563807}"/>
          </ac:spMkLst>
        </pc:spChg>
        <pc:spChg chg="mod">
          <ac:chgData name="Daniel Margetic (SECURITY)" userId="ee2278a4-4fec-4cd0-81f2-44424f444fea" providerId="ADAL" clId="{419864AD-0CCB-4F8F-B492-769EDE0EEF25}" dt="2023-11-23T13:00:47.202" v="3554" actId="20577"/>
          <ac:spMkLst>
            <pc:docMk/>
            <pc:sldMk cId="717060683" sldId="2142532435"/>
            <ac:spMk id="60" creationId="{AD2213D7-B94F-85E9-34DC-C57FCA787D02}"/>
          </ac:spMkLst>
        </pc:spChg>
        <pc:spChg chg="mod">
          <ac:chgData name="Daniel Margetic (SECURITY)" userId="ee2278a4-4fec-4cd0-81f2-44424f444fea" providerId="ADAL" clId="{419864AD-0CCB-4F8F-B492-769EDE0EEF25}" dt="2023-11-23T13:00:47.152" v="3530" actId="20577"/>
          <ac:spMkLst>
            <pc:docMk/>
            <pc:sldMk cId="717060683" sldId="2142532435"/>
            <ac:spMk id="61" creationId="{89C2434E-16C4-48B5-AA76-0F387E7C12B5}"/>
          </ac:spMkLst>
        </pc:spChg>
        <pc:picChg chg="add mod">
          <ac:chgData name="Daniel Margetic (SECURITY)" userId="ee2278a4-4fec-4cd0-81f2-44424f444fea" providerId="ADAL" clId="{419864AD-0CCB-4F8F-B492-769EDE0EEF25}" dt="2023-11-23T13:00:47.062" v="3496"/>
          <ac:picMkLst>
            <pc:docMk/>
            <pc:sldMk cId="717060683" sldId="2142532435"/>
            <ac:picMk id="32" creationId="{00461D5E-6CE9-78B8-F98A-842A0563BD96}"/>
          </ac:picMkLst>
        </pc:picChg>
        <pc:picChg chg="add mod">
          <ac:chgData name="Daniel Margetic (SECURITY)" userId="ee2278a4-4fec-4cd0-81f2-44424f444fea" providerId="ADAL" clId="{419864AD-0CCB-4F8F-B492-769EDE0EEF25}" dt="2023-11-23T13:00:47.081" v="3504"/>
          <ac:picMkLst>
            <pc:docMk/>
            <pc:sldMk cId="717060683" sldId="2142532435"/>
            <ac:picMk id="34" creationId="{5D6DDA4B-9495-7DCD-6ADC-52FAE1DA8F54}"/>
          </ac:picMkLst>
        </pc:picChg>
        <pc:picChg chg="add mod">
          <ac:chgData name="Daniel Margetic (SECURITY)" userId="ee2278a4-4fec-4cd0-81f2-44424f444fea" providerId="ADAL" clId="{419864AD-0CCB-4F8F-B492-769EDE0EEF25}" dt="2023-11-23T13:00:47.101" v="3512"/>
          <ac:picMkLst>
            <pc:docMk/>
            <pc:sldMk cId="717060683" sldId="2142532435"/>
            <ac:picMk id="35" creationId="{39EC84F2-DBD6-A541-0A09-4B12359F271B}"/>
          </ac:picMkLst>
        </pc:picChg>
        <pc:picChg chg="add mod">
          <ac:chgData name="Daniel Margetic (SECURITY)" userId="ee2278a4-4fec-4cd0-81f2-44424f444fea" providerId="ADAL" clId="{419864AD-0CCB-4F8F-B492-769EDE0EEF25}" dt="2023-11-23T13:00:47.121" v="3520"/>
          <ac:picMkLst>
            <pc:docMk/>
            <pc:sldMk cId="717060683" sldId="2142532435"/>
            <ac:picMk id="44" creationId="{1B783423-0DAD-B8AA-3CE3-167FF5C8890B}"/>
          </ac:picMkLst>
        </pc:picChg>
        <pc:picChg chg="add mod">
          <ac:chgData name="Daniel Margetic (SECURITY)" userId="ee2278a4-4fec-4cd0-81f2-44424f444fea" providerId="ADAL" clId="{419864AD-0CCB-4F8F-B492-769EDE0EEF25}" dt="2023-11-23T13:00:47.144" v="3528"/>
          <ac:picMkLst>
            <pc:docMk/>
            <pc:sldMk cId="717060683" sldId="2142532435"/>
            <ac:picMk id="46" creationId="{88FA257C-BA74-CE57-E7D9-86C63982D1E7}"/>
          </ac:picMkLst>
        </pc:picChg>
        <pc:picChg chg="add mod">
          <ac:chgData name="Daniel Margetic (SECURITY)" userId="ee2278a4-4fec-4cd0-81f2-44424f444fea" providerId="ADAL" clId="{419864AD-0CCB-4F8F-B492-769EDE0EEF25}" dt="2023-11-23T13:00:47.162" v="3536"/>
          <ac:picMkLst>
            <pc:docMk/>
            <pc:sldMk cId="717060683" sldId="2142532435"/>
            <ac:picMk id="48" creationId="{6A26AAFA-E660-768F-489D-441BAA3FA5A0}"/>
          </ac:picMkLst>
        </pc:picChg>
        <pc:picChg chg="add mod">
          <ac:chgData name="Daniel Margetic (SECURITY)" userId="ee2278a4-4fec-4cd0-81f2-44424f444fea" providerId="ADAL" clId="{419864AD-0CCB-4F8F-B492-769EDE0EEF25}" dt="2023-11-23T13:00:47.172" v="3544"/>
          <ac:picMkLst>
            <pc:docMk/>
            <pc:sldMk cId="717060683" sldId="2142532435"/>
            <ac:picMk id="50" creationId="{55B8D543-891E-8CE7-2FFA-C7393D7A6313}"/>
          </ac:picMkLst>
        </pc:picChg>
        <pc:picChg chg="add mod">
          <ac:chgData name="Daniel Margetic (SECURITY)" userId="ee2278a4-4fec-4cd0-81f2-44424f444fea" providerId="ADAL" clId="{419864AD-0CCB-4F8F-B492-769EDE0EEF25}" dt="2023-11-23T13:00:47.192" v="3552"/>
          <ac:picMkLst>
            <pc:docMk/>
            <pc:sldMk cId="717060683" sldId="2142532435"/>
            <ac:picMk id="52" creationId="{BAD229F4-996B-15DE-E127-19C18EC163B1}"/>
          </ac:picMkLst>
        </pc:picChg>
        <pc:picChg chg="add mod">
          <ac:chgData name="Daniel Margetic (SECURITY)" userId="ee2278a4-4fec-4cd0-81f2-44424f444fea" providerId="ADAL" clId="{419864AD-0CCB-4F8F-B492-769EDE0EEF25}" dt="2023-11-23T13:00:47.212" v="3560"/>
          <ac:picMkLst>
            <pc:docMk/>
            <pc:sldMk cId="717060683" sldId="2142532435"/>
            <ac:picMk id="54" creationId="{29E039F5-41E1-350C-8C42-C38DB6EED465}"/>
          </ac:picMkLst>
        </pc:picChg>
        <pc:picChg chg="add mod">
          <ac:chgData name="Daniel Margetic (SECURITY)" userId="ee2278a4-4fec-4cd0-81f2-44424f444fea" providerId="ADAL" clId="{419864AD-0CCB-4F8F-B492-769EDE0EEF25}" dt="2023-11-23T13:00:47.252" v="3568"/>
          <ac:picMkLst>
            <pc:docMk/>
            <pc:sldMk cId="717060683" sldId="2142532435"/>
            <ac:picMk id="56" creationId="{26A2DF8F-7BFD-8C42-0F2B-D1AD5F44A564}"/>
          </ac:picMkLst>
        </pc:picChg>
        <pc:picChg chg="add mod">
          <ac:chgData name="Daniel Margetic (SECURITY)" userId="ee2278a4-4fec-4cd0-81f2-44424f444fea" providerId="ADAL" clId="{419864AD-0CCB-4F8F-B492-769EDE0EEF25}" dt="2023-11-23T13:00:47.284" v="3576"/>
          <ac:picMkLst>
            <pc:docMk/>
            <pc:sldMk cId="717060683" sldId="2142532435"/>
            <ac:picMk id="62" creationId="{49EA2C6E-3D50-3D0A-79C7-38A85B28560A}"/>
          </ac:picMkLst>
        </pc:picChg>
        <pc:picChg chg="add mod">
          <ac:chgData name="Daniel Margetic (SECURITY)" userId="ee2278a4-4fec-4cd0-81f2-44424f444fea" providerId="ADAL" clId="{419864AD-0CCB-4F8F-B492-769EDE0EEF25}" dt="2023-11-23T13:00:47.304" v="3584"/>
          <ac:picMkLst>
            <pc:docMk/>
            <pc:sldMk cId="717060683" sldId="2142532435"/>
            <ac:picMk id="64" creationId="{595F4851-FDED-227A-6D2A-FAF4E412FBB6}"/>
          </ac:picMkLst>
        </pc:picChg>
        <pc:cxnChg chg="mod">
          <ac:chgData name="Daniel Margetic (SECURITY)" userId="ee2278a4-4fec-4cd0-81f2-44424f444fea" providerId="ADAL" clId="{419864AD-0CCB-4F8F-B492-769EDE0EEF25}" dt="2023-11-23T13:00:46.980" v="3488"/>
          <ac:cxnSpMkLst>
            <pc:docMk/>
            <pc:sldMk cId="717060683" sldId="2142532435"/>
            <ac:cxnSpMk id="23" creationId="{AB43E8F0-8C3C-4F1E-919E-E1ECE342E8DE}"/>
          </ac:cxnSpMkLst>
        </pc:cxnChg>
      </pc:sldChg>
      <pc:sldChg chg="modSp add del mod ord">
        <pc:chgData name="Daniel Margetic (SECURITY)" userId="ee2278a4-4fec-4cd0-81f2-44424f444fea" providerId="ADAL" clId="{419864AD-0CCB-4F8F-B492-769EDE0EEF25}" dt="2023-11-22T02:13:22.894" v="2516" actId="47"/>
        <pc:sldMkLst>
          <pc:docMk/>
          <pc:sldMk cId="2391061167" sldId="2142532435"/>
        </pc:sldMkLst>
        <pc:spChg chg="mod">
          <ac:chgData name="Daniel Margetic (SECURITY)" userId="ee2278a4-4fec-4cd0-81f2-44424f444fea" providerId="ADAL" clId="{419864AD-0CCB-4F8F-B492-769EDE0EEF25}" dt="2023-11-22T02:10:08.856" v="2116" actId="20577"/>
          <ac:spMkLst>
            <pc:docMk/>
            <pc:sldMk cId="2391061167" sldId="2142532435"/>
            <ac:spMk id="4" creationId="{FD92F025-1776-4403-B9D2-623921B955C4}"/>
          </ac:spMkLst>
        </pc:spChg>
        <pc:spChg chg="mod">
          <ac:chgData name="Daniel Margetic (SECURITY)" userId="ee2278a4-4fec-4cd0-81f2-44424f444fea" providerId="ADAL" clId="{419864AD-0CCB-4F8F-B492-769EDE0EEF25}" dt="2023-11-22T02:10:08.881" v="2121" actId="20577"/>
          <ac:spMkLst>
            <pc:docMk/>
            <pc:sldMk cId="2391061167" sldId="2142532435"/>
            <ac:spMk id="5" creationId="{26DAAD99-B0A4-4450-8DD7-E1274ABD2AC4}"/>
          </ac:spMkLst>
        </pc:spChg>
        <pc:spChg chg="mod">
          <ac:chgData name="Daniel Margetic (SECURITY)" userId="ee2278a4-4fec-4cd0-81f2-44424f444fea" providerId="ADAL" clId="{419864AD-0CCB-4F8F-B492-769EDE0EEF25}" dt="2023-11-22T02:10:08.863" v="2117" actId="20577"/>
          <ac:spMkLst>
            <pc:docMk/>
            <pc:sldMk cId="2391061167" sldId="2142532435"/>
            <ac:spMk id="8" creationId="{4B5C319F-B8B1-45BD-9E8E-CE6EA54E14C4}"/>
          </ac:spMkLst>
        </pc:spChg>
        <pc:spChg chg="mod">
          <ac:chgData name="Daniel Margetic (SECURITY)" userId="ee2278a4-4fec-4cd0-81f2-44424f444fea" providerId="ADAL" clId="{419864AD-0CCB-4F8F-B492-769EDE0EEF25}" dt="2023-11-22T02:10:08.875" v="2120" actId="20577"/>
          <ac:spMkLst>
            <pc:docMk/>
            <pc:sldMk cId="2391061167" sldId="2142532435"/>
            <ac:spMk id="9" creationId="{B766487E-9ACD-4696-B909-0BD529DF9077}"/>
          </ac:spMkLst>
        </pc:spChg>
        <pc:spChg chg="mod">
          <ac:chgData name="Daniel Margetic (SECURITY)" userId="ee2278a4-4fec-4cd0-81f2-44424f444fea" providerId="ADAL" clId="{419864AD-0CCB-4F8F-B492-769EDE0EEF25}" dt="2023-11-22T02:10:08.900" v="2122" actId="20577"/>
          <ac:spMkLst>
            <pc:docMk/>
            <pc:sldMk cId="2391061167" sldId="2142532435"/>
            <ac:spMk id="10" creationId="{16C628AB-B86D-42DC-BED2-78A954B9C5FA}"/>
          </ac:spMkLst>
        </pc:spChg>
        <pc:cxnChg chg="mod">
          <ac:chgData name="Daniel Margetic (SECURITY)" userId="ee2278a4-4fec-4cd0-81f2-44424f444fea" providerId="ADAL" clId="{419864AD-0CCB-4F8F-B492-769EDE0EEF25}" dt="2023-11-22T02:10:08.868" v="2119"/>
          <ac:cxnSpMkLst>
            <pc:docMk/>
            <pc:sldMk cId="2391061167" sldId="2142532435"/>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11236715" sldId="2142532436"/>
        </pc:sldMkLst>
        <pc:spChg chg="mod">
          <ac:chgData name="Daniel Margetic (SECURITY)" userId="ee2278a4-4fec-4cd0-81f2-44424f444fea" providerId="ADAL" clId="{419864AD-0CCB-4F8F-B492-769EDE0EEF25}" dt="2023-11-23T13:39:10.004" v="5247" actId="20577"/>
          <ac:spMkLst>
            <pc:docMk/>
            <pc:sldMk cId="11236715" sldId="2142532436"/>
            <ac:spMk id="4" creationId="{FD92F025-1776-4403-B9D2-623921B955C4}"/>
          </ac:spMkLst>
        </pc:spChg>
        <pc:spChg chg="mod">
          <ac:chgData name="Daniel Margetic (SECURITY)" userId="ee2278a4-4fec-4cd0-81f2-44424f444fea" providerId="ADAL" clId="{419864AD-0CCB-4F8F-B492-769EDE0EEF25}" dt="2023-11-23T13:39:10.024" v="5252" actId="20577"/>
          <ac:spMkLst>
            <pc:docMk/>
            <pc:sldMk cId="11236715" sldId="2142532436"/>
            <ac:spMk id="5" creationId="{26DAAD99-B0A4-4450-8DD7-E1274ABD2AC4}"/>
          </ac:spMkLst>
        </pc:spChg>
        <pc:spChg chg="mod">
          <ac:chgData name="Daniel Margetic (SECURITY)" userId="ee2278a4-4fec-4cd0-81f2-44424f444fea" providerId="ADAL" clId="{419864AD-0CCB-4F8F-B492-769EDE0EEF25}" dt="2023-11-23T13:39:10.008" v="5248" actId="20577"/>
          <ac:spMkLst>
            <pc:docMk/>
            <pc:sldMk cId="11236715" sldId="2142532436"/>
            <ac:spMk id="8" creationId="{4B5C319F-B8B1-45BD-9E8E-CE6EA54E14C4}"/>
          </ac:spMkLst>
        </pc:spChg>
        <pc:spChg chg="mod">
          <ac:chgData name="Daniel Margetic (SECURITY)" userId="ee2278a4-4fec-4cd0-81f2-44424f444fea" providerId="ADAL" clId="{419864AD-0CCB-4F8F-B492-769EDE0EEF25}" dt="2023-11-23T13:39:10.019" v="5251" actId="20577"/>
          <ac:spMkLst>
            <pc:docMk/>
            <pc:sldMk cId="11236715" sldId="2142532436"/>
            <ac:spMk id="9" creationId="{B766487E-9ACD-4696-B909-0BD529DF9077}"/>
          </ac:spMkLst>
        </pc:spChg>
        <pc:spChg chg="mod">
          <ac:chgData name="Daniel Margetic (SECURITY)" userId="ee2278a4-4fec-4cd0-81f2-44424f444fea" providerId="ADAL" clId="{419864AD-0CCB-4F8F-B492-769EDE0EEF25}" dt="2023-11-23T13:39:10.030" v="5253" actId="20577"/>
          <ac:spMkLst>
            <pc:docMk/>
            <pc:sldMk cId="11236715" sldId="2142532436"/>
            <ac:spMk id="10" creationId="{16C628AB-B86D-42DC-BED2-78A954B9C5FA}"/>
          </ac:spMkLst>
        </pc:spChg>
        <pc:cxnChg chg="mod">
          <ac:chgData name="Daniel Margetic (SECURITY)" userId="ee2278a4-4fec-4cd0-81f2-44424f444fea" providerId="ADAL" clId="{419864AD-0CCB-4F8F-B492-769EDE0EEF25}" dt="2023-11-23T13:39:10.012" v="5250"/>
          <ac:cxnSpMkLst>
            <pc:docMk/>
            <pc:sldMk cId="11236715" sldId="2142532436"/>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1848668220" sldId="2142532436"/>
        </pc:sldMkLst>
        <pc:spChg chg="mod">
          <ac:chgData name="Daniel Margetic (SECURITY)" userId="ee2278a4-4fec-4cd0-81f2-44424f444fea" providerId="ADAL" clId="{419864AD-0CCB-4F8F-B492-769EDE0EEF25}" dt="2023-11-17T01:45:17.244" v="637" actId="20577"/>
          <ac:spMkLst>
            <pc:docMk/>
            <pc:sldMk cId="1848668220" sldId="2142532436"/>
            <ac:spMk id="7" creationId="{DF68B3D7-6A77-446B-9BE0-5761866275FA}"/>
          </ac:spMkLst>
        </pc:spChg>
        <pc:spChg chg="mod">
          <ac:chgData name="Daniel Margetic (SECURITY)" userId="ee2278a4-4fec-4cd0-81f2-44424f444fea" providerId="ADAL" clId="{419864AD-0CCB-4F8F-B492-769EDE0EEF25}" dt="2023-11-17T01:45:17.252" v="638" actId="20577"/>
          <ac:spMkLst>
            <pc:docMk/>
            <pc:sldMk cId="1848668220" sldId="2142532436"/>
            <ac:spMk id="8" creationId="{18E67519-EB92-47EA-95FF-71912384D9F3}"/>
          </ac:spMkLst>
        </pc:spChg>
      </pc:sldChg>
      <pc:sldChg chg="modSp add del mod ord">
        <pc:chgData name="Daniel Margetic (SECURITY)" userId="ee2278a4-4fec-4cd0-81f2-44424f444fea" providerId="ADAL" clId="{419864AD-0CCB-4F8F-B492-769EDE0EEF25}" dt="2023-11-23T13:02:05.162" v="3943" actId="47"/>
        <pc:sldMkLst>
          <pc:docMk/>
          <pc:sldMk cId="2704055307" sldId="2142532436"/>
        </pc:sldMkLst>
        <pc:spChg chg="mod">
          <ac:chgData name="Daniel Margetic (SECURITY)" userId="ee2278a4-4fec-4cd0-81f2-44424f444fea" providerId="ADAL" clId="{419864AD-0CCB-4F8F-B492-769EDE0EEF25}" dt="2023-11-23T13:00:47.324" v="3588" actId="20577"/>
          <ac:spMkLst>
            <pc:docMk/>
            <pc:sldMk cId="2704055307" sldId="2142532436"/>
            <ac:spMk id="4" creationId="{FD92F025-1776-4403-B9D2-623921B955C4}"/>
          </ac:spMkLst>
        </pc:spChg>
        <pc:spChg chg="mod">
          <ac:chgData name="Daniel Margetic (SECURITY)" userId="ee2278a4-4fec-4cd0-81f2-44424f444fea" providerId="ADAL" clId="{419864AD-0CCB-4F8F-B492-769EDE0EEF25}" dt="2023-11-23T13:00:47.345" v="3593" actId="20577"/>
          <ac:spMkLst>
            <pc:docMk/>
            <pc:sldMk cId="2704055307" sldId="2142532436"/>
            <ac:spMk id="5" creationId="{26DAAD99-B0A4-4450-8DD7-E1274ABD2AC4}"/>
          </ac:spMkLst>
        </pc:spChg>
        <pc:spChg chg="mod">
          <ac:chgData name="Daniel Margetic (SECURITY)" userId="ee2278a4-4fec-4cd0-81f2-44424f444fea" providerId="ADAL" clId="{419864AD-0CCB-4F8F-B492-769EDE0EEF25}" dt="2023-11-23T13:00:47.324" v="3589" actId="20577"/>
          <ac:spMkLst>
            <pc:docMk/>
            <pc:sldMk cId="2704055307" sldId="2142532436"/>
            <ac:spMk id="8" creationId="{4B5C319F-B8B1-45BD-9E8E-CE6EA54E14C4}"/>
          </ac:spMkLst>
        </pc:spChg>
        <pc:spChg chg="mod">
          <ac:chgData name="Daniel Margetic (SECURITY)" userId="ee2278a4-4fec-4cd0-81f2-44424f444fea" providerId="ADAL" clId="{419864AD-0CCB-4F8F-B492-769EDE0EEF25}" dt="2023-11-23T13:00:47.343" v="3592" actId="20577"/>
          <ac:spMkLst>
            <pc:docMk/>
            <pc:sldMk cId="2704055307" sldId="2142532436"/>
            <ac:spMk id="9" creationId="{B766487E-9ACD-4696-B909-0BD529DF9077}"/>
          </ac:spMkLst>
        </pc:spChg>
        <pc:spChg chg="mod">
          <ac:chgData name="Daniel Margetic (SECURITY)" userId="ee2278a4-4fec-4cd0-81f2-44424f444fea" providerId="ADAL" clId="{419864AD-0CCB-4F8F-B492-769EDE0EEF25}" dt="2023-11-23T13:00:47.345" v="3594" actId="20577"/>
          <ac:spMkLst>
            <pc:docMk/>
            <pc:sldMk cId="2704055307" sldId="2142532436"/>
            <ac:spMk id="10" creationId="{16C628AB-B86D-42DC-BED2-78A954B9C5FA}"/>
          </ac:spMkLst>
        </pc:spChg>
        <pc:cxnChg chg="mod">
          <ac:chgData name="Daniel Margetic (SECURITY)" userId="ee2278a4-4fec-4cd0-81f2-44424f444fea" providerId="ADAL" clId="{419864AD-0CCB-4F8F-B492-769EDE0EEF25}" dt="2023-11-23T13:00:47.336" v="3591"/>
          <ac:cxnSpMkLst>
            <pc:docMk/>
            <pc:sldMk cId="2704055307" sldId="2142532436"/>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3545706782" sldId="2142532436"/>
        </pc:sldMkLst>
        <pc:spChg chg="mod">
          <ac:chgData name="Daniel Margetic (SECURITY)" userId="ee2278a4-4fec-4cd0-81f2-44424f444fea" providerId="ADAL" clId="{419864AD-0CCB-4F8F-B492-769EDE0EEF25}" dt="2023-11-22T02:10:09.073" v="2126" actId="20577"/>
          <ac:spMkLst>
            <pc:docMk/>
            <pc:sldMk cId="3545706782" sldId="2142532436"/>
            <ac:spMk id="4" creationId="{FD92F025-1776-4403-B9D2-623921B955C4}"/>
          </ac:spMkLst>
        </pc:spChg>
        <pc:spChg chg="mod">
          <ac:chgData name="Daniel Margetic (SECURITY)" userId="ee2278a4-4fec-4cd0-81f2-44424f444fea" providerId="ADAL" clId="{419864AD-0CCB-4F8F-B492-769EDE0EEF25}" dt="2023-11-22T02:10:09.095" v="2131" actId="20577"/>
          <ac:spMkLst>
            <pc:docMk/>
            <pc:sldMk cId="3545706782" sldId="2142532436"/>
            <ac:spMk id="5" creationId="{26DAAD99-B0A4-4450-8DD7-E1274ABD2AC4}"/>
          </ac:spMkLst>
        </pc:spChg>
        <pc:spChg chg="mod">
          <ac:chgData name="Daniel Margetic (SECURITY)" userId="ee2278a4-4fec-4cd0-81f2-44424f444fea" providerId="ADAL" clId="{419864AD-0CCB-4F8F-B492-769EDE0EEF25}" dt="2023-11-22T02:10:09.079" v="2127" actId="20577"/>
          <ac:spMkLst>
            <pc:docMk/>
            <pc:sldMk cId="3545706782" sldId="2142532436"/>
            <ac:spMk id="8" creationId="{4B5C319F-B8B1-45BD-9E8E-CE6EA54E14C4}"/>
          </ac:spMkLst>
        </pc:spChg>
        <pc:spChg chg="mod">
          <ac:chgData name="Daniel Margetic (SECURITY)" userId="ee2278a4-4fec-4cd0-81f2-44424f444fea" providerId="ADAL" clId="{419864AD-0CCB-4F8F-B492-769EDE0EEF25}" dt="2023-11-22T02:10:09.088" v="2130" actId="20577"/>
          <ac:spMkLst>
            <pc:docMk/>
            <pc:sldMk cId="3545706782" sldId="2142532436"/>
            <ac:spMk id="9" creationId="{B766487E-9ACD-4696-B909-0BD529DF9077}"/>
          </ac:spMkLst>
        </pc:spChg>
        <pc:spChg chg="mod">
          <ac:chgData name="Daniel Margetic (SECURITY)" userId="ee2278a4-4fec-4cd0-81f2-44424f444fea" providerId="ADAL" clId="{419864AD-0CCB-4F8F-B492-769EDE0EEF25}" dt="2023-11-22T02:10:09.103" v="2132" actId="20577"/>
          <ac:spMkLst>
            <pc:docMk/>
            <pc:sldMk cId="3545706782" sldId="2142532436"/>
            <ac:spMk id="10" creationId="{16C628AB-B86D-42DC-BED2-78A954B9C5FA}"/>
          </ac:spMkLst>
        </pc:spChg>
        <pc:cxnChg chg="mod">
          <ac:chgData name="Daniel Margetic (SECURITY)" userId="ee2278a4-4fec-4cd0-81f2-44424f444fea" providerId="ADAL" clId="{419864AD-0CCB-4F8F-B492-769EDE0EEF25}" dt="2023-11-22T02:10:09.083" v="2129"/>
          <ac:cxnSpMkLst>
            <pc:docMk/>
            <pc:sldMk cId="3545706782" sldId="2142532436"/>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1108194567" sldId="2142532437"/>
        </pc:sldMkLst>
        <pc:spChg chg="mod">
          <ac:chgData name="Daniel Margetic (SECURITY)" userId="ee2278a4-4fec-4cd0-81f2-44424f444fea" providerId="ADAL" clId="{419864AD-0CCB-4F8F-B492-769EDE0EEF25}" dt="2023-11-23T13:39:10.400" v="5257" actId="20577"/>
          <ac:spMkLst>
            <pc:docMk/>
            <pc:sldMk cId="1108194567" sldId="2142532437"/>
            <ac:spMk id="4" creationId="{FD92F025-1776-4403-B9D2-623921B955C4}"/>
          </ac:spMkLst>
        </pc:spChg>
        <pc:spChg chg="mod">
          <ac:chgData name="Daniel Margetic (SECURITY)" userId="ee2278a4-4fec-4cd0-81f2-44424f444fea" providerId="ADAL" clId="{419864AD-0CCB-4F8F-B492-769EDE0EEF25}" dt="2023-11-23T13:39:10.448" v="5262" actId="20577"/>
          <ac:spMkLst>
            <pc:docMk/>
            <pc:sldMk cId="1108194567" sldId="2142532437"/>
            <ac:spMk id="5" creationId="{26DAAD99-B0A4-4450-8DD7-E1274ABD2AC4}"/>
          </ac:spMkLst>
        </pc:spChg>
        <pc:spChg chg="mod">
          <ac:chgData name="Daniel Margetic (SECURITY)" userId="ee2278a4-4fec-4cd0-81f2-44424f444fea" providerId="ADAL" clId="{419864AD-0CCB-4F8F-B492-769EDE0EEF25}" dt="2023-11-23T13:39:10.422" v="5258" actId="20577"/>
          <ac:spMkLst>
            <pc:docMk/>
            <pc:sldMk cId="1108194567" sldId="2142532437"/>
            <ac:spMk id="8" creationId="{4B5C319F-B8B1-45BD-9E8E-CE6EA54E14C4}"/>
          </ac:spMkLst>
        </pc:spChg>
        <pc:spChg chg="mod">
          <ac:chgData name="Daniel Margetic (SECURITY)" userId="ee2278a4-4fec-4cd0-81f2-44424f444fea" providerId="ADAL" clId="{419864AD-0CCB-4F8F-B492-769EDE0EEF25}" dt="2023-11-23T13:39:10.431" v="5261" actId="20577"/>
          <ac:spMkLst>
            <pc:docMk/>
            <pc:sldMk cId="1108194567" sldId="2142532437"/>
            <ac:spMk id="9" creationId="{B766487E-9ACD-4696-B909-0BD529DF9077}"/>
          </ac:spMkLst>
        </pc:spChg>
        <pc:spChg chg="mod">
          <ac:chgData name="Daniel Margetic (SECURITY)" userId="ee2278a4-4fec-4cd0-81f2-44424f444fea" providerId="ADAL" clId="{419864AD-0CCB-4F8F-B492-769EDE0EEF25}" dt="2023-11-23T13:39:10.449" v="5263" actId="20577"/>
          <ac:spMkLst>
            <pc:docMk/>
            <pc:sldMk cId="1108194567" sldId="2142532437"/>
            <ac:spMk id="10" creationId="{16C628AB-B86D-42DC-BED2-78A954B9C5FA}"/>
          </ac:spMkLst>
        </pc:spChg>
        <pc:cxnChg chg="mod">
          <ac:chgData name="Daniel Margetic (SECURITY)" userId="ee2278a4-4fec-4cd0-81f2-44424f444fea" providerId="ADAL" clId="{419864AD-0CCB-4F8F-B492-769EDE0EEF25}" dt="2023-11-23T13:39:10.426" v="5260"/>
          <ac:cxnSpMkLst>
            <pc:docMk/>
            <pc:sldMk cId="1108194567" sldId="2142532437"/>
            <ac:cxnSpMk id="18" creationId="{28AA62ED-5C89-4E21-BEA3-D3CE68733D6D}"/>
          </ac:cxnSpMkLst>
        </pc:cxnChg>
      </pc:sldChg>
      <pc:sldChg chg="addSp modSp add del mod ord">
        <pc:chgData name="Daniel Margetic (SECURITY)" userId="ee2278a4-4fec-4cd0-81f2-44424f444fea" providerId="ADAL" clId="{419864AD-0CCB-4F8F-B492-769EDE0EEF25}" dt="2023-11-20T19:21:08.239" v="781" actId="47"/>
        <pc:sldMkLst>
          <pc:docMk/>
          <pc:sldMk cId="1396016231" sldId="2142532437"/>
        </pc:sldMkLst>
        <pc:spChg chg="mod">
          <ac:chgData name="Daniel Margetic (SECURITY)" userId="ee2278a4-4fec-4cd0-81f2-44424f444fea" providerId="ADAL" clId="{419864AD-0CCB-4F8F-B492-769EDE0EEF25}" dt="2023-11-17T01:45:17.522" v="688" actId="20577"/>
          <ac:spMkLst>
            <pc:docMk/>
            <pc:sldMk cId="1396016231" sldId="2142532437"/>
            <ac:spMk id="3" creationId="{02A2312C-B6C0-45C8-BA07-32B020802FF8}"/>
          </ac:spMkLst>
        </pc:spChg>
        <pc:spChg chg="mod">
          <ac:chgData name="Daniel Margetic (SECURITY)" userId="ee2278a4-4fec-4cd0-81f2-44424f444fea" providerId="ADAL" clId="{419864AD-0CCB-4F8F-B492-769EDE0EEF25}" dt="2023-11-17T01:45:17.528" v="689" actId="20577"/>
          <ac:spMkLst>
            <pc:docMk/>
            <pc:sldMk cId="1396016231" sldId="2142532437"/>
            <ac:spMk id="5" creationId="{449B3142-8E14-463C-9568-B853FC4E00D8}"/>
          </ac:spMkLst>
        </pc:spChg>
        <pc:spChg chg="mod">
          <ac:chgData name="Daniel Margetic (SECURITY)" userId="ee2278a4-4fec-4cd0-81f2-44424f444fea" providerId="ADAL" clId="{419864AD-0CCB-4F8F-B492-769EDE0EEF25}" dt="2023-11-17T01:45:17.273" v="642" actId="20577"/>
          <ac:spMkLst>
            <pc:docMk/>
            <pc:sldMk cId="1396016231" sldId="2142532437"/>
            <ac:spMk id="8" creationId="{3E3E86A1-51F0-4ACE-9110-65C339009DC5}"/>
          </ac:spMkLst>
        </pc:spChg>
        <pc:spChg chg="mod">
          <ac:chgData name="Daniel Margetic (SECURITY)" userId="ee2278a4-4fec-4cd0-81f2-44424f444fea" providerId="ADAL" clId="{419864AD-0CCB-4F8F-B492-769EDE0EEF25}" dt="2023-11-17T01:45:17.283" v="643" actId="20577"/>
          <ac:spMkLst>
            <pc:docMk/>
            <pc:sldMk cId="1396016231" sldId="2142532437"/>
            <ac:spMk id="9" creationId="{03055892-809B-4369-8DC3-837607F92822}"/>
          </ac:spMkLst>
        </pc:spChg>
        <pc:spChg chg="mod">
          <ac:chgData name="Daniel Margetic (SECURITY)" userId="ee2278a4-4fec-4cd0-81f2-44424f444fea" providerId="ADAL" clId="{419864AD-0CCB-4F8F-B492-769EDE0EEF25}" dt="2023-11-17T01:45:17.545" v="695" actId="20577"/>
          <ac:spMkLst>
            <pc:docMk/>
            <pc:sldMk cId="1396016231" sldId="2142532437"/>
            <ac:spMk id="12" creationId="{BF878C93-8775-4329-AC41-FB6E5F1F9E5D}"/>
          </ac:spMkLst>
        </pc:spChg>
        <pc:spChg chg="mod">
          <ac:chgData name="Daniel Margetic (SECURITY)" userId="ee2278a4-4fec-4cd0-81f2-44424f444fea" providerId="ADAL" clId="{419864AD-0CCB-4F8F-B492-769EDE0EEF25}" dt="2023-11-17T01:45:17.551" v="696" actId="20577"/>
          <ac:spMkLst>
            <pc:docMk/>
            <pc:sldMk cId="1396016231" sldId="2142532437"/>
            <ac:spMk id="13" creationId="{DEACA864-3795-4B65-93F0-66CF1A79BB5F}"/>
          </ac:spMkLst>
        </pc:spChg>
        <pc:spChg chg="mod">
          <ac:chgData name="Daniel Margetic (SECURITY)" userId="ee2278a4-4fec-4cd0-81f2-44424f444fea" providerId="ADAL" clId="{419864AD-0CCB-4F8F-B492-769EDE0EEF25}" dt="2023-11-17T01:45:17.373" v="646" actId="20577"/>
          <ac:spMkLst>
            <pc:docMk/>
            <pc:sldMk cId="1396016231" sldId="2142532437"/>
            <ac:spMk id="16" creationId="{8FAEC4C6-4999-49FA-9A20-D5286ACF228D}"/>
          </ac:spMkLst>
        </pc:spChg>
        <pc:spChg chg="mod">
          <ac:chgData name="Daniel Margetic (SECURITY)" userId="ee2278a4-4fec-4cd0-81f2-44424f444fea" providerId="ADAL" clId="{419864AD-0CCB-4F8F-B492-769EDE0EEF25}" dt="2023-11-17T01:45:17.378" v="647" actId="20577"/>
          <ac:spMkLst>
            <pc:docMk/>
            <pc:sldMk cId="1396016231" sldId="2142532437"/>
            <ac:spMk id="18" creationId="{534C3077-CDBF-4AF7-9BDC-213801286609}"/>
          </ac:spMkLst>
        </pc:spChg>
        <pc:spChg chg="mod">
          <ac:chgData name="Daniel Margetic (SECURITY)" userId="ee2278a4-4fec-4cd0-81f2-44424f444fea" providerId="ADAL" clId="{419864AD-0CCB-4F8F-B492-769EDE0EEF25}" dt="2023-11-17T01:45:17.588" v="709" actId="20577"/>
          <ac:spMkLst>
            <pc:docMk/>
            <pc:sldMk cId="1396016231" sldId="2142532437"/>
            <ac:spMk id="21" creationId="{BD72CBD1-F987-DC47-6246-CDC9B07A9F66}"/>
          </ac:spMkLst>
        </pc:spChg>
        <pc:spChg chg="mod">
          <ac:chgData name="Daniel Margetic (SECURITY)" userId="ee2278a4-4fec-4cd0-81f2-44424f444fea" providerId="ADAL" clId="{419864AD-0CCB-4F8F-B492-769EDE0EEF25}" dt="2023-11-17T01:45:17.415" v="653" actId="20577"/>
          <ac:spMkLst>
            <pc:docMk/>
            <pc:sldMk cId="1396016231" sldId="2142532437"/>
            <ac:spMk id="22" creationId="{26EC3D75-A7AA-419E-954A-541DBD940CE3}"/>
          </ac:spMkLst>
        </pc:spChg>
        <pc:spChg chg="mod">
          <ac:chgData name="Daniel Margetic (SECURITY)" userId="ee2278a4-4fec-4cd0-81f2-44424f444fea" providerId="ADAL" clId="{419864AD-0CCB-4F8F-B492-769EDE0EEF25}" dt="2023-11-17T01:45:17.420" v="654" actId="20577"/>
          <ac:spMkLst>
            <pc:docMk/>
            <pc:sldMk cId="1396016231" sldId="2142532437"/>
            <ac:spMk id="25" creationId="{92D996AE-5E09-476E-81FB-22FA58980C80}"/>
          </ac:spMkLst>
        </pc:spChg>
        <pc:spChg chg="mod">
          <ac:chgData name="Daniel Margetic (SECURITY)" userId="ee2278a4-4fec-4cd0-81f2-44424f444fea" providerId="ADAL" clId="{419864AD-0CCB-4F8F-B492-769EDE0EEF25}" dt="2023-11-17T01:45:17.594" v="710" actId="20577"/>
          <ac:spMkLst>
            <pc:docMk/>
            <pc:sldMk cId="1396016231" sldId="2142532437"/>
            <ac:spMk id="27" creationId="{4976D953-E6C7-72EC-1F0F-168561210E81}"/>
          </ac:spMkLst>
        </pc:spChg>
        <pc:spChg chg="mod">
          <ac:chgData name="Daniel Margetic (SECURITY)" userId="ee2278a4-4fec-4cd0-81f2-44424f444fea" providerId="ADAL" clId="{419864AD-0CCB-4F8F-B492-769EDE0EEF25}" dt="2023-11-17T01:45:17.613" v="716" actId="20577"/>
          <ac:spMkLst>
            <pc:docMk/>
            <pc:sldMk cId="1396016231" sldId="2142532437"/>
            <ac:spMk id="36" creationId="{A602988C-DDDA-DDBF-4079-F843938159FB}"/>
          </ac:spMkLst>
        </pc:spChg>
        <pc:spChg chg="mod">
          <ac:chgData name="Daniel Margetic (SECURITY)" userId="ee2278a4-4fec-4cd0-81f2-44424f444fea" providerId="ADAL" clId="{419864AD-0CCB-4F8F-B492-769EDE0EEF25}" dt="2023-11-17T01:45:17.618" v="717" actId="20577"/>
          <ac:spMkLst>
            <pc:docMk/>
            <pc:sldMk cId="1396016231" sldId="2142532437"/>
            <ac:spMk id="37" creationId="{F4571528-C912-862D-3B32-3DA7DF7811FE}"/>
          </ac:spMkLst>
        </pc:spChg>
        <pc:spChg chg="mod">
          <ac:chgData name="Daniel Margetic (SECURITY)" userId="ee2278a4-4fec-4cd0-81f2-44424f444fea" providerId="ADAL" clId="{419864AD-0CCB-4F8F-B492-769EDE0EEF25}" dt="2023-11-17T01:45:17.635" v="723" actId="20577"/>
          <ac:spMkLst>
            <pc:docMk/>
            <pc:sldMk cId="1396016231" sldId="2142532437"/>
            <ac:spMk id="39" creationId="{5543250D-67A3-CFE0-C0FF-CA25504BECE5}"/>
          </ac:spMkLst>
        </pc:spChg>
        <pc:spChg chg="mod">
          <ac:chgData name="Daniel Margetic (SECURITY)" userId="ee2278a4-4fec-4cd0-81f2-44424f444fea" providerId="ADAL" clId="{419864AD-0CCB-4F8F-B492-769EDE0EEF25}" dt="2023-11-17T01:45:17.641" v="724" actId="20577"/>
          <ac:spMkLst>
            <pc:docMk/>
            <pc:sldMk cId="1396016231" sldId="2142532437"/>
            <ac:spMk id="40" creationId="{2D9B9717-E01F-1D95-0AE4-2074F9F92C37}"/>
          </ac:spMkLst>
        </pc:spChg>
        <pc:spChg chg="mod">
          <ac:chgData name="Daniel Margetic (SECURITY)" userId="ee2278a4-4fec-4cd0-81f2-44424f444fea" providerId="ADAL" clId="{419864AD-0CCB-4F8F-B492-769EDE0EEF25}" dt="2023-11-17T01:45:17.436" v="660" actId="20577"/>
          <ac:spMkLst>
            <pc:docMk/>
            <pc:sldMk cId="1396016231" sldId="2142532437"/>
            <ac:spMk id="41" creationId="{5F718C7C-8E6C-4F1F-880F-BE556A2A4FA1}"/>
          </ac:spMkLst>
        </pc:spChg>
        <pc:spChg chg="mod">
          <ac:chgData name="Daniel Margetic (SECURITY)" userId="ee2278a4-4fec-4cd0-81f2-44424f444fea" providerId="ADAL" clId="{419864AD-0CCB-4F8F-B492-769EDE0EEF25}" dt="2023-11-17T01:45:17.441" v="661" actId="20577"/>
          <ac:spMkLst>
            <pc:docMk/>
            <pc:sldMk cId="1396016231" sldId="2142532437"/>
            <ac:spMk id="43" creationId="{9A0E3318-F6C4-42EA-8925-F6A87532565D}"/>
          </ac:spMkLst>
        </pc:spChg>
        <pc:spChg chg="mod">
          <ac:chgData name="Daniel Margetic (SECURITY)" userId="ee2278a4-4fec-4cd0-81f2-44424f444fea" providerId="ADAL" clId="{419864AD-0CCB-4F8F-B492-769EDE0EEF25}" dt="2023-11-17T01:45:17.457" v="667" actId="20577"/>
          <ac:spMkLst>
            <pc:docMk/>
            <pc:sldMk cId="1396016231" sldId="2142532437"/>
            <ac:spMk id="47" creationId="{97A63E6B-1073-45D8-81B7-6FB833A473A3}"/>
          </ac:spMkLst>
        </pc:spChg>
        <pc:spChg chg="mod">
          <ac:chgData name="Daniel Margetic (SECURITY)" userId="ee2278a4-4fec-4cd0-81f2-44424f444fea" providerId="ADAL" clId="{419864AD-0CCB-4F8F-B492-769EDE0EEF25}" dt="2023-11-17T01:45:17.462" v="668" actId="20577"/>
          <ac:spMkLst>
            <pc:docMk/>
            <pc:sldMk cId="1396016231" sldId="2142532437"/>
            <ac:spMk id="49" creationId="{D8B9A33B-ADD7-4791-8FF2-6D7E50EF2C36}"/>
          </ac:spMkLst>
        </pc:spChg>
        <pc:spChg chg="mod">
          <ac:chgData name="Daniel Margetic (SECURITY)" userId="ee2278a4-4fec-4cd0-81f2-44424f444fea" providerId="ADAL" clId="{419864AD-0CCB-4F8F-B492-769EDE0EEF25}" dt="2023-11-17T01:45:17.481" v="674" actId="20577"/>
          <ac:spMkLst>
            <pc:docMk/>
            <pc:sldMk cId="1396016231" sldId="2142532437"/>
            <ac:spMk id="53" creationId="{DE4F2781-57BF-400E-9776-D0CB596ECA76}"/>
          </ac:spMkLst>
        </pc:spChg>
        <pc:spChg chg="mod">
          <ac:chgData name="Daniel Margetic (SECURITY)" userId="ee2278a4-4fec-4cd0-81f2-44424f444fea" providerId="ADAL" clId="{419864AD-0CCB-4F8F-B492-769EDE0EEF25}" dt="2023-11-17T01:45:17.485" v="675" actId="20577"/>
          <ac:spMkLst>
            <pc:docMk/>
            <pc:sldMk cId="1396016231" sldId="2142532437"/>
            <ac:spMk id="55" creationId="{89E44410-8F83-483F-AF65-068A8FA9E76C}"/>
          </ac:spMkLst>
        </pc:spChg>
        <pc:spChg chg="mod">
          <ac:chgData name="Daniel Margetic (SECURITY)" userId="ee2278a4-4fec-4cd0-81f2-44424f444fea" providerId="ADAL" clId="{419864AD-0CCB-4F8F-B492-769EDE0EEF25}" dt="2023-11-17T01:45:17.566" v="702" actId="20577"/>
          <ac:spMkLst>
            <pc:docMk/>
            <pc:sldMk cId="1396016231" sldId="2142532437"/>
            <ac:spMk id="58" creationId="{68111BEC-B35B-A65C-5898-A3D5E3D8520B}"/>
          </ac:spMkLst>
        </pc:spChg>
        <pc:spChg chg="mod">
          <ac:chgData name="Daniel Margetic (SECURITY)" userId="ee2278a4-4fec-4cd0-81f2-44424f444fea" providerId="ADAL" clId="{419864AD-0CCB-4F8F-B492-769EDE0EEF25}" dt="2023-11-17T01:45:17.500" v="681" actId="20577"/>
          <ac:spMkLst>
            <pc:docMk/>
            <pc:sldMk cId="1396016231" sldId="2142532437"/>
            <ac:spMk id="59" creationId="{91C29F1C-4489-4EBD-A4B7-A32D7A563807}"/>
          </ac:spMkLst>
        </pc:spChg>
        <pc:spChg chg="mod">
          <ac:chgData name="Daniel Margetic (SECURITY)" userId="ee2278a4-4fec-4cd0-81f2-44424f444fea" providerId="ADAL" clId="{419864AD-0CCB-4F8F-B492-769EDE0EEF25}" dt="2023-11-17T01:45:17.573" v="703" actId="20577"/>
          <ac:spMkLst>
            <pc:docMk/>
            <pc:sldMk cId="1396016231" sldId="2142532437"/>
            <ac:spMk id="60" creationId="{AD2213D7-B94F-85E9-34DC-C57FCA787D02}"/>
          </ac:spMkLst>
        </pc:spChg>
        <pc:spChg chg="mod">
          <ac:chgData name="Daniel Margetic (SECURITY)" userId="ee2278a4-4fec-4cd0-81f2-44424f444fea" providerId="ADAL" clId="{419864AD-0CCB-4F8F-B492-769EDE0EEF25}" dt="2023-11-17T01:45:17.505" v="682" actId="20577"/>
          <ac:spMkLst>
            <pc:docMk/>
            <pc:sldMk cId="1396016231" sldId="2142532437"/>
            <ac:spMk id="61" creationId="{89C2434E-16C4-48B5-AA76-0F387E7C12B5}"/>
          </ac:spMkLst>
        </pc:spChg>
        <pc:picChg chg="add mod">
          <ac:chgData name="Daniel Margetic (SECURITY)" userId="ee2278a4-4fec-4cd0-81f2-44424f444fea" providerId="ADAL" clId="{419864AD-0CCB-4F8F-B492-769EDE0EEF25}" dt="2023-11-17T01:45:17.409" v="652"/>
          <ac:picMkLst>
            <pc:docMk/>
            <pc:sldMk cId="1396016231" sldId="2142532437"/>
            <ac:picMk id="32" creationId="{A91049C3-CFE3-D1D3-718D-A12367426966}"/>
          </ac:picMkLst>
        </pc:picChg>
        <pc:picChg chg="add mod">
          <ac:chgData name="Daniel Margetic (SECURITY)" userId="ee2278a4-4fec-4cd0-81f2-44424f444fea" providerId="ADAL" clId="{419864AD-0CCB-4F8F-B492-769EDE0EEF25}" dt="2023-11-17T01:45:17.431" v="659"/>
          <ac:picMkLst>
            <pc:docMk/>
            <pc:sldMk cId="1396016231" sldId="2142532437"/>
            <ac:picMk id="34" creationId="{FCC1D3A4-ECBA-E7D6-C50E-A4CD5BB80D38}"/>
          </ac:picMkLst>
        </pc:picChg>
        <pc:picChg chg="add mod">
          <ac:chgData name="Daniel Margetic (SECURITY)" userId="ee2278a4-4fec-4cd0-81f2-44424f444fea" providerId="ADAL" clId="{419864AD-0CCB-4F8F-B492-769EDE0EEF25}" dt="2023-11-17T01:45:17.452" v="666"/>
          <ac:picMkLst>
            <pc:docMk/>
            <pc:sldMk cId="1396016231" sldId="2142532437"/>
            <ac:picMk id="35" creationId="{3E0B87C4-1383-A81D-8343-E4B5F0FE3DB1}"/>
          </ac:picMkLst>
        </pc:picChg>
        <pc:picChg chg="add mod">
          <ac:chgData name="Daniel Margetic (SECURITY)" userId="ee2278a4-4fec-4cd0-81f2-44424f444fea" providerId="ADAL" clId="{419864AD-0CCB-4F8F-B492-769EDE0EEF25}" dt="2023-11-17T01:45:17.474" v="673"/>
          <ac:picMkLst>
            <pc:docMk/>
            <pc:sldMk cId="1396016231" sldId="2142532437"/>
            <ac:picMk id="44" creationId="{F24F9E65-0DE4-FB60-BE48-E3E7022AD9DE}"/>
          </ac:picMkLst>
        </pc:picChg>
        <pc:picChg chg="add mod">
          <ac:chgData name="Daniel Margetic (SECURITY)" userId="ee2278a4-4fec-4cd0-81f2-44424f444fea" providerId="ADAL" clId="{419864AD-0CCB-4F8F-B492-769EDE0EEF25}" dt="2023-11-17T01:45:17.495" v="680"/>
          <ac:picMkLst>
            <pc:docMk/>
            <pc:sldMk cId="1396016231" sldId="2142532437"/>
            <ac:picMk id="46" creationId="{E79007E6-2A68-F619-D0DC-4D161046401D}"/>
          </ac:picMkLst>
        </pc:picChg>
        <pc:picChg chg="add mod">
          <ac:chgData name="Daniel Margetic (SECURITY)" userId="ee2278a4-4fec-4cd0-81f2-44424f444fea" providerId="ADAL" clId="{419864AD-0CCB-4F8F-B492-769EDE0EEF25}" dt="2023-11-17T01:45:17.517" v="687"/>
          <ac:picMkLst>
            <pc:docMk/>
            <pc:sldMk cId="1396016231" sldId="2142532437"/>
            <ac:picMk id="48" creationId="{3F4C1034-C1D8-1BFC-6CAD-B1DC1EC76990}"/>
          </ac:picMkLst>
        </pc:picChg>
        <pc:picChg chg="add mod">
          <ac:chgData name="Daniel Margetic (SECURITY)" userId="ee2278a4-4fec-4cd0-81f2-44424f444fea" providerId="ADAL" clId="{419864AD-0CCB-4F8F-B492-769EDE0EEF25}" dt="2023-11-17T01:45:17.538" v="694"/>
          <ac:picMkLst>
            <pc:docMk/>
            <pc:sldMk cId="1396016231" sldId="2142532437"/>
            <ac:picMk id="50" creationId="{2B5E7A4D-EC50-298B-37D4-CF0889E26754}"/>
          </ac:picMkLst>
        </pc:picChg>
        <pc:picChg chg="add mod">
          <ac:chgData name="Daniel Margetic (SECURITY)" userId="ee2278a4-4fec-4cd0-81f2-44424f444fea" providerId="ADAL" clId="{419864AD-0CCB-4F8F-B492-769EDE0EEF25}" dt="2023-11-17T01:45:17.561" v="701"/>
          <ac:picMkLst>
            <pc:docMk/>
            <pc:sldMk cId="1396016231" sldId="2142532437"/>
            <ac:picMk id="52" creationId="{9B12C587-B118-86EF-ABFC-259692FDE47C}"/>
          </ac:picMkLst>
        </pc:picChg>
        <pc:picChg chg="add mod">
          <ac:chgData name="Daniel Margetic (SECURITY)" userId="ee2278a4-4fec-4cd0-81f2-44424f444fea" providerId="ADAL" clId="{419864AD-0CCB-4F8F-B492-769EDE0EEF25}" dt="2023-11-17T01:45:17.583" v="708"/>
          <ac:picMkLst>
            <pc:docMk/>
            <pc:sldMk cId="1396016231" sldId="2142532437"/>
            <ac:picMk id="54" creationId="{1A22F78A-E6AA-CB8F-C59C-C76561D23328}"/>
          </ac:picMkLst>
        </pc:picChg>
        <pc:picChg chg="add mod">
          <ac:chgData name="Daniel Margetic (SECURITY)" userId="ee2278a4-4fec-4cd0-81f2-44424f444fea" providerId="ADAL" clId="{419864AD-0CCB-4F8F-B492-769EDE0EEF25}" dt="2023-11-17T01:45:17.606" v="715"/>
          <ac:picMkLst>
            <pc:docMk/>
            <pc:sldMk cId="1396016231" sldId="2142532437"/>
            <ac:picMk id="56" creationId="{77CF0B7B-75AB-EBEC-EF82-34342CDE2832}"/>
          </ac:picMkLst>
        </pc:picChg>
        <pc:picChg chg="add mod">
          <ac:chgData name="Daniel Margetic (SECURITY)" userId="ee2278a4-4fec-4cd0-81f2-44424f444fea" providerId="ADAL" clId="{419864AD-0CCB-4F8F-B492-769EDE0EEF25}" dt="2023-11-17T01:45:17.629" v="722"/>
          <ac:picMkLst>
            <pc:docMk/>
            <pc:sldMk cId="1396016231" sldId="2142532437"/>
            <ac:picMk id="62" creationId="{42953EF5-260B-2C1D-54D6-1F4CA824A5F1}"/>
          </ac:picMkLst>
        </pc:picChg>
        <pc:picChg chg="add mod">
          <ac:chgData name="Daniel Margetic (SECURITY)" userId="ee2278a4-4fec-4cd0-81f2-44424f444fea" providerId="ADAL" clId="{419864AD-0CCB-4F8F-B492-769EDE0EEF25}" dt="2023-11-17T01:45:17.652" v="729"/>
          <ac:picMkLst>
            <pc:docMk/>
            <pc:sldMk cId="1396016231" sldId="2142532437"/>
            <ac:picMk id="64" creationId="{C8C53C2D-2179-9795-4895-55320026852E}"/>
          </ac:picMkLst>
        </pc:picChg>
        <pc:cxnChg chg="mod">
          <ac:chgData name="Daniel Margetic (SECURITY)" userId="ee2278a4-4fec-4cd0-81f2-44424f444fea" providerId="ADAL" clId="{419864AD-0CCB-4F8F-B492-769EDE0EEF25}" dt="2023-11-17T01:45:17.287" v="645"/>
          <ac:cxnSpMkLst>
            <pc:docMk/>
            <pc:sldMk cId="1396016231" sldId="2142532437"/>
            <ac:cxnSpMk id="23" creationId="{AB43E8F0-8C3C-4F1E-919E-E1ECE342E8DE}"/>
          </ac:cxnSpMkLst>
        </pc:cxnChg>
      </pc:sldChg>
      <pc:sldChg chg="modSp add del mod ord">
        <pc:chgData name="Daniel Margetic (SECURITY)" userId="ee2278a4-4fec-4cd0-81f2-44424f444fea" providerId="ADAL" clId="{419864AD-0CCB-4F8F-B492-769EDE0EEF25}" dt="2023-11-23T13:02:05.162" v="3943" actId="47"/>
        <pc:sldMkLst>
          <pc:docMk/>
          <pc:sldMk cId="2209164249" sldId="2142532437"/>
        </pc:sldMkLst>
        <pc:spChg chg="mod">
          <ac:chgData name="Daniel Margetic (SECURITY)" userId="ee2278a4-4fec-4cd0-81f2-44424f444fea" providerId="ADAL" clId="{419864AD-0CCB-4F8F-B492-769EDE0EEF25}" dt="2023-11-23T13:00:47.526" v="3598" actId="20577"/>
          <ac:spMkLst>
            <pc:docMk/>
            <pc:sldMk cId="2209164249" sldId="2142532437"/>
            <ac:spMk id="4" creationId="{FD92F025-1776-4403-B9D2-623921B955C4}"/>
          </ac:spMkLst>
        </pc:spChg>
        <pc:spChg chg="mod">
          <ac:chgData name="Daniel Margetic (SECURITY)" userId="ee2278a4-4fec-4cd0-81f2-44424f444fea" providerId="ADAL" clId="{419864AD-0CCB-4F8F-B492-769EDE0EEF25}" dt="2023-11-23T13:00:47.557" v="3603" actId="20577"/>
          <ac:spMkLst>
            <pc:docMk/>
            <pc:sldMk cId="2209164249" sldId="2142532437"/>
            <ac:spMk id="5" creationId="{26DAAD99-B0A4-4450-8DD7-E1274ABD2AC4}"/>
          </ac:spMkLst>
        </pc:spChg>
        <pc:spChg chg="mod">
          <ac:chgData name="Daniel Margetic (SECURITY)" userId="ee2278a4-4fec-4cd0-81f2-44424f444fea" providerId="ADAL" clId="{419864AD-0CCB-4F8F-B492-769EDE0EEF25}" dt="2023-11-23T13:00:47.537" v="3599" actId="20577"/>
          <ac:spMkLst>
            <pc:docMk/>
            <pc:sldMk cId="2209164249" sldId="2142532437"/>
            <ac:spMk id="8" creationId="{4B5C319F-B8B1-45BD-9E8E-CE6EA54E14C4}"/>
          </ac:spMkLst>
        </pc:spChg>
        <pc:spChg chg="mod">
          <ac:chgData name="Daniel Margetic (SECURITY)" userId="ee2278a4-4fec-4cd0-81f2-44424f444fea" providerId="ADAL" clId="{419864AD-0CCB-4F8F-B492-769EDE0EEF25}" dt="2023-11-23T13:00:47.551" v="3602" actId="20577"/>
          <ac:spMkLst>
            <pc:docMk/>
            <pc:sldMk cId="2209164249" sldId="2142532437"/>
            <ac:spMk id="9" creationId="{B766487E-9ACD-4696-B909-0BD529DF9077}"/>
          </ac:spMkLst>
        </pc:spChg>
        <pc:spChg chg="mod">
          <ac:chgData name="Daniel Margetic (SECURITY)" userId="ee2278a4-4fec-4cd0-81f2-44424f444fea" providerId="ADAL" clId="{419864AD-0CCB-4F8F-B492-769EDE0EEF25}" dt="2023-11-23T13:00:47.573" v="3604" actId="20577"/>
          <ac:spMkLst>
            <pc:docMk/>
            <pc:sldMk cId="2209164249" sldId="2142532437"/>
            <ac:spMk id="10" creationId="{16C628AB-B86D-42DC-BED2-78A954B9C5FA}"/>
          </ac:spMkLst>
        </pc:spChg>
        <pc:cxnChg chg="mod">
          <ac:chgData name="Daniel Margetic (SECURITY)" userId="ee2278a4-4fec-4cd0-81f2-44424f444fea" providerId="ADAL" clId="{419864AD-0CCB-4F8F-B492-769EDE0EEF25}" dt="2023-11-23T13:00:47.537" v="3601"/>
          <ac:cxnSpMkLst>
            <pc:docMk/>
            <pc:sldMk cId="2209164249" sldId="2142532437"/>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3507918971" sldId="2142532437"/>
        </pc:sldMkLst>
        <pc:spChg chg="mod">
          <ac:chgData name="Daniel Margetic (SECURITY)" userId="ee2278a4-4fec-4cd0-81f2-44424f444fea" providerId="ADAL" clId="{419864AD-0CCB-4F8F-B492-769EDE0EEF25}" dt="2023-11-22T02:10:09.829" v="2136" actId="20577"/>
          <ac:spMkLst>
            <pc:docMk/>
            <pc:sldMk cId="3507918971" sldId="2142532437"/>
            <ac:spMk id="4" creationId="{FD92F025-1776-4403-B9D2-623921B955C4}"/>
          </ac:spMkLst>
        </pc:spChg>
        <pc:spChg chg="mod">
          <ac:chgData name="Daniel Margetic (SECURITY)" userId="ee2278a4-4fec-4cd0-81f2-44424f444fea" providerId="ADAL" clId="{419864AD-0CCB-4F8F-B492-769EDE0EEF25}" dt="2023-11-22T02:10:09.859" v="2141" actId="20577"/>
          <ac:spMkLst>
            <pc:docMk/>
            <pc:sldMk cId="3507918971" sldId="2142532437"/>
            <ac:spMk id="5" creationId="{26DAAD99-B0A4-4450-8DD7-E1274ABD2AC4}"/>
          </ac:spMkLst>
        </pc:spChg>
        <pc:spChg chg="mod">
          <ac:chgData name="Daniel Margetic (SECURITY)" userId="ee2278a4-4fec-4cd0-81f2-44424f444fea" providerId="ADAL" clId="{419864AD-0CCB-4F8F-B492-769EDE0EEF25}" dt="2023-11-22T02:10:09.837" v="2137" actId="20577"/>
          <ac:spMkLst>
            <pc:docMk/>
            <pc:sldMk cId="3507918971" sldId="2142532437"/>
            <ac:spMk id="8" creationId="{4B5C319F-B8B1-45BD-9E8E-CE6EA54E14C4}"/>
          </ac:spMkLst>
        </pc:spChg>
        <pc:spChg chg="mod">
          <ac:chgData name="Daniel Margetic (SECURITY)" userId="ee2278a4-4fec-4cd0-81f2-44424f444fea" providerId="ADAL" clId="{419864AD-0CCB-4F8F-B492-769EDE0EEF25}" dt="2023-11-22T02:10:09.850" v="2140" actId="20577"/>
          <ac:spMkLst>
            <pc:docMk/>
            <pc:sldMk cId="3507918971" sldId="2142532437"/>
            <ac:spMk id="9" creationId="{B766487E-9ACD-4696-B909-0BD529DF9077}"/>
          </ac:spMkLst>
        </pc:spChg>
        <pc:spChg chg="mod">
          <ac:chgData name="Daniel Margetic (SECURITY)" userId="ee2278a4-4fec-4cd0-81f2-44424f444fea" providerId="ADAL" clId="{419864AD-0CCB-4F8F-B492-769EDE0EEF25}" dt="2023-11-22T02:10:09.868" v="2142" actId="20577"/>
          <ac:spMkLst>
            <pc:docMk/>
            <pc:sldMk cId="3507918971" sldId="2142532437"/>
            <ac:spMk id="10" creationId="{16C628AB-B86D-42DC-BED2-78A954B9C5FA}"/>
          </ac:spMkLst>
        </pc:spChg>
        <pc:cxnChg chg="mod">
          <ac:chgData name="Daniel Margetic (SECURITY)" userId="ee2278a4-4fec-4cd0-81f2-44424f444fea" providerId="ADAL" clId="{419864AD-0CCB-4F8F-B492-769EDE0EEF25}" dt="2023-11-22T02:10:09.843" v="2139"/>
          <ac:cxnSpMkLst>
            <pc:docMk/>
            <pc:sldMk cId="3507918971" sldId="2142532437"/>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219976206" sldId="2142532438"/>
        </pc:sldMkLst>
        <pc:spChg chg="mod">
          <ac:chgData name="Daniel Margetic (SECURITY)" userId="ee2278a4-4fec-4cd0-81f2-44424f444fea" providerId="ADAL" clId="{419864AD-0CCB-4F8F-B492-769EDE0EEF25}" dt="2023-11-17T01:45:17.677" v="733" actId="20577"/>
          <ac:spMkLst>
            <pc:docMk/>
            <pc:sldMk cId="219976206" sldId="2142532438"/>
            <ac:spMk id="4" creationId="{FD92F025-1776-4403-B9D2-623921B955C4}"/>
          </ac:spMkLst>
        </pc:spChg>
        <pc:spChg chg="mod">
          <ac:chgData name="Daniel Margetic (SECURITY)" userId="ee2278a4-4fec-4cd0-81f2-44424f444fea" providerId="ADAL" clId="{419864AD-0CCB-4F8F-B492-769EDE0EEF25}" dt="2023-11-17T01:45:17.697" v="738" actId="20577"/>
          <ac:spMkLst>
            <pc:docMk/>
            <pc:sldMk cId="219976206" sldId="2142532438"/>
            <ac:spMk id="5" creationId="{26DAAD99-B0A4-4450-8DD7-E1274ABD2AC4}"/>
          </ac:spMkLst>
        </pc:spChg>
        <pc:spChg chg="mod">
          <ac:chgData name="Daniel Margetic (SECURITY)" userId="ee2278a4-4fec-4cd0-81f2-44424f444fea" providerId="ADAL" clId="{419864AD-0CCB-4F8F-B492-769EDE0EEF25}" dt="2023-11-17T01:45:17.682" v="734" actId="20577"/>
          <ac:spMkLst>
            <pc:docMk/>
            <pc:sldMk cId="219976206" sldId="2142532438"/>
            <ac:spMk id="8" creationId="{4B5C319F-B8B1-45BD-9E8E-CE6EA54E14C4}"/>
          </ac:spMkLst>
        </pc:spChg>
        <pc:spChg chg="mod">
          <ac:chgData name="Daniel Margetic (SECURITY)" userId="ee2278a4-4fec-4cd0-81f2-44424f444fea" providerId="ADAL" clId="{419864AD-0CCB-4F8F-B492-769EDE0EEF25}" dt="2023-11-17T01:45:17.691" v="737" actId="20577"/>
          <ac:spMkLst>
            <pc:docMk/>
            <pc:sldMk cId="219976206" sldId="2142532438"/>
            <ac:spMk id="9" creationId="{B766487E-9ACD-4696-B909-0BD529DF9077}"/>
          </ac:spMkLst>
        </pc:spChg>
        <pc:spChg chg="mod">
          <ac:chgData name="Daniel Margetic (SECURITY)" userId="ee2278a4-4fec-4cd0-81f2-44424f444fea" providerId="ADAL" clId="{419864AD-0CCB-4F8F-B492-769EDE0EEF25}" dt="2023-11-17T01:45:17.705" v="739" actId="20577"/>
          <ac:spMkLst>
            <pc:docMk/>
            <pc:sldMk cId="219976206" sldId="2142532438"/>
            <ac:spMk id="10" creationId="{16C628AB-B86D-42DC-BED2-78A954B9C5FA}"/>
          </ac:spMkLst>
        </pc:spChg>
        <pc:cxnChg chg="mod">
          <ac:chgData name="Daniel Margetic (SECURITY)" userId="ee2278a4-4fec-4cd0-81f2-44424f444fea" providerId="ADAL" clId="{419864AD-0CCB-4F8F-B492-769EDE0EEF25}" dt="2023-11-17T01:45:17.686" v="736"/>
          <ac:cxnSpMkLst>
            <pc:docMk/>
            <pc:sldMk cId="219976206" sldId="2142532438"/>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438179182" sldId="2142532438"/>
        </pc:sldMkLst>
        <pc:spChg chg="mod">
          <ac:chgData name="Daniel Margetic (SECURITY)" userId="ee2278a4-4fec-4cd0-81f2-44424f444fea" providerId="ADAL" clId="{419864AD-0CCB-4F8F-B492-769EDE0EEF25}" dt="2023-11-23T13:39:10.691" v="5267" actId="20577"/>
          <ac:spMkLst>
            <pc:docMk/>
            <pc:sldMk cId="438179182" sldId="2142532438"/>
            <ac:spMk id="4" creationId="{FD92F025-1776-4403-B9D2-623921B955C4}"/>
          </ac:spMkLst>
        </pc:spChg>
        <pc:spChg chg="mod">
          <ac:chgData name="Daniel Margetic (SECURITY)" userId="ee2278a4-4fec-4cd0-81f2-44424f444fea" providerId="ADAL" clId="{419864AD-0CCB-4F8F-B492-769EDE0EEF25}" dt="2023-11-23T13:39:10.717" v="5272" actId="20577"/>
          <ac:spMkLst>
            <pc:docMk/>
            <pc:sldMk cId="438179182" sldId="2142532438"/>
            <ac:spMk id="5" creationId="{26DAAD99-B0A4-4450-8DD7-E1274ABD2AC4}"/>
          </ac:spMkLst>
        </pc:spChg>
        <pc:spChg chg="mod">
          <ac:chgData name="Daniel Margetic (SECURITY)" userId="ee2278a4-4fec-4cd0-81f2-44424f444fea" providerId="ADAL" clId="{419864AD-0CCB-4F8F-B492-769EDE0EEF25}" dt="2023-11-23T13:39:10.704" v="5268" actId="20577"/>
          <ac:spMkLst>
            <pc:docMk/>
            <pc:sldMk cId="438179182" sldId="2142532438"/>
            <ac:spMk id="8" creationId="{4B5C319F-B8B1-45BD-9E8E-CE6EA54E14C4}"/>
          </ac:spMkLst>
        </pc:spChg>
        <pc:spChg chg="mod">
          <ac:chgData name="Daniel Margetic (SECURITY)" userId="ee2278a4-4fec-4cd0-81f2-44424f444fea" providerId="ADAL" clId="{419864AD-0CCB-4F8F-B492-769EDE0EEF25}" dt="2023-11-23T13:39:10.717" v="5271" actId="20577"/>
          <ac:spMkLst>
            <pc:docMk/>
            <pc:sldMk cId="438179182" sldId="2142532438"/>
            <ac:spMk id="9" creationId="{B766487E-9ACD-4696-B909-0BD529DF9077}"/>
          </ac:spMkLst>
        </pc:spChg>
        <pc:spChg chg="mod">
          <ac:chgData name="Daniel Margetic (SECURITY)" userId="ee2278a4-4fec-4cd0-81f2-44424f444fea" providerId="ADAL" clId="{419864AD-0CCB-4F8F-B492-769EDE0EEF25}" dt="2023-11-23T13:39:10.728" v="5273" actId="20577"/>
          <ac:spMkLst>
            <pc:docMk/>
            <pc:sldMk cId="438179182" sldId="2142532438"/>
            <ac:spMk id="10" creationId="{16C628AB-B86D-42DC-BED2-78A954B9C5FA}"/>
          </ac:spMkLst>
        </pc:spChg>
        <pc:cxnChg chg="mod">
          <ac:chgData name="Daniel Margetic (SECURITY)" userId="ee2278a4-4fec-4cd0-81f2-44424f444fea" providerId="ADAL" clId="{419864AD-0CCB-4F8F-B492-769EDE0EEF25}" dt="2023-11-23T13:39:10.707" v="5270"/>
          <ac:cxnSpMkLst>
            <pc:docMk/>
            <pc:sldMk cId="438179182" sldId="2142532438"/>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3116768573" sldId="2142532438"/>
        </pc:sldMkLst>
        <pc:spChg chg="mod">
          <ac:chgData name="Daniel Margetic (SECURITY)" userId="ee2278a4-4fec-4cd0-81f2-44424f444fea" providerId="ADAL" clId="{419864AD-0CCB-4F8F-B492-769EDE0EEF25}" dt="2023-11-22T02:10:10.188" v="2146" actId="20577"/>
          <ac:spMkLst>
            <pc:docMk/>
            <pc:sldMk cId="3116768573" sldId="2142532438"/>
            <ac:spMk id="4" creationId="{FD92F025-1776-4403-B9D2-623921B955C4}"/>
          </ac:spMkLst>
        </pc:spChg>
        <pc:spChg chg="mod">
          <ac:chgData name="Daniel Margetic (SECURITY)" userId="ee2278a4-4fec-4cd0-81f2-44424f444fea" providerId="ADAL" clId="{419864AD-0CCB-4F8F-B492-769EDE0EEF25}" dt="2023-11-22T02:10:10.245" v="2151" actId="20577"/>
          <ac:spMkLst>
            <pc:docMk/>
            <pc:sldMk cId="3116768573" sldId="2142532438"/>
            <ac:spMk id="5" creationId="{26DAAD99-B0A4-4450-8DD7-E1274ABD2AC4}"/>
          </ac:spMkLst>
        </pc:spChg>
        <pc:spChg chg="mod">
          <ac:chgData name="Daniel Margetic (SECURITY)" userId="ee2278a4-4fec-4cd0-81f2-44424f444fea" providerId="ADAL" clId="{419864AD-0CCB-4F8F-B492-769EDE0EEF25}" dt="2023-11-22T02:10:10.202" v="2147" actId="20577"/>
          <ac:spMkLst>
            <pc:docMk/>
            <pc:sldMk cId="3116768573" sldId="2142532438"/>
            <ac:spMk id="8" creationId="{4B5C319F-B8B1-45BD-9E8E-CE6EA54E14C4}"/>
          </ac:spMkLst>
        </pc:spChg>
        <pc:spChg chg="mod">
          <ac:chgData name="Daniel Margetic (SECURITY)" userId="ee2278a4-4fec-4cd0-81f2-44424f444fea" providerId="ADAL" clId="{419864AD-0CCB-4F8F-B492-769EDE0EEF25}" dt="2023-11-22T02:10:10.214" v="2150" actId="20577"/>
          <ac:spMkLst>
            <pc:docMk/>
            <pc:sldMk cId="3116768573" sldId="2142532438"/>
            <ac:spMk id="9" creationId="{B766487E-9ACD-4696-B909-0BD529DF9077}"/>
          </ac:spMkLst>
        </pc:spChg>
        <pc:spChg chg="mod">
          <ac:chgData name="Daniel Margetic (SECURITY)" userId="ee2278a4-4fec-4cd0-81f2-44424f444fea" providerId="ADAL" clId="{419864AD-0CCB-4F8F-B492-769EDE0EEF25}" dt="2023-11-22T02:10:10.255" v="2152" actId="20577"/>
          <ac:spMkLst>
            <pc:docMk/>
            <pc:sldMk cId="3116768573" sldId="2142532438"/>
            <ac:spMk id="10" creationId="{16C628AB-B86D-42DC-BED2-78A954B9C5FA}"/>
          </ac:spMkLst>
        </pc:spChg>
        <pc:cxnChg chg="mod">
          <ac:chgData name="Daniel Margetic (SECURITY)" userId="ee2278a4-4fec-4cd0-81f2-44424f444fea" providerId="ADAL" clId="{419864AD-0CCB-4F8F-B492-769EDE0EEF25}" dt="2023-11-22T02:10:10.207" v="2149"/>
          <ac:cxnSpMkLst>
            <pc:docMk/>
            <pc:sldMk cId="3116768573" sldId="2142532438"/>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4035267937" sldId="2142532438"/>
        </pc:sldMkLst>
        <pc:spChg chg="mod">
          <ac:chgData name="Daniel Margetic (SECURITY)" userId="ee2278a4-4fec-4cd0-81f2-44424f444fea" providerId="ADAL" clId="{419864AD-0CCB-4F8F-B492-769EDE0EEF25}" dt="2023-11-23T13:00:48.076" v="3608" actId="20577"/>
          <ac:spMkLst>
            <pc:docMk/>
            <pc:sldMk cId="4035267937" sldId="2142532438"/>
            <ac:spMk id="4" creationId="{FD92F025-1776-4403-B9D2-623921B955C4}"/>
          </ac:spMkLst>
        </pc:spChg>
        <pc:spChg chg="mod">
          <ac:chgData name="Daniel Margetic (SECURITY)" userId="ee2278a4-4fec-4cd0-81f2-44424f444fea" providerId="ADAL" clId="{419864AD-0CCB-4F8F-B492-769EDE0EEF25}" dt="2023-11-23T13:00:48.111" v="3613" actId="20577"/>
          <ac:spMkLst>
            <pc:docMk/>
            <pc:sldMk cId="4035267937" sldId="2142532438"/>
            <ac:spMk id="5" creationId="{26DAAD99-B0A4-4450-8DD7-E1274ABD2AC4}"/>
          </ac:spMkLst>
        </pc:spChg>
        <pc:spChg chg="mod">
          <ac:chgData name="Daniel Margetic (SECURITY)" userId="ee2278a4-4fec-4cd0-81f2-44424f444fea" providerId="ADAL" clId="{419864AD-0CCB-4F8F-B492-769EDE0EEF25}" dt="2023-11-23T13:00:48.096" v="3609" actId="20577"/>
          <ac:spMkLst>
            <pc:docMk/>
            <pc:sldMk cId="4035267937" sldId="2142532438"/>
            <ac:spMk id="8" creationId="{4B5C319F-B8B1-45BD-9E8E-CE6EA54E14C4}"/>
          </ac:spMkLst>
        </pc:spChg>
        <pc:spChg chg="mod">
          <ac:chgData name="Daniel Margetic (SECURITY)" userId="ee2278a4-4fec-4cd0-81f2-44424f444fea" providerId="ADAL" clId="{419864AD-0CCB-4F8F-B492-769EDE0EEF25}" dt="2023-11-23T13:00:48.107" v="3612" actId="20577"/>
          <ac:spMkLst>
            <pc:docMk/>
            <pc:sldMk cId="4035267937" sldId="2142532438"/>
            <ac:spMk id="9" creationId="{B766487E-9ACD-4696-B909-0BD529DF9077}"/>
          </ac:spMkLst>
        </pc:spChg>
        <pc:spChg chg="mod">
          <ac:chgData name="Daniel Margetic (SECURITY)" userId="ee2278a4-4fec-4cd0-81f2-44424f444fea" providerId="ADAL" clId="{419864AD-0CCB-4F8F-B492-769EDE0EEF25}" dt="2023-11-23T13:00:48.115" v="3614" actId="20577"/>
          <ac:spMkLst>
            <pc:docMk/>
            <pc:sldMk cId="4035267937" sldId="2142532438"/>
            <ac:spMk id="10" creationId="{16C628AB-B86D-42DC-BED2-78A954B9C5FA}"/>
          </ac:spMkLst>
        </pc:spChg>
        <pc:cxnChg chg="mod">
          <ac:chgData name="Daniel Margetic (SECURITY)" userId="ee2278a4-4fec-4cd0-81f2-44424f444fea" providerId="ADAL" clId="{419864AD-0CCB-4F8F-B492-769EDE0EEF25}" dt="2023-11-23T13:00:48.096" v="3611"/>
          <ac:cxnSpMkLst>
            <pc:docMk/>
            <pc:sldMk cId="4035267937" sldId="2142532438"/>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2184210805" sldId="2142532439"/>
        </pc:sldMkLst>
        <pc:spChg chg="mod">
          <ac:chgData name="Daniel Margetic (SECURITY)" userId="ee2278a4-4fec-4cd0-81f2-44424f444fea" providerId="ADAL" clId="{419864AD-0CCB-4F8F-B492-769EDE0EEF25}" dt="2023-11-22T02:10:10.973" v="2156" actId="20577"/>
          <ac:spMkLst>
            <pc:docMk/>
            <pc:sldMk cId="2184210805" sldId="2142532439"/>
            <ac:spMk id="7" creationId="{DF68B3D7-6A77-446B-9BE0-5761866275FA}"/>
          </ac:spMkLst>
        </pc:spChg>
        <pc:spChg chg="mod">
          <ac:chgData name="Daniel Margetic (SECURITY)" userId="ee2278a4-4fec-4cd0-81f2-44424f444fea" providerId="ADAL" clId="{419864AD-0CCB-4F8F-B492-769EDE0EEF25}" dt="2023-11-22T02:10:10.980" v="2157" actId="20577"/>
          <ac:spMkLst>
            <pc:docMk/>
            <pc:sldMk cId="2184210805" sldId="2142532439"/>
            <ac:spMk id="8" creationId="{18E67519-EB92-47EA-95FF-71912384D9F3}"/>
          </ac:spMkLst>
        </pc:spChg>
      </pc:sldChg>
      <pc:sldChg chg="modSp add del mod ord">
        <pc:chgData name="Daniel Margetic (SECURITY)" userId="ee2278a4-4fec-4cd0-81f2-44424f444fea" providerId="ADAL" clId="{419864AD-0CCB-4F8F-B492-769EDE0EEF25}" dt="2023-11-23T13:02:05.162" v="3943" actId="47"/>
        <pc:sldMkLst>
          <pc:docMk/>
          <pc:sldMk cId="2806326357" sldId="2142532439"/>
        </pc:sldMkLst>
        <pc:spChg chg="mod">
          <ac:chgData name="Daniel Margetic (SECURITY)" userId="ee2278a4-4fec-4cd0-81f2-44424f444fea" providerId="ADAL" clId="{419864AD-0CCB-4F8F-B492-769EDE0EEF25}" dt="2023-11-23T13:00:48.337" v="3618" actId="20577"/>
          <ac:spMkLst>
            <pc:docMk/>
            <pc:sldMk cId="2806326357" sldId="2142532439"/>
            <ac:spMk id="4" creationId="{FD92F025-1776-4403-B9D2-623921B955C4}"/>
          </ac:spMkLst>
        </pc:spChg>
        <pc:spChg chg="mod">
          <ac:chgData name="Daniel Margetic (SECURITY)" userId="ee2278a4-4fec-4cd0-81f2-44424f444fea" providerId="ADAL" clId="{419864AD-0CCB-4F8F-B492-769EDE0EEF25}" dt="2023-11-23T13:00:48.378" v="3623" actId="20577"/>
          <ac:spMkLst>
            <pc:docMk/>
            <pc:sldMk cId="2806326357" sldId="2142532439"/>
            <ac:spMk id="5" creationId="{26DAAD99-B0A4-4450-8DD7-E1274ABD2AC4}"/>
          </ac:spMkLst>
        </pc:spChg>
        <pc:spChg chg="mod">
          <ac:chgData name="Daniel Margetic (SECURITY)" userId="ee2278a4-4fec-4cd0-81f2-44424f444fea" providerId="ADAL" clId="{419864AD-0CCB-4F8F-B492-769EDE0EEF25}" dt="2023-11-23T13:00:48.346" v="3619" actId="20577"/>
          <ac:spMkLst>
            <pc:docMk/>
            <pc:sldMk cId="2806326357" sldId="2142532439"/>
            <ac:spMk id="8" creationId="{4B5C319F-B8B1-45BD-9E8E-CE6EA54E14C4}"/>
          </ac:spMkLst>
        </pc:spChg>
        <pc:spChg chg="mod">
          <ac:chgData name="Daniel Margetic (SECURITY)" userId="ee2278a4-4fec-4cd0-81f2-44424f444fea" providerId="ADAL" clId="{419864AD-0CCB-4F8F-B492-769EDE0EEF25}" dt="2023-11-23T13:00:48.358" v="3622" actId="20577"/>
          <ac:spMkLst>
            <pc:docMk/>
            <pc:sldMk cId="2806326357" sldId="2142532439"/>
            <ac:spMk id="9" creationId="{B766487E-9ACD-4696-B909-0BD529DF9077}"/>
          </ac:spMkLst>
        </pc:spChg>
        <pc:spChg chg="mod">
          <ac:chgData name="Daniel Margetic (SECURITY)" userId="ee2278a4-4fec-4cd0-81f2-44424f444fea" providerId="ADAL" clId="{419864AD-0CCB-4F8F-B492-769EDE0EEF25}" dt="2023-11-23T13:00:48.388" v="3624" actId="20577"/>
          <ac:spMkLst>
            <pc:docMk/>
            <pc:sldMk cId="2806326357" sldId="2142532439"/>
            <ac:spMk id="10" creationId="{16C628AB-B86D-42DC-BED2-78A954B9C5FA}"/>
          </ac:spMkLst>
        </pc:spChg>
        <pc:cxnChg chg="mod">
          <ac:chgData name="Daniel Margetic (SECURITY)" userId="ee2278a4-4fec-4cd0-81f2-44424f444fea" providerId="ADAL" clId="{419864AD-0CCB-4F8F-B492-769EDE0EEF25}" dt="2023-11-23T13:00:48.348" v="3621"/>
          <ac:cxnSpMkLst>
            <pc:docMk/>
            <pc:sldMk cId="2806326357" sldId="2142532439"/>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442875768" sldId="2142532439"/>
        </pc:sldMkLst>
        <pc:spChg chg="mod">
          <ac:chgData name="Daniel Margetic (SECURITY)" userId="ee2278a4-4fec-4cd0-81f2-44424f444fea" providerId="ADAL" clId="{419864AD-0CCB-4F8F-B492-769EDE0EEF25}" dt="2023-11-23T13:39:11.057" v="5277" actId="20577"/>
          <ac:spMkLst>
            <pc:docMk/>
            <pc:sldMk cId="3442875768" sldId="2142532439"/>
            <ac:spMk id="7" creationId="{DF68B3D7-6A77-446B-9BE0-5761866275FA}"/>
          </ac:spMkLst>
        </pc:spChg>
        <pc:spChg chg="mod">
          <ac:chgData name="Daniel Margetic (SECURITY)" userId="ee2278a4-4fec-4cd0-81f2-44424f444fea" providerId="ADAL" clId="{419864AD-0CCB-4F8F-B492-769EDE0EEF25}" dt="2023-11-23T13:39:11.062" v="5278" actId="20577"/>
          <ac:spMkLst>
            <pc:docMk/>
            <pc:sldMk cId="3442875768" sldId="2142532439"/>
            <ac:spMk id="8" creationId="{18E67519-EB92-47EA-95FF-71912384D9F3}"/>
          </ac:spMkLst>
        </pc:spChg>
      </pc:sldChg>
      <pc:sldChg chg="modSp add del mod ord">
        <pc:chgData name="Daniel Margetic (SECURITY)" userId="ee2278a4-4fec-4cd0-81f2-44424f444fea" providerId="ADAL" clId="{419864AD-0CCB-4F8F-B492-769EDE0EEF25}" dt="2023-11-20T19:21:08.239" v="781" actId="47"/>
        <pc:sldMkLst>
          <pc:docMk/>
          <pc:sldMk cId="3696045970" sldId="2142532439"/>
        </pc:sldMkLst>
        <pc:spChg chg="mod">
          <ac:chgData name="Daniel Margetic (SECURITY)" userId="ee2278a4-4fec-4cd0-81f2-44424f444fea" providerId="ADAL" clId="{419864AD-0CCB-4F8F-B492-769EDE0EEF25}" dt="2023-11-17T01:45:18.132" v="743" actId="20577"/>
          <ac:spMkLst>
            <pc:docMk/>
            <pc:sldMk cId="3696045970" sldId="2142532439"/>
            <ac:spMk id="4" creationId="{FD92F025-1776-4403-B9D2-623921B955C4}"/>
          </ac:spMkLst>
        </pc:spChg>
        <pc:spChg chg="mod">
          <ac:chgData name="Daniel Margetic (SECURITY)" userId="ee2278a4-4fec-4cd0-81f2-44424f444fea" providerId="ADAL" clId="{419864AD-0CCB-4F8F-B492-769EDE0EEF25}" dt="2023-11-17T01:45:18.150" v="748" actId="20577"/>
          <ac:spMkLst>
            <pc:docMk/>
            <pc:sldMk cId="3696045970" sldId="2142532439"/>
            <ac:spMk id="5" creationId="{26DAAD99-B0A4-4450-8DD7-E1274ABD2AC4}"/>
          </ac:spMkLst>
        </pc:spChg>
        <pc:spChg chg="mod">
          <ac:chgData name="Daniel Margetic (SECURITY)" userId="ee2278a4-4fec-4cd0-81f2-44424f444fea" providerId="ADAL" clId="{419864AD-0CCB-4F8F-B492-769EDE0EEF25}" dt="2023-11-17T01:45:18.137" v="744" actId="20577"/>
          <ac:spMkLst>
            <pc:docMk/>
            <pc:sldMk cId="3696045970" sldId="2142532439"/>
            <ac:spMk id="8" creationId="{4B5C319F-B8B1-45BD-9E8E-CE6EA54E14C4}"/>
          </ac:spMkLst>
        </pc:spChg>
        <pc:spChg chg="mod">
          <ac:chgData name="Daniel Margetic (SECURITY)" userId="ee2278a4-4fec-4cd0-81f2-44424f444fea" providerId="ADAL" clId="{419864AD-0CCB-4F8F-B492-769EDE0EEF25}" dt="2023-11-17T01:45:18.146" v="747" actId="20577"/>
          <ac:spMkLst>
            <pc:docMk/>
            <pc:sldMk cId="3696045970" sldId="2142532439"/>
            <ac:spMk id="9" creationId="{B766487E-9ACD-4696-B909-0BD529DF9077}"/>
          </ac:spMkLst>
        </pc:spChg>
        <pc:spChg chg="mod">
          <ac:chgData name="Daniel Margetic (SECURITY)" userId="ee2278a4-4fec-4cd0-81f2-44424f444fea" providerId="ADAL" clId="{419864AD-0CCB-4F8F-B492-769EDE0EEF25}" dt="2023-11-17T01:45:18.158" v="749" actId="20577"/>
          <ac:spMkLst>
            <pc:docMk/>
            <pc:sldMk cId="3696045970" sldId="2142532439"/>
            <ac:spMk id="10" creationId="{16C628AB-B86D-42DC-BED2-78A954B9C5FA}"/>
          </ac:spMkLst>
        </pc:spChg>
        <pc:cxnChg chg="mod">
          <ac:chgData name="Daniel Margetic (SECURITY)" userId="ee2278a4-4fec-4cd0-81f2-44424f444fea" providerId="ADAL" clId="{419864AD-0CCB-4F8F-B492-769EDE0EEF25}" dt="2023-11-17T01:45:18.140" v="746"/>
          <ac:cxnSpMkLst>
            <pc:docMk/>
            <pc:sldMk cId="3696045970" sldId="2142532439"/>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87197213" sldId="2142532440"/>
        </pc:sldMkLst>
        <pc:spChg chg="mod">
          <ac:chgData name="Daniel Margetic (SECURITY)" userId="ee2278a4-4fec-4cd0-81f2-44424f444fea" providerId="ADAL" clId="{419864AD-0CCB-4F8F-B492-769EDE0EEF25}" dt="2023-11-17T01:45:18.541" v="753" actId="20577"/>
          <ac:spMkLst>
            <pc:docMk/>
            <pc:sldMk cId="87197213" sldId="2142532440"/>
            <ac:spMk id="4" creationId="{FD92F025-1776-4403-B9D2-623921B955C4}"/>
          </ac:spMkLst>
        </pc:spChg>
        <pc:spChg chg="mod">
          <ac:chgData name="Daniel Margetic (SECURITY)" userId="ee2278a4-4fec-4cd0-81f2-44424f444fea" providerId="ADAL" clId="{419864AD-0CCB-4F8F-B492-769EDE0EEF25}" dt="2023-11-17T01:45:18.561" v="758" actId="20577"/>
          <ac:spMkLst>
            <pc:docMk/>
            <pc:sldMk cId="87197213" sldId="2142532440"/>
            <ac:spMk id="5" creationId="{26DAAD99-B0A4-4450-8DD7-E1274ABD2AC4}"/>
          </ac:spMkLst>
        </pc:spChg>
        <pc:spChg chg="mod">
          <ac:chgData name="Daniel Margetic (SECURITY)" userId="ee2278a4-4fec-4cd0-81f2-44424f444fea" providerId="ADAL" clId="{419864AD-0CCB-4F8F-B492-769EDE0EEF25}" dt="2023-11-17T01:45:18.546" v="754" actId="20577"/>
          <ac:spMkLst>
            <pc:docMk/>
            <pc:sldMk cId="87197213" sldId="2142532440"/>
            <ac:spMk id="8" creationId="{4B5C319F-B8B1-45BD-9E8E-CE6EA54E14C4}"/>
          </ac:spMkLst>
        </pc:spChg>
        <pc:spChg chg="mod">
          <ac:chgData name="Daniel Margetic (SECURITY)" userId="ee2278a4-4fec-4cd0-81f2-44424f444fea" providerId="ADAL" clId="{419864AD-0CCB-4F8F-B492-769EDE0EEF25}" dt="2023-11-17T01:45:18.556" v="757" actId="20577"/>
          <ac:spMkLst>
            <pc:docMk/>
            <pc:sldMk cId="87197213" sldId="2142532440"/>
            <ac:spMk id="9" creationId="{B766487E-9ACD-4696-B909-0BD529DF9077}"/>
          </ac:spMkLst>
        </pc:spChg>
        <pc:spChg chg="mod">
          <ac:chgData name="Daniel Margetic (SECURITY)" userId="ee2278a4-4fec-4cd0-81f2-44424f444fea" providerId="ADAL" clId="{419864AD-0CCB-4F8F-B492-769EDE0EEF25}" dt="2023-11-17T01:45:18.568" v="759" actId="20577"/>
          <ac:spMkLst>
            <pc:docMk/>
            <pc:sldMk cId="87197213" sldId="2142532440"/>
            <ac:spMk id="10" creationId="{16C628AB-B86D-42DC-BED2-78A954B9C5FA}"/>
          </ac:spMkLst>
        </pc:spChg>
        <pc:cxnChg chg="mod">
          <ac:chgData name="Daniel Margetic (SECURITY)" userId="ee2278a4-4fec-4cd0-81f2-44424f444fea" providerId="ADAL" clId="{419864AD-0CCB-4F8F-B492-769EDE0EEF25}" dt="2023-11-17T01:45:18.550" v="756"/>
          <ac:cxnSpMkLst>
            <pc:docMk/>
            <pc:sldMk cId="87197213" sldId="2142532440"/>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20365926" sldId="2142532440"/>
        </pc:sldMkLst>
        <pc:spChg chg="mod">
          <ac:chgData name="Daniel Margetic (SECURITY)" userId="ee2278a4-4fec-4cd0-81f2-44424f444fea" providerId="ADAL" clId="{419864AD-0CCB-4F8F-B492-769EDE0EEF25}" dt="2023-11-23T13:00:48.559" v="3628" actId="20577"/>
          <ac:spMkLst>
            <pc:docMk/>
            <pc:sldMk cId="220365926" sldId="2142532440"/>
            <ac:spMk id="4" creationId="{FD92F025-1776-4403-B9D2-623921B955C4}"/>
          </ac:spMkLst>
        </pc:spChg>
        <pc:spChg chg="mod">
          <ac:chgData name="Daniel Margetic (SECURITY)" userId="ee2278a4-4fec-4cd0-81f2-44424f444fea" providerId="ADAL" clId="{419864AD-0CCB-4F8F-B492-769EDE0EEF25}" dt="2023-11-23T13:00:48.579" v="3633" actId="20577"/>
          <ac:spMkLst>
            <pc:docMk/>
            <pc:sldMk cId="220365926" sldId="2142532440"/>
            <ac:spMk id="5" creationId="{26DAAD99-B0A4-4450-8DD7-E1274ABD2AC4}"/>
          </ac:spMkLst>
        </pc:spChg>
        <pc:spChg chg="mod">
          <ac:chgData name="Daniel Margetic (SECURITY)" userId="ee2278a4-4fec-4cd0-81f2-44424f444fea" providerId="ADAL" clId="{419864AD-0CCB-4F8F-B492-769EDE0EEF25}" dt="2023-11-23T13:00:48.569" v="3629" actId="20577"/>
          <ac:spMkLst>
            <pc:docMk/>
            <pc:sldMk cId="220365926" sldId="2142532440"/>
            <ac:spMk id="8" creationId="{4B5C319F-B8B1-45BD-9E8E-CE6EA54E14C4}"/>
          </ac:spMkLst>
        </pc:spChg>
        <pc:spChg chg="mod">
          <ac:chgData name="Daniel Margetic (SECURITY)" userId="ee2278a4-4fec-4cd0-81f2-44424f444fea" providerId="ADAL" clId="{419864AD-0CCB-4F8F-B492-769EDE0EEF25}" dt="2023-11-23T13:00:48.579" v="3632" actId="20577"/>
          <ac:spMkLst>
            <pc:docMk/>
            <pc:sldMk cId="220365926" sldId="2142532440"/>
            <ac:spMk id="9" creationId="{B766487E-9ACD-4696-B909-0BD529DF9077}"/>
          </ac:spMkLst>
        </pc:spChg>
        <pc:spChg chg="mod">
          <ac:chgData name="Daniel Margetic (SECURITY)" userId="ee2278a4-4fec-4cd0-81f2-44424f444fea" providerId="ADAL" clId="{419864AD-0CCB-4F8F-B492-769EDE0EEF25}" dt="2023-11-23T13:00:48.589" v="3634" actId="20577"/>
          <ac:spMkLst>
            <pc:docMk/>
            <pc:sldMk cId="220365926" sldId="2142532440"/>
            <ac:spMk id="10" creationId="{16C628AB-B86D-42DC-BED2-78A954B9C5FA}"/>
          </ac:spMkLst>
        </pc:spChg>
        <pc:cxnChg chg="mod">
          <ac:chgData name="Daniel Margetic (SECURITY)" userId="ee2278a4-4fec-4cd0-81f2-44424f444fea" providerId="ADAL" clId="{419864AD-0CCB-4F8F-B492-769EDE0EEF25}" dt="2023-11-23T13:00:48.569" v="3631"/>
          <ac:cxnSpMkLst>
            <pc:docMk/>
            <pc:sldMk cId="220365926" sldId="2142532440"/>
            <ac:cxnSpMk id="18" creationId="{28AA62ED-5C89-4E21-BEA3-D3CE68733D6D}"/>
          </ac:cxnSpMkLst>
        </pc:cxnChg>
      </pc:sldChg>
      <pc:sldChg chg="addSp modSp add del mod ord">
        <pc:chgData name="Daniel Margetic (SECURITY)" userId="ee2278a4-4fec-4cd0-81f2-44424f444fea" providerId="ADAL" clId="{419864AD-0CCB-4F8F-B492-769EDE0EEF25}" dt="2023-11-22T02:13:22.894" v="2516" actId="47"/>
        <pc:sldMkLst>
          <pc:docMk/>
          <pc:sldMk cId="247970832" sldId="2142532440"/>
        </pc:sldMkLst>
        <pc:spChg chg="mod">
          <ac:chgData name="Daniel Margetic (SECURITY)" userId="ee2278a4-4fec-4cd0-81f2-44424f444fea" providerId="ADAL" clId="{419864AD-0CCB-4F8F-B492-769EDE0EEF25}" dt="2023-11-22T02:10:11.200" v="2207" actId="20577"/>
          <ac:spMkLst>
            <pc:docMk/>
            <pc:sldMk cId="247970832" sldId="2142532440"/>
            <ac:spMk id="3" creationId="{02A2312C-B6C0-45C8-BA07-32B020802FF8}"/>
          </ac:spMkLst>
        </pc:spChg>
        <pc:spChg chg="mod">
          <ac:chgData name="Daniel Margetic (SECURITY)" userId="ee2278a4-4fec-4cd0-81f2-44424f444fea" providerId="ADAL" clId="{419864AD-0CCB-4F8F-B492-769EDE0EEF25}" dt="2023-11-22T02:10:11.204" v="2208" actId="20577"/>
          <ac:spMkLst>
            <pc:docMk/>
            <pc:sldMk cId="247970832" sldId="2142532440"/>
            <ac:spMk id="5" creationId="{449B3142-8E14-463C-9568-B853FC4E00D8}"/>
          </ac:spMkLst>
        </pc:spChg>
        <pc:spChg chg="mod">
          <ac:chgData name="Daniel Margetic (SECURITY)" userId="ee2278a4-4fec-4cd0-81f2-44424f444fea" providerId="ADAL" clId="{419864AD-0CCB-4F8F-B492-769EDE0EEF25}" dt="2023-11-22T02:10:11.002" v="2161" actId="20577"/>
          <ac:spMkLst>
            <pc:docMk/>
            <pc:sldMk cId="247970832" sldId="2142532440"/>
            <ac:spMk id="8" creationId="{3E3E86A1-51F0-4ACE-9110-65C339009DC5}"/>
          </ac:spMkLst>
        </pc:spChg>
        <pc:spChg chg="mod">
          <ac:chgData name="Daniel Margetic (SECURITY)" userId="ee2278a4-4fec-4cd0-81f2-44424f444fea" providerId="ADAL" clId="{419864AD-0CCB-4F8F-B492-769EDE0EEF25}" dt="2023-11-22T02:10:11.011" v="2162" actId="20577"/>
          <ac:spMkLst>
            <pc:docMk/>
            <pc:sldMk cId="247970832" sldId="2142532440"/>
            <ac:spMk id="9" creationId="{03055892-809B-4369-8DC3-837607F92822}"/>
          </ac:spMkLst>
        </pc:spChg>
        <pc:spChg chg="mod">
          <ac:chgData name="Daniel Margetic (SECURITY)" userId="ee2278a4-4fec-4cd0-81f2-44424f444fea" providerId="ADAL" clId="{419864AD-0CCB-4F8F-B492-769EDE0EEF25}" dt="2023-11-22T02:10:11.221" v="2214" actId="20577"/>
          <ac:spMkLst>
            <pc:docMk/>
            <pc:sldMk cId="247970832" sldId="2142532440"/>
            <ac:spMk id="12" creationId="{BF878C93-8775-4329-AC41-FB6E5F1F9E5D}"/>
          </ac:spMkLst>
        </pc:spChg>
        <pc:spChg chg="mod">
          <ac:chgData name="Daniel Margetic (SECURITY)" userId="ee2278a4-4fec-4cd0-81f2-44424f444fea" providerId="ADAL" clId="{419864AD-0CCB-4F8F-B492-769EDE0EEF25}" dt="2023-11-22T02:10:11.227" v="2215" actId="20577"/>
          <ac:spMkLst>
            <pc:docMk/>
            <pc:sldMk cId="247970832" sldId="2142532440"/>
            <ac:spMk id="13" creationId="{DEACA864-3795-4B65-93F0-66CF1A79BB5F}"/>
          </ac:spMkLst>
        </pc:spChg>
        <pc:spChg chg="mod">
          <ac:chgData name="Daniel Margetic (SECURITY)" userId="ee2278a4-4fec-4cd0-81f2-44424f444fea" providerId="ADAL" clId="{419864AD-0CCB-4F8F-B492-769EDE0EEF25}" dt="2023-11-22T02:10:11.028" v="2165" actId="20577"/>
          <ac:spMkLst>
            <pc:docMk/>
            <pc:sldMk cId="247970832" sldId="2142532440"/>
            <ac:spMk id="16" creationId="{8FAEC4C6-4999-49FA-9A20-D5286ACF228D}"/>
          </ac:spMkLst>
        </pc:spChg>
        <pc:spChg chg="mod">
          <ac:chgData name="Daniel Margetic (SECURITY)" userId="ee2278a4-4fec-4cd0-81f2-44424f444fea" providerId="ADAL" clId="{419864AD-0CCB-4F8F-B492-769EDE0EEF25}" dt="2023-11-22T02:10:11.035" v="2166" actId="20577"/>
          <ac:spMkLst>
            <pc:docMk/>
            <pc:sldMk cId="247970832" sldId="2142532440"/>
            <ac:spMk id="18" creationId="{534C3077-CDBF-4AF7-9BDC-213801286609}"/>
          </ac:spMkLst>
        </pc:spChg>
        <pc:spChg chg="mod">
          <ac:chgData name="Daniel Margetic (SECURITY)" userId="ee2278a4-4fec-4cd0-81f2-44424f444fea" providerId="ADAL" clId="{419864AD-0CCB-4F8F-B492-769EDE0EEF25}" dt="2023-11-22T02:10:11.332" v="2228" actId="20577"/>
          <ac:spMkLst>
            <pc:docMk/>
            <pc:sldMk cId="247970832" sldId="2142532440"/>
            <ac:spMk id="21" creationId="{BD72CBD1-F987-DC47-6246-CDC9B07A9F66}"/>
          </ac:spMkLst>
        </pc:spChg>
        <pc:spChg chg="mod">
          <ac:chgData name="Daniel Margetic (SECURITY)" userId="ee2278a4-4fec-4cd0-81f2-44424f444fea" providerId="ADAL" clId="{419864AD-0CCB-4F8F-B492-769EDE0EEF25}" dt="2023-11-22T02:10:11.052" v="2172" actId="20577"/>
          <ac:spMkLst>
            <pc:docMk/>
            <pc:sldMk cId="247970832" sldId="2142532440"/>
            <ac:spMk id="22" creationId="{26EC3D75-A7AA-419E-954A-541DBD940CE3}"/>
          </ac:spMkLst>
        </pc:spChg>
        <pc:spChg chg="mod">
          <ac:chgData name="Daniel Margetic (SECURITY)" userId="ee2278a4-4fec-4cd0-81f2-44424f444fea" providerId="ADAL" clId="{419864AD-0CCB-4F8F-B492-769EDE0EEF25}" dt="2023-11-22T02:10:11.057" v="2173" actId="20577"/>
          <ac:spMkLst>
            <pc:docMk/>
            <pc:sldMk cId="247970832" sldId="2142532440"/>
            <ac:spMk id="25" creationId="{92D996AE-5E09-476E-81FB-22FA58980C80}"/>
          </ac:spMkLst>
        </pc:spChg>
        <pc:spChg chg="mod">
          <ac:chgData name="Daniel Margetic (SECURITY)" userId="ee2278a4-4fec-4cd0-81f2-44424f444fea" providerId="ADAL" clId="{419864AD-0CCB-4F8F-B492-769EDE0EEF25}" dt="2023-11-22T02:10:11.365" v="2229" actId="20577"/>
          <ac:spMkLst>
            <pc:docMk/>
            <pc:sldMk cId="247970832" sldId="2142532440"/>
            <ac:spMk id="27" creationId="{4976D953-E6C7-72EC-1F0F-168561210E81}"/>
          </ac:spMkLst>
        </pc:spChg>
        <pc:spChg chg="mod">
          <ac:chgData name="Daniel Margetic (SECURITY)" userId="ee2278a4-4fec-4cd0-81f2-44424f444fea" providerId="ADAL" clId="{419864AD-0CCB-4F8F-B492-769EDE0EEF25}" dt="2023-11-22T02:10:11.388" v="2235" actId="20577"/>
          <ac:spMkLst>
            <pc:docMk/>
            <pc:sldMk cId="247970832" sldId="2142532440"/>
            <ac:spMk id="36" creationId="{A602988C-DDDA-DDBF-4079-F843938159FB}"/>
          </ac:spMkLst>
        </pc:spChg>
        <pc:spChg chg="mod">
          <ac:chgData name="Daniel Margetic (SECURITY)" userId="ee2278a4-4fec-4cd0-81f2-44424f444fea" providerId="ADAL" clId="{419864AD-0CCB-4F8F-B492-769EDE0EEF25}" dt="2023-11-22T02:10:11.398" v="2236" actId="20577"/>
          <ac:spMkLst>
            <pc:docMk/>
            <pc:sldMk cId="247970832" sldId="2142532440"/>
            <ac:spMk id="37" creationId="{F4571528-C912-862D-3B32-3DA7DF7811FE}"/>
          </ac:spMkLst>
        </pc:spChg>
        <pc:spChg chg="mod">
          <ac:chgData name="Daniel Margetic (SECURITY)" userId="ee2278a4-4fec-4cd0-81f2-44424f444fea" providerId="ADAL" clId="{419864AD-0CCB-4F8F-B492-769EDE0EEF25}" dt="2023-11-22T02:10:11.426" v="2242" actId="20577"/>
          <ac:spMkLst>
            <pc:docMk/>
            <pc:sldMk cId="247970832" sldId="2142532440"/>
            <ac:spMk id="39" creationId="{5543250D-67A3-CFE0-C0FF-CA25504BECE5}"/>
          </ac:spMkLst>
        </pc:spChg>
        <pc:spChg chg="mod">
          <ac:chgData name="Daniel Margetic (SECURITY)" userId="ee2278a4-4fec-4cd0-81f2-44424f444fea" providerId="ADAL" clId="{419864AD-0CCB-4F8F-B492-769EDE0EEF25}" dt="2023-11-22T02:10:11.433" v="2243" actId="20577"/>
          <ac:spMkLst>
            <pc:docMk/>
            <pc:sldMk cId="247970832" sldId="2142532440"/>
            <ac:spMk id="40" creationId="{2D9B9717-E01F-1D95-0AE4-2074F9F92C37}"/>
          </ac:spMkLst>
        </pc:spChg>
        <pc:spChg chg="mod">
          <ac:chgData name="Daniel Margetic (SECURITY)" userId="ee2278a4-4fec-4cd0-81f2-44424f444fea" providerId="ADAL" clId="{419864AD-0CCB-4F8F-B492-769EDE0EEF25}" dt="2023-11-22T02:10:11.101" v="2179" actId="20577"/>
          <ac:spMkLst>
            <pc:docMk/>
            <pc:sldMk cId="247970832" sldId="2142532440"/>
            <ac:spMk id="41" creationId="{5F718C7C-8E6C-4F1F-880F-BE556A2A4FA1}"/>
          </ac:spMkLst>
        </pc:spChg>
        <pc:spChg chg="mod">
          <ac:chgData name="Daniel Margetic (SECURITY)" userId="ee2278a4-4fec-4cd0-81f2-44424f444fea" providerId="ADAL" clId="{419864AD-0CCB-4F8F-B492-769EDE0EEF25}" dt="2023-11-22T02:10:11.106" v="2180" actId="20577"/>
          <ac:spMkLst>
            <pc:docMk/>
            <pc:sldMk cId="247970832" sldId="2142532440"/>
            <ac:spMk id="43" creationId="{9A0E3318-F6C4-42EA-8925-F6A87532565D}"/>
          </ac:spMkLst>
        </pc:spChg>
        <pc:spChg chg="mod">
          <ac:chgData name="Daniel Margetic (SECURITY)" userId="ee2278a4-4fec-4cd0-81f2-44424f444fea" providerId="ADAL" clId="{419864AD-0CCB-4F8F-B492-769EDE0EEF25}" dt="2023-11-22T02:10:11.125" v="2186" actId="20577"/>
          <ac:spMkLst>
            <pc:docMk/>
            <pc:sldMk cId="247970832" sldId="2142532440"/>
            <ac:spMk id="47" creationId="{97A63E6B-1073-45D8-81B7-6FB833A473A3}"/>
          </ac:spMkLst>
        </pc:spChg>
        <pc:spChg chg="mod">
          <ac:chgData name="Daniel Margetic (SECURITY)" userId="ee2278a4-4fec-4cd0-81f2-44424f444fea" providerId="ADAL" clId="{419864AD-0CCB-4F8F-B492-769EDE0EEF25}" dt="2023-11-22T02:10:11.131" v="2187" actId="20577"/>
          <ac:spMkLst>
            <pc:docMk/>
            <pc:sldMk cId="247970832" sldId="2142532440"/>
            <ac:spMk id="49" creationId="{D8B9A33B-ADD7-4791-8FF2-6D7E50EF2C36}"/>
          </ac:spMkLst>
        </pc:spChg>
        <pc:spChg chg="mod">
          <ac:chgData name="Daniel Margetic (SECURITY)" userId="ee2278a4-4fec-4cd0-81f2-44424f444fea" providerId="ADAL" clId="{419864AD-0CCB-4F8F-B492-769EDE0EEF25}" dt="2023-11-22T02:10:11.148" v="2193" actId="20577"/>
          <ac:spMkLst>
            <pc:docMk/>
            <pc:sldMk cId="247970832" sldId="2142532440"/>
            <ac:spMk id="53" creationId="{DE4F2781-57BF-400E-9776-D0CB596ECA76}"/>
          </ac:spMkLst>
        </pc:spChg>
        <pc:spChg chg="mod">
          <ac:chgData name="Daniel Margetic (SECURITY)" userId="ee2278a4-4fec-4cd0-81f2-44424f444fea" providerId="ADAL" clId="{419864AD-0CCB-4F8F-B492-769EDE0EEF25}" dt="2023-11-22T02:10:11.154" v="2194" actId="20577"/>
          <ac:spMkLst>
            <pc:docMk/>
            <pc:sldMk cId="247970832" sldId="2142532440"/>
            <ac:spMk id="55" creationId="{89E44410-8F83-483F-AF65-068A8FA9E76C}"/>
          </ac:spMkLst>
        </pc:spChg>
        <pc:spChg chg="mod">
          <ac:chgData name="Daniel Margetic (SECURITY)" userId="ee2278a4-4fec-4cd0-81f2-44424f444fea" providerId="ADAL" clId="{419864AD-0CCB-4F8F-B492-769EDE0EEF25}" dt="2023-11-22T02:10:11.302" v="2221" actId="20577"/>
          <ac:spMkLst>
            <pc:docMk/>
            <pc:sldMk cId="247970832" sldId="2142532440"/>
            <ac:spMk id="58" creationId="{68111BEC-B35B-A65C-5898-A3D5E3D8520B}"/>
          </ac:spMkLst>
        </pc:spChg>
        <pc:spChg chg="mod">
          <ac:chgData name="Daniel Margetic (SECURITY)" userId="ee2278a4-4fec-4cd0-81f2-44424f444fea" providerId="ADAL" clId="{419864AD-0CCB-4F8F-B492-769EDE0EEF25}" dt="2023-11-22T02:10:11.176" v="2200" actId="20577"/>
          <ac:spMkLst>
            <pc:docMk/>
            <pc:sldMk cId="247970832" sldId="2142532440"/>
            <ac:spMk id="59" creationId="{91C29F1C-4489-4EBD-A4B7-A32D7A563807}"/>
          </ac:spMkLst>
        </pc:spChg>
        <pc:spChg chg="mod">
          <ac:chgData name="Daniel Margetic (SECURITY)" userId="ee2278a4-4fec-4cd0-81f2-44424f444fea" providerId="ADAL" clId="{419864AD-0CCB-4F8F-B492-769EDE0EEF25}" dt="2023-11-22T02:10:11.311" v="2222" actId="20577"/>
          <ac:spMkLst>
            <pc:docMk/>
            <pc:sldMk cId="247970832" sldId="2142532440"/>
            <ac:spMk id="60" creationId="{AD2213D7-B94F-85E9-34DC-C57FCA787D02}"/>
          </ac:spMkLst>
        </pc:spChg>
        <pc:spChg chg="mod">
          <ac:chgData name="Daniel Margetic (SECURITY)" userId="ee2278a4-4fec-4cd0-81f2-44424f444fea" providerId="ADAL" clId="{419864AD-0CCB-4F8F-B492-769EDE0EEF25}" dt="2023-11-22T02:10:11.182" v="2201" actId="20577"/>
          <ac:spMkLst>
            <pc:docMk/>
            <pc:sldMk cId="247970832" sldId="2142532440"/>
            <ac:spMk id="61" creationId="{89C2434E-16C4-48B5-AA76-0F387E7C12B5}"/>
          </ac:spMkLst>
        </pc:spChg>
        <pc:picChg chg="add mod">
          <ac:chgData name="Daniel Margetic (SECURITY)" userId="ee2278a4-4fec-4cd0-81f2-44424f444fea" providerId="ADAL" clId="{419864AD-0CCB-4F8F-B492-769EDE0EEF25}" dt="2023-11-22T02:10:11.047" v="2171"/>
          <ac:picMkLst>
            <pc:docMk/>
            <pc:sldMk cId="247970832" sldId="2142532440"/>
            <ac:picMk id="32" creationId="{18F4EFF2-F79E-4BE0-B387-A6DD62D058B2}"/>
          </ac:picMkLst>
        </pc:picChg>
        <pc:picChg chg="add mod">
          <ac:chgData name="Daniel Margetic (SECURITY)" userId="ee2278a4-4fec-4cd0-81f2-44424f444fea" providerId="ADAL" clId="{419864AD-0CCB-4F8F-B492-769EDE0EEF25}" dt="2023-11-22T02:10:11.095" v="2178"/>
          <ac:picMkLst>
            <pc:docMk/>
            <pc:sldMk cId="247970832" sldId="2142532440"/>
            <ac:picMk id="34" creationId="{AFD734E6-8D28-A48B-EFB2-05EEEF4D30CD}"/>
          </ac:picMkLst>
        </pc:picChg>
        <pc:picChg chg="add mod">
          <ac:chgData name="Daniel Margetic (SECURITY)" userId="ee2278a4-4fec-4cd0-81f2-44424f444fea" providerId="ADAL" clId="{419864AD-0CCB-4F8F-B492-769EDE0EEF25}" dt="2023-11-22T02:10:11.118" v="2185"/>
          <ac:picMkLst>
            <pc:docMk/>
            <pc:sldMk cId="247970832" sldId="2142532440"/>
            <ac:picMk id="35" creationId="{0CAB8125-903F-C2EE-D405-DFD18C6B24DC}"/>
          </ac:picMkLst>
        </pc:picChg>
        <pc:picChg chg="add mod">
          <ac:chgData name="Daniel Margetic (SECURITY)" userId="ee2278a4-4fec-4cd0-81f2-44424f444fea" providerId="ADAL" clId="{419864AD-0CCB-4F8F-B492-769EDE0EEF25}" dt="2023-11-22T02:10:11.142" v="2192"/>
          <ac:picMkLst>
            <pc:docMk/>
            <pc:sldMk cId="247970832" sldId="2142532440"/>
            <ac:picMk id="44" creationId="{2D628F25-4185-2CCE-E98A-C9D599909E15}"/>
          </ac:picMkLst>
        </pc:picChg>
        <pc:picChg chg="add mod">
          <ac:chgData name="Daniel Margetic (SECURITY)" userId="ee2278a4-4fec-4cd0-81f2-44424f444fea" providerId="ADAL" clId="{419864AD-0CCB-4F8F-B492-769EDE0EEF25}" dt="2023-11-22T02:10:11.169" v="2199"/>
          <ac:picMkLst>
            <pc:docMk/>
            <pc:sldMk cId="247970832" sldId="2142532440"/>
            <ac:picMk id="46" creationId="{C53D3AC5-6389-EF6C-0497-DB7805A3F639}"/>
          </ac:picMkLst>
        </pc:picChg>
        <pc:picChg chg="add mod">
          <ac:chgData name="Daniel Margetic (SECURITY)" userId="ee2278a4-4fec-4cd0-81f2-44424f444fea" providerId="ADAL" clId="{419864AD-0CCB-4F8F-B492-769EDE0EEF25}" dt="2023-11-22T02:10:11.194" v="2206"/>
          <ac:picMkLst>
            <pc:docMk/>
            <pc:sldMk cId="247970832" sldId="2142532440"/>
            <ac:picMk id="48" creationId="{2C0CBCB5-1B05-15FC-F74D-69C9675E88FE}"/>
          </ac:picMkLst>
        </pc:picChg>
        <pc:picChg chg="add mod">
          <ac:chgData name="Daniel Margetic (SECURITY)" userId="ee2278a4-4fec-4cd0-81f2-44424f444fea" providerId="ADAL" clId="{419864AD-0CCB-4F8F-B492-769EDE0EEF25}" dt="2023-11-22T02:10:11.216" v="2213"/>
          <ac:picMkLst>
            <pc:docMk/>
            <pc:sldMk cId="247970832" sldId="2142532440"/>
            <ac:picMk id="50" creationId="{BE86D570-0030-EBC9-E79A-A4E76E8FDD21}"/>
          </ac:picMkLst>
        </pc:picChg>
        <pc:picChg chg="add mod">
          <ac:chgData name="Daniel Margetic (SECURITY)" userId="ee2278a4-4fec-4cd0-81f2-44424f444fea" providerId="ADAL" clId="{419864AD-0CCB-4F8F-B492-769EDE0EEF25}" dt="2023-11-22T02:10:11.238" v="2220"/>
          <ac:picMkLst>
            <pc:docMk/>
            <pc:sldMk cId="247970832" sldId="2142532440"/>
            <ac:picMk id="52" creationId="{1ECD8FAA-9A1B-5C32-41B0-C4A538106A7E}"/>
          </ac:picMkLst>
        </pc:picChg>
        <pc:picChg chg="add mod">
          <ac:chgData name="Daniel Margetic (SECURITY)" userId="ee2278a4-4fec-4cd0-81f2-44424f444fea" providerId="ADAL" clId="{419864AD-0CCB-4F8F-B492-769EDE0EEF25}" dt="2023-11-22T02:10:11.323" v="2227"/>
          <ac:picMkLst>
            <pc:docMk/>
            <pc:sldMk cId="247970832" sldId="2142532440"/>
            <ac:picMk id="54" creationId="{1A9AA6DF-67AD-5962-7D16-76792F9E715B}"/>
          </ac:picMkLst>
        </pc:picChg>
        <pc:picChg chg="add mod">
          <ac:chgData name="Daniel Margetic (SECURITY)" userId="ee2278a4-4fec-4cd0-81f2-44424f444fea" providerId="ADAL" clId="{419864AD-0CCB-4F8F-B492-769EDE0EEF25}" dt="2023-11-22T02:10:11.381" v="2234"/>
          <ac:picMkLst>
            <pc:docMk/>
            <pc:sldMk cId="247970832" sldId="2142532440"/>
            <ac:picMk id="56" creationId="{05348E2C-4C16-2837-1813-BF0226B27673}"/>
          </ac:picMkLst>
        </pc:picChg>
        <pc:picChg chg="add mod">
          <ac:chgData name="Daniel Margetic (SECURITY)" userId="ee2278a4-4fec-4cd0-81f2-44424f444fea" providerId="ADAL" clId="{419864AD-0CCB-4F8F-B492-769EDE0EEF25}" dt="2023-11-22T02:10:11.415" v="2241"/>
          <ac:picMkLst>
            <pc:docMk/>
            <pc:sldMk cId="247970832" sldId="2142532440"/>
            <ac:picMk id="62" creationId="{521AA5EB-0DB8-94AE-D11F-E0A559C3C6CE}"/>
          </ac:picMkLst>
        </pc:picChg>
        <pc:picChg chg="add mod">
          <ac:chgData name="Daniel Margetic (SECURITY)" userId="ee2278a4-4fec-4cd0-81f2-44424f444fea" providerId="ADAL" clId="{419864AD-0CCB-4F8F-B492-769EDE0EEF25}" dt="2023-11-22T02:10:11.449" v="2248"/>
          <ac:picMkLst>
            <pc:docMk/>
            <pc:sldMk cId="247970832" sldId="2142532440"/>
            <ac:picMk id="64" creationId="{7A3424A9-B5F4-B67D-D9A2-6AFC0607428B}"/>
          </ac:picMkLst>
        </pc:picChg>
        <pc:cxnChg chg="mod">
          <ac:chgData name="Daniel Margetic (SECURITY)" userId="ee2278a4-4fec-4cd0-81f2-44424f444fea" providerId="ADAL" clId="{419864AD-0CCB-4F8F-B492-769EDE0EEF25}" dt="2023-11-22T02:10:11.016" v="2164"/>
          <ac:cxnSpMkLst>
            <pc:docMk/>
            <pc:sldMk cId="247970832" sldId="2142532440"/>
            <ac:cxnSpMk id="23" creationId="{AB43E8F0-8C3C-4F1E-919E-E1ECE342E8DE}"/>
          </ac:cxnSpMkLst>
        </pc:cxnChg>
      </pc:sldChg>
      <pc:sldChg chg="addSp modSp add del mod ord">
        <pc:chgData name="Daniel Margetic (SECURITY)" userId="ee2278a4-4fec-4cd0-81f2-44424f444fea" providerId="ADAL" clId="{419864AD-0CCB-4F8F-B492-769EDE0EEF25}" dt="2023-11-23T13:41:15.379" v="5492" actId="47"/>
        <pc:sldMkLst>
          <pc:docMk/>
          <pc:sldMk cId="799159963" sldId="2142532440"/>
        </pc:sldMkLst>
        <pc:spChg chg="mod">
          <ac:chgData name="Daniel Margetic (SECURITY)" userId="ee2278a4-4fec-4cd0-81f2-44424f444fea" providerId="ADAL" clId="{419864AD-0CCB-4F8F-B492-769EDE0EEF25}" dt="2023-11-23T13:39:11.300" v="5334" actId="20577"/>
          <ac:spMkLst>
            <pc:docMk/>
            <pc:sldMk cId="799159963" sldId="2142532440"/>
            <ac:spMk id="3" creationId="{02A2312C-B6C0-45C8-BA07-32B020802FF8}"/>
          </ac:spMkLst>
        </pc:spChg>
        <pc:spChg chg="mod">
          <ac:chgData name="Daniel Margetic (SECURITY)" userId="ee2278a4-4fec-4cd0-81f2-44424f444fea" providerId="ADAL" clId="{419864AD-0CCB-4F8F-B492-769EDE0EEF25}" dt="2023-11-23T13:39:11.312" v="5335" actId="20577"/>
          <ac:spMkLst>
            <pc:docMk/>
            <pc:sldMk cId="799159963" sldId="2142532440"/>
            <ac:spMk id="5" creationId="{449B3142-8E14-463C-9568-B853FC4E00D8}"/>
          </ac:spMkLst>
        </pc:spChg>
        <pc:spChg chg="mod">
          <ac:chgData name="Daniel Margetic (SECURITY)" userId="ee2278a4-4fec-4cd0-81f2-44424f444fea" providerId="ADAL" clId="{419864AD-0CCB-4F8F-B492-769EDE0EEF25}" dt="2023-11-23T13:39:11.081" v="5282" actId="20577"/>
          <ac:spMkLst>
            <pc:docMk/>
            <pc:sldMk cId="799159963" sldId="2142532440"/>
            <ac:spMk id="8" creationId="{3E3E86A1-51F0-4ACE-9110-65C339009DC5}"/>
          </ac:spMkLst>
        </pc:spChg>
        <pc:spChg chg="mod">
          <ac:chgData name="Daniel Margetic (SECURITY)" userId="ee2278a4-4fec-4cd0-81f2-44424f444fea" providerId="ADAL" clId="{419864AD-0CCB-4F8F-B492-769EDE0EEF25}" dt="2023-11-23T13:39:11.084" v="5283" actId="20577"/>
          <ac:spMkLst>
            <pc:docMk/>
            <pc:sldMk cId="799159963" sldId="2142532440"/>
            <ac:spMk id="9" creationId="{03055892-809B-4369-8DC3-837607F92822}"/>
          </ac:spMkLst>
        </pc:spChg>
        <pc:spChg chg="mod">
          <ac:chgData name="Daniel Margetic (SECURITY)" userId="ee2278a4-4fec-4cd0-81f2-44424f444fea" providerId="ADAL" clId="{419864AD-0CCB-4F8F-B492-769EDE0EEF25}" dt="2023-11-23T13:39:11.334" v="5342" actId="20577"/>
          <ac:spMkLst>
            <pc:docMk/>
            <pc:sldMk cId="799159963" sldId="2142532440"/>
            <ac:spMk id="12" creationId="{BF878C93-8775-4329-AC41-FB6E5F1F9E5D}"/>
          </ac:spMkLst>
        </pc:spChg>
        <pc:spChg chg="mod">
          <ac:chgData name="Daniel Margetic (SECURITY)" userId="ee2278a4-4fec-4cd0-81f2-44424f444fea" providerId="ADAL" clId="{419864AD-0CCB-4F8F-B492-769EDE0EEF25}" dt="2023-11-23T13:39:11.340" v="5343" actId="20577"/>
          <ac:spMkLst>
            <pc:docMk/>
            <pc:sldMk cId="799159963" sldId="2142532440"/>
            <ac:spMk id="13" creationId="{DEACA864-3795-4B65-93F0-66CF1A79BB5F}"/>
          </ac:spMkLst>
        </pc:spChg>
        <pc:spChg chg="mod">
          <ac:chgData name="Daniel Margetic (SECURITY)" userId="ee2278a4-4fec-4cd0-81f2-44424f444fea" providerId="ADAL" clId="{419864AD-0CCB-4F8F-B492-769EDE0EEF25}" dt="2023-11-23T13:39:11.150" v="5286" actId="20577"/>
          <ac:spMkLst>
            <pc:docMk/>
            <pc:sldMk cId="799159963" sldId="2142532440"/>
            <ac:spMk id="16" creationId="{8FAEC4C6-4999-49FA-9A20-D5286ACF228D}"/>
          </ac:spMkLst>
        </pc:spChg>
        <pc:spChg chg="mod">
          <ac:chgData name="Daniel Margetic (SECURITY)" userId="ee2278a4-4fec-4cd0-81f2-44424f444fea" providerId="ADAL" clId="{419864AD-0CCB-4F8F-B492-769EDE0EEF25}" dt="2023-11-23T13:39:11.161" v="5287" actId="20577"/>
          <ac:spMkLst>
            <pc:docMk/>
            <pc:sldMk cId="799159963" sldId="2142532440"/>
            <ac:spMk id="18" creationId="{534C3077-CDBF-4AF7-9BDC-213801286609}"/>
          </ac:spMkLst>
        </pc:spChg>
        <pc:spChg chg="mod">
          <ac:chgData name="Daniel Margetic (SECURITY)" userId="ee2278a4-4fec-4cd0-81f2-44424f444fea" providerId="ADAL" clId="{419864AD-0CCB-4F8F-B492-769EDE0EEF25}" dt="2023-11-23T13:39:11.379" v="5358" actId="20577"/>
          <ac:spMkLst>
            <pc:docMk/>
            <pc:sldMk cId="799159963" sldId="2142532440"/>
            <ac:spMk id="21" creationId="{BD72CBD1-F987-DC47-6246-CDC9B07A9F66}"/>
          </ac:spMkLst>
        </pc:spChg>
        <pc:spChg chg="mod">
          <ac:chgData name="Daniel Margetic (SECURITY)" userId="ee2278a4-4fec-4cd0-81f2-44424f444fea" providerId="ADAL" clId="{419864AD-0CCB-4F8F-B492-769EDE0EEF25}" dt="2023-11-23T13:39:11.180" v="5294" actId="20577"/>
          <ac:spMkLst>
            <pc:docMk/>
            <pc:sldMk cId="799159963" sldId="2142532440"/>
            <ac:spMk id="22" creationId="{26EC3D75-A7AA-419E-954A-541DBD940CE3}"/>
          </ac:spMkLst>
        </pc:spChg>
        <pc:spChg chg="mod">
          <ac:chgData name="Daniel Margetic (SECURITY)" userId="ee2278a4-4fec-4cd0-81f2-44424f444fea" providerId="ADAL" clId="{419864AD-0CCB-4F8F-B492-769EDE0EEF25}" dt="2023-11-23T13:39:11.186" v="5295" actId="20577"/>
          <ac:spMkLst>
            <pc:docMk/>
            <pc:sldMk cId="799159963" sldId="2142532440"/>
            <ac:spMk id="25" creationId="{92D996AE-5E09-476E-81FB-22FA58980C80}"/>
          </ac:spMkLst>
        </pc:spChg>
        <pc:spChg chg="mod">
          <ac:chgData name="Daniel Margetic (SECURITY)" userId="ee2278a4-4fec-4cd0-81f2-44424f444fea" providerId="ADAL" clId="{419864AD-0CCB-4F8F-B492-769EDE0EEF25}" dt="2023-11-23T13:39:11.384" v="5359" actId="20577"/>
          <ac:spMkLst>
            <pc:docMk/>
            <pc:sldMk cId="799159963" sldId="2142532440"/>
            <ac:spMk id="27" creationId="{4976D953-E6C7-72EC-1F0F-168561210E81}"/>
          </ac:spMkLst>
        </pc:spChg>
        <pc:spChg chg="mod">
          <ac:chgData name="Daniel Margetic (SECURITY)" userId="ee2278a4-4fec-4cd0-81f2-44424f444fea" providerId="ADAL" clId="{419864AD-0CCB-4F8F-B492-769EDE0EEF25}" dt="2023-11-23T13:39:11.402" v="5366" actId="20577"/>
          <ac:spMkLst>
            <pc:docMk/>
            <pc:sldMk cId="799159963" sldId="2142532440"/>
            <ac:spMk id="36" creationId="{A602988C-DDDA-DDBF-4079-F843938159FB}"/>
          </ac:spMkLst>
        </pc:spChg>
        <pc:spChg chg="mod">
          <ac:chgData name="Daniel Margetic (SECURITY)" userId="ee2278a4-4fec-4cd0-81f2-44424f444fea" providerId="ADAL" clId="{419864AD-0CCB-4F8F-B492-769EDE0EEF25}" dt="2023-11-23T13:39:11.407" v="5367" actId="20577"/>
          <ac:spMkLst>
            <pc:docMk/>
            <pc:sldMk cId="799159963" sldId="2142532440"/>
            <ac:spMk id="37" creationId="{F4571528-C912-862D-3B32-3DA7DF7811FE}"/>
          </ac:spMkLst>
        </pc:spChg>
        <pc:spChg chg="mod">
          <ac:chgData name="Daniel Margetic (SECURITY)" userId="ee2278a4-4fec-4cd0-81f2-44424f444fea" providerId="ADAL" clId="{419864AD-0CCB-4F8F-B492-769EDE0EEF25}" dt="2023-11-23T13:39:11.423" v="5374" actId="20577"/>
          <ac:spMkLst>
            <pc:docMk/>
            <pc:sldMk cId="799159963" sldId="2142532440"/>
            <ac:spMk id="39" creationId="{5543250D-67A3-CFE0-C0FF-CA25504BECE5}"/>
          </ac:spMkLst>
        </pc:spChg>
        <pc:spChg chg="mod">
          <ac:chgData name="Daniel Margetic (SECURITY)" userId="ee2278a4-4fec-4cd0-81f2-44424f444fea" providerId="ADAL" clId="{419864AD-0CCB-4F8F-B492-769EDE0EEF25}" dt="2023-11-23T13:39:11.427" v="5375" actId="20577"/>
          <ac:spMkLst>
            <pc:docMk/>
            <pc:sldMk cId="799159963" sldId="2142532440"/>
            <ac:spMk id="40" creationId="{2D9B9717-E01F-1D95-0AE4-2074F9F92C37}"/>
          </ac:spMkLst>
        </pc:spChg>
        <pc:spChg chg="mod">
          <ac:chgData name="Daniel Margetic (SECURITY)" userId="ee2278a4-4fec-4cd0-81f2-44424f444fea" providerId="ADAL" clId="{419864AD-0CCB-4F8F-B492-769EDE0EEF25}" dt="2023-11-23T13:39:11.200" v="5302" actId="20577"/>
          <ac:spMkLst>
            <pc:docMk/>
            <pc:sldMk cId="799159963" sldId="2142532440"/>
            <ac:spMk id="41" creationId="{5F718C7C-8E6C-4F1F-880F-BE556A2A4FA1}"/>
          </ac:spMkLst>
        </pc:spChg>
        <pc:spChg chg="mod">
          <ac:chgData name="Daniel Margetic (SECURITY)" userId="ee2278a4-4fec-4cd0-81f2-44424f444fea" providerId="ADAL" clId="{419864AD-0CCB-4F8F-B492-769EDE0EEF25}" dt="2023-11-23T13:39:11.200" v="5303" actId="20577"/>
          <ac:spMkLst>
            <pc:docMk/>
            <pc:sldMk cId="799159963" sldId="2142532440"/>
            <ac:spMk id="43" creationId="{9A0E3318-F6C4-42EA-8925-F6A87532565D}"/>
          </ac:spMkLst>
        </pc:spChg>
        <pc:spChg chg="mod">
          <ac:chgData name="Daniel Margetic (SECURITY)" userId="ee2278a4-4fec-4cd0-81f2-44424f444fea" providerId="ADAL" clId="{419864AD-0CCB-4F8F-B492-769EDE0EEF25}" dt="2023-11-23T13:39:11.220" v="5310" actId="20577"/>
          <ac:spMkLst>
            <pc:docMk/>
            <pc:sldMk cId="799159963" sldId="2142532440"/>
            <ac:spMk id="47" creationId="{97A63E6B-1073-45D8-81B7-6FB833A473A3}"/>
          </ac:spMkLst>
        </pc:spChg>
        <pc:spChg chg="mod">
          <ac:chgData name="Daniel Margetic (SECURITY)" userId="ee2278a4-4fec-4cd0-81f2-44424f444fea" providerId="ADAL" clId="{419864AD-0CCB-4F8F-B492-769EDE0EEF25}" dt="2023-11-23T13:39:11.220" v="5311" actId="20577"/>
          <ac:spMkLst>
            <pc:docMk/>
            <pc:sldMk cId="799159963" sldId="2142532440"/>
            <ac:spMk id="49" creationId="{D8B9A33B-ADD7-4791-8FF2-6D7E50EF2C36}"/>
          </ac:spMkLst>
        </pc:spChg>
        <pc:spChg chg="mod">
          <ac:chgData name="Daniel Margetic (SECURITY)" userId="ee2278a4-4fec-4cd0-81f2-44424f444fea" providerId="ADAL" clId="{419864AD-0CCB-4F8F-B492-769EDE0EEF25}" dt="2023-11-23T13:39:11.242" v="5318" actId="20577"/>
          <ac:spMkLst>
            <pc:docMk/>
            <pc:sldMk cId="799159963" sldId="2142532440"/>
            <ac:spMk id="53" creationId="{DE4F2781-57BF-400E-9776-D0CB596ECA76}"/>
          </ac:spMkLst>
        </pc:spChg>
        <pc:spChg chg="mod">
          <ac:chgData name="Daniel Margetic (SECURITY)" userId="ee2278a4-4fec-4cd0-81f2-44424f444fea" providerId="ADAL" clId="{419864AD-0CCB-4F8F-B492-769EDE0EEF25}" dt="2023-11-23T13:39:11.247" v="5319" actId="20577"/>
          <ac:spMkLst>
            <pc:docMk/>
            <pc:sldMk cId="799159963" sldId="2142532440"/>
            <ac:spMk id="55" creationId="{89E44410-8F83-483F-AF65-068A8FA9E76C}"/>
          </ac:spMkLst>
        </pc:spChg>
        <pc:spChg chg="mod">
          <ac:chgData name="Daniel Margetic (SECURITY)" userId="ee2278a4-4fec-4cd0-81f2-44424f444fea" providerId="ADAL" clId="{419864AD-0CCB-4F8F-B492-769EDE0EEF25}" dt="2023-11-23T13:39:11.350" v="5350" actId="20577"/>
          <ac:spMkLst>
            <pc:docMk/>
            <pc:sldMk cId="799159963" sldId="2142532440"/>
            <ac:spMk id="58" creationId="{68111BEC-B35B-A65C-5898-A3D5E3D8520B}"/>
          </ac:spMkLst>
        </pc:spChg>
        <pc:spChg chg="mod">
          <ac:chgData name="Daniel Margetic (SECURITY)" userId="ee2278a4-4fec-4cd0-81f2-44424f444fea" providerId="ADAL" clId="{419864AD-0CCB-4F8F-B492-769EDE0EEF25}" dt="2023-11-23T13:39:11.266" v="5326" actId="20577"/>
          <ac:spMkLst>
            <pc:docMk/>
            <pc:sldMk cId="799159963" sldId="2142532440"/>
            <ac:spMk id="59" creationId="{91C29F1C-4489-4EBD-A4B7-A32D7A563807}"/>
          </ac:spMkLst>
        </pc:spChg>
        <pc:spChg chg="mod">
          <ac:chgData name="Daniel Margetic (SECURITY)" userId="ee2278a4-4fec-4cd0-81f2-44424f444fea" providerId="ADAL" clId="{419864AD-0CCB-4F8F-B492-769EDE0EEF25}" dt="2023-11-23T13:39:11.362" v="5351" actId="20577"/>
          <ac:spMkLst>
            <pc:docMk/>
            <pc:sldMk cId="799159963" sldId="2142532440"/>
            <ac:spMk id="60" creationId="{AD2213D7-B94F-85E9-34DC-C57FCA787D02}"/>
          </ac:spMkLst>
        </pc:spChg>
        <pc:spChg chg="mod">
          <ac:chgData name="Daniel Margetic (SECURITY)" userId="ee2278a4-4fec-4cd0-81f2-44424f444fea" providerId="ADAL" clId="{419864AD-0CCB-4F8F-B492-769EDE0EEF25}" dt="2023-11-23T13:39:11.271" v="5327" actId="20577"/>
          <ac:spMkLst>
            <pc:docMk/>
            <pc:sldMk cId="799159963" sldId="2142532440"/>
            <ac:spMk id="61" creationId="{89C2434E-16C4-48B5-AA76-0F387E7C12B5}"/>
          </ac:spMkLst>
        </pc:spChg>
        <pc:picChg chg="add mod">
          <ac:chgData name="Daniel Margetic (SECURITY)" userId="ee2278a4-4fec-4cd0-81f2-44424f444fea" providerId="ADAL" clId="{419864AD-0CCB-4F8F-B492-769EDE0EEF25}" dt="2023-11-23T13:39:11.176" v="5293"/>
          <ac:picMkLst>
            <pc:docMk/>
            <pc:sldMk cId="799159963" sldId="2142532440"/>
            <ac:picMk id="32" creationId="{D6B6D239-CDE2-635D-4258-C61EE9EE26D6}"/>
          </ac:picMkLst>
        </pc:picChg>
        <pc:picChg chg="add mod">
          <ac:chgData name="Daniel Margetic (SECURITY)" userId="ee2278a4-4fec-4cd0-81f2-44424f444fea" providerId="ADAL" clId="{419864AD-0CCB-4F8F-B492-769EDE0EEF25}" dt="2023-11-23T13:39:11.197" v="5301"/>
          <ac:picMkLst>
            <pc:docMk/>
            <pc:sldMk cId="799159963" sldId="2142532440"/>
            <ac:picMk id="34" creationId="{CDAF47DB-B6E7-5B15-EE94-E663F92809E1}"/>
          </ac:picMkLst>
        </pc:picChg>
        <pc:picChg chg="add mod">
          <ac:chgData name="Daniel Margetic (SECURITY)" userId="ee2278a4-4fec-4cd0-81f2-44424f444fea" providerId="ADAL" clId="{419864AD-0CCB-4F8F-B492-769EDE0EEF25}" dt="2023-11-23T13:39:11.210" v="5309"/>
          <ac:picMkLst>
            <pc:docMk/>
            <pc:sldMk cId="799159963" sldId="2142532440"/>
            <ac:picMk id="35" creationId="{57AAF656-13B2-A654-7475-E2356E322D43}"/>
          </ac:picMkLst>
        </pc:picChg>
        <pc:picChg chg="add mod">
          <ac:chgData name="Daniel Margetic (SECURITY)" userId="ee2278a4-4fec-4cd0-81f2-44424f444fea" providerId="ADAL" clId="{419864AD-0CCB-4F8F-B492-769EDE0EEF25}" dt="2023-11-23T13:39:11.230" v="5317"/>
          <ac:picMkLst>
            <pc:docMk/>
            <pc:sldMk cId="799159963" sldId="2142532440"/>
            <ac:picMk id="44" creationId="{D1F3F6F0-6877-BDAB-0FF7-62E3BDB13723}"/>
          </ac:picMkLst>
        </pc:picChg>
        <pc:picChg chg="add mod">
          <ac:chgData name="Daniel Margetic (SECURITY)" userId="ee2278a4-4fec-4cd0-81f2-44424f444fea" providerId="ADAL" clId="{419864AD-0CCB-4F8F-B492-769EDE0EEF25}" dt="2023-11-23T13:39:11.261" v="5325"/>
          <ac:picMkLst>
            <pc:docMk/>
            <pc:sldMk cId="799159963" sldId="2142532440"/>
            <ac:picMk id="46" creationId="{5C956584-4F16-3D90-EC90-B13BD66D8A4A}"/>
          </ac:picMkLst>
        </pc:picChg>
        <pc:picChg chg="add mod">
          <ac:chgData name="Daniel Margetic (SECURITY)" userId="ee2278a4-4fec-4cd0-81f2-44424f444fea" providerId="ADAL" clId="{419864AD-0CCB-4F8F-B492-769EDE0EEF25}" dt="2023-11-23T13:39:11.300" v="5333"/>
          <ac:picMkLst>
            <pc:docMk/>
            <pc:sldMk cId="799159963" sldId="2142532440"/>
            <ac:picMk id="48" creationId="{1B54E3B8-5D86-1A17-DBAB-8B50DD636948}"/>
          </ac:picMkLst>
        </pc:picChg>
        <pc:picChg chg="add mod">
          <ac:chgData name="Daniel Margetic (SECURITY)" userId="ee2278a4-4fec-4cd0-81f2-44424f444fea" providerId="ADAL" clId="{419864AD-0CCB-4F8F-B492-769EDE0EEF25}" dt="2023-11-23T13:39:11.329" v="5341"/>
          <ac:picMkLst>
            <pc:docMk/>
            <pc:sldMk cId="799159963" sldId="2142532440"/>
            <ac:picMk id="50" creationId="{03A71A33-F6C5-D74A-EA31-99DA312DE9D0}"/>
          </ac:picMkLst>
        </pc:picChg>
        <pc:picChg chg="add mod">
          <ac:chgData name="Daniel Margetic (SECURITY)" userId="ee2278a4-4fec-4cd0-81f2-44424f444fea" providerId="ADAL" clId="{419864AD-0CCB-4F8F-B492-769EDE0EEF25}" dt="2023-11-23T13:39:11.350" v="5349"/>
          <ac:picMkLst>
            <pc:docMk/>
            <pc:sldMk cId="799159963" sldId="2142532440"/>
            <ac:picMk id="52" creationId="{B60D3A2E-9084-F359-545C-14CA393748A3}"/>
          </ac:picMkLst>
        </pc:picChg>
        <pc:picChg chg="add mod">
          <ac:chgData name="Daniel Margetic (SECURITY)" userId="ee2278a4-4fec-4cd0-81f2-44424f444fea" providerId="ADAL" clId="{419864AD-0CCB-4F8F-B492-769EDE0EEF25}" dt="2023-11-23T13:39:11.374" v="5357"/>
          <ac:picMkLst>
            <pc:docMk/>
            <pc:sldMk cId="799159963" sldId="2142532440"/>
            <ac:picMk id="54" creationId="{1E995A5D-E7EA-4C39-33CA-8AD589A1A157}"/>
          </ac:picMkLst>
        </pc:picChg>
        <pc:picChg chg="add mod">
          <ac:chgData name="Daniel Margetic (SECURITY)" userId="ee2278a4-4fec-4cd0-81f2-44424f444fea" providerId="ADAL" clId="{419864AD-0CCB-4F8F-B492-769EDE0EEF25}" dt="2023-11-23T13:39:11.393" v="5365"/>
          <ac:picMkLst>
            <pc:docMk/>
            <pc:sldMk cId="799159963" sldId="2142532440"/>
            <ac:picMk id="56" creationId="{5A91F87A-1250-8D64-AE34-BB915B130235}"/>
          </ac:picMkLst>
        </pc:picChg>
        <pc:picChg chg="add mod">
          <ac:chgData name="Daniel Margetic (SECURITY)" userId="ee2278a4-4fec-4cd0-81f2-44424f444fea" providerId="ADAL" clId="{419864AD-0CCB-4F8F-B492-769EDE0EEF25}" dt="2023-11-23T13:39:11.419" v="5373"/>
          <ac:picMkLst>
            <pc:docMk/>
            <pc:sldMk cId="799159963" sldId="2142532440"/>
            <ac:picMk id="62" creationId="{5161F641-64C0-4DA1-D49B-3F08D2746054}"/>
          </ac:picMkLst>
        </pc:picChg>
        <pc:picChg chg="add mod">
          <ac:chgData name="Daniel Margetic (SECURITY)" userId="ee2278a4-4fec-4cd0-81f2-44424f444fea" providerId="ADAL" clId="{419864AD-0CCB-4F8F-B492-769EDE0EEF25}" dt="2023-11-23T13:39:11.434" v="5381"/>
          <ac:picMkLst>
            <pc:docMk/>
            <pc:sldMk cId="799159963" sldId="2142532440"/>
            <ac:picMk id="64" creationId="{71F3659C-F718-E586-D6A5-C6A6A626E390}"/>
          </ac:picMkLst>
        </pc:picChg>
        <pc:cxnChg chg="mod">
          <ac:chgData name="Daniel Margetic (SECURITY)" userId="ee2278a4-4fec-4cd0-81f2-44424f444fea" providerId="ADAL" clId="{419864AD-0CCB-4F8F-B492-769EDE0EEF25}" dt="2023-11-23T13:39:11.084" v="5285"/>
          <ac:cxnSpMkLst>
            <pc:docMk/>
            <pc:sldMk cId="799159963" sldId="2142532440"/>
            <ac:cxnSpMk id="23" creationId="{AB43E8F0-8C3C-4F1E-919E-E1ECE342E8DE}"/>
          </ac:cxnSpMkLst>
        </pc:cxnChg>
      </pc:sldChg>
      <pc:sldChg chg="modSp add del mod ord">
        <pc:chgData name="Daniel Margetic (SECURITY)" userId="ee2278a4-4fec-4cd0-81f2-44424f444fea" providerId="ADAL" clId="{419864AD-0CCB-4F8F-B492-769EDE0EEF25}" dt="2023-11-23T13:02:05.162" v="3943" actId="47"/>
        <pc:sldMkLst>
          <pc:docMk/>
          <pc:sldMk cId="436315370" sldId="2142532441"/>
        </pc:sldMkLst>
        <pc:spChg chg="mod">
          <ac:chgData name="Daniel Margetic (SECURITY)" userId="ee2278a4-4fec-4cd0-81f2-44424f444fea" providerId="ADAL" clId="{419864AD-0CCB-4F8F-B492-769EDE0EEF25}" dt="2023-11-23T13:00:48.810" v="3638" actId="20577"/>
          <ac:spMkLst>
            <pc:docMk/>
            <pc:sldMk cId="436315370" sldId="2142532441"/>
            <ac:spMk id="4" creationId="{FD92F025-1776-4403-B9D2-623921B955C4}"/>
          </ac:spMkLst>
        </pc:spChg>
        <pc:spChg chg="mod">
          <ac:chgData name="Daniel Margetic (SECURITY)" userId="ee2278a4-4fec-4cd0-81f2-44424f444fea" providerId="ADAL" clId="{419864AD-0CCB-4F8F-B492-769EDE0EEF25}" dt="2023-11-23T13:00:48.830" v="3643" actId="20577"/>
          <ac:spMkLst>
            <pc:docMk/>
            <pc:sldMk cId="436315370" sldId="2142532441"/>
            <ac:spMk id="5" creationId="{26DAAD99-B0A4-4450-8DD7-E1274ABD2AC4}"/>
          </ac:spMkLst>
        </pc:spChg>
        <pc:spChg chg="mod">
          <ac:chgData name="Daniel Margetic (SECURITY)" userId="ee2278a4-4fec-4cd0-81f2-44424f444fea" providerId="ADAL" clId="{419864AD-0CCB-4F8F-B492-769EDE0EEF25}" dt="2023-11-23T13:00:48.820" v="3639" actId="20577"/>
          <ac:spMkLst>
            <pc:docMk/>
            <pc:sldMk cId="436315370" sldId="2142532441"/>
            <ac:spMk id="8" creationId="{4B5C319F-B8B1-45BD-9E8E-CE6EA54E14C4}"/>
          </ac:spMkLst>
        </pc:spChg>
        <pc:spChg chg="mod">
          <ac:chgData name="Daniel Margetic (SECURITY)" userId="ee2278a4-4fec-4cd0-81f2-44424f444fea" providerId="ADAL" clId="{419864AD-0CCB-4F8F-B492-769EDE0EEF25}" dt="2023-11-23T13:00:48.830" v="3642" actId="20577"/>
          <ac:spMkLst>
            <pc:docMk/>
            <pc:sldMk cId="436315370" sldId="2142532441"/>
            <ac:spMk id="9" creationId="{B766487E-9ACD-4696-B909-0BD529DF9077}"/>
          </ac:spMkLst>
        </pc:spChg>
        <pc:spChg chg="mod">
          <ac:chgData name="Daniel Margetic (SECURITY)" userId="ee2278a4-4fec-4cd0-81f2-44424f444fea" providerId="ADAL" clId="{419864AD-0CCB-4F8F-B492-769EDE0EEF25}" dt="2023-11-23T13:00:48.840" v="3644" actId="20577"/>
          <ac:spMkLst>
            <pc:docMk/>
            <pc:sldMk cId="436315370" sldId="2142532441"/>
            <ac:spMk id="10" creationId="{16C628AB-B86D-42DC-BED2-78A954B9C5FA}"/>
          </ac:spMkLst>
        </pc:spChg>
        <pc:cxnChg chg="mod">
          <ac:chgData name="Daniel Margetic (SECURITY)" userId="ee2278a4-4fec-4cd0-81f2-44424f444fea" providerId="ADAL" clId="{419864AD-0CCB-4F8F-B492-769EDE0EEF25}" dt="2023-11-23T13:00:48.820" v="3641"/>
          <ac:cxnSpMkLst>
            <pc:docMk/>
            <pc:sldMk cId="436315370" sldId="2142532441"/>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501381126" sldId="2142532441"/>
        </pc:sldMkLst>
        <pc:spChg chg="mod">
          <ac:chgData name="Daniel Margetic (SECURITY)" userId="ee2278a4-4fec-4cd0-81f2-44424f444fea" providerId="ADAL" clId="{419864AD-0CCB-4F8F-B492-769EDE0EEF25}" dt="2023-11-22T02:10:11.478" v="2252" actId="20577"/>
          <ac:spMkLst>
            <pc:docMk/>
            <pc:sldMk cId="501381126" sldId="2142532441"/>
            <ac:spMk id="4" creationId="{FD92F025-1776-4403-B9D2-623921B955C4}"/>
          </ac:spMkLst>
        </pc:spChg>
        <pc:spChg chg="mod">
          <ac:chgData name="Daniel Margetic (SECURITY)" userId="ee2278a4-4fec-4cd0-81f2-44424f444fea" providerId="ADAL" clId="{419864AD-0CCB-4F8F-B492-769EDE0EEF25}" dt="2023-11-22T02:10:11.716" v="2257" actId="20577"/>
          <ac:spMkLst>
            <pc:docMk/>
            <pc:sldMk cId="501381126" sldId="2142532441"/>
            <ac:spMk id="5" creationId="{26DAAD99-B0A4-4450-8DD7-E1274ABD2AC4}"/>
          </ac:spMkLst>
        </pc:spChg>
        <pc:spChg chg="mod">
          <ac:chgData name="Daniel Margetic (SECURITY)" userId="ee2278a4-4fec-4cd0-81f2-44424f444fea" providerId="ADAL" clId="{419864AD-0CCB-4F8F-B492-769EDE0EEF25}" dt="2023-11-22T02:10:11.486" v="2253" actId="20577"/>
          <ac:spMkLst>
            <pc:docMk/>
            <pc:sldMk cId="501381126" sldId="2142532441"/>
            <ac:spMk id="8" creationId="{4B5C319F-B8B1-45BD-9E8E-CE6EA54E14C4}"/>
          </ac:spMkLst>
        </pc:spChg>
        <pc:spChg chg="mod">
          <ac:chgData name="Daniel Margetic (SECURITY)" userId="ee2278a4-4fec-4cd0-81f2-44424f444fea" providerId="ADAL" clId="{419864AD-0CCB-4F8F-B492-769EDE0EEF25}" dt="2023-11-22T02:10:11.501" v="2256" actId="20577"/>
          <ac:spMkLst>
            <pc:docMk/>
            <pc:sldMk cId="501381126" sldId="2142532441"/>
            <ac:spMk id="9" creationId="{B766487E-9ACD-4696-B909-0BD529DF9077}"/>
          </ac:spMkLst>
        </pc:spChg>
        <pc:spChg chg="mod">
          <ac:chgData name="Daniel Margetic (SECURITY)" userId="ee2278a4-4fec-4cd0-81f2-44424f444fea" providerId="ADAL" clId="{419864AD-0CCB-4F8F-B492-769EDE0EEF25}" dt="2023-11-22T02:10:11.725" v="2258" actId="20577"/>
          <ac:spMkLst>
            <pc:docMk/>
            <pc:sldMk cId="501381126" sldId="2142532441"/>
            <ac:spMk id="10" creationId="{16C628AB-B86D-42DC-BED2-78A954B9C5FA}"/>
          </ac:spMkLst>
        </pc:spChg>
        <pc:cxnChg chg="mod">
          <ac:chgData name="Daniel Margetic (SECURITY)" userId="ee2278a4-4fec-4cd0-81f2-44424f444fea" providerId="ADAL" clId="{419864AD-0CCB-4F8F-B492-769EDE0EEF25}" dt="2023-11-22T02:10:11.491" v="2255"/>
          <ac:cxnSpMkLst>
            <pc:docMk/>
            <pc:sldMk cId="501381126" sldId="2142532441"/>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2590519805" sldId="2142532441"/>
        </pc:sldMkLst>
        <pc:spChg chg="mod">
          <ac:chgData name="Daniel Margetic (SECURITY)" userId="ee2278a4-4fec-4cd0-81f2-44424f444fea" providerId="ADAL" clId="{419864AD-0CCB-4F8F-B492-769EDE0EEF25}" dt="2023-11-23T13:39:11.455" v="5385" actId="20577"/>
          <ac:spMkLst>
            <pc:docMk/>
            <pc:sldMk cId="2590519805" sldId="2142532441"/>
            <ac:spMk id="4" creationId="{FD92F025-1776-4403-B9D2-623921B955C4}"/>
          </ac:spMkLst>
        </pc:spChg>
        <pc:spChg chg="mod">
          <ac:chgData name="Daniel Margetic (SECURITY)" userId="ee2278a4-4fec-4cd0-81f2-44424f444fea" providerId="ADAL" clId="{419864AD-0CCB-4F8F-B492-769EDE0EEF25}" dt="2023-11-23T13:39:11.472" v="5390" actId="20577"/>
          <ac:spMkLst>
            <pc:docMk/>
            <pc:sldMk cId="2590519805" sldId="2142532441"/>
            <ac:spMk id="5" creationId="{26DAAD99-B0A4-4450-8DD7-E1274ABD2AC4}"/>
          </ac:spMkLst>
        </pc:spChg>
        <pc:spChg chg="mod">
          <ac:chgData name="Daniel Margetic (SECURITY)" userId="ee2278a4-4fec-4cd0-81f2-44424f444fea" providerId="ADAL" clId="{419864AD-0CCB-4F8F-B492-769EDE0EEF25}" dt="2023-11-23T13:39:11.459" v="5386" actId="20577"/>
          <ac:spMkLst>
            <pc:docMk/>
            <pc:sldMk cId="2590519805" sldId="2142532441"/>
            <ac:spMk id="8" creationId="{4B5C319F-B8B1-45BD-9E8E-CE6EA54E14C4}"/>
          </ac:spMkLst>
        </pc:spChg>
        <pc:spChg chg="mod">
          <ac:chgData name="Daniel Margetic (SECURITY)" userId="ee2278a4-4fec-4cd0-81f2-44424f444fea" providerId="ADAL" clId="{419864AD-0CCB-4F8F-B492-769EDE0EEF25}" dt="2023-11-23T13:39:11.467" v="5389" actId="20577"/>
          <ac:spMkLst>
            <pc:docMk/>
            <pc:sldMk cId="2590519805" sldId="2142532441"/>
            <ac:spMk id="9" creationId="{B766487E-9ACD-4696-B909-0BD529DF9077}"/>
          </ac:spMkLst>
        </pc:spChg>
        <pc:spChg chg="mod">
          <ac:chgData name="Daniel Margetic (SECURITY)" userId="ee2278a4-4fec-4cd0-81f2-44424f444fea" providerId="ADAL" clId="{419864AD-0CCB-4F8F-B492-769EDE0EEF25}" dt="2023-11-23T13:39:11.478" v="5391" actId="20577"/>
          <ac:spMkLst>
            <pc:docMk/>
            <pc:sldMk cId="2590519805" sldId="2142532441"/>
            <ac:spMk id="10" creationId="{16C628AB-B86D-42DC-BED2-78A954B9C5FA}"/>
          </ac:spMkLst>
        </pc:spChg>
        <pc:cxnChg chg="mod">
          <ac:chgData name="Daniel Margetic (SECURITY)" userId="ee2278a4-4fec-4cd0-81f2-44424f444fea" providerId="ADAL" clId="{419864AD-0CCB-4F8F-B492-769EDE0EEF25}" dt="2023-11-23T13:39:11.462" v="5388"/>
          <ac:cxnSpMkLst>
            <pc:docMk/>
            <pc:sldMk cId="2590519805" sldId="2142532441"/>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2745868240" sldId="2142532441"/>
        </pc:sldMkLst>
        <pc:spChg chg="mod">
          <ac:chgData name="Daniel Margetic (SECURITY)" userId="ee2278a4-4fec-4cd0-81f2-44424f444fea" providerId="ADAL" clId="{419864AD-0CCB-4F8F-B492-769EDE0EEF25}" dt="2023-11-17T01:45:18.747" v="763" actId="20577"/>
          <ac:spMkLst>
            <pc:docMk/>
            <pc:sldMk cId="2745868240" sldId="2142532441"/>
            <ac:spMk id="4" creationId="{FD92F025-1776-4403-B9D2-623921B955C4}"/>
          </ac:spMkLst>
        </pc:spChg>
        <pc:spChg chg="mod">
          <ac:chgData name="Daniel Margetic (SECURITY)" userId="ee2278a4-4fec-4cd0-81f2-44424f444fea" providerId="ADAL" clId="{419864AD-0CCB-4F8F-B492-769EDE0EEF25}" dt="2023-11-17T01:45:18.768" v="768" actId="20577"/>
          <ac:spMkLst>
            <pc:docMk/>
            <pc:sldMk cId="2745868240" sldId="2142532441"/>
            <ac:spMk id="5" creationId="{26DAAD99-B0A4-4450-8DD7-E1274ABD2AC4}"/>
          </ac:spMkLst>
        </pc:spChg>
        <pc:spChg chg="mod">
          <ac:chgData name="Daniel Margetic (SECURITY)" userId="ee2278a4-4fec-4cd0-81f2-44424f444fea" providerId="ADAL" clId="{419864AD-0CCB-4F8F-B492-769EDE0EEF25}" dt="2023-11-17T01:45:18.753" v="764" actId="20577"/>
          <ac:spMkLst>
            <pc:docMk/>
            <pc:sldMk cId="2745868240" sldId="2142532441"/>
            <ac:spMk id="8" creationId="{4B5C319F-B8B1-45BD-9E8E-CE6EA54E14C4}"/>
          </ac:spMkLst>
        </pc:spChg>
        <pc:spChg chg="mod">
          <ac:chgData name="Daniel Margetic (SECURITY)" userId="ee2278a4-4fec-4cd0-81f2-44424f444fea" providerId="ADAL" clId="{419864AD-0CCB-4F8F-B492-769EDE0EEF25}" dt="2023-11-17T01:45:18.763" v="767" actId="20577"/>
          <ac:spMkLst>
            <pc:docMk/>
            <pc:sldMk cId="2745868240" sldId="2142532441"/>
            <ac:spMk id="9" creationId="{B766487E-9ACD-4696-B909-0BD529DF9077}"/>
          </ac:spMkLst>
        </pc:spChg>
        <pc:spChg chg="mod">
          <ac:chgData name="Daniel Margetic (SECURITY)" userId="ee2278a4-4fec-4cd0-81f2-44424f444fea" providerId="ADAL" clId="{419864AD-0CCB-4F8F-B492-769EDE0EEF25}" dt="2023-11-17T01:45:18.776" v="769" actId="20577"/>
          <ac:spMkLst>
            <pc:docMk/>
            <pc:sldMk cId="2745868240" sldId="2142532441"/>
            <ac:spMk id="10" creationId="{16C628AB-B86D-42DC-BED2-78A954B9C5FA}"/>
          </ac:spMkLst>
        </pc:spChg>
        <pc:cxnChg chg="mod">
          <ac:chgData name="Daniel Margetic (SECURITY)" userId="ee2278a4-4fec-4cd0-81f2-44424f444fea" providerId="ADAL" clId="{419864AD-0CCB-4F8F-B492-769EDE0EEF25}" dt="2023-11-17T01:45:18.757" v="766"/>
          <ac:cxnSpMkLst>
            <pc:docMk/>
            <pc:sldMk cId="2745868240" sldId="2142532441"/>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490802020" sldId="2142532442"/>
        </pc:sldMkLst>
        <pc:spChg chg="mod">
          <ac:chgData name="Daniel Margetic (SECURITY)" userId="ee2278a4-4fec-4cd0-81f2-44424f444fea" providerId="ADAL" clId="{419864AD-0CCB-4F8F-B492-769EDE0EEF25}" dt="2023-11-23T13:39:11.828" v="5395" actId="20577"/>
          <ac:spMkLst>
            <pc:docMk/>
            <pc:sldMk cId="490802020" sldId="2142532442"/>
            <ac:spMk id="4" creationId="{FD92F025-1776-4403-B9D2-623921B955C4}"/>
          </ac:spMkLst>
        </pc:spChg>
        <pc:spChg chg="mod">
          <ac:chgData name="Daniel Margetic (SECURITY)" userId="ee2278a4-4fec-4cd0-81f2-44424f444fea" providerId="ADAL" clId="{419864AD-0CCB-4F8F-B492-769EDE0EEF25}" dt="2023-11-23T13:39:11.863" v="5400" actId="20577"/>
          <ac:spMkLst>
            <pc:docMk/>
            <pc:sldMk cId="490802020" sldId="2142532442"/>
            <ac:spMk id="5" creationId="{26DAAD99-B0A4-4450-8DD7-E1274ABD2AC4}"/>
          </ac:spMkLst>
        </pc:spChg>
        <pc:spChg chg="mod">
          <ac:chgData name="Daniel Margetic (SECURITY)" userId="ee2278a4-4fec-4cd0-81f2-44424f444fea" providerId="ADAL" clId="{419864AD-0CCB-4F8F-B492-769EDE0EEF25}" dt="2023-11-23T13:39:11.832" v="5396" actId="20577"/>
          <ac:spMkLst>
            <pc:docMk/>
            <pc:sldMk cId="490802020" sldId="2142532442"/>
            <ac:spMk id="8" creationId="{4B5C319F-B8B1-45BD-9E8E-CE6EA54E14C4}"/>
          </ac:spMkLst>
        </pc:spChg>
        <pc:spChg chg="mod">
          <ac:chgData name="Daniel Margetic (SECURITY)" userId="ee2278a4-4fec-4cd0-81f2-44424f444fea" providerId="ADAL" clId="{419864AD-0CCB-4F8F-B492-769EDE0EEF25}" dt="2023-11-23T13:39:11.856" v="5399" actId="20577"/>
          <ac:spMkLst>
            <pc:docMk/>
            <pc:sldMk cId="490802020" sldId="2142532442"/>
            <ac:spMk id="9" creationId="{B766487E-9ACD-4696-B909-0BD529DF9077}"/>
          </ac:spMkLst>
        </pc:spChg>
        <pc:spChg chg="mod">
          <ac:chgData name="Daniel Margetic (SECURITY)" userId="ee2278a4-4fec-4cd0-81f2-44424f444fea" providerId="ADAL" clId="{419864AD-0CCB-4F8F-B492-769EDE0EEF25}" dt="2023-11-23T13:39:11.871" v="5401" actId="20577"/>
          <ac:spMkLst>
            <pc:docMk/>
            <pc:sldMk cId="490802020" sldId="2142532442"/>
            <ac:spMk id="10" creationId="{16C628AB-B86D-42DC-BED2-78A954B9C5FA}"/>
          </ac:spMkLst>
        </pc:spChg>
        <pc:cxnChg chg="mod">
          <ac:chgData name="Daniel Margetic (SECURITY)" userId="ee2278a4-4fec-4cd0-81f2-44424f444fea" providerId="ADAL" clId="{419864AD-0CCB-4F8F-B492-769EDE0EEF25}" dt="2023-11-23T13:39:11.834" v="5398"/>
          <ac:cxnSpMkLst>
            <pc:docMk/>
            <pc:sldMk cId="490802020" sldId="2142532442"/>
            <ac:cxnSpMk id="18" creationId="{28AA62ED-5C89-4E21-BEA3-D3CE68733D6D}"/>
          </ac:cxnSpMkLst>
        </pc:cxnChg>
      </pc:sldChg>
      <pc:sldChg chg="modSp add mod ord">
        <pc:chgData name="Daniel Margetic (SECURITY)" userId="ee2278a4-4fec-4cd0-81f2-44424f444fea" providerId="ADAL" clId="{419864AD-0CCB-4F8F-B492-769EDE0EEF25}" dt="2023-11-17T01:45:19.378" v="779" actId="20577"/>
        <pc:sldMkLst>
          <pc:docMk/>
          <pc:sldMk cId="2542149003" sldId="2142532442"/>
        </pc:sldMkLst>
        <pc:spChg chg="mod">
          <ac:chgData name="Daniel Margetic (SECURITY)" userId="ee2278a4-4fec-4cd0-81f2-44424f444fea" providerId="ADAL" clId="{419864AD-0CCB-4F8F-B492-769EDE0EEF25}" dt="2023-11-17T01:45:19.348" v="773" actId="20577"/>
          <ac:spMkLst>
            <pc:docMk/>
            <pc:sldMk cId="2542149003" sldId="2142532442"/>
            <ac:spMk id="4" creationId="{FD92F025-1776-4403-B9D2-623921B955C4}"/>
          </ac:spMkLst>
        </pc:spChg>
        <pc:spChg chg="mod">
          <ac:chgData name="Daniel Margetic (SECURITY)" userId="ee2278a4-4fec-4cd0-81f2-44424f444fea" providerId="ADAL" clId="{419864AD-0CCB-4F8F-B492-769EDE0EEF25}" dt="2023-11-17T01:45:19.370" v="778" actId="20577"/>
          <ac:spMkLst>
            <pc:docMk/>
            <pc:sldMk cId="2542149003" sldId="2142532442"/>
            <ac:spMk id="5" creationId="{26DAAD99-B0A4-4450-8DD7-E1274ABD2AC4}"/>
          </ac:spMkLst>
        </pc:spChg>
        <pc:spChg chg="mod">
          <ac:chgData name="Daniel Margetic (SECURITY)" userId="ee2278a4-4fec-4cd0-81f2-44424f444fea" providerId="ADAL" clId="{419864AD-0CCB-4F8F-B492-769EDE0EEF25}" dt="2023-11-17T01:45:19.355" v="774" actId="20577"/>
          <ac:spMkLst>
            <pc:docMk/>
            <pc:sldMk cId="2542149003" sldId="2142532442"/>
            <ac:spMk id="8" creationId="{4B5C319F-B8B1-45BD-9E8E-CE6EA54E14C4}"/>
          </ac:spMkLst>
        </pc:spChg>
        <pc:spChg chg="mod">
          <ac:chgData name="Daniel Margetic (SECURITY)" userId="ee2278a4-4fec-4cd0-81f2-44424f444fea" providerId="ADAL" clId="{419864AD-0CCB-4F8F-B492-769EDE0EEF25}" dt="2023-11-17T01:45:19.365" v="777" actId="20577"/>
          <ac:spMkLst>
            <pc:docMk/>
            <pc:sldMk cId="2542149003" sldId="2142532442"/>
            <ac:spMk id="9" creationId="{B766487E-9ACD-4696-B909-0BD529DF9077}"/>
          </ac:spMkLst>
        </pc:spChg>
        <pc:spChg chg="mod">
          <ac:chgData name="Daniel Margetic (SECURITY)" userId="ee2278a4-4fec-4cd0-81f2-44424f444fea" providerId="ADAL" clId="{419864AD-0CCB-4F8F-B492-769EDE0EEF25}" dt="2023-11-17T01:45:19.378" v="779" actId="20577"/>
          <ac:spMkLst>
            <pc:docMk/>
            <pc:sldMk cId="2542149003" sldId="2142532442"/>
            <ac:spMk id="10" creationId="{16C628AB-B86D-42DC-BED2-78A954B9C5FA}"/>
          </ac:spMkLst>
        </pc:spChg>
        <pc:cxnChg chg="mod">
          <ac:chgData name="Daniel Margetic (SECURITY)" userId="ee2278a4-4fec-4cd0-81f2-44424f444fea" providerId="ADAL" clId="{419864AD-0CCB-4F8F-B492-769EDE0EEF25}" dt="2023-11-17T01:45:19.359" v="776"/>
          <ac:cxnSpMkLst>
            <pc:docMk/>
            <pc:sldMk cId="2542149003" sldId="2142532442"/>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828655989" sldId="2142532442"/>
        </pc:sldMkLst>
        <pc:spChg chg="mod">
          <ac:chgData name="Daniel Margetic (SECURITY)" userId="ee2278a4-4fec-4cd0-81f2-44424f444fea" providerId="ADAL" clId="{419864AD-0CCB-4F8F-B492-769EDE0EEF25}" dt="2023-11-23T13:00:49.001" v="3648" actId="20577"/>
          <ac:spMkLst>
            <pc:docMk/>
            <pc:sldMk cId="2828655989" sldId="2142532442"/>
            <ac:spMk id="4" creationId="{FD92F025-1776-4403-B9D2-623921B955C4}"/>
          </ac:spMkLst>
        </pc:spChg>
        <pc:spChg chg="mod">
          <ac:chgData name="Daniel Margetic (SECURITY)" userId="ee2278a4-4fec-4cd0-81f2-44424f444fea" providerId="ADAL" clId="{419864AD-0CCB-4F8F-B492-769EDE0EEF25}" dt="2023-11-23T13:00:49.021" v="3653" actId="20577"/>
          <ac:spMkLst>
            <pc:docMk/>
            <pc:sldMk cId="2828655989" sldId="2142532442"/>
            <ac:spMk id="5" creationId="{26DAAD99-B0A4-4450-8DD7-E1274ABD2AC4}"/>
          </ac:spMkLst>
        </pc:spChg>
        <pc:spChg chg="mod">
          <ac:chgData name="Daniel Margetic (SECURITY)" userId="ee2278a4-4fec-4cd0-81f2-44424f444fea" providerId="ADAL" clId="{419864AD-0CCB-4F8F-B492-769EDE0EEF25}" dt="2023-11-23T13:00:49.001" v="3649" actId="20577"/>
          <ac:spMkLst>
            <pc:docMk/>
            <pc:sldMk cId="2828655989" sldId="2142532442"/>
            <ac:spMk id="8" creationId="{4B5C319F-B8B1-45BD-9E8E-CE6EA54E14C4}"/>
          </ac:spMkLst>
        </pc:spChg>
        <pc:spChg chg="mod">
          <ac:chgData name="Daniel Margetic (SECURITY)" userId="ee2278a4-4fec-4cd0-81f2-44424f444fea" providerId="ADAL" clId="{419864AD-0CCB-4F8F-B492-769EDE0EEF25}" dt="2023-11-23T13:00:49.018" v="3652" actId="20577"/>
          <ac:spMkLst>
            <pc:docMk/>
            <pc:sldMk cId="2828655989" sldId="2142532442"/>
            <ac:spMk id="9" creationId="{B766487E-9ACD-4696-B909-0BD529DF9077}"/>
          </ac:spMkLst>
        </pc:spChg>
        <pc:spChg chg="mod">
          <ac:chgData name="Daniel Margetic (SECURITY)" userId="ee2278a4-4fec-4cd0-81f2-44424f444fea" providerId="ADAL" clId="{419864AD-0CCB-4F8F-B492-769EDE0EEF25}" dt="2023-11-23T13:00:49.032" v="3654" actId="20577"/>
          <ac:spMkLst>
            <pc:docMk/>
            <pc:sldMk cId="2828655989" sldId="2142532442"/>
            <ac:spMk id="10" creationId="{16C628AB-B86D-42DC-BED2-78A954B9C5FA}"/>
          </ac:spMkLst>
        </pc:spChg>
        <pc:cxnChg chg="mod">
          <ac:chgData name="Daniel Margetic (SECURITY)" userId="ee2278a4-4fec-4cd0-81f2-44424f444fea" providerId="ADAL" clId="{419864AD-0CCB-4F8F-B492-769EDE0EEF25}" dt="2023-11-23T13:00:49.011" v="3651"/>
          <ac:cxnSpMkLst>
            <pc:docMk/>
            <pc:sldMk cId="2828655989" sldId="2142532442"/>
            <ac:cxnSpMk id="18" creationId="{28AA62ED-5C89-4E21-BEA3-D3CE68733D6D}"/>
          </ac:cxnSpMkLst>
        </pc:cxnChg>
      </pc:sldChg>
      <pc:sldChg chg="del">
        <pc:chgData name="Daniel Margetic (SECURITY)" userId="ee2278a4-4fec-4cd0-81f2-44424f444fea" providerId="ADAL" clId="{419864AD-0CCB-4F8F-B492-769EDE0EEF25}" dt="2023-11-20T18:47:25.067" v="780" actId="47"/>
        <pc:sldMkLst>
          <pc:docMk/>
          <pc:sldMk cId="3444378835" sldId="2142532442"/>
        </pc:sldMkLst>
      </pc:sldChg>
      <pc:sldChg chg="modSp add del mod ord">
        <pc:chgData name="Daniel Margetic (SECURITY)" userId="ee2278a4-4fec-4cd0-81f2-44424f444fea" providerId="ADAL" clId="{419864AD-0CCB-4F8F-B492-769EDE0EEF25}" dt="2023-11-22T02:13:22.894" v="2516" actId="47"/>
        <pc:sldMkLst>
          <pc:docMk/>
          <pc:sldMk cId="4236259599" sldId="2142532442"/>
        </pc:sldMkLst>
        <pc:spChg chg="mod">
          <ac:chgData name="Daniel Margetic (SECURITY)" userId="ee2278a4-4fec-4cd0-81f2-44424f444fea" providerId="ADAL" clId="{419864AD-0CCB-4F8F-B492-769EDE0EEF25}" dt="2023-11-22T02:10:12.153" v="2262" actId="20577"/>
          <ac:spMkLst>
            <pc:docMk/>
            <pc:sldMk cId="4236259599" sldId="2142532442"/>
            <ac:spMk id="4" creationId="{FD92F025-1776-4403-B9D2-623921B955C4}"/>
          </ac:spMkLst>
        </pc:spChg>
        <pc:spChg chg="mod">
          <ac:chgData name="Daniel Margetic (SECURITY)" userId="ee2278a4-4fec-4cd0-81f2-44424f444fea" providerId="ADAL" clId="{419864AD-0CCB-4F8F-B492-769EDE0EEF25}" dt="2023-11-22T02:10:12.176" v="2267" actId="20577"/>
          <ac:spMkLst>
            <pc:docMk/>
            <pc:sldMk cId="4236259599" sldId="2142532442"/>
            <ac:spMk id="5" creationId="{26DAAD99-B0A4-4450-8DD7-E1274ABD2AC4}"/>
          </ac:spMkLst>
        </pc:spChg>
        <pc:spChg chg="mod">
          <ac:chgData name="Daniel Margetic (SECURITY)" userId="ee2278a4-4fec-4cd0-81f2-44424f444fea" providerId="ADAL" clId="{419864AD-0CCB-4F8F-B492-769EDE0EEF25}" dt="2023-11-22T02:10:12.159" v="2263" actId="20577"/>
          <ac:spMkLst>
            <pc:docMk/>
            <pc:sldMk cId="4236259599" sldId="2142532442"/>
            <ac:spMk id="8" creationId="{4B5C319F-B8B1-45BD-9E8E-CE6EA54E14C4}"/>
          </ac:spMkLst>
        </pc:spChg>
        <pc:spChg chg="mod">
          <ac:chgData name="Daniel Margetic (SECURITY)" userId="ee2278a4-4fec-4cd0-81f2-44424f444fea" providerId="ADAL" clId="{419864AD-0CCB-4F8F-B492-769EDE0EEF25}" dt="2023-11-22T02:10:12.169" v="2266" actId="20577"/>
          <ac:spMkLst>
            <pc:docMk/>
            <pc:sldMk cId="4236259599" sldId="2142532442"/>
            <ac:spMk id="9" creationId="{B766487E-9ACD-4696-B909-0BD529DF9077}"/>
          </ac:spMkLst>
        </pc:spChg>
        <pc:spChg chg="mod">
          <ac:chgData name="Daniel Margetic (SECURITY)" userId="ee2278a4-4fec-4cd0-81f2-44424f444fea" providerId="ADAL" clId="{419864AD-0CCB-4F8F-B492-769EDE0EEF25}" dt="2023-11-22T02:10:12.185" v="2268" actId="20577"/>
          <ac:spMkLst>
            <pc:docMk/>
            <pc:sldMk cId="4236259599" sldId="2142532442"/>
            <ac:spMk id="10" creationId="{16C628AB-B86D-42DC-BED2-78A954B9C5FA}"/>
          </ac:spMkLst>
        </pc:spChg>
        <pc:cxnChg chg="mod">
          <ac:chgData name="Daniel Margetic (SECURITY)" userId="ee2278a4-4fec-4cd0-81f2-44424f444fea" providerId="ADAL" clId="{419864AD-0CCB-4F8F-B492-769EDE0EEF25}" dt="2023-11-22T02:10:12.163" v="2265"/>
          <ac:cxnSpMkLst>
            <pc:docMk/>
            <pc:sldMk cId="4236259599" sldId="2142532442"/>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136345434" sldId="2142532443"/>
        </pc:sldMkLst>
        <pc:spChg chg="mod">
          <ac:chgData name="Daniel Margetic (SECURITY)" userId="ee2278a4-4fec-4cd0-81f2-44424f444fea" providerId="ADAL" clId="{419864AD-0CCB-4F8F-B492-769EDE0EEF25}" dt="2023-11-22T02:10:12.762" v="2272" actId="20577"/>
          <ac:spMkLst>
            <pc:docMk/>
            <pc:sldMk cId="136345434" sldId="2142532443"/>
            <ac:spMk id="4" creationId="{FD92F025-1776-4403-B9D2-623921B955C4}"/>
          </ac:spMkLst>
        </pc:spChg>
        <pc:spChg chg="mod">
          <ac:chgData name="Daniel Margetic (SECURITY)" userId="ee2278a4-4fec-4cd0-81f2-44424f444fea" providerId="ADAL" clId="{419864AD-0CCB-4F8F-B492-769EDE0EEF25}" dt="2023-11-22T02:10:12.785" v="2277" actId="20577"/>
          <ac:spMkLst>
            <pc:docMk/>
            <pc:sldMk cId="136345434" sldId="2142532443"/>
            <ac:spMk id="5" creationId="{26DAAD99-B0A4-4450-8DD7-E1274ABD2AC4}"/>
          </ac:spMkLst>
        </pc:spChg>
        <pc:spChg chg="mod">
          <ac:chgData name="Daniel Margetic (SECURITY)" userId="ee2278a4-4fec-4cd0-81f2-44424f444fea" providerId="ADAL" clId="{419864AD-0CCB-4F8F-B492-769EDE0EEF25}" dt="2023-11-22T02:10:12.767" v="2273" actId="20577"/>
          <ac:spMkLst>
            <pc:docMk/>
            <pc:sldMk cId="136345434" sldId="2142532443"/>
            <ac:spMk id="8" creationId="{4B5C319F-B8B1-45BD-9E8E-CE6EA54E14C4}"/>
          </ac:spMkLst>
        </pc:spChg>
        <pc:spChg chg="mod">
          <ac:chgData name="Daniel Margetic (SECURITY)" userId="ee2278a4-4fec-4cd0-81f2-44424f444fea" providerId="ADAL" clId="{419864AD-0CCB-4F8F-B492-769EDE0EEF25}" dt="2023-11-22T02:10:12.779" v="2276" actId="20577"/>
          <ac:spMkLst>
            <pc:docMk/>
            <pc:sldMk cId="136345434" sldId="2142532443"/>
            <ac:spMk id="9" creationId="{B766487E-9ACD-4696-B909-0BD529DF9077}"/>
          </ac:spMkLst>
        </pc:spChg>
        <pc:spChg chg="mod">
          <ac:chgData name="Daniel Margetic (SECURITY)" userId="ee2278a4-4fec-4cd0-81f2-44424f444fea" providerId="ADAL" clId="{419864AD-0CCB-4F8F-B492-769EDE0EEF25}" dt="2023-11-22T02:10:12.819" v="2278" actId="20577"/>
          <ac:spMkLst>
            <pc:docMk/>
            <pc:sldMk cId="136345434" sldId="2142532443"/>
            <ac:spMk id="10" creationId="{16C628AB-B86D-42DC-BED2-78A954B9C5FA}"/>
          </ac:spMkLst>
        </pc:spChg>
        <pc:cxnChg chg="mod">
          <ac:chgData name="Daniel Margetic (SECURITY)" userId="ee2278a4-4fec-4cd0-81f2-44424f444fea" providerId="ADAL" clId="{419864AD-0CCB-4F8F-B492-769EDE0EEF25}" dt="2023-11-22T02:10:12.771" v="2275"/>
          <ac:cxnSpMkLst>
            <pc:docMk/>
            <pc:sldMk cId="136345434" sldId="2142532443"/>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330088273" sldId="2142532443"/>
        </pc:sldMkLst>
        <pc:spChg chg="mod">
          <ac:chgData name="Daniel Margetic (SECURITY)" userId="ee2278a4-4fec-4cd0-81f2-44424f444fea" providerId="ADAL" clId="{419864AD-0CCB-4F8F-B492-769EDE0EEF25}" dt="2023-11-23T13:00:49.276" v="3658" actId="20577"/>
          <ac:spMkLst>
            <pc:docMk/>
            <pc:sldMk cId="330088273" sldId="2142532443"/>
            <ac:spMk id="4" creationId="{FD92F025-1776-4403-B9D2-623921B955C4}"/>
          </ac:spMkLst>
        </pc:spChg>
        <pc:spChg chg="mod">
          <ac:chgData name="Daniel Margetic (SECURITY)" userId="ee2278a4-4fec-4cd0-81f2-44424f444fea" providerId="ADAL" clId="{419864AD-0CCB-4F8F-B492-769EDE0EEF25}" dt="2023-11-23T13:00:49.297" v="3663" actId="20577"/>
          <ac:spMkLst>
            <pc:docMk/>
            <pc:sldMk cId="330088273" sldId="2142532443"/>
            <ac:spMk id="5" creationId="{26DAAD99-B0A4-4450-8DD7-E1274ABD2AC4}"/>
          </ac:spMkLst>
        </pc:spChg>
        <pc:spChg chg="mod">
          <ac:chgData name="Daniel Margetic (SECURITY)" userId="ee2278a4-4fec-4cd0-81f2-44424f444fea" providerId="ADAL" clId="{419864AD-0CCB-4F8F-B492-769EDE0EEF25}" dt="2023-11-23T13:00:49.286" v="3659" actId="20577"/>
          <ac:spMkLst>
            <pc:docMk/>
            <pc:sldMk cId="330088273" sldId="2142532443"/>
            <ac:spMk id="8" creationId="{4B5C319F-B8B1-45BD-9E8E-CE6EA54E14C4}"/>
          </ac:spMkLst>
        </pc:spChg>
        <pc:spChg chg="mod">
          <ac:chgData name="Daniel Margetic (SECURITY)" userId="ee2278a4-4fec-4cd0-81f2-44424f444fea" providerId="ADAL" clId="{419864AD-0CCB-4F8F-B492-769EDE0EEF25}" dt="2023-11-23T13:00:49.297" v="3662" actId="20577"/>
          <ac:spMkLst>
            <pc:docMk/>
            <pc:sldMk cId="330088273" sldId="2142532443"/>
            <ac:spMk id="9" creationId="{B766487E-9ACD-4696-B909-0BD529DF9077}"/>
          </ac:spMkLst>
        </pc:spChg>
        <pc:spChg chg="mod">
          <ac:chgData name="Daniel Margetic (SECURITY)" userId="ee2278a4-4fec-4cd0-81f2-44424f444fea" providerId="ADAL" clId="{419864AD-0CCB-4F8F-B492-769EDE0EEF25}" dt="2023-11-23T13:00:49.307" v="3664" actId="20577"/>
          <ac:spMkLst>
            <pc:docMk/>
            <pc:sldMk cId="330088273" sldId="2142532443"/>
            <ac:spMk id="10" creationId="{16C628AB-B86D-42DC-BED2-78A954B9C5FA}"/>
          </ac:spMkLst>
        </pc:spChg>
        <pc:cxnChg chg="mod">
          <ac:chgData name="Daniel Margetic (SECURITY)" userId="ee2278a4-4fec-4cd0-81f2-44424f444fea" providerId="ADAL" clId="{419864AD-0CCB-4F8F-B492-769EDE0EEF25}" dt="2023-11-23T13:00:49.286" v="3661"/>
          <ac:cxnSpMkLst>
            <pc:docMk/>
            <pc:sldMk cId="330088273" sldId="2142532443"/>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4150259133" sldId="2142532443"/>
        </pc:sldMkLst>
        <pc:spChg chg="mod">
          <ac:chgData name="Daniel Margetic (SECURITY)" userId="ee2278a4-4fec-4cd0-81f2-44424f444fea" providerId="ADAL" clId="{419864AD-0CCB-4F8F-B492-769EDE0EEF25}" dt="2023-11-23T13:39:12.237" v="5405" actId="20577"/>
          <ac:spMkLst>
            <pc:docMk/>
            <pc:sldMk cId="4150259133" sldId="2142532443"/>
            <ac:spMk id="4" creationId="{FD92F025-1776-4403-B9D2-623921B955C4}"/>
          </ac:spMkLst>
        </pc:spChg>
        <pc:spChg chg="mod">
          <ac:chgData name="Daniel Margetic (SECURITY)" userId="ee2278a4-4fec-4cd0-81f2-44424f444fea" providerId="ADAL" clId="{419864AD-0CCB-4F8F-B492-769EDE0EEF25}" dt="2023-11-23T13:39:12.251" v="5410" actId="20577"/>
          <ac:spMkLst>
            <pc:docMk/>
            <pc:sldMk cId="4150259133" sldId="2142532443"/>
            <ac:spMk id="5" creationId="{26DAAD99-B0A4-4450-8DD7-E1274ABD2AC4}"/>
          </ac:spMkLst>
        </pc:spChg>
        <pc:spChg chg="mod">
          <ac:chgData name="Daniel Margetic (SECURITY)" userId="ee2278a4-4fec-4cd0-81f2-44424f444fea" providerId="ADAL" clId="{419864AD-0CCB-4F8F-B492-769EDE0EEF25}" dt="2023-11-23T13:39:12.241" v="5406" actId="20577"/>
          <ac:spMkLst>
            <pc:docMk/>
            <pc:sldMk cId="4150259133" sldId="2142532443"/>
            <ac:spMk id="8" creationId="{4B5C319F-B8B1-45BD-9E8E-CE6EA54E14C4}"/>
          </ac:spMkLst>
        </pc:spChg>
        <pc:spChg chg="mod">
          <ac:chgData name="Daniel Margetic (SECURITY)" userId="ee2278a4-4fec-4cd0-81f2-44424f444fea" providerId="ADAL" clId="{419864AD-0CCB-4F8F-B492-769EDE0EEF25}" dt="2023-11-23T13:39:12.251" v="5409" actId="20577"/>
          <ac:spMkLst>
            <pc:docMk/>
            <pc:sldMk cId="4150259133" sldId="2142532443"/>
            <ac:spMk id="9" creationId="{B766487E-9ACD-4696-B909-0BD529DF9077}"/>
          </ac:spMkLst>
        </pc:spChg>
        <pc:spChg chg="mod">
          <ac:chgData name="Daniel Margetic (SECURITY)" userId="ee2278a4-4fec-4cd0-81f2-44424f444fea" providerId="ADAL" clId="{419864AD-0CCB-4F8F-B492-769EDE0EEF25}" dt="2023-11-23T13:39:12.260" v="5411" actId="20577"/>
          <ac:spMkLst>
            <pc:docMk/>
            <pc:sldMk cId="4150259133" sldId="2142532443"/>
            <ac:spMk id="10" creationId="{16C628AB-B86D-42DC-BED2-78A954B9C5FA}"/>
          </ac:spMkLst>
        </pc:spChg>
        <pc:cxnChg chg="mod">
          <ac:chgData name="Daniel Margetic (SECURITY)" userId="ee2278a4-4fec-4cd0-81f2-44424f444fea" providerId="ADAL" clId="{419864AD-0CCB-4F8F-B492-769EDE0EEF25}" dt="2023-11-23T13:39:12.244" v="5408"/>
          <ac:cxnSpMkLst>
            <pc:docMk/>
            <pc:sldMk cId="4150259133" sldId="2142532443"/>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406854870" sldId="2142532444"/>
        </pc:sldMkLst>
        <pc:spChg chg="mod">
          <ac:chgData name="Daniel Margetic (SECURITY)" userId="ee2278a4-4fec-4cd0-81f2-44424f444fea" providerId="ADAL" clId="{419864AD-0CCB-4F8F-B492-769EDE0EEF25}" dt="2023-11-22T02:10:12.989" v="2282" actId="20577"/>
          <ac:spMkLst>
            <pc:docMk/>
            <pc:sldMk cId="406854870" sldId="2142532444"/>
            <ac:spMk id="4" creationId="{FD92F025-1776-4403-B9D2-623921B955C4}"/>
          </ac:spMkLst>
        </pc:spChg>
        <pc:spChg chg="mod">
          <ac:chgData name="Daniel Margetic (SECURITY)" userId="ee2278a4-4fec-4cd0-81f2-44424f444fea" providerId="ADAL" clId="{419864AD-0CCB-4F8F-B492-769EDE0EEF25}" dt="2023-11-22T02:10:13.011" v="2287" actId="20577"/>
          <ac:spMkLst>
            <pc:docMk/>
            <pc:sldMk cId="406854870" sldId="2142532444"/>
            <ac:spMk id="5" creationId="{26DAAD99-B0A4-4450-8DD7-E1274ABD2AC4}"/>
          </ac:spMkLst>
        </pc:spChg>
        <pc:spChg chg="mod">
          <ac:chgData name="Daniel Margetic (SECURITY)" userId="ee2278a4-4fec-4cd0-81f2-44424f444fea" providerId="ADAL" clId="{419864AD-0CCB-4F8F-B492-769EDE0EEF25}" dt="2023-11-22T02:10:12.995" v="2283" actId="20577"/>
          <ac:spMkLst>
            <pc:docMk/>
            <pc:sldMk cId="406854870" sldId="2142532444"/>
            <ac:spMk id="8" creationId="{4B5C319F-B8B1-45BD-9E8E-CE6EA54E14C4}"/>
          </ac:spMkLst>
        </pc:spChg>
        <pc:spChg chg="mod">
          <ac:chgData name="Daniel Margetic (SECURITY)" userId="ee2278a4-4fec-4cd0-81f2-44424f444fea" providerId="ADAL" clId="{419864AD-0CCB-4F8F-B492-769EDE0EEF25}" dt="2023-11-22T02:10:13.004" v="2286" actId="20577"/>
          <ac:spMkLst>
            <pc:docMk/>
            <pc:sldMk cId="406854870" sldId="2142532444"/>
            <ac:spMk id="9" creationId="{B766487E-9ACD-4696-B909-0BD529DF9077}"/>
          </ac:spMkLst>
        </pc:spChg>
        <pc:spChg chg="mod">
          <ac:chgData name="Daniel Margetic (SECURITY)" userId="ee2278a4-4fec-4cd0-81f2-44424f444fea" providerId="ADAL" clId="{419864AD-0CCB-4F8F-B492-769EDE0EEF25}" dt="2023-11-22T02:10:13.019" v="2288" actId="20577"/>
          <ac:spMkLst>
            <pc:docMk/>
            <pc:sldMk cId="406854870" sldId="2142532444"/>
            <ac:spMk id="10" creationId="{16C628AB-B86D-42DC-BED2-78A954B9C5FA}"/>
          </ac:spMkLst>
        </pc:spChg>
        <pc:cxnChg chg="mod">
          <ac:chgData name="Daniel Margetic (SECURITY)" userId="ee2278a4-4fec-4cd0-81f2-44424f444fea" providerId="ADAL" clId="{419864AD-0CCB-4F8F-B492-769EDE0EEF25}" dt="2023-11-22T02:10:12.999" v="2285"/>
          <ac:cxnSpMkLst>
            <pc:docMk/>
            <pc:sldMk cId="406854870" sldId="2142532444"/>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337451836" sldId="2142532444"/>
        </pc:sldMkLst>
        <pc:spChg chg="mod">
          <ac:chgData name="Daniel Margetic (SECURITY)" userId="ee2278a4-4fec-4cd0-81f2-44424f444fea" providerId="ADAL" clId="{419864AD-0CCB-4F8F-B492-769EDE0EEF25}" dt="2023-11-23T13:39:12.433" v="5415" actId="20577"/>
          <ac:spMkLst>
            <pc:docMk/>
            <pc:sldMk cId="3337451836" sldId="2142532444"/>
            <ac:spMk id="4" creationId="{FD92F025-1776-4403-B9D2-623921B955C4}"/>
          </ac:spMkLst>
        </pc:spChg>
        <pc:spChg chg="mod">
          <ac:chgData name="Daniel Margetic (SECURITY)" userId="ee2278a4-4fec-4cd0-81f2-44424f444fea" providerId="ADAL" clId="{419864AD-0CCB-4F8F-B492-769EDE0EEF25}" dt="2023-11-23T13:39:12.452" v="5420" actId="20577"/>
          <ac:spMkLst>
            <pc:docMk/>
            <pc:sldMk cId="3337451836" sldId="2142532444"/>
            <ac:spMk id="5" creationId="{26DAAD99-B0A4-4450-8DD7-E1274ABD2AC4}"/>
          </ac:spMkLst>
        </pc:spChg>
        <pc:spChg chg="mod">
          <ac:chgData name="Daniel Margetic (SECURITY)" userId="ee2278a4-4fec-4cd0-81f2-44424f444fea" providerId="ADAL" clId="{419864AD-0CCB-4F8F-B492-769EDE0EEF25}" dt="2023-11-23T13:39:12.438" v="5416" actId="20577"/>
          <ac:spMkLst>
            <pc:docMk/>
            <pc:sldMk cId="3337451836" sldId="2142532444"/>
            <ac:spMk id="8" creationId="{4B5C319F-B8B1-45BD-9E8E-CE6EA54E14C4}"/>
          </ac:spMkLst>
        </pc:spChg>
        <pc:spChg chg="mod">
          <ac:chgData name="Daniel Margetic (SECURITY)" userId="ee2278a4-4fec-4cd0-81f2-44424f444fea" providerId="ADAL" clId="{419864AD-0CCB-4F8F-B492-769EDE0EEF25}" dt="2023-11-23T13:39:12.446" v="5419" actId="20577"/>
          <ac:spMkLst>
            <pc:docMk/>
            <pc:sldMk cId="3337451836" sldId="2142532444"/>
            <ac:spMk id="9" creationId="{B766487E-9ACD-4696-B909-0BD529DF9077}"/>
          </ac:spMkLst>
        </pc:spChg>
        <pc:spChg chg="mod">
          <ac:chgData name="Daniel Margetic (SECURITY)" userId="ee2278a4-4fec-4cd0-81f2-44424f444fea" providerId="ADAL" clId="{419864AD-0CCB-4F8F-B492-769EDE0EEF25}" dt="2023-11-23T13:39:12.459" v="5421" actId="20577"/>
          <ac:spMkLst>
            <pc:docMk/>
            <pc:sldMk cId="3337451836" sldId="2142532444"/>
            <ac:spMk id="10" creationId="{16C628AB-B86D-42DC-BED2-78A954B9C5FA}"/>
          </ac:spMkLst>
        </pc:spChg>
        <pc:cxnChg chg="mod">
          <ac:chgData name="Daniel Margetic (SECURITY)" userId="ee2278a4-4fec-4cd0-81f2-44424f444fea" providerId="ADAL" clId="{419864AD-0CCB-4F8F-B492-769EDE0EEF25}" dt="2023-11-23T13:39:12.441" v="5418"/>
          <ac:cxnSpMkLst>
            <pc:docMk/>
            <pc:sldMk cId="3337451836" sldId="2142532444"/>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3992696360" sldId="2142532444"/>
        </pc:sldMkLst>
        <pc:spChg chg="mod">
          <ac:chgData name="Daniel Margetic (SECURITY)" userId="ee2278a4-4fec-4cd0-81f2-44424f444fea" providerId="ADAL" clId="{419864AD-0CCB-4F8F-B492-769EDE0EEF25}" dt="2023-11-23T13:00:49.691" v="3668" actId="20577"/>
          <ac:spMkLst>
            <pc:docMk/>
            <pc:sldMk cId="3992696360" sldId="2142532444"/>
            <ac:spMk id="4" creationId="{FD92F025-1776-4403-B9D2-623921B955C4}"/>
          </ac:spMkLst>
        </pc:spChg>
        <pc:spChg chg="mod">
          <ac:chgData name="Daniel Margetic (SECURITY)" userId="ee2278a4-4fec-4cd0-81f2-44424f444fea" providerId="ADAL" clId="{419864AD-0CCB-4F8F-B492-769EDE0EEF25}" dt="2023-11-23T13:00:49.711" v="3673" actId="20577"/>
          <ac:spMkLst>
            <pc:docMk/>
            <pc:sldMk cId="3992696360" sldId="2142532444"/>
            <ac:spMk id="5" creationId="{26DAAD99-B0A4-4450-8DD7-E1274ABD2AC4}"/>
          </ac:spMkLst>
        </pc:spChg>
        <pc:spChg chg="mod">
          <ac:chgData name="Daniel Margetic (SECURITY)" userId="ee2278a4-4fec-4cd0-81f2-44424f444fea" providerId="ADAL" clId="{419864AD-0CCB-4F8F-B492-769EDE0EEF25}" dt="2023-11-23T13:00:49.702" v="3669" actId="20577"/>
          <ac:spMkLst>
            <pc:docMk/>
            <pc:sldMk cId="3992696360" sldId="2142532444"/>
            <ac:spMk id="8" creationId="{4B5C319F-B8B1-45BD-9E8E-CE6EA54E14C4}"/>
          </ac:spMkLst>
        </pc:spChg>
        <pc:spChg chg="mod">
          <ac:chgData name="Daniel Margetic (SECURITY)" userId="ee2278a4-4fec-4cd0-81f2-44424f444fea" providerId="ADAL" clId="{419864AD-0CCB-4F8F-B492-769EDE0EEF25}" dt="2023-11-23T13:00:49.711" v="3672" actId="20577"/>
          <ac:spMkLst>
            <pc:docMk/>
            <pc:sldMk cId="3992696360" sldId="2142532444"/>
            <ac:spMk id="9" creationId="{B766487E-9ACD-4696-B909-0BD529DF9077}"/>
          </ac:spMkLst>
        </pc:spChg>
        <pc:spChg chg="mod">
          <ac:chgData name="Daniel Margetic (SECURITY)" userId="ee2278a4-4fec-4cd0-81f2-44424f444fea" providerId="ADAL" clId="{419864AD-0CCB-4F8F-B492-769EDE0EEF25}" dt="2023-11-23T13:00:49.711" v="3674" actId="20577"/>
          <ac:spMkLst>
            <pc:docMk/>
            <pc:sldMk cId="3992696360" sldId="2142532444"/>
            <ac:spMk id="10" creationId="{16C628AB-B86D-42DC-BED2-78A954B9C5FA}"/>
          </ac:spMkLst>
        </pc:spChg>
        <pc:cxnChg chg="mod">
          <ac:chgData name="Daniel Margetic (SECURITY)" userId="ee2278a4-4fec-4cd0-81f2-44424f444fea" providerId="ADAL" clId="{419864AD-0CCB-4F8F-B492-769EDE0EEF25}" dt="2023-11-23T13:00:49.702" v="3671"/>
          <ac:cxnSpMkLst>
            <pc:docMk/>
            <pc:sldMk cId="3992696360" sldId="2142532444"/>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685288676" sldId="2142532445"/>
        </pc:sldMkLst>
        <pc:spChg chg="mod">
          <ac:chgData name="Daniel Margetic (SECURITY)" userId="ee2278a4-4fec-4cd0-81f2-44424f444fea" providerId="ADAL" clId="{419864AD-0CCB-4F8F-B492-769EDE0EEF25}" dt="2023-11-22T02:10:13.469" v="2292" actId="20577"/>
          <ac:spMkLst>
            <pc:docMk/>
            <pc:sldMk cId="685288676" sldId="2142532445"/>
            <ac:spMk id="4" creationId="{FD92F025-1776-4403-B9D2-623921B955C4}"/>
          </ac:spMkLst>
        </pc:spChg>
        <pc:spChg chg="mod">
          <ac:chgData name="Daniel Margetic (SECURITY)" userId="ee2278a4-4fec-4cd0-81f2-44424f444fea" providerId="ADAL" clId="{419864AD-0CCB-4F8F-B492-769EDE0EEF25}" dt="2023-11-22T02:10:13.497" v="2297" actId="20577"/>
          <ac:spMkLst>
            <pc:docMk/>
            <pc:sldMk cId="685288676" sldId="2142532445"/>
            <ac:spMk id="5" creationId="{26DAAD99-B0A4-4450-8DD7-E1274ABD2AC4}"/>
          </ac:spMkLst>
        </pc:spChg>
        <pc:spChg chg="mod">
          <ac:chgData name="Daniel Margetic (SECURITY)" userId="ee2278a4-4fec-4cd0-81f2-44424f444fea" providerId="ADAL" clId="{419864AD-0CCB-4F8F-B492-769EDE0EEF25}" dt="2023-11-22T02:10:13.477" v="2293" actId="20577"/>
          <ac:spMkLst>
            <pc:docMk/>
            <pc:sldMk cId="685288676" sldId="2142532445"/>
            <ac:spMk id="8" creationId="{4B5C319F-B8B1-45BD-9E8E-CE6EA54E14C4}"/>
          </ac:spMkLst>
        </pc:spChg>
        <pc:spChg chg="mod">
          <ac:chgData name="Daniel Margetic (SECURITY)" userId="ee2278a4-4fec-4cd0-81f2-44424f444fea" providerId="ADAL" clId="{419864AD-0CCB-4F8F-B492-769EDE0EEF25}" dt="2023-11-22T02:10:13.489" v="2296" actId="20577"/>
          <ac:spMkLst>
            <pc:docMk/>
            <pc:sldMk cId="685288676" sldId="2142532445"/>
            <ac:spMk id="9" creationId="{B766487E-9ACD-4696-B909-0BD529DF9077}"/>
          </ac:spMkLst>
        </pc:spChg>
        <pc:spChg chg="mod">
          <ac:chgData name="Daniel Margetic (SECURITY)" userId="ee2278a4-4fec-4cd0-81f2-44424f444fea" providerId="ADAL" clId="{419864AD-0CCB-4F8F-B492-769EDE0EEF25}" dt="2023-11-22T02:10:13.506" v="2298" actId="20577"/>
          <ac:spMkLst>
            <pc:docMk/>
            <pc:sldMk cId="685288676" sldId="2142532445"/>
            <ac:spMk id="10" creationId="{16C628AB-B86D-42DC-BED2-78A954B9C5FA}"/>
          </ac:spMkLst>
        </pc:spChg>
        <pc:cxnChg chg="mod">
          <ac:chgData name="Daniel Margetic (SECURITY)" userId="ee2278a4-4fec-4cd0-81f2-44424f444fea" providerId="ADAL" clId="{419864AD-0CCB-4F8F-B492-769EDE0EEF25}" dt="2023-11-22T02:10:13.482" v="2295"/>
          <ac:cxnSpMkLst>
            <pc:docMk/>
            <pc:sldMk cId="685288676" sldId="2142532445"/>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2285594527" sldId="2142532445"/>
        </pc:sldMkLst>
        <pc:spChg chg="mod">
          <ac:chgData name="Daniel Margetic (SECURITY)" userId="ee2278a4-4fec-4cd0-81f2-44424f444fea" providerId="ADAL" clId="{419864AD-0CCB-4F8F-B492-769EDE0EEF25}" dt="2023-11-23T13:39:12.831" v="5425" actId="20577"/>
          <ac:spMkLst>
            <pc:docMk/>
            <pc:sldMk cId="2285594527" sldId="2142532445"/>
            <ac:spMk id="4" creationId="{FD92F025-1776-4403-B9D2-623921B955C4}"/>
          </ac:spMkLst>
        </pc:spChg>
        <pc:spChg chg="mod">
          <ac:chgData name="Daniel Margetic (SECURITY)" userId="ee2278a4-4fec-4cd0-81f2-44424f444fea" providerId="ADAL" clId="{419864AD-0CCB-4F8F-B492-769EDE0EEF25}" dt="2023-11-23T13:39:12.848" v="5430" actId="20577"/>
          <ac:spMkLst>
            <pc:docMk/>
            <pc:sldMk cId="2285594527" sldId="2142532445"/>
            <ac:spMk id="5" creationId="{26DAAD99-B0A4-4450-8DD7-E1274ABD2AC4}"/>
          </ac:spMkLst>
        </pc:spChg>
        <pc:spChg chg="mod">
          <ac:chgData name="Daniel Margetic (SECURITY)" userId="ee2278a4-4fec-4cd0-81f2-44424f444fea" providerId="ADAL" clId="{419864AD-0CCB-4F8F-B492-769EDE0EEF25}" dt="2023-11-23T13:39:12.833" v="5426" actId="20577"/>
          <ac:spMkLst>
            <pc:docMk/>
            <pc:sldMk cId="2285594527" sldId="2142532445"/>
            <ac:spMk id="8" creationId="{4B5C319F-B8B1-45BD-9E8E-CE6EA54E14C4}"/>
          </ac:spMkLst>
        </pc:spChg>
        <pc:spChg chg="mod">
          <ac:chgData name="Daniel Margetic (SECURITY)" userId="ee2278a4-4fec-4cd0-81f2-44424f444fea" providerId="ADAL" clId="{419864AD-0CCB-4F8F-B492-769EDE0EEF25}" dt="2023-11-23T13:39:12.833" v="5429" actId="20577"/>
          <ac:spMkLst>
            <pc:docMk/>
            <pc:sldMk cId="2285594527" sldId="2142532445"/>
            <ac:spMk id="9" creationId="{B766487E-9ACD-4696-B909-0BD529DF9077}"/>
          </ac:spMkLst>
        </pc:spChg>
        <pc:spChg chg="mod">
          <ac:chgData name="Daniel Margetic (SECURITY)" userId="ee2278a4-4fec-4cd0-81f2-44424f444fea" providerId="ADAL" clId="{419864AD-0CCB-4F8F-B492-769EDE0EEF25}" dt="2023-11-23T13:39:12.849" v="5431" actId="20577"/>
          <ac:spMkLst>
            <pc:docMk/>
            <pc:sldMk cId="2285594527" sldId="2142532445"/>
            <ac:spMk id="10" creationId="{16C628AB-B86D-42DC-BED2-78A954B9C5FA}"/>
          </ac:spMkLst>
        </pc:spChg>
        <pc:cxnChg chg="mod">
          <ac:chgData name="Daniel Margetic (SECURITY)" userId="ee2278a4-4fec-4cd0-81f2-44424f444fea" providerId="ADAL" clId="{419864AD-0CCB-4F8F-B492-769EDE0EEF25}" dt="2023-11-23T13:39:12.833" v="5428"/>
          <ac:cxnSpMkLst>
            <pc:docMk/>
            <pc:sldMk cId="2285594527" sldId="2142532445"/>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3017495529" sldId="2142532445"/>
        </pc:sldMkLst>
        <pc:spChg chg="mod">
          <ac:chgData name="Daniel Margetic (SECURITY)" userId="ee2278a4-4fec-4cd0-81f2-44424f444fea" providerId="ADAL" clId="{419864AD-0CCB-4F8F-B492-769EDE0EEF25}" dt="2023-11-23T13:00:50.015" v="3678" actId="20577"/>
          <ac:spMkLst>
            <pc:docMk/>
            <pc:sldMk cId="3017495529" sldId="2142532445"/>
            <ac:spMk id="4" creationId="{FD92F025-1776-4403-B9D2-623921B955C4}"/>
          </ac:spMkLst>
        </pc:spChg>
        <pc:spChg chg="mod">
          <ac:chgData name="Daniel Margetic (SECURITY)" userId="ee2278a4-4fec-4cd0-81f2-44424f444fea" providerId="ADAL" clId="{419864AD-0CCB-4F8F-B492-769EDE0EEF25}" dt="2023-11-23T13:00:50.057" v="3683" actId="20577"/>
          <ac:spMkLst>
            <pc:docMk/>
            <pc:sldMk cId="3017495529" sldId="2142532445"/>
            <ac:spMk id="5" creationId="{26DAAD99-B0A4-4450-8DD7-E1274ABD2AC4}"/>
          </ac:spMkLst>
        </pc:spChg>
        <pc:spChg chg="mod">
          <ac:chgData name="Daniel Margetic (SECURITY)" userId="ee2278a4-4fec-4cd0-81f2-44424f444fea" providerId="ADAL" clId="{419864AD-0CCB-4F8F-B492-769EDE0EEF25}" dt="2023-11-23T13:00:50.015" v="3679" actId="20577"/>
          <ac:spMkLst>
            <pc:docMk/>
            <pc:sldMk cId="3017495529" sldId="2142532445"/>
            <ac:spMk id="8" creationId="{4B5C319F-B8B1-45BD-9E8E-CE6EA54E14C4}"/>
          </ac:spMkLst>
        </pc:spChg>
        <pc:spChg chg="mod">
          <ac:chgData name="Daniel Margetic (SECURITY)" userId="ee2278a4-4fec-4cd0-81f2-44424f444fea" providerId="ADAL" clId="{419864AD-0CCB-4F8F-B492-769EDE0EEF25}" dt="2023-11-23T13:00:50.046" v="3682" actId="20577"/>
          <ac:spMkLst>
            <pc:docMk/>
            <pc:sldMk cId="3017495529" sldId="2142532445"/>
            <ac:spMk id="9" creationId="{B766487E-9ACD-4696-B909-0BD529DF9077}"/>
          </ac:spMkLst>
        </pc:spChg>
        <pc:spChg chg="mod">
          <ac:chgData name="Daniel Margetic (SECURITY)" userId="ee2278a4-4fec-4cd0-81f2-44424f444fea" providerId="ADAL" clId="{419864AD-0CCB-4F8F-B492-769EDE0EEF25}" dt="2023-11-23T13:00:50.057" v="3684" actId="20577"/>
          <ac:spMkLst>
            <pc:docMk/>
            <pc:sldMk cId="3017495529" sldId="2142532445"/>
            <ac:spMk id="10" creationId="{16C628AB-B86D-42DC-BED2-78A954B9C5FA}"/>
          </ac:spMkLst>
        </pc:spChg>
        <pc:cxnChg chg="mod">
          <ac:chgData name="Daniel Margetic (SECURITY)" userId="ee2278a4-4fec-4cd0-81f2-44424f444fea" providerId="ADAL" clId="{419864AD-0CCB-4F8F-B492-769EDE0EEF25}" dt="2023-11-23T13:00:50.046" v="3681"/>
          <ac:cxnSpMkLst>
            <pc:docMk/>
            <pc:sldMk cId="3017495529" sldId="2142532445"/>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618000898" sldId="2142532446"/>
        </pc:sldMkLst>
        <pc:spChg chg="mod">
          <ac:chgData name="Daniel Margetic (SECURITY)" userId="ee2278a4-4fec-4cd0-81f2-44424f444fea" providerId="ADAL" clId="{419864AD-0CCB-4F8F-B492-769EDE0EEF25}" dt="2023-11-23T13:00:50.268" v="3688" actId="20577"/>
          <ac:spMkLst>
            <pc:docMk/>
            <pc:sldMk cId="2618000898" sldId="2142532446"/>
            <ac:spMk id="4" creationId="{FD92F025-1776-4403-B9D2-623921B955C4}"/>
          </ac:spMkLst>
        </pc:spChg>
        <pc:spChg chg="mod">
          <ac:chgData name="Daniel Margetic (SECURITY)" userId="ee2278a4-4fec-4cd0-81f2-44424f444fea" providerId="ADAL" clId="{419864AD-0CCB-4F8F-B492-769EDE0EEF25}" dt="2023-11-23T13:00:50.290" v="3693" actId="20577"/>
          <ac:spMkLst>
            <pc:docMk/>
            <pc:sldMk cId="2618000898" sldId="2142532446"/>
            <ac:spMk id="5" creationId="{26DAAD99-B0A4-4450-8DD7-E1274ABD2AC4}"/>
          </ac:spMkLst>
        </pc:spChg>
        <pc:spChg chg="mod">
          <ac:chgData name="Daniel Margetic (SECURITY)" userId="ee2278a4-4fec-4cd0-81f2-44424f444fea" providerId="ADAL" clId="{419864AD-0CCB-4F8F-B492-769EDE0EEF25}" dt="2023-11-23T13:00:50.268" v="3689" actId="20577"/>
          <ac:spMkLst>
            <pc:docMk/>
            <pc:sldMk cId="2618000898" sldId="2142532446"/>
            <ac:spMk id="8" creationId="{4B5C319F-B8B1-45BD-9E8E-CE6EA54E14C4}"/>
          </ac:spMkLst>
        </pc:spChg>
        <pc:spChg chg="mod">
          <ac:chgData name="Daniel Margetic (SECURITY)" userId="ee2278a4-4fec-4cd0-81f2-44424f444fea" providerId="ADAL" clId="{419864AD-0CCB-4F8F-B492-769EDE0EEF25}" dt="2023-11-23T13:00:50.279" v="3692" actId="20577"/>
          <ac:spMkLst>
            <pc:docMk/>
            <pc:sldMk cId="2618000898" sldId="2142532446"/>
            <ac:spMk id="9" creationId="{B766487E-9ACD-4696-B909-0BD529DF9077}"/>
          </ac:spMkLst>
        </pc:spChg>
        <pc:spChg chg="mod">
          <ac:chgData name="Daniel Margetic (SECURITY)" userId="ee2278a4-4fec-4cd0-81f2-44424f444fea" providerId="ADAL" clId="{419864AD-0CCB-4F8F-B492-769EDE0EEF25}" dt="2023-11-23T13:00:50.293" v="3694" actId="20577"/>
          <ac:spMkLst>
            <pc:docMk/>
            <pc:sldMk cId="2618000898" sldId="2142532446"/>
            <ac:spMk id="10" creationId="{16C628AB-B86D-42DC-BED2-78A954B9C5FA}"/>
          </ac:spMkLst>
        </pc:spChg>
        <pc:cxnChg chg="mod">
          <ac:chgData name="Daniel Margetic (SECURITY)" userId="ee2278a4-4fec-4cd0-81f2-44424f444fea" providerId="ADAL" clId="{419864AD-0CCB-4F8F-B492-769EDE0EEF25}" dt="2023-11-23T13:00:50.279" v="3691"/>
          <ac:cxnSpMkLst>
            <pc:docMk/>
            <pc:sldMk cId="2618000898" sldId="2142532446"/>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037260992" sldId="2142532446"/>
        </pc:sldMkLst>
        <pc:spChg chg="mod">
          <ac:chgData name="Daniel Margetic (SECURITY)" userId="ee2278a4-4fec-4cd0-81f2-44424f444fea" providerId="ADAL" clId="{419864AD-0CCB-4F8F-B492-769EDE0EEF25}" dt="2023-11-23T13:39:13.176" v="5435" actId="20577"/>
          <ac:spMkLst>
            <pc:docMk/>
            <pc:sldMk cId="3037260992" sldId="2142532446"/>
            <ac:spMk id="4" creationId="{FD92F025-1776-4403-B9D2-623921B955C4}"/>
          </ac:spMkLst>
        </pc:spChg>
        <pc:spChg chg="mod">
          <ac:chgData name="Daniel Margetic (SECURITY)" userId="ee2278a4-4fec-4cd0-81f2-44424f444fea" providerId="ADAL" clId="{419864AD-0CCB-4F8F-B492-769EDE0EEF25}" dt="2023-11-23T13:39:13.184" v="5440" actId="20577"/>
          <ac:spMkLst>
            <pc:docMk/>
            <pc:sldMk cId="3037260992" sldId="2142532446"/>
            <ac:spMk id="5" creationId="{26DAAD99-B0A4-4450-8DD7-E1274ABD2AC4}"/>
          </ac:spMkLst>
        </pc:spChg>
        <pc:spChg chg="mod">
          <ac:chgData name="Daniel Margetic (SECURITY)" userId="ee2278a4-4fec-4cd0-81f2-44424f444fea" providerId="ADAL" clId="{419864AD-0CCB-4F8F-B492-769EDE0EEF25}" dt="2023-11-23T13:39:13.180" v="5436" actId="20577"/>
          <ac:spMkLst>
            <pc:docMk/>
            <pc:sldMk cId="3037260992" sldId="2142532446"/>
            <ac:spMk id="8" creationId="{4B5C319F-B8B1-45BD-9E8E-CE6EA54E14C4}"/>
          </ac:spMkLst>
        </pc:spChg>
        <pc:spChg chg="mod">
          <ac:chgData name="Daniel Margetic (SECURITY)" userId="ee2278a4-4fec-4cd0-81f2-44424f444fea" providerId="ADAL" clId="{419864AD-0CCB-4F8F-B492-769EDE0EEF25}" dt="2023-11-23T13:39:13.184" v="5439" actId="20577"/>
          <ac:spMkLst>
            <pc:docMk/>
            <pc:sldMk cId="3037260992" sldId="2142532446"/>
            <ac:spMk id="9" creationId="{B766487E-9ACD-4696-B909-0BD529DF9077}"/>
          </ac:spMkLst>
        </pc:spChg>
        <pc:spChg chg="mod">
          <ac:chgData name="Daniel Margetic (SECURITY)" userId="ee2278a4-4fec-4cd0-81f2-44424f444fea" providerId="ADAL" clId="{419864AD-0CCB-4F8F-B492-769EDE0EEF25}" dt="2023-11-23T13:39:13.218" v="5441" actId="20577"/>
          <ac:spMkLst>
            <pc:docMk/>
            <pc:sldMk cId="3037260992" sldId="2142532446"/>
            <ac:spMk id="10" creationId="{16C628AB-B86D-42DC-BED2-78A954B9C5FA}"/>
          </ac:spMkLst>
        </pc:spChg>
        <pc:cxnChg chg="mod">
          <ac:chgData name="Daniel Margetic (SECURITY)" userId="ee2278a4-4fec-4cd0-81f2-44424f444fea" providerId="ADAL" clId="{419864AD-0CCB-4F8F-B492-769EDE0EEF25}" dt="2023-11-23T13:39:13.184" v="5438"/>
          <ac:cxnSpMkLst>
            <pc:docMk/>
            <pc:sldMk cId="3037260992" sldId="2142532446"/>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3670743380" sldId="2142532446"/>
        </pc:sldMkLst>
        <pc:spChg chg="mod">
          <ac:chgData name="Daniel Margetic (SECURITY)" userId="ee2278a4-4fec-4cd0-81f2-44424f444fea" providerId="ADAL" clId="{419864AD-0CCB-4F8F-B492-769EDE0EEF25}" dt="2023-11-22T02:10:13.906" v="2302" actId="20577"/>
          <ac:spMkLst>
            <pc:docMk/>
            <pc:sldMk cId="3670743380" sldId="2142532446"/>
            <ac:spMk id="4" creationId="{FD92F025-1776-4403-B9D2-623921B955C4}"/>
          </ac:spMkLst>
        </pc:spChg>
        <pc:spChg chg="mod">
          <ac:chgData name="Daniel Margetic (SECURITY)" userId="ee2278a4-4fec-4cd0-81f2-44424f444fea" providerId="ADAL" clId="{419864AD-0CCB-4F8F-B492-769EDE0EEF25}" dt="2023-11-22T02:10:13.954" v="2307" actId="20577"/>
          <ac:spMkLst>
            <pc:docMk/>
            <pc:sldMk cId="3670743380" sldId="2142532446"/>
            <ac:spMk id="5" creationId="{26DAAD99-B0A4-4450-8DD7-E1274ABD2AC4}"/>
          </ac:spMkLst>
        </pc:spChg>
        <pc:spChg chg="mod">
          <ac:chgData name="Daniel Margetic (SECURITY)" userId="ee2278a4-4fec-4cd0-81f2-44424f444fea" providerId="ADAL" clId="{419864AD-0CCB-4F8F-B492-769EDE0EEF25}" dt="2023-11-22T02:10:13.911" v="2303" actId="20577"/>
          <ac:spMkLst>
            <pc:docMk/>
            <pc:sldMk cId="3670743380" sldId="2142532446"/>
            <ac:spMk id="8" creationId="{4B5C319F-B8B1-45BD-9E8E-CE6EA54E14C4}"/>
          </ac:spMkLst>
        </pc:spChg>
        <pc:spChg chg="mod">
          <ac:chgData name="Daniel Margetic (SECURITY)" userId="ee2278a4-4fec-4cd0-81f2-44424f444fea" providerId="ADAL" clId="{419864AD-0CCB-4F8F-B492-769EDE0EEF25}" dt="2023-11-22T02:10:13.948" v="2306" actId="20577"/>
          <ac:spMkLst>
            <pc:docMk/>
            <pc:sldMk cId="3670743380" sldId="2142532446"/>
            <ac:spMk id="9" creationId="{B766487E-9ACD-4696-B909-0BD529DF9077}"/>
          </ac:spMkLst>
        </pc:spChg>
        <pc:spChg chg="mod">
          <ac:chgData name="Daniel Margetic (SECURITY)" userId="ee2278a4-4fec-4cd0-81f2-44424f444fea" providerId="ADAL" clId="{419864AD-0CCB-4F8F-B492-769EDE0EEF25}" dt="2023-11-22T02:10:13.963" v="2308" actId="20577"/>
          <ac:spMkLst>
            <pc:docMk/>
            <pc:sldMk cId="3670743380" sldId="2142532446"/>
            <ac:spMk id="10" creationId="{16C628AB-B86D-42DC-BED2-78A954B9C5FA}"/>
          </ac:spMkLst>
        </pc:spChg>
        <pc:cxnChg chg="mod">
          <ac:chgData name="Daniel Margetic (SECURITY)" userId="ee2278a4-4fec-4cd0-81f2-44424f444fea" providerId="ADAL" clId="{419864AD-0CCB-4F8F-B492-769EDE0EEF25}" dt="2023-11-22T02:10:13.915" v="2305"/>
          <ac:cxnSpMkLst>
            <pc:docMk/>
            <pc:sldMk cId="3670743380" sldId="2142532446"/>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131784091" sldId="2142532447"/>
        </pc:sldMkLst>
        <pc:spChg chg="mod">
          <ac:chgData name="Daniel Margetic (SECURITY)" userId="ee2278a4-4fec-4cd0-81f2-44424f444fea" providerId="ADAL" clId="{419864AD-0CCB-4F8F-B492-769EDE0EEF25}" dt="2023-11-23T13:39:13.645" v="5445" actId="20577"/>
          <ac:spMkLst>
            <pc:docMk/>
            <pc:sldMk cId="131784091" sldId="2142532447"/>
            <ac:spMk id="4" creationId="{FD92F025-1776-4403-B9D2-623921B955C4}"/>
          </ac:spMkLst>
        </pc:spChg>
        <pc:spChg chg="mod">
          <ac:chgData name="Daniel Margetic (SECURITY)" userId="ee2278a4-4fec-4cd0-81f2-44424f444fea" providerId="ADAL" clId="{419864AD-0CCB-4F8F-B492-769EDE0EEF25}" dt="2023-11-23T13:39:13.651" v="5450" actId="20577"/>
          <ac:spMkLst>
            <pc:docMk/>
            <pc:sldMk cId="131784091" sldId="2142532447"/>
            <ac:spMk id="5" creationId="{26DAAD99-B0A4-4450-8DD7-E1274ABD2AC4}"/>
          </ac:spMkLst>
        </pc:spChg>
        <pc:spChg chg="mod">
          <ac:chgData name="Daniel Margetic (SECURITY)" userId="ee2278a4-4fec-4cd0-81f2-44424f444fea" providerId="ADAL" clId="{419864AD-0CCB-4F8F-B492-769EDE0EEF25}" dt="2023-11-23T13:39:13.649" v="5446" actId="20577"/>
          <ac:spMkLst>
            <pc:docMk/>
            <pc:sldMk cId="131784091" sldId="2142532447"/>
            <ac:spMk id="8" creationId="{4B5C319F-B8B1-45BD-9E8E-CE6EA54E14C4}"/>
          </ac:spMkLst>
        </pc:spChg>
        <pc:spChg chg="mod">
          <ac:chgData name="Daniel Margetic (SECURITY)" userId="ee2278a4-4fec-4cd0-81f2-44424f444fea" providerId="ADAL" clId="{419864AD-0CCB-4F8F-B492-769EDE0EEF25}" dt="2023-11-23T13:39:13.651" v="5449" actId="20577"/>
          <ac:spMkLst>
            <pc:docMk/>
            <pc:sldMk cId="131784091" sldId="2142532447"/>
            <ac:spMk id="9" creationId="{B766487E-9ACD-4696-B909-0BD529DF9077}"/>
          </ac:spMkLst>
        </pc:spChg>
        <pc:spChg chg="mod">
          <ac:chgData name="Daniel Margetic (SECURITY)" userId="ee2278a4-4fec-4cd0-81f2-44424f444fea" providerId="ADAL" clId="{419864AD-0CCB-4F8F-B492-769EDE0EEF25}" dt="2023-11-23T13:39:13.665" v="5451" actId="20577"/>
          <ac:spMkLst>
            <pc:docMk/>
            <pc:sldMk cId="131784091" sldId="2142532447"/>
            <ac:spMk id="10" creationId="{16C628AB-B86D-42DC-BED2-78A954B9C5FA}"/>
          </ac:spMkLst>
        </pc:spChg>
        <pc:cxnChg chg="mod">
          <ac:chgData name="Daniel Margetic (SECURITY)" userId="ee2278a4-4fec-4cd0-81f2-44424f444fea" providerId="ADAL" clId="{419864AD-0CCB-4F8F-B492-769EDE0EEF25}" dt="2023-11-23T13:39:13.651" v="5448"/>
          <ac:cxnSpMkLst>
            <pc:docMk/>
            <pc:sldMk cId="131784091" sldId="2142532447"/>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1273915366" sldId="2142532447"/>
        </pc:sldMkLst>
        <pc:spChg chg="mod">
          <ac:chgData name="Daniel Margetic (SECURITY)" userId="ee2278a4-4fec-4cd0-81f2-44424f444fea" providerId="ADAL" clId="{419864AD-0CCB-4F8F-B492-769EDE0EEF25}" dt="2023-11-22T02:10:14.341" v="2312" actId="20577"/>
          <ac:spMkLst>
            <pc:docMk/>
            <pc:sldMk cId="1273915366" sldId="2142532447"/>
            <ac:spMk id="4" creationId="{FD92F025-1776-4403-B9D2-623921B955C4}"/>
          </ac:spMkLst>
        </pc:spChg>
        <pc:spChg chg="mod">
          <ac:chgData name="Daniel Margetic (SECURITY)" userId="ee2278a4-4fec-4cd0-81f2-44424f444fea" providerId="ADAL" clId="{419864AD-0CCB-4F8F-B492-769EDE0EEF25}" dt="2023-11-22T02:10:14.370" v="2317" actId="20577"/>
          <ac:spMkLst>
            <pc:docMk/>
            <pc:sldMk cId="1273915366" sldId="2142532447"/>
            <ac:spMk id="5" creationId="{26DAAD99-B0A4-4450-8DD7-E1274ABD2AC4}"/>
          </ac:spMkLst>
        </pc:spChg>
        <pc:spChg chg="mod">
          <ac:chgData name="Daniel Margetic (SECURITY)" userId="ee2278a4-4fec-4cd0-81f2-44424f444fea" providerId="ADAL" clId="{419864AD-0CCB-4F8F-B492-769EDE0EEF25}" dt="2023-11-22T02:10:14.349" v="2313" actId="20577"/>
          <ac:spMkLst>
            <pc:docMk/>
            <pc:sldMk cId="1273915366" sldId="2142532447"/>
            <ac:spMk id="8" creationId="{4B5C319F-B8B1-45BD-9E8E-CE6EA54E14C4}"/>
          </ac:spMkLst>
        </pc:spChg>
        <pc:spChg chg="mod">
          <ac:chgData name="Daniel Margetic (SECURITY)" userId="ee2278a4-4fec-4cd0-81f2-44424f444fea" providerId="ADAL" clId="{419864AD-0CCB-4F8F-B492-769EDE0EEF25}" dt="2023-11-22T02:10:14.363" v="2316" actId="20577"/>
          <ac:spMkLst>
            <pc:docMk/>
            <pc:sldMk cId="1273915366" sldId="2142532447"/>
            <ac:spMk id="9" creationId="{B766487E-9ACD-4696-B909-0BD529DF9077}"/>
          </ac:spMkLst>
        </pc:spChg>
        <pc:spChg chg="mod">
          <ac:chgData name="Daniel Margetic (SECURITY)" userId="ee2278a4-4fec-4cd0-81f2-44424f444fea" providerId="ADAL" clId="{419864AD-0CCB-4F8F-B492-769EDE0EEF25}" dt="2023-11-22T02:10:14.379" v="2318" actId="20577"/>
          <ac:spMkLst>
            <pc:docMk/>
            <pc:sldMk cId="1273915366" sldId="2142532447"/>
            <ac:spMk id="10" creationId="{16C628AB-B86D-42DC-BED2-78A954B9C5FA}"/>
          </ac:spMkLst>
        </pc:spChg>
        <pc:cxnChg chg="mod">
          <ac:chgData name="Daniel Margetic (SECURITY)" userId="ee2278a4-4fec-4cd0-81f2-44424f444fea" providerId="ADAL" clId="{419864AD-0CCB-4F8F-B492-769EDE0EEF25}" dt="2023-11-22T02:10:14.355" v="2315"/>
          <ac:cxnSpMkLst>
            <pc:docMk/>
            <pc:sldMk cId="1273915366" sldId="2142532447"/>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835773920" sldId="2142532447"/>
        </pc:sldMkLst>
        <pc:spChg chg="mod">
          <ac:chgData name="Daniel Margetic (SECURITY)" userId="ee2278a4-4fec-4cd0-81f2-44424f444fea" providerId="ADAL" clId="{419864AD-0CCB-4F8F-B492-769EDE0EEF25}" dt="2023-11-23T13:00:50.473" v="3698" actId="20577"/>
          <ac:spMkLst>
            <pc:docMk/>
            <pc:sldMk cId="1835773920" sldId="2142532447"/>
            <ac:spMk id="4" creationId="{FD92F025-1776-4403-B9D2-623921B955C4}"/>
          </ac:spMkLst>
        </pc:spChg>
        <pc:spChg chg="mod">
          <ac:chgData name="Daniel Margetic (SECURITY)" userId="ee2278a4-4fec-4cd0-81f2-44424f444fea" providerId="ADAL" clId="{419864AD-0CCB-4F8F-B492-769EDE0EEF25}" dt="2023-11-23T13:00:50.493" v="3703" actId="20577"/>
          <ac:spMkLst>
            <pc:docMk/>
            <pc:sldMk cId="1835773920" sldId="2142532447"/>
            <ac:spMk id="5" creationId="{26DAAD99-B0A4-4450-8DD7-E1274ABD2AC4}"/>
          </ac:spMkLst>
        </pc:spChg>
        <pc:spChg chg="mod">
          <ac:chgData name="Daniel Margetic (SECURITY)" userId="ee2278a4-4fec-4cd0-81f2-44424f444fea" providerId="ADAL" clId="{419864AD-0CCB-4F8F-B492-769EDE0EEF25}" dt="2023-11-23T13:00:50.473" v="3699" actId="20577"/>
          <ac:spMkLst>
            <pc:docMk/>
            <pc:sldMk cId="1835773920" sldId="2142532447"/>
            <ac:spMk id="8" creationId="{4B5C319F-B8B1-45BD-9E8E-CE6EA54E14C4}"/>
          </ac:spMkLst>
        </pc:spChg>
        <pc:spChg chg="mod">
          <ac:chgData name="Daniel Margetic (SECURITY)" userId="ee2278a4-4fec-4cd0-81f2-44424f444fea" providerId="ADAL" clId="{419864AD-0CCB-4F8F-B492-769EDE0EEF25}" dt="2023-11-23T13:00:50.483" v="3702" actId="20577"/>
          <ac:spMkLst>
            <pc:docMk/>
            <pc:sldMk cId="1835773920" sldId="2142532447"/>
            <ac:spMk id="9" creationId="{B766487E-9ACD-4696-B909-0BD529DF9077}"/>
          </ac:spMkLst>
        </pc:spChg>
        <pc:spChg chg="mod">
          <ac:chgData name="Daniel Margetic (SECURITY)" userId="ee2278a4-4fec-4cd0-81f2-44424f444fea" providerId="ADAL" clId="{419864AD-0CCB-4F8F-B492-769EDE0EEF25}" dt="2023-11-23T13:00:50.503" v="3704" actId="20577"/>
          <ac:spMkLst>
            <pc:docMk/>
            <pc:sldMk cId="1835773920" sldId="2142532447"/>
            <ac:spMk id="10" creationId="{16C628AB-B86D-42DC-BED2-78A954B9C5FA}"/>
          </ac:spMkLst>
        </pc:spChg>
        <pc:cxnChg chg="mod">
          <ac:chgData name="Daniel Margetic (SECURITY)" userId="ee2278a4-4fec-4cd0-81f2-44424f444fea" providerId="ADAL" clId="{419864AD-0CCB-4F8F-B492-769EDE0EEF25}" dt="2023-11-23T13:00:50.483" v="3701"/>
          <ac:cxnSpMkLst>
            <pc:docMk/>
            <pc:sldMk cId="1835773920" sldId="2142532447"/>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121087904" sldId="2142532448"/>
        </pc:sldMkLst>
        <pc:spChg chg="mod">
          <ac:chgData name="Daniel Margetic (SECURITY)" userId="ee2278a4-4fec-4cd0-81f2-44424f444fea" providerId="ADAL" clId="{419864AD-0CCB-4F8F-B492-769EDE0EEF25}" dt="2023-11-22T02:10:14.814" v="2322" actId="20577"/>
          <ac:spMkLst>
            <pc:docMk/>
            <pc:sldMk cId="121087904" sldId="2142532448"/>
            <ac:spMk id="4" creationId="{FD92F025-1776-4403-B9D2-623921B955C4}"/>
          </ac:spMkLst>
        </pc:spChg>
        <pc:spChg chg="mod">
          <ac:chgData name="Daniel Margetic (SECURITY)" userId="ee2278a4-4fec-4cd0-81f2-44424f444fea" providerId="ADAL" clId="{419864AD-0CCB-4F8F-B492-769EDE0EEF25}" dt="2023-11-22T02:10:14.861" v="2327" actId="20577"/>
          <ac:spMkLst>
            <pc:docMk/>
            <pc:sldMk cId="121087904" sldId="2142532448"/>
            <ac:spMk id="5" creationId="{26DAAD99-B0A4-4450-8DD7-E1274ABD2AC4}"/>
          </ac:spMkLst>
        </pc:spChg>
        <pc:spChg chg="mod">
          <ac:chgData name="Daniel Margetic (SECURITY)" userId="ee2278a4-4fec-4cd0-81f2-44424f444fea" providerId="ADAL" clId="{419864AD-0CCB-4F8F-B492-769EDE0EEF25}" dt="2023-11-22T02:10:14.843" v="2323" actId="20577"/>
          <ac:spMkLst>
            <pc:docMk/>
            <pc:sldMk cId="121087904" sldId="2142532448"/>
            <ac:spMk id="8" creationId="{4B5C319F-B8B1-45BD-9E8E-CE6EA54E14C4}"/>
          </ac:spMkLst>
        </pc:spChg>
        <pc:spChg chg="mod">
          <ac:chgData name="Daniel Margetic (SECURITY)" userId="ee2278a4-4fec-4cd0-81f2-44424f444fea" providerId="ADAL" clId="{419864AD-0CCB-4F8F-B492-769EDE0EEF25}" dt="2023-11-22T02:10:14.856" v="2326" actId="20577"/>
          <ac:spMkLst>
            <pc:docMk/>
            <pc:sldMk cId="121087904" sldId="2142532448"/>
            <ac:spMk id="9" creationId="{B766487E-9ACD-4696-B909-0BD529DF9077}"/>
          </ac:spMkLst>
        </pc:spChg>
        <pc:spChg chg="mod">
          <ac:chgData name="Daniel Margetic (SECURITY)" userId="ee2278a4-4fec-4cd0-81f2-44424f444fea" providerId="ADAL" clId="{419864AD-0CCB-4F8F-B492-769EDE0EEF25}" dt="2023-11-22T02:10:14.869" v="2328" actId="20577"/>
          <ac:spMkLst>
            <pc:docMk/>
            <pc:sldMk cId="121087904" sldId="2142532448"/>
            <ac:spMk id="10" creationId="{16C628AB-B86D-42DC-BED2-78A954B9C5FA}"/>
          </ac:spMkLst>
        </pc:spChg>
        <pc:cxnChg chg="mod">
          <ac:chgData name="Daniel Margetic (SECURITY)" userId="ee2278a4-4fec-4cd0-81f2-44424f444fea" providerId="ADAL" clId="{419864AD-0CCB-4F8F-B492-769EDE0EEF25}" dt="2023-11-22T02:10:14.847" v="2325"/>
          <ac:cxnSpMkLst>
            <pc:docMk/>
            <pc:sldMk cId="121087904" sldId="2142532448"/>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4135004081" sldId="2142532448"/>
        </pc:sldMkLst>
        <pc:spChg chg="mod">
          <ac:chgData name="Daniel Margetic (SECURITY)" userId="ee2278a4-4fec-4cd0-81f2-44424f444fea" providerId="ADAL" clId="{419864AD-0CCB-4F8F-B492-769EDE0EEF25}" dt="2023-11-23T13:39:13.906" v="5455" actId="20577"/>
          <ac:spMkLst>
            <pc:docMk/>
            <pc:sldMk cId="4135004081" sldId="2142532448"/>
            <ac:spMk id="4" creationId="{FD92F025-1776-4403-B9D2-623921B955C4}"/>
          </ac:spMkLst>
        </pc:spChg>
        <pc:spChg chg="mod">
          <ac:chgData name="Daniel Margetic (SECURITY)" userId="ee2278a4-4fec-4cd0-81f2-44424f444fea" providerId="ADAL" clId="{419864AD-0CCB-4F8F-B492-769EDE0EEF25}" dt="2023-11-23T13:39:13.923" v="5460" actId="20577"/>
          <ac:spMkLst>
            <pc:docMk/>
            <pc:sldMk cId="4135004081" sldId="2142532448"/>
            <ac:spMk id="5" creationId="{26DAAD99-B0A4-4450-8DD7-E1274ABD2AC4}"/>
          </ac:spMkLst>
        </pc:spChg>
        <pc:spChg chg="mod">
          <ac:chgData name="Daniel Margetic (SECURITY)" userId="ee2278a4-4fec-4cd0-81f2-44424f444fea" providerId="ADAL" clId="{419864AD-0CCB-4F8F-B492-769EDE0EEF25}" dt="2023-11-23T13:39:13.910" v="5456" actId="20577"/>
          <ac:spMkLst>
            <pc:docMk/>
            <pc:sldMk cId="4135004081" sldId="2142532448"/>
            <ac:spMk id="8" creationId="{4B5C319F-B8B1-45BD-9E8E-CE6EA54E14C4}"/>
          </ac:spMkLst>
        </pc:spChg>
        <pc:spChg chg="mod">
          <ac:chgData name="Daniel Margetic (SECURITY)" userId="ee2278a4-4fec-4cd0-81f2-44424f444fea" providerId="ADAL" clId="{419864AD-0CCB-4F8F-B492-769EDE0EEF25}" dt="2023-11-23T13:39:13.919" v="5459" actId="20577"/>
          <ac:spMkLst>
            <pc:docMk/>
            <pc:sldMk cId="4135004081" sldId="2142532448"/>
            <ac:spMk id="9" creationId="{B766487E-9ACD-4696-B909-0BD529DF9077}"/>
          </ac:spMkLst>
        </pc:spChg>
        <pc:spChg chg="mod">
          <ac:chgData name="Daniel Margetic (SECURITY)" userId="ee2278a4-4fec-4cd0-81f2-44424f444fea" providerId="ADAL" clId="{419864AD-0CCB-4F8F-B492-769EDE0EEF25}" dt="2023-11-23T13:39:13.930" v="5461" actId="20577"/>
          <ac:spMkLst>
            <pc:docMk/>
            <pc:sldMk cId="4135004081" sldId="2142532448"/>
            <ac:spMk id="10" creationId="{16C628AB-B86D-42DC-BED2-78A954B9C5FA}"/>
          </ac:spMkLst>
        </pc:spChg>
        <pc:cxnChg chg="mod">
          <ac:chgData name="Daniel Margetic (SECURITY)" userId="ee2278a4-4fec-4cd0-81f2-44424f444fea" providerId="ADAL" clId="{419864AD-0CCB-4F8F-B492-769EDE0EEF25}" dt="2023-11-23T13:39:13.913" v="5458"/>
          <ac:cxnSpMkLst>
            <pc:docMk/>
            <pc:sldMk cId="4135004081" sldId="2142532448"/>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4276479546" sldId="2142532448"/>
        </pc:sldMkLst>
        <pc:spChg chg="mod">
          <ac:chgData name="Daniel Margetic (SECURITY)" userId="ee2278a4-4fec-4cd0-81f2-44424f444fea" providerId="ADAL" clId="{419864AD-0CCB-4F8F-B492-769EDE0EEF25}" dt="2023-11-23T13:00:50.868" v="3708" actId="20577"/>
          <ac:spMkLst>
            <pc:docMk/>
            <pc:sldMk cId="4276479546" sldId="2142532448"/>
            <ac:spMk id="4" creationId="{FD92F025-1776-4403-B9D2-623921B955C4}"/>
          </ac:spMkLst>
        </pc:spChg>
        <pc:spChg chg="mod">
          <ac:chgData name="Daniel Margetic (SECURITY)" userId="ee2278a4-4fec-4cd0-81f2-44424f444fea" providerId="ADAL" clId="{419864AD-0CCB-4F8F-B492-769EDE0EEF25}" dt="2023-11-23T13:00:50.908" v="3713" actId="20577"/>
          <ac:spMkLst>
            <pc:docMk/>
            <pc:sldMk cId="4276479546" sldId="2142532448"/>
            <ac:spMk id="5" creationId="{26DAAD99-B0A4-4450-8DD7-E1274ABD2AC4}"/>
          </ac:spMkLst>
        </pc:spChg>
        <pc:spChg chg="mod">
          <ac:chgData name="Daniel Margetic (SECURITY)" userId="ee2278a4-4fec-4cd0-81f2-44424f444fea" providerId="ADAL" clId="{419864AD-0CCB-4F8F-B492-769EDE0EEF25}" dt="2023-11-23T13:00:50.868" v="3709" actId="20577"/>
          <ac:spMkLst>
            <pc:docMk/>
            <pc:sldMk cId="4276479546" sldId="2142532448"/>
            <ac:spMk id="8" creationId="{4B5C319F-B8B1-45BD-9E8E-CE6EA54E14C4}"/>
          </ac:spMkLst>
        </pc:spChg>
        <pc:spChg chg="mod">
          <ac:chgData name="Daniel Margetic (SECURITY)" userId="ee2278a4-4fec-4cd0-81f2-44424f444fea" providerId="ADAL" clId="{419864AD-0CCB-4F8F-B492-769EDE0EEF25}" dt="2023-11-23T13:00:50.898" v="3712" actId="20577"/>
          <ac:spMkLst>
            <pc:docMk/>
            <pc:sldMk cId="4276479546" sldId="2142532448"/>
            <ac:spMk id="9" creationId="{B766487E-9ACD-4696-B909-0BD529DF9077}"/>
          </ac:spMkLst>
        </pc:spChg>
        <pc:spChg chg="mod">
          <ac:chgData name="Daniel Margetic (SECURITY)" userId="ee2278a4-4fec-4cd0-81f2-44424f444fea" providerId="ADAL" clId="{419864AD-0CCB-4F8F-B492-769EDE0EEF25}" dt="2023-11-23T13:00:50.908" v="3714" actId="20577"/>
          <ac:spMkLst>
            <pc:docMk/>
            <pc:sldMk cId="4276479546" sldId="2142532448"/>
            <ac:spMk id="10" creationId="{16C628AB-B86D-42DC-BED2-78A954B9C5FA}"/>
          </ac:spMkLst>
        </pc:spChg>
        <pc:cxnChg chg="mod">
          <ac:chgData name="Daniel Margetic (SECURITY)" userId="ee2278a4-4fec-4cd0-81f2-44424f444fea" providerId="ADAL" clId="{419864AD-0CCB-4F8F-B492-769EDE0EEF25}" dt="2023-11-23T13:00:50.877" v="3711"/>
          <ac:cxnSpMkLst>
            <pc:docMk/>
            <pc:sldMk cId="4276479546" sldId="2142532448"/>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2429563676" sldId="2142532449"/>
        </pc:sldMkLst>
        <pc:spChg chg="mod">
          <ac:chgData name="Daniel Margetic (SECURITY)" userId="ee2278a4-4fec-4cd0-81f2-44424f444fea" providerId="ADAL" clId="{419864AD-0CCB-4F8F-B492-769EDE0EEF25}" dt="2023-11-22T02:10:15.046" v="2332" actId="20577"/>
          <ac:spMkLst>
            <pc:docMk/>
            <pc:sldMk cId="2429563676" sldId="2142532449"/>
            <ac:spMk id="4" creationId="{FD92F025-1776-4403-B9D2-623921B955C4}"/>
          </ac:spMkLst>
        </pc:spChg>
        <pc:spChg chg="mod">
          <ac:chgData name="Daniel Margetic (SECURITY)" userId="ee2278a4-4fec-4cd0-81f2-44424f444fea" providerId="ADAL" clId="{419864AD-0CCB-4F8F-B492-769EDE0EEF25}" dt="2023-11-22T02:10:15.070" v="2337" actId="20577"/>
          <ac:spMkLst>
            <pc:docMk/>
            <pc:sldMk cId="2429563676" sldId="2142532449"/>
            <ac:spMk id="5" creationId="{26DAAD99-B0A4-4450-8DD7-E1274ABD2AC4}"/>
          </ac:spMkLst>
        </pc:spChg>
        <pc:spChg chg="mod">
          <ac:chgData name="Daniel Margetic (SECURITY)" userId="ee2278a4-4fec-4cd0-81f2-44424f444fea" providerId="ADAL" clId="{419864AD-0CCB-4F8F-B492-769EDE0EEF25}" dt="2023-11-22T02:10:15.052" v="2333" actId="20577"/>
          <ac:spMkLst>
            <pc:docMk/>
            <pc:sldMk cId="2429563676" sldId="2142532449"/>
            <ac:spMk id="8" creationId="{4B5C319F-B8B1-45BD-9E8E-CE6EA54E14C4}"/>
          </ac:spMkLst>
        </pc:spChg>
        <pc:spChg chg="mod">
          <ac:chgData name="Daniel Margetic (SECURITY)" userId="ee2278a4-4fec-4cd0-81f2-44424f444fea" providerId="ADAL" clId="{419864AD-0CCB-4F8F-B492-769EDE0EEF25}" dt="2023-11-22T02:10:15.065" v="2336" actId="20577"/>
          <ac:spMkLst>
            <pc:docMk/>
            <pc:sldMk cId="2429563676" sldId="2142532449"/>
            <ac:spMk id="9" creationId="{B766487E-9ACD-4696-B909-0BD529DF9077}"/>
          </ac:spMkLst>
        </pc:spChg>
        <pc:spChg chg="mod">
          <ac:chgData name="Daniel Margetic (SECURITY)" userId="ee2278a4-4fec-4cd0-81f2-44424f444fea" providerId="ADAL" clId="{419864AD-0CCB-4F8F-B492-769EDE0EEF25}" dt="2023-11-22T02:10:15.079" v="2338" actId="20577"/>
          <ac:spMkLst>
            <pc:docMk/>
            <pc:sldMk cId="2429563676" sldId="2142532449"/>
            <ac:spMk id="10" creationId="{16C628AB-B86D-42DC-BED2-78A954B9C5FA}"/>
          </ac:spMkLst>
        </pc:spChg>
        <pc:cxnChg chg="mod">
          <ac:chgData name="Daniel Margetic (SECURITY)" userId="ee2278a4-4fec-4cd0-81f2-44424f444fea" providerId="ADAL" clId="{419864AD-0CCB-4F8F-B492-769EDE0EEF25}" dt="2023-11-22T02:10:15.058" v="2335"/>
          <ac:cxnSpMkLst>
            <pc:docMk/>
            <pc:sldMk cId="2429563676" sldId="2142532449"/>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2468300931" sldId="2142532449"/>
        </pc:sldMkLst>
        <pc:spChg chg="mod">
          <ac:chgData name="Daniel Margetic (SECURITY)" userId="ee2278a4-4fec-4cd0-81f2-44424f444fea" providerId="ADAL" clId="{419864AD-0CCB-4F8F-B492-769EDE0EEF25}" dt="2023-11-23T13:39:14.095" v="5465" actId="20577"/>
          <ac:spMkLst>
            <pc:docMk/>
            <pc:sldMk cId="2468300931" sldId="2142532449"/>
            <ac:spMk id="4" creationId="{FD92F025-1776-4403-B9D2-623921B955C4}"/>
          </ac:spMkLst>
        </pc:spChg>
        <pc:spChg chg="mod">
          <ac:chgData name="Daniel Margetic (SECURITY)" userId="ee2278a4-4fec-4cd0-81f2-44424f444fea" providerId="ADAL" clId="{419864AD-0CCB-4F8F-B492-769EDE0EEF25}" dt="2023-11-23T13:39:14.111" v="5470" actId="20577"/>
          <ac:spMkLst>
            <pc:docMk/>
            <pc:sldMk cId="2468300931" sldId="2142532449"/>
            <ac:spMk id="5" creationId="{26DAAD99-B0A4-4450-8DD7-E1274ABD2AC4}"/>
          </ac:spMkLst>
        </pc:spChg>
        <pc:spChg chg="mod">
          <ac:chgData name="Daniel Margetic (SECURITY)" userId="ee2278a4-4fec-4cd0-81f2-44424f444fea" providerId="ADAL" clId="{419864AD-0CCB-4F8F-B492-769EDE0EEF25}" dt="2023-11-23T13:39:14.099" v="5466" actId="20577"/>
          <ac:spMkLst>
            <pc:docMk/>
            <pc:sldMk cId="2468300931" sldId="2142532449"/>
            <ac:spMk id="8" creationId="{4B5C319F-B8B1-45BD-9E8E-CE6EA54E14C4}"/>
          </ac:spMkLst>
        </pc:spChg>
        <pc:spChg chg="mod">
          <ac:chgData name="Daniel Margetic (SECURITY)" userId="ee2278a4-4fec-4cd0-81f2-44424f444fea" providerId="ADAL" clId="{419864AD-0CCB-4F8F-B492-769EDE0EEF25}" dt="2023-11-23T13:39:14.100" v="5469" actId="20577"/>
          <ac:spMkLst>
            <pc:docMk/>
            <pc:sldMk cId="2468300931" sldId="2142532449"/>
            <ac:spMk id="9" creationId="{B766487E-9ACD-4696-B909-0BD529DF9077}"/>
          </ac:spMkLst>
        </pc:spChg>
        <pc:spChg chg="mod">
          <ac:chgData name="Daniel Margetic (SECURITY)" userId="ee2278a4-4fec-4cd0-81f2-44424f444fea" providerId="ADAL" clId="{419864AD-0CCB-4F8F-B492-769EDE0EEF25}" dt="2023-11-23T13:39:14.117" v="5471" actId="20577"/>
          <ac:spMkLst>
            <pc:docMk/>
            <pc:sldMk cId="2468300931" sldId="2142532449"/>
            <ac:spMk id="10" creationId="{16C628AB-B86D-42DC-BED2-78A954B9C5FA}"/>
          </ac:spMkLst>
        </pc:spChg>
        <pc:cxnChg chg="mod">
          <ac:chgData name="Daniel Margetic (SECURITY)" userId="ee2278a4-4fec-4cd0-81f2-44424f444fea" providerId="ADAL" clId="{419864AD-0CCB-4F8F-B492-769EDE0EEF25}" dt="2023-11-23T13:39:14.100" v="5468"/>
          <ac:cxnSpMkLst>
            <pc:docMk/>
            <pc:sldMk cId="2468300931" sldId="2142532449"/>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571600151" sldId="2142532449"/>
        </pc:sldMkLst>
        <pc:spChg chg="mod">
          <ac:chgData name="Daniel Margetic (SECURITY)" userId="ee2278a4-4fec-4cd0-81f2-44424f444fea" providerId="ADAL" clId="{419864AD-0CCB-4F8F-B492-769EDE0EEF25}" dt="2023-11-23T13:00:51.231" v="3718" actId="20577"/>
          <ac:spMkLst>
            <pc:docMk/>
            <pc:sldMk cId="2571600151" sldId="2142532449"/>
            <ac:spMk id="4" creationId="{FD92F025-1776-4403-B9D2-623921B955C4}"/>
          </ac:spMkLst>
        </pc:spChg>
        <pc:spChg chg="mod">
          <ac:chgData name="Daniel Margetic (SECURITY)" userId="ee2278a4-4fec-4cd0-81f2-44424f444fea" providerId="ADAL" clId="{419864AD-0CCB-4F8F-B492-769EDE0EEF25}" dt="2023-11-23T13:00:51.248" v="3723" actId="20577"/>
          <ac:spMkLst>
            <pc:docMk/>
            <pc:sldMk cId="2571600151" sldId="2142532449"/>
            <ac:spMk id="5" creationId="{26DAAD99-B0A4-4450-8DD7-E1274ABD2AC4}"/>
          </ac:spMkLst>
        </pc:spChg>
        <pc:spChg chg="mod">
          <ac:chgData name="Daniel Margetic (SECURITY)" userId="ee2278a4-4fec-4cd0-81f2-44424f444fea" providerId="ADAL" clId="{419864AD-0CCB-4F8F-B492-769EDE0EEF25}" dt="2023-11-23T13:00:51.231" v="3719" actId="20577"/>
          <ac:spMkLst>
            <pc:docMk/>
            <pc:sldMk cId="2571600151" sldId="2142532449"/>
            <ac:spMk id="8" creationId="{4B5C319F-B8B1-45BD-9E8E-CE6EA54E14C4}"/>
          </ac:spMkLst>
        </pc:spChg>
        <pc:spChg chg="mod">
          <ac:chgData name="Daniel Margetic (SECURITY)" userId="ee2278a4-4fec-4cd0-81f2-44424f444fea" providerId="ADAL" clId="{419864AD-0CCB-4F8F-B492-769EDE0EEF25}" dt="2023-11-23T13:00:51.241" v="3722" actId="20577"/>
          <ac:spMkLst>
            <pc:docMk/>
            <pc:sldMk cId="2571600151" sldId="2142532449"/>
            <ac:spMk id="9" creationId="{B766487E-9ACD-4696-B909-0BD529DF9077}"/>
          </ac:spMkLst>
        </pc:spChg>
        <pc:spChg chg="mod">
          <ac:chgData name="Daniel Margetic (SECURITY)" userId="ee2278a4-4fec-4cd0-81f2-44424f444fea" providerId="ADAL" clId="{419864AD-0CCB-4F8F-B492-769EDE0EEF25}" dt="2023-11-23T13:00:51.251" v="3724" actId="20577"/>
          <ac:spMkLst>
            <pc:docMk/>
            <pc:sldMk cId="2571600151" sldId="2142532449"/>
            <ac:spMk id="10" creationId="{16C628AB-B86D-42DC-BED2-78A954B9C5FA}"/>
          </ac:spMkLst>
        </pc:spChg>
        <pc:cxnChg chg="mod">
          <ac:chgData name="Daniel Margetic (SECURITY)" userId="ee2278a4-4fec-4cd0-81f2-44424f444fea" providerId="ADAL" clId="{419864AD-0CCB-4F8F-B492-769EDE0EEF25}" dt="2023-11-23T13:00:51.231" v="3721"/>
          <ac:cxnSpMkLst>
            <pc:docMk/>
            <pc:sldMk cId="2571600151" sldId="2142532449"/>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212558964" sldId="2142532450"/>
        </pc:sldMkLst>
        <pc:spChg chg="mod">
          <ac:chgData name="Daniel Margetic (SECURITY)" userId="ee2278a4-4fec-4cd0-81f2-44424f444fea" providerId="ADAL" clId="{419864AD-0CCB-4F8F-B492-769EDE0EEF25}" dt="2023-11-23T13:39:14.454" v="5475" actId="20577"/>
          <ac:spMkLst>
            <pc:docMk/>
            <pc:sldMk cId="212558964" sldId="2142532450"/>
            <ac:spMk id="4" creationId="{FD92F025-1776-4403-B9D2-623921B955C4}"/>
          </ac:spMkLst>
        </pc:spChg>
        <pc:spChg chg="mod">
          <ac:chgData name="Daniel Margetic (SECURITY)" userId="ee2278a4-4fec-4cd0-81f2-44424f444fea" providerId="ADAL" clId="{419864AD-0CCB-4F8F-B492-769EDE0EEF25}" dt="2023-11-23T13:39:14.484" v="5480" actId="20577"/>
          <ac:spMkLst>
            <pc:docMk/>
            <pc:sldMk cId="212558964" sldId="2142532450"/>
            <ac:spMk id="5" creationId="{26DAAD99-B0A4-4450-8DD7-E1274ABD2AC4}"/>
          </ac:spMkLst>
        </pc:spChg>
        <pc:spChg chg="mod">
          <ac:chgData name="Daniel Margetic (SECURITY)" userId="ee2278a4-4fec-4cd0-81f2-44424f444fea" providerId="ADAL" clId="{419864AD-0CCB-4F8F-B492-769EDE0EEF25}" dt="2023-11-23T13:39:14.469" v="5476" actId="20577"/>
          <ac:spMkLst>
            <pc:docMk/>
            <pc:sldMk cId="212558964" sldId="2142532450"/>
            <ac:spMk id="8" creationId="{4B5C319F-B8B1-45BD-9E8E-CE6EA54E14C4}"/>
          </ac:spMkLst>
        </pc:spChg>
        <pc:spChg chg="mod">
          <ac:chgData name="Daniel Margetic (SECURITY)" userId="ee2278a4-4fec-4cd0-81f2-44424f444fea" providerId="ADAL" clId="{419864AD-0CCB-4F8F-B492-769EDE0EEF25}" dt="2023-11-23T13:39:14.478" v="5479" actId="20577"/>
          <ac:spMkLst>
            <pc:docMk/>
            <pc:sldMk cId="212558964" sldId="2142532450"/>
            <ac:spMk id="9" creationId="{B766487E-9ACD-4696-B909-0BD529DF9077}"/>
          </ac:spMkLst>
        </pc:spChg>
        <pc:spChg chg="mod">
          <ac:chgData name="Daniel Margetic (SECURITY)" userId="ee2278a4-4fec-4cd0-81f2-44424f444fea" providerId="ADAL" clId="{419864AD-0CCB-4F8F-B492-769EDE0EEF25}" dt="2023-11-23T13:39:14.491" v="5481" actId="20577"/>
          <ac:spMkLst>
            <pc:docMk/>
            <pc:sldMk cId="212558964" sldId="2142532450"/>
            <ac:spMk id="10" creationId="{16C628AB-B86D-42DC-BED2-78A954B9C5FA}"/>
          </ac:spMkLst>
        </pc:spChg>
        <pc:cxnChg chg="mod">
          <ac:chgData name="Daniel Margetic (SECURITY)" userId="ee2278a4-4fec-4cd0-81f2-44424f444fea" providerId="ADAL" clId="{419864AD-0CCB-4F8F-B492-769EDE0EEF25}" dt="2023-11-23T13:39:14.472" v="5478"/>
          <ac:cxnSpMkLst>
            <pc:docMk/>
            <pc:sldMk cId="212558964" sldId="2142532450"/>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1882484317" sldId="2142532450"/>
        </pc:sldMkLst>
        <pc:spChg chg="mod">
          <ac:chgData name="Daniel Margetic (SECURITY)" userId="ee2278a4-4fec-4cd0-81f2-44424f444fea" providerId="ADAL" clId="{419864AD-0CCB-4F8F-B492-769EDE0EEF25}" dt="2023-11-22T02:10:15.488" v="2342" actId="20577"/>
          <ac:spMkLst>
            <pc:docMk/>
            <pc:sldMk cId="1882484317" sldId="2142532450"/>
            <ac:spMk id="4" creationId="{FD92F025-1776-4403-B9D2-623921B955C4}"/>
          </ac:spMkLst>
        </pc:spChg>
        <pc:spChg chg="mod">
          <ac:chgData name="Daniel Margetic (SECURITY)" userId="ee2278a4-4fec-4cd0-81f2-44424f444fea" providerId="ADAL" clId="{419864AD-0CCB-4F8F-B492-769EDE0EEF25}" dt="2023-11-22T02:10:15.516" v="2347" actId="20577"/>
          <ac:spMkLst>
            <pc:docMk/>
            <pc:sldMk cId="1882484317" sldId="2142532450"/>
            <ac:spMk id="5" creationId="{26DAAD99-B0A4-4450-8DD7-E1274ABD2AC4}"/>
          </ac:spMkLst>
        </pc:spChg>
        <pc:spChg chg="mod">
          <ac:chgData name="Daniel Margetic (SECURITY)" userId="ee2278a4-4fec-4cd0-81f2-44424f444fea" providerId="ADAL" clId="{419864AD-0CCB-4F8F-B492-769EDE0EEF25}" dt="2023-11-22T02:10:15.495" v="2343" actId="20577"/>
          <ac:spMkLst>
            <pc:docMk/>
            <pc:sldMk cId="1882484317" sldId="2142532450"/>
            <ac:spMk id="8" creationId="{4B5C319F-B8B1-45BD-9E8E-CE6EA54E14C4}"/>
          </ac:spMkLst>
        </pc:spChg>
        <pc:spChg chg="mod">
          <ac:chgData name="Daniel Margetic (SECURITY)" userId="ee2278a4-4fec-4cd0-81f2-44424f444fea" providerId="ADAL" clId="{419864AD-0CCB-4F8F-B492-769EDE0EEF25}" dt="2023-11-22T02:10:15.509" v="2346" actId="20577"/>
          <ac:spMkLst>
            <pc:docMk/>
            <pc:sldMk cId="1882484317" sldId="2142532450"/>
            <ac:spMk id="9" creationId="{B766487E-9ACD-4696-B909-0BD529DF9077}"/>
          </ac:spMkLst>
        </pc:spChg>
        <pc:spChg chg="mod">
          <ac:chgData name="Daniel Margetic (SECURITY)" userId="ee2278a4-4fec-4cd0-81f2-44424f444fea" providerId="ADAL" clId="{419864AD-0CCB-4F8F-B492-769EDE0EEF25}" dt="2023-11-22T02:10:15.526" v="2348" actId="20577"/>
          <ac:spMkLst>
            <pc:docMk/>
            <pc:sldMk cId="1882484317" sldId="2142532450"/>
            <ac:spMk id="10" creationId="{16C628AB-B86D-42DC-BED2-78A954B9C5FA}"/>
          </ac:spMkLst>
        </pc:spChg>
        <pc:cxnChg chg="mod">
          <ac:chgData name="Daniel Margetic (SECURITY)" userId="ee2278a4-4fec-4cd0-81f2-44424f444fea" providerId="ADAL" clId="{419864AD-0CCB-4F8F-B492-769EDE0EEF25}" dt="2023-11-22T02:10:15.501" v="2345"/>
          <ac:cxnSpMkLst>
            <pc:docMk/>
            <pc:sldMk cId="1882484317" sldId="2142532450"/>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3249449777" sldId="2142532450"/>
        </pc:sldMkLst>
        <pc:spChg chg="mod">
          <ac:chgData name="Daniel Margetic (SECURITY)" userId="ee2278a4-4fec-4cd0-81f2-44424f444fea" providerId="ADAL" clId="{419864AD-0CCB-4F8F-B492-769EDE0EEF25}" dt="2023-11-23T13:00:51.595" v="3728" actId="20577"/>
          <ac:spMkLst>
            <pc:docMk/>
            <pc:sldMk cId="3249449777" sldId="2142532450"/>
            <ac:spMk id="7" creationId="{DF68B3D7-6A77-446B-9BE0-5761866275FA}"/>
          </ac:spMkLst>
        </pc:spChg>
        <pc:spChg chg="mod">
          <ac:chgData name="Daniel Margetic (SECURITY)" userId="ee2278a4-4fec-4cd0-81f2-44424f444fea" providerId="ADAL" clId="{419864AD-0CCB-4F8F-B492-769EDE0EEF25}" dt="2023-11-23T13:00:51.605" v="3729" actId="20577"/>
          <ac:spMkLst>
            <pc:docMk/>
            <pc:sldMk cId="3249449777" sldId="2142532450"/>
            <ac:spMk id="8" creationId="{18E67519-EB92-47EA-95FF-71912384D9F3}"/>
          </ac:spMkLst>
        </pc:spChg>
      </pc:sldChg>
      <pc:sldChg chg="modSp add del mod ord">
        <pc:chgData name="Daniel Margetic (SECURITY)" userId="ee2278a4-4fec-4cd0-81f2-44424f444fea" providerId="ADAL" clId="{419864AD-0CCB-4F8F-B492-769EDE0EEF25}" dt="2023-11-22T02:13:22.894" v="2516" actId="47"/>
        <pc:sldMkLst>
          <pc:docMk/>
          <pc:sldMk cId="473195192" sldId="2142532451"/>
        </pc:sldMkLst>
        <pc:spChg chg="mod">
          <ac:chgData name="Daniel Margetic (SECURITY)" userId="ee2278a4-4fec-4cd0-81f2-44424f444fea" providerId="ADAL" clId="{419864AD-0CCB-4F8F-B492-769EDE0EEF25}" dt="2023-11-22T02:10:16.096" v="2352" actId="20577"/>
          <ac:spMkLst>
            <pc:docMk/>
            <pc:sldMk cId="473195192" sldId="2142532451"/>
            <ac:spMk id="4" creationId="{FD92F025-1776-4403-B9D2-623921B955C4}"/>
          </ac:spMkLst>
        </pc:spChg>
        <pc:spChg chg="mod">
          <ac:chgData name="Daniel Margetic (SECURITY)" userId="ee2278a4-4fec-4cd0-81f2-44424f444fea" providerId="ADAL" clId="{419864AD-0CCB-4F8F-B492-769EDE0EEF25}" dt="2023-11-22T02:10:16.136" v="2357" actId="20577"/>
          <ac:spMkLst>
            <pc:docMk/>
            <pc:sldMk cId="473195192" sldId="2142532451"/>
            <ac:spMk id="5" creationId="{26DAAD99-B0A4-4450-8DD7-E1274ABD2AC4}"/>
          </ac:spMkLst>
        </pc:spChg>
        <pc:spChg chg="mod">
          <ac:chgData name="Daniel Margetic (SECURITY)" userId="ee2278a4-4fec-4cd0-81f2-44424f444fea" providerId="ADAL" clId="{419864AD-0CCB-4F8F-B492-769EDE0EEF25}" dt="2023-11-22T02:10:16.103" v="2353" actId="20577"/>
          <ac:spMkLst>
            <pc:docMk/>
            <pc:sldMk cId="473195192" sldId="2142532451"/>
            <ac:spMk id="8" creationId="{4B5C319F-B8B1-45BD-9E8E-CE6EA54E14C4}"/>
          </ac:spMkLst>
        </pc:spChg>
        <pc:spChg chg="mod">
          <ac:chgData name="Daniel Margetic (SECURITY)" userId="ee2278a4-4fec-4cd0-81f2-44424f444fea" providerId="ADAL" clId="{419864AD-0CCB-4F8F-B492-769EDE0EEF25}" dt="2023-11-22T02:10:16.128" v="2356" actId="20577"/>
          <ac:spMkLst>
            <pc:docMk/>
            <pc:sldMk cId="473195192" sldId="2142532451"/>
            <ac:spMk id="9" creationId="{B766487E-9ACD-4696-B909-0BD529DF9077}"/>
          </ac:spMkLst>
        </pc:spChg>
        <pc:spChg chg="mod">
          <ac:chgData name="Daniel Margetic (SECURITY)" userId="ee2278a4-4fec-4cd0-81f2-44424f444fea" providerId="ADAL" clId="{419864AD-0CCB-4F8F-B492-769EDE0EEF25}" dt="2023-11-22T02:10:16.147" v="2358" actId="20577"/>
          <ac:spMkLst>
            <pc:docMk/>
            <pc:sldMk cId="473195192" sldId="2142532451"/>
            <ac:spMk id="10" creationId="{16C628AB-B86D-42DC-BED2-78A954B9C5FA}"/>
          </ac:spMkLst>
        </pc:spChg>
        <pc:cxnChg chg="mod">
          <ac:chgData name="Daniel Margetic (SECURITY)" userId="ee2278a4-4fec-4cd0-81f2-44424f444fea" providerId="ADAL" clId="{419864AD-0CCB-4F8F-B492-769EDE0EEF25}" dt="2023-11-22T02:10:16.119" v="2355"/>
          <ac:cxnSpMkLst>
            <pc:docMk/>
            <pc:sldMk cId="473195192" sldId="2142532451"/>
            <ac:cxnSpMk id="18" creationId="{28AA62ED-5C89-4E21-BEA3-D3CE68733D6D}"/>
          </ac:cxnSpMkLst>
        </pc:cxnChg>
      </pc:sldChg>
      <pc:sldChg chg="addSp modSp add del mod ord">
        <pc:chgData name="Daniel Margetic (SECURITY)" userId="ee2278a4-4fec-4cd0-81f2-44424f444fea" providerId="ADAL" clId="{419864AD-0CCB-4F8F-B492-769EDE0EEF25}" dt="2023-11-23T13:02:05.162" v="3943" actId="47"/>
        <pc:sldMkLst>
          <pc:docMk/>
          <pc:sldMk cId="849870048" sldId="2142532451"/>
        </pc:sldMkLst>
        <pc:spChg chg="mod">
          <ac:chgData name="Daniel Margetic (SECURITY)" userId="ee2278a4-4fec-4cd0-81f2-44424f444fea" providerId="ADAL" clId="{419864AD-0CCB-4F8F-B492-769EDE0EEF25}" dt="2023-11-23T13:00:51.787" v="3785" actId="20577"/>
          <ac:spMkLst>
            <pc:docMk/>
            <pc:sldMk cId="849870048" sldId="2142532451"/>
            <ac:spMk id="3" creationId="{02A2312C-B6C0-45C8-BA07-32B020802FF8}"/>
          </ac:spMkLst>
        </pc:spChg>
        <pc:spChg chg="mod">
          <ac:chgData name="Daniel Margetic (SECURITY)" userId="ee2278a4-4fec-4cd0-81f2-44424f444fea" providerId="ADAL" clId="{419864AD-0CCB-4F8F-B492-769EDE0EEF25}" dt="2023-11-23T13:00:51.787" v="3786" actId="20577"/>
          <ac:spMkLst>
            <pc:docMk/>
            <pc:sldMk cId="849870048" sldId="2142532451"/>
            <ac:spMk id="5" creationId="{449B3142-8E14-463C-9568-B853FC4E00D8}"/>
          </ac:spMkLst>
        </pc:spChg>
        <pc:spChg chg="mod">
          <ac:chgData name="Daniel Margetic (SECURITY)" userId="ee2278a4-4fec-4cd0-81f2-44424f444fea" providerId="ADAL" clId="{419864AD-0CCB-4F8F-B492-769EDE0EEF25}" dt="2023-11-23T13:00:51.626" v="3733" actId="20577"/>
          <ac:spMkLst>
            <pc:docMk/>
            <pc:sldMk cId="849870048" sldId="2142532451"/>
            <ac:spMk id="8" creationId="{3E3E86A1-51F0-4ACE-9110-65C339009DC5}"/>
          </ac:spMkLst>
        </pc:spChg>
        <pc:spChg chg="mod">
          <ac:chgData name="Daniel Margetic (SECURITY)" userId="ee2278a4-4fec-4cd0-81f2-44424f444fea" providerId="ADAL" clId="{419864AD-0CCB-4F8F-B492-769EDE0EEF25}" dt="2023-11-23T13:00:51.636" v="3734" actId="20577"/>
          <ac:spMkLst>
            <pc:docMk/>
            <pc:sldMk cId="849870048" sldId="2142532451"/>
            <ac:spMk id="9" creationId="{03055892-809B-4369-8DC3-837607F92822}"/>
          </ac:spMkLst>
        </pc:spChg>
        <pc:spChg chg="mod">
          <ac:chgData name="Daniel Margetic (SECURITY)" userId="ee2278a4-4fec-4cd0-81f2-44424f444fea" providerId="ADAL" clId="{419864AD-0CCB-4F8F-B492-769EDE0EEF25}" dt="2023-11-23T13:00:51.827" v="3793" actId="20577"/>
          <ac:spMkLst>
            <pc:docMk/>
            <pc:sldMk cId="849870048" sldId="2142532451"/>
            <ac:spMk id="12" creationId="{BF878C93-8775-4329-AC41-FB6E5F1F9E5D}"/>
          </ac:spMkLst>
        </pc:spChg>
        <pc:spChg chg="mod">
          <ac:chgData name="Daniel Margetic (SECURITY)" userId="ee2278a4-4fec-4cd0-81f2-44424f444fea" providerId="ADAL" clId="{419864AD-0CCB-4F8F-B492-769EDE0EEF25}" dt="2023-11-23T13:00:51.838" v="3794" actId="20577"/>
          <ac:spMkLst>
            <pc:docMk/>
            <pc:sldMk cId="849870048" sldId="2142532451"/>
            <ac:spMk id="13" creationId="{DEACA864-3795-4B65-93F0-66CF1A79BB5F}"/>
          </ac:spMkLst>
        </pc:spChg>
        <pc:spChg chg="mod">
          <ac:chgData name="Daniel Margetic (SECURITY)" userId="ee2278a4-4fec-4cd0-81f2-44424f444fea" providerId="ADAL" clId="{419864AD-0CCB-4F8F-B492-769EDE0EEF25}" dt="2023-11-23T13:00:51.666" v="3737" actId="20577"/>
          <ac:spMkLst>
            <pc:docMk/>
            <pc:sldMk cId="849870048" sldId="2142532451"/>
            <ac:spMk id="16" creationId="{8FAEC4C6-4999-49FA-9A20-D5286ACF228D}"/>
          </ac:spMkLst>
        </pc:spChg>
        <pc:spChg chg="mod">
          <ac:chgData name="Daniel Margetic (SECURITY)" userId="ee2278a4-4fec-4cd0-81f2-44424f444fea" providerId="ADAL" clId="{419864AD-0CCB-4F8F-B492-769EDE0EEF25}" dt="2023-11-23T13:00:51.666" v="3738" actId="20577"/>
          <ac:spMkLst>
            <pc:docMk/>
            <pc:sldMk cId="849870048" sldId="2142532451"/>
            <ac:spMk id="18" creationId="{534C3077-CDBF-4AF7-9BDC-213801286609}"/>
          </ac:spMkLst>
        </pc:spChg>
        <pc:spChg chg="mod">
          <ac:chgData name="Daniel Margetic (SECURITY)" userId="ee2278a4-4fec-4cd0-81f2-44424f444fea" providerId="ADAL" clId="{419864AD-0CCB-4F8F-B492-769EDE0EEF25}" dt="2023-11-23T13:00:51.878" v="3809" actId="20577"/>
          <ac:spMkLst>
            <pc:docMk/>
            <pc:sldMk cId="849870048" sldId="2142532451"/>
            <ac:spMk id="21" creationId="{BD72CBD1-F987-DC47-6246-CDC9B07A9F66}"/>
          </ac:spMkLst>
        </pc:spChg>
        <pc:spChg chg="mod">
          <ac:chgData name="Daniel Margetic (SECURITY)" userId="ee2278a4-4fec-4cd0-81f2-44424f444fea" providerId="ADAL" clId="{419864AD-0CCB-4F8F-B492-769EDE0EEF25}" dt="2023-11-23T13:00:51.686" v="3745" actId="20577"/>
          <ac:spMkLst>
            <pc:docMk/>
            <pc:sldMk cId="849870048" sldId="2142532451"/>
            <ac:spMk id="22" creationId="{26EC3D75-A7AA-419E-954A-541DBD940CE3}"/>
          </ac:spMkLst>
        </pc:spChg>
        <pc:spChg chg="mod">
          <ac:chgData name="Daniel Margetic (SECURITY)" userId="ee2278a4-4fec-4cd0-81f2-44424f444fea" providerId="ADAL" clId="{419864AD-0CCB-4F8F-B492-769EDE0EEF25}" dt="2023-11-23T13:00:51.686" v="3746" actId="20577"/>
          <ac:spMkLst>
            <pc:docMk/>
            <pc:sldMk cId="849870048" sldId="2142532451"/>
            <ac:spMk id="25" creationId="{92D996AE-5E09-476E-81FB-22FA58980C80}"/>
          </ac:spMkLst>
        </pc:spChg>
        <pc:spChg chg="mod">
          <ac:chgData name="Daniel Margetic (SECURITY)" userId="ee2278a4-4fec-4cd0-81f2-44424f444fea" providerId="ADAL" clId="{419864AD-0CCB-4F8F-B492-769EDE0EEF25}" dt="2023-11-23T13:00:51.878" v="3810" actId="20577"/>
          <ac:spMkLst>
            <pc:docMk/>
            <pc:sldMk cId="849870048" sldId="2142532451"/>
            <ac:spMk id="27" creationId="{4976D953-E6C7-72EC-1F0F-168561210E81}"/>
          </ac:spMkLst>
        </pc:spChg>
        <pc:spChg chg="mod">
          <ac:chgData name="Daniel Margetic (SECURITY)" userId="ee2278a4-4fec-4cd0-81f2-44424f444fea" providerId="ADAL" clId="{419864AD-0CCB-4F8F-B492-769EDE0EEF25}" dt="2023-11-23T13:00:51.898" v="3817" actId="20577"/>
          <ac:spMkLst>
            <pc:docMk/>
            <pc:sldMk cId="849870048" sldId="2142532451"/>
            <ac:spMk id="36" creationId="{A602988C-DDDA-DDBF-4079-F843938159FB}"/>
          </ac:spMkLst>
        </pc:spChg>
        <pc:spChg chg="mod">
          <ac:chgData name="Daniel Margetic (SECURITY)" userId="ee2278a4-4fec-4cd0-81f2-44424f444fea" providerId="ADAL" clId="{419864AD-0CCB-4F8F-B492-769EDE0EEF25}" dt="2023-11-23T13:00:51.898" v="3818" actId="20577"/>
          <ac:spMkLst>
            <pc:docMk/>
            <pc:sldMk cId="849870048" sldId="2142532451"/>
            <ac:spMk id="37" creationId="{F4571528-C912-862D-3B32-3DA7DF7811FE}"/>
          </ac:spMkLst>
        </pc:spChg>
        <pc:spChg chg="mod">
          <ac:chgData name="Daniel Margetic (SECURITY)" userId="ee2278a4-4fec-4cd0-81f2-44424f444fea" providerId="ADAL" clId="{419864AD-0CCB-4F8F-B492-769EDE0EEF25}" dt="2023-11-23T13:00:51.918" v="3825" actId="20577"/>
          <ac:spMkLst>
            <pc:docMk/>
            <pc:sldMk cId="849870048" sldId="2142532451"/>
            <ac:spMk id="39" creationId="{5543250D-67A3-CFE0-C0FF-CA25504BECE5}"/>
          </ac:spMkLst>
        </pc:spChg>
        <pc:spChg chg="mod">
          <ac:chgData name="Daniel Margetic (SECURITY)" userId="ee2278a4-4fec-4cd0-81f2-44424f444fea" providerId="ADAL" clId="{419864AD-0CCB-4F8F-B492-769EDE0EEF25}" dt="2023-11-23T13:00:51.918" v="3826" actId="20577"/>
          <ac:spMkLst>
            <pc:docMk/>
            <pc:sldMk cId="849870048" sldId="2142532451"/>
            <ac:spMk id="40" creationId="{2D9B9717-E01F-1D95-0AE4-2074F9F92C37}"/>
          </ac:spMkLst>
        </pc:spChg>
        <pc:spChg chg="mod">
          <ac:chgData name="Daniel Margetic (SECURITY)" userId="ee2278a4-4fec-4cd0-81f2-44424f444fea" providerId="ADAL" clId="{419864AD-0CCB-4F8F-B492-769EDE0EEF25}" dt="2023-11-23T13:00:51.706" v="3753" actId="20577"/>
          <ac:spMkLst>
            <pc:docMk/>
            <pc:sldMk cId="849870048" sldId="2142532451"/>
            <ac:spMk id="41" creationId="{5F718C7C-8E6C-4F1F-880F-BE556A2A4FA1}"/>
          </ac:spMkLst>
        </pc:spChg>
        <pc:spChg chg="mod">
          <ac:chgData name="Daniel Margetic (SECURITY)" userId="ee2278a4-4fec-4cd0-81f2-44424f444fea" providerId="ADAL" clId="{419864AD-0CCB-4F8F-B492-769EDE0EEF25}" dt="2023-11-23T13:00:51.706" v="3754" actId="20577"/>
          <ac:spMkLst>
            <pc:docMk/>
            <pc:sldMk cId="849870048" sldId="2142532451"/>
            <ac:spMk id="43" creationId="{9A0E3318-F6C4-42EA-8925-F6A87532565D}"/>
          </ac:spMkLst>
        </pc:spChg>
        <pc:spChg chg="mod">
          <ac:chgData name="Daniel Margetic (SECURITY)" userId="ee2278a4-4fec-4cd0-81f2-44424f444fea" providerId="ADAL" clId="{419864AD-0CCB-4F8F-B492-769EDE0EEF25}" dt="2023-11-23T13:00:51.726" v="3761" actId="20577"/>
          <ac:spMkLst>
            <pc:docMk/>
            <pc:sldMk cId="849870048" sldId="2142532451"/>
            <ac:spMk id="47" creationId="{97A63E6B-1073-45D8-81B7-6FB833A473A3}"/>
          </ac:spMkLst>
        </pc:spChg>
        <pc:spChg chg="mod">
          <ac:chgData name="Daniel Margetic (SECURITY)" userId="ee2278a4-4fec-4cd0-81f2-44424f444fea" providerId="ADAL" clId="{419864AD-0CCB-4F8F-B492-769EDE0EEF25}" dt="2023-11-23T13:00:51.726" v="3762" actId="20577"/>
          <ac:spMkLst>
            <pc:docMk/>
            <pc:sldMk cId="849870048" sldId="2142532451"/>
            <ac:spMk id="49" creationId="{D8B9A33B-ADD7-4791-8FF2-6D7E50EF2C36}"/>
          </ac:spMkLst>
        </pc:spChg>
        <pc:spChg chg="mod">
          <ac:chgData name="Daniel Margetic (SECURITY)" userId="ee2278a4-4fec-4cd0-81f2-44424f444fea" providerId="ADAL" clId="{419864AD-0CCB-4F8F-B492-769EDE0EEF25}" dt="2023-11-23T13:00:51.749" v="3769" actId="20577"/>
          <ac:spMkLst>
            <pc:docMk/>
            <pc:sldMk cId="849870048" sldId="2142532451"/>
            <ac:spMk id="53" creationId="{DE4F2781-57BF-400E-9776-D0CB596ECA76}"/>
          </ac:spMkLst>
        </pc:spChg>
        <pc:spChg chg="mod">
          <ac:chgData name="Daniel Margetic (SECURITY)" userId="ee2278a4-4fec-4cd0-81f2-44424f444fea" providerId="ADAL" clId="{419864AD-0CCB-4F8F-B492-769EDE0EEF25}" dt="2023-11-23T13:00:51.749" v="3770" actId="20577"/>
          <ac:spMkLst>
            <pc:docMk/>
            <pc:sldMk cId="849870048" sldId="2142532451"/>
            <ac:spMk id="55" creationId="{89E44410-8F83-483F-AF65-068A8FA9E76C}"/>
          </ac:spMkLst>
        </pc:spChg>
        <pc:spChg chg="mod">
          <ac:chgData name="Daniel Margetic (SECURITY)" userId="ee2278a4-4fec-4cd0-81f2-44424f444fea" providerId="ADAL" clId="{419864AD-0CCB-4F8F-B492-769EDE0EEF25}" dt="2023-11-23T13:00:51.858" v="3801" actId="20577"/>
          <ac:spMkLst>
            <pc:docMk/>
            <pc:sldMk cId="849870048" sldId="2142532451"/>
            <ac:spMk id="58" creationId="{68111BEC-B35B-A65C-5898-A3D5E3D8520B}"/>
          </ac:spMkLst>
        </pc:spChg>
        <pc:spChg chg="mod">
          <ac:chgData name="Daniel Margetic (SECURITY)" userId="ee2278a4-4fec-4cd0-81f2-44424f444fea" providerId="ADAL" clId="{419864AD-0CCB-4F8F-B492-769EDE0EEF25}" dt="2023-11-23T13:00:51.767" v="3777" actId="20577"/>
          <ac:spMkLst>
            <pc:docMk/>
            <pc:sldMk cId="849870048" sldId="2142532451"/>
            <ac:spMk id="59" creationId="{91C29F1C-4489-4EBD-A4B7-A32D7A563807}"/>
          </ac:spMkLst>
        </pc:spChg>
        <pc:spChg chg="mod">
          <ac:chgData name="Daniel Margetic (SECURITY)" userId="ee2278a4-4fec-4cd0-81f2-44424f444fea" providerId="ADAL" clId="{419864AD-0CCB-4F8F-B492-769EDE0EEF25}" dt="2023-11-23T13:00:51.858" v="3802" actId="20577"/>
          <ac:spMkLst>
            <pc:docMk/>
            <pc:sldMk cId="849870048" sldId="2142532451"/>
            <ac:spMk id="60" creationId="{AD2213D7-B94F-85E9-34DC-C57FCA787D02}"/>
          </ac:spMkLst>
        </pc:spChg>
        <pc:spChg chg="mod">
          <ac:chgData name="Daniel Margetic (SECURITY)" userId="ee2278a4-4fec-4cd0-81f2-44424f444fea" providerId="ADAL" clId="{419864AD-0CCB-4F8F-B492-769EDE0EEF25}" dt="2023-11-23T13:00:51.767" v="3778" actId="20577"/>
          <ac:spMkLst>
            <pc:docMk/>
            <pc:sldMk cId="849870048" sldId="2142532451"/>
            <ac:spMk id="61" creationId="{89C2434E-16C4-48B5-AA76-0F387E7C12B5}"/>
          </ac:spMkLst>
        </pc:spChg>
        <pc:picChg chg="add mod">
          <ac:chgData name="Daniel Margetic (SECURITY)" userId="ee2278a4-4fec-4cd0-81f2-44424f444fea" providerId="ADAL" clId="{419864AD-0CCB-4F8F-B492-769EDE0EEF25}" dt="2023-11-23T13:00:51.676" v="3744"/>
          <ac:picMkLst>
            <pc:docMk/>
            <pc:sldMk cId="849870048" sldId="2142532451"/>
            <ac:picMk id="32" creationId="{B5437FD2-AD2D-6CE9-DB9D-E450D673BC4F}"/>
          </ac:picMkLst>
        </pc:picChg>
        <pc:picChg chg="add mod">
          <ac:chgData name="Daniel Margetic (SECURITY)" userId="ee2278a4-4fec-4cd0-81f2-44424f444fea" providerId="ADAL" clId="{419864AD-0CCB-4F8F-B492-769EDE0EEF25}" dt="2023-11-23T13:00:51.696" v="3752"/>
          <ac:picMkLst>
            <pc:docMk/>
            <pc:sldMk cId="849870048" sldId="2142532451"/>
            <ac:picMk id="34" creationId="{A7C4ADE3-C84B-BA5E-9CA1-B4B68D0C0EF3}"/>
          </ac:picMkLst>
        </pc:picChg>
        <pc:picChg chg="add mod">
          <ac:chgData name="Daniel Margetic (SECURITY)" userId="ee2278a4-4fec-4cd0-81f2-44424f444fea" providerId="ADAL" clId="{419864AD-0CCB-4F8F-B492-769EDE0EEF25}" dt="2023-11-23T13:00:51.726" v="3760"/>
          <ac:picMkLst>
            <pc:docMk/>
            <pc:sldMk cId="849870048" sldId="2142532451"/>
            <ac:picMk id="35" creationId="{3F229165-6F8D-A38A-2611-F4879D5BACAA}"/>
          </ac:picMkLst>
        </pc:picChg>
        <pc:picChg chg="add mod">
          <ac:chgData name="Daniel Margetic (SECURITY)" userId="ee2278a4-4fec-4cd0-81f2-44424f444fea" providerId="ADAL" clId="{419864AD-0CCB-4F8F-B492-769EDE0EEF25}" dt="2023-11-23T13:00:51.736" v="3768"/>
          <ac:picMkLst>
            <pc:docMk/>
            <pc:sldMk cId="849870048" sldId="2142532451"/>
            <ac:picMk id="44" creationId="{D1291699-BFE0-9825-47CD-0A778153A77C}"/>
          </ac:picMkLst>
        </pc:picChg>
        <pc:picChg chg="add mod">
          <ac:chgData name="Daniel Margetic (SECURITY)" userId="ee2278a4-4fec-4cd0-81f2-44424f444fea" providerId="ADAL" clId="{419864AD-0CCB-4F8F-B492-769EDE0EEF25}" dt="2023-11-23T13:00:51.757" v="3776"/>
          <ac:picMkLst>
            <pc:docMk/>
            <pc:sldMk cId="849870048" sldId="2142532451"/>
            <ac:picMk id="46" creationId="{51E07B17-9AF7-F103-2D76-1F6B51571F2F}"/>
          </ac:picMkLst>
        </pc:picChg>
        <pc:picChg chg="add mod">
          <ac:chgData name="Daniel Margetic (SECURITY)" userId="ee2278a4-4fec-4cd0-81f2-44424f444fea" providerId="ADAL" clId="{419864AD-0CCB-4F8F-B492-769EDE0EEF25}" dt="2023-11-23T13:00:51.787" v="3784"/>
          <ac:picMkLst>
            <pc:docMk/>
            <pc:sldMk cId="849870048" sldId="2142532451"/>
            <ac:picMk id="48" creationId="{40866752-3D7B-83D4-9BE0-CC36CEED726B}"/>
          </ac:picMkLst>
        </pc:picChg>
        <pc:picChg chg="add mod">
          <ac:chgData name="Daniel Margetic (SECURITY)" userId="ee2278a4-4fec-4cd0-81f2-44424f444fea" providerId="ADAL" clId="{419864AD-0CCB-4F8F-B492-769EDE0EEF25}" dt="2023-11-23T13:00:51.827" v="3792"/>
          <ac:picMkLst>
            <pc:docMk/>
            <pc:sldMk cId="849870048" sldId="2142532451"/>
            <ac:picMk id="50" creationId="{78297EB9-3EE1-1146-F29F-686B70200BAB}"/>
          </ac:picMkLst>
        </pc:picChg>
        <pc:picChg chg="add mod">
          <ac:chgData name="Daniel Margetic (SECURITY)" userId="ee2278a4-4fec-4cd0-81f2-44424f444fea" providerId="ADAL" clId="{419864AD-0CCB-4F8F-B492-769EDE0EEF25}" dt="2023-11-23T13:00:51.849" v="3800"/>
          <ac:picMkLst>
            <pc:docMk/>
            <pc:sldMk cId="849870048" sldId="2142532451"/>
            <ac:picMk id="52" creationId="{AC58AACC-7A01-85D7-99E7-E7A56CB42181}"/>
          </ac:picMkLst>
        </pc:picChg>
        <pc:picChg chg="add mod">
          <ac:chgData name="Daniel Margetic (SECURITY)" userId="ee2278a4-4fec-4cd0-81f2-44424f444fea" providerId="ADAL" clId="{419864AD-0CCB-4F8F-B492-769EDE0EEF25}" dt="2023-11-23T13:00:51.868" v="3808"/>
          <ac:picMkLst>
            <pc:docMk/>
            <pc:sldMk cId="849870048" sldId="2142532451"/>
            <ac:picMk id="54" creationId="{6FD3365A-EAE9-066D-623B-68CFD6E45698}"/>
          </ac:picMkLst>
        </pc:picChg>
        <pc:picChg chg="add mod">
          <ac:chgData name="Daniel Margetic (SECURITY)" userId="ee2278a4-4fec-4cd0-81f2-44424f444fea" providerId="ADAL" clId="{419864AD-0CCB-4F8F-B492-769EDE0EEF25}" dt="2023-11-23T13:00:51.888" v="3816"/>
          <ac:picMkLst>
            <pc:docMk/>
            <pc:sldMk cId="849870048" sldId="2142532451"/>
            <ac:picMk id="56" creationId="{A9AD79CE-15D5-E84F-9402-2AD215849603}"/>
          </ac:picMkLst>
        </pc:picChg>
        <pc:picChg chg="add mod">
          <ac:chgData name="Daniel Margetic (SECURITY)" userId="ee2278a4-4fec-4cd0-81f2-44424f444fea" providerId="ADAL" clId="{419864AD-0CCB-4F8F-B492-769EDE0EEF25}" dt="2023-11-23T13:00:51.918" v="3824"/>
          <ac:picMkLst>
            <pc:docMk/>
            <pc:sldMk cId="849870048" sldId="2142532451"/>
            <ac:picMk id="62" creationId="{E24471F5-1E49-C484-5410-D8178B4DA05D}"/>
          </ac:picMkLst>
        </pc:picChg>
        <pc:picChg chg="add mod">
          <ac:chgData name="Daniel Margetic (SECURITY)" userId="ee2278a4-4fec-4cd0-81f2-44424f444fea" providerId="ADAL" clId="{419864AD-0CCB-4F8F-B492-769EDE0EEF25}" dt="2023-11-23T13:00:51.929" v="3832"/>
          <ac:picMkLst>
            <pc:docMk/>
            <pc:sldMk cId="849870048" sldId="2142532451"/>
            <ac:picMk id="64" creationId="{F3B0C5EC-5A34-CDD6-A06D-37BF54FB4090}"/>
          </ac:picMkLst>
        </pc:picChg>
        <pc:cxnChg chg="mod">
          <ac:chgData name="Daniel Margetic (SECURITY)" userId="ee2278a4-4fec-4cd0-81f2-44424f444fea" providerId="ADAL" clId="{419864AD-0CCB-4F8F-B492-769EDE0EEF25}" dt="2023-11-23T13:00:51.636" v="3736"/>
          <ac:cxnSpMkLst>
            <pc:docMk/>
            <pc:sldMk cId="849870048" sldId="2142532451"/>
            <ac:cxnSpMk id="23" creationId="{AB43E8F0-8C3C-4F1E-919E-E1ECE342E8DE}"/>
          </ac:cxnSpMkLst>
        </pc:cxnChg>
      </pc:sldChg>
      <pc:sldChg chg="modSp add mod ord">
        <pc:chgData name="Daniel Margetic (SECURITY)" userId="ee2278a4-4fec-4cd0-81f2-44424f444fea" providerId="ADAL" clId="{419864AD-0CCB-4F8F-B492-769EDE0EEF25}" dt="2023-11-23T13:39:15.177" v="5491" actId="20577"/>
        <pc:sldMkLst>
          <pc:docMk/>
          <pc:sldMk cId="3282554464" sldId="2142532451"/>
        </pc:sldMkLst>
        <pc:spChg chg="mod">
          <ac:chgData name="Daniel Margetic (SECURITY)" userId="ee2278a4-4fec-4cd0-81f2-44424f444fea" providerId="ADAL" clId="{419864AD-0CCB-4F8F-B492-769EDE0EEF25}" dt="2023-11-23T13:39:15.144" v="5485" actId="20577"/>
          <ac:spMkLst>
            <pc:docMk/>
            <pc:sldMk cId="3282554464" sldId="2142532451"/>
            <ac:spMk id="4" creationId="{FD92F025-1776-4403-B9D2-623921B955C4}"/>
          </ac:spMkLst>
        </pc:spChg>
        <pc:spChg chg="mod">
          <ac:chgData name="Daniel Margetic (SECURITY)" userId="ee2278a4-4fec-4cd0-81f2-44424f444fea" providerId="ADAL" clId="{419864AD-0CCB-4F8F-B492-769EDE0EEF25}" dt="2023-11-23T13:39:15.167" v="5490" actId="20577"/>
          <ac:spMkLst>
            <pc:docMk/>
            <pc:sldMk cId="3282554464" sldId="2142532451"/>
            <ac:spMk id="5" creationId="{26DAAD99-B0A4-4450-8DD7-E1274ABD2AC4}"/>
          </ac:spMkLst>
        </pc:spChg>
        <pc:spChg chg="mod">
          <ac:chgData name="Daniel Margetic (SECURITY)" userId="ee2278a4-4fec-4cd0-81f2-44424f444fea" providerId="ADAL" clId="{419864AD-0CCB-4F8F-B492-769EDE0EEF25}" dt="2023-11-23T13:39:15.156" v="5486" actId="20577"/>
          <ac:spMkLst>
            <pc:docMk/>
            <pc:sldMk cId="3282554464" sldId="2142532451"/>
            <ac:spMk id="8" creationId="{4B5C319F-B8B1-45BD-9E8E-CE6EA54E14C4}"/>
          </ac:spMkLst>
        </pc:spChg>
        <pc:spChg chg="mod">
          <ac:chgData name="Daniel Margetic (SECURITY)" userId="ee2278a4-4fec-4cd0-81f2-44424f444fea" providerId="ADAL" clId="{419864AD-0CCB-4F8F-B492-769EDE0EEF25}" dt="2023-11-23T13:39:15.165" v="5489" actId="20577"/>
          <ac:spMkLst>
            <pc:docMk/>
            <pc:sldMk cId="3282554464" sldId="2142532451"/>
            <ac:spMk id="9" creationId="{B766487E-9ACD-4696-B909-0BD529DF9077}"/>
          </ac:spMkLst>
        </pc:spChg>
        <pc:spChg chg="mod">
          <ac:chgData name="Daniel Margetic (SECURITY)" userId="ee2278a4-4fec-4cd0-81f2-44424f444fea" providerId="ADAL" clId="{419864AD-0CCB-4F8F-B492-769EDE0EEF25}" dt="2023-11-23T13:39:15.177" v="5491" actId="20577"/>
          <ac:spMkLst>
            <pc:docMk/>
            <pc:sldMk cId="3282554464" sldId="2142532451"/>
            <ac:spMk id="10" creationId="{16C628AB-B86D-42DC-BED2-78A954B9C5FA}"/>
          </ac:spMkLst>
        </pc:spChg>
        <pc:cxnChg chg="mod">
          <ac:chgData name="Daniel Margetic (SECURITY)" userId="ee2278a4-4fec-4cd0-81f2-44424f444fea" providerId="ADAL" clId="{419864AD-0CCB-4F8F-B492-769EDE0EEF25}" dt="2023-11-23T13:39:15.160" v="5488"/>
          <ac:cxnSpMkLst>
            <pc:docMk/>
            <pc:sldMk cId="3282554464" sldId="2142532451"/>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1159978952" sldId="2142532452"/>
        </pc:sldMkLst>
        <pc:spChg chg="mod">
          <ac:chgData name="Daniel Margetic (SECURITY)" userId="ee2278a4-4fec-4cd0-81f2-44424f444fea" providerId="ADAL" clId="{419864AD-0CCB-4F8F-B492-769EDE0EEF25}" dt="2023-11-22T02:10:16.614" v="2362" actId="20577"/>
          <ac:spMkLst>
            <pc:docMk/>
            <pc:sldMk cId="1159978952" sldId="2142532452"/>
            <ac:spMk id="4" creationId="{FD92F025-1776-4403-B9D2-623921B955C4}"/>
          </ac:spMkLst>
        </pc:spChg>
        <pc:spChg chg="mod">
          <ac:chgData name="Daniel Margetic (SECURITY)" userId="ee2278a4-4fec-4cd0-81f2-44424f444fea" providerId="ADAL" clId="{419864AD-0CCB-4F8F-B492-769EDE0EEF25}" dt="2023-11-22T02:10:16.636" v="2367" actId="20577"/>
          <ac:spMkLst>
            <pc:docMk/>
            <pc:sldMk cId="1159978952" sldId="2142532452"/>
            <ac:spMk id="5" creationId="{26DAAD99-B0A4-4450-8DD7-E1274ABD2AC4}"/>
          </ac:spMkLst>
        </pc:spChg>
        <pc:spChg chg="mod">
          <ac:chgData name="Daniel Margetic (SECURITY)" userId="ee2278a4-4fec-4cd0-81f2-44424f444fea" providerId="ADAL" clId="{419864AD-0CCB-4F8F-B492-769EDE0EEF25}" dt="2023-11-22T02:10:16.620" v="2363" actId="20577"/>
          <ac:spMkLst>
            <pc:docMk/>
            <pc:sldMk cId="1159978952" sldId="2142532452"/>
            <ac:spMk id="8" creationId="{4B5C319F-B8B1-45BD-9E8E-CE6EA54E14C4}"/>
          </ac:spMkLst>
        </pc:spChg>
        <pc:spChg chg="mod">
          <ac:chgData name="Daniel Margetic (SECURITY)" userId="ee2278a4-4fec-4cd0-81f2-44424f444fea" providerId="ADAL" clId="{419864AD-0CCB-4F8F-B492-769EDE0EEF25}" dt="2023-11-22T02:10:16.631" v="2366" actId="20577"/>
          <ac:spMkLst>
            <pc:docMk/>
            <pc:sldMk cId="1159978952" sldId="2142532452"/>
            <ac:spMk id="9" creationId="{B766487E-9ACD-4696-B909-0BD529DF9077}"/>
          </ac:spMkLst>
        </pc:spChg>
        <pc:spChg chg="mod">
          <ac:chgData name="Daniel Margetic (SECURITY)" userId="ee2278a4-4fec-4cd0-81f2-44424f444fea" providerId="ADAL" clId="{419864AD-0CCB-4F8F-B492-769EDE0EEF25}" dt="2023-11-22T02:10:16.645" v="2368" actId="20577"/>
          <ac:spMkLst>
            <pc:docMk/>
            <pc:sldMk cId="1159978952" sldId="2142532452"/>
            <ac:spMk id="10" creationId="{16C628AB-B86D-42DC-BED2-78A954B9C5FA}"/>
          </ac:spMkLst>
        </pc:spChg>
        <pc:cxnChg chg="mod">
          <ac:chgData name="Daniel Margetic (SECURITY)" userId="ee2278a4-4fec-4cd0-81f2-44424f444fea" providerId="ADAL" clId="{419864AD-0CCB-4F8F-B492-769EDE0EEF25}" dt="2023-11-22T02:10:16.625" v="2365"/>
          <ac:cxnSpMkLst>
            <pc:docMk/>
            <pc:sldMk cId="1159978952" sldId="2142532452"/>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195608559" sldId="2142532452"/>
        </pc:sldMkLst>
        <pc:spChg chg="mod">
          <ac:chgData name="Daniel Margetic (SECURITY)" userId="ee2278a4-4fec-4cd0-81f2-44424f444fea" providerId="ADAL" clId="{419864AD-0CCB-4F8F-B492-769EDE0EEF25}" dt="2023-11-23T13:00:51.949" v="3836" actId="20577"/>
          <ac:spMkLst>
            <pc:docMk/>
            <pc:sldMk cId="2195608559" sldId="2142532452"/>
            <ac:spMk id="4" creationId="{FD92F025-1776-4403-B9D2-623921B955C4}"/>
          </ac:spMkLst>
        </pc:spChg>
        <pc:spChg chg="mod">
          <ac:chgData name="Daniel Margetic (SECURITY)" userId="ee2278a4-4fec-4cd0-81f2-44424f444fea" providerId="ADAL" clId="{419864AD-0CCB-4F8F-B492-769EDE0EEF25}" dt="2023-11-23T13:00:51.959" v="3841" actId="20577"/>
          <ac:spMkLst>
            <pc:docMk/>
            <pc:sldMk cId="2195608559" sldId="2142532452"/>
            <ac:spMk id="5" creationId="{26DAAD99-B0A4-4450-8DD7-E1274ABD2AC4}"/>
          </ac:spMkLst>
        </pc:spChg>
        <pc:spChg chg="mod">
          <ac:chgData name="Daniel Margetic (SECURITY)" userId="ee2278a4-4fec-4cd0-81f2-44424f444fea" providerId="ADAL" clId="{419864AD-0CCB-4F8F-B492-769EDE0EEF25}" dt="2023-11-23T13:00:51.949" v="3837" actId="20577"/>
          <ac:spMkLst>
            <pc:docMk/>
            <pc:sldMk cId="2195608559" sldId="2142532452"/>
            <ac:spMk id="8" creationId="{4B5C319F-B8B1-45BD-9E8E-CE6EA54E14C4}"/>
          </ac:spMkLst>
        </pc:spChg>
        <pc:spChg chg="mod">
          <ac:chgData name="Daniel Margetic (SECURITY)" userId="ee2278a4-4fec-4cd0-81f2-44424f444fea" providerId="ADAL" clId="{419864AD-0CCB-4F8F-B492-769EDE0EEF25}" dt="2023-11-23T13:00:51.959" v="3840" actId="20577"/>
          <ac:spMkLst>
            <pc:docMk/>
            <pc:sldMk cId="2195608559" sldId="2142532452"/>
            <ac:spMk id="9" creationId="{B766487E-9ACD-4696-B909-0BD529DF9077}"/>
          </ac:spMkLst>
        </pc:spChg>
        <pc:spChg chg="mod">
          <ac:chgData name="Daniel Margetic (SECURITY)" userId="ee2278a4-4fec-4cd0-81f2-44424f444fea" providerId="ADAL" clId="{419864AD-0CCB-4F8F-B492-769EDE0EEF25}" dt="2023-11-23T13:00:51.969" v="3842" actId="20577"/>
          <ac:spMkLst>
            <pc:docMk/>
            <pc:sldMk cId="2195608559" sldId="2142532452"/>
            <ac:spMk id="10" creationId="{16C628AB-B86D-42DC-BED2-78A954B9C5FA}"/>
          </ac:spMkLst>
        </pc:spChg>
        <pc:cxnChg chg="mod">
          <ac:chgData name="Daniel Margetic (SECURITY)" userId="ee2278a4-4fec-4cd0-81f2-44424f444fea" providerId="ADAL" clId="{419864AD-0CCB-4F8F-B492-769EDE0EEF25}" dt="2023-11-23T13:00:51.959" v="3839"/>
          <ac:cxnSpMkLst>
            <pc:docMk/>
            <pc:sldMk cId="2195608559" sldId="2142532452"/>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86623193" sldId="2142532453"/>
        </pc:sldMkLst>
        <pc:spChg chg="mod">
          <ac:chgData name="Daniel Margetic (SECURITY)" userId="ee2278a4-4fec-4cd0-81f2-44424f444fea" providerId="ADAL" clId="{419864AD-0CCB-4F8F-B492-769EDE0EEF25}" dt="2023-11-23T13:00:52.291" v="3846" actId="20577"/>
          <ac:spMkLst>
            <pc:docMk/>
            <pc:sldMk cId="186623193" sldId="2142532453"/>
            <ac:spMk id="4" creationId="{FD92F025-1776-4403-B9D2-623921B955C4}"/>
          </ac:spMkLst>
        </pc:spChg>
        <pc:spChg chg="mod">
          <ac:chgData name="Daniel Margetic (SECURITY)" userId="ee2278a4-4fec-4cd0-81f2-44424f444fea" providerId="ADAL" clId="{419864AD-0CCB-4F8F-B492-769EDE0EEF25}" dt="2023-11-23T13:00:52.302" v="3851" actId="20577"/>
          <ac:spMkLst>
            <pc:docMk/>
            <pc:sldMk cId="186623193" sldId="2142532453"/>
            <ac:spMk id="5" creationId="{26DAAD99-B0A4-4450-8DD7-E1274ABD2AC4}"/>
          </ac:spMkLst>
        </pc:spChg>
        <pc:spChg chg="mod">
          <ac:chgData name="Daniel Margetic (SECURITY)" userId="ee2278a4-4fec-4cd0-81f2-44424f444fea" providerId="ADAL" clId="{419864AD-0CCB-4F8F-B492-769EDE0EEF25}" dt="2023-11-23T13:00:52.291" v="3847" actId="20577"/>
          <ac:spMkLst>
            <pc:docMk/>
            <pc:sldMk cId="186623193" sldId="2142532453"/>
            <ac:spMk id="8" creationId="{4B5C319F-B8B1-45BD-9E8E-CE6EA54E14C4}"/>
          </ac:spMkLst>
        </pc:spChg>
        <pc:spChg chg="mod">
          <ac:chgData name="Daniel Margetic (SECURITY)" userId="ee2278a4-4fec-4cd0-81f2-44424f444fea" providerId="ADAL" clId="{419864AD-0CCB-4F8F-B492-769EDE0EEF25}" dt="2023-11-23T13:00:52.302" v="3850" actId="20577"/>
          <ac:spMkLst>
            <pc:docMk/>
            <pc:sldMk cId="186623193" sldId="2142532453"/>
            <ac:spMk id="9" creationId="{B766487E-9ACD-4696-B909-0BD529DF9077}"/>
          </ac:spMkLst>
        </pc:spChg>
        <pc:spChg chg="mod">
          <ac:chgData name="Daniel Margetic (SECURITY)" userId="ee2278a4-4fec-4cd0-81f2-44424f444fea" providerId="ADAL" clId="{419864AD-0CCB-4F8F-B492-769EDE0EEF25}" dt="2023-11-23T13:00:52.311" v="3852" actId="20577"/>
          <ac:spMkLst>
            <pc:docMk/>
            <pc:sldMk cId="186623193" sldId="2142532453"/>
            <ac:spMk id="10" creationId="{16C628AB-B86D-42DC-BED2-78A954B9C5FA}"/>
          </ac:spMkLst>
        </pc:spChg>
        <pc:cxnChg chg="mod">
          <ac:chgData name="Daniel Margetic (SECURITY)" userId="ee2278a4-4fec-4cd0-81f2-44424f444fea" providerId="ADAL" clId="{419864AD-0CCB-4F8F-B492-769EDE0EEF25}" dt="2023-11-23T13:00:52.291" v="3849"/>
          <ac:cxnSpMkLst>
            <pc:docMk/>
            <pc:sldMk cId="186623193" sldId="2142532453"/>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1319463542" sldId="2142532453"/>
        </pc:sldMkLst>
        <pc:spChg chg="mod">
          <ac:chgData name="Daniel Margetic (SECURITY)" userId="ee2278a4-4fec-4cd0-81f2-44424f444fea" providerId="ADAL" clId="{419864AD-0CCB-4F8F-B492-769EDE0EEF25}" dt="2023-11-22T02:10:17.364" v="2372" actId="20577"/>
          <ac:spMkLst>
            <pc:docMk/>
            <pc:sldMk cId="1319463542" sldId="2142532453"/>
            <ac:spMk id="4" creationId="{FD92F025-1776-4403-B9D2-623921B955C4}"/>
          </ac:spMkLst>
        </pc:spChg>
        <pc:spChg chg="mod">
          <ac:chgData name="Daniel Margetic (SECURITY)" userId="ee2278a4-4fec-4cd0-81f2-44424f444fea" providerId="ADAL" clId="{419864AD-0CCB-4F8F-B492-769EDE0EEF25}" dt="2023-11-22T02:10:17.386" v="2377" actId="20577"/>
          <ac:spMkLst>
            <pc:docMk/>
            <pc:sldMk cId="1319463542" sldId="2142532453"/>
            <ac:spMk id="5" creationId="{26DAAD99-B0A4-4450-8DD7-E1274ABD2AC4}"/>
          </ac:spMkLst>
        </pc:spChg>
        <pc:spChg chg="mod">
          <ac:chgData name="Daniel Margetic (SECURITY)" userId="ee2278a4-4fec-4cd0-81f2-44424f444fea" providerId="ADAL" clId="{419864AD-0CCB-4F8F-B492-769EDE0EEF25}" dt="2023-11-22T02:10:17.369" v="2373" actId="20577"/>
          <ac:spMkLst>
            <pc:docMk/>
            <pc:sldMk cId="1319463542" sldId="2142532453"/>
            <ac:spMk id="8" creationId="{4B5C319F-B8B1-45BD-9E8E-CE6EA54E14C4}"/>
          </ac:spMkLst>
        </pc:spChg>
        <pc:spChg chg="mod">
          <ac:chgData name="Daniel Margetic (SECURITY)" userId="ee2278a4-4fec-4cd0-81f2-44424f444fea" providerId="ADAL" clId="{419864AD-0CCB-4F8F-B492-769EDE0EEF25}" dt="2023-11-22T02:10:17.381" v="2376" actId="20577"/>
          <ac:spMkLst>
            <pc:docMk/>
            <pc:sldMk cId="1319463542" sldId="2142532453"/>
            <ac:spMk id="9" creationId="{B766487E-9ACD-4696-B909-0BD529DF9077}"/>
          </ac:spMkLst>
        </pc:spChg>
        <pc:spChg chg="mod">
          <ac:chgData name="Daniel Margetic (SECURITY)" userId="ee2278a4-4fec-4cd0-81f2-44424f444fea" providerId="ADAL" clId="{419864AD-0CCB-4F8F-B492-769EDE0EEF25}" dt="2023-11-22T02:10:17.397" v="2378" actId="20577"/>
          <ac:spMkLst>
            <pc:docMk/>
            <pc:sldMk cId="1319463542" sldId="2142532453"/>
            <ac:spMk id="10" creationId="{16C628AB-B86D-42DC-BED2-78A954B9C5FA}"/>
          </ac:spMkLst>
        </pc:spChg>
        <pc:cxnChg chg="mod">
          <ac:chgData name="Daniel Margetic (SECURITY)" userId="ee2278a4-4fec-4cd0-81f2-44424f444fea" providerId="ADAL" clId="{419864AD-0CCB-4F8F-B492-769EDE0EEF25}" dt="2023-11-22T02:10:17.373" v="2375"/>
          <ac:cxnSpMkLst>
            <pc:docMk/>
            <pc:sldMk cId="1319463542" sldId="2142532453"/>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870578729" sldId="2142532454"/>
        </pc:sldMkLst>
        <pc:spChg chg="mod">
          <ac:chgData name="Daniel Margetic (SECURITY)" userId="ee2278a4-4fec-4cd0-81f2-44424f444fea" providerId="ADAL" clId="{419864AD-0CCB-4F8F-B492-769EDE0EEF25}" dt="2023-11-23T13:00:52.686" v="3856" actId="20577"/>
          <ac:spMkLst>
            <pc:docMk/>
            <pc:sldMk cId="870578729" sldId="2142532454"/>
            <ac:spMk id="4" creationId="{FD92F025-1776-4403-B9D2-623921B955C4}"/>
          </ac:spMkLst>
        </pc:spChg>
        <pc:spChg chg="mod">
          <ac:chgData name="Daniel Margetic (SECURITY)" userId="ee2278a4-4fec-4cd0-81f2-44424f444fea" providerId="ADAL" clId="{419864AD-0CCB-4F8F-B492-769EDE0EEF25}" dt="2023-11-23T13:00:52.696" v="3861" actId="20577"/>
          <ac:spMkLst>
            <pc:docMk/>
            <pc:sldMk cId="870578729" sldId="2142532454"/>
            <ac:spMk id="5" creationId="{26DAAD99-B0A4-4450-8DD7-E1274ABD2AC4}"/>
          </ac:spMkLst>
        </pc:spChg>
        <pc:spChg chg="mod">
          <ac:chgData name="Daniel Margetic (SECURITY)" userId="ee2278a4-4fec-4cd0-81f2-44424f444fea" providerId="ADAL" clId="{419864AD-0CCB-4F8F-B492-769EDE0EEF25}" dt="2023-11-23T13:00:52.686" v="3857" actId="20577"/>
          <ac:spMkLst>
            <pc:docMk/>
            <pc:sldMk cId="870578729" sldId="2142532454"/>
            <ac:spMk id="8" creationId="{4B5C319F-B8B1-45BD-9E8E-CE6EA54E14C4}"/>
          </ac:spMkLst>
        </pc:spChg>
        <pc:spChg chg="mod">
          <ac:chgData name="Daniel Margetic (SECURITY)" userId="ee2278a4-4fec-4cd0-81f2-44424f444fea" providerId="ADAL" clId="{419864AD-0CCB-4F8F-B492-769EDE0EEF25}" dt="2023-11-23T13:00:52.696" v="3860" actId="20577"/>
          <ac:spMkLst>
            <pc:docMk/>
            <pc:sldMk cId="870578729" sldId="2142532454"/>
            <ac:spMk id="9" creationId="{B766487E-9ACD-4696-B909-0BD529DF9077}"/>
          </ac:spMkLst>
        </pc:spChg>
        <pc:spChg chg="mod">
          <ac:chgData name="Daniel Margetic (SECURITY)" userId="ee2278a4-4fec-4cd0-81f2-44424f444fea" providerId="ADAL" clId="{419864AD-0CCB-4F8F-B492-769EDE0EEF25}" dt="2023-11-23T13:00:52.707" v="3862" actId="20577"/>
          <ac:spMkLst>
            <pc:docMk/>
            <pc:sldMk cId="870578729" sldId="2142532454"/>
            <ac:spMk id="10" creationId="{16C628AB-B86D-42DC-BED2-78A954B9C5FA}"/>
          </ac:spMkLst>
        </pc:spChg>
        <pc:cxnChg chg="mod">
          <ac:chgData name="Daniel Margetic (SECURITY)" userId="ee2278a4-4fec-4cd0-81f2-44424f444fea" providerId="ADAL" clId="{419864AD-0CCB-4F8F-B492-769EDE0EEF25}" dt="2023-11-23T13:00:52.686" v="3859"/>
          <ac:cxnSpMkLst>
            <pc:docMk/>
            <pc:sldMk cId="870578729" sldId="2142532454"/>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3797566480" sldId="2142532454"/>
        </pc:sldMkLst>
        <pc:spChg chg="mod">
          <ac:chgData name="Daniel Margetic (SECURITY)" userId="ee2278a4-4fec-4cd0-81f2-44424f444fea" providerId="ADAL" clId="{419864AD-0CCB-4F8F-B492-769EDE0EEF25}" dt="2023-11-22T02:10:17.528" v="2382" actId="20577"/>
          <ac:spMkLst>
            <pc:docMk/>
            <pc:sldMk cId="3797566480" sldId="2142532454"/>
            <ac:spMk id="7" creationId="{DF68B3D7-6A77-446B-9BE0-5761866275FA}"/>
          </ac:spMkLst>
        </pc:spChg>
        <pc:spChg chg="mod">
          <ac:chgData name="Daniel Margetic (SECURITY)" userId="ee2278a4-4fec-4cd0-81f2-44424f444fea" providerId="ADAL" clId="{419864AD-0CCB-4F8F-B492-769EDE0EEF25}" dt="2023-11-22T02:10:17.560" v="2383" actId="20577"/>
          <ac:spMkLst>
            <pc:docMk/>
            <pc:sldMk cId="3797566480" sldId="2142532454"/>
            <ac:spMk id="8" creationId="{18E67519-EB92-47EA-95FF-71912384D9F3}"/>
          </ac:spMkLst>
        </pc:spChg>
      </pc:sldChg>
      <pc:sldChg chg="modSp add del mod ord">
        <pc:chgData name="Daniel Margetic (SECURITY)" userId="ee2278a4-4fec-4cd0-81f2-44424f444fea" providerId="ADAL" clId="{419864AD-0CCB-4F8F-B492-769EDE0EEF25}" dt="2023-11-23T13:02:05.162" v="3943" actId="47"/>
        <pc:sldMkLst>
          <pc:docMk/>
          <pc:sldMk cId="2809694472" sldId="2142532455"/>
        </pc:sldMkLst>
        <pc:spChg chg="mod">
          <ac:chgData name="Daniel Margetic (SECURITY)" userId="ee2278a4-4fec-4cd0-81f2-44424f444fea" providerId="ADAL" clId="{419864AD-0CCB-4F8F-B492-769EDE0EEF25}" dt="2023-11-23T13:00:52.887" v="3866" actId="20577"/>
          <ac:spMkLst>
            <pc:docMk/>
            <pc:sldMk cId="2809694472" sldId="2142532455"/>
            <ac:spMk id="4" creationId="{FD92F025-1776-4403-B9D2-623921B955C4}"/>
          </ac:spMkLst>
        </pc:spChg>
        <pc:spChg chg="mod">
          <ac:chgData name="Daniel Margetic (SECURITY)" userId="ee2278a4-4fec-4cd0-81f2-44424f444fea" providerId="ADAL" clId="{419864AD-0CCB-4F8F-B492-769EDE0EEF25}" dt="2023-11-23T13:00:52.928" v="3871" actId="20577"/>
          <ac:spMkLst>
            <pc:docMk/>
            <pc:sldMk cId="2809694472" sldId="2142532455"/>
            <ac:spMk id="5" creationId="{26DAAD99-B0A4-4450-8DD7-E1274ABD2AC4}"/>
          </ac:spMkLst>
        </pc:spChg>
        <pc:spChg chg="mod">
          <ac:chgData name="Daniel Margetic (SECURITY)" userId="ee2278a4-4fec-4cd0-81f2-44424f444fea" providerId="ADAL" clId="{419864AD-0CCB-4F8F-B492-769EDE0EEF25}" dt="2023-11-23T13:00:52.887" v="3867" actId="20577"/>
          <ac:spMkLst>
            <pc:docMk/>
            <pc:sldMk cId="2809694472" sldId="2142532455"/>
            <ac:spMk id="8" creationId="{4B5C319F-B8B1-45BD-9E8E-CE6EA54E14C4}"/>
          </ac:spMkLst>
        </pc:spChg>
        <pc:spChg chg="mod">
          <ac:chgData name="Daniel Margetic (SECURITY)" userId="ee2278a4-4fec-4cd0-81f2-44424f444fea" providerId="ADAL" clId="{419864AD-0CCB-4F8F-B492-769EDE0EEF25}" dt="2023-11-23T13:00:52.917" v="3870" actId="20577"/>
          <ac:spMkLst>
            <pc:docMk/>
            <pc:sldMk cId="2809694472" sldId="2142532455"/>
            <ac:spMk id="9" creationId="{B766487E-9ACD-4696-B909-0BD529DF9077}"/>
          </ac:spMkLst>
        </pc:spChg>
        <pc:spChg chg="mod">
          <ac:chgData name="Daniel Margetic (SECURITY)" userId="ee2278a4-4fec-4cd0-81f2-44424f444fea" providerId="ADAL" clId="{419864AD-0CCB-4F8F-B492-769EDE0EEF25}" dt="2023-11-23T13:00:52.935" v="3872" actId="20577"/>
          <ac:spMkLst>
            <pc:docMk/>
            <pc:sldMk cId="2809694472" sldId="2142532455"/>
            <ac:spMk id="10" creationId="{16C628AB-B86D-42DC-BED2-78A954B9C5FA}"/>
          </ac:spMkLst>
        </pc:spChg>
        <pc:cxnChg chg="mod">
          <ac:chgData name="Daniel Margetic (SECURITY)" userId="ee2278a4-4fec-4cd0-81f2-44424f444fea" providerId="ADAL" clId="{419864AD-0CCB-4F8F-B492-769EDE0EEF25}" dt="2023-11-23T13:00:52.897" v="3869"/>
          <ac:cxnSpMkLst>
            <pc:docMk/>
            <pc:sldMk cId="2809694472" sldId="2142532455"/>
            <ac:cxnSpMk id="18" creationId="{28AA62ED-5C89-4E21-BEA3-D3CE68733D6D}"/>
          </ac:cxnSpMkLst>
        </pc:cxnChg>
      </pc:sldChg>
      <pc:sldChg chg="addSp modSp add del mod ord">
        <pc:chgData name="Daniel Margetic (SECURITY)" userId="ee2278a4-4fec-4cd0-81f2-44424f444fea" providerId="ADAL" clId="{419864AD-0CCB-4F8F-B492-769EDE0EEF25}" dt="2023-11-22T02:13:22.894" v="2516" actId="47"/>
        <pc:sldMkLst>
          <pc:docMk/>
          <pc:sldMk cId="3290189789" sldId="2142532455"/>
        </pc:sldMkLst>
        <pc:spChg chg="mod">
          <ac:chgData name="Daniel Margetic (SECURITY)" userId="ee2278a4-4fec-4cd0-81f2-44424f444fea" providerId="ADAL" clId="{419864AD-0CCB-4F8F-B492-769EDE0EEF25}" dt="2023-11-22T02:10:17.795" v="2433" actId="20577"/>
          <ac:spMkLst>
            <pc:docMk/>
            <pc:sldMk cId="3290189789" sldId="2142532455"/>
            <ac:spMk id="3" creationId="{02A2312C-B6C0-45C8-BA07-32B020802FF8}"/>
          </ac:spMkLst>
        </pc:spChg>
        <pc:spChg chg="mod">
          <ac:chgData name="Daniel Margetic (SECURITY)" userId="ee2278a4-4fec-4cd0-81f2-44424f444fea" providerId="ADAL" clId="{419864AD-0CCB-4F8F-B492-769EDE0EEF25}" dt="2023-11-22T02:10:17.802" v="2434" actId="20577"/>
          <ac:spMkLst>
            <pc:docMk/>
            <pc:sldMk cId="3290189789" sldId="2142532455"/>
            <ac:spMk id="5" creationId="{449B3142-8E14-463C-9568-B853FC4E00D8}"/>
          </ac:spMkLst>
        </pc:spChg>
        <pc:spChg chg="mod">
          <ac:chgData name="Daniel Margetic (SECURITY)" userId="ee2278a4-4fec-4cd0-81f2-44424f444fea" providerId="ADAL" clId="{419864AD-0CCB-4F8F-B492-769EDE0EEF25}" dt="2023-11-22T02:10:17.586" v="2387" actId="20577"/>
          <ac:spMkLst>
            <pc:docMk/>
            <pc:sldMk cId="3290189789" sldId="2142532455"/>
            <ac:spMk id="8" creationId="{3E3E86A1-51F0-4ACE-9110-65C339009DC5}"/>
          </ac:spMkLst>
        </pc:spChg>
        <pc:spChg chg="mod">
          <ac:chgData name="Daniel Margetic (SECURITY)" userId="ee2278a4-4fec-4cd0-81f2-44424f444fea" providerId="ADAL" clId="{419864AD-0CCB-4F8F-B492-769EDE0EEF25}" dt="2023-11-22T02:10:17.596" v="2388" actId="20577"/>
          <ac:spMkLst>
            <pc:docMk/>
            <pc:sldMk cId="3290189789" sldId="2142532455"/>
            <ac:spMk id="9" creationId="{03055892-809B-4369-8DC3-837607F92822}"/>
          </ac:spMkLst>
        </pc:spChg>
        <pc:spChg chg="mod">
          <ac:chgData name="Daniel Margetic (SECURITY)" userId="ee2278a4-4fec-4cd0-81f2-44424f444fea" providerId="ADAL" clId="{419864AD-0CCB-4F8F-B492-769EDE0EEF25}" dt="2023-11-22T02:10:17.845" v="2440" actId="20577"/>
          <ac:spMkLst>
            <pc:docMk/>
            <pc:sldMk cId="3290189789" sldId="2142532455"/>
            <ac:spMk id="12" creationId="{BF878C93-8775-4329-AC41-FB6E5F1F9E5D}"/>
          </ac:spMkLst>
        </pc:spChg>
        <pc:spChg chg="mod">
          <ac:chgData name="Daniel Margetic (SECURITY)" userId="ee2278a4-4fec-4cd0-81f2-44424f444fea" providerId="ADAL" clId="{419864AD-0CCB-4F8F-B492-769EDE0EEF25}" dt="2023-11-22T02:10:17.852" v="2441" actId="20577"/>
          <ac:spMkLst>
            <pc:docMk/>
            <pc:sldMk cId="3290189789" sldId="2142532455"/>
            <ac:spMk id="13" creationId="{DEACA864-3795-4B65-93F0-66CF1A79BB5F}"/>
          </ac:spMkLst>
        </pc:spChg>
        <pc:spChg chg="mod">
          <ac:chgData name="Daniel Margetic (SECURITY)" userId="ee2278a4-4fec-4cd0-81f2-44424f444fea" providerId="ADAL" clId="{419864AD-0CCB-4F8F-B492-769EDE0EEF25}" dt="2023-11-22T02:10:17.612" v="2391" actId="20577"/>
          <ac:spMkLst>
            <pc:docMk/>
            <pc:sldMk cId="3290189789" sldId="2142532455"/>
            <ac:spMk id="16" creationId="{8FAEC4C6-4999-49FA-9A20-D5286ACF228D}"/>
          </ac:spMkLst>
        </pc:spChg>
        <pc:spChg chg="mod">
          <ac:chgData name="Daniel Margetic (SECURITY)" userId="ee2278a4-4fec-4cd0-81f2-44424f444fea" providerId="ADAL" clId="{419864AD-0CCB-4F8F-B492-769EDE0EEF25}" dt="2023-11-22T02:10:17.629" v="2392" actId="20577"/>
          <ac:spMkLst>
            <pc:docMk/>
            <pc:sldMk cId="3290189789" sldId="2142532455"/>
            <ac:spMk id="18" creationId="{534C3077-CDBF-4AF7-9BDC-213801286609}"/>
          </ac:spMkLst>
        </pc:spChg>
        <pc:spChg chg="mod">
          <ac:chgData name="Daniel Margetic (SECURITY)" userId="ee2278a4-4fec-4cd0-81f2-44424f444fea" providerId="ADAL" clId="{419864AD-0CCB-4F8F-B492-769EDE0EEF25}" dt="2023-11-22T02:10:17.900" v="2454" actId="20577"/>
          <ac:spMkLst>
            <pc:docMk/>
            <pc:sldMk cId="3290189789" sldId="2142532455"/>
            <ac:spMk id="21" creationId="{BD72CBD1-F987-DC47-6246-CDC9B07A9F66}"/>
          </ac:spMkLst>
        </pc:spChg>
        <pc:spChg chg="mod">
          <ac:chgData name="Daniel Margetic (SECURITY)" userId="ee2278a4-4fec-4cd0-81f2-44424f444fea" providerId="ADAL" clId="{419864AD-0CCB-4F8F-B492-769EDE0EEF25}" dt="2023-11-22T02:10:17.650" v="2398" actId="20577"/>
          <ac:spMkLst>
            <pc:docMk/>
            <pc:sldMk cId="3290189789" sldId="2142532455"/>
            <ac:spMk id="22" creationId="{26EC3D75-A7AA-419E-954A-541DBD940CE3}"/>
          </ac:spMkLst>
        </pc:spChg>
        <pc:spChg chg="mod">
          <ac:chgData name="Daniel Margetic (SECURITY)" userId="ee2278a4-4fec-4cd0-81f2-44424f444fea" providerId="ADAL" clId="{419864AD-0CCB-4F8F-B492-769EDE0EEF25}" dt="2023-11-22T02:10:17.656" v="2399" actId="20577"/>
          <ac:spMkLst>
            <pc:docMk/>
            <pc:sldMk cId="3290189789" sldId="2142532455"/>
            <ac:spMk id="25" creationId="{92D996AE-5E09-476E-81FB-22FA58980C80}"/>
          </ac:spMkLst>
        </pc:spChg>
        <pc:spChg chg="mod">
          <ac:chgData name="Daniel Margetic (SECURITY)" userId="ee2278a4-4fec-4cd0-81f2-44424f444fea" providerId="ADAL" clId="{419864AD-0CCB-4F8F-B492-769EDE0EEF25}" dt="2023-11-22T02:10:17.906" v="2455" actId="20577"/>
          <ac:spMkLst>
            <pc:docMk/>
            <pc:sldMk cId="3290189789" sldId="2142532455"/>
            <ac:spMk id="27" creationId="{4976D953-E6C7-72EC-1F0F-168561210E81}"/>
          </ac:spMkLst>
        </pc:spChg>
        <pc:spChg chg="mod">
          <ac:chgData name="Daniel Margetic (SECURITY)" userId="ee2278a4-4fec-4cd0-81f2-44424f444fea" providerId="ADAL" clId="{419864AD-0CCB-4F8F-B492-769EDE0EEF25}" dt="2023-11-22T02:10:17.926" v="2461" actId="20577"/>
          <ac:spMkLst>
            <pc:docMk/>
            <pc:sldMk cId="3290189789" sldId="2142532455"/>
            <ac:spMk id="36" creationId="{A602988C-DDDA-DDBF-4079-F843938159FB}"/>
          </ac:spMkLst>
        </pc:spChg>
        <pc:spChg chg="mod">
          <ac:chgData name="Daniel Margetic (SECURITY)" userId="ee2278a4-4fec-4cd0-81f2-44424f444fea" providerId="ADAL" clId="{419864AD-0CCB-4F8F-B492-769EDE0EEF25}" dt="2023-11-22T02:10:17.934" v="2462" actId="20577"/>
          <ac:spMkLst>
            <pc:docMk/>
            <pc:sldMk cId="3290189789" sldId="2142532455"/>
            <ac:spMk id="37" creationId="{F4571528-C912-862D-3B32-3DA7DF7811FE}"/>
          </ac:spMkLst>
        </pc:spChg>
        <pc:spChg chg="mod">
          <ac:chgData name="Daniel Margetic (SECURITY)" userId="ee2278a4-4fec-4cd0-81f2-44424f444fea" providerId="ADAL" clId="{419864AD-0CCB-4F8F-B492-769EDE0EEF25}" dt="2023-11-22T02:10:17.956" v="2468" actId="20577"/>
          <ac:spMkLst>
            <pc:docMk/>
            <pc:sldMk cId="3290189789" sldId="2142532455"/>
            <ac:spMk id="39" creationId="{5543250D-67A3-CFE0-C0FF-CA25504BECE5}"/>
          </ac:spMkLst>
        </pc:spChg>
        <pc:spChg chg="mod">
          <ac:chgData name="Daniel Margetic (SECURITY)" userId="ee2278a4-4fec-4cd0-81f2-44424f444fea" providerId="ADAL" clId="{419864AD-0CCB-4F8F-B492-769EDE0EEF25}" dt="2023-11-22T02:10:17.965" v="2469" actId="20577"/>
          <ac:spMkLst>
            <pc:docMk/>
            <pc:sldMk cId="3290189789" sldId="2142532455"/>
            <ac:spMk id="40" creationId="{2D9B9717-E01F-1D95-0AE4-2074F9F92C37}"/>
          </ac:spMkLst>
        </pc:spChg>
        <pc:spChg chg="mod">
          <ac:chgData name="Daniel Margetic (SECURITY)" userId="ee2278a4-4fec-4cd0-81f2-44424f444fea" providerId="ADAL" clId="{419864AD-0CCB-4F8F-B492-769EDE0EEF25}" dt="2023-11-22T02:10:17.681" v="2405" actId="20577"/>
          <ac:spMkLst>
            <pc:docMk/>
            <pc:sldMk cId="3290189789" sldId="2142532455"/>
            <ac:spMk id="41" creationId="{5F718C7C-8E6C-4F1F-880F-BE556A2A4FA1}"/>
          </ac:spMkLst>
        </pc:spChg>
        <pc:spChg chg="mod">
          <ac:chgData name="Daniel Margetic (SECURITY)" userId="ee2278a4-4fec-4cd0-81f2-44424f444fea" providerId="ADAL" clId="{419864AD-0CCB-4F8F-B492-769EDE0EEF25}" dt="2023-11-22T02:10:17.688" v="2406" actId="20577"/>
          <ac:spMkLst>
            <pc:docMk/>
            <pc:sldMk cId="3290189789" sldId="2142532455"/>
            <ac:spMk id="43" creationId="{9A0E3318-F6C4-42EA-8925-F6A87532565D}"/>
          </ac:spMkLst>
        </pc:spChg>
        <pc:spChg chg="mod">
          <ac:chgData name="Daniel Margetic (SECURITY)" userId="ee2278a4-4fec-4cd0-81f2-44424f444fea" providerId="ADAL" clId="{419864AD-0CCB-4F8F-B492-769EDE0EEF25}" dt="2023-11-22T02:10:17.712" v="2412" actId="20577"/>
          <ac:spMkLst>
            <pc:docMk/>
            <pc:sldMk cId="3290189789" sldId="2142532455"/>
            <ac:spMk id="47" creationId="{97A63E6B-1073-45D8-81B7-6FB833A473A3}"/>
          </ac:spMkLst>
        </pc:spChg>
        <pc:spChg chg="mod">
          <ac:chgData name="Daniel Margetic (SECURITY)" userId="ee2278a4-4fec-4cd0-81f2-44424f444fea" providerId="ADAL" clId="{419864AD-0CCB-4F8F-B492-769EDE0EEF25}" dt="2023-11-22T02:10:17.719" v="2413" actId="20577"/>
          <ac:spMkLst>
            <pc:docMk/>
            <pc:sldMk cId="3290189789" sldId="2142532455"/>
            <ac:spMk id="49" creationId="{D8B9A33B-ADD7-4791-8FF2-6D7E50EF2C36}"/>
          </ac:spMkLst>
        </pc:spChg>
        <pc:spChg chg="mod">
          <ac:chgData name="Daniel Margetic (SECURITY)" userId="ee2278a4-4fec-4cd0-81f2-44424f444fea" providerId="ADAL" clId="{419864AD-0CCB-4F8F-B492-769EDE0EEF25}" dt="2023-11-22T02:10:17.738" v="2419" actId="20577"/>
          <ac:spMkLst>
            <pc:docMk/>
            <pc:sldMk cId="3290189789" sldId="2142532455"/>
            <ac:spMk id="53" creationId="{DE4F2781-57BF-400E-9776-D0CB596ECA76}"/>
          </ac:spMkLst>
        </pc:spChg>
        <pc:spChg chg="mod">
          <ac:chgData name="Daniel Margetic (SECURITY)" userId="ee2278a4-4fec-4cd0-81f2-44424f444fea" providerId="ADAL" clId="{419864AD-0CCB-4F8F-B492-769EDE0EEF25}" dt="2023-11-22T02:10:17.745" v="2420" actId="20577"/>
          <ac:spMkLst>
            <pc:docMk/>
            <pc:sldMk cId="3290189789" sldId="2142532455"/>
            <ac:spMk id="55" creationId="{89E44410-8F83-483F-AF65-068A8FA9E76C}"/>
          </ac:spMkLst>
        </pc:spChg>
        <pc:spChg chg="mod">
          <ac:chgData name="Daniel Margetic (SECURITY)" userId="ee2278a4-4fec-4cd0-81f2-44424f444fea" providerId="ADAL" clId="{419864AD-0CCB-4F8F-B492-769EDE0EEF25}" dt="2023-11-22T02:10:17.870" v="2447" actId="20577"/>
          <ac:spMkLst>
            <pc:docMk/>
            <pc:sldMk cId="3290189789" sldId="2142532455"/>
            <ac:spMk id="58" creationId="{68111BEC-B35B-A65C-5898-A3D5E3D8520B}"/>
          </ac:spMkLst>
        </pc:spChg>
        <pc:spChg chg="mod">
          <ac:chgData name="Daniel Margetic (SECURITY)" userId="ee2278a4-4fec-4cd0-81f2-44424f444fea" providerId="ADAL" clId="{419864AD-0CCB-4F8F-B492-769EDE0EEF25}" dt="2023-11-22T02:10:17.766" v="2426" actId="20577"/>
          <ac:spMkLst>
            <pc:docMk/>
            <pc:sldMk cId="3290189789" sldId="2142532455"/>
            <ac:spMk id="59" creationId="{91C29F1C-4489-4EBD-A4B7-A32D7A563807}"/>
          </ac:spMkLst>
        </pc:spChg>
        <pc:spChg chg="mod">
          <ac:chgData name="Daniel Margetic (SECURITY)" userId="ee2278a4-4fec-4cd0-81f2-44424f444fea" providerId="ADAL" clId="{419864AD-0CCB-4F8F-B492-769EDE0EEF25}" dt="2023-11-22T02:10:17.879" v="2448" actId="20577"/>
          <ac:spMkLst>
            <pc:docMk/>
            <pc:sldMk cId="3290189789" sldId="2142532455"/>
            <ac:spMk id="60" creationId="{AD2213D7-B94F-85E9-34DC-C57FCA787D02}"/>
          </ac:spMkLst>
        </pc:spChg>
        <pc:spChg chg="mod">
          <ac:chgData name="Daniel Margetic (SECURITY)" userId="ee2278a4-4fec-4cd0-81f2-44424f444fea" providerId="ADAL" clId="{419864AD-0CCB-4F8F-B492-769EDE0EEF25}" dt="2023-11-22T02:10:17.774" v="2427" actId="20577"/>
          <ac:spMkLst>
            <pc:docMk/>
            <pc:sldMk cId="3290189789" sldId="2142532455"/>
            <ac:spMk id="61" creationId="{89C2434E-16C4-48B5-AA76-0F387E7C12B5}"/>
          </ac:spMkLst>
        </pc:spChg>
        <pc:picChg chg="add mod">
          <ac:chgData name="Daniel Margetic (SECURITY)" userId="ee2278a4-4fec-4cd0-81f2-44424f444fea" providerId="ADAL" clId="{419864AD-0CCB-4F8F-B492-769EDE0EEF25}" dt="2023-11-22T02:10:17.644" v="2397"/>
          <ac:picMkLst>
            <pc:docMk/>
            <pc:sldMk cId="3290189789" sldId="2142532455"/>
            <ac:picMk id="32" creationId="{AF588091-D4F8-6F11-50F5-3BB949184CCA}"/>
          </ac:picMkLst>
        </pc:picChg>
        <pc:picChg chg="add mod">
          <ac:chgData name="Daniel Margetic (SECURITY)" userId="ee2278a4-4fec-4cd0-81f2-44424f444fea" providerId="ADAL" clId="{419864AD-0CCB-4F8F-B492-769EDE0EEF25}" dt="2023-11-22T02:10:17.673" v="2404"/>
          <ac:picMkLst>
            <pc:docMk/>
            <pc:sldMk cId="3290189789" sldId="2142532455"/>
            <ac:picMk id="34" creationId="{C4FD9934-9C88-E8BE-DE91-1AFB0BCDA4FE}"/>
          </ac:picMkLst>
        </pc:picChg>
        <pc:picChg chg="add mod">
          <ac:chgData name="Daniel Margetic (SECURITY)" userId="ee2278a4-4fec-4cd0-81f2-44424f444fea" providerId="ADAL" clId="{419864AD-0CCB-4F8F-B492-769EDE0EEF25}" dt="2023-11-22T02:10:17.703" v="2411"/>
          <ac:picMkLst>
            <pc:docMk/>
            <pc:sldMk cId="3290189789" sldId="2142532455"/>
            <ac:picMk id="35" creationId="{8BFFC7EA-6C25-BDE4-8003-85618F887847}"/>
          </ac:picMkLst>
        </pc:picChg>
        <pc:picChg chg="add mod">
          <ac:chgData name="Daniel Margetic (SECURITY)" userId="ee2278a4-4fec-4cd0-81f2-44424f444fea" providerId="ADAL" clId="{419864AD-0CCB-4F8F-B492-769EDE0EEF25}" dt="2023-11-22T02:10:17.733" v="2418"/>
          <ac:picMkLst>
            <pc:docMk/>
            <pc:sldMk cId="3290189789" sldId="2142532455"/>
            <ac:picMk id="44" creationId="{9F140A20-25C9-E400-5C1B-454F6A68FECB}"/>
          </ac:picMkLst>
        </pc:picChg>
        <pc:picChg chg="add mod">
          <ac:chgData name="Daniel Margetic (SECURITY)" userId="ee2278a4-4fec-4cd0-81f2-44424f444fea" providerId="ADAL" clId="{419864AD-0CCB-4F8F-B492-769EDE0EEF25}" dt="2023-11-22T02:10:17.759" v="2425"/>
          <ac:picMkLst>
            <pc:docMk/>
            <pc:sldMk cId="3290189789" sldId="2142532455"/>
            <ac:picMk id="46" creationId="{FA85E392-0DC6-190D-B20F-846AD19DD09A}"/>
          </ac:picMkLst>
        </pc:picChg>
        <pc:picChg chg="add mod">
          <ac:chgData name="Daniel Margetic (SECURITY)" userId="ee2278a4-4fec-4cd0-81f2-44424f444fea" providerId="ADAL" clId="{419864AD-0CCB-4F8F-B492-769EDE0EEF25}" dt="2023-11-22T02:10:17.786" v="2432"/>
          <ac:picMkLst>
            <pc:docMk/>
            <pc:sldMk cId="3290189789" sldId="2142532455"/>
            <ac:picMk id="48" creationId="{C6E07213-1CD8-4325-DD2B-DBA9F22CE5C8}"/>
          </ac:picMkLst>
        </pc:picChg>
        <pc:picChg chg="add mod">
          <ac:chgData name="Daniel Margetic (SECURITY)" userId="ee2278a4-4fec-4cd0-81f2-44424f444fea" providerId="ADAL" clId="{419864AD-0CCB-4F8F-B492-769EDE0EEF25}" dt="2023-11-22T02:10:17.838" v="2439"/>
          <ac:picMkLst>
            <pc:docMk/>
            <pc:sldMk cId="3290189789" sldId="2142532455"/>
            <ac:picMk id="50" creationId="{52DFE47E-B74D-6EFE-E15E-821B1F2DFB29}"/>
          </ac:picMkLst>
        </pc:picChg>
        <pc:picChg chg="add mod">
          <ac:chgData name="Daniel Margetic (SECURITY)" userId="ee2278a4-4fec-4cd0-81f2-44424f444fea" providerId="ADAL" clId="{419864AD-0CCB-4F8F-B492-769EDE0EEF25}" dt="2023-11-22T02:10:17.864" v="2446"/>
          <ac:picMkLst>
            <pc:docMk/>
            <pc:sldMk cId="3290189789" sldId="2142532455"/>
            <ac:picMk id="52" creationId="{328D6B7C-D097-4BF2-33DE-12C724078CEF}"/>
          </ac:picMkLst>
        </pc:picChg>
        <pc:picChg chg="add mod">
          <ac:chgData name="Daniel Margetic (SECURITY)" userId="ee2278a4-4fec-4cd0-81f2-44424f444fea" providerId="ADAL" clId="{419864AD-0CCB-4F8F-B492-769EDE0EEF25}" dt="2023-11-22T02:10:17.891" v="2453"/>
          <ac:picMkLst>
            <pc:docMk/>
            <pc:sldMk cId="3290189789" sldId="2142532455"/>
            <ac:picMk id="54" creationId="{D5102DD2-F83E-1ABF-BD1E-5D1A7FF5D49A}"/>
          </ac:picMkLst>
        </pc:picChg>
        <pc:picChg chg="add mod">
          <ac:chgData name="Daniel Margetic (SECURITY)" userId="ee2278a4-4fec-4cd0-81f2-44424f444fea" providerId="ADAL" clId="{419864AD-0CCB-4F8F-B492-769EDE0EEF25}" dt="2023-11-22T02:10:17.919" v="2460"/>
          <ac:picMkLst>
            <pc:docMk/>
            <pc:sldMk cId="3290189789" sldId="2142532455"/>
            <ac:picMk id="56" creationId="{73923CEE-88AA-37A7-D18D-F0AFB7D5ECA5}"/>
          </ac:picMkLst>
        </pc:picChg>
        <pc:picChg chg="add mod">
          <ac:chgData name="Daniel Margetic (SECURITY)" userId="ee2278a4-4fec-4cd0-81f2-44424f444fea" providerId="ADAL" clId="{419864AD-0CCB-4F8F-B492-769EDE0EEF25}" dt="2023-11-22T02:10:17.949" v="2467"/>
          <ac:picMkLst>
            <pc:docMk/>
            <pc:sldMk cId="3290189789" sldId="2142532455"/>
            <ac:picMk id="62" creationId="{52845119-B84D-2774-56E0-BCD20C22C35D}"/>
          </ac:picMkLst>
        </pc:picChg>
        <pc:picChg chg="add mod">
          <ac:chgData name="Daniel Margetic (SECURITY)" userId="ee2278a4-4fec-4cd0-81f2-44424f444fea" providerId="ADAL" clId="{419864AD-0CCB-4F8F-B492-769EDE0EEF25}" dt="2023-11-22T02:10:17.982" v="2474"/>
          <ac:picMkLst>
            <pc:docMk/>
            <pc:sldMk cId="3290189789" sldId="2142532455"/>
            <ac:picMk id="64" creationId="{B96A61FA-1D08-BC7D-8D5F-BBC42A664DC8}"/>
          </ac:picMkLst>
        </pc:picChg>
        <pc:cxnChg chg="mod">
          <ac:chgData name="Daniel Margetic (SECURITY)" userId="ee2278a4-4fec-4cd0-81f2-44424f444fea" providerId="ADAL" clId="{419864AD-0CCB-4F8F-B492-769EDE0EEF25}" dt="2023-11-22T02:10:17.601" v="2390"/>
          <ac:cxnSpMkLst>
            <pc:docMk/>
            <pc:sldMk cId="3290189789" sldId="2142532455"/>
            <ac:cxnSpMk id="23" creationId="{AB43E8F0-8C3C-4F1E-919E-E1ECE342E8DE}"/>
          </ac:cxnSpMkLst>
        </pc:cxnChg>
      </pc:sldChg>
      <pc:sldChg chg="modSp add del mod ord">
        <pc:chgData name="Daniel Margetic (SECURITY)" userId="ee2278a4-4fec-4cd0-81f2-44424f444fea" providerId="ADAL" clId="{419864AD-0CCB-4F8F-B492-769EDE0EEF25}" dt="2023-11-22T02:13:22.894" v="2516" actId="47"/>
        <pc:sldMkLst>
          <pc:docMk/>
          <pc:sldMk cId="2043588908" sldId="2142532456"/>
        </pc:sldMkLst>
        <pc:spChg chg="mod">
          <ac:chgData name="Daniel Margetic (SECURITY)" userId="ee2278a4-4fec-4cd0-81f2-44424f444fea" providerId="ADAL" clId="{419864AD-0CCB-4F8F-B492-769EDE0EEF25}" dt="2023-11-22T02:10:18.006" v="2478" actId="20577"/>
          <ac:spMkLst>
            <pc:docMk/>
            <pc:sldMk cId="2043588908" sldId="2142532456"/>
            <ac:spMk id="4" creationId="{FD92F025-1776-4403-B9D2-623921B955C4}"/>
          </ac:spMkLst>
        </pc:spChg>
        <pc:spChg chg="mod">
          <ac:chgData name="Daniel Margetic (SECURITY)" userId="ee2278a4-4fec-4cd0-81f2-44424f444fea" providerId="ADAL" clId="{419864AD-0CCB-4F8F-B492-769EDE0EEF25}" dt="2023-11-22T02:10:18.032" v="2483" actId="20577"/>
          <ac:spMkLst>
            <pc:docMk/>
            <pc:sldMk cId="2043588908" sldId="2142532456"/>
            <ac:spMk id="5" creationId="{26DAAD99-B0A4-4450-8DD7-E1274ABD2AC4}"/>
          </ac:spMkLst>
        </pc:spChg>
        <pc:spChg chg="mod">
          <ac:chgData name="Daniel Margetic (SECURITY)" userId="ee2278a4-4fec-4cd0-81f2-44424f444fea" providerId="ADAL" clId="{419864AD-0CCB-4F8F-B492-769EDE0EEF25}" dt="2023-11-22T02:10:18.013" v="2479" actId="20577"/>
          <ac:spMkLst>
            <pc:docMk/>
            <pc:sldMk cId="2043588908" sldId="2142532456"/>
            <ac:spMk id="8" creationId="{4B5C319F-B8B1-45BD-9E8E-CE6EA54E14C4}"/>
          </ac:spMkLst>
        </pc:spChg>
        <pc:spChg chg="mod">
          <ac:chgData name="Daniel Margetic (SECURITY)" userId="ee2278a4-4fec-4cd0-81f2-44424f444fea" providerId="ADAL" clId="{419864AD-0CCB-4F8F-B492-769EDE0EEF25}" dt="2023-11-22T02:10:18.026" v="2482" actId="20577"/>
          <ac:spMkLst>
            <pc:docMk/>
            <pc:sldMk cId="2043588908" sldId="2142532456"/>
            <ac:spMk id="9" creationId="{B766487E-9ACD-4696-B909-0BD529DF9077}"/>
          </ac:spMkLst>
        </pc:spChg>
        <pc:spChg chg="mod">
          <ac:chgData name="Daniel Margetic (SECURITY)" userId="ee2278a4-4fec-4cd0-81f2-44424f444fea" providerId="ADAL" clId="{419864AD-0CCB-4F8F-B492-769EDE0EEF25}" dt="2023-11-22T02:10:18.039" v="2484" actId="20577"/>
          <ac:spMkLst>
            <pc:docMk/>
            <pc:sldMk cId="2043588908" sldId="2142532456"/>
            <ac:spMk id="10" creationId="{16C628AB-B86D-42DC-BED2-78A954B9C5FA}"/>
          </ac:spMkLst>
        </pc:spChg>
        <pc:cxnChg chg="mod">
          <ac:chgData name="Daniel Margetic (SECURITY)" userId="ee2278a4-4fec-4cd0-81f2-44424f444fea" providerId="ADAL" clId="{419864AD-0CCB-4F8F-B492-769EDE0EEF25}" dt="2023-11-22T02:10:18.018" v="2481"/>
          <ac:cxnSpMkLst>
            <pc:docMk/>
            <pc:sldMk cId="2043588908" sldId="2142532456"/>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560889427" sldId="2142532456"/>
        </pc:sldMkLst>
        <pc:spChg chg="mod">
          <ac:chgData name="Daniel Margetic (SECURITY)" userId="ee2278a4-4fec-4cd0-81f2-44424f444fea" providerId="ADAL" clId="{419864AD-0CCB-4F8F-B492-769EDE0EEF25}" dt="2023-11-23T13:00:53.281" v="3876" actId="20577"/>
          <ac:spMkLst>
            <pc:docMk/>
            <pc:sldMk cId="2560889427" sldId="2142532456"/>
            <ac:spMk id="4" creationId="{FD92F025-1776-4403-B9D2-623921B955C4}"/>
          </ac:spMkLst>
        </pc:spChg>
        <pc:spChg chg="mod">
          <ac:chgData name="Daniel Margetic (SECURITY)" userId="ee2278a4-4fec-4cd0-81f2-44424f444fea" providerId="ADAL" clId="{419864AD-0CCB-4F8F-B492-769EDE0EEF25}" dt="2023-11-23T13:00:53.301" v="3881" actId="20577"/>
          <ac:spMkLst>
            <pc:docMk/>
            <pc:sldMk cId="2560889427" sldId="2142532456"/>
            <ac:spMk id="5" creationId="{26DAAD99-B0A4-4450-8DD7-E1274ABD2AC4}"/>
          </ac:spMkLst>
        </pc:spChg>
        <pc:spChg chg="mod">
          <ac:chgData name="Daniel Margetic (SECURITY)" userId="ee2278a4-4fec-4cd0-81f2-44424f444fea" providerId="ADAL" clId="{419864AD-0CCB-4F8F-B492-769EDE0EEF25}" dt="2023-11-23T13:00:53.281" v="3877" actId="20577"/>
          <ac:spMkLst>
            <pc:docMk/>
            <pc:sldMk cId="2560889427" sldId="2142532456"/>
            <ac:spMk id="8" creationId="{4B5C319F-B8B1-45BD-9E8E-CE6EA54E14C4}"/>
          </ac:spMkLst>
        </pc:spChg>
        <pc:spChg chg="mod">
          <ac:chgData name="Daniel Margetic (SECURITY)" userId="ee2278a4-4fec-4cd0-81f2-44424f444fea" providerId="ADAL" clId="{419864AD-0CCB-4F8F-B492-769EDE0EEF25}" dt="2023-11-23T13:00:53.291" v="3880" actId="20577"/>
          <ac:spMkLst>
            <pc:docMk/>
            <pc:sldMk cId="2560889427" sldId="2142532456"/>
            <ac:spMk id="9" creationId="{B766487E-9ACD-4696-B909-0BD529DF9077}"/>
          </ac:spMkLst>
        </pc:spChg>
        <pc:spChg chg="mod">
          <ac:chgData name="Daniel Margetic (SECURITY)" userId="ee2278a4-4fec-4cd0-81f2-44424f444fea" providerId="ADAL" clId="{419864AD-0CCB-4F8F-B492-769EDE0EEF25}" dt="2023-11-23T13:00:53.301" v="3882" actId="20577"/>
          <ac:spMkLst>
            <pc:docMk/>
            <pc:sldMk cId="2560889427" sldId="2142532456"/>
            <ac:spMk id="10" creationId="{16C628AB-B86D-42DC-BED2-78A954B9C5FA}"/>
          </ac:spMkLst>
        </pc:spChg>
        <pc:cxnChg chg="mod">
          <ac:chgData name="Daniel Margetic (SECURITY)" userId="ee2278a4-4fec-4cd0-81f2-44424f444fea" providerId="ADAL" clId="{419864AD-0CCB-4F8F-B492-769EDE0EEF25}" dt="2023-11-23T13:00:53.291" v="3879"/>
          <ac:cxnSpMkLst>
            <pc:docMk/>
            <pc:sldMk cId="2560889427" sldId="2142532456"/>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934724140" sldId="2142532457"/>
        </pc:sldMkLst>
        <pc:spChg chg="mod">
          <ac:chgData name="Daniel Margetic (SECURITY)" userId="ee2278a4-4fec-4cd0-81f2-44424f444fea" providerId="ADAL" clId="{419864AD-0CCB-4F8F-B492-769EDE0EEF25}" dt="2023-11-23T13:00:53.613" v="3886" actId="20577"/>
          <ac:spMkLst>
            <pc:docMk/>
            <pc:sldMk cId="2934724140" sldId="2142532457"/>
            <ac:spMk id="4" creationId="{FD92F025-1776-4403-B9D2-623921B955C4}"/>
          </ac:spMkLst>
        </pc:spChg>
        <pc:spChg chg="mod">
          <ac:chgData name="Daniel Margetic (SECURITY)" userId="ee2278a4-4fec-4cd0-81f2-44424f444fea" providerId="ADAL" clId="{419864AD-0CCB-4F8F-B492-769EDE0EEF25}" dt="2023-11-23T13:00:53.633" v="3891" actId="20577"/>
          <ac:spMkLst>
            <pc:docMk/>
            <pc:sldMk cId="2934724140" sldId="2142532457"/>
            <ac:spMk id="5" creationId="{26DAAD99-B0A4-4450-8DD7-E1274ABD2AC4}"/>
          </ac:spMkLst>
        </pc:spChg>
        <pc:spChg chg="mod">
          <ac:chgData name="Daniel Margetic (SECURITY)" userId="ee2278a4-4fec-4cd0-81f2-44424f444fea" providerId="ADAL" clId="{419864AD-0CCB-4F8F-B492-769EDE0EEF25}" dt="2023-11-23T13:00:53.613" v="3887" actId="20577"/>
          <ac:spMkLst>
            <pc:docMk/>
            <pc:sldMk cId="2934724140" sldId="2142532457"/>
            <ac:spMk id="8" creationId="{4B5C319F-B8B1-45BD-9E8E-CE6EA54E14C4}"/>
          </ac:spMkLst>
        </pc:spChg>
        <pc:spChg chg="mod">
          <ac:chgData name="Daniel Margetic (SECURITY)" userId="ee2278a4-4fec-4cd0-81f2-44424f444fea" providerId="ADAL" clId="{419864AD-0CCB-4F8F-B492-769EDE0EEF25}" dt="2023-11-23T13:00:53.623" v="3890" actId="20577"/>
          <ac:spMkLst>
            <pc:docMk/>
            <pc:sldMk cId="2934724140" sldId="2142532457"/>
            <ac:spMk id="9" creationId="{B766487E-9ACD-4696-B909-0BD529DF9077}"/>
          </ac:spMkLst>
        </pc:spChg>
        <pc:spChg chg="mod">
          <ac:chgData name="Daniel Margetic (SECURITY)" userId="ee2278a4-4fec-4cd0-81f2-44424f444fea" providerId="ADAL" clId="{419864AD-0CCB-4F8F-B492-769EDE0EEF25}" dt="2023-11-23T13:00:53.633" v="3892" actId="20577"/>
          <ac:spMkLst>
            <pc:docMk/>
            <pc:sldMk cId="2934724140" sldId="2142532457"/>
            <ac:spMk id="10" creationId="{16C628AB-B86D-42DC-BED2-78A954B9C5FA}"/>
          </ac:spMkLst>
        </pc:spChg>
        <pc:cxnChg chg="mod">
          <ac:chgData name="Daniel Margetic (SECURITY)" userId="ee2278a4-4fec-4cd0-81f2-44424f444fea" providerId="ADAL" clId="{419864AD-0CCB-4F8F-B492-769EDE0EEF25}" dt="2023-11-23T13:00:53.623" v="3889"/>
          <ac:cxnSpMkLst>
            <pc:docMk/>
            <pc:sldMk cId="2934724140" sldId="2142532457"/>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3900579248" sldId="2142532457"/>
        </pc:sldMkLst>
        <pc:spChg chg="mod">
          <ac:chgData name="Daniel Margetic (SECURITY)" userId="ee2278a4-4fec-4cd0-81f2-44424f444fea" providerId="ADAL" clId="{419864AD-0CCB-4F8F-B492-769EDE0EEF25}" dt="2023-11-22T02:10:18.364" v="2488" actId="20577"/>
          <ac:spMkLst>
            <pc:docMk/>
            <pc:sldMk cId="3900579248" sldId="2142532457"/>
            <ac:spMk id="4" creationId="{FD92F025-1776-4403-B9D2-623921B955C4}"/>
          </ac:spMkLst>
        </pc:spChg>
        <pc:spChg chg="mod">
          <ac:chgData name="Daniel Margetic (SECURITY)" userId="ee2278a4-4fec-4cd0-81f2-44424f444fea" providerId="ADAL" clId="{419864AD-0CCB-4F8F-B492-769EDE0EEF25}" dt="2023-11-22T02:10:18.389" v="2493" actId="20577"/>
          <ac:spMkLst>
            <pc:docMk/>
            <pc:sldMk cId="3900579248" sldId="2142532457"/>
            <ac:spMk id="5" creationId="{26DAAD99-B0A4-4450-8DD7-E1274ABD2AC4}"/>
          </ac:spMkLst>
        </pc:spChg>
        <pc:spChg chg="mod">
          <ac:chgData name="Daniel Margetic (SECURITY)" userId="ee2278a4-4fec-4cd0-81f2-44424f444fea" providerId="ADAL" clId="{419864AD-0CCB-4F8F-B492-769EDE0EEF25}" dt="2023-11-22T02:10:18.371" v="2489" actId="20577"/>
          <ac:spMkLst>
            <pc:docMk/>
            <pc:sldMk cId="3900579248" sldId="2142532457"/>
            <ac:spMk id="8" creationId="{4B5C319F-B8B1-45BD-9E8E-CE6EA54E14C4}"/>
          </ac:spMkLst>
        </pc:spChg>
        <pc:spChg chg="mod">
          <ac:chgData name="Daniel Margetic (SECURITY)" userId="ee2278a4-4fec-4cd0-81f2-44424f444fea" providerId="ADAL" clId="{419864AD-0CCB-4F8F-B492-769EDE0EEF25}" dt="2023-11-22T02:10:18.383" v="2492" actId="20577"/>
          <ac:spMkLst>
            <pc:docMk/>
            <pc:sldMk cId="3900579248" sldId="2142532457"/>
            <ac:spMk id="9" creationId="{B766487E-9ACD-4696-B909-0BD529DF9077}"/>
          </ac:spMkLst>
        </pc:spChg>
        <pc:spChg chg="mod">
          <ac:chgData name="Daniel Margetic (SECURITY)" userId="ee2278a4-4fec-4cd0-81f2-44424f444fea" providerId="ADAL" clId="{419864AD-0CCB-4F8F-B492-769EDE0EEF25}" dt="2023-11-22T02:10:18.401" v="2494" actId="20577"/>
          <ac:spMkLst>
            <pc:docMk/>
            <pc:sldMk cId="3900579248" sldId="2142532457"/>
            <ac:spMk id="10" creationId="{16C628AB-B86D-42DC-BED2-78A954B9C5FA}"/>
          </ac:spMkLst>
        </pc:spChg>
        <pc:cxnChg chg="mod">
          <ac:chgData name="Daniel Margetic (SECURITY)" userId="ee2278a4-4fec-4cd0-81f2-44424f444fea" providerId="ADAL" clId="{419864AD-0CCB-4F8F-B492-769EDE0EEF25}" dt="2023-11-22T02:10:18.376" v="2491"/>
          <ac:cxnSpMkLst>
            <pc:docMk/>
            <pc:sldMk cId="3900579248" sldId="2142532457"/>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962741917" sldId="2142532458"/>
        </pc:sldMkLst>
        <pc:spChg chg="mod">
          <ac:chgData name="Daniel Margetic (SECURITY)" userId="ee2278a4-4fec-4cd0-81f2-44424f444fea" providerId="ADAL" clId="{419864AD-0CCB-4F8F-B492-769EDE0EEF25}" dt="2023-11-23T13:00:53.941" v="3896" actId="20577"/>
          <ac:spMkLst>
            <pc:docMk/>
            <pc:sldMk cId="2962741917" sldId="2142532458"/>
            <ac:spMk id="4" creationId="{FD92F025-1776-4403-B9D2-623921B955C4}"/>
          </ac:spMkLst>
        </pc:spChg>
        <pc:spChg chg="mod">
          <ac:chgData name="Daniel Margetic (SECURITY)" userId="ee2278a4-4fec-4cd0-81f2-44424f444fea" providerId="ADAL" clId="{419864AD-0CCB-4F8F-B492-769EDE0EEF25}" dt="2023-11-23T13:00:53.952" v="3901" actId="20577"/>
          <ac:spMkLst>
            <pc:docMk/>
            <pc:sldMk cId="2962741917" sldId="2142532458"/>
            <ac:spMk id="5" creationId="{26DAAD99-B0A4-4450-8DD7-E1274ABD2AC4}"/>
          </ac:spMkLst>
        </pc:spChg>
        <pc:spChg chg="mod">
          <ac:chgData name="Daniel Margetic (SECURITY)" userId="ee2278a4-4fec-4cd0-81f2-44424f444fea" providerId="ADAL" clId="{419864AD-0CCB-4F8F-B492-769EDE0EEF25}" dt="2023-11-23T13:00:53.943" v="3897" actId="20577"/>
          <ac:spMkLst>
            <pc:docMk/>
            <pc:sldMk cId="2962741917" sldId="2142532458"/>
            <ac:spMk id="8" creationId="{4B5C319F-B8B1-45BD-9E8E-CE6EA54E14C4}"/>
          </ac:spMkLst>
        </pc:spChg>
        <pc:spChg chg="mod">
          <ac:chgData name="Daniel Margetic (SECURITY)" userId="ee2278a4-4fec-4cd0-81f2-44424f444fea" providerId="ADAL" clId="{419864AD-0CCB-4F8F-B492-769EDE0EEF25}" dt="2023-11-23T13:00:53.952" v="3900" actId="20577"/>
          <ac:spMkLst>
            <pc:docMk/>
            <pc:sldMk cId="2962741917" sldId="2142532458"/>
            <ac:spMk id="9" creationId="{B766487E-9ACD-4696-B909-0BD529DF9077}"/>
          </ac:spMkLst>
        </pc:spChg>
        <pc:spChg chg="mod">
          <ac:chgData name="Daniel Margetic (SECURITY)" userId="ee2278a4-4fec-4cd0-81f2-44424f444fea" providerId="ADAL" clId="{419864AD-0CCB-4F8F-B492-769EDE0EEF25}" dt="2023-11-23T13:00:53.962" v="3902" actId="20577"/>
          <ac:spMkLst>
            <pc:docMk/>
            <pc:sldMk cId="2962741917" sldId="2142532458"/>
            <ac:spMk id="10" creationId="{16C628AB-B86D-42DC-BED2-78A954B9C5FA}"/>
          </ac:spMkLst>
        </pc:spChg>
        <pc:cxnChg chg="mod">
          <ac:chgData name="Daniel Margetic (SECURITY)" userId="ee2278a4-4fec-4cd0-81f2-44424f444fea" providerId="ADAL" clId="{419864AD-0CCB-4F8F-B492-769EDE0EEF25}" dt="2023-11-23T13:00:53.943" v="3899"/>
          <ac:cxnSpMkLst>
            <pc:docMk/>
            <pc:sldMk cId="2962741917" sldId="2142532458"/>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3143025833" sldId="2142532458"/>
        </pc:sldMkLst>
        <pc:spChg chg="mod">
          <ac:chgData name="Daniel Margetic (SECURITY)" userId="ee2278a4-4fec-4cd0-81f2-44424f444fea" providerId="ADAL" clId="{419864AD-0CCB-4F8F-B492-769EDE0EEF25}" dt="2023-11-22T02:10:19.051" v="2498" actId="20577"/>
          <ac:spMkLst>
            <pc:docMk/>
            <pc:sldMk cId="3143025833" sldId="2142532458"/>
            <ac:spMk id="4" creationId="{FD92F025-1776-4403-B9D2-623921B955C4}"/>
          </ac:spMkLst>
        </pc:spChg>
        <pc:spChg chg="mod">
          <ac:chgData name="Daniel Margetic (SECURITY)" userId="ee2278a4-4fec-4cd0-81f2-44424f444fea" providerId="ADAL" clId="{419864AD-0CCB-4F8F-B492-769EDE0EEF25}" dt="2023-11-22T02:10:19.081" v="2503" actId="20577"/>
          <ac:spMkLst>
            <pc:docMk/>
            <pc:sldMk cId="3143025833" sldId="2142532458"/>
            <ac:spMk id="5" creationId="{26DAAD99-B0A4-4450-8DD7-E1274ABD2AC4}"/>
          </ac:spMkLst>
        </pc:spChg>
        <pc:spChg chg="mod">
          <ac:chgData name="Daniel Margetic (SECURITY)" userId="ee2278a4-4fec-4cd0-81f2-44424f444fea" providerId="ADAL" clId="{419864AD-0CCB-4F8F-B492-769EDE0EEF25}" dt="2023-11-22T02:10:19.057" v="2499" actId="20577"/>
          <ac:spMkLst>
            <pc:docMk/>
            <pc:sldMk cId="3143025833" sldId="2142532458"/>
            <ac:spMk id="8" creationId="{4B5C319F-B8B1-45BD-9E8E-CE6EA54E14C4}"/>
          </ac:spMkLst>
        </pc:spChg>
        <pc:spChg chg="mod">
          <ac:chgData name="Daniel Margetic (SECURITY)" userId="ee2278a4-4fec-4cd0-81f2-44424f444fea" providerId="ADAL" clId="{419864AD-0CCB-4F8F-B492-769EDE0EEF25}" dt="2023-11-22T02:10:19.073" v="2502" actId="20577"/>
          <ac:spMkLst>
            <pc:docMk/>
            <pc:sldMk cId="3143025833" sldId="2142532458"/>
            <ac:spMk id="9" creationId="{B766487E-9ACD-4696-B909-0BD529DF9077}"/>
          </ac:spMkLst>
        </pc:spChg>
        <pc:spChg chg="mod">
          <ac:chgData name="Daniel Margetic (SECURITY)" userId="ee2278a4-4fec-4cd0-81f2-44424f444fea" providerId="ADAL" clId="{419864AD-0CCB-4F8F-B492-769EDE0EEF25}" dt="2023-11-22T02:10:19.089" v="2504" actId="20577"/>
          <ac:spMkLst>
            <pc:docMk/>
            <pc:sldMk cId="3143025833" sldId="2142532458"/>
            <ac:spMk id="10" creationId="{16C628AB-B86D-42DC-BED2-78A954B9C5FA}"/>
          </ac:spMkLst>
        </pc:spChg>
        <pc:cxnChg chg="mod">
          <ac:chgData name="Daniel Margetic (SECURITY)" userId="ee2278a4-4fec-4cd0-81f2-44424f444fea" providerId="ADAL" clId="{419864AD-0CCB-4F8F-B492-769EDE0EEF25}" dt="2023-11-22T02:10:19.063" v="2501"/>
          <ac:cxnSpMkLst>
            <pc:docMk/>
            <pc:sldMk cId="3143025833" sldId="2142532458"/>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730226233" sldId="2142532459"/>
        </pc:sldMkLst>
        <pc:spChg chg="mod">
          <ac:chgData name="Daniel Margetic (SECURITY)" userId="ee2278a4-4fec-4cd0-81f2-44424f444fea" providerId="ADAL" clId="{419864AD-0CCB-4F8F-B492-769EDE0EEF25}" dt="2023-11-23T13:00:54.194" v="3906" actId="20577"/>
          <ac:spMkLst>
            <pc:docMk/>
            <pc:sldMk cId="1730226233" sldId="2142532459"/>
            <ac:spMk id="4" creationId="{FD92F025-1776-4403-B9D2-623921B955C4}"/>
          </ac:spMkLst>
        </pc:spChg>
        <pc:spChg chg="mod">
          <ac:chgData name="Daniel Margetic (SECURITY)" userId="ee2278a4-4fec-4cd0-81f2-44424f444fea" providerId="ADAL" clId="{419864AD-0CCB-4F8F-B492-769EDE0EEF25}" dt="2023-11-23T13:00:54.203" v="3911" actId="20577"/>
          <ac:spMkLst>
            <pc:docMk/>
            <pc:sldMk cId="1730226233" sldId="2142532459"/>
            <ac:spMk id="5" creationId="{26DAAD99-B0A4-4450-8DD7-E1274ABD2AC4}"/>
          </ac:spMkLst>
        </pc:spChg>
        <pc:spChg chg="mod">
          <ac:chgData name="Daniel Margetic (SECURITY)" userId="ee2278a4-4fec-4cd0-81f2-44424f444fea" providerId="ADAL" clId="{419864AD-0CCB-4F8F-B492-769EDE0EEF25}" dt="2023-11-23T13:00:54.194" v="3907" actId="20577"/>
          <ac:spMkLst>
            <pc:docMk/>
            <pc:sldMk cId="1730226233" sldId="2142532459"/>
            <ac:spMk id="8" creationId="{4B5C319F-B8B1-45BD-9E8E-CE6EA54E14C4}"/>
          </ac:spMkLst>
        </pc:spChg>
        <pc:spChg chg="mod">
          <ac:chgData name="Daniel Margetic (SECURITY)" userId="ee2278a4-4fec-4cd0-81f2-44424f444fea" providerId="ADAL" clId="{419864AD-0CCB-4F8F-B492-769EDE0EEF25}" dt="2023-11-23T13:00:54.203" v="3910" actId="20577"/>
          <ac:spMkLst>
            <pc:docMk/>
            <pc:sldMk cId="1730226233" sldId="2142532459"/>
            <ac:spMk id="9" creationId="{B766487E-9ACD-4696-B909-0BD529DF9077}"/>
          </ac:spMkLst>
        </pc:spChg>
        <pc:spChg chg="mod">
          <ac:chgData name="Daniel Margetic (SECURITY)" userId="ee2278a4-4fec-4cd0-81f2-44424f444fea" providerId="ADAL" clId="{419864AD-0CCB-4F8F-B492-769EDE0EEF25}" dt="2023-11-23T13:00:54.214" v="3912" actId="20577"/>
          <ac:spMkLst>
            <pc:docMk/>
            <pc:sldMk cId="1730226233" sldId="2142532459"/>
            <ac:spMk id="10" creationId="{16C628AB-B86D-42DC-BED2-78A954B9C5FA}"/>
          </ac:spMkLst>
        </pc:spChg>
        <pc:cxnChg chg="mod">
          <ac:chgData name="Daniel Margetic (SECURITY)" userId="ee2278a4-4fec-4cd0-81f2-44424f444fea" providerId="ADAL" clId="{419864AD-0CCB-4F8F-B492-769EDE0EEF25}" dt="2023-11-23T13:00:54.203" v="3909"/>
          <ac:cxnSpMkLst>
            <pc:docMk/>
            <pc:sldMk cId="1730226233" sldId="2142532459"/>
            <ac:cxnSpMk id="18" creationId="{28AA62ED-5C89-4E21-BEA3-D3CE68733D6D}"/>
          </ac:cxnSpMkLst>
        </pc:cxnChg>
      </pc:sldChg>
      <pc:sldChg chg="modSp add mod ord">
        <pc:chgData name="Daniel Margetic (SECURITY)" userId="ee2278a4-4fec-4cd0-81f2-44424f444fea" providerId="ADAL" clId="{419864AD-0CCB-4F8F-B492-769EDE0EEF25}" dt="2023-11-22T02:10:19.630" v="2514" actId="20577"/>
        <pc:sldMkLst>
          <pc:docMk/>
          <pc:sldMk cId="3790230548" sldId="2142532459"/>
        </pc:sldMkLst>
        <pc:spChg chg="mod">
          <ac:chgData name="Daniel Margetic (SECURITY)" userId="ee2278a4-4fec-4cd0-81f2-44424f444fea" providerId="ADAL" clId="{419864AD-0CCB-4F8F-B492-769EDE0EEF25}" dt="2023-11-22T02:10:19.595" v="2508" actId="20577"/>
          <ac:spMkLst>
            <pc:docMk/>
            <pc:sldMk cId="3790230548" sldId="2142532459"/>
            <ac:spMk id="4" creationId="{FD92F025-1776-4403-B9D2-623921B955C4}"/>
          </ac:spMkLst>
        </pc:spChg>
        <pc:spChg chg="mod">
          <ac:chgData name="Daniel Margetic (SECURITY)" userId="ee2278a4-4fec-4cd0-81f2-44424f444fea" providerId="ADAL" clId="{419864AD-0CCB-4F8F-B492-769EDE0EEF25}" dt="2023-11-22T02:10:19.621" v="2513" actId="20577"/>
          <ac:spMkLst>
            <pc:docMk/>
            <pc:sldMk cId="3790230548" sldId="2142532459"/>
            <ac:spMk id="5" creationId="{26DAAD99-B0A4-4450-8DD7-E1274ABD2AC4}"/>
          </ac:spMkLst>
        </pc:spChg>
        <pc:spChg chg="mod">
          <ac:chgData name="Daniel Margetic (SECURITY)" userId="ee2278a4-4fec-4cd0-81f2-44424f444fea" providerId="ADAL" clId="{419864AD-0CCB-4F8F-B492-769EDE0EEF25}" dt="2023-11-22T02:10:19.601" v="2509" actId="20577"/>
          <ac:spMkLst>
            <pc:docMk/>
            <pc:sldMk cId="3790230548" sldId="2142532459"/>
            <ac:spMk id="8" creationId="{4B5C319F-B8B1-45BD-9E8E-CE6EA54E14C4}"/>
          </ac:spMkLst>
        </pc:spChg>
        <pc:spChg chg="mod">
          <ac:chgData name="Daniel Margetic (SECURITY)" userId="ee2278a4-4fec-4cd0-81f2-44424f444fea" providerId="ADAL" clId="{419864AD-0CCB-4F8F-B492-769EDE0EEF25}" dt="2023-11-22T02:10:19.615" v="2512" actId="20577"/>
          <ac:spMkLst>
            <pc:docMk/>
            <pc:sldMk cId="3790230548" sldId="2142532459"/>
            <ac:spMk id="9" creationId="{B766487E-9ACD-4696-B909-0BD529DF9077}"/>
          </ac:spMkLst>
        </pc:spChg>
        <pc:spChg chg="mod">
          <ac:chgData name="Daniel Margetic (SECURITY)" userId="ee2278a4-4fec-4cd0-81f2-44424f444fea" providerId="ADAL" clId="{419864AD-0CCB-4F8F-B492-769EDE0EEF25}" dt="2023-11-22T02:10:19.630" v="2514" actId="20577"/>
          <ac:spMkLst>
            <pc:docMk/>
            <pc:sldMk cId="3790230548" sldId="2142532459"/>
            <ac:spMk id="10" creationId="{16C628AB-B86D-42DC-BED2-78A954B9C5FA}"/>
          </ac:spMkLst>
        </pc:spChg>
        <pc:cxnChg chg="mod">
          <ac:chgData name="Daniel Margetic (SECURITY)" userId="ee2278a4-4fec-4cd0-81f2-44424f444fea" providerId="ADAL" clId="{419864AD-0CCB-4F8F-B492-769EDE0EEF25}" dt="2023-11-22T02:10:19.605" v="2511"/>
          <ac:cxnSpMkLst>
            <pc:docMk/>
            <pc:sldMk cId="3790230548" sldId="2142532459"/>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372739504" sldId="2142532460"/>
        </pc:sldMkLst>
        <pc:spChg chg="mod">
          <ac:chgData name="Daniel Margetic (SECURITY)" userId="ee2278a4-4fec-4cd0-81f2-44424f444fea" providerId="ADAL" clId="{419864AD-0CCB-4F8F-B492-769EDE0EEF25}" dt="2023-11-23T13:00:54.479" v="3916" actId="20577"/>
          <ac:spMkLst>
            <pc:docMk/>
            <pc:sldMk cId="2372739504" sldId="2142532460"/>
            <ac:spMk id="4" creationId="{FD92F025-1776-4403-B9D2-623921B955C4}"/>
          </ac:spMkLst>
        </pc:spChg>
        <pc:spChg chg="mod">
          <ac:chgData name="Daniel Margetic (SECURITY)" userId="ee2278a4-4fec-4cd0-81f2-44424f444fea" providerId="ADAL" clId="{419864AD-0CCB-4F8F-B492-769EDE0EEF25}" dt="2023-11-23T13:00:54.499" v="3921" actId="20577"/>
          <ac:spMkLst>
            <pc:docMk/>
            <pc:sldMk cId="2372739504" sldId="2142532460"/>
            <ac:spMk id="5" creationId="{26DAAD99-B0A4-4450-8DD7-E1274ABD2AC4}"/>
          </ac:spMkLst>
        </pc:spChg>
        <pc:spChg chg="mod">
          <ac:chgData name="Daniel Margetic (SECURITY)" userId="ee2278a4-4fec-4cd0-81f2-44424f444fea" providerId="ADAL" clId="{419864AD-0CCB-4F8F-B492-769EDE0EEF25}" dt="2023-11-23T13:00:54.479" v="3917" actId="20577"/>
          <ac:spMkLst>
            <pc:docMk/>
            <pc:sldMk cId="2372739504" sldId="2142532460"/>
            <ac:spMk id="8" creationId="{4B5C319F-B8B1-45BD-9E8E-CE6EA54E14C4}"/>
          </ac:spMkLst>
        </pc:spChg>
        <pc:spChg chg="mod">
          <ac:chgData name="Daniel Margetic (SECURITY)" userId="ee2278a4-4fec-4cd0-81f2-44424f444fea" providerId="ADAL" clId="{419864AD-0CCB-4F8F-B492-769EDE0EEF25}" dt="2023-11-23T13:00:54.489" v="3920" actId="20577"/>
          <ac:spMkLst>
            <pc:docMk/>
            <pc:sldMk cId="2372739504" sldId="2142532460"/>
            <ac:spMk id="9" creationId="{B766487E-9ACD-4696-B909-0BD529DF9077}"/>
          </ac:spMkLst>
        </pc:spChg>
        <pc:spChg chg="mod">
          <ac:chgData name="Daniel Margetic (SECURITY)" userId="ee2278a4-4fec-4cd0-81f2-44424f444fea" providerId="ADAL" clId="{419864AD-0CCB-4F8F-B492-769EDE0EEF25}" dt="2023-11-23T13:00:54.499" v="3922" actId="20577"/>
          <ac:spMkLst>
            <pc:docMk/>
            <pc:sldMk cId="2372739504" sldId="2142532460"/>
            <ac:spMk id="10" creationId="{16C628AB-B86D-42DC-BED2-78A954B9C5FA}"/>
          </ac:spMkLst>
        </pc:spChg>
        <pc:cxnChg chg="mod">
          <ac:chgData name="Daniel Margetic (SECURITY)" userId="ee2278a4-4fec-4cd0-81f2-44424f444fea" providerId="ADAL" clId="{419864AD-0CCB-4F8F-B492-769EDE0EEF25}" dt="2023-11-23T13:00:54.489" v="3919"/>
          <ac:cxnSpMkLst>
            <pc:docMk/>
            <pc:sldMk cId="2372739504" sldId="2142532460"/>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3124297588" sldId="2142532461"/>
        </pc:sldMkLst>
        <pc:spChg chg="mod">
          <ac:chgData name="Daniel Margetic (SECURITY)" userId="ee2278a4-4fec-4cd0-81f2-44424f444fea" providerId="ADAL" clId="{419864AD-0CCB-4F8F-B492-769EDE0EEF25}" dt="2023-11-23T13:00:54.821" v="3926" actId="20577"/>
          <ac:spMkLst>
            <pc:docMk/>
            <pc:sldMk cId="3124297588" sldId="2142532461"/>
            <ac:spMk id="4" creationId="{FD92F025-1776-4403-B9D2-623921B955C4}"/>
          </ac:spMkLst>
        </pc:spChg>
        <pc:spChg chg="mod">
          <ac:chgData name="Daniel Margetic (SECURITY)" userId="ee2278a4-4fec-4cd0-81f2-44424f444fea" providerId="ADAL" clId="{419864AD-0CCB-4F8F-B492-769EDE0EEF25}" dt="2023-11-23T13:00:54.841" v="3931" actId="20577"/>
          <ac:spMkLst>
            <pc:docMk/>
            <pc:sldMk cId="3124297588" sldId="2142532461"/>
            <ac:spMk id="5" creationId="{26DAAD99-B0A4-4450-8DD7-E1274ABD2AC4}"/>
          </ac:spMkLst>
        </pc:spChg>
        <pc:spChg chg="mod">
          <ac:chgData name="Daniel Margetic (SECURITY)" userId="ee2278a4-4fec-4cd0-81f2-44424f444fea" providerId="ADAL" clId="{419864AD-0CCB-4F8F-B492-769EDE0EEF25}" dt="2023-11-23T13:00:54.831" v="3927" actId="20577"/>
          <ac:spMkLst>
            <pc:docMk/>
            <pc:sldMk cId="3124297588" sldId="2142532461"/>
            <ac:spMk id="8" creationId="{4B5C319F-B8B1-45BD-9E8E-CE6EA54E14C4}"/>
          </ac:spMkLst>
        </pc:spChg>
        <pc:spChg chg="mod">
          <ac:chgData name="Daniel Margetic (SECURITY)" userId="ee2278a4-4fec-4cd0-81f2-44424f444fea" providerId="ADAL" clId="{419864AD-0CCB-4F8F-B492-769EDE0EEF25}" dt="2023-11-23T13:00:54.841" v="3930" actId="20577"/>
          <ac:spMkLst>
            <pc:docMk/>
            <pc:sldMk cId="3124297588" sldId="2142532461"/>
            <ac:spMk id="9" creationId="{B766487E-9ACD-4696-B909-0BD529DF9077}"/>
          </ac:spMkLst>
        </pc:spChg>
        <pc:spChg chg="mod">
          <ac:chgData name="Daniel Margetic (SECURITY)" userId="ee2278a4-4fec-4cd0-81f2-44424f444fea" providerId="ADAL" clId="{419864AD-0CCB-4F8F-B492-769EDE0EEF25}" dt="2023-11-23T13:00:54.851" v="3932" actId="20577"/>
          <ac:spMkLst>
            <pc:docMk/>
            <pc:sldMk cId="3124297588" sldId="2142532461"/>
            <ac:spMk id="10" creationId="{16C628AB-B86D-42DC-BED2-78A954B9C5FA}"/>
          </ac:spMkLst>
        </pc:spChg>
        <pc:cxnChg chg="mod">
          <ac:chgData name="Daniel Margetic (SECURITY)" userId="ee2278a4-4fec-4cd0-81f2-44424f444fea" providerId="ADAL" clId="{419864AD-0CCB-4F8F-B492-769EDE0EEF25}" dt="2023-11-23T13:00:54.831" v="3929"/>
          <ac:cxnSpMkLst>
            <pc:docMk/>
            <pc:sldMk cId="3124297588" sldId="2142532461"/>
            <ac:cxnSpMk id="18" creationId="{28AA62ED-5C89-4E21-BEA3-D3CE68733D6D}"/>
          </ac:cxnSpMkLst>
        </pc:cxnChg>
      </pc:sldChg>
      <pc:sldChg chg="modSp add mod ord">
        <pc:chgData name="Daniel Margetic (SECURITY)" userId="ee2278a4-4fec-4cd0-81f2-44424f444fea" providerId="ADAL" clId="{419864AD-0CCB-4F8F-B492-769EDE0EEF25}" dt="2023-11-23T13:00:55.472" v="3942" actId="20577"/>
        <pc:sldMkLst>
          <pc:docMk/>
          <pc:sldMk cId="1115367002" sldId="2142532462"/>
        </pc:sldMkLst>
        <pc:spChg chg="mod">
          <ac:chgData name="Daniel Margetic (SECURITY)" userId="ee2278a4-4fec-4cd0-81f2-44424f444fea" providerId="ADAL" clId="{419864AD-0CCB-4F8F-B492-769EDE0EEF25}" dt="2023-11-23T13:00:55.437" v="3936" actId="20577"/>
          <ac:spMkLst>
            <pc:docMk/>
            <pc:sldMk cId="1115367002" sldId="2142532462"/>
            <ac:spMk id="4" creationId="{FD92F025-1776-4403-B9D2-623921B955C4}"/>
          </ac:spMkLst>
        </pc:spChg>
        <pc:spChg chg="mod">
          <ac:chgData name="Daniel Margetic (SECURITY)" userId="ee2278a4-4fec-4cd0-81f2-44424f444fea" providerId="ADAL" clId="{419864AD-0CCB-4F8F-B492-769EDE0EEF25}" dt="2023-11-23T13:00:55.461" v="3941" actId="20577"/>
          <ac:spMkLst>
            <pc:docMk/>
            <pc:sldMk cId="1115367002" sldId="2142532462"/>
            <ac:spMk id="5" creationId="{26DAAD99-B0A4-4450-8DD7-E1274ABD2AC4}"/>
          </ac:spMkLst>
        </pc:spChg>
        <pc:spChg chg="mod">
          <ac:chgData name="Daniel Margetic (SECURITY)" userId="ee2278a4-4fec-4cd0-81f2-44424f444fea" providerId="ADAL" clId="{419864AD-0CCB-4F8F-B492-769EDE0EEF25}" dt="2023-11-23T13:00:55.441" v="3937" actId="20577"/>
          <ac:spMkLst>
            <pc:docMk/>
            <pc:sldMk cId="1115367002" sldId="2142532462"/>
            <ac:spMk id="8" creationId="{4B5C319F-B8B1-45BD-9E8E-CE6EA54E14C4}"/>
          </ac:spMkLst>
        </pc:spChg>
        <pc:spChg chg="mod">
          <ac:chgData name="Daniel Margetic (SECURITY)" userId="ee2278a4-4fec-4cd0-81f2-44424f444fea" providerId="ADAL" clId="{419864AD-0CCB-4F8F-B492-769EDE0EEF25}" dt="2023-11-23T13:00:55.455" v="3940" actId="20577"/>
          <ac:spMkLst>
            <pc:docMk/>
            <pc:sldMk cId="1115367002" sldId="2142532462"/>
            <ac:spMk id="9" creationId="{B766487E-9ACD-4696-B909-0BD529DF9077}"/>
          </ac:spMkLst>
        </pc:spChg>
        <pc:spChg chg="mod">
          <ac:chgData name="Daniel Margetic (SECURITY)" userId="ee2278a4-4fec-4cd0-81f2-44424f444fea" providerId="ADAL" clId="{419864AD-0CCB-4F8F-B492-769EDE0EEF25}" dt="2023-11-23T13:00:55.472" v="3942" actId="20577"/>
          <ac:spMkLst>
            <pc:docMk/>
            <pc:sldMk cId="1115367002" sldId="2142532462"/>
            <ac:spMk id="10" creationId="{16C628AB-B86D-42DC-BED2-78A954B9C5FA}"/>
          </ac:spMkLst>
        </pc:spChg>
        <pc:cxnChg chg="mod">
          <ac:chgData name="Daniel Margetic (SECURITY)" userId="ee2278a4-4fec-4cd0-81f2-44424f444fea" providerId="ADAL" clId="{419864AD-0CCB-4F8F-B492-769EDE0EEF25}" dt="2023-11-23T13:00:55.441" v="3939"/>
          <ac:cxnSpMkLst>
            <pc:docMk/>
            <pc:sldMk cId="1115367002" sldId="2142532462"/>
            <ac:cxnSpMk id="18" creationId="{28AA62ED-5C89-4E21-BEA3-D3CE68733D6D}"/>
          </ac:cxnSpMkLst>
        </pc:cxnChg>
      </pc:sldChg>
      <pc:sldMasterChg chg="delSldLayout">
        <pc:chgData name="Daniel Margetic (SECURITY)" userId="ee2278a4-4fec-4cd0-81f2-44424f444fea" providerId="ADAL" clId="{419864AD-0CCB-4F8F-B492-769EDE0EEF25}" dt="2023-11-20T18:47:25.067" v="780" actId="47"/>
        <pc:sldMasterMkLst>
          <pc:docMk/>
          <pc:sldMasterMk cId="2101804134" sldId="2147483648"/>
        </pc:sldMasterMkLst>
        <pc:sldLayoutChg chg="del">
          <pc:chgData name="Daniel Margetic (SECURITY)" userId="ee2278a4-4fec-4cd0-81f2-44424f444fea" providerId="ADAL" clId="{419864AD-0CCB-4F8F-B492-769EDE0EEF25}" dt="2023-11-20T18:47:25.067" v="780" actId="47"/>
          <pc:sldLayoutMkLst>
            <pc:docMk/>
            <pc:sldMasterMk cId="2101804134" sldId="2147483648"/>
            <pc:sldLayoutMk cId="566849830" sldId="2147483824"/>
          </pc:sldLayoutMkLst>
        </pc:sldLayoutChg>
      </pc:sldMasterChg>
    </pc:docChg>
  </pc:docChgLst>
  <pc:docChgLst>
    <pc:chgData name="Daniel Margetic (SECURITY)" userId="ee2278a4-4fec-4cd0-81f2-44424f444fea" providerId="ADAL" clId="{82134CF5-C38C-4C8B-8A68-B2EFAA2A630B}"/>
    <pc:docChg chg="undo redo custSel delSld modSld">
      <pc:chgData name="Daniel Margetic (SECURITY)" userId="ee2278a4-4fec-4cd0-81f2-44424f444fea" providerId="ADAL" clId="{82134CF5-C38C-4C8B-8A68-B2EFAA2A630B}" dt="2023-11-17T00:02:25.285" v="183" actId="14100"/>
      <pc:docMkLst>
        <pc:docMk/>
      </pc:docMkLst>
      <pc:sldChg chg="modSp mod">
        <pc:chgData name="Daniel Margetic (SECURITY)" userId="ee2278a4-4fec-4cd0-81f2-44424f444fea" providerId="ADAL" clId="{82134CF5-C38C-4C8B-8A68-B2EFAA2A630B}" dt="2023-11-17T00:02:25.285" v="183" actId="14100"/>
        <pc:sldMkLst>
          <pc:docMk/>
          <pc:sldMk cId="2784242039" sldId="260"/>
        </pc:sldMkLst>
        <pc:spChg chg="mod">
          <ac:chgData name="Daniel Margetic (SECURITY)" userId="ee2278a4-4fec-4cd0-81f2-44424f444fea" providerId="ADAL" clId="{82134CF5-C38C-4C8B-8A68-B2EFAA2A630B}" dt="2023-11-17T00:01:03.135" v="162" actId="465"/>
          <ac:spMkLst>
            <pc:docMk/>
            <pc:sldMk cId="2784242039" sldId="260"/>
            <ac:spMk id="3" creationId="{02A2312C-B6C0-45C8-BA07-32B020802FF8}"/>
          </ac:spMkLst>
        </pc:spChg>
        <pc:spChg chg="mod">
          <ac:chgData name="Daniel Margetic (SECURITY)" userId="ee2278a4-4fec-4cd0-81f2-44424f444fea" providerId="ADAL" clId="{82134CF5-C38C-4C8B-8A68-B2EFAA2A630B}" dt="2023-11-16T23:59:30.952" v="153" actId="255"/>
          <ac:spMkLst>
            <pc:docMk/>
            <pc:sldMk cId="2784242039" sldId="260"/>
            <ac:spMk id="4" creationId="{4C9A5B1A-EDE5-4D1A-A469-71DA222E7843}"/>
          </ac:spMkLst>
        </pc:spChg>
        <pc:spChg chg="mod">
          <ac:chgData name="Daniel Margetic (SECURITY)" userId="ee2278a4-4fec-4cd0-81f2-44424f444fea" providerId="ADAL" clId="{82134CF5-C38C-4C8B-8A68-B2EFAA2A630B}" dt="2023-11-17T00:01:34.842" v="180" actId="465"/>
          <ac:spMkLst>
            <pc:docMk/>
            <pc:sldMk cId="2784242039" sldId="260"/>
            <ac:spMk id="5" creationId="{449B3142-8E14-463C-9568-B853FC4E00D8}"/>
          </ac:spMkLst>
        </pc:spChg>
        <pc:spChg chg="mod">
          <ac:chgData name="Daniel Margetic (SECURITY)" userId="ee2278a4-4fec-4cd0-81f2-44424f444fea" providerId="ADAL" clId="{82134CF5-C38C-4C8B-8A68-B2EFAA2A630B}" dt="2023-11-17T00:00:28.357" v="159" actId="1076"/>
          <ac:spMkLst>
            <pc:docMk/>
            <pc:sldMk cId="2784242039" sldId="260"/>
            <ac:spMk id="10" creationId="{0E5A7937-C405-4E1D-A3A8-1BECC411166F}"/>
          </ac:spMkLst>
        </pc:spChg>
        <pc:spChg chg="mod">
          <ac:chgData name="Daniel Margetic (SECURITY)" userId="ee2278a4-4fec-4cd0-81f2-44424f444fea" providerId="ADAL" clId="{82134CF5-C38C-4C8B-8A68-B2EFAA2A630B}" dt="2023-11-17T00:01:03.135" v="162" actId="465"/>
          <ac:spMkLst>
            <pc:docMk/>
            <pc:sldMk cId="2784242039" sldId="260"/>
            <ac:spMk id="12" creationId="{BF878C93-8775-4329-AC41-FB6E5F1F9E5D}"/>
          </ac:spMkLst>
        </pc:spChg>
        <pc:spChg chg="mod">
          <ac:chgData name="Daniel Margetic (SECURITY)" userId="ee2278a4-4fec-4cd0-81f2-44424f444fea" providerId="ADAL" clId="{82134CF5-C38C-4C8B-8A68-B2EFAA2A630B}" dt="2023-11-17T00:01:34.842" v="180" actId="465"/>
          <ac:spMkLst>
            <pc:docMk/>
            <pc:sldMk cId="2784242039" sldId="260"/>
            <ac:spMk id="13" creationId="{DEACA864-3795-4B65-93F0-66CF1A79BB5F}"/>
          </ac:spMkLst>
        </pc:spChg>
        <pc:spChg chg="mod">
          <ac:chgData name="Daniel Margetic (SECURITY)" userId="ee2278a4-4fec-4cd0-81f2-44424f444fea" providerId="ADAL" clId="{82134CF5-C38C-4C8B-8A68-B2EFAA2A630B}" dt="2023-11-17T00:00:18.570" v="158" actId="1076"/>
          <ac:spMkLst>
            <pc:docMk/>
            <pc:sldMk cId="2784242039" sldId="260"/>
            <ac:spMk id="16" creationId="{8FAEC4C6-4999-49FA-9A20-D5286ACF228D}"/>
          </ac:spMkLst>
        </pc:spChg>
        <pc:spChg chg="mod">
          <ac:chgData name="Daniel Margetic (SECURITY)" userId="ee2278a4-4fec-4cd0-81f2-44424f444fea" providerId="ADAL" clId="{82134CF5-C38C-4C8B-8A68-B2EFAA2A630B}" dt="2023-11-17T00:01:13.510" v="166" actId="1035"/>
          <ac:spMkLst>
            <pc:docMk/>
            <pc:sldMk cId="2784242039" sldId="260"/>
            <ac:spMk id="18" creationId="{534C3077-CDBF-4AF7-9BDC-213801286609}"/>
          </ac:spMkLst>
        </pc:spChg>
        <pc:spChg chg="mod">
          <ac:chgData name="Daniel Margetic (SECURITY)" userId="ee2278a4-4fec-4cd0-81f2-44424f444fea" providerId="ADAL" clId="{82134CF5-C38C-4C8B-8A68-B2EFAA2A630B}" dt="2023-11-17T00:01:03.135" v="162" actId="465"/>
          <ac:spMkLst>
            <pc:docMk/>
            <pc:sldMk cId="2784242039" sldId="260"/>
            <ac:spMk id="21" creationId="{BD72CBD1-F987-DC47-6246-CDC9B07A9F66}"/>
          </ac:spMkLst>
        </pc:spChg>
        <pc:spChg chg="mod">
          <ac:chgData name="Daniel Margetic (SECURITY)" userId="ee2278a4-4fec-4cd0-81f2-44424f444fea" providerId="ADAL" clId="{82134CF5-C38C-4C8B-8A68-B2EFAA2A630B}" dt="2023-11-17T00:01:03.135" v="162" actId="465"/>
          <ac:spMkLst>
            <pc:docMk/>
            <pc:sldMk cId="2784242039" sldId="260"/>
            <ac:spMk id="22" creationId="{26EC3D75-A7AA-419E-954A-541DBD940CE3}"/>
          </ac:spMkLst>
        </pc:spChg>
        <pc:spChg chg="mod">
          <ac:chgData name="Daniel Margetic (SECURITY)" userId="ee2278a4-4fec-4cd0-81f2-44424f444fea" providerId="ADAL" clId="{82134CF5-C38C-4C8B-8A68-B2EFAA2A630B}" dt="2023-11-17T00:01:34.842" v="180" actId="465"/>
          <ac:spMkLst>
            <pc:docMk/>
            <pc:sldMk cId="2784242039" sldId="260"/>
            <ac:spMk id="25" creationId="{92D996AE-5E09-476E-81FB-22FA58980C80}"/>
          </ac:spMkLst>
        </pc:spChg>
        <pc:spChg chg="mod">
          <ac:chgData name="Daniel Margetic (SECURITY)" userId="ee2278a4-4fec-4cd0-81f2-44424f444fea" providerId="ADAL" clId="{82134CF5-C38C-4C8B-8A68-B2EFAA2A630B}" dt="2023-11-17T00:01:34.842" v="180" actId="465"/>
          <ac:spMkLst>
            <pc:docMk/>
            <pc:sldMk cId="2784242039" sldId="260"/>
            <ac:spMk id="27" creationId="{4976D953-E6C7-72EC-1F0F-168561210E81}"/>
          </ac:spMkLst>
        </pc:spChg>
        <pc:spChg chg="mod">
          <ac:chgData name="Daniel Margetic (SECURITY)" userId="ee2278a4-4fec-4cd0-81f2-44424f444fea" providerId="ADAL" clId="{82134CF5-C38C-4C8B-8A68-B2EFAA2A630B}" dt="2023-11-17T00:01:03.135" v="162" actId="465"/>
          <ac:spMkLst>
            <pc:docMk/>
            <pc:sldMk cId="2784242039" sldId="260"/>
            <ac:spMk id="36" creationId="{A602988C-DDDA-DDBF-4079-F843938159FB}"/>
          </ac:spMkLst>
        </pc:spChg>
        <pc:spChg chg="mod">
          <ac:chgData name="Daniel Margetic (SECURITY)" userId="ee2278a4-4fec-4cd0-81f2-44424f444fea" providerId="ADAL" clId="{82134CF5-C38C-4C8B-8A68-B2EFAA2A630B}" dt="2023-11-17T00:01:34.842" v="180" actId="465"/>
          <ac:spMkLst>
            <pc:docMk/>
            <pc:sldMk cId="2784242039" sldId="260"/>
            <ac:spMk id="37" creationId="{F4571528-C912-862D-3B32-3DA7DF7811FE}"/>
          </ac:spMkLst>
        </pc:spChg>
        <pc:spChg chg="mod">
          <ac:chgData name="Daniel Margetic (SECURITY)" userId="ee2278a4-4fec-4cd0-81f2-44424f444fea" providerId="ADAL" clId="{82134CF5-C38C-4C8B-8A68-B2EFAA2A630B}" dt="2023-11-17T00:01:03.135" v="162" actId="465"/>
          <ac:spMkLst>
            <pc:docMk/>
            <pc:sldMk cId="2784242039" sldId="260"/>
            <ac:spMk id="39" creationId="{5543250D-67A3-CFE0-C0FF-CA25504BECE5}"/>
          </ac:spMkLst>
        </pc:spChg>
        <pc:spChg chg="mod">
          <ac:chgData name="Daniel Margetic (SECURITY)" userId="ee2278a4-4fec-4cd0-81f2-44424f444fea" providerId="ADAL" clId="{82134CF5-C38C-4C8B-8A68-B2EFAA2A630B}" dt="2023-11-17T00:00:18.570" v="158" actId="1076"/>
          <ac:spMkLst>
            <pc:docMk/>
            <pc:sldMk cId="2784242039" sldId="260"/>
            <ac:spMk id="40" creationId="{2D9B9717-E01F-1D95-0AE4-2074F9F92C37}"/>
          </ac:spMkLst>
        </pc:spChg>
        <pc:spChg chg="mod">
          <ac:chgData name="Daniel Margetic (SECURITY)" userId="ee2278a4-4fec-4cd0-81f2-44424f444fea" providerId="ADAL" clId="{82134CF5-C38C-4C8B-8A68-B2EFAA2A630B}" dt="2023-11-17T00:01:03.135" v="162" actId="465"/>
          <ac:spMkLst>
            <pc:docMk/>
            <pc:sldMk cId="2784242039" sldId="260"/>
            <ac:spMk id="41" creationId="{5F718C7C-8E6C-4F1F-880F-BE556A2A4FA1}"/>
          </ac:spMkLst>
        </pc:spChg>
        <pc:spChg chg="mod">
          <ac:chgData name="Daniel Margetic (SECURITY)" userId="ee2278a4-4fec-4cd0-81f2-44424f444fea" providerId="ADAL" clId="{82134CF5-C38C-4C8B-8A68-B2EFAA2A630B}" dt="2023-11-17T00:01:34.842" v="180" actId="465"/>
          <ac:spMkLst>
            <pc:docMk/>
            <pc:sldMk cId="2784242039" sldId="260"/>
            <ac:spMk id="43" creationId="{9A0E3318-F6C4-42EA-8925-F6A87532565D}"/>
          </ac:spMkLst>
        </pc:spChg>
        <pc:spChg chg="mod">
          <ac:chgData name="Daniel Margetic (SECURITY)" userId="ee2278a4-4fec-4cd0-81f2-44424f444fea" providerId="ADAL" clId="{82134CF5-C38C-4C8B-8A68-B2EFAA2A630B}" dt="2023-11-17T00:01:03.135" v="162" actId="465"/>
          <ac:spMkLst>
            <pc:docMk/>
            <pc:sldMk cId="2784242039" sldId="260"/>
            <ac:spMk id="47" creationId="{97A63E6B-1073-45D8-81B7-6FB833A473A3}"/>
          </ac:spMkLst>
        </pc:spChg>
        <pc:spChg chg="mod">
          <ac:chgData name="Daniel Margetic (SECURITY)" userId="ee2278a4-4fec-4cd0-81f2-44424f444fea" providerId="ADAL" clId="{82134CF5-C38C-4C8B-8A68-B2EFAA2A630B}" dt="2023-11-17T00:01:34.842" v="180" actId="465"/>
          <ac:spMkLst>
            <pc:docMk/>
            <pc:sldMk cId="2784242039" sldId="260"/>
            <ac:spMk id="49" creationId="{D8B9A33B-ADD7-4791-8FF2-6D7E50EF2C36}"/>
          </ac:spMkLst>
        </pc:spChg>
        <pc:spChg chg="mod">
          <ac:chgData name="Daniel Margetic (SECURITY)" userId="ee2278a4-4fec-4cd0-81f2-44424f444fea" providerId="ADAL" clId="{82134CF5-C38C-4C8B-8A68-B2EFAA2A630B}" dt="2023-11-17T00:01:03.135" v="162" actId="465"/>
          <ac:spMkLst>
            <pc:docMk/>
            <pc:sldMk cId="2784242039" sldId="260"/>
            <ac:spMk id="53" creationId="{DE4F2781-57BF-400E-9776-D0CB596ECA76}"/>
          </ac:spMkLst>
        </pc:spChg>
        <pc:spChg chg="mod">
          <ac:chgData name="Daniel Margetic (SECURITY)" userId="ee2278a4-4fec-4cd0-81f2-44424f444fea" providerId="ADAL" clId="{82134CF5-C38C-4C8B-8A68-B2EFAA2A630B}" dt="2023-11-17T00:01:34.842" v="180" actId="465"/>
          <ac:spMkLst>
            <pc:docMk/>
            <pc:sldMk cId="2784242039" sldId="260"/>
            <ac:spMk id="55" creationId="{89E44410-8F83-483F-AF65-068A8FA9E76C}"/>
          </ac:spMkLst>
        </pc:spChg>
        <pc:spChg chg="mod">
          <ac:chgData name="Daniel Margetic (SECURITY)" userId="ee2278a4-4fec-4cd0-81f2-44424f444fea" providerId="ADAL" clId="{82134CF5-C38C-4C8B-8A68-B2EFAA2A630B}" dt="2023-11-17T00:01:03.135" v="162" actId="465"/>
          <ac:spMkLst>
            <pc:docMk/>
            <pc:sldMk cId="2784242039" sldId="260"/>
            <ac:spMk id="58" creationId="{68111BEC-B35B-A65C-5898-A3D5E3D8520B}"/>
          </ac:spMkLst>
        </pc:spChg>
        <pc:spChg chg="mod">
          <ac:chgData name="Daniel Margetic (SECURITY)" userId="ee2278a4-4fec-4cd0-81f2-44424f444fea" providerId="ADAL" clId="{82134CF5-C38C-4C8B-8A68-B2EFAA2A630B}" dt="2023-11-17T00:01:03.135" v="162" actId="465"/>
          <ac:spMkLst>
            <pc:docMk/>
            <pc:sldMk cId="2784242039" sldId="260"/>
            <ac:spMk id="59" creationId="{91C29F1C-4489-4EBD-A4B7-A32D7A563807}"/>
          </ac:spMkLst>
        </pc:spChg>
        <pc:spChg chg="mod">
          <ac:chgData name="Daniel Margetic (SECURITY)" userId="ee2278a4-4fec-4cd0-81f2-44424f444fea" providerId="ADAL" clId="{82134CF5-C38C-4C8B-8A68-B2EFAA2A630B}" dt="2023-11-17T00:01:34.842" v="180" actId="465"/>
          <ac:spMkLst>
            <pc:docMk/>
            <pc:sldMk cId="2784242039" sldId="260"/>
            <ac:spMk id="60" creationId="{AD2213D7-B94F-85E9-34DC-C57FCA787D02}"/>
          </ac:spMkLst>
        </pc:spChg>
        <pc:spChg chg="mod">
          <ac:chgData name="Daniel Margetic (SECURITY)" userId="ee2278a4-4fec-4cd0-81f2-44424f444fea" providerId="ADAL" clId="{82134CF5-C38C-4C8B-8A68-B2EFAA2A630B}" dt="2023-11-17T00:01:34.842" v="180" actId="465"/>
          <ac:spMkLst>
            <pc:docMk/>
            <pc:sldMk cId="2784242039" sldId="260"/>
            <ac:spMk id="61" creationId="{89C2434E-16C4-48B5-AA76-0F387E7C12B5}"/>
          </ac:spMkLst>
        </pc:spChg>
        <pc:picChg chg="mod">
          <ac:chgData name="Daniel Margetic (SECURITY)" userId="ee2278a4-4fec-4cd0-81f2-44424f444fea" providerId="ADAL" clId="{82134CF5-C38C-4C8B-8A68-B2EFAA2A630B}" dt="2023-11-17T00:00:18.570" v="158" actId="1076"/>
          <ac:picMkLst>
            <pc:docMk/>
            <pc:sldMk cId="2784242039" sldId="260"/>
            <ac:picMk id="6" creationId="{232D3EBB-CED6-64C7-4960-4942EFBA400F}"/>
          </ac:picMkLst>
        </pc:picChg>
        <pc:picChg chg="mod">
          <ac:chgData name="Daniel Margetic (SECURITY)" userId="ee2278a4-4fec-4cd0-81f2-44424f444fea" providerId="ADAL" clId="{82134CF5-C38C-4C8B-8A68-B2EFAA2A630B}" dt="2023-11-17T00:00:18.570" v="158" actId="1076"/>
          <ac:picMkLst>
            <pc:docMk/>
            <pc:sldMk cId="2784242039" sldId="260"/>
            <ac:picMk id="11" creationId="{1EBA8035-212B-480B-8B1E-860C89CA3DAA}"/>
          </ac:picMkLst>
        </pc:picChg>
        <pc:picChg chg="mod">
          <ac:chgData name="Daniel Margetic (SECURITY)" userId="ee2278a4-4fec-4cd0-81f2-44424f444fea" providerId="ADAL" clId="{82134CF5-C38C-4C8B-8A68-B2EFAA2A630B}" dt="2023-11-17T00:00:18.570" v="158" actId="1076"/>
          <ac:picMkLst>
            <pc:docMk/>
            <pc:sldMk cId="2784242039" sldId="260"/>
            <ac:picMk id="14" creationId="{296B9A7F-40EE-4F45-9BD3-33136A53C4E0}"/>
          </ac:picMkLst>
        </pc:picChg>
        <pc:picChg chg="mod">
          <ac:chgData name="Daniel Margetic (SECURITY)" userId="ee2278a4-4fec-4cd0-81f2-44424f444fea" providerId="ADAL" clId="{82134CF5-C38C-4C8B-8A68-B2EFAA2A630B}" dt="2023-11-17T00:00:18.570" v="158" actId="1076"/>
          <ac:picMkLst>
            <pc:docMk/>
            <pc:sldMk cId="2784242039" sldId="260"/>
            <ac:picMk id="20" creationId="{89181935-928F-4933-BA6F-EC5DD1349DEB}"/>
          </ac:picMkLst>
        </pc:picChg>
        <pc:picChg chg="mod">
          <ac:chgData name="Daniel Margetic (SECURITY)" userId="ee2278a4-4fec-4cd0-81f2-44424f444fea" providerId="ADAL" clId="{82134CF5-C38C-4C8B-8A68-B2EFAA2A630B}" dt="2023-11-17T00:02:25.285" v="183" actId="14100"/>
          <ac:picMkLst>
            <pc:docMk/>
            <pc:sldMk cId="2784242039" sldId="260"/>
            <ac:picMk id="24" creationId="{7A543243-82C7-D361-4049-07433B84DFC8}"/>
          </ac:picMkLst>
        </pc:picChg>
        <pc:picChg chg="mod">
          <ac:chgData name="Daniel Margetic (SECURITY)" userId="ee2278a4-4fec-4cd0-81f2-44424f444fea" providerId="ADAL" clId="{82134CF5-C38C-4C8B-8A68-B2EFAA2A630B}" dt="2023-11-17T00:00:18.570" v="158" actId="1076"/>
          <ac:picMkLst>
            <pc:docMk/>
            <pc:sldMk cId="2784242039" sldId="260"/>
            <ac:picMk id="26" creationId="{84584DBA-19CF-4346-8079-46C03DD9E737}"/>
          </ac:picMkLst>
        </pc:picChg>
        <pc:picChg chg="mod">
          <ac:chgData name="Daniel Margetic (SECURITY)" userId="ee2278a4-4fec-4cd0-81f2-44424f444fea" providerId="ADAL" clId="{82134CF5-C38C-4C8B-8A68-B2EFAA2A630B}" dt="2023-11-17T00:02:18.625" v="182" actId="14100"/>
          <ac:picMkLst>
            <pc:docMk/>
            <pc:sldMk cId="2784242039" sldId="260"/>
            <ac:picMk id="29" creationId="{214A66FA-75FA-2363-A4DB-B5EF1BB57366}"/>
          </ac:picMkLst>
        </pc:picChg>
        <pc:picChg chg="mod">
          <ac:chgData name="Daniel Margetic (SECURITY)" userId="ee2278a4-4fec-4cd0-81f2-44424f444fea" providerId="ADAL" clId="{82134CF5-C38C-4C8B-8A68-B2EFAA2A630B}" dt="2023-11-17T00:00:18.570" v="158" actId="1076"/>
          <ac:picMkLst>
            <pc:docMk/>
            <pc:sldMk cId="2784242039" sldId="260"/>
            <ac:picMk id="30" creationId="{EA63606D-2FAA-9999-B70A-CFBC423D2C64}"/>
          </ac:picMkLst>
        </pc:picChg>
        <pc:picChg chg="mod">
          <ac:chgData name="Daniel Margetic (SECURITY)" userId="ee2278a4-4fec-4cd0-81f2-44424f444fea" providerId="ADAL" clId="{82134CF5-C38C-4C8B-8A68-B2EFAA2A630B}" dt="2023-11-17T00:02:10.861" v="181" actId="14100"/>
          <ac:picMkLst>
            <pc:docMk/>
            <pc:sldMk cId="2784242039" sldId="260"/>
            <ac:picMk id="31" creationId="{F59D4826-559A-2B01-1D78-4C97C5D83639}"/>
          </ac:picMkLst>
        </pc:picChg>
        <pc:picChg chg="mod">
          <ac:chgData name="Daniel Margetic (SECURITY)" userId="ee2278a4-4fec-4cd0-81f2-44424f444fea" providerId="ADAL" clId="{82134CF5-C38C-4C8B-8A68-B2EFAA2A630B}" dt="2023-11-17T00:00:18.570" v="158" actId="1076"/>
          <ac:picMkLst>
            <pc:docMk/>
            <pc:sldMk cId="2784242039" sldId="260"/>
            <ac:picMk id="38" creationId="{61DA346B-E781-1C3E-EB67-A9BDBF097C3D}"/>
          </ac:picMkLst>
        </pc:picChg>
        <pc:picChg chg="mod">
          <ac:chgData name="Daniel Margetic (SECURITY)" userId="ee2278a4-4fec-4cd0-81f2-44424f444fea" providerId="ADAL" clId="{82134CF5-C38C-4C8B-8A68-B2EFAA2A630B}" dt="2023-11-17T00:00:18.570" v="158" actId="1076"/>
          <ac:picMkLst>
            <pc:docMk/>
            <pc:sldMk cId="2784242039" sldId="260"/>
            <ac:picMk id="42" creationId="{829907AD-6DD2-8AE7-80EE-B46F0E0F84E8}"/>
          </ac:picMkLst>
        </pc:picChg>
        <pc:picChg chg="mod">
          <ac:chgData name="Daniel Margetic (SECURITY)" userId="ee2278a4-4fec-4cd0-81f2-44424f444fea" providerId="ADAL" clId="{82134CF5-C38C-4C8B-8A68-B2EFAA2A630B}" dt="2023-11-17T00:00:18.570" v="158" actId="1076"/>
          <ac:picMkLst>
            <pc:docMk/>
            <pc:sldMk cId="2784242039" sldId="260"/>
            <ac:picMk id="45" creationId="{B53BF202-0EE5-4181-AD0E-37FC0C513667}"/>
          </ac:picMkLst>
        </pc:picChg>
        <pc:picChg chg="mod">
          <ac:chgData name="Daniel Margetic (SECURITY)" userId="ee2278a4-4fec-4cd0-81f2-44424f444fea" providerId="ADAL" clId="{82134CF5-C38C-4C8B-8A68-B2EFAA2A630B}" dt="2023-11-17T00:00:18.570" v="158" actId="1076"/>
          <ac:picMkLst>
            <pc:docMk/>
            <pc:sldMk cId="2784242039" sldId="260"/>
            <ac:picMk id="51" creationId="{879EF4F3-5DB6-49E5-99DA-24390DB4FF13}"/>
          </ac:picMkLst>
        </pc:picChg>
        <pc:picChg chg="mod">
          <ac:chgData name="Daniel Margetic (SECURITY)" userId="ee2278a4-4fec-4cd0-81f2-44424f444fea" providerId="ADAL" clId="{82134CF5-C38C-4C8B-8A68-B2EFAA2A630B}" dt="2023-11-17T00:00:18.570" v="158" actId="1076"/>
          <ac:picMkLst>
            <pc:docMk/>
            <pc:sldMk cId="2784242039" sldId="260"/>
            <ac:picMk id="57" creationId="{F2CA0EDE-1458-4000-B0D0-FAE6E29232E8}"/>
          </ac:picMkLst>
        </pc:picChg>
        <pc:picChg chg="mod">
          <ac:chgData name="Daniel Margetic (SECURITY)" userId="ee2278a4-4fec-4cd0-81f2-44424f444fea" providerId="ADAL" clId="{82134CF5-C38C-4C8B-8A68-B2EFAA2A630B}" dt="2023-11-17T00:00:18.570" v="158" actId="1076"/>
          <ac:picMkLst>
            <pc:docMk/>
            <pc:sldMk cId="2784242039" sldId="260"/>
            <ac:picMk id="63" creationId="{2E6876F7-D800-44D1-BE73-6CB286E07885}"/>
          </ac:picMkLst>
        </pc:picChg>
      </pc:sldChg>
      <pc:sldChg chg="del">
        <pc:chgData name="Daniel Margetic (SECURITY)" userId="ee2278a4-4fec-4cd0-81f2-44424f444fea" providerId="ADAL" clId="{82134CF5-C38C-4C8B-8A68-B2EFAA2A630B}" dt="2023-11-16T23:47:08.907" v="0" actId="47"/>
        <pc:sldMkLst>
          <pc:docMk/>
          <pc:sldMk cId="3922595312" sldId="2142532394"/>
        </pc:sldMkLst>
      </pc:sldChg>
      <pc:sldChg chg="del">
        <pc:chgData name="Daniel Margetic (SECURITY)" userId="ee2278a4-4fec-4cd0-81f2-44424f444fea" providerId="ADAL" clId="{82134CF5-C38C-4C8B-8A68-B2EFAA2A630B}" dt="2023-11-16T23:47:08.907" v="0" actId="47"/>
        <pc:sldMkLst>
          <pc:docMk/>
          <pc:sldMk cId="631283409" sldId="2142532395"/>
        </pc:sldMkLst>
      </pc:sldChg>
    </pc:docChg>
  </pc:docChgLst>
  <pc:docChgLst>
    <pc:chgData name="Jeremy Kingston" userId="85cf57c7-bf76-41b2-b0b0-f5d78eaa8c7b" providerId="ADAL" clId="{AD7082B4-58EF-4DEE-92DE-5B028713284F}"/>
    <pc:docChg chg="modSld">
      <pc:chgData name="Jeremy Kingston" userId="85cf57c7-bf76-41b2-b0b0-f5d78eaa8c7b" providerId="ADAL" clId="{AD7082B4-58EF-4DEE-92DE-5B028713284F}" dt="2022-03-09T22:47:06.821" v="7" actId="1076"/>
      <pc:docMkLst>
        <pc:docMk/>
      </pc:docMkLst>
      <pc:sldChg chg="addSp modSp mod">
        <pc:chgData name="Jeremy Kingston" userId="85cf57c7-bf76-41b2-b0b0-f5d78eaa8c7b" providerId="ADAL" clId="{AD7082B4-58EF-4DEE-92DE-5B028713284F}" dt="2022-03-09T22:47:06.821" v="7" actId="1076"/>
        <pc:sldMkLst>
          <pc:docMk/>
          <pc:sldMk cId="4120510816" sldId="273"/>
        </pc:sldMkLst>
        <pc:spChg chg="mod">
          <ac:chgData name="Jeremy Kingston" userId="85cf57c7-bf76-41b2-b0b0-f5d78eaa8c7b" providerId="ADAL" clId="{AD7082B4-58EF-4DEE-92DE-5B028713284F}" dt="2022-03-09T22:46:45.908" v="3" actId="255"/>
          <ac:spMkLst>
            <pc:docMk/>
            <pc:sldMk cId="4120510816" sldId="273"/>
            <ac:spMk id="7" creationId="{084211DB-3DD5-4181-9098-B93AE002E96E}"/>
          </ac:spMkLst>
        </pc:spChg>
        <pc:spChg chg="add mod">
          <ac:chgData name="Jeremy Kingston" userId="85cf57c7-bf76-41b2-b0b0-f5d78eaa8c7b" providerId="ADAL" clId="{AD7082B4-58EF-4DEE-92DE-5B028713284F}" dt="2022-03-09T22:47:06.821" v="7" actId="1076"/>
          <ac:spMkLst>
            <pc:docMk/>
            <pc:sldMk cId="4120510816" sldId="273"/>
            <ac:spMk id="17" creationId="{B6192819-0A74-4FB6-828C-0681B504C31E}"/>
          </ac:spMkLst>
        </pc:spChg>
      </pc:sldChg>
    </pc:docChg>
  </pc:docChgLst>
  <pc:docChgLst>
    <pc:chgData name="Daniel Margetic (SECURITY)" userId="ee2278a4-4fec-4cd0-81f2-44424f444fea" providerId="ADAL" clId="{14CC6835-ADD7-4780-AD6C-A7F04BC7050D}"/>
    <pc:docChg chg="undo custSel addSld delSld modSld sldOrd addMainMaster delMainMaster">
      <pc:chgData name="Daniel Margetic (SECURITY)" userId="ee2278a4-4fec-4cd0-81f2-44424f444fea" providerId="ADAL" clId="{14CC6835-ADD7-4780-AD6C-A7F04BC7050D}" dt="2023-11-16T19:18:29.341" v="2876" actId="20577"/>
      <pc:docMkLst>
        <pc:docMk/>
      </pc:docMkLst>
      <pc:sldChg chg="addSp delSp modSp mod modNotesTx">
        <pc:chgData name="Daniel Margetic (SECURITY)" userId="ee2278a4-4fec-4cd0-81f2-44424f444fea" providerId="ADAL" clId="{14CC6835-ADD7-4780-AD6C-A7F04BC7050D}" dt="2023-11-16T19:18:29.341" v="2876" actId="20577"/>
        <pc:sldMkLst>
          <pc:docMk/>
          <pc:sldMk cId="2784242039" sldId="260"/>
        </pc:sldMkLst>
        <pc:spChg chg="mod">
          <ac:chgData name="Daniel Margetic (SECURITY)" userId="ee2278a4-4fec-4cd0-81f2-44424f444fea" providerId="ADAL" clId="{14CC6835-ADD7-4780-AD6C-A7F04BC7050D}" dt="2023-11-14T16:24:41.103" v="1262" actId="465"/>
          <ac:spMkLst>
            <pc:docMk/>
            <pc:sldMk cId="2784242039" sldId="260"/>
            <ac:spMk id="3" creationId="{02A2312C-B6C0-45C8-BA07-32B020802FF8}"/>
          </ac:spMkLst>
        </pc:spChg>
        <pc:spChg chg="mod">
          <ac:chgData name="Daniel Margetic (SECURITY)" userId="ee2278a4-4fec-4cd0-81f2-44424f444fea" providerId="ADAL" clId="{14CC6835-ADD7-4780-AD6C-A7F04BC7050D}" dt="2023-11-14T16:25:04.635" v="1267" actId="465"/>
          <ac:spMkLst>
            <pc:docMk/>
            <pc:sldMk cId="2784242039" sldId="260"/>
            <ac:spMk id="5" creationId="{449B3142-8E14-463C-9568-B853FC4E00D8}"/>
          </ac:spMkLst>
        </pc:spChg>
        <pc:spChg chg="add mod">
          <ac:chgData name="Daniel Margetic (SECURITY)" userId="ee2278a4-4fec-4cd0-81f2-44424f444fea" providerId="ADAL" clId="{14CC6835-ADD7-4780-AD6C-A7F04BC7050D}" dt="2023-11-14T15:28:56.986" v="637" actId="571"/>
          <ac:spMkLst>
            <pc:docMk/>
            <pc:sldMk cId="2784242039" sldId="260"/>
            <ac:spMk id="6" creationId="{084F732A-719D-D7DA-ED5D-F79C138B77D2}"/>
          </ac:spMkLst>
        </pc:spChg>
        <pc:spChg chg="mod">
          <ac:chgData name="Daniel Margetic (SECURITY)" userId="ee2278a4-4fec-4cd0-81f2-44424f444fea" providerId="ADAL" clId="{14CC6835-ADD7-4780-AD6C-A7F04BC7050D}" dt="2023-11-16T14:34:46.002" v="1957" actId="20577"/>
          <ac:spMkLst>
            <pc:docMk/>
            <pc:sldMk cId="2784242039" sldId="260"/>
            <ac:spMk id="10" creationId="{0E5A7937-C405-4E1D-A3A8-1BECC411166F}"/>
          </ac:spMkLst>
        </pc:spChg>
        <pc:spChg chg="mod">
          <ac:chgData name="Daniel Margetic (SECURITY)" userId="ee2278a4-4fec-4cd0-81f2-44424f444fea" providerId="ADAL" clId="{14CC6835-ADD7-4780-AD6C-A7F04BC7050D}" dt="2023-11-14T16:24:41.103" v="1262" actId="465"/>
          <ac:spMkLst>
            <pc:docMk/>
            <pc:sldMk cId="2784242039" sldId="260"/>
            <ac:spMk id="12" creationId="{BF878C93-8775-4329-AC41-FB6E5F1F9E5D}"/>
          </ac:spMkLst>
        </pc:spChg>
        <pc:spChg chg="mod">
          <ac:chgData name="Daniel Margetic (SECURITY)" userId="ee2278a4-4fec-4cd0-81f2-44424f444fea" providerId="ADAL" clId="{14CC6835-ADD7-4780-AD6C-A7F04BC7050D}" dt="2023-11-14T16:25:04.635" v="1267" actId="465"/>
          <ac:spMkLst>
            <pc:docMk/>
            <pc:sldMk cId="2784242039" sldId="260"/>
            <ac:spMk id="13" creationId="{DEACA864-3795-4B65-93F0-66CF1A79BB5F}"/>
          </ac:spMkLst>
        </pc:spChg>
        <pc:spChg chg="mod replST">
          <ac:chgData name="Daniel Margetic (SECURITY)" userId="ee2278a4-4fec-4cd0-81f2-44424f444fea" providerId="ADAL" clId="{14CC6835-ADD7-4780-AD6C-A7F04BC7050D}" dt="2023-11-16T11:30:03.448" v="1698"/>
          <ac:spMkLst>
            <pc:docMk/>
            <pc:sldMk cId="2784242039" sldId="260"/>
            <ac:spMk id="16" creationId="{8FAEC4C6-4999-49FA-9A20-D5286ACF228D}"/>
          </ac:spMkLst>
        </pc:spChg>
        <pc:spChg chg="mod replST">
          <ac:chgData name="Daniel Margetic (SECURITY)" userId="ee2278a4-4fec-4cd0-81f2-44424f444fea" providerId="ADAL" clId="{14CC6835-ADD7-4780-AD6C-A7F04BC7050D}" dt="2023-11-16T11:30:29.280" v="1700"/>
          <ac:spMkLst>
            <pc:docMk/>
            <pc:sldMk cId="2784242039" sldId="260"/>
            <ac:spMk id="18" creationId="{534C3077-CDBF-4AF7-9BDC-213801286609}"/>
          </ac:spMkLst>
        </pc:spChg>
        <pc:spChg chg="add mod">
          <ac:chgData name="Daniel Margetic (SECURITY)" userId="ee2278a4-4fec-4cd0-81f2-44424f444fea" providerId="ADAL" clId="{14CC6835-ADD7-4780-AD6C-A7F04BC7050D}" dt="2023-11-16T18:57:36.384" v="2518" actId="20577"/>
          <ac:spMkLst>
            <pc:docMk/>
            <pc:sldMk cId="2784242039" sldId="260"/>
            <ac:spMk id="21" creationId="{BD72CBD1-F987-DC47-6246-CDC9B07A9F66}"/>
          </ac:spMkLst>
        </pc:spChg>
        <pc:spChg chg="mod">
          <ac:chgData name="Daniel Margetic (SECURITY)" userId="ee2278a4-4fec-4cd0-81f2-44424f444fea" providerId="ADAL" clId="{14CC6835-ADD7-4780-AD6C-A7F04BC7050D}" dt="2023-11-14T16:24:41.103" v="1262" actId="465"/>
          <ac:spMkLst>
            <pc:docMk/>
            <pc:sldMk cId="2784242039" sldId="260"/>
            <ac:spMk id="22" creationId="{26EC3D75-A7AA-419E-954A-541DBD940CE3}"/>
          </ac:spMkLst>
        </pc:spChg>
        <pc:spChg chg="add mod">
          <ac:chgData name="Daniel Margetic (SECURITY)" userId="ee2278a4-4fec-4cd0-81f2-44424f444fea" providerId="ADAL" clId="{14CC6835-ADD7-4780-AD6C-A7F04BC7050D}" dt="2023-11-14T15:28:56.986" v="637" actId="571"/>
          <ac:spMkLst>
            <pc:docMk/>
            <pc:sldMk cId="2784242039" sldId="260"/>
            <ac:spMk id="24" creationId="{21503CF5-749A-DAB4-B428-3D6388A7AA72}"/>
          </ac:spMkLst>
        </pc:spChg>
        <pc:spChg chg="mod">
          <ac:chgData name="Daniel Margetic (SECURITY)" userId="ee2278a4-4fec-4cd0-81f2-44424f444fea" providerId="ADAL" clId="{14CC6835-ADD7-4780-AD6C-A7F04BC7050D}" dt="2023-11-14T16:25:04.635" v="1267" actId="465"/>
          <ac:spMkLst>
            <pc:docMk/>
            <pc:sldMk cId="2784242039" sldId="260"/>
            <ac:spMk id="25" creationId="{92D996AE-5E09-476E-81FB-22FA58980C80}"/>
          </ac:spMkLst>
        </pc:spChg>
        <pc:spChg chg="add mod">
          <ac:chgData name="Daniel Margetic (SECURITY)" userId="ee2278a4-4fec-4cd0-81f2-44424f444fea" providerId="ADAL" clId="{14CC6835-ADD7-4780-AD6C-A7F04BC7050D}" dt="2023-11-16T18:57:39.804" v="2521" actId="20577"/>
          <ac:spMkLst>
            <pc:docMk/>
            <pc:sldMk cId="2784242039" sldId="260"/>
            <ac:spMk id="27" creationId="{4976D953-E6C7-72EC-1F0F-168561210E81}"/>
          </ac:spMkLst>
        </pc:spChg>
        <pc:spChg chg="add mod">
          <ac:chgData name="Daniel Margetic (SECURITY)" userId="ee2278a4-4fec-4cd0-81f2-44424f444fea" providerId="ADAL" clId="{14CC6835-ADD7-4780-AD6C-A7F04BC7050D}" dt="2023-11-14T15:28:56.986" v="637" actId="571"/>
          <ac:spMkLst>
            <pc:docMk/>
            <pc:sldMk cId="2784242039" sldId="260"/>
            <ac:spMk id="29" creationId="{1216BAC7-7277-1B7C-BEA7-7D2C10633429}"/>
          </ac:spMkLst>
        </pc:spChg>
        <pc:spChg chg="add mod">
          <ac:chgData name="Daniel Margetic (SECURITY)" userId="ee2278a4-4fec-4cd0-81f2-44424f444fea" providerId="ADAL" clId="{14CC6835-ADD7-4780-AD6C-A7F04BC7050D}" dt="2023-11-14T15:28:56.986" v="637" actId="571"/>
          <ac:spMkLst>
            <pc:docMk/>
            <pc:sldMk cId="2784242039" sldId="260"/>
            <ac:spMk id="31" creationId="{773BA2C5-B38F-52F6-E513-A4A8CB65B11E}"/>
          </ac:spMkLst>
        </pc:spChg>
        <pc:spChg chg="add mod">
          <ac:chgData name="Daniel Margetic (SECURITY)" userId="ee2278a4-4fec-4cd0-81f2-44424f444fea" providerId="ADAL" clId="{14CC6835-ADD7-4780-AD6C-A7F04BC7050D}" dt="2023-11-14T15:28:56.986" v="637" actId="571"/>
          <ac:spMkLst>
            <pc:docMk/>
            <pc:sldMk cId="2784242039" sldId="260"/>
            <ac:spMk id="32" creationId="{9F10D304-9241-6C75-0195-56ED18074F5A}"/>
          </ac:spMkLst>
        </pc:spChg>
        <pc:spChg chg="add mod">
          <ac:chgData name="Daniel Margetic (SECURITY)" userId="ee2278a4-4fec-4cd0-81f2-44424f444fea" providerId="ADAL" clId="{14CC6835-ADD7-4780-AD6C-A7F04BC7050D}" dt="2023-11-14T15:28:56.986" v="637" actId="571"/>
          <ac:spMkLst>
            <pc:docMk/>
            <pc:sldMk cId="2784242039" sldId="260"/>
            <ac:spMk id="34" creationId="{98EBA2F2-F13F-C268-4D97-1375262D1704}"/>
          </ac:spMkLst>
        </pc:spChg>
        <pc:spChg chg="add mod">
          <ac:chgData name="Daniel Margetic (SECURITY)" userId="ee2278a4-4fec-4cd0-81f2-44424f444fea" providerId="ADAL" clId="{14CC6835-ADD7-4780-AD6C-A7F04BC7050D}" dt="2023-11-14T15:28:56.986" v="637" actId="571"/>
          <ac:spMkLst>
            <pc:docMk/>
            <pc:sldMk cId="2784242039" sldId="260"/>
            <ac:spMk id="35" creationId="{BEEA0F8E-BCA1-F6A2-B645-D6ED29F44F90}"/>
          </ac:spMkLst>
        </pc:spChg>
        <pc:spChg chg="add mod">
          <ac:chgData name="Daniel Margetic (SECURITY)" userId="ee2278a4-4fec-4cd0-81f2-44424f444fea" providerId="ADAL" clId="{14CC6835-ADD7-4780-AD6C-A7F04BC7050D}" dt="2023-11-14T15:28:56.986" v="637" actId="571"/>
          <ac:spMkLst>
            <pc:docMk/>
            <pc:sldMk cId="2784242039" sldId="260"/>
            <ac:spMk id="36" creationId="{18659763-D8DE-1B6F-4A53-23F0744AE4C6}"/>
          </ac:spMkLst>
        </pc:spChg>
        <pc:spChg chg="add mod">
          <ac:chgData name="Daniel Margetic (SECURITY)" userId="ee2278a4-4fec-4cd0-81f2-44424f444fea" providerId="ADAL" clId="{14CC6835-ADD7-4780-AD6C-A7F04BC7050D}" dt="2023-11-16T18:57:53.372" v="2525" actId="20577"/>
          <ac:spMkLst>
            <pc:docMk/>
            <pc:sldMk cId="2784242039" sldId="260"/>
            <ac:spMk id="36" creationId="{A602988C-DDDA-DDBF-4079-F843938159FB}"/>
          </ac:spMkLst>
        </pc:spChg>
        <pc:spChg chg="add mod">
          <ac:chgData name="Daniel Margetic (SECURITY)" userId="ee2278a4-4fec-4cd0-81f2-44424f444fea" providerId="ADAL" clId="{14CC6835-ADD7-4780-AD6C-A7F04BC7050D}" dt="2023-11-14T15:28:56.986" v="637" actId="571"/>
          <ac:spMkLst>
            <pc:docMk/>
            <pc:sldMk cId="2784242039" sldId="260"/>
            <ac:spMk id="37" creationId="{9CDC69B5-68CD-DFFF-65E2-12B2EC26E1F4}"/>
          </ac:spMkLst>
        </pc:spChg>
        <pc:spChg chg="add mod">
          <ac:chgData name="Daniel Margetic (SECURITY)" userId="ee2278a4-4fec-4cd0-81f2-44424f444fea" providerId="ADAL" clId="{14CC6835-ADD7-4780-AD6C-A7F04BC7050D}" dt="2023-11-16T18:57:56.319" v="2527" actId="20577"/>
          <ac:spMkLst>
            <pc:docMk/>
            <pc:sldMk cId="2784242039" sldId="260"/>
            <ac:spMk id="37" creationId="{F4571528-C912-862D-3B32-3DA7DF7811FE}"/>
          </ac:spMkLst>
        </pc:spChg>
        <pc:spChg chg="add mod">
          <ac:chgData name="Daniel Margetic (SECURITY)" userId="ee2278a4-4fec-4cd0-81f2-44424f444fea" providerId="ADAL" clId="{14CC6835-ADD7-4780-AD6C-A7F04BC7050D}" dt="2023-11-14T15:28:56.986" v="637" actId="571"/>
          <ac:spMkLst>
            <pc:docMk/>
            <pc:sldMk cId="2784242039" sldId="260"/>
            <ac:spMk id="38" creationId="{6365BD0D-4B25-27B6-2F76-FC1F28B1CE71}"/>
          </ac:spMkLst>
        </pc:spChg>
        <pc:spChg chg="add mod replST">
          <ac:chgData name="Daniel Margetic (SECURITY)" userId="ee2278a4-4fec-4cd0-81f2-44424f444fea" providerId="ADAL" clId="{14CC6835-ADD7-4780-AD6C-A7F04BC7050D}" dt="2023-11-16T18:58:41.998" v="2534"/>
          <ac:spMkLst>
            <pc:docMk/>
            <pc:sldMk cId="2784242039" sldId="260"/>
            <ac:spMk id="39" creationId="{5543250D-67A3-CFE0-C0FF-CA25504BECE5}"/>
          </ac:spMkLst>
        </pc:spChg>
        <pc:spChg chg="add mod replST">
          <ac:chgData name="Daniel Margetic (SECURITY)" userId="ee2278a4-4fec-4cd0-81f2-44424f444fea" providerId="ADAL" clId="{14CC6835-ADD7-4780-AD6C-A7F04BC7050D}" dt="2023-11-16T18:58:56.060" v="2535"/>
          <ac:spMkLst>
            <pc:docMk/>
            <pc:sldMk cId="2784242039" sldId="260"/>
            <ac:spMk id="40" creationId="{2D9B9717-E01F-1D95-0AE4-2074F9F92C37}"/>
          </ac:spMkLst>
        </pc:spChg>
        <pc:spChg chg="add mod">
          <ac:chgData name="Daniel Margetic (SECURITY)" userId="ee2278a4-4fec-4cd0-81f2-44424f444fea" providerId="ADAL" clId="{14CC6835-ADD7-4780-AD6C-A7F04BC7050D}" dt="2023-11-14T15:28:56.986" v="637" actId="571"/>
          <ac:spMkLst>
            <pc:docMk/>
            <pc:sldMk cId="2784242039" sldId="260"/>
            <ac:spMk id="40" creationId="{EF29ED37-271E-511A-95DD-B362DEB07D04}"/>
          </ac:spMkLst>
        </pc:spChg>
        <pc:spChg chg="mod">
          <ac:chgData name="Daniel Margetic (SECURITY)" userId="ee2278a4-4fec-4cd0-81f2-44424f444fea" providerId="ADAL" clId="{14CC6835-ADD7-4780-AD6C-A7F04BC7050D}" dt="2023-11-14T16:24:41.103" v="1262" actId="465"/>
          <ac:spMkLst>
            <pc:docMk/>
            <pc:sldMk cId="2784242039" sldId="260"/>
            <ac:spMk id="41" creationId="{5F718C7C-8E6C-4F1F-880F-BE556A2A4FA1}"/>
          </ac:spMkLst>
        </pc:spChg>
        <pc:spChg chg="add mod">
          <ac:chgData name="Daniel Margetic (SECURITY)" userId="ee2278a4-4fec-4cd0-81f2-44424f444fea" providerId="ADAL" clId="{14CC6835-ADD7-4780-AD6C-A7F04BC7050D}" dt="2023-11-14T15:28:56.986" v="637" actId="571"/>
          <ac:spMkLst>
            <pc:docMk/>
            <pc:sldMk cId="2784242039" sldId="260"/>
            <ac:spMk id="42" creationId="{9727E0D1-D93A-1C18-0F28-65C4F6BA30D2}"/>
          </ac:spMkLst>
        </pc:spChg>
        <pc:spChg chg="mod">
          <ac:chgData name="Daniel Margetic (SECURITY)" userId="ee2278a4-4fec-4cd0-81f2-44424f444fea" providerId="ADAL" clId="{14CC6835-ADD7-4780-AD6C-A7F04BC7050D}" dt="2023-11-14T16:25:04.635" v="1267" actId="465"/>
          <ac:spMkLst>
            <pc:docMk/>
            <pc:sldMk cId="2784242039" sldId="260"/>
            <ac:spMk id="43" creationId="{9A0E3318-F6C4-42EA-8925-F6A87532565D}"/>
          </ac:spMkLst>
        </pc:spChg>
        <pc:spChg chg="add mod">
          <ac:chgData name="Daniel Margetic (SECURITY)" userId="ee2278a4-4fec-4cd0-81f2-44424f444fea" providerId="ADAL" clId="{14CC6835-ADD7-4780-AD6C-A7F04BC7050D}" dt="2023-11-14T15:28:56.986" v="637" actId="571"/>
          <ac:spMkLst>
            <pc:docMk/>
            <pc:sldMk cId="2784242039" sldId="260"/>
            <ac:spMk id="46" creationId="{00C869B3-A949-B131-723C-9FBB4EA15F64}"/>
          </ac:spMkLst>
        </pc:spChg>
        <pc:spChg chg="mod">
          <ac:chgData name="Daniel Margetic (SECURITY)" userId="ee2278a4-4fec-4cd0-81f2-44424f444fea" providerId="ADAL" clId="{14CC6835-ADD7-4780-AD6C-A7F04BC7050D}" dt="2023-11-14T16:24:41.103" v="1262" actId="465"/>
          <ac:spMkLst>
            <pc:docMk/>
            <pc:sldMk cId="2784242039" sldId="260"/>
            <ac:spMk id="47" creationId="{97A63E6B-1073-45D8-81B7-6FB833A473A3}"/>
          </ac:spMkLst>
        </pc:spChg>
        <pc:spChg chg="add mod">
          <ac:chgData name="Daniel Margetic (SECURITY)" userId="ee2278a4-4fec-4cd0-81f2-44424f444fea" providerId="ADAL" clId="{14CC6835-ADD7-4780-AD6C-A7F04BC7050D}" dt="2023-11-14T15:28:56.986" v="637" actId="571"/>
          <ac:spMkLst>
            <pc:docMk/>
            <pc:sldMk cId="2784242039" sldId="260"/>
            <ac:spMk id="48" creationId="{DB738EC8-6E94-984D-832A-2B814F544D5A}"/>
          </ac:spMkLst>
        </pc:spChg>
        <pc:spChg chg="mod">
          <ac:chgData name="Daniel Margetic (SECURITY)" userId="ee2278a4-4fec-4cd0-81f2-44424f444fea" providerId="ADAL" clId="{14CC6835-ADD7-4780-AD6C-A7F04BC7050D}" dt="2023-11-14T16:25:04.635" v="1267" actId="465"/>
          <ac:spMkLst>
            <pc:docMk/>
            <pc:sldMk cId="2784242039" sldId="260"/>
            <ac:spMk id="49" creationId="{D8B9A33B-ADD7-4791-8FF2-6D7E50EF2C36}"/>
          </ac:spMkLst>
        </pc:spChg>
        <pc:spChg chg="add mod">
          <ac:chgData name="Daniel Margetic (SECURITY)" userId="ee2278a4-4fec-4cd0-81f2-44424f444fea" providerId="ADAL" clId="{14CC6835-ADD7-4780-AD6C-A7F04BC7050D}" dt="2023-11-14T15:28:56.986" v="637" actId="571"/>
          <ac:spMkLst>
            <pc:docMk/>
            <pc:sldMk cId="2784242039" sldId="260"/>
            <ac:spMk id="52" creationId="{61D7A029-3979-73FF-E367-7D5ED666654D}"/>
          </ac:spMkLst>
        </pc:spChg>
        <pc:spChg chg="mod">
          <ac:chgData name="Daniel Margetic (SECURITY)" userId="ee2278a4-4fec-4cd0-81f2-44424f444fea" providerId="ADAL" clId="{14CC6835-ADD7-4780-AD6C-A7F04BC7050D}" dt="2023-11-14T16:24:41.103" v="1262" actId="465"/>
          <ac:spMkLst>
            <pc:docMk/>
            <pc:sldMk cId="2784242039" sldId="260"/>
            <ac:spMk id="53" creationId="{DE4F2781-57BF-400E-9776-D0CB596ECA76}"/>
          </ac:spMkLst>
        </pc:spChg>
        <pc:spChg chg="add mod">
          <ac:chgData name="Daniel Margetic (SECURITY)" userId="ee2278a4-4fec-4cd0-81f2-44424f444fea" providerId="ADAL" clId="{14CC6835-ADD7-4780-AD6C-A7F04BC7050D}" dt="2023-11-14T15:28:56.986" v="637" actId="571"/>
          <ac:spMkLst>
            <pc:docMk/>
            <pc:sldMk cId="2784242039" sldId="260"/>
            <ac:spMk id="54" creationId="{CA28A579-05B5-46F6-86EE-C7ABEE86D1FE}"/>
          </ac:spMkLst>
        </pc:spChg>
        <pc:spChg chg="mod">
          <ac:chgData name="Daniel Margetic (SECURITY)" userId="ee2278a4-4fec-4cd0-81f2-44424f444fea" providerId="ADAL" clId="{14CC6835-ADD7-4780-AD6C-A7F04BC7050D}" dt="2023-11-14T16:25:04.635" v="1267" actId="465"/>
          <ac:spMkLst>
            <pc:docMk/>
            <pc:sldMk cId="2784242039" sldId="260"/>
            <ac:spMk id="55" creationId="{89E44410-8F83-483F-AF65-068A8FA9E76C}"/>
          </ac:spMkLst>
        </pc:spChg>
        <pc:spChg chg="add mod">
          <ac:chgData name="Daniel Margetic (SECURITY)" userId="ee2278a4-4fec-4cd0-81f2-44424f444fea" providerId="ADAL" clId="{14CC6835-ADD7-4780-AD6C-A7F04BC7050D}" dt="2023-11-14T16:24:41.103" v="1262" actId="465"/>
          <ac:spMkLst>
            <pc:docMk/>
            <pc:sldMk cId="2784242039" sldId="260"/>
            <ac:spMk id="58" creationId="{68111BEC-B35B-A65C-5898-A3D5E3D8520B}"/>
          </ac:spMkLst>
        </pc:spChg>
        <pc:spChg chg="mod">
          <ac:chgData name="Daniel Margetic (SECURITY)" userId="ee2278a4-4fec-4cd0-81f2-44424f444fea" providerId="ADAL" clId="{14CC6835-ADD7-4780-AD6C-A7F04BC7050D}" dt="2023-11-14T16:24:41.103" v="1262" actId="465"/>
          <ac:spMkLst>
            <pc:docMk/>
            <pc:sldMk cId="2784242039" sldId="260"/>
            <ac:spMk id="59" creationId="{91C29F1C-4489-4EBD-A4B7-A32D7A563807}"/>
          </ac:spMkLst>
        </pc:spChg>
        <pc:spChg chg="add mod">
          <ac:chgData name="Daniel Margetic (SECURITY)" userId="ee2278a4-4fec-4cd0-81f2-44424f444fea" providerId="ADAL" clId="{14CC6835-ADD7-4780-AD6C-A7F04BC7050D}" dt="2023-11-14T16:25:04.635" v="1267" actId="465"/>
          <ac:spMkLst>
            <pc:docMk/>
            <pc:sldMk cId="2784242039" sldId="260"/>
            <ac:spMk id="60" creationId="{AD2213D7-B94F-85E9-34DC-C57FCA787D02}"/>
          </ac:spMkLst>
        </pc:spChg>
        <pc:spChg chg="mod">
          <ac:chgData name="Daniel Margetic (SECURITY)" userId="ee2278a4-4fec-4cd0-81f2-44424f444fea" providerId="ADAL" clId="{14CC6835-ADD7-4780-AD6C-A7F04BC7050D}" dt="2023-11-14T16:25:04.635" v="1267" actId="465"/>
          <ac:spMkLst>
            <pc:docMk/>
            <pc:sldMk cId="2784242039" sldId="260"/>
            <ac:spMk id="61" creationId="{89C2434E-16C4-48B5-AA76-0F387E7C12B5}"/>
          </ac:spMkLst>
        </pc:spChg>
        <pc:spChg chg="add del mod replST">
          <ac:chgData name="Daniel Margetic (SECURITY)" userId="ee2278a4-4fec-4cd0-81f2-44424f444fea" providerId="ADAL" clId="{14CC6835-ADD7-4780-AD6C-A7F04BC7050D}" dt="2023-11-16T18:56:42.382" v="2511" actId="478"/>
          <ac:spMkLst>
            <pc:docMk/>
            <pc:sldMk cId="2784242039" sldId="260"/>
            <ac:spMk id="62" creationId="{98F194C2-5D35-B10A-04A6-8497BCEE49DC}"/>
          </ac:spMkLst>
        </pc:spChg>
        <pc:spChg chg="add del mod">
          <ac:chgData name="Daniel Margetic (SECURITY)" userId="ee2278a4-4fec-4cd0-81f2-44424f444fea" providerId="ADAL" clId="{14CC6835-ADD7-4780-AD6C-A7F04BC7050D}" dt="2023-11-16T18:56:42.382" v="2511" actId="478"/>
          <ac:spMkLst>
            <pc:docMk/>
            <pc:sldMk cId="2784242039" sldId="260"/>
            <ac:spMk id="64" creationId="{DD0AFA56-5396-E59F-56A8-476BAD71892C}"/>
          </ac:spMkLst>
        </pc:spChg>
        <pc:spChg chg="add del mod replST">
          <ac:chgData name="Daniel Margetic (SECURITY)" userId="ee2278a4-4fec-4cd0-81f2-44424f444fea" providerId="ADAL" clId="{14CC6835-ADD7-4780-AD6C-A7F04BC7050D}" dt="2023-11-16T18:56:42.382" v="2511" actId="478"/>
          <ac:spMkLst>
            <pc:docMk/>
            <pc:sldMk cId="2784242039" sldId="260"/>
            <ac:spMk id="65" creationId="{57679DB3-1ACE-3CDC-FB7F-4A9B2B012A4C}"/>
          </ac:spMkLst>
        </pc:spChg>
        <pc:spChg chg="add del mod">
          <ac:chgData name="Daniel Margetic (SECURITY)" userId="ee2278a4-4fec-4cd0-81f2-44424f444fea" providerId="ADAL" clId="{14CC6835-ADD7-4780-AD6C-A7F04BC7050D}" dt="2023-11-16T18:56:42.382" v="2511" actId="478"/>
          <ac:spMkLst>
            <pc:docMk/>
            <pc:sldMk cId="2784242039" sldId="260"/>
            <ac:spMk id="66" creationId="{4DC5D191-290D-7371-951E-69875D2052CE}"/>
          </ac:spMkLst>
        </pc:spChg>
        <pc:spChg chg="add del mod replST">
          <ac:chgData name="Daniel Margetic (SECURITY)" userId="ee2278a4-4fec-4cd0-81f2-44424f444fea" providerId="ADAL" clId="{14CC6835-ADD7-4780-AD6C-A7F04BC7050D}" dt="2023-11-16T18:56:42.382" v="2511" actId="478"/>
          <ac:spMkLst>
            <pc:docMk/>
            <pc:sldMk cId="2784242039" sldId="260"/>
            <ac:spMk id="67" creationId="{87C4D700-84E5-08CD-9720-B3E1FFC96596}"/>
          </ac:spMkLst>
        </pc:spChg>
        <pc:spChg chg="add del mod replST">
          <ac:chgData name="Daniel Margetic (SECURITY)" userId="ee2278a4-4fec-4cd0-81f2-44424f444fea" providerId="ADAL" clId="{14CC6835-ADD7-4780-AD6C-A7F04BC7050D}" dt="2023-11-16T18:56:42.382" v="2511" actId="478"/>
          <ac:spMkLst>
            <pc:docMk/>
            <pc:sldMk cId="2784242039" sldId="260"/>
            <ac:spMk id="68" creationId="{2F01B3AC-955E-1018-BB33-DA4C0C24C36D}"/>
          </ac:spMkLst>
        </pc:spChg>
        <pc:picChg chg="add mod">
          <ac:chgData name="Daniel Margetic (SECURITY)" userId="ee2278a4-4fec-4cd0-81f2-44424f444fea" providerId="ADAL" clId="{14CC6835-ADD7-4780-AD6C-A7F04BC7050D}" dt="2023-11-14T16:24:20.368" v="1261" actId="465"/>
          <ac:picMkLst>
            <pc:docMk/>
            <pc:sldMk cId="2784242039" sldId="260"/>
            <ac:picMk id="6" creationId="{232D3EBB-CED6-64C7-4960-4942EFBA400F}"/>
          </ac:picMkLst>
        </pc:picChg>
        <pc:picChg chg="mod">
          <ac:chgData name="Daniel Margetic (SECURITY)" userId="ee2278a4-4fec-4cd0-81f2-44424f444fea" providerId="ADAL" clId="{14CC6835-ADD7-4780-AD6C-A7F04BC7050D}" dt="2023-11-14T16:24:20.368" v="1261" actId="465"/>
          <ac:picMkLst>
            <pc:docMk/>
            <pc:sldMk cId="2784242039" sldId="260"/>
            <ac:picMk id="11" creationId="{1EBA8035-212B-480B-8B1E-860C89CA3DAA}"/>
          </ac:picMkLst>
        </pc:picChg>
        <pc:picChg chg="mod">
          <ac:chgData name="Daniel Margetic (SECURITY)" userId="ee2278a4-4fec-4cd0-81f2-44424f444fea" providerId="ADAL" clId="{14CC6835-ADD7-4780-AD6C-A7F04BC7050D}" dt="2023-11-14T16:24:20.368" v="1261" actId="465"/>
          <ac:picMkLst>
            <pc:docMk/>
            <pc:sldMk cId="2784242039" sldId="260"/>
            <ac:picMk id="14" creationId="{296B9A7F-40EE-4F45-9BD3-33136A53C4E0}"/>
          </ac:picMkLst>
        </pc:picChg>
        <pc:picChg chg="mod">
          <ac:chgData name="Daniel Margetic (SECURITY)" userId="ee2278a4-4fec-4cd0-81f2-44424f444fea" providerId="ADAL" clId="{14CC6835-ADD7-4780-AD6C-A7F04BC7050D}" dt="2023-11-16T11:10:43.798" v="1690" actId="1076"/>
          <ac:picMkLst>
            <pc:docMk/>
            <pc:sldMk cId="2784242039" sldId="260"/>
            <ac:picMk id="20" creationId="{89181935-928F-4933-BA6F-EC5DD1349DEB}"/>
          </ac:picMkLst>
        </pc:picChg>
        <pc:picChg chg="del mod replST">
          <ac:chgData name="Daniel Margetic (SECURITY)" userId="ee2278a4-4fec-4cd0-81f2-44424f444fea" providerId="ADAL" clId="{14CC6835-ADD7-4780-AD6C-A7F04BC7050D}" dt="2023-11-16T18:33:18.217" v="2380" actId="21"/>
          <ac:picMkLst>
            <pc:docMk/>
            <pc:sldMk cId="2784242039" sldId="260"/>
            <ac:picMk id="21" creationId="{58794FA3-F49D-421A-A084-08CB394733A8}"/>
          </ac:picMkLst>
        </pc:picChg>
        <pc:picChg chg="add mod">
          <ac:chgData name="Daniel Margetic (SECURITY)" userId="ee2278a4-4fec-4cd0-81f2-44424f444fea" providerId="ADAL" clId="{14CC6835-ADD7-4780-AD6C-A7F04BC7050D}" dt="2023-11-16T18:59:35.464" v="2536"/>
          <ac:picMkLst>
            <pc:docMk/>
            <pc:sldMk cId="2784242039" sldId="260"/>
            <ac:picMk id="24" creationId="{7A543243-82C7-D361-4049-07433B84DFC8}"/>
          </ac:picMkLst>
        </pc:picChg>
        <pc:picChg chg="add del mod">
          <ac:chgData name="Daniel Margetic (SECURITY)" userId="ee2278a4-4fec-4cd0-81f2-44424f444fea" providerId="ADAL" clId="{14CC6835-ADD7-4780-AD6C-A7F04BC7050D}" dt="2023-11-16T18:56:46.228" v="2512" actId="478"/>
          <ac:picMkLst>
            <pc:docMk/>
            <pc:sldMk cId="2784242039" sldId="260"/>
            <ac:picMk id="24" creationId="{E0835E9E-478B-1509-9A9A-67653191D8BC}"/>
          </ac:picMkLst>
        </pc:picChg>
        <pc:picChg chg="mod">
          <ac:chgData name="Daniel Margetic (SECURITY)" userId="ee2278a4-4fec-4cd0-81f2-44424f444fea" providerId="ADAL" clId="{14CC6835-ADD7-4780-AD6C-A7F04BC7050D}" dt="2023-11-14T16:24:20.368" v="1261" actId="465"/>
          <ac:picMkLst>
            <pc:docMk/>
            <pc:sldMk cId="2784242039" sldId="260"/>
            <ac:picMk id="26" creationId="{84584DBA-19CF-4346-8079-46C03DD9E737}"/>
          </ac:picMkLst>
        </pc:picChg>
        <pc:picChg chg="del mod replST">
          <ac:chgData name="Daniel Margetic (SECURITY)" userId="ee2278a4-4fec-4cd0-81f2-44424f444fea" providerId="ADAL" clId="{14CC6835-ADD7-4780-AD6C-A7F04BC7050D}" dt="2023-11-16T18:33:18.217" v="2380" actId="21"/>
          <ac:picMkLst>
            <pc:docMk/>
            <pc:sldMk cId="2784242039" sldId="260"/>
            <ac:picMk id="27" creationId="{5B432997-6AE9-4175-8840-776C13766D2A}"/>
          </ac:picMkLst>
        </pc:picChg>
        <pc:picChg chg="add mod">
          <ac:chgData name="Daniel Margetic (SECURITY)" userId="ee2278a4-4fec-4cd0-81f2-44424f444fea" providerId="ADAL" clId="{14CC6835-ADD7-4780-AD6C-A7F04BC7050D}" dt="2023-11-16T18:59:35.464" v="2536"/>
          <ac:picMkLst>
            <pc:docMk/>
            <pc:sldMk cId="2784242039" sldId="260"/>
            <ac:picMk id="29" creationId="{214A66FA-75FA-2363-A4DB-B5EF1BB57366}"/>
          </ac:picMkLst>
        </pc:picChg>
        <pc:picChg chg="add del mod">
          <ac:chgData name="Daniel Margetic (SECURITY)" userId="ee2278a4-4fec-4cd0-81f2-44424f444fea" providerId="ADAL" clId="{14CC6835-ADD7-4780-AD6C-A7F04BC7050D}" dt="2023-11-16T18:56:42.382" v="2511" actId="478"/>
          <ac:picMkLst>
            <pc:docMk/>
            <pc:sldMk cId="2784242039" sldId="260"/>
            <ac:picMk id="29" creationId="{AB7B1784-48B1-0448-BCFD-99EACB4906F8}"/>
          </ac:picMkLst>
        </pc:picChg>
        <pc:picChg chg="del mod replST">
          <ac:chgData name="Daniel Margetic (SECURITY)" userId="ee2278a4-4fec-4cd0-81f2-44424f444fea" providerId="ADAL" clId="{14CC6835-ADD7-4780-AD6C-A7F04BC7050D}" dt="2023-11-16T18:33:18.217" v="2380" actId="21"/>
          <ac:picMkLst>
            <pc:docMk/>
            <pc:sldMk cId="2784242039" sldId="260"/>
            <ac:picMk id="30" creationId="{319DFA20-D6C6-47D3-BF84-47473FE5F36E}"/>
          </ac:picMkLst>
        </pc:picChg>
        <pc:picChg chg="add mod">
          <ac:chgData name="Daniel Margetic (SECURITY)" userId="ee2278a4-4fec-4cd0-81f2-44424f444fea" providerId="ADAL" clId="{14CC6835-ADD7-4780-AD6C-A7F04BC7050D}" dt="2023-11-16T18:57:30.830" v="2515" actId="1076"/>
          <ac:picMkLst>
            <pc:docMk/>
            <pc:sldMk cId="2784242039" sldId="260"/>
            <ac:picMk id="30" creationId="{EA63606D-2FAA-9999-B70A-CFBC423D2C64}"/>
          </ac:picMkLst>
        </pc:picChg>
        <pc:picChg chg="add del mod">
          <ac:chgData name="Daniel Margetic (SECURITY)" userId="ee2278a4-4fec-4cd0-81f2-44424f444fea" providerId="ADAL" clId="{14CC6835-ADD7-4780-AD6C-A7F04BC7050D}" dt="2023-11-16T18:56:42.382" v="2511" actId="478"/>
          <ac:picMkLst>
            <pc:docMk/>
            <pc:sldMk cId="2784242039" sldId="260"/>
            <ac:picMk id="31" creationId="{09C921C1-CC2A-C167-709C-BA52FCE46D92}"/>
          </ac:picMkLst>
        </pc:picChg>
        <pc:picChg chg="add mod">
          <ac:chgData name="Daniel Margetic (SECURITY)" userId="ee2278a4-4fec-4cd0-81f2-44424f444fea" providerId="ADAL" clId="{14CC6835-ADD7-4780-AD6C-A7F04BC7050D}" dt="2023-11-16T18:59:35.464" v="2536"/>
          <ac:picMkLst>
            <pc:docMk/>
            <pc:sldMk cId="2784242039" sldId="260"/>
            <ac:picMk id="31" creationId="{F59D4826-559A-2B01-1D78-4C97C5D83639}"/>
          </ac:picMkLst>
        </pc:picChg>
        <pc:picChg chg="add del mod">
          <ac:chgData name="Daniel Margetic (SECURITY)" userId="ee2278a4-4fec-4cd0-81f2-44424f444fea" providerId="ADAL" clId="{14CC6835-ADD7-4780-AD6C-A7F04BC7050D}" dt="2023-11-16T18:57:15.692" v="2513" actId="21"/>
          <ac:picMkLst>
            <pc:docMk/>
            <pc:sldMk cId="2784242039" sldId="260"/>
            <ac:picMk id="32" creationId="{D25464FC-B6BE-191D-22A0-1E54CDACE995}"/>
          </ac:picMkLst>
        </pc:picChg>
        <pc:picChg chg="add del mod">
          <ac:chgData name="Daniel Margetic (SECURITY)" userId="ee2278a4-4fec-4cd0-81f2-44424f444fea" providerId="ADAL" clId="{14CC6835-ADD7-4780-AD6C-A7F04BC7050D}" dt="2023-11-16T18:57:15.692" v="2513" actId="21"/>
          <ac:picMkLst>
            <pc:docMk/>
            <pc:sldMk cId="2784242039" sldId="260"/>
            <ac:picMk id="34" creationId="{FA245867-EEF9-B6AE-C3D7-B1583E391EB1}"/>
          </ac:picMkLst>
        </pc:picChg>
        <pc:picChg chg="add del mod">
          <ac:chgData name="Daniel Margetic (SECURITY)" userId="ee2278a4-4fec-4cd0-81f2-44424f444fea" providerId="ADAL" clId="{14CC6835-ADD7-4780-AD6C-A7F04BC7050D}" dt="2023-11-16T18:57:15.692" v="2513" actId="21"/>
          <ac:picMkLst>
            <pc:docMk/>
            <pc:sldMk cId="2784242039" sldId="260"/>
            <ac:picMk id="35" creationId="{89AE4D97-4A56-F739-FB13-D4DE3E384C4E}"/>
          </ac:picMkLst>
        </pc:picChg>
        <pc:picChg chg="add mod">
          <ac:chgData name="Daniel Margetic (SECURITY)" userId="ee2278a4-4fec-4cd0-81f2-44424f444fea" providerId="ADAL" clId="{14CC6835-ADD7-4780-AD6C-A7F04BC7050D}" dt="2023-11-16T18:57:50.052" v="2523" actId="1076"/>
          <ac:picMkLst>
            <pc:docMk/>
            <pc:sldMk cId="2784242039" sldId="260"/>
            <ac:picMk id="38" creationId="{61DA346B-E781-1C3E-EB67-A9BDBF097C3D}"/>
          </ac:picMkLst>
        </pc:picChg>
        <pc:picChg chg="add mod">
          <ac:chgData name="Daniel Margetic (SECURITY)" userId="ee2278a4-4fec-4cd0-81f2-44424f444fea" providerId="ADAL" clId="{14CC6835-ADD7-4780-AD6C-A7F04BC7050D}" dt="2023-11-14T15:28:56.986" v="637" actId="571"/>
          <ac:picMkLst>
            <pc:docMk/>
            <pc:sldMk cId="2784242039" sldId="260"/>
            <ac:picMk id="39" creationId="{2A000B7E-6F6F-8E62-A9AC-50776A954D4D}"/>
          </ac:picMkLst>
        </pc:picChg>
        <pc:picChg chg="add mod">
          <ac:chgData name="Daniel Margetic (SECURITY)" userId="ee2278a4-4fec-4cd0-81f2-44424f444fea" providerId="ADAL" clId="{14CC6835-ADD7-4780-AD6C-A7F04BC7050D}" dt="2023-11-16T18:58:07.538" v="2529" actId="1076"/>
          <ac:picMkLst>
            <pc:docMk/>
            <pc:sldMk cId="2784242039" sldId="260"/>
            <ac:picMk id="42" creationId="{829907AD-6DD2-8AE7-80EE-B46F0E0F84E8}"/>
          </ac:picMkLst>
        </pc:picChg>
        <pc:picChg chg="add mod">
          <ac:chgData name="Daniel Margetic (SECURITY)" userId="ee2278a4-4fec-4cd0-81f2-44424f444fea" providerId="ADAL" clId="{14CC6835-ADD7-4780-AD6C-A7F04BC7050D}" dt="2023-11-14T15:28:56.986" v="637" actId="571"/>
          <ac:picMkLst>
            <pc:docMk/>
            <pc:sldMk cId="2784242039" sldId="260"/>
            <ac:picMk id="44" creationId="{7F005B94-1358-0432-3B13-55F9A35758E7}"/>
          </ac:picMkLst>
        </pc:picChg>
        <pc:picChg chg="mod">
          <ac:chgData name="Daniel Margetic (SECURITY)" userId="ee2278a4-4fec-4cd0-81f2-44424f444fea" providerId="ADAL" clId="{14CC6835-ADD7-4780-AD6C-A7F04BC7050D}" dt="2023-11-14T16:24:20.368" v="1261" actId="465"/>
          <ac:picMkLst>
            <pc:docMk/>
            <pc:sldMk cId="2784242039" sldId="260"/>
            <ac:picMk id="45" creationId="{B53BF202-0EE5-4181-AD0E-37FC0C513667}"/>
          </ac:picMkLst>
        </pc:picChg>
        <pc:picChg chg="add mod">
          <ac:chgData name="Daniel Margetic (SECURITY)" userId="ee2278a4-4fec-4cd0-81f2-44424f444fea" providerId="ADAL" clId="{14CC6835-ADD7-4780-AD6C-A7F04BC7050D}" dt="2023-11-14T15:28:56.986" v="637" actId="571"/>
          <ac:picMkLst>
            <pc:docMk/>
            <pc:sldMk cId="2784242039" sldId="260"/>
            <ac:picMk id="50" creationId="{E669D0FF-1931-B042-76A1-E04A00CBDAAA}"/>
          </ac:picMkLst>
        </pc:picChg>
        <pc:picChg chg="mod">
          <ac:chgData name="Daniel Margetic (SECURITY)" userId="ee2278a4-4fec-4cd0-81f2-44424f444fea" providerId="ADAL" clId="{14CC6835-ADD7-4780-AD6C-A7F04BC7050D}" dt="2023-11-14T16:24:20.368" v="1261" actId="465"/>
          <ac:picMkLst>
            <pc:docMk/>
            <pc:sldMk cId="2784242039" sldId="260"/>
            <ac:picMk id="51" creationId="{879EF4F3-5DB6-49E5-99DA-24390DB4FF13}"/>
          </ac:picMkLst>
        </pc:picChg>
        <pc:picChg chg="add mod">
          <ac:chgData name="Daniel Margetic (SECURITY)" userId="ee2278a4-4fec-4cd0-81f2-44424f444fea" providerId="ADAL" clId="{14CC6835-ADD7-4780-AD6C-A7F04BC7050D}" dt="2023-11-14T15:28:56.986" v="637" actId="571"/>
          <ac:picMkLst>
            <pc:docMk/>
            <pc:sldMk cId="2784242039" sldId="260"/>
            <ac:picMk id="56" creationId="{D7EE4ED3-C865-4A85-AD5D-476F2CEC10B2}"/>
          </ac:picMkLst>
        </pc:picChg>
        <pc:picChg chg="mod">
          <ac:chgData name="Daniel Margetic (SECURITY)" userId="ee2278a4-4fec-4cd0-81f2-44424f444fea" providerId="ADAL" clId="{14CC6835-ADD7-4780-AD6C-A7F04BC7050D}" dt="2023-11-14T16:24:20.368" v="1261" actId="465"/>
          <ac:picMkLst>
            <pc:docMk/>
            <pc:sldMk cId="2784242039" sldId="260"/>
            <ac:picMk id="57" creationId="{F2CA0EDE-1458-4000-B0D0-FAE6E29232E8}"/>
          </ac:picMkLst>
        </pc:picChg>
        <pc:picChg chg="mod">
          <ac:chgData name="Daniel Margetic (SECURITY)" userId="ee2278a4-4fec-4cd0-81f2-44424f444fea" providerId="ADAL" clId="{14CC6835-ADD7-4780-AD6C-A7F04BC7050D}" dt="2023-11-14T16:24:20.368" v="1261" actId="465"/>
          <ac:picMkLst>
            <pc:docMk/>
            <pc:sldMk cId="2784242039" sldId="260"/>
            <ac:picMk id="63" creationId="{2E6876F7-D800-44D1-BE73-6CB286E07885}"/>
          </ac:picMkLst>
        </pc:picChg>
      </pc:sldChg>
      <pc:sldChg chg="modSp mod">
        <pc:chgData name="Daniel Margetic (SECURITY)" userId="ee2278a4-4fec-4cd0-81f2-44424f444fea" providerId="ADAL" clId="{14CC6835-ADD7-4780-AD6C-A7F04BC7050D}" dt="2023-11-16T19:14:40.876" v="2742" actId="123"/>
        <pc:sldMkLst>
          <pc:docMk/>
          <pc:sldMk cId="4120510816" sldId="273"/>
        </pc:sldMkLst>
        <pc:spChg chg="mod">
          <ac:chgData name="Daniel Margetic (SECURITY)" userId="ee2278a4-4fec-4cd0-81f2-44424f444fea" providerId="ADAL" clId="{14CC6835-ADD7-4780-AD6C-A7F04BC7050D}" dt="2023-11-16T19:14:40.876" v="2742" actId="123"/>
          <ac:spMkLst>
            <pc:docMk/>
            <pc:sldMk cId="4120510816" sldId="273"/>
            <ac:spMk id="9" creationId="{B766487E-9ACD-4696-B909-0BD529DF9077}"/>
          </ac:spMkLst>
        </pc:spChg>
        <pc:graphicFrameChg chg="modGraphic">
          <ac:chgData name="Daniel Margetic (SECURITY)" userId="ee2278a4-4fec-4cd0-81f2-44424f444fea" providerId="ADAL" clId="{14CC6835-ADD7-4780-AD6C-A7F04BC7050D}" dt="2023-11-14T16:27:20.338" v="1313" actId="20577"/>
          <ac:graphicFrameMkLst>
            <pc:docMk/>
            <pc:sldMk cId="4120510816" sldId="273"/>
            <ac:graphicFrameMk id="20" creationId="{DFD0D5D0-4BC5-4C00-9740-CA903D9969DD}"/>
          </ac:graphicFrameMkLst>
        </pc:graphicFrameChg>
      </pc:sldChg>
      <pc:sldChg chg="add del modNotesTx">
        <pc:chgData name="Daniel Margetic (SECURITY)" userId="ee2278a4-4fec-4cd0-81f2-44424f444fea" providerId="ADAL" clId="{14CC6835-ADD7-4780-AD6C-A7F04BC7050D}" dt="2023-11-16T19:14:04.365" v="2740" actId="47"/>
        <pc:sldMkLst>
          <pc:docMk/>
          <pc:sldMk cId="1773292696" sldId="2076137889"/>
        </pc:sldMkLst>
      </pc:sldChg>
      <pc:sldChg chg="add del">
        <pc:chgData name="Daniel Margetic (SECURITY)" userId="ee2278a4-4fec-4cd0-81f2-44424f444fea" providerId="ADAL" clId="{14CC6835-ADD7-4780-AD6C-A7F04BC7050D}" dt="2023-11-16T19:14:04.365" v="2740" actId="47"/>
        <pc:sldMkLst>
          <pc:docMk/>
          <pc:sldMk cId="1452590687" sldId="2142532379"/>
        </pc:sldMkLst>
      </pc:sldChg>
      <pc:sldChg chg="add del modNotesTx">
        <pc:chgData name="Daniel Margetic (SECURITY)" userId="ee2278a4-4fec-4cd0-81f2-44424f444fea" providerId="ADAL" clId="{14CC6835-ADD7-4780-AD6C-A7F04BC7050D}" dt="2023-11-16T19:14:04.365" v="2740" actId="47"/>
        <pc:sldMkLst>
          <pc:docMk/>
          <pc:sldMk cId="2286789046" sldId="2142532389"/>
        </pc:sldMkLst>
      </pc:sldChg>
      <pc:sldChg chg="add del modNotesTx">
        <pc:chgData name="Daniel Margetic (SECURITY)" userId="ee2278a4-4fec-4cd0-81f2-44424f444fea" providerId="ADAL" clId="{14CC6835-ADD7-4780-AD6C-A7F04BC7050D}" dt="2023-11-16T19:14:04.365" v="2740" actId="47"/>
        <pc:sldMkLst>
          <pc:docMk/>
          <pc:sldMk cId="511388121" sldId="2142532390"/>
        </pc:sldMkLst>
      </pc:sldChg>
      <pc:sldChg chg="add del modNotesTx">
        <pc:chgData name="Daniel Margetic (SECURITY)" userId="ee2278a4-4fec-4cd0-81f2-44424f444fea" providerId="ADAL" clId="{14CC6835-ADD7-4780-AD6C-A7F04BC7050D}" dt="2023-11-16T19:14:04.365" v="2740" actId="47"/>
        <pc:sldMkLst>
          <pc:docMk/>
          <pc:sldMk cId="1448657989" sldId="2142532391"/>
        </pc:sldMkLst>
      </pc:sldChg>
      <pc:sldChg chg="add del modNotesTx">
        <pc:chgData name="Daniel Margetic (SECURITY)" userId="ee2278a4-4fec-4cd0-81f2-44424f444fea" providerId="ADAL" clId="{14CC6835-ADD7-4780-AD6C-A7F04BC7050D}" dt="2023-11-16T19:14:04.365" v="2740" actId="47"/>
        <pc:sldMkLst>
          <pc:docMk/>
          <pc:sldMk cId="4074891933" sldId="2142532392"/>
        </pc:sldMkLst>
      </pc:sldChg>
      <pc:sldChg chg="add del">
        <pc:chgData name="Daniel Margetic (SECURITY)" userId="ee2278a4-4fec-4cd0-81f2-44424f444fea" providerId="ADAL" clId="{14CC6835-ADD7-4780-AD6C-A7F04BC7050D}" dt="2023-11-16T19:14:04.365" v="2740" actId="47"/>
        <pc:sldMkLst>
          <pc:docMk/>
          <pc:sldMk cId="2240942501" sldId="2142532393"/>
        </pc:sldMkLst>
      </pc:sldChg>
      <pc:sldChg chg="modSp add del mod ord">
        <pc:chgData name="Daniel Margetic (SECURITY)" userId="ee2278a4-4fec-4cd0-81f2-44424f444fea" providerId="ADAL" clId="{14CC6835-ADD7-4780-AD6C-A7F04BC7050D}" dt="2023-11-16T18:56:09.023" v="2510" actId="47"/>
        <pc:sldMkLst>
          <pc:docMk/>
          <pc:sldMk cId="73523377" sldId="2142532394"/>
        </pc:sldMkLst>
        <pc:spChg chg="mod">
          <ac:chgData name="Daniel Margetic (SECURITY)" userId="ee2278a4-4fec-4cd0-81f2-44424f444fea" providerId="ADAL" clId="{14CC6835-ADD7-4780-AD6C-A7F04BC7050D}" dt="2023-11-16T18:53:19.006" v="2424" actId="20577"/>
          <ac:spMkLst>
            <pc:docMk/>
            <pc:sldMk cId="73523377" sldId="2142532394"/>
            <ac:spMk id="7" creationId="{DF68B3D7-6A77-446B-9BE0-5761866275FA}"/>
          </ac:spMkLst>
        </pc:spChg>
        <pc:spChg chg="mod">
          <ac:chgData name="Daniel Margetic (SECURITY)" userId="ee2278a4-4fec-4cd0-81f2-44424f444fea" providerId="ADAL" clId="{14CC6835-ADD7-4780-AD6C-A7F04BC7050D}" dt="2023-11-16T18:53:19.042" v="2425" actId="20577"/>
          <ac:spMkLst>
            <pc:docMk/>
            <pc:sldMk cId="73523377" sldId="2142532394"/>
            <ac:spMk id="8" creationId="{18E67519-EB92-47EA-95FF-71912384D9F3}"/>
          </ac:spMkLst>
        </pc:spChg>
      </pc:sldChg>
      <pc:sldChg chg="modSp add del mod ord">
        <pc:chgData name="Daniel Margetic (SECURITY)" userId="ee2278a4-4fec-4cd0-81f2-44424f444fea" providerId="ADAL" clId="{14CC6835-ADD7-4780-AD6C-A7F04BC7050D}" dt="2023-11-11T00:28:01.578" v="559" actId="47"/>
        <pc:sldMkLst>
          <pc:docMk/>
          <pc:sldMk cId="118204855" sldId="2142532394"/>
        </pc:sldMkLst>
        <pc:spChg chg="mod">
          <ac:chgData name="Daniel Margetic (SECURITY)" userId="ee2278a4-4fec-4cd0-81f2-44424f444fea" providerId="ADAL" clId="{14CC6835-ADD7-4780-AD6C-A7F04BC7050D}" dt="2023-11-11T00:25:06.790" v="494" actId="20577"/>
          <ac:spMkLst>
            <pc:docMk/>
            <pc:sldMk cId="118204855" sldId="2142532394"/>
            <ac:spMk id="7" creationId="{DF68B3D7-6A77-446B-9BE0-5761866275FA}"/>
          </ac:spMkLst>
        </pc:spChg>
        <pc:spChg chg="mod">
          <ac:chgData name="Daniel Margetic (SECURITY)" userId="ee2278a4-4fec-4cd0-81f2-44424f444fea" providerId="ADAL" clId="{14CC6835-ADD7-4780-AD6C-A7F04BC7050D}" dt="2023-11-11T00:25:06.812" v="495" actId="20577"/>
          <ac:spMkLst>
            <pc:docMk/>
            <pc:sldMk cId="118204855" sldId="2142532394"/>
            <ac:spMk id="8" creationId="{18E67519-EB92-47EA-95FF-71912384D9F3}"/>
          </ac:spMkLst>
        </pc:spChg>
      </pc:sldChg>
      <pc:sldChg chg="modSp add del mod ord">
        <pc:chgData name="Daniel Margetic (SECURITY)" userId="ee2278a4-4fec-4cd0-81f2-44424f444fea" providerId="ADAL" clId="{14CC6835-ADD7-4780-AD6C-A7F04BC7050D}" dt="2023-11-10T23:22:43.526" v="276" actId="47"/>
        <pc:sldMkLst>
          <pc:docMk/>
          <pc:sldMk cId="307616736" sldId="2142532394"/>
        </pc:sldMkLst>
        <pc:spChg chg="mod">
          <ac:chgData name="Daniel Margetic (SECURITY)" userId="ee2278a4-4fec-4cd0-81f2-44424f444fea" providerId="ADAL" clId="{14CC6835-ADD7-4780-AD6C-A7F04BC7050D}" dt="2023-11-10T23:16:00.286" v="211" actId="20577"/>
          <ac:spMkLst>
            <pc:docMk/>
            <pc:sldMk cId="307616736" sldId="2142532394"/>
            <ac:spMk id="7" creationId="{DF68B3D7-6A77-446B-9BE0-5761866275FA}"/>
          </ac:spMkLst>
        </pc:spChg>
        <pc:spChg chg="mod">
          <ac:chgData name="Daniel Margetic (SECURITY)" userId="ee2278a4-4fec-4cd0-81f2-44424f444fea" providerId="ADAL" clId="{14CC6835-ADD7-4780-AD6C-A7F04BC7050D}" dt="2023-11-10T23:16:00.304" v="212" actId="20577"/>
          <ac:spMkLst>
            <pc:docMk/>
            <pc:sldMk cId="307616736" sldId="2142532394"/>
            <ac:spMk id="8" creationId="{18E67519-EB92-47EA-95FF-71912384D9F3}"/>
          </ac:spMkLst>
        </pc:spChg>
      </pc:sldChg>
      <pc:sldChg chg="modSp add del mod ord">
        <pc:chgData name="Daniel Margetic (SECURITY)" userId="ee2278a4-4fec-4cd0-81f2-44424f444fea" providerId="ADAL" clId="{14CC6835-ADD7-4780-AD6C-A7F04BC7050D}" dt="2023-11-16T13:05:26.099" v="1854" actId="47"/>
        <pc:sldMkLst>
          <pc:docMk/>
          <pc:sldMk cId="342861363" sldId="2142532394"/>
        </pc:sldMkLst>
        <pc:spChg chg="mod">
          <ac:chgData name="Daniel Margetic (SECURITY)" userId="ee2278a4-4fec-4cd0-81f2-44424f444fea" providerId="ADAL" clId="{14CC6835-ADD7-4780-AD6C-A7F04BC7050D}" dt="2023-11-16T12:59:05.343" v="1789" actId="20577"/>
          <ac:spMkLst>
            <pc:docMk/>
            <pc:sldMk cId="342861363" sldId="2142532394"/>
            <ac:spMk id="7" creationId="{DF68B3D7-6A77-446B-9BE0-5761866275FA}"/>
          </ac:spMkLst>
        </pc:spChg>
        <pc:spChg chg="mod">
          <ac:chgData name="Daniel Margetic (SECURITY)" userId="ee2278a4-4fec-4cd0-81f2-44424f444fea" providerId="ADAL" clId="{14CC6835-ADD7-4780-AD6C-A7F04BC7050D}" dt="2023-11-16T12:59:05.393" v="1790" actId="20577"/>
          <ac:spMkLst>
            <pc:docMk/>
            <pc:sldMk cId="342861363" sldId="2142532394"/>
            <ac:spMk id="8" creationId="{18E67519-EB92-47EA-95FF-71912384D9F3}"/>
          </ac:spMkLst>
        </pc:spChg>
      </pc:sldChg>
      <pc:sldChg chg="modSp add del mod ord">
        <pc:chgData name="Daniel Margetic (SECURITY)" userId="ee2278a4-4fec-4cd0-81f2-44424f444fea" providerId="ADAL" clId="{14CC6835-ADD7-4780-AD6C-A7F04BC7050D}" dt="2023-11-16T18:53:10.881" v="2420" actId="47"/>
        <pc:sldMkLst>
          <pc:docMk/>
          <pc:sldMk cId="575824661" sldId="2142532394"/>
        </pc:sldMkLst>
        <pc:spChg chg="mod">
          <ac:chgData name="Daniel Margetic (SECURITY)" userId="ee2278a4-4fec-4cd0-81f2-44424f444fea" providerId="ADAL" clId="{14CC6835-ADD7-4780-AD6C-A7F04BC7050D}" dt="2023-11-16T18:49:32.929" v="2411" actId="20577"/>
          <ac:spMkLst>
            <pc:docMk/>
            <pc:sldMk cId="575824661" sldId="2142532394"/>
            <ac:spMk id="7" creationId="{DF68B3D7-6A77-446B-9BE0-5761866275FA}"/>
          </ac:spMkLst>
        </pc:spChg>
        <pc:spChg chg="mod">
          <ac:chgData name="Daniel Margetic (SECURITY)" userId="ee2278a4-4fec-4cd0-81f2-44424f444fea" providerId="ADAL" clId="{14CC6835-ADD7-4780-AD6C-A7F04BC7050D}" dt="2023-11-16T18:49:32.949" v="2412" actId="20577"/>
          <ac:spMkLst>
            <pc:docMk/>
            <pc:sldMk cId="575824661" sldId="2142532394"/>
            <ac:spMk id="8" creationId="{18E67519-EB92-47EA-95FF-71912384D9F3}"/>
          </ac:spMkLst>
        </pc:spChg>
      </pc:sldChg>
      <pc:sldChg chg="modSp add del mod ord">
        <pc:chgData name="Daniel Margetic (SECURITY)" userId="ee2278a4-4fec-4cd0-81f2-44424f444fea" providerId="ADAL" clId="{14CC6835-ADD7-4780-AD6C-A7F04BC7050D}" dt="2023-11-11T00:24:54.019" v="490" actId="47"/>
        <pc:sldMkLst>
          <pc:docMk/>
          <pc:sldMk cId="594231055" sldId="2142532394"/>
        </pc:sldMkLst>
        <pc:spChg chg="mod">
          <ac:chgData name="Daniel Margetic (SECURITY)" userId="ee2278a4-4fec-4cd0-81f2-44424f444fea" providerId="ADAL" clId="{14CC6835-ADD7-4780-AD6C-A7F04BC7050D}" dt="2023-11-11T00:15:20.027" v="425" actId="20577"/>
          <ac:spMkLst>
            <pc:docMk/>
            <pc:sldMk cId="594231055" sldId="2142532394"/>
            <ac:spMk id="7" creationId="{DF68B3D7-6A77-446B-9BE0-5761866275FA}"/>
          </ac:spMkLst>
        </pc:spChg>
        <pc:spChg chg="mod">
          <ac:chgData name="Daniel Margetic (SECURITY)" userId="ee2278a4-4fec-4cd0-81f2-44424f444fea" providerId="ADAL" clId="{14CC6835-ADD7-4780-AD6C-A7F04BC7050D}" dt="2023-11-11T00:15:20.045" v="426" actId="20577"/>
          <ac:spMkLst>
            <pc:docMk/>
            <pc:sldMk cId="594231055" sldId="2142532394"/>
            <ac:spMk id="8" creationId="{18E67519-EB92-47EA-95FF-71912384D9F3}"/>
          </ac:spMkLst>
        </pc:spChg>
      </pc:sldChg>
      <pc:sldChg chg="modSp add del mod ord">
        <pc:chgData name="Daniel Margetic (SECURITY)" userId="ee2278a4-4fec-4cd0-81f2-44424f444fea" providerId="ADAL" clId="{14CC6835-ADD7-4780-AD6C-A7F04BC7050D}" dt="2023-11-16T16:07:00.040" v="2093" actId="47"/>
        <pc:sldMkLst>
          <pc:docMk/>
          <pc:sldMk cId="1398213211" sldId="2142532394"/>
        </pc:sldMkLst>
        <pc:spChg chg="mod">
          <ac:chgData name="Daniel Margetic (SECURITY)" userId="ee2278a4-4fec-4cd0-81f2-44424f444fea" providerId="ADAL" clId="{14CC6835-ADD7-4780-AD6C-A7F04BC7050D}" dt="2023-11-16T15:56:03.855" v="2072" actId="20577"/>
          <ac:spMkLst>
            <pc:docMk/>
            <pc:sldMk cId="1398213211" sldId="2142532394"/>
            <ac:spMk id="7" creationId="{DF68B3D7-6A77-446B-9BE0-5761866275FA}"/>
          </ac:spMkLst>
        </pc:spChg>
        <pc:spChg chg="mod">
          <ac:chgData name="Daniel Margetic (SECURITY)" userId="ee2278a4-4fec-4cd0-81f2-44424f444fea" providerId="ADAL" clId="{14CC6835-ADD7-4780-AD6C-A7F04BC7050D}" dt="2023-11-16T15:56:03.875" v="2073" actId="20577"/>
          <ac:spMkLst>
            <pc:docMk/>
            <pc:sldMk cId="1398213211" sldId="2142532394"/>
            <ac:spMk id="8" creationId="{18E67519-EB92-47EA-95FF-71912384D9F3}"/>
          </ac:spMkLst>
        </pc:spChg>
      </pc:sldChg>
      <pc:sldChg chg="modSp add del mod ord">
        <pc:chgData name="Daniel Margetic (SECURITY)" userId="ee2278a4-4fec-4cd0-81f2-44424f444fea" providerId="ADAL" clId="{14CC6835-ADD7-4780-AD6C-A7F04BC7050D}" dt="2023-11-16T18:47:31.528" v="2407" actId="47"/>
        <pc:sldMkLst>
          <pc:docMk/>
          <pc:sldMk cId="1430094029" sldId="2142532394"/>
        </pc:sldMkLst>
        <pc:spChg chg="mod">
          <ac:chgData name="Daniel Margetic (SECURITY)" userId="ee2278a4-4fec-4cd0-81f2-44424f444fea" providerId="ADAL" clId="{14CC6835-ADD7-4780-AD6C-A7F04BC7050D}" dt="2023-11-16T18:45:32.076" v="2398" actId="20577"/>
          <ac:spMkLst>
            <pc:docMk/>
            <pc:sldMk cId="1430094029" sldId="2142532394"/>
            <ac:spMk id="7" creationId="{DF68B3D7-6A77-446B-9BE0-5761866275FA}"/>
          </ac:spMkLst>
        </pc:spChg>
        <pc:spChg chg="mod">
          <ac:chgData name="Daniel Margetic (SECURITY)" userId="ee2278a4-4fec-4cd0-81f2-44424f444fea" providerId="ADAL" clId="{14CC6835-ADD7-4780-AD6C-A7F04BC7050D}" dt="2023-11-16T18:45:32.090" v="2399" actId="20577"/>
          <ac:spMkLst>
            <pc:docMk/>
            <pc:sldMk cId="1430094029" sldId="2142532394"/>
            <ac:spMk id="8" creationId="{18E67519-EB92-47EA-95FF-71912384D9F3}"/>
          </ac:spMkLst>
        </pc:spChg>
      </pc:sldChg>
      <pc:sldChg chg="modSp add del mod ord">
        <pc:chgData name="Daniel Margetic (SECURITY)" userId="ee2278a4-4fec-4cd0-81f2-44424f444fea" providerId="ADAL" clId="{14CC6835-ADD7-4780-AD6C-A7F04BC7050D}" dt="2023-11-16T12:58:20.461" v="1785" actId="47"/>
        <pc:sldMkLst>
          <pc:docMk/>
          <pc:sldMk cId="1439342165" sldId="2142532394"/>
        </pc:sldMkLst>
        <pc:spChg chg="mod">
          <ac:chgData name="Daniel Margetic (SECURITY)" userId="ee2278a4-4fec-4cd0-81f2-44424f444fea" providerId="ADAL" clId="{14CC6835-ADD7-4780-AD6C-A7F04BC7050D}" dt="2023-11-16T12:56:19.094" v="1720" actId="20577"/>
          <ac:spMkLst>
            <pc:docMk/>
            <pc:sldMk cId="1439342165" sldId="2142532394"/>
            <ac:spMk id="7" creationId="{DF68B3D7-6A77-446B-9BE0-5761866275FA}"/>
          </ac:spMkLst>
        </pc:spChg>
        <pc:spChg chg="mod">
          <ac:chgData name="Daniel Margetic (SECURITY)" userId="ee2278a4-4fec-4cd0-81f2-44424f444fea" providerId="ADAL" clId="{14CC6835-ADD7-4780-AD6C-A7F04BC7050D}" dt="2023-11-16T12:56:19.110" v="1721" actId="20577"/>
          <ac:spMkLst>
            <pc:docMk/>
            <pc:sldMk cId="1439342165" sldId="2142532394"/>
            <ac:spMk id="8" creationId="{18E67519-EB92-47EA-95FF-71912384D9F3}"/>
          </ac:spMkLst>
        </pc:spChg>
      </pc:sldChg>
      <pc:sldChg chg="modSp add del mod ord">
        <pc:chgData name="Daniel Margetic (SECURITY)" userId="ee2278a4-4fec-4cd0-81f2-44424f444fea" providerId="ADAL" clId="{14CC6835-ADD7-4780-AD6C-A7F04BC7050D}" dt="2023-11-16T18:25:01.096" v="2276" actId="47"/>
        <pc:sldMkLst>
          <pc:docMk/>
          <pc:sldMk cId="1440989524" sldId="2142532394"/>
        </pc:sldMkLst>
        <pc:spChg chg="mod">
          <ac:chgData name="Daniel Margetic (SECURITY)" userId="ee2278a4-4fec-4cd0-81f2-44424f444fea" providerId="ADAL" clId="{14CC6835-ADD7-4780-AD6C-A7F04BC7050D}" dt="2023-11-16T18:21:02.124" v="2211" actId="20577"/>
          <ac:spMkLst>
            <pc:docMk/>
            <pc:sldMk cId="1440989524" sldId="2142532394"/>
            <ac:spMk id="7" creationId="{DF68B3D7-6A77-446B-9BE0-5761866275FA}"/>
          </ac:spMkLst>
        </pc:spChg>
        <pc:spChg chg="mod">
          <ac:chgData name="Daniel Margetic (SECURITY)" userId="ee2278a4-4fec-4cd0-81f2-44424f444fea" providerId="ADAL" clId="{14CC6835-ADD7-4780-AD6C-A7F04BC7050D}" dt="2023-11-16T18:21:02.138" v="2212" actId="20577"/>
          <ac:spMkLst>
            <pc:docMk/>
            <pc:sldMk cId="1440989524" sldId="2142532394"/>
            <ac:spMk id="8" creationId="{18E67519-EB92-47EA-95FF-71912384D9F3}"/>
          </ac:spMkLst>
        </pc:spChg>
      </pc:sldChg>
      <pc:sldChg chg="modSp add del mod ord">
        <pc:chgData name="Daniel Margetic (SECURITY)" userId="ee2278a4-4fec-4cd0-81f2-44424f444fea" providerId="ADAL" clId="{14CC6835-ADD7-4780-AD6C-A7F04BC7050D}" dt="2023-11-16T18:25:58.578" v="2296" actId="47"/>
        <pc:sldMkLst>
          <pc:docMk/>
          <pc:sldMk cId="1550469913" sldId="2142532394"/>
        </pc:sldMkLst>
        <pc:spChg chg="mod">
          <ac:chgData name="Daniel Margetic (SECURITY)" userId="ee2278a4-4fec-4cd0-81f2-44424f444fea" providerId="ADAL" clId="{14CC6835-ADD7-4780-AD6C-A7F04BC7050D}" dt="2023-11-16T18:25:20.533" v="2280" actId="20577"/>
          <ac:spMkLst>
            <pc:docMk/>
            <pc:sldMk cId="1550469913" sldId="2142532394"/>
            <ac:spMk id="7" creationId="{DF68B3D7-6A77-446B-9BE0-5761866275FA}"/>
          </ac:spMkLst>
        </pc:spChg>
        <pc:spChg chg="mod">
          <ac:chgData name="Daniel Margetic (SECURITY)" userId="ee2278a4-4fec-4cd0-81f2-44424f444fea" providerId="ADAL" clId="{14CC6835-ADD7-4780-AD6C-A7F04BC7050D}" dt="2023-11-16T18:25:20.571" v="2281" actId="20577"/>
          <ac:spMkLst>
            <pc:docMk/>
            <pc:sldMk cId="1550469913" sldId="2142532394"/>
            <ac:spMk id="8" creationId="{18E67519-EB92-47EA-95FF-71912384D9F3}"/>
          </ac:spMkLst>
        </pc:spChg>
      </pc:sldChg>
      <pc:sldChg chg="modSp add del mod ord">
        <pc:chgData name="Daniel Margetic (SECURITY)" userId="ee2278a4-4fec-4cd0-81f2-44424f444fea" providerId="ADAL" clId="{14CC6835-ADD7-4780-AD6C-A7F04BC7050D}" dt="2023-11-16T18:45:01.647" v="2394" actId="47"/>
        <pc:sldMkLst>
          <pc:docMk/>
          <pc:sldMk cId="1646004438" sldId="2142532394"/>
        </pc:sldMkLst>
        <pc:spChg chg="mod">
          <ac:chgData name="Daniel Margetic (SECURITY)" userId="ee2278a4-4fec-4cd0-81f2-44424f444fea" providerId="ADAL" clId="{14CC6835-ADD7-4780-AD6C-A7F04BC7050D}" dt="2023-11-16T18:43:43.813" v="2385" actId="20577"/>
          <ac:spMkLst>
            <pc:docMk/>
            <pc:sldMk cId="1646004438" sldId="2142532394"/>
            <ac:spMk id="7" creationId="{DF68B3D7-6A77-446B-9BE0-5761866275FA}"/>
          </ac:spMkLst>
        </pc:spChg>
        <pc:spChg chg="mod">
          <ac:chgData name="Daniel Margetic (SECURITY)" userId="ee2278a4-4fec-4cd0-81f2-44424f444fea" providerId="ADAL" clId="{14CC6835-ADD7-4780-AD6C-A7F04BC7050D}" dt="2023-11-16T18:43:43.825" v="2386" actId="20577"/>
          <ac:spMkLst>
            <pc:docMk/>
            <pc:sldMk cId="1646004438" sldId="2142532394"/>
            <ac:spMk id="8" creationId="{18E67519-EB92-47EA-95FF-71912384D9F3}"/>
          </ac:spMkLst>
        </pc:spChg>
      </pc:sldChg>
      <pc:sldChg chg="modSp add del mod ord">
        <pc:chgData name="Daniel Margetic (SECURITY)" userId="ee2278a4-4fec-4cd0-81f2-44424f444fea" providerId="ADAL" clId="{14CC6835-ADD7-4780-AD6C-A7F04BC7050D}" dt="2023-11-16T12:55:22.979" v="1716" actId="47"/>
        <pc:sldMkLst>
          <pc:docMk/>
          <pc:sldMk cId="1684996110" sldId="2142532394"/>
        </pc:sldMkLst>
        <pc:spChg chg="mod">
          <ac:chgData name="Daniel Margetic (SECURITY)" userId="ee2278a4-4fec-4cd0-81f2-44424f444fea" providerId="ADAL" clId="{14CC6835-ADD7-4780-AD6C-A7F04BC7050D}" dt="2023-11-16T12:43:33.555" v="1707" actId="20577"/>
          <ac:spMkLst>
            <pc:docMk/>
            <pc:sldMk cId="1684996110" sldId="2142532394"/>
            <ac:spMk id="7" creationId="{DF68B3D7-6A77-446B-9BE0-5761866275FA}"/>
          </ac:spMkLst>
        </pc:spChg>
        <pc:spChg chg="mod">
          <ac:chgData name="Daniel Margetic (SECURITY)" userId="ee2278a4-4fec-4cd0-81f2-44424f444fea" providerId="ADAL" clId="{14CC6835-ADD7-4780-AD6C-A7F04BC7050D}" dt="2023-11-16T12:43:33.565" v="1708" actId="20577"/>
          <ac:spMkLst>
            <pc:docMk/>
            <pc:sldMk cId="1684996110" sldId="2142532394"/>
            <ac:spMk id="8" creationId="{18E67519-EB92-47EA-95FF-71912384D9F3}"/>
          </ac:spMkLst>
        </pc:spChg>
      </pc:sldChg>
      <pc:sldChg chg="modSp add del mod ord">
        <pc:chgData name="Daniel Margetic (SECURITY)" userId="ee2278a4-4fec-4cd0-81f2-44424f444fea" providerId="ADAL" clId="{14CC6835-ADD7-4780-AD6C-A7F04BC7050D}" dt="2023-11-10T23:15:50.466" v="207" actId="47"/>
        <pc:sldMkLst>
          <pc:docMk/>
          <pc:sldMk cId="1883188751" sldId="2142532394"/>
        </pc:sldMkLst>
        <pc:spChg chg="mod">
          <ac:chgData name="Daniel Margetic (SECURITY)" userId="ee2278a4-4fec-4cd0-81f2-44424f444fea" providerId="ADAL" clId="{14CC6835-ADD7-4780-AD6C-A7F04BC7050D}" dt="2023-11-10T23:13:24.993" v="142" actId="20577"/>
          <ac:spMkLst>
            <pc:docMk/>
            <pc:sldMk cId="1883188751" sldId="2142532394"/>
            <ac:spMk id="7" creationId="{DF68B3D7-6A77-446B-9BE0-5761866275FA}"/>
          </ac:spMkLst>
        </pc:spChg>
        <pc:spChg chg="mod">
          <ac:chgData name="Daniel Margetic (SECURITY)" userId="ee2278a4-4fec-4cd0-81f2-44424f444fea" providerId="ADAL" clId="{14CC6835-ADD7-4780-AD6C-A7F04BC7050D}" dt="2023-11-10T23:13:25.005" v="143" actId="20577"/>
          <ac:spMkLst>
            <pc:docMk/>
            <pc:sldMk cId="1883188751" sldId="2142532394"/>
            <ac:spMk id="8" creationId="{18E67519-EB92-47EA-95FF-71912384D9F3}"/>
          </ac:spMkLst>
        </pc:spChg>
      </pc:sldChg>
      <pc:sldChg chg="modSp add del mod ord">
        <pc:chgData name="Daniel Margetic (SECURITY)" userId="ee2278a4-4fec-4cd0-81f2-44424f444fea" providerId="ADAL" clId="{14CC6835-ADD7-4780-AD6C-A7F04BC7050D}" dt="2023-11-16T15:04:05.634" v="2068" actId="47"/>
        <pc:sldMkLst>
          <pc:docMk/>
          <pc:sldMk cId="2226896530" sldId="2142532394"/>
        </pc:sldMkLst>
        <pc:spChg chg="mod">
          <ac:chgData name="Daniel Margetic (SECURITY)" userId="ee2278a4-4fec-4cd0-81f2-44424f444fea" providerId="ADAL" clId="{14CC6835-ADD7-4780-AD6C-A7F04BC7050D}" dt="2023-11-16T14:57:43.574" v="1967" actId="20577"/>
          <ac:spMkLst>
            <pc:docMk/>
            <pc:sldMk cId="2226896530" sldId="2142532394"/>
            <ac:spMk id="7" creationId="{DF68B3D7-6A77-446B-9BE0-5761866275FA}"/>
          </ac:spMkLst>
        </pc:spChg>
        <pc:spChg chg="mod">
          <ac:chgData name="Daniel Margetic (SECURITY)" userId="ee2278a4-4fec-4cd0-81f2-44424f444fea" providerId="ADAL" clId="{14CC6835-ADD7-4780-AD6C-A7F04BC7050D}" dt="2023-11-16T14:57:43.584" v="1968" actId="20577"/>
          <ac:spMkLst>
            <pc:docMk/>
            <pc:sldMk cId="2226896530" sldId="2142532394"/>
            <ac:spMk id="8" creationId="{18E67519-EB92-47EA-95FF-71912384D9F3}"/>
          </ac:spMkLst>
        </pc:spChg>
      </pc:sldChg>
      <pc:sldChg chg="modSp add del mod ord">
        <pc:chgData name="Daniel Margetic (SECURITY)" userId="ee2278a4-4fec-4cd0-81f2-44424f444fea" providerId="ADAL" clId="{14CC6835-ADD7-4780-AD6C-A7F04BC7050D}" dt="2023-11-10T23:31:22.003" v="352" actId="47"/>
        <pc:sldMkLst>
          <pc:docMk/>
          <pc:sldMk cId="2290653218" sldId="2142532394"/>
        </pc:sldMkLst>
        <pc:spChg chg="mod">
          <ac:chgData name="Daniel Margetic (SECURITY)" userId="ee2278a4-4fec-4cd0-81f2-44424f444fea" providerId="ADAL" clId="{14CC6835-ADD7-4780-AD6C-A7F04BC7050D}" dt="2023-11-10T23:23:31.971" v="280" actId="20577"/>
          <ac:spMkLst>
            <pc:docMk/>
            <pc:sldMk cId="2290653218" sldId="2142532394"/>
            <ac:spMk id="7" creationId="{DF68B3D7-6A77-446B-9BE0-5761866275FA}"/>
          </ac:spMkLst>
        </pc:spChg>
        <pc:spChg chg="mod">
          <ac:chgData name="Daniel Margetic (SECURITY)" userId="ee2278a4-4fec-4cd0-81f2-44424f444fea" providerId="ADAL" clId="{14CC6835-ADD7-4780-AD6C-A7F04BC7050D}" dt="2023-11-10T23:23:32.003" v="281" actId="20577"/>
          <ac:spMkLst>
            <pc:docMk/>
            <pc:sldMk cId="2290653218" sldId="2142532394"/>
            <ac:spMk id="8" creationId="{18E67519-EB92-47EA-95FF-71912384D9F3}"/>
          </ac:spMkLst>
        </pc:spChg>
      </pc:sldChg>
      <pc:sldChg chg="modSp add del mod ord">
        <pc:chgData name="Daniel Margetic (SECURITY)" userId="ee2278a4-4fec-4cd0-81f2-44424f444fea" providerId="ADAL" clId="{14CC6835-ADD7-4780-AD6C-A7F04BC7050D}" dt="2023-11-11T00:00:17.081" v="421" actId="47"/>
        <pc:sldMkLst>
          <pc:docMk/>
          <pc:sldMk cId="2477953245" sldId="2142532394"/>
        </pc:sldMkLst>
        <pc:spChg chg="mod">
          <ac:chgData name="Daniel Margetic (SECURITY)" userId="ee2278a4-4fec-4cd0-81f2-44424f444fea" providerId="ADAL" clId="{14CC6835-ADD7-4780-AD6C-A7F04BC7050D}" dt="2023-11-10T23:31:35.398" v="356" actId="20577"/>
          <ac:spMkLst>
            <pc:docMk/>
            <pc:sldMk cId="2477953245" sldId="2142532394"/>
            <ac:spMk id="7" creationId="{DF68B3D7-6A77-446B-9BE0-5761866275FA}"/>
          </ac:spMkLst>
        </pc:spChg>
        <pc:spChg chg="mod">
          <ac:chgData name="Daniel Margetic (SECURITY)" userId="ee2278a4-4fec-4cd0-81f2-44424f444fea" providerId="ADAL" clId="{14CC6835-ADD7-4780-AD6C-A7F04BC7050D}" dt="2023-11-10T23:31:35.457" v="357" actId="20577"/>
          <ac:spMkLst>
            <pc:docMk/>
            <pc:sldMk cId="2477953245" sldId="2142532394"/>
            <ac:spMk id="8" creationId="{18E67519-EB92-47EA-95FF-71912384D9F3}"/>
          </ac:spMkLst>
        </pc:spChg>
      </pc:sldChg>
      <pc:sldChg chg="modSp add del mod ord">
        <pc:chgData name="Daniel Margetic (SECURITY)" userId="ee2278a4-4fec-4cd0-81f2-44424f444fea" providerId="ADAL" clId="{14CC6835-ADD7-4780-AD6C-A7F04BC7050D}" dt="2023-11-10T23:13:13.661" v="138" actId="47"/>
        <pc:sldMkLst>
          <pc:docMk/>
          <pc:sldMk cId="2888860896" sldId="2142532394"/>
        </pc:sldMkLst>
        <pc:spChg chg="mod">
          <ac:chgData name="Daniel Margetic (SECURITY)" userId="ee2278a4-4fec-4cd0-81f2-44424f444fea" providerId="ADAL" clId="{14CC6835-ADD7-4780-AD6C-A7F04BC7050D}" dt="2023-11-10T23:12:21.897" v="73" actId="20577"/>
          <ac:spMkLst>
            <pc:docMk/>
            <pc:sldMk cId="2888860896" sldId="2142532394"/>
            <ac:spMk id="7" creationId="{DF68B3D7-6A77-446B-9BE0-5761866275FA}"/>
          </ac:spMkLst>
        </pc:spChg>
        <pc:spChg chg="mod">
          <ac:chgData name="Daniel Margetic (SECURITY)" userId="ee2278a4-4fec-4cd0-81f2-44424f444fea" providerId="ADAL" clId="{14CC6835-ADD7-4780-AD6C-A7F04BC7050D}" dt="2023-11-10T23:12:21.914" v="74" actId="20577"/>
          <ac:spMkLst>
            <pc:docMk/>
            <pc:sldMk cId="2888860896" sldId="2142532394"/>
            <ac:spMk id="8" creationId="{18E67519-EB92-47EA-95FF-71912384D9F3}"/>
          </ac:spMkLst>
        </pc:spChg>
      </pc:sldChg>
      <pc:sldChg chg="modSp add del mod ord">
        <pc:chgData name="Daniel Margetic (SECURITY)" userId="ee2278a4-4fec-4cd0-81f2-44424f444fea" providerId="ADAL" clId="{14CC6835-ADD7-4780-AD6C-A7F04BC7050D}" dt="2023-11-16T13:15:28.750" v="1947" actId="47"/>
        <pc:sldMkLst>
          <pc:docMk/>
          <pc:sldMk cId="3185509831" sldId="2142532394"/>
        </pc:sldMkLst>
        <pc:spChg chg="mod">
          <ac:chgData name="Daniel Margetic (SECURITY)" userId="ee2278a4-4fec-4cd0-81f2-44424f444fea" providerId="ADAL" clId="{14CC6835-ADD7-4780-AD6C-A7F04BC7050D}" dt="2023-11-16T13:06:57.945" v="1858" actId="20577"/>
          <ac:spMkLst>
            <pc:docMk/>
            <pc:sldMk cId="3185509831" sldId="2142532394"/>
            <ac:spMk id="7" creationId="{DF68B3D7-6A77-446B-9BE0-5761866275FA}"/>
          </ac:spMkLst>
        </pc:spChg>
        <pc:spChg chg="mod">
          <ac:chgData name="Daniel Margetic (SECURITY)" userId="ee2278a4-4fec-4cd0-81f2-44424f444fea" providerId="ADAL" clId="{14CC6835-ADD7-4780-AD6C-A7F04BC7050D}" dt="2023-11-16T13:06:57.965" v="1859" actId="20577"/>
          <ac:spMkLst>
            <pc:docMk/>
            <pc:sldMk cId="3185509831" sldId="2142532394"/>
            <ac:spMk id="8" creationId="{18E67519-EB92-47EA-95FF-71912384D9F3}"/>
          </ac:spMkLst>
        </pc:spChg>
      </pc:sldChg>
      <pc:sldChg chg="modSp add del mod ord">
        <pc:chgData name="Daniel Margetic (SECURITY)" userId="ee2278a4-4fec-4cd0-81f2-44424f444fea" providerId="ADAL" clId="{14CC6835-ADD7-4780-AD6C-A7F04BC7050D}" dt="2023-11-16T17:25:57.385" v="2106" actId="47"/>
        <pc:sldMkLst>
          <pc:docMk/>
          <pc:sldMk cId="3187838032" sldId="2142532394"/>
        </pc:sldMkLst>
        <pc:spChg chg="mod">
          <ac:chgData name="Daniel Margetic (SECURITY)" userId="ee2278a4-4fec-4cd0-81f2-44424f444fea" providerId="ADAL" clId="{14CC6835-ADD7-4780-AD6C-A7F04BC7050D}" dt="2023-11-16T16:08:42.509" v="2097" actId="20577"/>
          <ac:spMkLst>
            <pc:docMk/>
            <pc:sldMk cId="3187838032" sldId="2142532394"/>
            <ac:spMk id="7" creationId="{DF68B3D7-6A77-446B-9BE0-5761866275FA}"/>
          </ac:spMkLst>
        </pc:spChg>
        <pc:spChg chg="mod">
          <ac:chgData name="Daniel Margetic (SECURITY)" userId="ee2278a4-4fec-4cd0-81f2-44424f444fea" providerId="ADAL" clId="{14CC6835-ADD7-4780-AD6C-A7F04BC7050D}" dt="2023-11-16T16:08:42.522" v="2098" actId="20577"/>
          <ac:spMkLst>
            <pc:docMk/>
            <pc:sldMk cId="3187838032" sldId="2142532394"/>
            <ac:spMk id="8" creationId="{18E67519-EB92-47EA-95FF-71912384D9F3}"/>
          </ac:spMkLst>
        </pc:spChg>
      </pc:sldChg>
      <pc:sldChg chg="modSp add del mod ord">
        <pc:chgData name="Daniel Margetic (SECURITY)" userId="ee2278a4-4fec-4cd0-81f2-44424f444fea" providerId="ADAL" clId="{14CC6835-ADD7-4780-AD6C-A7F04BC7050D}" dt="2023-11-16T11:30:58.538" v="1702" actId="47"/>
        <pc:sldMkLst>
          <pc:docMk/>
          <pc:sldMk cId="3199800000" sldId="2142532394"/>
        </pc:sldMkLst>
        <pc:spChg chg="mod">
          <ac:chgData name="Daniel Margetic (SECURITY)" userId="ee2278a4-4fec-4cd0-81f2-44424f444fea" providerId="ADAL" clId="{14CC6835-ADD7-4780-AD6C-A7F04BC7050D}" dt="2023-11-16T11:01:12.414" v="1624" actId="20577"/>
          <ac:spMkLst>
            <pc:docMk/>
            <pc:sldMk cId="3199800000" sldId="2142532394"/>
            <ac:spMk id="7" creationId="{DF68B3D7-6A77-446B-9BE0-5761866275FA}"/>
          </ac:spMkLst>
        </pc:spChg>
        <pc:spChg chg="mod">
          <ac:chgData name="Daniel Margetic (SECURITY)" userId="ee2278a4-4fec-4cd0-81f2-44424f444fea" providerId="ADAL" clId="{14CC6835-ADD7-4780-AD6C-A7F04BC7050D}" dt="2023-11-16T11:01:12.445" v="1625" actId="20577"/>
          <ac:spMkLst>
            <pc:docMk/>
            <pc:sldMk cId="3199800000" sldId="2142532394"/>
            <ac:spMk id="8" creationId="{18E67519-EB92-47EA-95FF-71912384D9F3}"/>
          </ac:spMkLst>
        </pc:spChg>
      </pc:sldChg>
      <pc:sldChg chg="modSp add del mod ord">
        <pc:chgData name="Daniel Margetic (SECURITY)" userId="ee2278a4-4fec-4cd0-81f2-44424f444fea" providerId="ADAL" clId="{14CC6835-ADD7-4780-AD6C-A7F04BC7050D}" dt="2023-11-16T18:32:18.973" v="2379" actId="47"/>
        <pc:sldMkLst>
          <pc:docMk/>
          <pc:sldMk cId="3206827580" sldId="2142532394"/>
        </pc:sldMkLst>
        <pc:spChg chg="mod">
          <ac:chgData name="Daniel Margetic (SECURITY)" userId="ee2278a4-4fec-4cd0-81f2-44424f444fea" providerId="ADAL" clId="{14CC6835-ADD7-4780-AD6C-A7F04BC7050D}" dt="2023-11-16T18:26:07.360" v="2300" actId="20577"/>
          <ac:spMkLst>
            <pc:docMk/>
            <pc:sldMk cId="3206827580" sldId="2142532394"/>
            <ac:spMk id="7" creationId="{DF68B3D7-6A77-446B-9BE0-5761866275FA}"/>
          </ac:spMkLst>
        </pc:spChg>
        <pc:spChg chg="mod">
          <ac:chgData name="Daniel Margetic (SECURITY)" userId="ee2278a4-4fec-4cd0-81f2-44424f444fea" providerId="ADAL" clId="{14CC6835-ADD7-4780-AD6C-A7F04BC7050D}" dt="2023-11-16T18:26:07.383" v="2301" actId="20577"/>
          <ac:spMkLst>
            <pc:docMk/>
            <pc:sldMk cId="3206827580" sldId="2142532394"/>
            <ac:spMk id="8" creationId="{18E67519-EB92-47EA-95FF-71912384D9F3}"/>
          </ac:spMkLst>
        </pc:spChg>
      </pc:sldChg>
      <pc:sldChg chg="modSp add del mod ord">
        <pc:chgData name="Daniel Margetic (SECURITY)" userId="ee2278a4-4fec-4cd0-81f2-44424f444fea" providerId="ADAL" clId="{14CC6835-ADD7-4780-AD6C-A7F04BC7050D}" dt="2023-11-16T10:53:05.544" v="1620" actId="47"/>
        <pc:sldMkLst>
          <pc:docMk/>
          <pc:sldMk cId="3349895548" sldId="2142532394"/>
        </pc:sldMkLst>
        <pc:spChg chg="mod">
          <ac:chgData name="Daniel Margetic (SECURITY)" userId="ee2278a4-4fec-4cd0-81f2-44424f444fea" providerId="ADAL" clId="{14CC6835-ADD7-4780-AD6C-A7F04BC7050D}" dt="2023-11-16T10:51:37.645" v="1555" actId="20577"/>
          <ac:spMkLst>
            <pc:docMk/>
            <pc:sldMk cId="3349895548" sldId="2142532394"/>
            <ac:spMk id="7" creationId="{DF68B3D7-6A77-446B-9BE0-5761866275FA}"/>
          </ac:spMkLst>
        </pc:spChg>
        <pc:spChg chg="mod">
          <ac:chgData name="Daniel Margetic (SECURITY)" userId="ee2278a4-4fec-4cd0-81f2-44424f444fea" providerId="ADAL" clId="{14CC6835-ADD7-4780-AD6C-A7F04BC7050D}" dt="2023-11-16T10:51:37.663" v="1556" actId="20577"/>
          <ac:spMkLst>
            <pc:docMk/>
            <pc:sldMk cId="3349895548" sldId="2142532394"/>
            <ac:spMk id="8" creationId="{18E67519-EB92-47EA-95FF-71912384D9F3}"/>
          </ac:spMkLst>
        </pc:spChg>
      </pc:sldChg>
      <pc:sldChg chg="modSp add del mod ord">
        <pc:chgData name="Daniel Margetic (SECURITY)" userId="ee2278a4-4fec-4cd0-81f2-44424f444fea" providerId="ADAL" clId="{14CC6835-ADD7-4780-AD6C-A7F04BC7050D}" dt="2023-11-16T18:16:37.021" v="2207" actId="47"/>
        <pc:sldMkLst>
          <pc:docMk/>
          <pc:sldMk cId="3362834011" sldId="2142532394"/>
        </pc:sldMkLst>
        <pc:spChg chg="mod">
          <ac:chgData name="Daniel Margetic (SECURITY)" userId="ee2278a4-4fec-4cd0-81f2-44424f444fea" providerId="ADAL" clId="{14CC6835-ADD7-4780-AD6C-A7F04BC7050D}" dt="2023-11-16T17:53:48.001" v="2110" actId="20577"/>
          <ac:spMkLst>
            <pc:docMk/>
            <pc:sldMk cId="3362834011" sldId="2142532394"/>
            <ac:spMk id="7" creationId="{DF68B3D7-6A77-446B-9BE0-5761866275FA}"/>
          </ac:spMkLst>
        </pc:spChg>
        <pc:spChg chg="mod">
          <ac:chgData name="Daniel Margetic (SECURITY)" userId="ee2278a4-4fec-4cd0-81f2-44424f444fea" providerId="ADAL" clId="{14CC6835-ADD7-4780-AD6C-A7F04BC7050D}" dt="2023-11-16T17:53:48.008" v="2111" actId="20577"/>
          <ac:spMkLst>
            <pc:docMk/>
            <pc:sldMk cId="3362834011" sldId="2142532394"/>
            <ac:spMk id="8" creationId="{18E67519-EB92-47EA-95FF-71912384D9F3}"/>
          </ac:spMkLst>
        </pc:spChg>
      </pc:sldChg>
      <pc:sldChg chg="modSp add del mod ord">
        <pc:chgData name="Daniel Margetic (SECURITY)" userId="ee2278a4-4fec-4cd0-81f2-44424f444fea" providerId="ADAL" clId="{14CC6835-ADD7-4780-AD6C-A7F04BC7050D}" dt="2023-11-16T10:51:22.806" v="1551" actId="47"/>
        <pc:sldMkLst>
          <pc:docMk/>
          <pc:sldMk cId="3609631920" sldId="2142532394"/>
        </pc:sldMkLst>
        <pc:spChg chg="mod">
          <ac:chgData name="Daniel Margetic (SECURITY)" userId="ee2278a4-4fec-4cd0-81f2-44424f444fea" providerId="ADAL" clId="{14CC6835-ADD7-4780-AD6C-A7F04BC7050D}" dt="2023-11-16T10:47:05.548" v="1486" actId="20577"/>
          <ac:spMkLst>
            <pc:docMk/>
            <pc:sldMk cId="3609631920" sldId="2142532394"/>
            <ac:spMk id="7" creationId="{DF68B3D7-6A77-446B-9BE0-5761866275FA}"/>
          </ac:spMkLst>
        </pc:spChg>
        <pc:spChg chg="mod">
          <ac:chgData name="Daniel Margetic (SECURITY)" userId="ee2278a4-4fec-4cd0-81f2-44424f444fea" providerId="ADAL" clId="{14CC6835-ADD7-4780-AD6C-A7F04BC7050D}" dt="2023-11-16T10:47:05.600" v="1487" actId="20577"/>
          <ac:spMkLst>
            <pc:docMk/>
            <pc:sldMk cId="3609631920" sldId="2142532394"/>
            <ac:spMk id="8" creationId="{18E67519-EB92-47EA-95FF-71912384D9F3}"/>
          </ac:spMkLst>
        </pc:spChg>
      </pc:sldChg>
      <pc:sldChg chg="modSp add del mod ord">
        <pc:chgData name="Daniel Margetic (SECURITY)" userId="ee2278a4-4fec-4cd0-81f2-44424f444fea" providerId="ADAL" clId="{14CC6835-ADD7-4780-AD6C-A7F04BC7050D}" dt="2023-11-16T10:46:53.368" v="1482" actId="47"/>
        <pc:sldMkLst>
          <pc:docMk/>
          <pc:sldMk cId="3824771301" sldId="2142532394"/>
        </pc:sldMkLst>
        <pc:spChg chg="mod">
          <ac:chgData name="Daniel Margetic (SECURITY)" userId="ee2278a4-4fec-4cd0-81f2-44424f444fea" providerId="ADAL" clId="{14CC6835-ADD7-4780-AD6C-A7F04BC7050D}" dt="2023-11-16T10:45:39.289" v="1317" actId="20577"/>
          <ac:spMkLst>
            <pc:docMk/>
            <pc:sldMk cId="3824771301" sldId="2142532394"/>
            <ac:spMk id="7" creationId="{DF68B3D7-6A77-446B-9BE0-5761866275FA}"/>
          </ac:spMkLst>
        </pc:spChg>
        <pc:spChg chg="mod">
          <ac:chgData name="Daniel Margetic (SECURITY)" userId="ee2278a4-4fec-4cd0-81f2-44424f444fea" providerId="ADAL" clId="{14CC6835-ADD7-4780-AD6C-A7F04BC7050D}" dt="2023-11-16T10:45:39.298" v="1318" actId="20577"/>
          <ac:spMkLst>
            <pc:docMk/>
            <pc:sldMk cId="3824771301" sldId="2142532394"/>
            <ac:spMk id="8" creationId="{18E67519-EB92-47EA-95FF-71912384D9F3}"/>
          </ac:spMkLst>
        </pc:spChg>
      </pc:sldChg>
      <pc:sldChg chg="modSp add mod ord">
        <pc:chgData name="Daniel Margetic (SECURITY)" userId="ee2278a4-4fec-4cd0-81f2-44424f444fea" providerId="ADAL" clId="{14CC6835-ADD7-4780-AD6C-A7F04BC7050D}" dt="2023-11-16T19:02:07.422" v="2541" actId="20577"/>
        <pc:sldMkLst>
          <pc:docMk/>
          <pc:sldMk cId="3922595312" sldId="2142532394"/>
        </pc:sldMkLst>
        <pc:spChg chg="mod">
          <ac:chgData name="Daniel Margetic (SECURITY)" userId="ee2278a4-4fec-4cd0-81f2-44424f444fea" providerId="ADAL" clId="{14CC6835-ADD7-4780-AD6C-A7F04BC7050D}" dt="2023-11-16T19:02:07.403" v="2540" actId="20577"/>
          <ac:spMkLst>
            <pc:docMk/>
            <pc:sldMk cId="3922595312" sldId="2142532394"/>
            <ac:spMk id="7" creationId="{DF68B3D7-6A77-446B-9BE0-5761866275FA}"/>
          </ac:spMkLst>
        </pc:spChg>
        <pc:spChg chg="mod">
          <ac:chgData name="Daniel Margetic (SECURITY)" userId="ee2278a4-4fec-4cd0-81f2-44424f444fea" providerId="ADAL" clId="{14CC6835-ADD7-4780-AD6C-A7F04BC7050D}" dt="2023-11-16T19:02:07.422" v="2541" actId="20577"/>
          <ac:spMkLst>
            <pc:docMk/>
            <pc:sldMk cId="3922595312" sldId="2142532394"/>
            <ac:spMk id="8" creationId="{18E67519-EB92-47EA-95FF-71912384D9F3}"/>
          </ac:spMkLst>
        </pc:spChg>
      </pc:sldChg>
      <pc:sldChg chg="modSp add del mod ord">
        <pc:chgData name="Daniel Margetic (SECURITY)" userId="ee2278a4-4fec-4cd0-81f2-44424f444fea" providerId="ADAL" clId="{14CC6835-ADD7-4780-AD6C-A7F04BC7050D}" dt="2023-11-14T15:25:44.520" v="635" actId="47"/>
        <pc:sldMkLst>
          <pc:docMk/>
          <pc:sldMk cId="4065249668" sldId="2142532394"/>
        </pc:sldMkLst>
        <pc:spChg chg="mod">
          <ac:chgData name="Daniel Margetic (SECURITY)" userId="ee2278a4-4fec-4cd0-81f2-44424f444fea" providerId="ADAL" clId="{14CC6835-ADD7-4780-AD6C-A7F04BC7050D}" dt="2023-11-11T00:28:12.220" v="563" actId="20577"/>
          <ac:spMkLst>
            <pc:docMk/>
            <pc:sldMk cId="4065249668" sldId="2142532394"/>
            <ac:spMk id="7" creationId="{DF68B3D7-6A77-446B-9BE0-5761866275FA}"/>
          </ac:spMkLst>
        </pc:spChg>
        <pc:spChg chg="mod">
          <ac:chgData name="Daniel Margetic (SECURITY)" userId="ee2278a4-4fec-4cd0-81f2-44424f444fea" providerId="ADAL" clId="{14CC6835-ADD7-4780-AD6C-A7F04BC7050D}" dt="2023-11-11T00:28:12.265" v="564" actId="20577"/>
          <ac:spMkLst>
            <pc:docMk/>
            <pc:sldMk cId="4065249668" sldId="2142532394"/>
            <ac:spMk id="8" creationId="{18E67519-EB92-47EA-95FF-71912384D9F3}"/>
          </ac:spMkLst>
        </pc:spChg>
      </pc:sldChg>
      <pc:sldChg chg="modSp add del mod ord">
        <pc:chgData name="Daniel Margetic (SECURITY)" userId="ee2278a4-4fec-4cd0-81f2-44424f444fea" providerId="ADAL" clId="{14CC6835-ADD7-4780-AD6C-A7F04BC7050D}" dt="2023-11-10T23:12:03.349" v="69" actId="47"/>
        <pc:sldMkLst>
          <pc:docMk/>
          <pc:sldMk cId="4187721638" sldId="2142532394"/>
        </pc:sldMkLst>
        <pc:spChg chg="mod">
          <ac:chgData name="Daniel Margetic (SECURITY)" userId="ee2278a4-4fec-4cd0-81f2-44424f444fea" providerId="ADAL" clId="{14CC6835-ADD7-4780-AD6C-A7F04BC7050D}" dt="2023-11-10T23:05:56.759" v="3" actId="20577"/>
          <ac:spMkLst>
            <pc:docMk/>
            <pc:sldMk cId="4187721638" sldId="2142532394"/>
            <ac:spMk id="7" creationId="{DF68B3D7-6A77-446B-9BE0-5761866275FA}"/>
          </ac:spMkLst>
        </pc:spChg>
        <pc:spChg chg="mod">
          <ac:chgData name="Daniel Margetic (SECURITY)" userId="ee2278a4-4fec-4cd0-81f2-44424f444fea" providerId="ADAL" clId="{14CC6835-ADD7-4780-AD6C-A7F04BC7050D}" dt="2023-11-10T23:05:56.817" v="4" actId="20577"/>
          <ac:spMkLst>
            <pc:docMk/>
            <pc:sldMk cId="4187721638" sldId="2142532394"/>
            <ac:spMk id="8" creationId="{18E67519-EB92-47EA-95FF-71912384D9F3}"/>
          </ac:spMkLst>
        </pc:spChg>
      </pc:sldChg>
      <pc:sldChg chg="modSp add del mod ord">
        <pc:chgData name="Daniel Margetic (SECURITY)" userId="ee2278a4-4fec-4cd0-81f2-44424f444fea" providerId="ADAL" clId="{14CC6835-ADD7-4780-AD6C-A7F04BC7050D}" dt="2023-11-16T18:53:10.881" v="2420" actId="47"/>
        <pc:sldMkLst>
          <pc:docMk/>
          <pc:sldMk cId="1594994" sldId="2142532395"/>
        </pc:sldMkLst>
        <pc:spChg chg="mod">
          <ac:chgData name="Daniel Margetic (SECURITY)" userId="ee2278a4-4fec-4cd0-81f2-44424f444fea" providerId="ADAL" clId="{14CC6835-ADD7-4780-AD6C-A7F04BC7050D}" dt="2023-11-16T18:49:32.973" v="2416" actId="20577"/>
          <ac:spMkLst>
            <pc:docMk/>
            <pc:sldMk cId="1594994" sldId="2142532395"/>
            <ac:spMk id="8" creationId="{3E3E86A1-51F0-4ACE-9110-65C339009DC5}"/>
          </ac:spMkLst>
        </pc:spChg>
        <pc:spChg chg="mod">
          <ac:chgData name="Daniel Margetic (SECURITY)" userId="ee2278a4-4fec-4cd0-81f2-44424f444fea" providerId="ADAL" clId="{14CC6835-ADD7-4780-AD6C-A7F04BC7050D}" dt="2023-11-16T18:49:32.978" v="2417" actId="20577"/>
          <ac:spMkLst>
            <pc:docMk/>
            <pc:sldMk cId="1594994" sldId="2142532395"/>
            <ac:spMk id="9" creationId="{03055892-809B-4369-8DC3-837607F92822}"/>
          </ac:spMkLst>
        </pc:spChg>
        <pc:cxnChg chg="mod">
          <ac:chgData name="Daniel Margetic (SECURITY)" userId="ee2278a4-4fec-4cd0-81f2-44424f444fea" providerId="ADAL" clId="{14CC6835-ADD7-4780-AD6C-A7F04BC7050D}" dt="2023-11-16T18:49:32.981" v="2419"/>
          <ac:cxnSpMkLst>
            <pc:docMk/>
            <pc:sldMk cId="1594994"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4T15:25:44.520" v="635" actId="47"/>
        <pc:sldMkLst>
          <pc:docMk/>
          <pc:sldMk cId="68680273" sldId="2142532395"/>
        </pc:sldMkLst>
        <pc:spChg chg="mod">
          <ac:chgData name="Daniel Margetic (SECURITY)" userId="ee2278a4-4fec-4cd0-81f2-44424f444fea" providerId="ADAL" clId="{14CC6835-ADD7-4780-AD6C-A7F04BC7050D}" dt="2023-11-11T00:28:12.594" v="614" actId="20577"/>
          <ac:spMkLst>
            <pc:docMk/>
            <pc:sldMk cId="68680273" sldId="2142532395"/>
            <ac:spMk id="3" creationId="{02A2312C-B6C0-45C8-BA07-32B020802FF8}"/>
          </ac:spMkLst>
        </pc:spChg>
        <pc:spChg chg="mod">
          <ac:chgData name="Daniel Margetic (SECURITY)" userId="ee2278a4-4fec-4cd0-81f2-44424f444fea" providerId="ADAL" clId="{14CC6835-ADD7-4780-AD6C-A7F04BC7050D}" dt="2023-11-11T00:28:12.599" v="615" actId="20577"/>
          <ac:spMkLst>
            <pc:docMk/>
            <pc:sldMk cId="68680273" sldId="2142532395"/>
            <ac:spMk id="5" creationId="{449B3142-8E14-463C-9568-B853FC4E00D8}"/>
          </ac:spMkLst>
        </pc:spChg>
        <pc:spChg chg="mod">
          <ac:chgData name="Daniel Margetic (SECURITY)" userId="ee2278a4-4fec-4cd0-81f2-44424f444fea" providerId="ADAL" clId="{14CC6835-ADD7-4780-AD6C-A7F04BC7050D}" dt="2023-11-11T00:28:12.301" v="568" actId="20577"/>
          <ac:spMkLst>
            <pc:docMk/>
            <pc:sldMk cId="68680273" sldId="2142532395"/>
            <ac:spMk id="8" creationId="{3E3E86A1-51F0-4ACE-9110-65C339009DC5}"/>
          </ac:spMkLst>
        </pc:spChg>
        <pc:spChg chg="mod">
          <ac:chgData name="Daniel Margetic (SECURITY)" userId="ee2278a4-4fec-4cd0-81f2-44424f444fea" providerId="ADAL" clId="{14CC6835-ADD7-4780-AD6C-A7F04BC7050D}" dt="2023-11-11T00:28:12.332" v="569" actId="20577"/>
          <ac:spMkLst>
            <pc:docMk/>
            <pc:sldMk cId="68680273" sldId="2142532395"/>
            <ac:spMk id="9" creationId="{03055892-809B-4369-8DC3-837607F92822}"/>
          </ac:spMkLst>
        </pc:spChg>
        <pc:spChg chg="mod">
          <ac:chgData name="Daniel Margetic (SECURITY)" userId="ee2278a4-4fec-4cd0-81f2-44424f444fea" providerId="ADAL" clId="{14CC6835-ADD7-4780-AD6C-A7F04BC7050D}" dt="2023-11-11T00:28:12.618" v="621" actId="20577"/>
          <ac:spMkLst>
            <pc:docMk/>
            <pc:sldMk cId="68680273" sldId="2142532395"/>
            <ac:spMk id="12" creationId="{BF878C93-8775-4329-AC41-FB6E5F1F9E5D}"/>
          </ac:spMkLst>
        </pc:spChg>
        <pc:spChg chg="mod">
          <ac:chgData name="Daniel Margetic (SECURITY)" userId="ee2278a4-4fec-4cd0-81f2-44424f444fea" providerId="ADAL" clId="{14CC6835-ADD7-4780-AD6C-A7F04BC7050D}" dt="2023-11-11T00:28:12.635" v="622" actId="20577"/>
          <ac:spMkLst>
            <pc:docMk/>
            <pc:sldMk cId="68680273" sldId="2142532395"/>
            <ac:spMk id="13" creationId="{DEACA864-3795-4B65-93F0-66CF1A79BB5F}"/>
          </ac:spMkLst>
        </pc:spChg>
        <pc:spChg chg="mod">
          <ac:chgData name="Daniel Margetic (SECURITY)" userId="ee2278a4-4fec-4cd0-81f2-44424f444fea" providerId="ADAL" clId="{14CC6835-ADD7-4780-AD6C-A7F04BC7050D}" dt="2023-11-11T00:28:12.399" v="572" actId="20577"/>
          <ac:spMkLst>
            <pc:docMk/>
            <pc:sldMk cId="68680273" sldId="2142532395"/>
            <ac:spMk id="16" creationId="{8FAEC4C6-4999-49FA-9A20-D5286ACF228D}"/>
          </ac:spMkLst>
        </pc:spChg>
        <pc:spChg chg="mod">
          <ac:chgData name="Daniel Margetic (SECURITY)" userId="ee2278a4-4fec-4cd0-81f2-44424f444fea" providerId="ADAL" clId="{14CC6835-ADD7-4780-AD6C-A7F04BC7050D}" dt="2023-11-11T00:28:12.407" v="573" actId="20577"/>
          <ac:spMkLst>
            <pc:docMk/>
            <pc:sldMk cId="68680273" sldId="2142532395"/>
            <ac:spMk id="18" creationId="{534C3077-CDBF-4AF7-9BDC-213801286609}"/>
          </ac:spMkLst>
        </pc:spChg>
        <pc:spChg chg="mod">
          <ac:chgData name="Daniel Margetic (SECURITY)" userId="ee2278a4-4fec-4cd0-81f2-44424f444fea" providerId="ADAL" clId="{14CC6835-ADD7-4780-AD6C-A7F04BC7050D}" dt="2023-11-11T00:28:12.432" v="579" actId="20577"/>
          <ac:spMkLst>
            <pc:docMk/>
            <pc:sldMk cId="68680273" sldId="2142532395"/>
            <ac:spMk id="22" creationId="{26EC3D75-A7AA-419E-954A-541DBD940CE3}"/>
          </ac:spMkLst>
        </pc:spChg>
        <pc:spChg chg="mod">
          <ac:chgData name="Daniel Margetic (SECURITY)" userId="ee2278a4-4fec-4cd0-81f2-44424f444fea" providerId="ADAL" clId="{14CC6835-ADD7-4780-AD6C-A7F04BC7050D}" dt="2023-11-11T00:28:12.438" v="580" actId="20577"/>
          <ac:spMkLst>
            <pc:docMk/>
            <pc:sldMk cId="68680273" sldId="2142532395"/>
            <ac:spMk id="25" creationId="{92D996AE-5E09-476E-81FB-22FA58980C80}"/>
          </ac:spMkLst>
        </pc:spChg>
        <pc:spChg chg="mod">
          <ac:chgData name="Daniel Margetic (SECURITY)" userId="ee2278a4-4fec-4cd0-81f2-44424f444fea" providerId="ADAL" clId="{14CC6835-ADD7-4780-AD6C-A7F04BC7050D}" dt="2023-11-11T00:28:12.460" v="586" actId="20577"/>
          <ac:spMkLst>
            <pc:docMk/>
            <pc:sldMk cId="68680273" sldId="2142532395"/>
            <ac:spMk id="41" creationId="{5F718C7C-8E6C-4F1F-880F-BE556A2A4FA1}"/>
          </ac:spMkLst>
        </pc:spChg>
        <pc:spChg chg="mod">
          <ac:chgData name="Daniel Margetic (SECURITY)" userId="ee2278a4-4fec-4cd0-81f2-44424f444fea" providerId="ADAL" clId="{14CC6835-ADD7-4780-AD6C-A7F04BC7050D}" dt="2023-11-11T00:28:12.465" v="587" actId="20577"/>
          <ac:spMkLst>
            <pc:docMk/>
            <pc:sldMk cId="68680273" sldId="2142532395"/>
            <ac:spMk id="43" creationId="{9A0E3318-F6C4-42EA-8925-F6A87532565D}"/>
          </ac:spMkLst>
        </pc:spChg>
        <pc:spChg chg="mod">
          <ac:chgData name="Daniel Margetic (SECURITY)" userId="ee2278a4-4fec-4cd0-81f2-44424f444fea" providerId="ADAL" clId="{14CC6835-ADD7-4780-AD6C-A7F04BC7050D}" dt="2023-11-11T00:28:12.482" v="593" actId="20577"/>
          <ac:spMkLst>
            <pc:docMk/>
            <pc:sldMk cId="68680273" sldId="2142532395"/>
            <ac:spMk id="47" creationId="{97A63E6B-1073-45D8-81B7-6FB833A473A3}"/>
          </ac:spMkLst>
        </pc:spChg>
        <pc:spChg chg="mod">
          <ac:chgData name="Daniel Margetic (SECURITY)" userId="ee2278a4-4fec-4cd0-81f2-44424f444fea" providerId="ADAL" clId="{14CC6835-ADD7-4780-AD6C-A7F04BC7050D}" dt="2023-11-11T00:28:12.487" v="594" actId="20577"/>
          <ac:spMkLst>
            <pc:docMk/>
            <pc:sldMk cId="68680273" sldId="2142532395"/>
            <ac:spMk id="49" creationId="{D8B9A33B-ADD7-4791-8FF2-6D7E50EF2C36}"/>
          </ac:spMkLst>
        </pc:spChg>
        <pc:spChg chg="mod">
          <ac:chgData name="Daniel Margetic (SECURITY)" userId="ee2278a4-4fec-4cd0-81f2-44424f444fea" providerId="ADAL" clId="{14CC6835-ADD7-4780-AD6C-A7F04BC7050D}" dt="2023-11-11T00:28:12.518" v="600" actId="20577"/>
          <ac:spMkLst>
            <pc:docMk/>
            <pc:sldMk cId="68680273" sldId="2142532395"/>
            <ac:spMk id="53" creationId="{DE4F2781-57BF-400E-9776-D0CB596ECA76}"/>
          </ac:spMkLst>
        </pc:spChg>
        <pc:spChg chg="mod">
          <ac:chgData name="Daniel Margetic (SECURITY)" userId="ee2278a4-4fec-4cd0-81f2-44424f444fea" providerId="ADAL" clId="{14CC6835-ADD7-4780-AD6C-A7F04BC7050D}" dt="2023-11-11T00:28:12.541" v="601" actId="20577"/>
          <ac:spMkLst>
            <pc:docMk/>
            <pc:sldMk cId="68680273" sldId="2142532395"/>
            <ac:spMk id="55" creationId="{89E44410-8F83-483F-AF65-068A8FA9E76C}"/>
          </ac:spMkLst>
        </pc:spChg>
        <pc:spChg chg="mod">
          <ac:chgData name="Daniel Margetic (SECURITY)" userId="ee2278a4-4fec-4cd0-81f2-44424f444fea" providerId="ADAL" clId="{14CC6835-ADD7-4780-AD6C-A7F04BC7050D}" dt="2023-11-11T00:28:12.565" v="607" actId="20577"/>
          <ac:spMkLst>
            <pc:docMk/>
            <pc:sldMk cId="68680273" sldId="2142532395"/>
            <ac:spMk id="59" creationId="{91C29F1C-4489-4EBD-A4B7-A32D7A563807}"/>
          </ac:spMkLst>
        </pc:spChg>
        <pc:spChg chg="mod">
          <ac:chgData name="Daniel Margetic (SECURITY)" userId="ee2278a4-4fec-4cd0-81f2-44424f444fea" providerId="ADAL" clId="{14CC6835-ADD7-4780-AD6C-A7F04BC7050D}" dt="2023-11-11T00:28:12.574" v="608" actId="20577"/>
          <ac:spMkLst>
            <pc:docMk/>
            <pc:sldMk cId="68680273" sldId="2142532395"/>
            <ac:spMk id="61" creationId="{89C2434E-16C4-48B5-AA76-0F387E7C12B5}"/>
          </ac:spMkLst>
        </pc:spChg>
        <pc:picChg chg="add mod">
          <ac:chgData name="Daniel Margetic (SECURITY)" userId="ee2278a4-4fec-4cd0-81f2-44424f444fea" providerId="ADAL" clId="{14CC6835-ADD7-4780-AD6C-A7F04BC7050D}" dt="2023-11-11T00:28:12.425" v="578"/>
          <ac:picMkLst>
            <pc:docMk/>
            <pc:sldMk cId="68680273" sldId="2142532395"/>
            <ac:picMk id="6" creationId="{397221ED-FEB0-79B8-0C1F-1A27BD626274}"/>
          </ac:picMkLst>
        </pc:picChg>
        <pc:picChg chg="add mod">
          <ac:chgData name="Daniel Margetic (SECURITY)" userId="ee2278a4-4fec-4cd0-81f2-44424f444fea" providerId="ADAL" clId="{14CC6835-ADD7-4780-AD6C-A7F04BC7050D}" dt="2023-11-11T00:28:12.453" v="585"/>
          <ac:picMkLst>
            <pc:docMk/>
            <pc:sldMk cId="68680273" sldId="2142532395"/>
            <ac:picMk id="24" creationId="{717D96D1-6727-F56C-D643-23BD3F24259E}"/>
          </ac:picMkLst>
        </pc:picChg>
        <pc:picChg chg="add mod">
          <ac:chgData name="Daniel Margetic (SECURITY)" userId="ee2278a4-4fec-4cd0-81f2-44424f444fea" providerId="ADAL" clId="{14CC6835-ADD7-4780-AD6C-A7F04BC7050D}" dt="2023-11-11T00:28:12.476" v="592"/>
          <ac:picMkLst>
            <pc:docMk/>
            <pc:sldMk cId="68680273" sldId="2142532395"/>
            <ac:picMk id="29" creationId="{235EDC0A-A57F-B1C2-18EB-75FEF58A0A1B}"/>
          </ac:picMkLst>
        </pc:picChg>
        <pc:picChg chg="add mod">
          <ac:chgData name="Daniel Margetic (SECURITY)" userId="ee2278a4-4fec-4cd0-81f2-44424f444fea" providerId="ADAL" clId="{14CC6835-ADD7-4780-AD6C-A7F04BC7050D}" dt="2023-11-11T00:28:12.508" v="599"/>
          <ac:picMkLst>
            <pc:docMk/>
            <pc:sldMk cId="68680273" sldId="2142532395"/>
            <ac:picMk id="31" creationId="{F5F94FC8-9AD0-637B-14CA-3232F9983641}"/>
          </ac:picMkLst>
        </pc:picChg>
        <pc:picChg chg="add mod">
          <ac:chgData name="Daniel Margetic (SECURITY)" userId="ee2278a4-4fec-4cd0-81f2-44424f444fea" providerId="ADAL" clId="{14CC6835-ADD7-4780-AD6C-A7F04BC7050D}" dt="2023-11-11T00:28:12.557" v="606"/>
          <ac:picMkLst>
            <pc:docMk/>
            <pc:sldMk cId="68680273" sldId="2142532395"/>
            <ac:picMk id="32" creationId="{BE30ACB9-A05B-6A71-DA04-D5ED378080AC}"/>
          </ac:picMkLst>
        </pc:picChg>
        <pc:picChg chg="add mod">
          <ac:chgData name="Daniel Margetic (SECURITY)" userId="ee2278a4-4fec-4cd0-81f2-44424f444fea" providerId="ADAL" clId="{14CC6835-ADD7-4780-AD6C-A7F04BC7050D}" dt="2023-11-11T00:28:12.585" v="613"/>
          <ac:picMkLst>
            <pc:docMk/>
            <pc:sldMk cId="68680273" sldId="2142532395"/>
            <ac:picMk id="34" creationId="{5E2830E7-619C-8071-083C-1ED058F6C385}"/>
          </ac:picMkLst>
        </pc:picChg>
        <pc:picChg chg="add mod">
          <ac:chgData name="Daniel Margetic (SECURITY)" userId="ee2278a4-4fec-4cd0-81f2-44424f444fea" providerId="ADAL" clId="{14CC6835-ADD7-4780-AD6C-A7F04BC7050D}" dt="2023-11-11T00:28:12.613" v="620"/>
          <ac:picMkLst>
            <pc:docMk/>
            <pc:sldMk cId="68680273" sldId="2142532395"/>
            <ac:picMk id="35" creationId="{D972D8A2-B022-0773-2E77-FE456BC9C3DD}"/>
          </ac:picMkLst>
        </pc:picChg>
        <pc:picChg chg="add mod">
          <ac:chgData name="Daniel Margetic (SECURITY)" userId="ee2278a4-4fec-4cd0-81f2-44424f444fea" providerId="ADAL" clId="{14CC6835-ADD7-4780-AD6C-A7F04BC7050D}" dt="2023-11-11T00:28:12.655" v="627"/>
          <ac:picMkLst>
            <pc:docMk/>
            <pc:sldMk cId="68680273" sldId="2142532395"/>
            <ac:picMk id="36" creationId="{FB6D1627-1897-A7D3-4EDD-66C7CC10BCF6}"/>
          </ac:picMkLst>
        </pc:picChg>
        <pc:cxnChg chg="mod">
          <ac:chgData name="Daniel Margetic (SECURITY)" userId="ee2278a4-4fec-4cd0-81f2-44424f444fea" providerId="ADAL" clId="{14CC6835-ADD7-4780-AD6C-A7F04BC7050D}" dt="2023-11-11T00:28:12.338" v="571"/>
          <ac:cxnSpMkLst>
            <pc:docMk/>
            <pc:sldMk cId="68680273"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3:05:26.099" v="1854" actId="47"/>
        <pc:sldMkLst>
          <pc:docMk/>
          <pc:sldMk cId="89013737" sldId="2142532395"/>
        </pc:sldMkLst>
        <pc:spChg chg="mod">
          <ac:chgData name="Daniel Margetic (SECURITY)" userId="ee2278a4-4fec-4cd0-81f2-44424f444fea" providerId="ADAL" clId="{14CC6835-ADD7-4780-AD6C-A7F04BC7050D}" dt="2023-11-16T13:00:02.283" v="1840" actId="20577"/>
          <ac:spMkLst>
            <pc:docMk/>
            <pc:sldMk cId="89013737" sldId="2142532395"/>
            <ac:spMk id="3" creationId="{02A2312C-B6C0-45C8-BA07-32B020802FF8}"/>
          </ac:spMkLst>
        </pc:spChg>
        <pc:spChg chg="mod">
          <ac:chgData name="Daniel Margetic (SECURITY)" userId="ee2278a4-4fec-4cd0-81f2-44424f444fea" providerId="ADAL" clId="{14CC6835-ADD7-4780-AD6C-A7F04BC7050D}" dt="2023-11-16T13:00:02.311" v="1841" actId="20577"/>
          <ac:spMkLst>
            <pc:docMk/>
            <pc:sldMk cId="89013737" sldId="2142532395"/>
            <ac:spMk id="5" creationId="{449B3142-8E14-463C-9568-B853FC4E00D8}"/>
          </ac:spMkLst>
        </pc:spChg>
        <pc:spChg chg="mod">
          <ac:chgData name="Daniel Margetic (SECURITY)" userId="ee2278a4-4fec-4cd0-81f2-44424f444fea" providerId="ADAL" clId="{14CC6835-ADD7-4780-AD6C-A7F04BC7050D}" dt="2023-11-16T12:59:05.443" v="1794" actId="20577"/>
          <ac:spMkLst>
            <pc:docMk/>
            <pc:sldMk cId="89013737" sldId="2142532395"/>
            <ac:spMk id="8" creationId="{3E3E86A1-51F0-4ACE-9110-65C339009DC5}"/>
          </ac:spMkLst>
        </pc:spChg>
        <pc:spChg chg="mod">
          <ac:chgData name="Daniel Margetic (SECURITY)" userId="ee2278a4-4fec-4cd0-81f2-44424f444fea" providerId="ADAL" clId="{14CC6835-ADD7-4780-AD6C-A7F04BC7050D}" dt="2023-11-16T12:59:05.480" v="1795" actId="20577"/>
          <ac:spMkLst>
            <pc:docMk/>
            <pc:sldMk cId="89013737" sldId="2142532395"/>
            <ac:spMk id="9" creationId="{03055892-809B-4369-8DC3-837607F92822}"/>
          </ac:spMkLst>
        </pc:spChg>
        <pc:spChg chg="mod">
          <ac:chgData name="Daniel Margetic (SECURITY)" userId="ee2278a4-4fec-4cd0-81f2-44424f444fea" providerId="ADAL" clId="{14CC6835-ADD7-4780-AD6C-A7F04BC7050D}" dt="2023-11-16T13:00:03.234" v="1847" actId="20577"/>
          <ac:spMkLst>
            <pc:docMk/>
            <pc:sldMk cId="89013737" sldId="2142532395"/>
            <ac:spMk id="12" creationId="{BF878C93-8775-4329-AC41-FB6E5F1F9E5D}"/>
          </ac:spMkLst>
        </pc:spChg>
        <pc:spChg chg="mod">
          <ac:chgData name="Daniel Margetic (SECURITY)" userId="ee2278a4-4fec-4cd0-81f2-44424f444fea" providerId="ADAL" clId="{14CC6835-ADD7-4780-AD6C-A7F04BC7050D}" dt="2023-11-16T13:00:03.281" v="1848" actId="20577"/>
          <ac:spMkLst>
            <pc:docMk/>
            <pc:sldMk cId="89013737" sldId="2142532395"/>
            <ac:spMk id="13" creationId="{DEACA864-3795-4B65-93F0-66CF1A79BB5F}"/>
          </ac:spMkLst>
        </pc:spChg>
        <pc:spChg chg="mod">
          <ac:chgData name="Daniel Margetic (SECURITY)" userId="ee2278a4-4fec-4cd0-81f2-44424f444fea" providerId="ADAL" clId="{14CC6835-ADD7-4780-AD6C-A7F04BC7050D}" dt="2023-11-16T12:59:05.521" v="1798" actId="20577"/>
          <ac:spMkLst>
            <pc:docMk/>
            <pc:sldMk cId="89013737" sldId="2142532395"/>
            <ac:spMk id="16" creationId="{8FAEC4C6-4999-49FA-9A20-D5286ACF228D}"/>
          </ac:spMkLst>
        </pc:spChg>
        <pc:spChg chg="mod">
          <ac:chgData name="Daniel Margetic (SECURITY)" userId="ee2278a4-4fec-4cd0-81f2-44424f444fea" providerId="ADAL" clId="{14CC6835-ADD7-4780-AD6C-A7F04BC7050D}" dt="2023-11-16T12:59:05.528" v="1799" actId="20577"/>
          <ac:spMkLst>
            <pc:docMk/>
            <pc:sldMk cId="89013737" sldId="2142532395"/>
            <ac:spMk id="18" creationId="{534C3077-CDBF-4AF7-9BDC-213801286609}"/>
          </ac:spMkLst>
        </pc:spChg>
        <pc:spChg chg="mod">
          <ac:chgData name="Daniel Margetic (SECURITY)" userId="ee2278a4-4fec-4cd0-81f2-44424f444fea" providerId="ADAL" clId="{14CC6835-ADD7-4780-AD6C-A7F04BC7050D}" dt="2023-11-16T12:59:10.129" v="1805" actId="20577"/>
          <ac:spMkLst>
            <pc:docMk/>
            <pc:sldMk cId="89013737" sldId="2142532395"/>
            <ac:spMk id="22" creationId="{26EC3D75-A7AA-419E-954A-541DBD940CE3}"/>
          </ac:spMkLst>
        </pc:spChg>
        <pc:spChg chg="mod">
          <ac:chgData name="Daniel Margetic (SECURITY)" userId="ee2278a4-4fec-4cd0-81f2-44424f444fea" providerId="ADAL" clId="{14CC6835-ADD7-4780-AD6C-A7F04BC7050D}" dt="2023-11-16T12:59:10.156" v="1806" actId="20577"/>
          <ac:spMkLst>
            <pc:docMk/>
            <pc:sldMk cId="89013737" sldId="2142532395"/>
            <ac:spMk id="25" creationId="{92D996AE-5E09-476E-81FB-22FA58980C80}"/>
          </ac:spMkLst>
        </pc:spChg>
        <pc:spChg chg="mod">
          <ac:chgData name="Daniel Margetic (SECURITY)" userId="ee2278a4-4fec-4cd0-81f2-44424f444fea" providerId="ADAL" clId="{14CC6835-ADD7-4780-AD6C-A7F04BC7050D}" dt="2023-11-16T12:59:54.451" v="1812" actId="20577"/>
          <ac:spMkLst>
            <pc:docMk/>
            <pc:sldMk cId="89013737" sldId="2142532395"/>
            <ac:spMk id="41" creationId="{5F718C7C-8E6C-4F1F-880F-BE556A2A4FA1}"/>
          </ac:spMkLst>
        </pc:spChg>
        <pc:spChg chg="mod">
          <ac:chgData name="Daniel Margetic (SECURITY)" userId="ee2278a4-4fec-4cd0-81f2-44424f444fea" providerId="ADAL" clId="{14CC6835-ADD7-4780-AD6C-A7F04BC7050D}" dt="2023-11-16T12:59:54.479" v="1813" actId="20577"/>
          <ac:spMkLst>
            <pc:docMk/>
            <pc:sldMk cId="89013737" sldId="2142532395"/>
            <ac:spMk id="43" creationId="{9A0E3318-F6C4-42EA-8925-F6A87532565D}"/>
          </ac:spMkLst>
        </pc:spChg>
        <pc:spChg chg="mod">
          <ac:chgData name="Daniel Margetic (SECURITY)" userId="ee2278a4-4fec-4cd0-81f2-44424f444fea" providerId="ADAL" clId="{14CC6835-ADD7-4780-AD6C-A7F04BC7050D}" dt="2023-11-16T12:59:59.349" v="1819" actId="20577"/>
          <ac:spMkLst>
            <pc:docMk/>
            <pc:sldMk cId="89013737" sldId="2142532395"/>
            <ac:spMk id="47" creationId="{97A63E6B-1073-45D8-81B7-6FB833A473A3}"/>
          </ac:spMkLst>
        </pc:spChg>
        <pc:spChg chg="mod">
          <ac:chgData name="Daniel Margetic (SECURITY)" userId="ee2278a4-4fec-4cd0-81f2-44424f444fea" providerId="ADAL" clId="{14CC6835-ADD7-4780-AD6C-A7F04BC7050D}" dt="2023-11-16T12:59:59.377" v="1820" actId="20577"/>
          <ac:spMkLst>
            <pc:docMk/>
            <pc:sldMk cId="89013737" sldId="2142532395"/>
            <ac:spMk id="49" creationId="{D8B9A33B-ADD7-4791-8FF2-6D7E50EF2C36}"/>
          </ac:spMkLst>
        </pc:spChg>
        <pc:spChg chg="mod">
          <ac:chgData name="Daniel Margetic (SECURITY)" userId="ee2278a4-4fec-4cd0-81f2-44424f444fea" providerId="ADAL" clId="{14CC6835-ADD7-4780-AD6C-A7F04BC7050D}" dt="2023-11-16T13:00:00.350" v="1826" actId="20577"/>
          <ac:spMkLst>
            <pc:docMk/>
            <pc:sldMk cId="89013737" sldId="2142532395"/>
            <ac:spMk id="53" creationId="{DE4F2781-57BF-400E-9776-D0CB596ECA76}"/>
          </ac:spMkLst>
        </pc:spChg>
        <pc:spChg chg="mod">
          <ac:chgData name="Daniel Margetic (SECURITY)" userId="ee2278a4-4fec-4cd0-81f2-44424f444fea" providerId="ADAL" clId="{14CC6835-ADD7-4780-AD6C-A7F04BC7050D}" dt="2023-11-16T13:00:00.376" v="1827" actId="20577"/>
          <ac:spMkLst>
            <pc:docMk/>
            <pc:sldMk cId="89013737" sldId="2142532395"/>
            <ac:spMk id="55" creationId="{89E44410-8F83-483F-AF65-068A8FA9E76C}"/>
          </ac:spMkLst>
        </pc:spChg>
        <pc:spChg chg="mod">
          <ac:chgData name="Daniel Margetic (SECURITY)" userId="ee2278a4-4fec-4cd0-81f2-44424f444fea" providerId="ADAL" clId="{14CC6835-ADD7-4780-AD6C-A7F04BC7050D}" dt="2023-11-16T13:00:01.333" v="1833" actId="20577"/>
          <ac:spMkLst>
            <pc:docMk/>
            <pc:sldMk cId="89013737" sldId="2142532395"/>
            <ac:spMk id="59" creationId="{91C29F1C-4489-4EBD-A4B7-A32D7A563807}"/>
          </ac:spMkLst>
        </pc:spChg>
        <pc:spChg chg="mod">
          <ac:chgData name="Daniel Margetic (SECURITY)" userId="ee2278a4-4fec-4cd0-81f2-44424f444fea" providerId="ADAL" clId="{14CC6835-ADD7-4780-AD6C-A7F04BC7050D}" dt="2023-11-16T13:00:01.358" v="1834" actId="20577"/>
          <ac:spMkLst>
            <pc:docMk/>
            <pc:sldMk cId="89013737" sldId="2142532395"/>
            <ac:spMk id="61" creationId="{89C2434E-16C4-48B5-AA76-0F387E7C12B5}"/>
          </ac:spMkLst>
        </pc:spChg>
        <pc:picChg chg="add mod">
          <ac:chgData name="Daniel Margetic (SECURITY)" userId="ee2278a4-4fec-4cd0-81f2-44424f444fea" providerId="ADAL" clId="{14CC6835-ADD7-4780-AD6C-A7F04BC7050D}" dt="2023-11-16T12:59:05.545" v="1804"/>
          <ac:picMkLst>
            <pc:docMk/>
            <pc:sldMk cId="89013737" sldId="2142532395"/>
            <ac:picMk id="32" creationId="{8FF187FA-FA24-E655-5E57-F742AD098FEA}"/>
          </ac:picMkLst>
        </pc:picChg>
        <pc:picChg chg="add mod">
          <ac:chgData name="Daniel Margetic (SECURITY)" userId="ee2278a4-4fec-4cd0-81f2-44424f444fea" providerId="ADAL" clId="{14CC6835-ADD7-4780-AD6C-A7F04BC7050D}" dt="2023-11-16T12:59:10.165" v="1811"/>
          <ac:picMkLst>
            <pc:docMk/>
            <pc:sldMk cId="89013737" sldId="2142532395"/>
            <ac:picMk id="34" creationId="{001A975D-2F05-87A2-A45B-A0AA3ECC57A1}"/>
          </ac:picMkLst>
        </pc:picChg>
        <pc:picChg chg="add mod">
          <ac:chgData name="Daniel Margetic (SECURITY)" userId="ee2278a4-4fec-4cd0-81f2-44424f444fea" providerId="ADAL" clId="{14CC6835-ADD7-4780-AD6C-A7F04BC7050D}" dt="2023-11-16T12:59:54.492" v="1818"/>
          <ac:picMkLst>
            <pc:docMk/>
            <pc:sldMk cId="89013737" sldId="2142532395"/>
            <ac:picMk id="35" creationId="{057F9C0F-7982-3B54-88BF-1397BAF54379}"/>
          </ac:picMkLst>
        </pc:picChg>
        <pc:picChg chg="add mod">
          <ac:chgData name="Daniel Margetic (SECURITY)" userId="ee2278a4-4fec-4cd0-81f2-44424f444fea" providerId="ADAL" clId="{14CC6835-ADD7-4780-AD6C-A7F04BC7050D}" dt="2023-11-16T12:59:59.387" v="1825"/>
          <ac:picMkLst>
            <pc:docMk/>
            <pc:sldMk cId="89013737" sldId="2142532395"/>
            <ac:picMk id="36" creationId="{504E8715-063E-0830-13AC-9CC002E1A2EA}"/>
          </ac:picMkLst>
        </pc:picChg>
        <pc:picChg chg="add mod">
          <ac:chgData name="Daniel Margetic (SECURITY)" userId="ee2278a4-4fec-4cd0-81f2-44424f444fea" providerId="ADAL" clId="{14CC6835-ADD7-4780-AD6C-A7F04BC7050D}" dt="2023-11-16T13:00:00.386" v="1832"/>
          <ac:picMkLst>
            <pc:docMk/>
            <pc:sldMk cId="89013737" sldId="2142532395"/>
            <ac:picMk id="37" creationId="{270B8F13-6BFE-A5FC-64AF-0860F61E096A}"/>
          </ac:picMkLst>
        </pc:picChg>
        <pc:picChg chg="add mod">
          <ac:chgData name="Daniel Margetic (SECURITY)" userId="ee2278a4-4fec-4cd0-81f2-44424f444fea" providerId="ADAL" clId="{14CC6835-ADD7-4780-AD6C-A7F04BC7050D}" dt="2023-11-16T13:00:01.370" v="1839"/>
          <ac:picMkLst>
            <pc:docMk/>
            <pc:sldMk cId="89013737" sldId="2142532395"/>
            <ac:picMk id="38" creationId="{177B7D28-3E90-932B-F490-6B1063EB40E7}"/>
          </ac:picMkLst>
        </pc:picChg>
        <pc:picChg chg="add mod">
          <ac:chgData name="Daniel Margetic (SECURITY)" userId="ee2278a4-4fec-4cd0-81f2-44424f444fea" providerId="ADAL" clId="{14CC6835-ADD7-4780-AD6C-A7F04BC7050D}" dt="2023-11-16T13:00:02.322" v="1846"/>
          <ac:picMkLst>
            <pc:docMk/>
            <pc:sldMk cId="89013737" sldId="2142532395"/>
            <ac:picMk id="39" creationId="{E16D3C9E-BB0C-D067-7BAC-63F0340A6734}"/>
          </ac:picMkLst>
        </pc:picChg>
        <pc:picChg chg="add mod">
          <ac:chgData name="Daniel Margetic (SECURITY)" userId="ee2278a4-4fec-4cd0-81f2-44424f444fea" providerId="ADAL" clId="{14CC6835-ADD7-4780-AD6C-A7F04BC7050D}" dt="2023-11-16T13:00:03.294" v="1853"/>
          <ac:picMkLst>
            <pc:docMk/>
            <pc:sldMk cId="89013737" sldId="2142532395"/>
            <ac:picMk id="40" creationId="{B0EDD5BC-0C46-397D-120B-79E1B17B1B94}"/>
          </ac:picMkLst>
        </pc:picChg>
        <pc:cxnChg chg="mod">
          <ac:chgData name="Daniel Margetic (SECURITY)" userId="ee2278a4-4fec-4cd0-81f2-44424f444fea" providerId="ADAL" clId="{14CC6835-ADD7-4780-AD6C-A7F04BC7050D}" dt="2023-11-16T12:59:05.490" v="1797"/>
          <ac:cxnSpMkLst>
            <pc:docMk/>
            <pc:sldMk cId="89013737"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0T23:12:01.348" v="68" actId="47"/>
        <pc:sldMkLst>
          <pc:docMk/>
          <pc:sldMk cId="98864253" sldId="2142532395"/>
        </pc:sldMkLst>
        <pc:spChg chg="mod">
          <ac:chgData name="Daniel Margetic (SECURITY)" userId="ee2278a4-4fec-4cd0-81f2-44424f444fea" providerId="ADAL" clId="{14CC6835-ADD7-4780-AD6C-A7F04BC7050D}" dt="2023-11-10T23:05:57.242" v="54" actId="20577"/>
          <ac:spMkLst>
            <pc:docMk/>
            <pc:sldMk cId="98864253" sldId="2142532395"/>
            <ac:spMk id="3" creationId="{02A2312C-B6C0-45C8-BA07-32B020802FF8}"/>
          </ac:spMkLst>
        </pc:spChg>
        <pc:spChg chg="mod">
          <ac:chgData name="Daniel Margetic (SECURITY)" userId="ee2278a4-4fec-4cd0-81f2-44424f444fea" providerId="ADAL" clId="{14CC6835-ADD7-4780-AD6C-A7F04BC7050D}" dt="2023-11-10T23:05:57.251" v="55" actId="20577"/>
          <ac:spMkLst>
            <pc:docMk/>
            <pc:sldMk cId="98864253" sldId="2142532395"/>
            <ac:spMk id="5" creationId="{449B3142-8E14-463C-9568-B853FC4E00D8}"/>
          </ac:spMkLst>
        </pc:spChg>
        <pc:spChg chg="mod">
          <ac:chgData name="Daniel Margetic (SECURITY)" userId="ee2278a4-4fec-4cd0-81f2-44424f444fea" providerId="ADAL" clId="{14CC6835-ADD7-4780-AD6C-A7F04BC7050D}" dt="2023-11-10T23:05:56.860" v="8" actId="20577"/>
          <ac:spMkLst>
            <pc:docMk/>
            <pc:sldMk cId="98864253" sldId="2142532395"/>
            <ac:spMk id="8" creationId="{3E3E86A1-51F0-4ACE-9110-65C339009DC5}"/>
          </ac:spMkLst>
        </pc:spChg>
        <pc:spChg chg="mod">
          <ac:chgData name="Daniel Margetic (SECURITY)" userId="ee2278a4-4fec-4cd0-81f2-44424f444fea" providerId="ADAL" clId="{14CC6835-ADD7-4780-AD6C-A7F04BC7050D}" dt="2023-11-10T23:05:56.876" v="9" actId="20577"/>
          <ac:spMkLst>
            <pc:docMk/>
            <pc:sldMk cId="98864253" sldId="2142532395"/>
            <ac:spMk id="9" creationId="{03055892-809B-4369-8DC3-837607F92822}"/>
          </ac:spMkLst>
        </pc:spChg>
        <pc:spChg chg="mod">
          <ac:chgData name="Daniel Margetic (SECURITY)" userId="ee2278a4-4fec-4cd0-81f2-44424f444fea" providerId="ADAL" clId="{14CC6835-ADD7-4780-AD6C-A7F04BC7050D}" dt="2023-11-10T23:05:57.301" v="61" actId="20577"/>
          <ac:spMkLst>
            <pc:docMk/>
            <pc:sldMk cId="98864253" sldId="2142532395"/>
            <ac:spMk id="12" creationId="{BF878C93-8775-4329-AC41-FB6E5F1F9E5D}"/>
          </ac:spMkLst>
        </pc:spChg>
        <pc:spChg chg="mod">
          <ac:chgData name="Daniel Margetic (SECURITY)" userId="ee2278a4-4fec-4cd0-81f2-44424f444fea" providerId="ADAL" clId="{14CC6835-ADD7-4780-AD6C-A7F04BC7050D}" dt="2023-11-10T23:05:57.307" v="62" actId="20577"/>
          <ac:spMkLst>
            <pc:docMk/>
            <pc:sldMk cId="98864253" sldId="2142532395"/>
            <ac:spMk id="13" creationId="{DEACA864-3795-4B65-93F0-66CF1A79BB5F}"/>
          </ac:spMkLst>
        </pc:spChg>
        <pc:spChg chg="mod">
          <ac:chgData name="Daniel Margetic (SECURITY)" userId="ee2278a4-4fec-4cd0-81f2-44424f444fea" providerId="ADAL" clId="{14CC6835-ADD7-4780-AD6C-A7F04BC7050D}" dt="2023-11-10T23:05:56.947" v="12" actId="20577"/>
          <ac:spMkLst>
            <pc:docMk/>
            <pc:sldMk cId="98864253" sldId="2142532395"/>
            <ac:spMk id="16" creationId="{8FAEC4C6-4999-49FA-9A20-D5286ACF228D}"/>
          </ac:spMkLst>
        </pc:spChg>
        <pc:spChg chg="mod">
          <ac:chgData name="Daniel Margetic (SECURITY)" userId="ee2278a4-4fec-4cd0-81f2-44424f444fea" providerId="ADAL" clId="{14CC6835-ADD7-4780-AD6C-A7F04BC7050D}" dt="2023-11-10T23:05:56.963" v="13" actId="20577"/>
          <ac:spMkLst>
            <pc:docMk/>
            <pc:sldMk cId="98864253" sldId="2142532395"/>
            <ac:spMk id="18" creationId="{534C3077-CDBF-4AF7-9BDC-213801286609}"/>
          </ac:spMkLst>
        </pc:spChg>
        <pc:spChg chg="mod">
          <ac:chgData name="Daniel Margetic (SECURITY)" userId="ee2278a4-4fec-4cd0-81f2-44424f444fea" providerId="ADAL" clId="{14CC6835-ADD7-4780-AD6C-A7F04BC7050D}" dt="2023-11-10T23:05:57.010" v="19" actId="20577"/>
          <ac:spMkLst>
            <pc:docMk/>
            <pc:sldMk cId="98864253" sldId="2142532395"/>
            <ac:spMk id="22" creationId="{26EC3D75-A7AA-419E-954A-541DBD940CE3}"/>
          </ac:spMkLst>
        </pc:spChg>
        <pc:spChg chg="mod">
          <ac:chgData name="Daniel Margetic (SECURITY)" userId="ee2278a4-4fec-4cd0-81f2-44424f444fea" providerId="ADAL" clId="{14CC6835-ADD7-4780-AD6C-A7F04BC7050D}" dt="2023-11-10T23:05:57.025" v="20" actId="20577"/>
          <ac:spMkLst>
            <pc:docMk/>
            <pc:sldMk cId="98864253" sldId="2142532395"/>
            <ac:spMk id="25" creationId="{92D996AE-5E09-476E-81FB-22FA58980C80}"/>
          </ac:spMkLst>
        </pc:spChg>
        <pc:spChg chg="mod">
          <ac:chgData name="Daniel Margetic (SECURITY)" userId="ee2278a4-4fec-4cd0-81f2-44424f444fea" providerId="ADAL" clId="{14CC6835-ADD7-4780-AD6C-A7F04BC7050D}" dt="2023-11-10T23:05:57.057" v="26" actId="20577"/>
          <ac:spMkLst>
            <pc:docMk/>
            <pc:sldMk cId="98864253" sldId="2142532395"/>
            <ac:spMk id="41" creationId="{5F718C7C-8E6C-4F1F-880F-BE556A2A4FA1}"/>
          </ac:spMkLst>
        </pc:spChg>
        <pc:spChg chg="mod">
          <ac:chgData name="Daniel Margetic (SECURITY)" userId="ee2278a4-4fec-4cd0-81f2-44424f444fea" providerId="ADAL" clId="{14CC6835-ADD7-4780-AD6C-A7F04BC7050D}" dt="2023-11-10T23:05:57.070" v="27" actId="20577"/>
          <ac:spMkLst>
            <pc:docMk/>
            <pc:sldMk cId="98864253" sldId="2142532395"/>
            <ac:spMk id="43" creationId="{9A0E3318-F6C4-42EA-8925-F6A87532565D}"/>
          </ac:spMkLst>
        </pc:spChg>
        <pc:spChg chg="mod">
          <ac:chgData name="Daniel Margetic (SECURITY)" userId="ee2278a4-4fec-4cd0-81f2-44424f444fea" providerId="ADAL" clId="{14CC6835-ADD7-4780-AD6C-A7F04BC7050D}" dt="2023-11-10T23:05:57.109" v="33" actId="20577"/>
          <ac:spMkLst>
            <pc:docMk/>
            <pc:sldMk cId="98864253" sldId="2142532395"/>
            <ac:spMk id="47" creationId="{97A63E6B-1073-45D8-81B7-6FB833A473A3}"/>
          </ac:spMkLst>
        </pc:spChg>
        <pc:spChg chg="mod">
          <ac:chgData name="Daniel Margetic (SECURITY)" userId="ee2278a4-4fec-4cd0-81f2-44424f444fea" providerId="ADAL" clId="{14CC6835-ADD7-4780-AD6C-A7F04BC7050D}" dt="2023-11-10T23:05:57.123" v="34" actId="20577"/>
          <ac:spMkLst>
            <pc:docMk/>
            <pc:sldMk cId="98864253" sldId="2142532395"/>
            <ac:spMk id="49" creationId="{D8B9A33B-ADD7-4791-8FF2-6D7E50EF2C36}"/>
          </ac:spMkLst>
        </pc:spChg>
        <pc:spChg chg="mod">
          <ac:chgData name="Daniel Margetic (SECURITY)" userId="ee2278a4-4fec-4cd0-81f2-44424f444fea" providerId="ADAL" clId="{14CC6835-ADD7-4780-AD6C-A7F04BC7050D}" dt="2023-11-10T23:05:57.169" v="40" actId="20577"/>
          <ac:spMkLst>
            <pc:docMk/>
            <pc:sldMk cId="98864253" sldId="2142532395"/>
            <ac:spMk id="53" creationId="{DE4F2781-57BF-400E-9776-D0CB596ECA76}"/>
          </ac:spMkLst>
        </pc:spChg>
        <pc:spChg chg="mod">
          <ac:chgData name="Daniel Margetic (SECURITY)" userId="ee2278a4-4fec-4cd0-81f2-44424f444fea" providerId="ADAL" clId="{14CC6835-ADD7-4780-AD6C-A7F04BC7050D}" dt="2023-11-10T23:05:57.180" v="41" actId="20577"/>
          <ac:spMkLst>
            <pc:docMk/>
            <pc:sldMk cId="98864253" sldId="2142532395"/>
            <ac:spMk id="55" creationId="{89E44410-8F83-483F-AF65-068A8FA9E76C}"/>
          </ac:spMkLst>
        </pc:spChg>
        <pc:spChg chg="mod">
          <ac:chgData name="Daniel Margetic (SECURITY)" userId="ee2278a4-4fec-4cd0-81f2-44424f444fea" providerId="ADAL" clId="{14CC6835-ADD7-4780-AD6C-A7F04BC7050D}" dt="2023-11-10T23:05:57.208" v="47" actId="20577"/>
          <ac:spMkLst>
            <pc:docMk/>
            <pc:sldMk cId="98864253" sldId="2142532395"/>
            <ac:spMk id="59" creationId="{91C29F1C-4489-4EBD-A4B7-A32D7A563807}"/>
          </ac:spMkLst>
        </pc:spChg>
        <pc:spChg chg="mod">
          <ac:chgData name="Daniel Margetic (SECURITY)" userId="ee2278a4-4fec-4cd0-81f2-44424f444fea" providerId="ADAL" clId="{14CC6835-ADD7-4780-AD6C-A7F04BC7050D}" dt="2023-11-10T23:05:57.218" v="48" actId="20577"/>
          <ac:spMkLst>
            <pc:docMk/>
            <pc:sldMk cId="98864253" sldId="2142532395"/>
            <ac:spMk id="61" creationId="{89C2434E-16C4-48B5-AA76-0F387E7C12B5}"/>
          </ac:spMkLst>
        </pc:spChg>
        <pc:picChg chg="add mod">
          <ac:chgData name="Daniel Margetic (SECURITY)" userId="ee2278a4-4fec-4cd0-81f2-44424f444fea" providerId="ADAL" clId="{14CC6835-ADD7-4780-AD6C-A7F04BC7050D}" dt="2023-11-10T23:05:56.995" v="18"/>
          <ac:picMkLst>
            <pc:docMk/>
            <pc:sldMk cId="98864253" sldId="2142532395"/>
            <ac:picMk id="6" creationId="{E1406894-B9D6-5270-2EC5-964DAB2B34AB}"/>
          </ac:picMkLst>
        </pc:picChg>
        <pc:picChg chg="add mod">
          <ac:chgData name="Daniel Margetic (SECURITY)" userId="ee2278a4-4fec-4cd0-81f2-44424f444fea" providerId="ADAL" clId="{14CC6835-ADD7-4780-AD6C-A7F04BC7050D}" dt="2023-11-10T23:05:57.045" v="25"/>
          <ac:picMkLst>
            <pc:docMk/>
            <pc:sldMk cId="98864253" sldId="2142532395"/>
            <ac:picMk id="24" creationId="{3071E41A-699B-97D8-0FE1-B4EB5FF018CB}"/>
          </ac:picMkLst>
        </pc:picChg>
        <pc:picChg chg="add mod">
          <ac:chgData name="Daniel Margetic (SECURITY)" userId="ee2278a4-4fec-4cd0-81f2-44424f444fea" providerId="ADAL" clId="{14CC6835-ADD7-4780-AD6C-A7F04BC7050D}" dt="2023-11-10T23:05:57.093" v="32"/>
          <ac:picMkLst>
            <pc:docMk/>
            <pc:sldMk cId="98864253" sldId="2142532395"/>
            <ac:picMk id="29" creationId="{F7A963FD-BD18-14AB-A0AA-A873A31AA445}"/>
          </ac:picMkLst>
        </pc:picChg>
        <pc:picChg chg="add mod">
          <ac:chgData name="Daniel Margetic (SECURITY)" userId="ee2278a4-4fec-4cd0-81f2-44424f444fea" providerId="ADAL" clId="{14CC6835-ADD7-4780-AD6C-A7F04BC7050D}" dt="2023-11-10T23:05:57.147" v="39"/>
          <ac:picMkLst>
            <pc:docMk/>
            <pc:sldMk cId="98864253" sldId="2142532395"/>
            <ac:picMk id="31" creationId="{BD5C510B-63FD-81E7-E70F-76575753DA0E}"/>
          </ac:picMkLst>
        </pc:picChg>
        <pc:picChg chg="add mod">
          <ac:chgData name="Daniel Margetic (SECURITY)" userId="ee2278a4-4fec-4cd0-81f2-44424f444fea" providerId="ADAL" clId="{14CC6835-ADD7-4780-AD6C-A7F04BC7050D}" dt="2023-11-10T23:05:57.199" v="46"/>
          <ac:picMkLst>
            <pc:docMk/>
            <pc:sldMk cId="98864253" sldId="2142532395"/>
            <ac:picMk id="32" creationId="{5B429DC5-AF67-9FA3-5AB1-CF442F1A4C13}"/>
          </ac:picMkLst>
        </pc:picChg>
        <pc:picChg chg="add mod">
          <ac:chgData name="Daniel Margetic (SECURITY)" userId="ee2278a4-4fec-4cd0-81f2-44424f444fea" providerId="ADAL" clId="{14CC6835-ADD7-4780-AD6C-A7F04BC7050D}" dt="2023-11-10T23:05:57.234" v="53"/>
          <ac:picMkLst>
            <pc:docMk/>
            <pc:sldMk cId="98864253" sldId="2142532395"/>
            <ac:picMk id="34" creationId="{2E3C97EB-3A11-033C-216F-BA1450D311BD}"/>
          </ac:picMkLst>
        </pc:picChg>
        <pc:picChg chg="add mod">
          <ac:chgData name="Daniel Margetic (SECURITY)" userId="ee2278a4-4fec-4cd0-81f2-44424f444fea" providerId="ADAL" clId="{14CC6835-ADD7-4780-AD6C-A7F04BC7050D}" dt="2023-11-10T23:05:57.268" v="60"/>
          <ac:picMkLst>
            <pc:docMk/>
            <pc:sldMk cId="98864253" sldId="2142532395"/>
            <ac:picMk id="35" creationId="{D8143310-9298-0289-3AA8-26DF51578828}"/>
          </ac:picMkLst>
        </pc:picChg>
        <pc:picChg chg="add mod">
          <ac:chgData name="Daniel Margetic (SECURITY)" userId="ee2278a4-4fec-4cd0-81f2-44424f444fea" providerId="ADAL" clId="{14CC6835-ADD7-4780-AD6C-A7F04BC7050D}" dt="2023-11-10T23:05:57.323" v="67"/>
          <ac:picMkLst>
            <pc:docMk/>
            <pc:sldMk cId="98864253" sldId="2142532395"/>
            <ac:picMk id="36" creationId="{C2BA249F-5E88-83FC-0617-B114F305BD8C}"/>
          </ac:picMkLst>
        </pc:picChg>
        <pc:cxnChg chg="mod">
          <ac:chgData name="Daniel Margetic (SECURITY)" userId="ee2278a4-4fec-4cd0-81f2-44424f444fea" providerId="ADAL" clId="{14CC6835-ADD7-4780-AD6C-A7F04BC7050D}" dt="2023-11-10T23:05:56.883" v="11"/>
          <ac:cxnSpMkLst>
            <pc:docMk/>
            <pc:sldMk cId="98864253"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8:56:09.023" v="2510" actId="47"/>
        <pc:sldMkLst>
          <pc:docMk/>
          <pc:sldMk cId="205346720" sldId="2142532395"/>
        </pc:sldMkLst>
        <pc:spChg chg="mod">
          <ac:chgData name="Daniel Margetic (SECURITY)" userId="ee2278a4-4fec-4cd0-81f2-44424f444fea" providerId="ADAL" clId="{14CC6835-ADD7-4780-AD6C-A7F04BC7050D}" dt="2023-11-16T18:55:07.469" v="2475" actId="20577"/>
          <ac:spMkLst>
            <pc:docMk/>
            <pc:sldMk cId="205346720" sldId="2142532395"/>
            <ac:spMk id="3" creationId="{02A2312C-B6C0-45C8-BA07-32B020802FF8}"/>
          </ac:spMkLst>
        </pc:spChg>
        <pc:spChg chg="mod">
          <ac:chgData name="Daniel Margetic (SECURITY)" userId="ee2278a4-4fec-4cd0-81f2-44424f444fea" providerId="ADAL" clId="{14CC6835-ADD7-4780-AD6C-A7F04BC7050D}" dt="2023-11-16T18:55:07.496" v="2476" actId="20577"/>
          <ac:spMkLst>
            <pc:docMk/>
            <pc:sldMk cId="205346720" sldId="2142532395"/>
            <ac:spMk id="5" creationId="{449B3142-8E14-463C-9568-B853FC4E00D8}"/>
          </ac:spMkLst>
        </pc:spChg>
        <pc:spChg chg="mod">
          <ac:chgData name="Daniel Margetic (SECURITY)" userId="ee2278a4-4fec-4cd0-81f2-44424f444fea" providerId="ADAL" clId="{14CC6835-ADD7-4780-AD6C-A7F04BC7050D}" dt="2023-11-16T18:53:19.070" v="2429" actId="20577"/>
          <ac:spMkLst>
            <pc:docMk/>
            <pc:sldMk cId="205346720" sldId="2142532395"/>
            <ac:spMk id="8" creationId="{3E3E86A1-51F0-4ACE-9110-65C339009DC5}"/>
          </ac:spMkLst>
        </pc:spChg>
        <pc:spChg chg="mod">
          <ac:chgData name="Daniel Margetic (SECURITY)" userId="ee2278a4-4fec-4cd0-81f2-44424f444fea" providerId="ADAL" clId="{14CC6835-ADD7-4780-AD6C-A7F04BC7050D}" dt="2023-11-16T18:53:19.078" v="2430" actId="20577"/>
          <ac:spMkLst>
            <pc:docMk/>
            <pc:sldMk cId="205346720" sldId="2142532395"/>
            <ac:spMk id="9" creationId="{03055892-809B-4369-8DC3-837607F92822}"/>
          </ac:spMkLst>
        </pc:spChg>
        <pc:spChg chg="mod">
          <ac:chgData name="Daniel Margetic (SECURITY)" userId="ee2278a4-4fec-4cd0-81f2-44424f444fea" providerId="ADAL" clId="{14CC6835-ADD7-4780-AD6C-A7F04BC7050D}" dt="2023-11-16T18:55:08.386" v="2482" actId="20577"/>
          <ac:spMkLst>
            <pc:docMk/>
            <pc:sldMk cId="205346720" sldId="2142532395"/>
            <ac:spMk id="12" creationId="{BF878C93-8775-4329-AC41-FB6E5F1F9E5D}"/>
          </ac:spMkLst>
        </pc:spChg>
        <pc:spChg chg="mod">
          <ac:chgData name="Daniel Margetic (SECURITY)" userId="ee2278a4-4fec-4cd0-81f2-44424f444fea" providerId="ADAL" clId="{14CC6835-ADD7-4780-AD6C-A7F04BC7050D}" dt="2023-11-16T18:55:08.414" v="2483" actId="20577"/>
          <ac:spMkLst>
            <pc:docMk/>
            <pc:sldMk cId="205346720" sldId="2142532395"/>
            <ac:spMk id="13" creationId="{DEACA864-3795-4B65-93F0-66CF1A79BB5F}"/>
          </ac:spMkLst>
        </pc:spChg>
        <pc:spChg chg="mod">
          <ac:chgData name="Daniel Margetic (SECURITY)" userId="ee2278a4-4fec-4cd0-81f2-44424f444fea" providerId="ADAL" clId="{14CC6835-ADD7-4780-AD6C-A7F04BC7050D}" dt="2023-11-16T18:53:47.582" v="2433" actId="20577"/>
          <ac:spMkLst>
            <pc:docMk/>
            <pc:sldMk cId="205346720" sldId="2142532395"/>
            <ac:spMk id="16" creationId="{8FAEC4C6-4999-49FA-9A20-D5286ACF228D}"/>
          </ac:spMkLst>
        </pc:spChg>
        <pc:spChg chg="mod">
          <ac:chgData name="Daniel Margetic (SECURITY)" userId="ee2278a4-4fec-4cd0-81f2-44424f444fea" providerId="ADAL" clId="{14CC6835-ADD7-4780-AD6C-A7F04BC7050D}" dt="2023-11-16T18:54:01.181" v="2434" actId="20577"/>
          <ac:spMkLst>
            <pc:docMk/>
            <pc:sldMk cId="205346720" sldId="2142532395"/>
            <ac:spMk id="18" creationId="{534C3077-CDBF-4AF7-9BDC-213801286609}"/>
          </ac:spMkLst>
        </pc:spChg>
        <pc:spChg chg="mod">
          <ac:chgData name="Daniel Margetic (SECURITY)" userId="ee2278a4-4fec-4cd0-81f2-44424f444fea" providerId="ADAL" clId="{14CC6835-ADD7-4780-AD6C-A7F04BC7050D}" dt="2023-11-16T18:54:41.503" v="2440" actId="20577"/>
          <ac:spMkLst>
            <pc:docMk/>
            <pc:sldMk cId="205346720" sldId="2142532395"/>
            <ac:spMk id="22" creationId="{26EC3D75-A7AA-419E-954A-541DBD940CE3}"/>
          </ac:spMkLst>
        </pc:spChg>
        <pc:spChg chg="mod">
          <ac:chgData name="Daniel Margetic (SECURITY)" userId="ee2278a4-4fec-4cd0-81f2-44424f444fea" providerId="ADAL" clId="{14CC6835-ADD7-4780-AD6C-A7F04BC7050D}" dt="2023-11-16T18:54:41.533" v="2441" actId="20577"/>
          <ac:spMkLst>
            <pc:docMk/>
            <pc:sldMk cId="205346720" sldId="2142532395"/>
            <ac:spMk id="25" creationId="{92D996AE-5E09-476E-81FB-22FA58980C80}"/>
          </ac:spMkLst>
        </pc:spChg>
        <pc:spChg chg="mod">
          <ac:chgData name="Daniel Margetic (SECURITY)" userId="ee2278a4-4fec-4cd0-81f2-44424f444fea" providerId="ADAL" clId="{14CC6835-ADD7-4780-AD6C-A7F04BC7050D}" dt="2023-11-16T18:54:45.882" v="2447" actId="20577"/>
          <ac:spMkLst>
            <pc:docMk/>
            <pc:sldMk cId="205346720" sldId="2142532395"/>
            <ac:spMk id="41" creationId="{5F718C7C-8E6C-4F1F-880F-BE556A2A4FA1}"/>
          </ac:spMkLst>
        </pc:spChg>
        <pc:spChg chg="mod">
          <ac:chgData name="Daniel Margetic (SECURITY)" userId="ee2278a4-4fec-4cd0-81f2-44424f444fea" providerId="ADAL" clId="{14CC6835-ADD7-4780-AD6C-A7F04BC7050D}" dt="2023-11-16T18:54:45.909" v="2448" actId="20577"/>
          <ac:spMkLst>
            <pc:docMk/>
            <pc:sldMk cId="205346720" sldId="2142532395"/>
            <ac:spMk id="43" creationId="{9A0E3318-F6C4-42EA-8925-F6A87532565D}"/>
          </ac:spMkLst>
        </pc:spChg>
        <pc:spChg chg="mod">
          <ac:chgData name="Daniel Margetic (SECURITY)" userId="ee2278a4-4fec-4cd0-81f2-44424f444fea" providerId="ADAL" clId="{14CC6835-ADD7-4780-AD6C-A7F04BC7050D}" dt="2023-11-16T18:55:01.963" v="2454" actId="20577"/>
          <ac:spMkLst>
            <pc:docMk/>
            <pc:sldMk cId="205346720" sldId="2142532395"/>
            <ac:spMk id="47" creationId="{97A63E6B-1073-45D8-81B7-6FB833A473A3}"/>
          </ac:spMkLst>
        </pc:spChg>
        <pc:spChg chg="mod">
          <ac:chgData name="Daniel Margetic (SECURITY)" userId="ee2278a4-4fec-4cd0-81f2-44424f444fea" providerId="ADAL" clId="{14CC6835-ADD7-4780-AD6C-A7F04BC7050D}" dt="2023-11-16T18:55:01.993" v="2455" actId="20577"/>
          <ac:spMkLst>
            <pc:docMk/>
            <pc:sldMk cId="205346720" sldId="2142532395"/>
            <ac:spMk id="49" creationId="{D8B9A33B-ADD7-4791-8FF2-6D7E50EF2C36}"/>
          </ac:spMkLst>
        </pc:spChg>
        <pc:spChg chg="mod">
          <ac:chgData name="Daniel Margetic (SECURITY)" userId="ee2278a4-4fec-4cd0-81f2-44424f444fea" providerId="ADAL" clId="{14CC6835-ADD7-4780-AD6C-A7F04BC7050D}" dt="2023-11-16T18:55:04.485" v="2461" actId="20577"/>
          <ac:spMkLst>
            <pc:docMk/>
            <pc:sldMk cId="205346720" sldId="2142532395"/>
            <ac:spMk id="53" creationId="{DE4F2781-57BF-400E-9776-D0CB596ECA76}"/>
          </ac:spMkLst>
        </pc:spChg>
        <pc:spChg chg="mod">
          <ac:chgData name="Daniel Margetic (SECURITY)" userId="ee2278a4-4fec-4cd0-81f2-44424f444fea" providerId="ADAL" clId="{14CC6835-ADD7-4780-AD6C-A7F04BC7050D}" dt="2023-11-16T18:55:04.512" v="2462" actId="20577"/>
          <ac:spMkLst>
            <pc:docMk/>
            <pc:sldMk cId="205346720" sldId="2142532395"/>
            <ac:spMk id="55" creationId="{89E44410-8F83-483F-AF65-068A8FA9E76C}"/>
          </ac:spMkLst>
        </pc:spChg>
        <pc:spChg chg="mod">
          <ac:chgData name="Daniel Margetic (SECURITY)" userId="ee2278a4-4fec-4cd0-81f2-44424f444fea" providerId="ADAL" clId="{14CC6835-ADD7-4780-AD6C-A7F04BC7050D}" dt="2023-11-16T18:55:11.878" v="2489" actId="20577"/>
          <ac:spMkLst>
            <pc:docMk/>
            <pc:sldMk cId="205346720" sldId="2142532395"/>
            <ac:spMk id="58" creationId="{68111BEC-B35B-A65C-5898-A3D5E3D8520B}"/>
          </ac:spMkLst>
        </pc:spChg>
        <pc:spChg chg="mod">
          <ac:chgData name="Daniel Margetic (SECURITY)" userId="ee2278a4-4fec-4cd0-81f2-44424f444fea" providerId="ADAL" clId="{14CC6835-ADD7-4780-AD6C-A7F04BC7050D}" dt="2023-11-16T18:55:06.274" v="2468" actId="20577"/>
          <ac:spMkLst>
            <pc:docMk/>
            <pc:sldMk cId="205346720" sldId="2142532395"/>
            <ac:spMk id="59" creationId="{91C29F1C-4489-4EBD-A4B7-A32D7A563807}"/>
          </ac:spMkLst>
        </pc:spChg>
        <pc:spChg chg="mod">
          <ac:chgData name="Daniel Margetic (SECURITY)" userId="ee2278a4-4fec-4cd0-81f2-44424f444fea" providerId="ADAL" clId="{14CC6835-ADD7-4780-AD6C-A7F04BC7050D}" dt="2023-11-16T18:55:11.905" v="2490" actId="20577"/>
          <ac:spMkLst>
            <pc:docMk/>
            <pc:sldMk cId="205346720" sldId="2142532395"/>
            <ac:spMk id="60" creationId="{AD2213D7-B94F-85E9-34DC-C57FCA787D02}"/>
          </ac:spMkLst>
        </pc:spChg>
        <pc:spChg chg="mod">
          <ac:chgData name="Daniel Margetic (SECURITY)" userId="ee2278a4-4fec-4cd0-81f2-44424f444fea" providerId="ADAL" clId="{14CC6835-ADD7-4780-AD6C-A7F04BC7050D}" dt="2023-11-16T18:55:06.301" v="2469" actId="20577"/>
          <ac:spMkLst>
            <pc:docMk/>
            <pc:sldMk cId="205346720" sldId="2142532395"/>
            <ac:spMk id="61" creationId="{89C2434E-16C4-48B5-AA76-0F387E7C12B5}"/>
          </ac:spMkLst>
        </pc:spChg>
        <pc:spChg chg="mod">
          <ac:chgData name="Daniel Margetic (SECURITY)" userId="ee2278a4-4fec-4cd0-81f2-44424f444fea" providerId="ADAL" clId="{14CC6835-ADD7-4780-AD6C-A7F04BC7050D}" dt="2023-11-16T18:55:14.285" v="2496" actId="20577"/>
          <ac:spMkLst>
            <pc:docMk/>
            <pc:sldMk cId="205346720" sldId="2142532395"/>
            <ac:spMk id="64" creationId="{DD0AFA56-5396-E59F-56A8-476BAD71892C}"/>
          </ac:spMkLst>
        </pc:spChg>
        <pc:spChg chg="mod">
          <ac:chgData name="Daniel Margetic (SECURITY)" userId="ee2278a4-4fec-4cd0-81f2-44424f444fea" providerId="ADAL" clId="{14CC6835-ADD7-4780-AD6C-A7F04BC7050D}" dt="2023-11-16T18:55:14.316" v="2497" actId="20577"/>
          <ac:spMkLst>
            <pc:docMk/>
            <pc:sldMk cId="205346720" sldId="2142532395"/>
            <ac:spMk id="65" creationId="{57679DB3-1ACE-3CDC-FB7F-4A9B2B012A4C}"/>
          </ac:spMkLst>
        </pc:spChg>
        <pc:spChg chg="mod">
          <ac:chgData name="Daniel Margetic (SECURITY)" userId="ee2278a4-4fec-4cd0-81f2-44424f444fea" providerId="ADAL" clId="{14CC6835-ADD7-4780-AD6C-A7F04BC7050D}" dt="2023-11-16T18:55:40.900" v="2503" actId="20577"/>
          <ac:spMkLst>
            <pc:docMk/>
            <pc:sldMk cId="205346720" sldId="2142532395"/>
            <ac:spMk id="67" creationId="{87C4D700-84E5-08CD-9720-B3E1FFC96596}"/>
          </ac:spMkLst>
        </pc:spChg>
        <pc:spChg chg="mod">
          <ac:chgData name="Daniel Margetic (SECURITY)" userId="ee2278a4-4fec-4cd0-81f2-44424f444fea" providerId="ADAL" clId="{14CC6835-ADD7-4780-AD6C-A7F04BC7050D}" dt="2023-11-16T18:55:40.929" v="2504" actId="20577"/>
          <ac:spMkLst>
            <pc:docMk/>
            <pc:sldMk cId="205346720" sldId="2142532395"/>
            <ac:spMk id="68" creationId="{2F01B3AC-955E-1018-BB33-DA4C0C24C36D}"/>
          </ac:spMkLst>
        </pc:spChg>
        <pc:picChg chg="add mod">
          <ac:chgData name="Daniel Margetic (SECURITY)" userId="ee2278a4-4fec-4cd0-81f2-44424f444fea" providerId="ADAL" clId="{14CC6835-ADD7-4780-AD6C-A7F04BC7050D}" dt="2023-11-16T18:54:27.555" v="2439"/>
          <ac:picMkLst>
            <pc:docMk/>
            <pc:sldMk cId="205346720" sldId="2142532395"/>
            <ac:picMk id="21" creationId="{11B8ECC4-FE0C-2968-1A24-14CBF529A9CE}"/>
          </ac:picMkLst>
        </pc:picChg>
        <pc:picChg chg="add mod">
          <ac:chgData name="Daniel Margetic (SECURITY)" userId="ee2278a4-4fec-4cd0-81f2-44424f444fea" providerId="ADAL" clId="{14CC6835-ADD7-4780-AD6C-A7F04BC7050D}" dt="2023-11-16T18:54:41.549" v="2446"/>
          <ac:picMkLst>
            <pc:docMk/>
            <pc:sldMk cId="205346720" sldId="2142532395"/>
            <ac:picMk id="27" creationId="{2747AC13-10A5-5AB4-7682-6758CD888F28}"/>
          </ac:picMkLst>
        </pc:picChg>
        <pc:picChg chg="add mod">
          <ac:chgData name="Daniel Margetic (SECURITY)" userId="ee2278a4-4fec-4cd0-81f2-44424f444fea" providerId="ADAL" clId="{14CC6835-ADD7-4780-AD6C-A7F04BC7050D}" dt="2023-11-16T18:54:45.927" v="2453"/>
          <ac:picMkLst>
            <pc:docMk/>
            <pc:sldMk cId="205346720" sldId="2142532395"/>
            <ac:picMk id="30" creationId="{DDB59026-5A82-30B1-9DC9-F8BEAC36A945}"/>
          </ac:picMkLst>
        </pc:picChg>
        <pc:picChg chg="add mod">
          <ac:chgData name="Daniel Margetic (SECURITY)" userId="ee2278a4-4fec-4cd0-81f2-44424f444fea" providerId="ADAL" clId="{14CC6835-ADD7-4780-AD6C-A7F04BC7050D}" dt="2023-11-16T18:55:02.010" v="2460"/>
          <ac:picMkLst>
            <pc:docMk/>
            <pc:sldMk cId="205346720" sldId="2142532395"/>
            <ac:picMk id="36" creationId="{54019DC7-FEEB-2443-7E03-DAA6DC46FA01}"/>
          </ac:picMkLst>
        </pc:picChg>
        <pc:picChg chg="add mod">
          <ac:chgData name="Daniel Margetic (SECURITY)" userId="ee2278a4-4fec-4cd0-81f2-44424f444fea" providerId="ADAL" clId="{14CC6835-ADD7-4780-AD6C-A7F04BC7050D}" dt="2023-11-16T18:55:04.530" v="2467"/>
          <ac:picMkLst>
            <pc:docMk/>
            <pc:sldMk cId="205346720" sldId="2142532395"/>
            <ac:picMk id="37" creationId="{E75DD9FC-20E4-EA0C-1300-DCD3C6B96CD9}"/>
          </ac:picMkLst>
        </pc:picChg>
        <pc:picChg chg="add mod">
          <ac:chgData name="Daniel Margetic (SECURITY)" userId="ee2278a4-4fec-4cd0-81f2-44424f444fea" providerId="ADAL" clId="{14CC6835-ADD7-4780-AD6C-A7F04BC7050D}" dt="2023-11-16T18:55:06.319" v="2474"/>
          <ac:picMkLst>
            <pc:docMk/>
            <pc:sldMk cId="205346720" sldId="2142532395"/>
            <ac:picMk id="38" creationId="{A9760ABD-3325-AF92-7758-FA0143AF7CEF}"/>
          </ac:picMkLst>
        </pc:picChg>
        <pc:picChg chg="add mod">
          <ac:chgData name="Daniel Margetic (SECURITY)" userId="ee2278a4-4fec-4cd0-81f2-44424f444fea" providerId="ADAL" clId="{14CC6835-ADD7-4780-AD6C-A7F04BC7050D}" dt="2023-11-16T18:55:07.514" v="2481"/>
          <ac:picMkLst>
            <pc:docMk/>
            <pc:sldMk cId="205346720" sldId="2142532395"/>
            <ac:picMk id="39" creationId="{48FE19C1-A176-35C5-683F-1EC0D7080335}"/>
          </ac:picMkLst>
        </pc:picChg>
        <pc:picChg chg="add mod">
          <ac:chgData name="Daniel Margetic (SECURITY)" userId="ee2278a4-4fec-4cd0-81f2-44424f444fea" providerId="ADAL" clId="{14CC6835-ADD7-4780-AD6C-A7F04BC7050D}" dt="2023-11-16T18:55:08.431" v="2488"/>
          <ac:picMkLst>
            <pc:docMk/>
            <pc:sldMk cId="205346720" sldId="2142532395"/>
            <ac:picMk id="40" creationId="{36B99461-B58E-5BBB-D95C-B346782E291E}"/>
          </ac:picMkLst>
        </pc:picChg>
        <pc:picChg chg="add mod">
          <ac:chgData name="Daniel Margetic (SECURITY)" userId="ee2278a4-4fec-4cd0-81f2-44424f444fea" providerId="ADAL" clId="{14CC6835-ADD7-4780-AD6C-A7F04BC7050D}" dt="2023-11-16T18:55:11.921" v="2495"/>
          <ac:picMkLst>
            <pc:docMk/>
            <pc:sldMk cId="205346720" sldId="2142532395"/>
            <ac:picMk id="42" creationId="{9191EFCD-9252-851F-9C06-AE603103D5C5}"/>
          </ac:picMkLst>
        </pc:picChg>
        <pc:picChg chg="add mod">
          <ac:chgData name="Daniel Margetic (SECURITY)" userId="ee2278a4-4fec-4cd0-81f2-44424f444fea" providerId="ADAL" clId="{14CC6835-ADD7-4780-AD6C-A7F04BC7050D}" dt="2023-11-16T18:55:14.334" v="2502"/>
          <ac:picMkLst>
            <pc:docMk/>
            <pc:sldMk cId="205346720" sldId="2142532395"/>
            <ac:picMk id="44" creationId="{D0A0ABBF-BF77-F737-DCD7-910E170AA816}"/>
          </ac:picMkLst>
        </pc:picChg>
        <pc:picChg chg="add mod">
          <ac:chgData name="Daniel Margetic (SECURITY)" userId="ee2278a4-4fec-4cd0-81f2-44424f444fea" providerId="ADAL" clId="{14CC6835-ADD7-4780-AD6C-A7F04BC7050D}" dt="2023-11-16T18:55:40.946" v="2509"/>
          <ac:picMkLst>
            <pc:docMk/>
            <pc:sldMk cId="205346720" sldId="2142532395"/>
            <ac:picMk id="46" creationId="{33EF07B6-C765-5E97-E36A-21004ED484C9}"/>
          </ac:picMkLst>
        </pc:picChg>
        <pc:cxnChg chg="mod">
          <ac:chgData name="Daniel Margetic (SECURITY)" userId="ee2278a4-4fec-4cd0-81f2-44424f444fea" providerId="ADAL" clId="{14CC6835-ADD7-4780-AD6C-A7F04BC7050D}" dt="2023-11-16T18:53:19.084" v="2432"/>
          <ac:cxnSpMkLst>
            <pc:docMk/>
            <pc:sldMk cId="205346720" sldId="2142532395"/>
            <ac:cxnSpMk id="23" creationId="{AB43E8F0-8C3C-4F1E-919E-E1ECE342E8DE}"/>
          </ac:cxnSpMkLst>
        </pc:cxnChg>
      </pc:sldChg>
      <pc:sldChg chg="addSp modSp add mod ord">
        <pc:chgData name="Daniel Margetic (SECURITY)" userId="ee2278a4-4fec-4cd0-81f2-44424f444fea" providerId="ADAL" clId="{14CC6835-ADD7-4780-AD6C-A7F04BC7050D}" dt="2023-11-16T19:04:31.696" v="2632"/>
        <pc:sldMkLst>
          <pc:docMk/>
          <pc:sldMk cId="631283409" sldId="2142532395"/>
        </pc:sldMkLst>
        <pc:spChg chg="mod">
          <ac:chgData name="Daniel Margetic (SECURITY)" userId="ee2278a4-4fec-4cd0-81f2-44424f444fea" providerId="ADAL" clId="{14CC6835-ADD7-4780-AD6C-A7F04BC7050D}" dt="2023-11-16T19:03:36.232" v="2591" actId="20577"/>
          <ac:spMkLst>
            <pc:docMk/>
            <pc:sldMk cId="631283409" sldId="2142532395"/>
            <ac:spMk id="3" creationId="{02A2312C-B6C0-45C8-BA07-32B020802FF8}"/>
          </ac:spMkLst>
        </pc:spChg>
        <pc:spChg chg="mod">
          <ac:chgData name="Daniel Margetic (SECURITY)" userId="ee2278a4-4fec-4cd0-81f2-44424f444fea" providerId="ADAL" clId="{14CC6835-ADD7-4780-AD6C-A7F04BC7050D}" dt="2023-11-16T19:03:36.260" v="2592" actId="20577"/>
          <ac:spMkLst>
            <pc:docMk/>
            <pc:sldMk cId="631283409" sldId="2142532395"/>
            <ac:spMk id="5" creationId="{449B3142-8E14-463C-9568-B853FC4E00D8}"/>
          </ac:spMkLst>
        </pc:spChg>
        <pc:spChg chg="mod">
          <ac:chgData name="Daniel Margetic (SECURITY)" userId="ee2278a4-4fec-4cd0-81f2-44424f444fea" providerId="ADAL" clId="{14CC6835-ADD7-4780-AD6C-A7F04BC7050D}" dt="2023-11-16T19:02:07.453" v="2545" actId="20577"/>
          <ac:spMkLst>
            <pc:docMk/>
            <pc:sldMk cId="631283409" sldId="2142532395"/>
            <ac:spMk id="8" creationId="{3E3E86A1-51F0-4ACE-9110-65C339009DC5}"/>
          </ac:spMkLst>
        </pc:spChg>
        <pc:spChg chg="mod">
          <ac:chgData name="Daniel Margetic (SECURITY)" userId="ee2278a4-4fec-4cd0-81f2-44424f444fea" providerId="ADAL" clId="{14CC6835-ADD7-4780-AD6C-A7F04BC7050D}" dt="2023-11-16T19:02:07.458" v="2546" actId="20577"/>
          <ac:spMkLst>
            <pc:docMk/>
            <pc:sldMk cId="631283409" sldId="2142532395"/>
            <ac:spMk id="9" creationId="{03055892-809B-4369-8DC3-837607F92822}"/>
          </ac:spMkLst>
        </pc:spChg>
        <pc:spChg chg="mod">
          <ac:chgData name="Daniel Margetic (SECURITY)" userId="ee2278a4-4fec-4cd0-81f2-44424f444fea" providerId="ADAL" clId="{14CC6835-ADD7-4780-AD6C-A7F04BC7050D}" dt="2023-11-16T19:03:42.199" v="2598" actId="20577"/>
          <ac:spMkLst>
            <pc:docMk/>
            <pc:sldMk cId="631283409" sldId="2142532395"/>
            <ac:spMk id="12" creationId="{BF878C93-8775-4329-AC41-FB6E5F1F9E5D}"/>
          </ac:spMkLst>
        </pc:spChg>
        <pc:spChg chg="mod">
          <ac:chgData name="Daniel Margetic (SECURITY)" userId="ee2278a4-4fec-4cd0-81f2-44424f444fea" providerId="ADAL" clId="{14CC6835-ADD7-4780-AD6C-A7F04BC7050D}" dt="2023-11-16T19:03:42.227" v="2599" actId="20577"/>
          <ac:spMkLst>
            <pc:docMk/>
            <pc:sldMk cId="631283409" sldId="2142532395"/>
            <ac:spMk id="13" creationId="{DEACA864-3795-4B65-93F0-66CF1A79BB5F}"/>
          </ac:spMkLst>
        </pc:spChg>
        <pc:spChg chg="mod">
          <ac:chgData name="Daniel Margetic (SECURITY)" userId="ee2278a4-4fec-4cd0-81f2-44424f444fea" providerId="ADAL" clId="{14CC6835-ADD7-4780-AD6C-A7F04BC7050D}" dt="2023-11-16T19:02:07.532" v="2549" actId="20577"/>
          <ac:spMkLst>
            <pc:docMk/>
            <pc:sldMk cId="631283409" sldId="2142532395"/>
            <ac:spMk id="16" creationId="{8FAEC4C6-4999-49FA-9A20-D5286ACF228D}"/>
          </ac:spMkLst>
        </pc:spChg>
        <pc:spChg chg="mod">
          <ac:chgData name="Daniel Margetic (SECURITY)" userId="ee2278a4-4fec-4cd0-81f2-44424f444fea" providerId="ADAL" clId="{14CC6835-ADD7-4780-AD6C-A7F04BC7050D}" dt="2023-11-16T19:02:07.542" v="2550" actId="20577"/>
          <ac:spMkLst>
            <pc:docMk/>
            <pc:sldMk cId="631283409" sldId="2142532395"/>
            <ac:spMk id="18" creationId="{534C3077-CDBF-4AF7-9BDC-213801286609}"/>
          </ac:spMkLst>
        </pc:spChg>
        <pc:spChg chg="mod">
          <ac:chgData name="Daniel Margetic (SECURITY)" userId="ee2278a4-4fec-4cd0-81f2-44424f444fea" providerId="ADAL" clId="{14CC6835-ADD7-4780-AD6C-A7F04BC7050D}" dt="2023-11-16T19:04:09.931" v="2612" actId="20577"/>
          <ac:spMkLst>
            <pc:docMk/>
            <pc:sldMk cId="631283409" sldId="2142532395"/>
            <ac:spMk id="21" creationId="{BD72CBD1-F987-DC47-6246-CDC9B07A9F66}"/>
          </ac:spMkLst>
        </pc:spChg>
        <pc:spChg chg="mod">
          <ac:chgData name="Daniel Margetic (SECURITY)" userId="ee2278a4-4fec-4cd0-81f2-44424f444fea" providerId="ADAL" clId="{14CC6835-ADD7-4780-AD6C-A7F04BC7050D}" dt="2023-11-16T19:02:42.539" v="2556" actId="20577"/>
          <ac:spMkLst>
            <pc:docMk/>
            <pc:sldMk cId="631283409" sldId="2142532395"/>
            <ac:spMk id="22" creationId="{26EC3D75-A7AA-419E-954A-541DBD940CE3}"/>
          </ac:spMkLst>
        </pc:spChg>
        <pc:spChg chg="mod">
          <ac:chgData name="Daniel Margetic (SECURITY)" userId="ee2278a4-4fec-4cd0-81f2-44424f444fea" providerId="ADAL" clId="{14CC6835-ADD7-4780-AD6C-A7F04BC7050D}" dt="2023-11-16T19:02:42.566" v="2557" actId="20577"/>
          <ac:spMkLst>
            <pc:docMk/>
            <pc:sldMk cId="631283409" sldId="2142532395"/>
            <ac:spMk id="25" creationId="{92D996AE-5E09-476E-81FB-22FA58980C80}"/>
          </ac:spMkLst>
        </pc:spChg>
        <pc:spChg chg="mod">
          <ac:chgData name="Daniel Margetic (SECURITY)" userId="ee2278a4-4fec-4cd0-81f2-44424f444fea" providerId="ADAL" clId="{14CC6835-ADD7-4780-AD6C-A7F04BC7050D}" dt="2023-11-16T19:04:09.960" v="2613" actId="20577"/>
          <ac:spMkLst>
            <pc:docMk/>
            <pc:sldMk cId="631283409" sldId="2142532395"/>
            <ac:spMk id="27" creationId="{4976D953-E6C7-72EC-1F0F-168561210E81}"/>
          </ac:spMkLst>
        </pc:spChg>
        <pc:spChg chg="mod">
          <ac:chgData name="Daniel Margetic (SECURITY)" userId="ee2278a4-4fec-4cd0-81f2-44424f444fea" providerId="ADAL" clId="{14CC6835-ADD7-4780-AD6C-A7F04BC7050D}" dt="2023-11-16T19:04:18.286" v="2619" actId="20577"/>
          <ac:spMkLst>
            <pc:docMk/>
            <pc:sldMk cId="631283409" sldId="2142532395"/>
            <ac:spMk id="36" creationId="{A602988C-DDDA-DDBF-4079-F843938159FB}"/>
          </ac:spMkLst>
        </pc:spChg>
        <pc:spChg chg="mod">
          <ac:chgData name="Daniel Margetic (SECURITY)" userId="ee2278a4-4fec-4cd0-81f2-44424f444fea" providerId="ADAL" clId="{14CC6835-ADD7-4780-AD6C-A7F04BC7050D}" dt="2023-11-16T19:04:18.319" v="2620" actId="20577"/>
          <ac:spMkLst>
            <pc:docMk/>
            <pc:sldMk cId="631283409" sldId="2142532395"/>
            <ac:spMk id="37" creationId="{F4571528-C912-862D-3B32-3DA7DF7811FE}"/>
          </ac:spMkLst>
        </pc:spChg>
        <pc:spChg chg="mod">
          <ac:chgData name="Daniel Margetic (SECURITY)" userId="ee2278a4-4fec-4cd0-81f2-44424f444fea" providerId="ADAL" clId="{14CC6835-ADD7-4780-AD6C-A7F04BC7050D}" dt="2023-11-16T19:04:31.650" v="2626" actId="20577"/>
          <ac:spMkLst>
            <pc:docMk/>
            <pc:sldMk cId="631283409" sldId="2142532395"/>
            <ac:spMk id="39" creationId="{5543250D-67A3-CFE0-C0FF-CA25504BECE5}"/>
          </ac:spMkLst>
        </pc:spChg>
        <pc:spChg chg="mod">
          <ac:chgData name="Daniel Margetic (SECURITY)" userId="ee2278a4-4fec-4cd0-81f2-44424f444fea" providerId="ADAL" clId="{14CC6835-ADD7-4780-AD6C-A7F04BC7050D}" dt="2023-11-16T19:04:31.678" v="2627" actId="20577"/>
          <ac:spMkLst>
            <pc:docMk/>
            <pc:sldMk cId="631283409" sldId="2142532395"/>
            <ac:spMk id="40" creationId="{2D9B9717-E01F-1D95-0AE4-2074F9F92C37}"/>
          </ac:spMkLst>
        </pc:spChg>
        <pc:spChg chg="mod">
          <ac:chgData name="Daniel Margetic (SECURITY)" userId="ee2278a4-4fec-4cd0-81f2-44424f444fea" providerId="ADAL" clId="{14CC6835-ADD7-4780-AD6C-A7F04BC7050D}" dt="2023-11-16T19:02:47.766" v="2563" actId="20577"/>
          <ac:spMkLst>
            <pc:docMk/>
            <pc:sldMk cId="631283409" sldId="2142532395"/>
            <ac:spMk id="41" creationId="{5F718C7C-8E6C-4F1F-880F-BE556A2A4FA1}"/>
          </ac:spMkLst>
        </pc:spChg>
        <pc:spChg chg="mod">
          <ac:chgData name="Daniel Margetic (SECURITY)" userId="ee2278a4-4fec-4cd0-81f2-44424f444fea" providerId="ADAL" clId="{14CC6835-ADD7-4780-AD6C-A7F04BC7050D}" dt="2023-11-16T19:02:47.792" v="2564" actId="20577"/>
          <ac:spMkLst>
            <pc:docMk/>
            <pc:sldMk cId="631283409" sldId="2142532395"/>
            <ac:spMk id="43" creationId="{9A0E3318-F6C4-42EA-8925-F6A87532565D}"/>
          </ac:spMkLst>
        </pc:spChg>
        <pc:spChg chg="mod">
          <ac:chgData name="Daniel Margetic (SECURITY)" userId="ee2278a4-4fec-4cd0-81f2-44424f444fea" providerId="ADAL" clId="{14CC6835-ADD7-4780-AD6C-A7F04BC7050D}" dt="2023-11-16T19:03:09.306" v="2570" actId="20577"/>
          <ac:spMkLst>
            <pc:docMk/>
            <pc:sldMk cId="631283409" sldId="2142532395"/>
            <ac:spMk id="47" creationId="{97A63E6B-1073-45D8-81B7-6FB833A473A3}"/>
          </ac:spMkLst>
        </pc:spChg>
        <pc:spChg chg="mod">
          <ac:chgData name="Daniel Margetic (SECURITY)" userId="ee2278a4-4fec-4cd0-81f2-44424f444fea" providerId="ADAL" clId="{14CC6835-ADD7-4780-AD6C-A7F04BC7050D}" dt="2023-11-16T19:03:09.334" v="2571" actId="20577"/>
          <ac:spMkLst>
            <pc:docMk/>
            <pc:sldMk cId="631283409" sldId="2142532395"/>
            <ac:spMk id="49" creationId="{D8B9A33B-ADD7-4791-8FF2-6D7E50EF2C36}"/>
          </ac:spMkLst>
        </pc:spChg>
        <pc:spChg chg="mod">
          <ac:chgData name="Daniel Margetic (SECURITY)" userId="ee2278a4-4fec-4cd0-81f2-44424f444fea" providerId="ADAL" clId="{14CC6835-ADD7-4780-AD6C-A7F04BC7050D}" dt="2023-11-16T19:03:22.702" v="2577" actId="20577"/>
          <ac:spMkLst>
            <pc:docMk/>
            <pc:sldMk cId="631283409" sldId="2142532395"/>
            <ac:spMk id="53" creationId="{DE4F2781-57BF-400E-9776-D0CB596ECA76}"/>
          </ac:spMkLst>
        </pc:spChg>
        <pc:spChg chg="mod">
          <ac:chgData name="Daniel Margetic (SECURITY)" userId="ee2278a4-4fec-4cd0-81f2-44424f444fea" providerId="ADAL" clId="{14CC6835-ADD7-4780-AD6C-A7F04BC7050D}" dt="2023-11-16T19:03:22.731" v="2578" actId="20577"/>
          <ac:spMkLst>
            <pc:docMk/>
            <pc:sldMk cId="631283409" sldId="2142532395"/>
            <ac:spMk id="55" creationId="{89E44410-8F83-483F-AF65-068A8FA9E76C}"/>
          </ac:spMkLst>
        </pc:spChg>
        <pc:spChg chg="mod">
          <ac:chgData name="Daniel Margetic (SECURITY)" userId="ee2278a4-4fec-4cd0-81f2-44424f444fea" providerId="ADAL" clId="{14CC6835-ADD7-4780-AD6C-A7F04BC7050D}" dt="2023-11-16T19:03:56.394" v="2605" actId="20577"/>
          <ac:spMkLst>
            <pc:docMk/>
            <pc:sldMk cId="631283409" sldId="2142532395"/>
            <ac:spMk id="58" creationId="{68111BEC-B35B-A65C-5898-A3D5E3D8520B}"/>
          </ac:spMkLst>
        </pc:spChg>
        <pc:spChg chg="mod">
          <ac:chgData name="Daniel Margetic (SECURITY)" userId="ee2278a4-4fec-4cd0-81f2-44424f444fea" providerId="ADAL" clId="{14CC6835-ADD7-4780-AD6C-A7F04BC7050D}" dt="2023-11-16T19:03:31.307" v="2584" actId="20577"/>
          <ac:spMkLst>
            <pc:docMk/>
            <pc:sldMk cId="631283409" sldId="2142532395"/>
            <ac:spMk id="59" creationId="{91C29F1C-4489-4EBD-A4B7-A32D7A563807}"/>
          </ac:spMkLst>
        </pc:spChg>
        <pc:spChg chg="mod">
          <ac:chgData name="Daniel Margetic (SECURITY)" userId="ee2278a4-4fec-4cd0-81f2-44424f444fea" providerId="ADAL" clId="{14CC6835-ADD7-4780-AD6C-A7F04BC7050D}" dt="2023-11-16T19:03:56.422" v="2606" actId="20577"/>
          <ac:spMkLst>
            <pc:docMk/>
            <pc:sldMk cId="631283409" sldId="2142532395"/>
            <ac:spMk id="60" creationId="{AD2213D7-B94F-85E9-34DC-C57FCA787D02}"/>
          </ac:spMkLst>
        </pc:spChg>
        <pc:spChg chg="mod">
          <ac:chgData name="Daniel Margetic (SECURITY)" userId="ee2278a4-4fec-4cd0-81f2-44424f444fea" providerId="ADAL" clId="{14CC6835-ADD7-4780-AD6C-A7F04BC7050D}" dt="2023-11-16T19:03:31.339" v="2585" actId="20577"/>
          <ac:spMkLst>
            <pc:docMk/>
            <pc:sldMk cId="631283409" sldId="2142532395"/>
            <ac:spMk id="61" creationId="{89C2434E-16C4-48B5-AA76-0F387E7C12B5}"/>
          </ac:spMkLst>
        </pc:spChg>
        <pc:picChg chg="add mod">
          <ac:chgData name="Daniel Margetic (SECURITY)" userId="ee2278a4-4fec-4cd0-81f2-44424f444fea" providerId="ADAL" clId="{14CC6835-ADD7-4780-AD6C-A7F04BC7050D}" dt="2023-11-16T19:02:07.558" v="2555"/>
          <ac:picMkLst>
            <pc:docMk/>
            <pc:sldMk cId="631283409" sldId="2142532395"/>
            <ac:picMk id="32" creationId="{BD924A68-85D3-A757-640E-A12A0D20F6AF}"/>
          </ac:picMkLst>
        </pc:picChg>
        <pc:picChg chg="add mod">
          <ac:chgData name="Daniel Margetic (SECURITY)" userId="ee2278a4-4fec-4cd0-81f2-44424f444fea" providerId="ADAL" clId="{14CC6835-ADD7-4780-AD6C-A7F04BC7050D}" dt="2023-11-16T19:02:42.583" v="2562"/>
          <ac:picMkLst>
            <pc:docMk/>
            <pc:sldMk cId="631283409" sldId="2142532395"/>
            <ac:picMk id="34" creationId="{0D32966A-2B67-EE39-8502-5933F794602D}"/>
          </ac:picMkLst>
        </pc:picChg>
        <pc:picChg chg="add mod">
          <ac:chgData name="Daniel Margetic (SECURITY)" userId="ee2278a4-4fec-4cd0-81f2-44424f444fea" providerId="ADAL" clId="{14CC6835-ADD7-4780-AD6C-A7F04BC7050D}" dt="2023-11-16T19:02:47.808" v="2569"/>
          <ac:picMkLst>
            <pc:docMk/>
            <pc:sldMk cId="631283409" sldId="2142532395"/>
            <ac:picMk id="35" creationId="{AA163A77-E46C-B732-0F9B-143248037C0A}"/>
          </ac:picMkLst>
        </pc:picChg>
        <pc:picChg chg="add mod">
          <ac:chgData name="Daniel Margetic (SECURITY)" userId="ee2278a4-4fec-4cd0-81f2-44424f444fea" providerId="ADAL" clId="{14CC6835-ADD7-4780-AD6C-A7F04BC7050D}" dt="2023-11-16T19:03:09.351" v="2576"/>
          <ac:picMkLst>
            <pc:docMk/>
            <pc:sldMk cId="631283409" sldId="2142532395"/>
            <ac:picMk id="44" creationId="{7E453AA1-6D40-9F7D-5666-26D502305E06}"/>
          </ac:picMkLst>
        </pc:picChg>
        <pc:picChg chg="add mod">
          <ac:chgData name="Daniel Margetic (SECURITY)" userId="ee2278a4-4fec-4cd0-81f2-44424f444fea" providerId="ADAL" clId="{14CC6835-ADD7-4780-AD6C-A7F04BC7050D}" dt="2023-11-16T19:03:22.749" v="2583"/>
          <ac:picMkLst>
            <pc:docMk/>
            <pc:sldMk cId="631283409" sldId="2142532395"/>
            <ac:picMk id="46" creationId="{8FC16587-1A51-6C82-D71E-E00796B071DA}"/>
          </ac:picMkLst>
        </pc:picChg>
        <pc:picChg chg="add mod">
          <ac:chgData name="Daniel Margetic (SECURITY)" userId="ee2278a4-4fec-4cd0-81f2-44424f444fea" providerId="ADAL" clId="{14CC6835-ADD7-4780-AD6C-A7F04BC7050D}" dt="2023-11-16T19:03:31.360" v="2590"/>
          <ac:picMkLst>
            <pc:docMk/>
            <pc:sldMk cId="631283409" sldId="2142532395"/>
            <ac:picMk id="48" creationId="{65DBE7CF-1C8C-A0AC-4DBB-EB39E9FB2031}"/>
          </ac:picMkLst>
        </pc:picChg>
        <pc:picChg chg="add mod">
          <ac:chgData name="Daniel Margetic (SECURITY)" userId="ee2278a4-4fec-4cd0-81f2-44424f444fea" providerId="ADAL" clId="{14CC6835-ADD7-4780-AD6C-A7F04BC7050D}" dt="2023-11-16T19:03:36.277" v="2597"/>
          <ac:picMkLst>
            <pc:docMk/>
            <pc:sldMk cId="631283409" sldId="2142532395"/>
            <ac:picMk id="50" creationId="{5CB1E0BB-E3E9-AD4B-6902-3976F9469ABE}"/>
          </ac:picMkLst>
        </pc:picChg>
        <pc:picChg chg="add mod">
          <ac:chgData name="Daniel Margetic (SECURITY)" userId="ee2278a4-4fec-4cd0-81f2-44424f444fea" providerId="ADAL" clId="{14CC6835-ADD7-4780-AD6C-A7F04BC7050D}" dt="2023-11-16T19:03:42.256" v="2604"/>
          <ac:picMkLst>
            <pc:docMk/>
            <pc:sldMk cId="631283409" sldId="2142532395"/>
            <ac:picMk id="52" creationId="{8C932809-590B-1A33-4454-E64B27417AFC}"/>
          </ac:picMkLst>
        </pc:picChg>
        <pc:picChg chg="add mod">
          <ac:chgData name="Daniel Margetic (SECURITY)" userId="ee2278a4-4fec-4cd0-81f2-44424f444fea" providerId="ADAL" clId="{14CC6835-ADD7-4780-AD6C-A7F04BC7050D}" dt="2023-11-16T19:03:56.441" v="2611"/>
          <ac:picMkLst>
            <pc:docMk/>
            <pc:sldMk cId="631283409" sldId="2142532395"/>
            <ac:picMk id="54" creationId="{7B707836-24A2-D905-EFEF-770EAADA00B8}"/>
          </ac:picMkLst>
        </pc:picChg>
        <pc:picChg chg="add mod">
          <ac:chgData name="Daniel Margetic (SECURITY)" userId="ee2278a4-4fec-4cd0-81f2-44424f444fea" providerId="ADAL" clId="{14CC6835-ADD7-4780-AD6C-A7F04BC7050D}" dt="2023-11-16T19:04:09.977" v="2618"/>
          <ac:picMkLst>
            <pc:docMk/>
            <pc:sldMk cId="631283409" sldId="2142532395"/>
            <ac:picMk id="56" creationId="{551BA3CC-A3D7-7142-E510-CC71A90C66ED}"/>
          </ac:picMkLst>
        </pc:picChg>
        <pc:picChg chg="add mod">
          <ac:chgData name="Daniel Margetic (SECURITY)" userId="ee2278a4-4fec-4cd0-81f2-44424f444fea" providerId="ADAL" clId="{14CC6835-ADD7-4780-AD6C-A7F04BC7050D}" dt="2023-11-16T19:04:18.337" v="2625"/>
          <ac:picMkLst>
            <pc:docMk/>
            <pc:sldMk cId="631283409" sldId="2142532395"/>
            <ac:picMk id="62" creationId="{1195F3F9-8895-A9BC-50D4-9E7888D5833A}"/>
          </ac:picMkLst>
        </pc:picChg>
        <pc:picChg chg="add mod">
          <ac:chgData name="Daniel Margetic (SECURITY)" userId="ee2278a4-4fec-4cd0-81f2-44424f444fea" providerId="ADAL" clId="{14CC6835-ADD7-4780-AD6C-A7F04BC7050D}" dt="2023-11-16T19:04:31.696" v="2632"/>
          <ac:picMkLst>
            <pc:docMk/>
            <pc:sldMk cId="631283409" sldId="2142532395"/>
            <ac:picMk id="64" creationId="{42E50D40-A1DF-609E-8FCC-DB9A1DE40773}"/>
          </ac:picMkLst>
        </pc:picChg>
        <pc:cxnChg chg="mod">
          <ac:chgData name="Daniel Margetic (SECURITY)" userId="ee2278a4-4fec-4cd0-81f2-44424f444fea" providerId="ADAL" clId="{14CC6835-ADD7-4780-AD6C-A7F04BC7050D}" dt="2023-11-16T19:02:07.475" v="2548"/>
          <ac:cxnSpMkLst>
            <pc:docMk/>
            <pc:sldMk cId="631283409"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8:32:18.973" v="2379" actId="47"/>
        <pc:sldMkLst>
          <pc:docMk/>
          <pc:sldMk cId="640089061" sldId="2142532395"/>
        </pc:sldMkLst>
        <pc:spChg chg="mod">
          <ac:chgData name="Daniel Margetic (SECURITY)" userId="ee2278a4-4fec-4cd0-81f2-44424f444fea" providerId="ADAL" clId="{14CC6835-ADD7-4780-AD6C-A7F04BC7050D}" dt="2023-11-16T18:27:40.473" v="2351" actId="20577"/>
          <ac:spMkLst>
            <pc:docMk/>
            <pc:sldMk cId="640089061" sldId="2142532395"/>
            <ac:spMk id="3" creationId="{02A2312C-B6C0-45C8-BA07-32B020802FF8}"/>
          </ac:spMkLst>
        </pc:spChg>
        <pc:spChg chg="mod">
          <ac:chgData name="Daniel Margetic (SECURITY)" userId="ee2278a4-4fec-4cd0-81f2-44424f444fea" providerId="ADAL" clId="{14CC6835-ADD7-4780-AD6C-A7F04BC7050D}" dt="2023-11-16T18:27:40.499" v="2352" actId="20577"/>
          <ac:spMkLst>
            <pc:docMk/>
            <pc:sldMk cId="640089061" sldId="2142532395"/>
            <ac:spMk id="5" creationId="{449B3142-8E14-463C-9568-B853FC4E00D8}"/>
          </ac:spMkLst>
        </pc:spChg>
        <pc:spChg chg="mod">
          <ac:chgData name="Daniel Margetic (SECURITY)" userId="ee2278a4-4fec-4cd0-81f2-44424f444fea" providerId="ADAL" clId="{14CC6835-ADD7-4780-AD6C-A7F04BC7050D}" dt="2023-11-16T18:26:07.407" v="2305" actId="20577"/>
          <ac:spMkLst>
            <pc:docMk/>
            <pc:sldMk cId="640089061" sldId="2142532395"/>
            <ac:spMk id="8" creationId="{3E3E86A1-51F0-4ACE-9110-65C339009DC5}"/>
          </ac:spMkLst>
        </pc:spChg>
        <pc:spChg chg="mod">
          <ac:chgData name="Daniel Margetic (SECURITY)" userId="ee2278a4-4fec-4cd0-81f2-44424f444fea" providerId="ADAL" clId="{14CC6835-ADD7-4780-AD6C-A7F04BC7050D}" dt="2023-11-16T18:26:07.412" v="2306" actId="20577"/>
          <ac:spMkLst>
            <pc:docMk/>
            <pc:sldMk cId="640089061" sldId="2142532395"/>
            <ac:spMk id="9" creationId="{03055892-809B-4369-8DC3-837607F92822}"/>
          </ac:spMkLst>
        </pc:spChg>
        <pc:spChg chg="mod">
          <ac:chgData name="Daniel Margetic (SECURITY)" userId="ee2278a4-4fec-4cd0-81f2-44424f444fea" providerId="ADAL" clId="{14CC6835-ADD7-4780-AD6C-A7F04BC7050D}" dt="2023-11-16T18:27:44.525" v="2358" actId="20577"/>
          <ac:spMkLst>
            <pc:docMk/>
            <pc:sldMk cId="640089061" sldId="2142532395"/>
            <ac:spMk id="12" creationId="{BF878C93-8775-4329-AC41-FB6E5F1F9E5D}"/>
          </ac:spMkLst>
        </pc:spChg>
        <pc:spChg chg="mod">
          <ac:chgData name="Daniel Margetic (SECURITY)" userId="ee2278a4-4fec-4cd0-81f2-44424f444fea" providerId="ADAL" clId="{14CC6835-ADD7-4780-AD6C-A7F04BC7050D}" dt="2023-11-16T18:27:44.556" v="2359" actId="20577"/>
          <ac:spMkLst>
            <pc:docMk/>
            <pc:sldMk cId="640089061" sldId="2142532395"/>
            <ac:spMk id="13" creationId="{DEACA864-3795-4B65-93F0-66CF1A79BB5F}"/>
          </ac:spMkLst>
        </pc:spChg>
        <pc:spChg chg="mod">
          <ac:chgData name="Daniel Margetic (SECURITY)" userId="ee2278a4-4fec-4cd0-81f2-44424f444fea" providerId="ADAL" clId="{14CC6835-ADD7-4780-AD6C-A7F04BC7050D}" dt="2023-11-16T18:26:14.312" v="2309" actId="20577"/>
          <ac:spMkLst>
            <pc:docMk/>
            <pc:sldMk cId="640089061" sldId="2142532395"/>
            <ac:spMk id="16" creationId="{8FAEC4C6-4999-49FA-9A20-D5286ACF228D}"/>
          </ac:spMkLst>
        </pc:spChg>
        <pc:spChg chg="mod">
          <ac:chgData name="Daniel Margetic (SECURITY)" userId="ee2278a4-4fec-4cd0-81f2-44424f444fea" providerId="ADAL" clId="{14CC6835-ADD7-4780-AD6C-A7F04BC7050D}" dt="2023-11-16T18:26:14.342" v="2310" actId="20577"/>
          <ac:spMkLst>
            <pc:docMk/>
            <pc:sldMk cId="640089061" sldId="2142532395"/>
            <ac:spMk id="18" creationId="{534C3077-CDBF-4AF7-9BDC-213801286609}"/>
          </ac:spMkLst>
        </pc:spChg>
        <pc:spChg chg="mod">
          <ac:chgData name="Daniel Margetic (SECURITY)" userId="ee2278a4-4fec-4cd0-81f2-44424f444fea" providerId="ADAL" clId="{14CC6835-ADD7-4780-AD6C-A7F04BC7050D}" dt="2023-11-16T18:26:29.069" v="2316" actId="20577"/>
          <ac:spMkLst>
            <pc:docMk/>
            <pc:sldMk cId="640089061" sldId="2142532395"/>
            <ac:spMk id="22" creationId="{26EC3D75-A7AA-419E-954A-541DBD940CE3}"/>
          </ac:spMkLst>
        </pc:spChg>
        <pc:spChg chg="mod">
          <ac:chgData name="Daniel Margetic (SECURITY)" userId="ee2278a4-4fec-4cd0-81f2-44424f444fea" providerId="ADAL" clId="{14CC6835-ADD7-4780-AD6C-A7F04BC7050D}" dt="2023-11-16T18:26:29.098" v="2317" actId="20577"/>
          <ac:spMkLst>
            <pc:docMk/>
            <pc:sldMk cId="640089061" sldId="2142532395"/>
            <ac:spMk id="25" creationId="{92D996AE-5E09-476E-81FB-22FA58980C80}"/>
          </ac:spMkLst>
        </pc:spChg>
        <pc:spChg chg="mod">
          <ac:chgData name="Daniel Margetic (SECURITY)" userId="ee2278a4-4fec-4cd0-81f2-44424f444fea" providerId="ADAL" clId="{14CC6835-ADD7-4780-AD6C-A7F04BC7050D}" dt="2023-11-16T18:27:12.722" v="2323" actId="20577"/>
          <ac:spMkLst>
            <pc:docMk/>
            <pc:sldMk cId="640089061" sldId="2142532395"/>
            <ac:spMk id="41" creationId="{5F718C7C-8E6C-4F1F-880F-BE556A2A4FA1}"/>
          </ac:spMkLst>
        </pc:spChg>
        <pc:spChg chg="mod">
          <ac:chgData name="Daniel Margetic (SECURITY)" userId="ee2278a4-4fec-4cd0-81f2-44424f444fea" providerId="ADAL" clId="{14CC6835-ADD7-4780-AD6C-A7F04BC7050D}" dt="2023-11-16T18:27:12.752" v="2324" actId="20577"/>
          <ac:spMkLst>
            <pc:docMk/>
            <pc:sldMk cId="640089061" sldId="2142532395"/>
            <ac:spMk id="43" creationId="{9A0E3318-F6C4-42EA-8925-F6A87532565D}"/>
          </ac:spMkLst>
        </pc:spChg>
        <pc:spChg chg="mod">
          <ac:chgData name="Daniel Margetic (SECURITY)" userId="ee2278a4-4fec-4cd0-81f2-44424f444fea" providerId="ADAL" clId="{14CC6835-ADD7-4780-AD6C-A7F04BC7050D}" dt="2023-11-16T18:27:23.350" v="2330" actId="20577"/>
          <ac:spMkLst>
            <pc:docMk/>
            <pc:sldMk cId="640089061" sldId="2142532395"/>
            <ac:spMk id="47" creationId="{97A63E6B-1073-45D8-81B7-6FB833A473A3}"/>
          </ac:spMkLst>
        </pc:spChg>
        <pc:spChg chg="mod">
          <ac:chgData name="Daniel Margetic (SECURITY)" userId="ee2278a4-4fec-4cd0-81f2-44424f444fea" providerId="ADAL" clId="{14CC6835-ADD7-4780-AD6C-A7F04BC7050D}" dt="2023-11-16T18:27:23.382" v="2331" actId="20577"/>
          <ac:spMkLst>
            <pc:docMk/>
            <pc:sldMk cId="640089061" sldId="2142532395"/>
            <ac:spMk id="49" creationId="{D8B9A33B-ADD7-4791-8FF2-6D7E50EF2C36}"/>
          </ac:spMkLst>
        </pc:spChg>
        <pc:spChg chg="mod">
          <ac:chgData name="Daniel Margetic (SECURITY)" userId="ee2278a4-4fec-4cd0-81f2-44424f444fea" providerId="ADAL" clId="{14CC6835-ADD7-4780-AD6C-A7F04BC7050D}" dt="2023-11-16T18:27:29.266" v="2337" actId="20577"/>
          <ac:spMkLst>
            <pc:docMk/>
            <pc:sldMk cId="640089061" sldId="2142532395"/>
            <ac:spMk id="53" creationId="{DE4F2781-57BF-400E-9776-D0CB596ECA76}"/>
          </ac:spMkLst>
        </pc:spChg>
        <pc:spChg chg="mod">
          <ac:chgData name="Daniel Margetic (SECURITY)" userId="ee2278a4-4fec-4cd0-81f2-44424f444fea" providerId="ADAL" clId="{14CC6835-ADD7-4780-AD6C-A7F04BC7050D}" dt="2023-11-16T18:27:29.293" v="2338" actId="20577"/>
          <ac:spMkLst>
            <pc:docMk/>
            <pc:sldMk cId="640089061" sldId="2142532395"/>
            <ac:spMk id="55" creationId="{89E44410-8F83-483F-AF65-068A8FA9E76C}"/>
          </ac:spMkLst>
        </pc:spChg>
        <pc:spChg chg="mod">
          <ac:chgData name="Daniel Margetic (SECURITY)" userId="ee2278a4-4fec-4cd0-81f2-44424f444fea" providerId="ADAL" clId="{14CC6835-ADD7-4780-AD6C-A7F04BC7050D}" dt="2023-11-16T18:29:32.899" v="2365" actId="20577"/>
          <ac:spMkLst>
            <pc:docMk/>
            <pc:sldMk cId="640089061" sldId="2142532395"/>
            <ac:spMk id="58" creationId="{68111BEC-B35B-A65C-5898-A3D5E3D8520B}"/>
          </ac:spMkLst>
        </pc:spChg>
        <pc:spChg chg="mod">
          <ac:chgData name="Daniel Margetic (SECURITY)" userId="ee2278a4-4fec-4cd0-81f2-44424f444fea" providerId="ADAL" clId="{14CC6835-ADD7-4780-AD6C-A7F04BC7050D}" dt="2023-11-16T18:27:33.363" v="2344" actId="20577"/>
          <ac:spMkLst>
            <pc:docMk/>
            <pc:sldMk cId="640089061" sldId="2142532395"/>
            <ac:spMk id="59" creationId="{91C29F1C-4489-4EBD-A4B7-A32D7A563807}"/>
          </ac:spMkLst>
        </pc:spChg>
        <pc:spChg chg="mod">
          <ac:chgData name="Daniel Margetic (SECURITY)" userId="ee2278a4-4fec-4cd0-81f2-44424f444fea" providerId="ADAL" clId="{14CC6835-ADD7-4780-AD6C-A7F04BC7050D}" dt="2023-11-16T18:29:35.208" v="2366" actId="20577"/>
          <ac:spMkLst>
            <pc:docMk/>
            <pc:sldMk cId="640089061" sldId="2142532395"/>
            <ac:spMk id="60" creationId="{AD2213D7-B94F-85E9-34DC-C57FCA787D02}"/>
          </ac:spMkLst>
        </pc:spChg>
        <pc:spChg chg="mod">
          <ac:chgData name="Daniel Margetic (SECURITY)" userId="ee2278a4-4fec-4cd0-81f2-44424f444fea" providerId="ADAL" clId="{14CC6835-ADD7-4780-AD6C-A7F04BC7050D}" dt="2023-11-16T18:27:33.391" v="2345" actId="20577"/>
          <ac:spMkLst>
            <pc:docMk/>
            <pc:sldMk cId="640089061" sldId="2142532395"/>
            <ac:spMk id="61" creationId="{89C2434E-16C4-48B5-AA76-0F387E7C12B5}"/>
          </ac:spMkLst>
        </pc:spChg>
        <pc:spChg chg="mod">
          <ac:chgData name="Daniel Margetic (SECURITY)" userId="ee2278a4-4fec-4cd0-81f2-44424f444fea" providerId="ADAL" clId="{14CC6835-ADD7-4780-AD6C-A7F04BC7050D}" dt="2023-11-16T18:30:15.620" v="2372" actId="20577"/>
          <ac:spMkLst>
            <pc:docMk/>
            <pc:sldMk cId="640089061" sldId="2142532395"/>
            <ac:spMk id="64" creationId="{DD0AFA56-5396-E59F-56A8-476BAD71892C}"/>
          </ac:spMkLst>
        </pc:spChg>
        <pc:spChg chg="mod">
          <ac:chgData name="Daniel Margetic (SECURITY)" userId="ee2278a4-4fec-4cd0-81f2-44424f444fea" providerId="ADAL" clId="{14CC6835-ADD7-4780-AD6C-A7F04BC7050D}" dt="2023-11-16T18:30:15.647" v="2373" actId="20577"/>
          <ac:spMkLst>
            <pc:docMk/>
            <pc:sldMk cId="640089061" sldId="2142532395"/>
            <ac:spMk id="65" creationId="{57679DB3-1ACE-3CDC-FB7F-4A9B2B012A4C}"/>
          </ac:spMkLst>
        </pc:spChg>
        <pc:picChg chg="add mod">
          <ac:chgData name="Daniel Margetic (SECURITY)" userId="ee2278a4-4fec-4cd0-81f2-44424f444fea" providerId="ADAL" clId="{14CC6835-ADD7-4780-AD6C-A7F04BC7050D}" dt="2023-11-16T18:26:14.360" v="2315"/>
          <ac:picMkLst>
            <pc:docMk/>
            <pc:sldMk cId="640089061" sldId="2142532395"/>
            <ac:picMk id="32" creationId="{463F957C-F21D-6163-D32E-7990EB7026C2}"/>
          </ac:picMkLst>
        </pc:picChg>
        <pc:picChg chg="add mod">
          <ac:chgData name="Daniel Margetic (SECURITY)" userId="ee2278a4-4fec-4cd0-81f2-44424f444fea" providerId="ADAL" clId="{14CC6835-ADD7-4780-AD6C-A7F04BC7050D}" dt="2023-11-16T18:26:29.116" v="2322"/>
          <ac:picMkLst>
            <pc:docMk/>
            <pc:sldMk cId="640089061" sldId="2142532395"/>
            <ac:picMk id="34" creationId="{BB8094E0-8EF8-2021-358C-B154EAC9844E}"/>
          </ac:picMkLst>
        </pc:picChg>
        <pc:picChg chg="add mod">
          <ac:chgData name="Daniel Margetic (SECURITY)" userId="ee2278a4-4fec-4cd0-81f2-44424f444fea" providerId="ADAL" clId="{14CC6835-ADD7-4780-AD6C-A7F04BC7050D}" dt="2023-11-16T18:27:12.768" v="2329"/>
          <ac:picMkLst>
            <pc:docMk/>
            <pc:sldMk cId="640089061" sldId="2142532395"/>
            <ac:picMk id="35" creationId="{349135B6-84D9-EADF-4FFD-6FF9E28AA473}"/>
          </ac:picMkLst>
        </pc:picChg>
        <pc:picChg chg="add mod">
          <ac:chgData name="Daniel Margetic (SECURITY)" userId="ee2278a4-4fec-4cd0-81f2-44424f444fea" providerId="ADAL" clId="{14CC6835-ADD7-4780-AD6C-A7F04BC7050D}" dt="2023-11-16T18:27:23.401" v="2336"/>
          <ac:picMkLst>
            <pc:docMk/>
            <pc:sldMk cId="640089061" sldId="2142532395"/>
            <ac:picMk id="36" creationId="{03C9F0DF-C361-9C73-ED04-838B5C2085AE}"/>
          </ac:picMkLst>
        </pc:picChg>
        <pc:picChg chg="add mod">
          <ac:chgData name="Daniel Margetic (SECURITY)" userId="ee2278a4-4fec-4cd0-81f2-44424f444fea" providerId="ADAL" clId="{14CC6835-ADD7-4780-AD6C-A7F04BC7050D}" dt="2023-11-16T18:27:29.311" v="2343"/>
          <ac:picMkLst>
            <pc:docMk/>
            <pc:sldMk cId="640089061" sldId="2142532395"/>
            <ac:picMk id="37" creationId="{E8142372-539B-E8BF-B3E7-D7FAE6224C33}"/>
          </ac:picMkLst>
        </pc:picChg>
        <pc:picChg chg="add mod">
          <ac:chgData name="Daniel Margetic (SECURITY)" userId="ee2278a4-4fec-4cd0-81f2-44424f444fea" providerId="ADAL" clId="{14CC6835-ADD7-4780-AD6C-A7F04BC7050D}" dt="2023-11-16T18:27:33.409" v="2350"/>
          <ac:picMkLst>
            <pc:docMk/>
            <pc:sldMk cId="640089061" sldId="2142532395"/>
            <ac:picMk id="38" creationId="{5DCE1543-0A7C-E4F6-9F60-C02ECA317C9F}"/>
          </ac:picMkLst>
        </pc:picChg>
        <pc:picChg chg="add mod">
          <ac:chgData name="Daniel Margetic (SECURITY)" userId="ee2278a4-4fec-4cd0-81f2-44424f444fea" providerId="ADAL" clId="{14CC6835-ADD7-4780-AD6C-A7F04BC7050D}" dt="2023-11-16T18:27:40.518" v="2357"/>
          <ac:picMkLst>
            <pc:docMk/>
            <pc:sldMk cId="640089061" sldId="2142532395"/>
            <ac:picMk id="39" creationId="{FF2A5595-A8E7-79A2-4078-95E73D1151C7}"/>
          </ac:picMkLst>
        </pc:picChg>
        <pc:picChg chg="add mod">
          <ac:chgData name="Daniel Margetic (SECURITY)" userId="ee2278a4-4fec-4cd0-81f2-44424f444fea" providerId="ADAL" clId="{14CC6835-ADD7-4780-AD6C-A7F04BC7050D}" dt="2023-11-16T18:27:44.572" v="2364"/>
          <ac:picMkLst>
            <pc:docMk/>
            <pc:sldMk cId="640089061" sldId="2142532395"/>
            <ac:picMk id="40" creationId="{0A03AF92-AFB2-5DE1-BC54-2F201AE865F3}"/>
          </ac:picMkLst>
        </pc:picChg>
        <pc:picChg chg="add mod">
          <ac:chgData name="Daniel Margetic (SECURITY)" userId="ee2278a4-4fec-4cd0-81f2-44424f444fea" providerId="ADAL" clId="{14CC6835-ADD7-4780-AD6C-A7F04BC7050D}" dt="2023-11-16T18:29:35.245" v="2371"/>
          <ac:picMkLst>
            <pc:docMk/>
            <pc:sldMk cId="640089061" sldId="2142532395"/>
            <ac:picMk id="42" creationId="{7CE0D765-A9D1-973D-EAED-5D3862233CA5}"/>
          </ac:picMkLst>
        </pc:picChg>
        <pc:picChg chg="add mod">
          <ac:chgData name="Daniel Margetic (SECURITY)" userId="ee2278a4-4fec-4cd0-81f2-44424f444fea" providerId="ADAL" clId="{14CC6835-ADD7-4780-AD6C-A7F04BC7050D}" dt="2023-11-16T18:30:15.665" v="2378"/>
          <ac:picMkLst>
            <pc:docMk/>
            <pc:sldMk cId="640089061" sldId="2142532395"/>
            <ac:picMk id="44" creationId="{FDDF8957-52EB-11C2-DC20-7B435AA9251A}"/>
          </ac:picMkLst>
        </pc:picChg>
        <pc:cxnChg chg="mod">
          <ac:chgData name="Daniel Margetic (SECURITY)" userId="ee2278a4-4fec-4cd0-81f2-44424f444fea" providerId="ADAL" clId="{14CC6835-ADD7-4780-AD6C-A7F04BC7050D}" dt="2023-11-16T18:26:07.415" v="2308"/>
          <ac:cxnSpMkLst>
            <pc:docMk/>
            <pc:sldMk cId="640089061" sldId="2142532395"/>
            <ac:cxnSpMk id="23" creationId="{AB43E8F0-8C3C-4F1E-919E-E1ECE342E8DE}"/>
          </ac:cxnSpMkLst>
        </pc:cxnChg>
      </pc:sldChg>
      <pc:sldChg chg="modSp add del mod ord">
        <pc:chgData name="Daniel Margetic (SECURITY)" userId="ee2278a4-4fec-4cd0-81f2-44424f444fea" providerId="ADAL" clId="{14CC6835-ADD7-4780-AD6C-A7F04BC7050D}" dt="2023-11-16T17:25:57.385" v="2106" actId="47"/>
        <pc:sldMkLst>
          <pc:docMk/>
          <pc:sldMk cId="658970316" sldId="2142532395"/>
        </pc:sldMkLst>
        <pc:spChg chg="mod">
          <ac:chgData name="Daniel Margetic (SECURITY)" userId="ee2278a4-4fec-4cd0-81f2-44424f444fea" providerId="ADAL" clId="{14CC6835-ADD7-4780-AD6C-A7F04BC7050D}" dt="2023-11-16T16:08:42.546" v="2102" actId="20577"/>
          <ac:spMkLst>
            <pc:docMk/>
            <pc:sldMk cId="658970316" sldId="2142532395"/>
            <ac:spMk id="8" creationId="{3E3E86A1-51F0-4ACE-9110-65C339009DC5}"/>
          </ac:spMkLst>
        </pc:spChg>
        <pc:spChg chg="mod">
          <ac:chgData name="Daniel Margetic (SECURITY)" userId="ee2278a4-4fec-4cd0-81f2-44424f444fea" providerId="ADAL" clId="{14CC6835-ADD7-4780-AD6C-A7F04BC7050D}" dt="2023-11-16T16:08:42.550" v="2103" actId="20577"/>
          <ac:spMkLst>
            <pc:docMk/>
            <pc:sldMk cId="658970316" sldId="2142532395"/>
            <ac:spMk id="9" creationId="{03055892-809B-4369-8DC3-837607F92822}"/>
          </ac:spMkLst>
        </pc:spChg>
        <pc:cxnChg chg="mod">
          <ac:chgData name="Daniel Margetic (SECURITY)" userId="ee2278a4-4fec-4cd0-81f2-44424f444fea" providerId="ADAL" clId="{14CC6835-ADD7-4780-AD6C-A7F04BC7050D}" dt="2023-11-16T16:08:42.554" v="2105"/>
          <ac:cxnSpMkLst>
            <pc:docMk/>
            <pc:sldMk cId="658970316"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0T23:15:50.466" v="207" actId="47"/>
        <pc:sldMkLst>
          <pc:docMk/>
          <pc:sldMk cId="1058150726" sldId="2142532395"/>
        </pc:sldMkLst>
        <pc:spChg chg="mod">
          <ac:chgData name="Daniel Margetic (SECURITY)" userId="ee2278a4-4fec-4cd0-81f2-44424f444fea" providerId="ADAL" clId="{14CC6835-ADD7-4780-AD6C-A7F04BC7050D}" dt="2023-11-10T23:13:25.270" v="193" actId="20577"/>
          <ac:spMkLst>
            <pc:docMk/>
            <pc:sldMk cId="1058150726" sldId="2142532395"/>
            <ac:spMk id="3" creationId="{02A2312C-B6C0-45C8-BA07-32B020802FF8}"/>
          </ac:spMkLst>
        </pc:spChg>
        <pc:spChg chg="mod">
          <ac:chgData name="Daniel Margetic (SECURITY)" userId="ee2278a4-4fec-4cd0-81f2-44424f444fea" providerId="ADAL" clId="{14CC6835-ADD7-4780-AD6C-A7F04BC7050D}" dt="2023-11-10T23:13:25.279" v="194" actId="20577"/>
          <ac:spMkLst>
            <pc:docMk/>
            <pc:sldMk cId="1058150726" sldId="2142532395"/>
            <ac:spMk id="5" creationId="{449B3142-8E14-463C-9568-B853FC4E00D8}"/>
          </ac:spMkLst>
        </pc:spChg>
        <pc:spChg chg="mod">
          <ac:chgData name="Daniel Margetic (SECURITY)" userId="ee2278a4-4fec-4cd0-81f2-44424f444fea" providerId="ADAL" clId="{14CC6835-ADD7-4780-AD6C-A7F04BC7050D}" dt="2023-11-10T23:13:25.035" v="147" actId="20577"/>
          <ac:spMkLst>
            <pc:docMk/>
            <pc:sldMk cId="1058150726" sldId="2142532395"/>
            <ac:spMk id="8" creationId="{3E3E86A1-51F0-4ACE-9110-65C339009DC5}"/>
          </ac:spMkLst>
        </pc:spChg>
        <pc:spChg chg="mod">
          <ac:chgData name="Daniel Margetic (SECURITY)" userId="ee2278a4-4fec-4cd0-81f2-44424f444fea" providerId="ADAL" clId="{14CC6835-ADD7-4780-AD6C-A7F04BC7050D}" dt="2023-11-10T23:13:25.040" v="148" actId="20577"/>
          <ac:spMkLst>
            <pc:docMk/>
            <pc:sldMk cId="1058150726" sldId="2142532395"/>
            <ac:spMk id="9" creationId="{03055892-809B-4369-8DC3-837607F92822}"/>
          </ac:spMkLst>
        </pc:spChg>
        <pc:spChg chg="mod">
          <ac:chgData name="Daniel Margetic (SECURITY)" userId="ee2278a4-4fec-4cd0-81f2-44424f444fea" providerId="ADAL" clId="{14CC6835-ADD7-4780-AD6C-A7F04BC7050D}" dt="2023-11-10T23:13:25.308" v="200" actId="20577"/>
          <ac:spMkLst>
            <pc:docMk/>
            <pc:sldMk cId="1058150726" sldId="2142532395"/>
            <ac:spMk id="12" creationId="{BF878C93-8775-4329-AC41-FB6E5F1F9E5D}"/>
          </ac:spMkLst>
        </pc:spChg>
        <pc:spChg chg="mod">
          <ac:chgData name="Daniel Margetic (SECURITY)" userId="ee2278a4-4fec-4cd0-81f2-44424f444fea" providerId="ADAL" clId="{14CC6835-ADD7-4780-AD6C-A7F04BC7050D}" dt="2023-11-10T23:13:25.316" v="201" actId="20577"/>
          <ac:spMkLst>
            <pc:docMk/>
            <pc:sldMk cId="1058150726" sldId="2142532395"/>
            <ac:spMk id="13" creationId="{DEACA864-3795-4B65-93F0-66CF1A79BB5F}"/>
          </ac:spMkLst>
        </pc:spChg>
        <pc:spChg chg="mod">
          <ac:chgData name="Daniel Margetic (SECURITY)" userId="ee2278a4-4fec-4cd0-81f2-44424f444fea" providerId="ADAL" clId="{14CC6835-ADD7-4780-AD6C-A7F04BC7050D}" dt="2023-11-10T23:13:25.067" v="151" actId="20577"/>
          <ac:spMkLst>
            <pc:docMk/>
            <pc:sldMk cId="1058150726" sldId="2142532395"/>
            <ac:spMk id="16" creationId="{8FAEC4C6-4999-49FA-9A20-D5286ACF228D}"/>
          </ac:spMkLst>
        </pc:spChg>
        <pc:spChg chg="mod">
          <ac:chgData name="Daniel Margetic (SECURITY)" userId="ee2278a4-4fec-4cd0-81f2-44424f444fea" providerId="ADAL" clId="{14CC6835-ADD7-4780-AD6C-A7F04BC7050D}" dt="2023-11-10T23:13:25.072" v="152" actId="20577"/>
          <ac:spMkLst>
            <pc:docMk/>
            <pc:sldMk cId="1058150726" sldId="2142532395"/>
            <ac:spMk id="18" creationId="{534C3077-CDBF-4AF7-9BDC-213801286609}"/>
          </ac:spMkLst>
        </pc:spChg>
        <pc:spChg chg="mod">
          <ac:chgData name="Daniel Margetic (SECURITY)" userId="ee2278a4-4fec-4cd0-81f2-44424f444fea" providerId="ADAL" clId="{14CC6835-ADD7-4780-AD6C-A7F04BC7050D}" dt="2023-11-10T23:13:25.091" v="158" actId="20577"/>
          <ac:spMkLst>
            <pc:docMk/>
            <pc:sldMk cId="1058150726" sldId="2142532395"/>
            <ac:spMk id="22" creationId="{26EC3D75-A7AA-419E-954A-541DBD940CE3}"/>
          </ac:spMkLst>
        </pc:spChg>
        <pc:spChg chg="mod">
          <ac:chgData name="Daniel Margetic (SECURITY)" userId="ee2278a4-4fec-4cd0-81f2-44424f444fea" providerId="ADAL" clId="{14CC6835-ADD7-4780-AD6C-A7F04BC7050D}" dt="2023-11-10T23:13:25.100" v="159" actId="20577"/>
          <ac:spMkLst>
            <pc:docMk/>
            <pc:sldMk cId="1058150726" sldId="2142532395"/>
            <ac:spMk id="25" creationId="{92D996AE-5E09-476E-81FB-22FA58980C80}"/>
          </ac:spMkLst>
        </pc:spChg>
        <pc:spChg chg="mod">
          <ac:chgData name="Daniel Margetic (SECURITY)" userId="ee2278a4-4fec-4cd0-81f2-44424f444fea" providerId="ADAL" clId="{14CC6835-ADD7-4780-AD6C-A7F04BC7050D}" dt="2023-11-10T23:13:25.120" v="165" actId="20577"/>
          <ac:spMkLst>
            <pc:docMk/>
            <pc:sldMk cId="1058150726" sldId="2142532395"/>
            <ac:spMk id="41" creationId="{5F718C7C-8E6C-4F1F-880F-BE556A2A4FA1}"/>
          </ac:spMkLst>
        </pc:spChg>
        <pc:spChg chg="mod">
          <ac:chgData name="Daniel Margetic (SECURITY)" userId="ee2278a4-4fec-4cd0-81f2-44424f444fea" providerId="ADAL" clId="{14CC6835-ADD7-4780-AD6C-A7F04BC7050D}" dt="2023-11-10T23:13:25.127" v="166" actId="20577"/>
          <ac:spMkLst>
            <pc:docMk/>
            <pc:sldMk cId="1058150726" sldId="2142532395"/>
            <ac:spMk id="43" creationId="{9A0E3318-F6C4-42EA-8925-F6A87532565D}"/>
          </ac:spMkLst>
        </pc:spChg>
        <pc:spChg chg="mod">
          <ac:chgData name="Daniel Margetic (SECURITY)" userId="ee2278a4-4fec-4cd0-81f2-44424f444fea" providerId="ADAL" clId="{14CC6835-ADD7-4780-AD6C-A7F04BC7050D}" dt="2023-11-10T23:13:25.148" v="172" actId="20577"/>
          <ac:spMkLst>
            <pc:docMk/>
            <pc:sldMk cId="1058150726" sldId="2142532395"/>
            <ac:spMk id="47" creationId="{97A63E6B-1073-45D8-81B7-6FB833A473A3}"/>
          </ac:spMkLst>
        </pc:spChg>
        <pc:spChg chg="mod">
          <ac:chgData name="Daniel Margetic (SECURITY)" userId="ee2278a4-4fec-4cd0-81f2-44424f444fea" providerId="ADAL" clId="{14CC6835-ADD7-4780-AD6C-A7F04BC7050D}" dt="2023-11-10T23:13:25.153" v="173" actId="20577"/>
          <ac:spMkLst>
            <pc:docMk/>
            <pc:sldMk cId="1058150726" sldId="2142532395"/>
            <ac:spMk id="49" creationId="{D8B9A33B-ADD7-4791-8FF2-6D7E50EF2C36}"/>
          </ac:spMkLst>
        </pc:spChg>
        <pc:spChg chg="mod">
          <ac:chgData name="Daniel Margetic (SECURITY)" userId="ee2278a4-4fec-4cd0-81f2-44424f444fea" providerId="ADAL" clId="{14CC6835-ADD7-4780-AD6C-A7F04BC7050D}" dt="2023-11-10T23:13:25.170" v="179" actId="20577"/>
          <ac:spMkLst>
            <pc:docMk/>
            <pc:sldMk cId="1058150726" sldId="2142532395"/>
            <ac:spMk id="53" creationId="{DE4F2781-57BF-400E-9776-D0CB596ECA76}"/>
          </ac:spMkLst>
        </pc:spChg>
        <pc:spChg chg="mod">
          <ac:chgData name="Daniel Margetic (SECURITY)" userId="ee2278a4-4fec-4cd0-81f2-44424f444fea" providerId="ADAL" clId="{14CC6835-ADD7-4780-AD6C-A7F04BC7050D}" dt="2023-11-10T23:13:25.175" v="180" actId="20577"/>
          <ac:spMkLst>
            <pc:docMk/>
            <pc:sldMk cId="1058150726" sldId="2142532395"/>
            <ac:spMk id="55" creationId="{89E44410-8F83-483F-AF65-068A8FA9E76C}"/>
          </ac:spMkLst>
        </pc:spChg>
        <pc:spChg chg="mod">
          <ac:chgData name="Daniel Margetic (SECURITY)" userId="ee2278a4-4fec-4cd0-81f2-44424f444fea" providerId="ADAL" clId="{14CC6835-ADD7-4780-AD6C-A7F04BC7050D}" dt="2023-11-10T23:13:25.191" v="186" actId="20577"/>
          <ac:spMkLst>
            <pc:docMk/>
            <pc:sldMk cId="1058150726" sldId="2142532395"/>
            <ac:spMk id="59" creationId="{91C29F1C-4489-4EBD-A4B7-A32D7A563807}"/>
          </ac:spMkLst>
        </pc:spChg>
        <pc:spChg chg="mod">
          <ac:chgData name="Daniel Margetic (SECURITY)" userId="ee2278a4-4fec-4cd0-81f2-44424f444fea" providerId="ADAL" clId="{14CC6835-ADD7-4780-AD6C-A7F04BC7050D}" dt="2023-11-10T23:13:25.196" v="187" actId="20577"/>
          <ac:spMkLst>
            <pc:docMk/>
            <pc:sldMk cId="1058150726" sldId="2142532395"/>
            <ac:spMk id="61" creationId="{89C2434E-16C4-48B5-AA76-0F387E7C12B5}"/>
          </ac:spMkLst>
        </pc:spChg>
        <pc:picChg chg="add mod">
          <ac:chgData name="Daniel Margetic (SECURITY)" userId="ee2278a4-4fec-4cd0-81f2-44424f444fea" providerId="ADAL" clId="{14CC6835-ADD7-4780-AD6C-A7F04BC7050D}" dt="2023-11-10T23:13:25.086" v="157"/>
          <ac:picMkLst>
            <pc:docMk/>
            <pc:sldMk cId="1058150726" sldId="2142532395"/>
            <ac:picMk id="6" creationId="{1C2919C9-59F7-2CF4-B498-EB8E6268944E}"/>
          </ac:picMkLst>
        </pc:picChg>
        <pc:picChg chg="add mod">
          <ac:chgData name="Daniel Margetic (SECURITY)" userId="ee2278a4-4fec-4cd0-81f2-44424f444fea" providerId="ADAL" clId="{14CC6835-ADD7-4780-AD6C-A7F04BC7050D}" dt="2023-11-10T23:13:25.113" v="164"/>
          <ac:picMkLst>
            <pc:docMk/>
            <pc:sldMk cId="1058150726" sldId="2142532395"/>
            <ac:picMk id="24" creationId="{C7206965-8020-77F8-2050-67E3DFDFF959}"/>
          </ac:picMkLst>
        </pc:picChg>
        <pc:picChg chg="add mod">
          <ac:chgData name="Daniel Margetic (SECURITY)" userId="ee2278a4-4fec-4cd0-81f2-44424f444fea" providerId="ADAL" clId="{14CC6835-ADD7-4780-AD6C-A7F04BC7050D}" dt="2023-11-10T23:13:25.141" v="171"/>
          <ac:picMkLst>
            <pc:docMk/>
            <pc:sldMk cId="1058150726" sldId="2142532395"/>
            <ac:picMk id="29" creationId="{923A6105-ED96-6CCC-E02B-D68D84DCF0D5}"/>
          </ac:picMkLst>
        </pc:picChg>
        <pc:picChg chg="add mod">
          <ac:chgData name="Daniel Margetic (SECURITY)" userId="ee2278a4-4fec-4cd0-81f2-44424f444fea" providerId="ADAL" clId="{14CC6835-ADD7-4780-AD6C-A7F04BC7050D}" dt="2023-11-10T23:13:25.164" v="178"/>
          <ac:picMkLst>
            <pc:docMk/>
            <pc:sldMk cId="1058150726" sldId="2142532395"/>
            <ac:picMk id="31" creationId="{097EE5F4-F65B-F9CC-DA84-F262FB7F20C7}"/>
          </ac:picMkLst>
        </pc:picChg>
        <pc:picChg chg="add mod">
          <ac:chgData name="Daniel Margetic (SECURITY)" userId="ee2278a4-4fec-4cd0-81f2-44424f444fea" providerId="ADAL" clId="{14CC6835-ADD7-4780-AD6C-A7F04BC7050D}" dt="2023-11-10T23:13:25.186" v="185"/>
          <ac:picMkLst>
            <pc:docMk/>
            <pc:sldMk cId="1058150726" sldId="2142532395"/>
            <ac:picMk id="32" creationId="{DEE8A4BC-23E9-40AE-B47A-BC45251B4CC5}"/>
          </ac:picMkLst>
        </pc:picChg>
        <pc:picChg chg="add mod">
          <ac:chgData name="Daniel Margetic (SECURITY)" userId="ee2278a4-4fec-4cd0-81f2-44424f444fea" providerId="ADAL" clId="{14CC6835-ADD7-4780-AD6C-A7F04BC7050D}" dt="2023-11-10T23:13:25.222" v="192"/>
          <ac:picMkLst>
            <pc:docMk/>
            <pc:sldMk cId="1058150726" sldId="2142532395"/>
            <ac:picMk id="34" creationId="{7E00E119-9468-D339-E3B1-EA8F3D0B207A}"/>
          </ac:picMkLst>
        </pc:picChg>
        <pc:picChg chg="add mod">
          <ac:chgData name="Daniel Margetic (SECURITY)" userId="ee2278a4-4fec-4cd0-81f2-44424f444fea" providerId="ADAL" clId="{14CC6835-ADD7-4780-AD6C-A7F04BC7050D}" dt="2023-11-10T23:13:25.295" v="199"/>
          <ac:picMkLst>
            <pc:docMk/>
            <pc:sldMk cId="1058150726" sldId="2142532395"/>
            <ac:picMk id="35" creationId="{8E086A14-7A6C-5E0E-B3A7-6A12C9AB8B38}"/>
          </ac:picMkLst>
        </pc:picChg>
        <pc:picChg chg="add mod">
          <ac:chgData name="Daniel Margetic (SECURITY)" userId="ee2278a4-4fec-4cd0-81f2-44424f444fea" providerId="ADAL" clId="{14CC6835-ADD7-4780-AD6C-A7F04BC7050D}" dt="2023-11-10T23:13:25.331" v="206"/>
          <ac:picMkLst>
            <pc:docMk/>
            <pc:sldMk cId="1058150726" sldId="2142532395"/>
            <ac:picMk id="36" creationId="{9B5C66F8-090E-A809-A5E7-1FFFE9C5B8AA}"/>
          </ac:picMkLst>
        </pc:picChg>
        <pc:cxnChg chg="mod">
          <ac:chgData name="Daniel Margetic (SECURITY)" userId="ee2278a4-4fec-4cd0-81f2-44424f444fea" providerId="ADAL" clId="{14CC6835-ADD7-4780-AD6C-A7F04BC7050D}" dt="2023-11-10T23:13:25.045" v="150"/>
          <ac:cxnSpMkLst>
            <pc:docMk/>
            <pc:sldMk cId="1058150726" sldId="2142532395"/>
            <ac:cxnSpMk id="23" creationId="{AB43E8F0-8C3C-4F1E-919E-E1ECE342E8DE}"/>
          </ac:cxnSpMkLst>
        </pc:cxnChg>
      </pc:sldChg>
      <pc:sldChg chg="modSp add del mod ord">
        <pc:chgData name="Daniel Margetic (SECURITY)" userId="ee2278a4-4fec-4cd0-81f2-44424f444fea" providerId="ADAL" clId="{14CC6835-ADD7-4780-AD6C-A7F04BC7050D}" dt="2023-11-16T12:55:22.979" v="1716" actId="47"/>
        <pc:sldMkLst>
          <pc:docMk/>
          <pc:sldMk cId="1098797381" sldId="2142532395"/>
        </pc:sldMkLst>
        <pc:spChg chg="mod">
          <ac:chgData name="Daniel Margetic (SECURITY)" userId="ee2278a4-4fec-4cd0-81f2-44424f444fea" providerId="ADAL" clId="{14CC6835-ADD7-4780-AD6C-A7F04BC7050D}" dt="2023-11-16T12:43:33.598" v="1712" actId="20577"/>
          <ac:spMkLst>
            <pc:docMk/>
            <pc:sldMk cId="1098797381" sldId="2142532395"/>
            <ac:spMk id="8" creationId="{3E3E86A1-51F0-4ACE-9110-65C339009DC5}"/>
          </ac:spMkLst>
        </pc:spChg>
        <pc:spChg chg="mod">
          <ac:chgData name="Daniel Margetic (SECURITY)" userId="ee2278a4-4fec-4cd0-81f2-44424f444fea" providerId="ADAL" clId="{14CC6835-ADD7-4780-AD6C-A7F04BC7050D}" dt="2023-11-16T12:43:33.609" v="1713" actId="20577"/>
          <ac:spMkLst>
            <pc:docMk/>
            <pc:sldMk cId="1098797381" sldId="2142532395"/>
            <ac:spMk id="9" creationId="{03055892-809B-4369-8DC3-837607F92822}"/>
          </ac:spMkLst>
        </pc:spChg>
        <pc:cxnChg chg="mod">
          <ac:chgData name="Daniel Margetic (SECURITY)" userId="ee2278a4-4fec-4cd0-81f2-44424f444fea" providerId="ADAL" clId="{14CC6835-ADD7-4780-AD6C-A7F04BC7050D}" dt="2023-11-16T12:43:33.632" v="1715"/>
          <ac:cxnSpMkLst>
            <pc:docMk/>
            <pc:sldMk cId="1098797381" sldId="2142532395"/>
            <ac:cxnSpMk id="23" creationId="{AB43E8F0-8C3C-4F1E-919E-E1ECE342E8DE}"/>
          </ac:cxnSpMkLst>
        </pc:cxnChg>
      </pc:sldChg>
      <pc:sldChg chg="modSp add del mod ord">
        <pc:chgData name="Daniel Margetic (SECURITY)" userId="ee2278a4-4fec-4cd0-81f2-44424f444fea" providerId="ADAL" clId="{14CC6835-ADD7-4780-AD6C-A7F04BC7050D}" dt="2023-11-16T18:47:31.528" v="2407" actId="47"/>
        <pc:sldMkLst>
          <pc:docMk/>
          <pc:sldMk cId="1282427469" sldId="2142532395"/>
        </pc:sldMkLst>
        <pc:spChg chg="mod">
          <ac:chgData name="Daniel Margetic (SECURITY)" userId="ee2278a4-4fec-4cd0-81f2-44424f444fea" providerId="ADAL" clId="{14CC6835-ADD7-4780-AD6C-A7F04BC7050D}" dt="2023-11-16T18:45:32.114" v="2403" actId="20577"/>
          <ac:spMkLst>
            <pc:docMk/>
            <pc:sldMk cId="1282427469" sldId="2142532395"/>
            <ac:spMk id="8" creationId="{3E3E86A1-51F0-4ACE-9110-65C339009DC5}"/>
          </ac:spMkLst>
        </pc:spChg>
        <pc:spChg chg="mod">
          <ac:chgData name="Daniel Margetic (SECURITY)" userId="ee2278a4-4fec-4cd0-81f2-44424f444fea" providerId="ADAL" clId="{14CC6835-ADD7-4780-AD6C-A7F04BC7050D}" dt="2023-11-16T18:45:32.119" v="2404" actId="20577"/>
          <ac:spMkLst>
            <pc:docMk/>
            <pc:sldMk cId="1282427469" sldId="2142532395"/>
            <ac:spMk id="9" creationId="{03055892-809B-4369-8DC3-837607F92822}"/>
          </ac:spMkLst>
        </pc:spChg>
        <pc:cxnChg chg="mod">
          <ac:chgData name="Daniel Margetic (SECURITY)" userId="ee2278a4-4fec-4cd0-81f2-44424f444fea" providerId="ADAL" clId="{14CC6835-ADD7-4780-AD6C-A7F04BC7050D}" dt="2023-11-16T18:45:32.123" v="2406"/>
          <ac:cxnSpMkLst>
            <pc:docMk/>
            <pc:sldMk cId="1282427469"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5:04:05.634" v="2068" actId="47"/>
        <pc:sldMkLst>
          <pc:docMk/>
          <pc:sldMk cId="1415243364" sldId="2142532395"/>
        </pc:sldMkLst>
        <pc:spChg chg="mod">
          <ac:chgData name="Daniel Margetic (SECURITY)" userId="ee2278a4-4fec-4cd0-81f2-44424f444fea" providerId="ADAL" clId="{14CC6835-ADD7-4780-AD6C-A7F04BC7050D}" dt="2023-11-16T14:58:44.723" v="2018" actId="20577"/>
          <ac:spMkLst>
            <pc:docMk/>
            <pc:sldMk cId="1415243364" sldId="2142532395"/>
            <ac:spMk id="3" creationId="{02A2312C-B6C0-45C8-BA07-32B020802FF8}"/>
          </ac:spMkLst>
        </pc:spChg>
        <pc:spChg chg="mod">
          <ac:chgData name="Daniel Margetic (SECURITY)" userId="ee2278a4-4fec-4cd0-81f2-44424f444fea" providerId="ADAL" clId="{14CC6835-ADD7-4780-AD6C-A7F04BC7050D}" dt="2023-11-16T14:58:44.752" v="2019" actId="20577"/>
          <ac:spMkLst>
            <pc:docMk/>
            <pc:sldMk cId="1415243364" sldId="2142532395"/>
            <ac:spMk id="5" creationId="{449B3142-8E14-463C-9568-B853FC4E00D8}"/>
          </ac:spMkLst>
        </pc:spChg>
        <pc:spChg chg="mod">
          <ac:chgData name="Daniel Margetic (SECURITY)" userId="ee2278a4-4fec-4cd0-81f2-44424f444fea" providerId="ADAL" clId="{14CC6835-ADD7-4780-AD6C-A7F04BC7050D}" dt="2023-11-16T14:57:43.609" v="1972" actId="20577"/>
          <ac:spMkLst>
            <pc:docMk/>
            <pc:sldMk cId="1415243364" sldId="2142532395"/>
            <ac:spMk id="8" creationId="{3E3E86A1-51F0-4ACE-9110-65C339009DC5}"/>
          </ac:spMkLst>
        </pc:spChg>
        <pc:spChg chg="mod">
          <ac:chgData name="Daniel Margetic (SECURITY)" userId="ee2278a4-4fec-4cd0-81f2-44424f444fea" providerId="ADAL" clId="{14CC6835-ADD7-4780-AD6C-A7F04BC7050D}" dt="2023-11-16T14:57:43.615" v="1973" actId="20577"/>
          <ac:spMkLst>
            <pc:docMk/>
            <pc:sldMk cId="1415243364" sldId="2142532395"/>
            <ac:spMk id="9" creationId="{03055892-809B-4369-8DC3-837607F92822}"/>
          </ac:spMkLst>
        </pc:spChg>
        <pc:spChg chg="mod">
          <ac:chgData name="Daniel Margetic (SECURITY)" userId="ee2278a4-4fec-4cd0-81f2-44424f444fea" providerId="ADAL" clId="{14CC6835-ADD7-4780-AD6C-A7F04BC7050D}" dt="2023-11-16T14:58:46.606" v="2025" actId="20577"/>
          <ac:spMkLst>
            <pc:docMk/>
            <pc:sldMk cId="1415243364" sldId="2142532395"/>
            <ac:spMk id="12" creationId="{BF878C93-8775-4329-AC41-FB6E5F1F9E5D}"/>
          </ac:spMkLst>
        </pc:spChg>
        <pc:spChg chg="mod">
          <ac:chgData name="Daniel Margetic (SECURITY)" userId="ee2278a4-4fec-4cd0-81f2-44424f444fea" providerId="ADAL" clId="{14CC6835-ADD7-4780-AD6C-A7F04BC7050D}" dt="2023-11-16T14:58:46.629" v="2026" actId="20577"/>
          <ac:spMkLst>
            <pc:docMk/>
            <pc:sldMk cId="1415243364" sldId="2142532395"/>
            <ac:spMk id="13" creationId="{DEACA864-3795-4B65-93F0-66CF1A79BB5F}"/>
          </ac:spMkLst>
        </pc:spChg>
        <pc:spChg chg="mod">
          <ac:chgData name="Daniel Margetic (SECURITY)" userId="ee2278a4-4fec-4cd0-81f2-44424f444fea" providerId="ADAL" clId="{14CC6835-ADD7-4780-AD6C-A7F04BC7050D}" dt="2023-11-16T14:57:43.651" v="1976" actId="20577"/>
          <ac:spMkLst>
            <pc:docMk/>
            <pc:sldMk cId="1415243364" sldId="2142532395"/>
            <ac:spMk id="16" creationId="{8FAEC4C6-4999-49FA-9A20-D5286ACF228D}"/>
          </ac:spMkLst>
        </pc:spChg>
        <pc:spChg chg="mod">
          <ac:chgData name="Daniel Margetic (SECURITY)" userId="ee2278a4-4fec-4cd0-81f2-44424f444fea" providerId="ADAL" clId="{14CC6835-ADD7-4780-AD6C-A7F04BC7050D}" dt="2023-11-16T14:57:47.367" v="1977" actId="20577"/>
          <ac:spMkLst>
            <pc:docMk/>
            <pc:sldMk cId="1415243364" sldId="2142532395"/>
            <ac:spMk id="18" creationId="{534C3077-CDBF-4AF7-9BDC-213801286609}"/>
          </ac:spMkLst>
        </pc:spChg>
        <pc:spChg chg="mod">
          <ac:chgData name="Daniel Margetic (SECURITY)" userId="ee2278a4-4fec-4cd0-81f2-44424f444fea" providerId="ADAL" clId="{14CC6835-ADD7-4780-AD6C-A7F04BC7050D}" dt="2023-11-16T14:57:49.390" v="1983" actId="20577"/>
          <ac:spMkLst>
            <pc:docMk/>
            <pc:sldMk cId="1415243364" sldId="2142532395"/>
            <ac:spMk id="22" creationId="{26EC3D75-A7AA-419E-954A-541DBD940CE3}"/>
          </ac:spMkLst>
        </pc:spChg>
        <pc:spChg chg="mod">
          <ac:chgData name="Daniel Margetic (SECURITY)" userId="ee2278a4-4fec-4cd0-81f2-44424f444fea" providerId="ADAL" clId="{14CC6835-ADD7-4780-AD6C-A7F04BC7050D}" dt="2023-11-16T14:57:53.766" v="1984" actId="20577"/>
          <ac:spMkLst>
            <pc:docMk/>
            <pc:sldMk cId="1415243364" sldId="2142532395"/>
            <ac:spMk id="25" creationId="{92D996AE-5E09-476E-81FB-22FA58980C80}"/>
          </ac:spMkLst>
        </pc:spChg>
        <pc:spChg chg="mod">
          <ac:chgData name="Daniel Margetic (SECURITY)" userId="ee2278a4-4fec-4cd0-81f2-44424f444fea" providerId="ADAL" clId="{14CC6835-ADD7-4780-AD6C-A7F04BC7050D}" dt="2023-11-16T14:58:17.386" v="1990" actId="20577"/>
          <ac:spMkLst>
            <pc:docMk/>
            <pc:sldMk cId="1415243364" sldId="2142532395"/>
            <ac:spMk id="41" creationId="{5F718C7C-8E6C-4F1F-880F-BE556A2A4FA1}"/>
          </ac:spMkLst>
        </pc:spChg>
        <pc:spChg chg="mod">
          <ac:chgData name="Daniel Margetic (SECURITY)" userId="ee2278a4-4fec-4cd0-81f2-44424f444fea" providerId="ADAL" clId="{14CC6835-ADD7-4780-AD6C-A7F04BC7050D}" dt="2023-11-16T14:58:22.344" v="1991" actId="20577"/>
          <ac:spMkLst>
            <pc:docMk/>
            <pc:sldMk cId="1415243364" sldId="2142532395"/>
            <ac:spMk id="43" creationId="{9A0E3318-F6C4-42EA-8925-F6A87532565D}"/>
          </ac:spMkLst>
        </pc:spChg>
        <pc:spChg chg="mod">
          <ac:chgData name="Daniel Margetic (SECURITY)" userId="ee2278a4-4fec-4cd0-81f2-44424f444fea" providerId="ADAL" clId="{14CC6835-ADD7-4780-AD6C-A7F04BC7050D}" dt="2023-11-16T14:58:30.154" v="1997" actId="20577"/>
          <ac:spMkLst>
            <pc:docMk/>
            <pc:sldMk cId="1415243364" sldId="2142532395"/>
            <ac:spMk id="47" creationId="{97A63E6B-1073-45D8-81B7-6FB833A473A3}"/>
          </ac:spMkLst>
        </pc:spChg>
        <pc:spChg chg="mod">
          <ac:chgData name="Daniel Margetic (SECURITY)" userId="ee2278a4-4fec-4cd0-81f2-44424f444fea" providerId="ADAL" clId="{14CC6835-ADD7-4780-AD6C-A7F04BC7050D}" dt="2023-11-16T14:58:30.178" v="1998" actId="20577"/>
          <ac:spMkLst>
            <pc:docMk/>
            <pc:sldMk cId="1415243364" sldId="2142532395"/>
            <ac:spMk id="49" creationId="{D8B9A33B-ADD7-4791-8FF2-6D7E50EF2C36}"/>
          </ac:spMkLst>
        </pc:spChg>
        <pc:spChg chg="mod">
          <ac:chgData name="Daniel Margetic (SECURITY)" userId="ee2278a4-4fec-4cd0-81f2-44424f444fea" providerId="ADAL" clId="{14CC6835-ADD7-4780-AD6C-A7F04BC7050D}" dt="2023-11-16T14:58:40.905" v="2004" actId="20577"/>
          <ac:spMkLst>
            <pc:docMk/>
            <pc:sldMk cId="1415243364" sldId="2142532395"/>
            <ac:spMk id="53" creationId="{DE4F2781-57BF-400E-9776-D0CB596ECA76}"/>
          </ac:spMkLst>
        </pc:spChg>
        <pc:spChg chg="mod">
          <ac:chgData name="Daniel Margetic (SECURITY)" userId="ee2278a4-4fec-4cd0-81f2-44424f444fea" providerId="ADAL" clId="{14CC6835-ADD7-4780-AD6C-A7F04BC7050D}" dt="2023-11-16T14:58:40.931" v="2005" actId="20577"/>
          <ac:spMkLst>
            <pc:docMk/>
            <pc:sldMk cId="1415243364" sldId="2142532395"/>
            <ac:spMk id="55" creationId="{89E44410-8F83-483F-AF65-068A8FA9E76C}"/>
          </ac:spMkLst>
        </pc:spChg>
        <pc:spChg chg="mod">
          <ac:chgData name="Daniel Margetic (SECURITY)" userId="ee2278a4-4fec-4cd0-81f2-44424f444fea" providerId="ADAL" clId="{14CC6835-ADD7-4780-AD6C-A7F04BC7050D}" dt="2023-11-16T14:59:31.311" v="2032" actId="20577"/>
          <ac:spMkLst>
            <pc:docMk/>
            <pc:sldMk cId="1415243364" sldId="2142532395"/>
            <ac:spMk id="58" creationId="{68111BEC-B35B-A65C-5898-A3D5E3D8520B}"/>
          </ac:spMkLst>
        </pc:spChg>
        <pc:spChg chg="mod">
          <ac:chgData name="Daniel Margetic (SECURITY)" userId="ee2278a4-4fec-4cd0-81f2-44424f444fea" providerId="ADAL" clId="{14CC6835-ADD7-4780-AD6C-A7F04BC7050D}" dt="2023-11-16T14:58:42.496" v="2011" actId="20577"/>
          <ac:spMkLst>
            <pc:docMk/>
            <pc:sldMk cId="1415243364" sldId="2142532395"/>
            <ac:spMk id="59" creationId="{91C29F1C-4489-4EBD-A4B7-A32D7A563807}"/>
          </ac:spMkLst>
        </pc:spChg>
        <pc:spChg chg="mod">
          <ac:chgData name="Daniel Margetic (SECURITY)" userId="ee2278a4-4fec-4cd0-81f2-44424f444fea" providerId="ADAL" clId="{14CC6835-ADD7-4780-AD6C-A7F04BC7050D}" dt="2023-11-16T14:59:31.337" v="2033" actId="20577"/>
          <ac:spMkLst>
            <pc:docMk/>
            <pc:sldMk cId="1415243364" sldId="2142532395"/>
            <ac:spMk id="60" creationId="{AD2213D7-B94F-85E9-34DC-C57FCA787D02}"/>
          </ac:spMkLst>
        </pc:spChg>
        <pc:spChg chg="mod">
          <ac:chgData name="Daniel Margetic (SECURITY)" userId="ee2278a4-4fec-4cd0-81f2-44424f444fea" providerId="ADAL" clId="{14CC6835-ADD7-4780-AD6C-A7F04BC7050D}" dt="2023-11-16T14:58:42.523" v="2012" actId="20577"/>
          <ac:spMkLst>
            <pc:docMk/>
            <pc:sldMk cId="1415243364" sldId="2142532395"/>
            <ac:spMk id="61" creationId="{89C2434E-16C4-48B5-AA76-0F387E7C12B5}"/>
          </ac:spMkLst>
        </pc:spChg>
        <pc:spChg chg="mod">
          <ac:chgData name="Daniel Margetic (SECURITY)" userId="ee2278a4-4fec-4cd0-81f2-44424f444fea" providerId="ADAL" clId="{14CC6835-ADD7-4780-AD6C-A7F04BC7050D}" dt="2023-11-16T14:59:49.782" v="2039" actId="20577"/>
          <ac:spMkLst>
            <pc:docMk/>
            <pc:sldMk cId="1415243364" sldId="2142532395"/>
            <ac:spMk id="64" creationId="{DD0AFA56-5396-E59F-56A8-476BAD71892C}"/>
          </ac:spMkLst>
        </pc:spChg>
        <pc:spChg chg="mod">
          <ac:chgData name="Daniel Margetic (SECURITY)" userId="ee2278a4-4fec-4cd0-81f2-44424f444fea" providerId="ADAL" clId="{14CC6835-ADD7-4780-AD6C-A7F04BC7050D}" dt="2023-11-16T14:59:49.807" v="2040" actId="20577"/>
          <ac:spMkLst>
            <pc:docMk/>
            <pc:sldMk cId="1415243364" sldId="2142532395"/>
            <ac:spMk id="65" creationId="{57679DB3-1ACE-3CDC-FB7F-4A9B2B012A4C}"/>
          </ac:spMkLst>
        </pc:spChg>
        <pc:spChg chg="mod">
          <ac:chgData name="Daniel Margetic (SECURITY)" userId="ee2278a4-4fec-4cd0-81f2-44424f444fea" providerId="ADAL" clId="{14CC6835-ADD7-4780-AD6C-A7F04BC7050D}" dt="2023-11-16T14:59:53.072" v="2046" actId="20577"/>
          <ac:spMkLst>
            <pc:docMk/>
            <pc:sldMk cId="1415243364" sldId="2142532395"/>
            <ac:spMk id="67" creationId="{87C4D700-84E5-08CD-9720-B3E1FFC96596}"/>
          </ac:spMkLst>
        </pc:spChg>
        <pc:spChg chg="mod">
          <ac:chgData name="Daniel Margetic (SECURITY)" userId="ee2278a4-4fec-4cd0-81f2-44424f444fea" providerId="ADAL" clId="{14CC6835-ADD7-4780-AD6C-A7F04BC7050D}" dt="2023-11-16T14:59:53.103" v="2047" actId="20577"/>
          <ac:spMkLst>
            <pc:docMk/>
            <pc:sldMk cId="1415243364" sldId="2142532395"/>
            <ac:spMk id="68" creationId="{2F01B3AC-955E-1018-BB33-DA4C0C24C36D}"/>
          </ac:spMkLst>
        </pc:spChg>
        <pc:picChg chg="add mod">
          <ac:chgData name="Daniel Margetic (SECURITY)" userId="ee2278a4-4fec-4cd0-81f2-44424f444fea" providerId="ADAL" clId="{14CC6835-ADD7-4780-AD6C-A7F04BC7050D}" dt="2023-11-16T14:57:47.403" v="1982"/>
          <ac:picMkLst>
            <pc:docMk/>
            <pc:sldMk cId="1415243364" sldId="2142532395"/>
            <ac:picMk id="32" creationId="{E14B39D5-7EF7-B8B5-9F25-1E4D4A55D782}"/>
          </ac:picMkLst>
        </pc:picChg>
        <pc:picChg chg="add mod">
          <ac:chgData name="Daniel Margetic (SECURITY)" userId="ee2278a4-4fec-4cd0-81f2-44424f444fea" providerId="ADAL" clId="{14CC6835-ADD7-4780-AD6C-A7F04BC7050D}" dt="2023-11-16T14:58:13.283" v="1989"/>
          <ac:picMkLst>
            <pc:docMk/>
            <pc:sldMk cId="1415243364" sldId="2142532395"/>
            <ac:picMk id="34" creationId="{C002EFC8-0BFC-A0B4-CB2A-A882E583F033}"/>
          </ac:picMkLst>
        </pc:picChg>
        <pc:picChg chg="add mod">
          <ac:chgData name="Daniel Margetic (SECURITY)" userId="ee2278a4-4fec-4cd0-81f2-44424f444fea" providerId="ADAL" clId="{14CC6835-ADD7-4780-AD6C-A7F04BC7050D}" dt="2023-11-16T14:58:22.373" v="1996"/>
          <ac:picMkLst>
            <pc:docMk/>
            <pc:sldMk cId="1415243364" sldId="2142532395"/>
            <ac:picMk id="35" creationId="{D7E263DB-9834-CECB-EDD7-D98F0BAD5D75}"/>
          </ac:picMkLst>
        </pc:picChg>
        <pc:picChg chg="add mod">
          <ac:chgData name="Daniel Margetic (SECURITY)" userId="ee2278a4-4fec-4cd0-81f2-44424f444fea" providerId="ADAL" clId="{14CC6835-ADD7-4780-AD6C-A7F04BC7050D}" dt="2023-11-16T14:58:30.189" v="2003"/>
          <ac:picMkLst>
            <pc:docMk/>
            <pc:sldMk cId="1415243364" sldId="2142532395"/>
            <ac:picMk id="36" creationId="{DBE80595-1900-A04F-2801-AFB7E01B87A7}"/>
          </ac:picMkLst>
        </pc:picChg>
        <pc:picChg chg="add mod">
          <ac:chgData name="Daniel Margetic (SECURITY)" userId="ee2278a4-4fec-4cd0-81f2-44424f444fea" providerId="ADAL" clId="{14CC6835-ADD7-4780-AD6C-A7F04BC7050D}" dt="2023-11-16T14:58:40.943" v="2010"/>
          <ac:picMkLst>
            <pc:docMk/>
            <pc:sldMk cId="1415243364" sldId="2142532395"/>
            <ac:picMk id="37" creationId="{6DFAAFE1-FEA1-82D8-4676-454EA5549535}"/>
          </ac:picMkLst>
        </pc:picChg>
        <pc:picChg chg="add mod">
          <ac:chgData name="Daniel Margetic (SECURITY)" userId="ee2278a4-4fec-4cd0-81f2-44424f444fea" providerId="ADAL" clId="{14CC6835-ADD7-4780-AD6C-A7F04BC7050D}" dt="2023-11-16T14:58:42.534" v="2017"/>
          <ac:picMkLst>
            <pc:docMk/>
            <pc:sldMk cId="1415243364" sldId="2142532395"/>
            <ac:picMk id="38" creationId="{AEA60E38-6B56-5096-0E49-8394A1B33788}"/>
          </ac:picMkLst>
        </pc:picChg>
        <pc:picChg chg="add mod">
          <ac:chgData name="Daniel Margetic (SECURITY)" userId="ee2278a4-4fec-4cd0-81f2-44424f444fea" providerId="ADAL" clId="{14CC6835-ADD7-4780-AD6C-A7F04BC7050D}" dt="2023-11-16T14:58:44.762" v="2024"/>
          <ac:picMkLst>
            <pc:docMk/>
            <pc:sldMk cId="1415243364" sldId="2142532395"/>
            <ac:picMk id="39" creationId="{98467AC2-C93E-4400-9714-4494796451F0}"/>
          </ac:picMkLst>
        </pc:picChg>
        <pc:picChg chg="add mod">
          <ac:chgData name="Daniel Margetic (SECURITY)" userId="ee2278a4-4fec-4cd0-81f2-44424f444fea" providerId="ADAL" clId="{14CC6835-ADD7-4780-AD6C-A7F04BC7050D}" dt="2023-11-16T14:58:46.640" v="2031"/>
          <ac:picMkLst>
            <pc:docMk/>
            <pc:sldMk cId="1415243364" sldId="2142532395"/>
            <ac:picMk id="40" creationId="{9A583954-D574-DDE4-3810-EA514F3314B6}"/>
          </ac:picMkLst>
        </pc:picChg>
        <pc:picChg chg="add mod">
          <ac:chgData name="Daniel Margetic (SECURITY)" userId="ee2278a4-4fec-4cd0-81f2-44424f444fea" providerId="ADAL" clId="{14CC6835-ADD7-4780-AD6C-A7F04BC7050D}" dt="2023-11-16T14:59:31.347" v="2038"/>
          <ac:picMkLst>
            <pc:docMk/>
            <pc:sldMk cId="1415243364" sldId="2142532395"/>
            <ac:picMk id="42" creationId="{85A3081B-ABFE-6050-F470-4C55A33EA87E}"/>
          </ac:picMkLst>
        </pc:picChg>
        <pc:picChg chg="add mod">
          <ac:chgData name="Daniel Margetic (SECURITY)" userId="ee2278a4-4fec-4cd0-81f2-44424f444fea" providerId="ADAL" clId="{14CC6835-ADD7-4780-AD6C-A7F04BC7050D}" dt="2023-11-16T14:59:49.817" v="2045"/>
          <ac:picMkLst>
            <pc:docMk/>
            <pc:sldMk cId="1415243364" sldId="2142532395"/>
            <ac:picMk id="44" creationId="{19E80074-54DD-FC42-1D4B-D7C8ED295BF2}"/>
          </ac:picMkLst>
        </pc:picChg>
        <pc:picChg chg="add mod">
          <ac:chgData name="Daniel Margetic (SECURITY)" userId="ee2278a4-4fec-4cd0-81f2-44424f444fea" providerId="ADAL" clId="{14CC6835-ADD7-4780-AD6C-A7F04BC7050D}" dt="2023-11-16T14:59:53.114" v="2052"/>
          <ac:picMkLst>
            <pc:docMk/>
            <pc:sldMk cId="1415243364" sldId="2142532395"/>
            <ac:picMk id="46" creationId="{66B9F802-9D39-8858-1217-17484E7BF041}"/>
          </ac:picMkLst>
        </pc:picChg>
        <pc:cxnChg chg="mod">
          <ac:chgData name="Daniel Margetic (SECURITY)" userId="ee2278a4-4fec-4cd0-81f2-44424f444fea" providerId="ADAL" clId="{14CC6835-ADD7-4780-AD6C-A7F04BC7050D}" dt="2023-11-16T14:57:43.618" v="1975"/>
          <ac:cxnSpMkLst>
            <pc:docMk/>
            <pc:sldMk cId="1415243364"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8:25:01.096" v="2276" actId="47"/>
        <pc:sldMkLst>
          <pc:docMk/>
          <pc:sldMk cId="1794673205" sldId="2142532395"/>
        </pc:sldMkLst>
        <pc:spChg chg="mod">
          <ac:chgData name="Daniel Margetic (SECURITY)" userId="ee2278a4-4fec-4cd0-81f2-44424f444fea" providerId="ADAL" clId="{14CC6835-ADD7-4780-AD6C-A7F04BC7050D}" dt="2023-11-16T18:22:16.386" v="2262" actId="20577"/>
          <ac:spMkLst>
            <pc:docMk/>
            <pc:sldMk cId="1794673205" sldId="2142532395"/>
            <ac:spMk id="3" creationId="{02A2312C-B6C0-45C8-BA07-32B020802FF8}"/>
          </ac:spMkLst>
        </pc:spChg>
        <pc:spChg chg="mod">
          <ac:chgData name="Daniel Margetic (SECURITY)" userId="ee2278a4-4fec-4cd0-81f2-44424f444fea" providerId="ADAL" clId="{14CC6835-ADD7-4780-AD6C-A7F04BC7050D}" dt="2023-11-16T18:22:16.400" v="2263" actId="20577"/>
          <ac:spMkLst>
            <pc:docMk/>
            <pc:sldMk cId="1794673205" sldId="2142532395"/>
            <ac:spMk id="5" creationId="{449B3142-8E14-463C-9568-B853FC4E00D8}"/>
          </ac:spMkLst>
        </pc:spChg>
        <pc:spChg chg="mod">
          <ac:chgData name="Daniel Margetic (SECURITY)" userId="ee2278a4-4fec-4cd0-81f2-44424f444fea" providerId="ADAL" clId="{14CC6835-ADD7-4780-AD6C-A7F04BC7050D}" dt="2023-11-16T18:21:02.163" v="2216" actId="20577"/>
          <ac:spMkLst>
            <pc:docMk/>
            <pc:sldMk cId="1794673205" sldId="2142532395"/>
            <ac:spMk id="8" creationId="{3E3E86A1-51F0-4ACE-9110-65C339009DC5}"/>
          </ac:spMkLst>
        </pc:spChg>
        <pc:spChg chg="mod">
          <ac:chgData name="Daniel Margetic (SECURITY)" userId="ee2278a4-4fec-4cd0-81f2-44424f444fea" providerId="ADAL" clId="{14CC6835-ADD7-4780-AD6C-A7F04BC7050D}" dt="2023-11-16T18:21:02.167" v="2217" actId="20577"/>
          <ac:spMkLst>
            <pc:docMk/>
            <pc:sldMk cId="1794673205" sldId="2142532395"/>
            <ac:spMk id="9" creationId="{03055892-809B-4369-8DC3-837607F92822}"/>
          </ac:spMkLst>
        </pc:spChg>
        <pc:spChg chg="mod">
          <ac:chgData name="Daniel Margetic (SECURITY)" userId="ee2278a4-4fec-4cd0-81f2-44424f444fea" providerId="ADAL" clId="{14CC6835-ADD7-4780-AD6C-A7F04BC7050D}" dt="2023-11-16T18:22:20.162" v="2269" actId="20577"/>
          <ac:spMkLst>
            <pc:docMk/>
            <pc:sldMk cId="1794673205" sldId="2142532395"/>
            <ac:spMk id="12" creationId="{BF878C93-8775-4329-AC41-FB6E5F1F9E5D}"/>
          </ac:spMkLst>
        </pc:spChg>
        <pc:spChg chg="mod">
          <ac:chgData name="Daniel Margetic (SECURITY)" userId="ee2278a4-4fec-4cd0-81f2-44424f444fea" providerId="ADAL" clId="{14CC6835-ADD7-4780-AD6C-A7F04BC7050D}" dt="2023-11-16T18:22:20.184" v="2270" actId="20577"/>
          <ac:spMkLst>
            <pc:docMk/>
            <pc:sldMk cId="1794673205" sldId="2142532395"/>
            <ac:spMk id="13" creationId="{DEACA864-3795-4B65-93F0-66CF1A79BB5F}"/>
          </ac:spMkLst>
        </pc:spChg>
        <pc:spChg chg="mod">
          <ac:chgData name="Daniel Margetic (SECURITY)" userId="ee2278a4-4fec-4cd0-81f2-44424f444fea" providerId="ADAL" clId="{14CC6835-ADD7-4780-AD6C-A7F04BC7050D}" dt="2023-11-16T18:21:02.200" v="2220" actId="20577"/>
          <ac:spMkLst>
            <pc:docMk/>
            <pc:sldMk cId="1794673205" sldId="2142532395"/>
            <ac:spMk id="16" creationId="{8FAEC4C6-4999-49FA-9A20-D5286ACF228D}"/>
          </ac:spMkLst>
        </pc:spChg>
        <pc:spChg chg="mod">
          <ac:chgData name="Daniel Margetic (SECURITY)" userId="ee2278a4-4fec-4cd0-81f2-44424f444fea" providerId="ADAL" clId="{14CC6835-ADD7-4780-AD6C-A7F04BC7050D}" dt="2023-11-16T18:21:02.209" v="2221" actId="20577"/>
          <ac:spMkLst>
            <pc:docMk/>
            <pc:sldMk cId="1794673205" sldId="2142532395"/>
            <ac:spMk id="18" creationId="{534C3077-CDBF-4AF7-9BDC-213801286609}"/>
          </ac:spMkLst>
        </pc:spChg>
        <pc:spChg chg="mod">
          <ac:chgData name="Daniel Margetic (SECURITY)" userId="ee2278a4-4fec-4cd0-81f2-44424f444fea" providerId="ADAL" clId="{14CC6835-ADD7-4780-AD6C-A7F04BC7050D}" dt="2023-11-16T18:21:27.433" v="2227" actId="20577"/>
          <ac:spMkLst>
            <pc:docMk/>
            <pc:sldMk cId="1794673205" sldId="2142532395"/>
            <ac:spMk id="22" creationId="{26EC3D75-A7AA-419E-954A-541DBD940CE3}"/>
          </ac:spMkLst>
        </pc:spChg>
        <pc:spChg chg="mod">
          <ac:chgData name="Daniel Margetic (SECURITY)" userId="ee2278a4-4fec-4cd0-81f2-44424f444fea" providerId="ADAL" clId="{14CC6835-ADD7-4780-AD6C-A7F04BC7050D}" dt="2023-11-16T18:21:27.460" v="2228" actId="20577"/>
          <ac:spMkLst>
            <pc:docMk/>
            <pc:sldMk cId="1794673205" sldId="2142532395"/>
            <ac:spMk id="25" creationId="{92D996AE-5E09-476E-81FB-22FA58980C80}"/>
          </ac:spMkLst>
        </pc:spChg>
        <pc:spChg chg="mod">
          <ac:chgData name="Daniel Margetic (SECURITY)" userId="ee2278a4-4fec-4cd0-81f2-44424f444fea" providerId="ADAL" clId="{14CC6835-ADD7-4780-AD6C-A7F04BC7050D}" dt="2023-11-16T18:21:44.859" v="2234" actId="20577"/>
          <ac:spMkLst>
            <pc:docMk/>
            <pc:sldMk cId="1794673205" sldId="2142532395"/>
            <ac:spMk id="41" creationId="{5F718C7C-8E6C-4F1F-880F-BE556A2A4FA1}"/>
          </ac:spMkLst>
        </pc:spChg>
        <pc:spChg chg="mod">
          <ac:chgData name="Daniel Margetic (SECURITY)" userId="ee2278a4-4fec-4cd0-81f2-44424f444fea" providerId="ADAL" clId="{14CC6835-ADD7-4780-AD6C-A7F04BC7050D}" dt="2023-11-16T18:21:44.884" v="2235" actId="20577"/>
          <ac:spMkLst>
            <pc:docMk/>
            <pc:sldMk cId="1794673205" sldId="2142532395"/>
            <ac:spMk id="43" creationId="{9A0E3318-F6C4-42EA-8925-F6A87532565D}"/>
          </ac:spMkLst>
        </pc:spChg>
        <pc:spChg chg="mod">
          <ac:chgData name="Daniel Margetic (SECURITY)" userId="ee2278a4-4fec-4cd0-81f2-44424f444fea" providerId="ADAL" clId="{14CC6835-ADD7-4780-AD6C-A7F04BC7050D}" dt="2023-11-16T18:22:07.567" v="2241" actId="20577"/>
          <ac:spMkLst>
            <pc:docMk/>
            <pc:sldMk cId="1794673205" sldId="2142532395"/>
            <ac:spMk id="47" creationId="{97A63E6B-1073-45D8-81B7-6FB833A473A3}"/>
          </ac:spMkLst>
        </pc:spChg>
        <pc:spChg chg="mod">
          <ac:chgData name="Daniel Margetic (SECURITY)" userId="ee2278a4-4fec-4cd0-81f2-44424f444fea" providerId="ADAL" clId="{14CC6835-ADD7-4780-AD6C-A7F04BC7050D}" dt="2023-11-16T18:22:07.591" v="2242" actId="20577"/>
          <ac:spMkLst>
            <pc:docMk/>
            <pc:sldMk cId="1794673205" sldId="2142532395"/>
            <ac:spMk id="49" creationId="{D8B9A33B-ADD7-4791-8FF2-6D7E50EF2C36}"/>
          </ac:spMkLst>
        </pc:spChg>
        <pc:spChg chg="mod">
          <ac:chgData name="Daniel Margetic (SECURITY)" userId="ee2278a4-4fec-4cd0-81f2-44424f444fea" providerId="ADAL" clId="{14CC6835-ADD7-4780-AD6C-A7F04BC7050D}" dt="2023-11-16T18:22:14.331" v="2248" actId="20577"/>
          <ac:spMkLst>
            <pc:docMk/>
            <pc:sldMk cId="1794673205" sldId="2142532395"/>
            <ac:spMk id="53" creationId="{DE4F2781-57BF-400E-9776-D0CB596ECA76}"/>
          </ac:spMkLst>
        </pc:spChg>
        <pc:spChg chg="mod">
          <ac:chgData name="Daniel Margetic (SECURITY)" userId="ee2278a4-4fec-4cd0-81f2-44424f444fea" providerId="ADAL" clId="{14CC6835-ADD7-4780-AD6C-A7F04BC7050D}" dt="2023-11-16T18:22:14.360" v="2249" actId="20577"/>
          <ac:spMkLst>
            <pc:docMk/>
            <pc:sldMk cId="1794673205" sldId="2142532395"/>
            <ac:spMk id="55" creationId="{89E44410-8F83-483F-AF65-068A8FA9E76C}"/>
          </ac:spMkLst>
        </pc:spChg>
        <pc:spChg chg="mod">
          <ac:chgData name="Daniel Margetic (SECURITY)" userId="ee2278a4-4fec-4cd0-81f2-44424f444fea" providerId="ADAL" clId="{14CC6835-ADD7-4780-AD6C-A7F04BC7050D}" dt="2023-11-16T18:22:15.676" v="2255" actId="20577"/>
          <ac:spMkLst>
            <pc:docMk/>
            <pc:sldMk cId="1794673205" sldId="2142532395"/>
            <ac:spMk id="59" creationId="{91C29F1C-4489-4EBD-A4B7-A32D7A563807}"/>
          </ac:spMkLst>
        </pc:spChg>
        <pc:spChg chg="mod">
          <ac:chgData name="Daniel Margetic (SECURITY)" userId="ee2278a4-4fec-4cd0-81f2-44424f444fea" providerId="ADAL" clId="{14CC6835-ADD7-4780-AD6C-A7F04BC7050D}" dt="2023-11-16T18:22:15.700" v="2256" actId="20577"/>
          <ac:spMkLst>
            <pc:docMk/>
            <pc:sldMk cId="1794673205" sldId="2142532395"/>
            <ac:spMk id="61" creationId="{89C2434E-16C4-48B5-AA76-0F387E7C12B5}"/>
          </ac:spMkLst>
        </pc:spChg>
        <pc:picChg chg="add mod">
          <ac:chgData name="Daniel Margetic (SECURITY)" userId="ee2278a4-4fec-4cd0-81f2-44424f444fea" providerId="ADAL" clId="{14CC6835-ADD7-4780-AD6C-A7F04BC7050D}" dt="2023-11-16T18:21:02.222" v="2226"/>
          <ac:picMkLst>
            <pc:docMk/>
            <pc:sldMk cId="1794673205" sldId="2142532395"/>
            <ac:picMk id="32" creationId="{8464095C-0F10-86A9-C8CA-F8443BF177C4}"/>
          </ac:picMkLst>
        </pc:picChg>
        <pc:picChg chg="add mod">
          <ac:chgData name="Daniel Margetic (SECURITY)" userId="ee2278a4-4fec-4cd0-81f2-44424f444fea" providerId="ADAL" clId="{14CC6835-ADD7-4780-AD6C-A7F04BC7050D}" dt="2023-11-16T18:21:27.469" v="2233"/>
          <ac:picMkLst>
            <pc:docMk/>
            <pc:sldMk cId="1794673205" sldId="2142532395"/>
            <ac:picMk id="34" creationId="{8E063AC0-32B4-5348-5517-6AE43C110FA0}"/>
          </ac:picMkLst>
        </pc:picChg>
        <pc:picChg chg="add mod">
          <ac:chgData name="Daniel Margetic (SECURITY)" userId="ee2278a4-4fec-4cd0-81f2-44424f444fea" providerId="ADAL" clId="{14CC6835-ADD7-4780-AD6C-A7F04BC7050D}" dt="2023-11-16T18:21:44.893" v="2240"/>
          <ac:picMkLst>
            <pc:docMk/>
            <pc:sldMk cId="1794673205" sldId="2142532395"/>
            <ac:picMk id="35" creationId="{ECD9DED4-C2BB-B293-4FAF-3BB219597A1D}"/>
          </ac:picMkLst>
        </pc:picChg>
        <pc:picChg chg="add mod">
          <ac:chgData name="Daniel Margetic (SECURITY)" userId="ee2278a4-4fec-4cd0-81f2-44424f444fea" providerId="ADAL" clId="{14CC6835-ADD7-4780-AD6C-A7F04BC7050D}" dt="2023-11-16T18:22:07.604" v="2247"/>
          <ac:picMkLst>
            <pc:docMk/>
            <pc:sldMk cId="1794673205" sldId="2142532395"/>
            <ac:picMk id="36" creationId="{34ECFB1B-8197-05BA-EA66-2AE7D32DFF9D}"/>
          </ac:picMkLst>
        </pc:picChg>
        <pc:picChg chg="add mod">
          <ac:chgData name="Daniel Margetic (SECURITY)" userId="ee2278a4-4fec-4cd0-81f2-44424f444fea" providerId="ADAL" clId="{14CC6835-ADD7-4780-AD6C-A7F04BC7050D}" dt="2023-11-16T18:22:14.373" v="2254"/>
          <ac:picMkLst>
            <pc:docMk/>
            <pc:sldMk cId="1794673205" sldId="2142532395"/>
            <ac:picMk id="37" creationId="{516B5389-1359-C25F-FB40-934756E810F3}"/>
          </ac:picMkLst>
        </pc:picChg>
        <pc:picChg chg="add mod">
          <ac:chgData name="Daniel Margetic (SECURITY)" userId="ee2278a4-4fec-4cd0-81f2-44424f444fea" providerId="ADAL" clId="{14CC6835-ADD7-4780-AD6C-A7F04BC7050D}" dt="2023-11-16T18:22:15.710" v="2261"/>
          <ac:picMkLst>
            <pc:docMk/>
            <pc:sldMk cId="1794673205" sldId="2142532395"/>
            <ac:picMk id="38" creationId="{7EBB8917-33B0-38C6-0400-CA312C768743}"/>
          </ac:picMkLst>
        </pc:picChg>
        <pc:picChg chg="add mod">
          <ac:chgData name="Daniel Margetic (SECURITY)" userId="ee2278a4-4fec-4cd0-81f2-44424f444fea" providerId="ADAL" clId="{14CC6835-ADD7-4780-AD6C-A7F04BC7050D}" dt="2023-11-16T18:22:16.412" v="2268"/>
          <ac:picMkLst>
            <pc:docMk/>
            <pc:sldMk cId="1794673205" sldId="2142532395"/>
            <ac:picMk id="39" creationId="{EA8487A7-454B-29AA-BE9B-F6075C48964E}"/>
          </ac:picMkLst>
        </pc:picChg>
        <pc:picChg chg="add mod">
          <ac:chgData name="Daniel Margetic (SECURITY)" userId="ee2278a4-4fec-4cd0-81f2-44424f444fea" providerId="ADAL" clId="{14CC6835-ADD7-4780-AD6C-A7F04BC7050D}" dt="2023-11-16T18:22:20.195" v="2275"/>
          <ac:picMkLst>
            <pc:docMk/>
            <pc:sldMk cId="1794673205" sldId="2142532395"/>
            <ac:picMk id="40" creationId="{0677B835-B7EF-4F55-AC59-61F0156C85ED}"/>
          </ac:picMkLst>
        </pc:picChg>
        <pc:cxnChg chg="mod">
          <ac:chgData name="Daniel Margetic (SECURITY)" userId="ee2278a4-4fec-4cd0-81f2-44424f444fea" providerId="ADAL" clId="{14CC6835-ADD7-4780-AD6C-A7F04BC7050D}" dt="2023-11-16T18:21:02.174" v="2219"/>
          <ac:cxnSpMkLst>
            <pc:docMk/>
            <pc:sldMk cId="1794673205"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1T00:24:54.019" v="490" actId="47"/>
        <pc:sldMkLst>
          <pc:docMk/>
          <pc:sldMk cId="1883604491" sldId="2142532395"/>
        </pc:sldMkLst>
        <pc:spChg chg="mod">
          <ac:chgData name="Daniel Margetic (SECURITY)" userId="ee2278a4-4fec-4cd0-81f2-44424f444fea" providerId="ADAL" clId="{14CC6835-ADD7-4780-AD6C-A7F04BC7050D}" dt="2023-11-11T00:15:20.338" v="476" actId="20577"/>
          <ac:spMkLst>
            <pc:docMk/>
            <pc:sldMk cId="1883604491" sldId="2142532395"/>
            <ac:spMk id="3" creationId="{02A2312C-B6C0-45C8-BA07-32B020802FF8}"/>
          </ac:spMkLst>
        </pc:spChg>
        <pc:spChg chg="mod">
          <ac:chgData name="Daniel Margetic (SECURITY)" userId="ee2278a4-4fec-4cd0-81f2-44424f444fea" providerId="ADAL" clId="{14CC6835-ADD7-4780-AD6C-A7F04BC7050D}" dt="2023-11-11T00:15:20.342" v="477" actId="20577"/>
          <ac:spMkLst>
            <pc:docMk/>
            <pc:sldMk cId="1883604491" sldId="2142532395"/>
            <ac:spMk id="5" creationId="{449B3142-8E14-463C-9568-B853FC4E00D8}"/>
          </ac:spMkLst>
        </pc:spChg>
        <pc:spChg chg="mod">
          <ac:chgData name="Daniel Margetic (SECURITY)" userId="ee2278a4-4fec-4cd0-81f2-44424f444fea" providerId="ADAL" clId="{14CC6835-ADD7-4780-AD6C-A7F04BC7050D}" dt="2023-11-11T00:15:20.086" v="430" actId="20577"/>
          <ac:spMkLst>
            <pc:docMk/>
            <pc:sldMk cId="1883604491" sldId="2142532395"/>
            <ac:spMk id="8" creationId="{3E3E86A1-51F0-4ACE-9110-65C339009DC5}"/>
          </ac:spMkLst>
        </pc:spChg>
        <pc:spChg chg="mod">
          <ac:chgData name="Daniel Margetic (SECURITY)" userId="ee2278a4-4fec-4cd0-81f2-44424f444fea" providerId="ADAL" clId="{14CC6835-ADD7-4780-AD6C-A7F04BC7050D}" dt="2023-11-11T00:15:20.094" v="431" actId="20577"/>
          <ac:spMkLst>
            <pc:docMk/>
            <pc:sldMk cId="1883604491" sldId="2142532395"/>
            <ac:spMk id="9" creationId="{03055892-809B-4369-8DC3-837607F92822}"/>
          </ac:spMkLst>
        </pc:spChg>
        <pc:spChg chg="mod">
          <ac:chgData name="Daniel Margetic (SECURITY)" userId="ee2278a4-4fec-4cd0-81f2-44424f444fea" providerId="ADAL" clId="{14CC6835-ADD7-4780-AD6C-A7F04BC7050D}" dt="2023-11-11T00:15:20.358" v="483" actId="20577"/>
          <ac:spMkLst>
            <pc:docMk/>
            <pc:sldMk cId="1883604491" sldId="2142532395"/>
            <ac:spMk id="12" creationId="{BF878C93-8775-4329-AC41-FB6E5F1F9E5D}"/>
          </ac:spMkLst>
        </pc:spChg>
        <pc:spChg chg="mod">
          <ac:chgData name="Daniel Margetic (SECURITY)" userId="ee2278a4-4fec-4cd0-81f2-44424f444fea" providerId="ADAL" clId="{14CC6835-ADD7-4780-AD6C-A7F04BC7050D}" dt="2023-11-11T00:15:20.365" v="484" actId="20577"/>
          <ac:spMkLst>
            <pc:docMk/>
            <pc:sldMk cId="1883604491" sldId="2142532395"/>
            <ac:spMk id="13" creationId="{DEACA864-3795-4B65-93F0-66CF1A79BB5F}"/>
          </ac:spMkLst>
        </pc:spChg>
        <pc:spChg chg="mod">
          <ac:chgData name="Daniel Margetic (SECURITY)" userId="ee2278a4-4fec-4cd0-81f2-44424f444fea" providerId="ADAL" clId="{14CC6835-ADD7-4780-AD6C-A7F04BC7050D}" dt="2023-11-11T00:15:20.140" v="434" actId="20577"/>
          <ac:spMkLst>
            <pc:docMk/>
            <pc:sldMk cId="1883604491" sldId="2142532395"/>
            <ac:spMk id="16" creationId="{8FAEC4C6-4999-49FA-9A20-D5286ACF228D}"/>
          </ac:spMkLst>
        </pc:spChg>
        <pc:spChg chg="mod">
          <ac:chgData name="Daniel Margetic (SECURITY)" userId="ee2278a4-4fec-4cd0-81f2-44424f444fea" providerId="ADAL" clId="{14CC6835-ADD7-4780-AD6C-A7F04BC7050D}" dt="2023-11-11T00:15:20.145" v="435" actId="20577"/>
          <ac:spMkLst>
            <pc:docMk/>
            <pc:sldMk cId="1883604491" sldId="2142532395"/>
            <ac:spMk id="18" creationId="{534C3077-CDBF-4AF7-9BDC-213801286609}"/>
          </ac:spMkLst>
        </pc:spChg>
        <pc:spChg chg="mod">
          <ac:chgData name="Daniel Margetic (SECURITY)" userId="ee2278a4-4fec-4cd0-81f2-44424f444fea" providerId="ADAL" clId="{14CC6835-ADD7-4780-AD6C-A7F04BC7050D}" dt="2023-11-11T00:15:20.195" v="441" actId="20577"/>
          <ac:spMkLst>
            <pc:docMk/>
            <pc:sldMk cId="1883604491" sldId="2142532395"/>
            <ac:spMk id="22" creationId="{26EC3D75-A7AA-419E-954A-541DBD940CE3}"/>
          </ac:spMkLst>
        </pc:spChg>
        <pc:spChg chg="mod">
          <ac:chgData name="Daniel Margetic (SECURITY)" userId="ee2278a4-4fec-4cd0-81f2-44424f444fea" providerId="ADAL" clId="{14CC6835-ADD7-4780-AD6C-A7F04BC7050D}" dt="2023-11-11T00:15:20.204" v="442" actId="20577"/>
          <ac:spMkLst>
            <pc:docMk/>
            <pc:sldMk cId="1883604491" sldId="2142532395"/>
            <ac:spMk id="25" creationId="{92D996AE-5E09-476E-81FB-22FA58980C80}"/>
          </ac:spMkLst>
        </pc:spChg>
        <pc:spChg chg="mod">
          <ac:chgData name="Daniel Margetic (SECURITY)" userId="ee2278a4-4fec-4cd0-81f2-44424f444fea" providerId="ADAL" clId="{14CC6835-ADD7-4780-AD6C-A7F04BC7050D}" dt="2023-11-11T00:15:20.231" v="448" actId="20577"/>
          <ac:spMkLst>
            <pc:docMk/>
            <pc:sldMk cId="1883604491" sldId="2142532395"/>
            <ac:spMk id="41" creationId="{5F718C7C-8E6C-4F1F-880F-BE556A2A4FA1}"/>
          </ac:spMkLst>
        </pc:spChg>
        <pc:spChg chg="mod">
          <ac:chgData name="Daniel Margetic (SECURITY)" userId="ee2278a4-4fec-4cd0-81f2-44424f444fea" providerId="ADAL" clId="{14CC6835-ADD7-4780-AD6C-A7F04BC7050D}" dt="2023-11-11T00:15:20.237" v="449" actId="20577"/>
          <ac:spMkLst>
            <pc:docMk/>
            <pc:sldMk cId="1883604491" sldId="2142532395"/>
            <ac:spMk id="43" creationId="{9A0E3318-F6C4-42EA-8925-F6A87532565D}"/>
          </ac:spMkLst>
        </pc:spChg>
        <pc:spChg chg="mod">
          <ac:chgData name="Daniel Margetic (SECURITY)" userId="ee2278a4-4fec-4cd0-81f2-44424f444fea" providerId="ADAL" clId="{14CC6835-ADD7-4780-AD6C-A7F04BC7050D}" dt="2023-11-11T00:15:20.259" v="455" actId="20577"/>
          <ac:spMkLst>
            <pc:docMk/>
            <pc:sldMk cId="1883604491" sldId="2142532395"/>
            <ac:spMk id="47" creationId="{97A63E6B-1073-45D8-81B7-6FB833A473A3}"/>
          </ac:spMkLst>
        </pc:spChg>
        <pc:spChg chg="mod">
          <ac:chgData name="Daniel Margetic (SECURITY)" userId="ee2278a4-4fec-4cd0-81f2-44424f444fea" providerId="ADAL" clId="{14CC6835-ADD7-4780-AD6C-A7F04BC7050D}" dt="2023-11-11T00:15:20.269" v="456" actId="20577"/>
          <ac:spMkLst>
            <pc:docMk/>
            <pc:sldMk cId="1883604491" sldId="2142532395"/>
            <ac:spMk id="49" creationId="{D8B9A33B-ADD7-4791-8FF2-6D7E50EF2C36}"/>
          </ac:spMkLst>
        </pc:spChg>
        <pc:spChg chg="mod">
          <ac:chgData name="Daniel Margetic (SECURITY)" userId="ee2278a4-4fec-4cd0-81f2-44424f444fea" providerId="ADAL" clId="{14CC6835-ADD7-4780-AD6C-A7F04BC7050D}" dt="2023-11-11T00:15:20.291" v="462" actId="20577"/>
          <ac:spMkLst>
            <pc:docMk/>
            <pc:sldMk cId="1883604491" sldId="2142532395"/>
            <ac:spMk id="53" creationId="{DE4F2781-57BF-400E-9776-D0CB596ECA76}"/>
          </ac:spMkLst>
        </pc:spChg>
        <pc:spChg chg="mod">
          <ac:chgData name="Daniel Margetic (SECURITY)" userId="ee2278a4-4fec-4cd0-81f2-44424f444fea" providerId="ADAL" clId="{14CC6835-ADD7-4780-AD6C-A7F04BC7050D}" dt="2023-11-11T00:15:20.300" v="463" actId="20577"/>
          <ac:spMkLst>
            <pc:docMk/>
            <pc:sldMk cId="1883604491" sldId="2142532395"/>
            <ac:spMk id="55" creationId="{89E44410-8F83-483F-AF65-068A8FA9E76C}"/>
          </ac:spMkLst>
        </pc:spChg>
        <pc:spChg chg="mod">
          <ac:chgData name="Daniel Margetic (SECURITY)" userId="ee2278a4-4fec-4cd0-81f2-44424f444fea" providerId="ADAL" clId="{14CC6835-ADD7-4780-AD6C-A7F04BC7050D}" dt="2023-11-11T00:15:20.317" v="469" actId="20577"/>
          <ac:spMkLst>
            <pc:docMk/>
            <pc:sldMk cId="1883604491" sldId="2142532395"/>
            <ac:spMk id="59" creationId="{91C29F1C-4489-4EBD-A4B7-A32D7A563807}"/>
          </ac:spMkLst>
        </pc:spChg>
        <pc:spChg chg="mod">
          <ac:chgData name="Daniel Margetic (SECURITY)" userId="ee2278a4-4fec-4cd0-81f2-44424f444fea" providerId="ADAL" clId="{14CC6835-ADD7-4780-AD6C-A7F04BC7050D}" dt="2023-11-11T00:15:20.323" v="470" actId="20577"/>
          <ac:spMkLst>
            <pc:docMk/>
            <pc:sldMk cId="1883604491" sldId="2142532395"/>
            <ac:spMk id="61" creationId="{89C2434E-16C4-48B5-AA76-0F387E7C12B5}"/>
          </ac:spMkLst>
        </pc:spChg>
        <pc:picChg chg="add mod">
          <ac:chgData name="Daniel Margetic (SECURITY)" userId="ee2278a4-4fec-4cd0-81f2-44424f444fea" providerId="ADAL" clId="{14CC6835-ADD7-4780-AD6C-A7F04BC7050D}" dt="2023-11-11T00:15:20.189" v="440"/>
          <ac:picMkLst>
            <pc:docMk/>
            <pc:sldMk cId="1883604491" sldId="2142532395"/>
            <ac:picMk id="6" creationId="{C7334498-F99F-C910-D12E-5618482DAEDD}"/>
          </ac:picMkLst>
        </pc:picChg>
        <pc:picChg chg="add mod">
          <ac:chgData name="Daniel Margetic (SECURITY)" userId="ee2278a4-4fec-4cd0-81f2-44424f444fea" providerId="ADAL" clId="{14CC6835-ADD7-4780-AD6C-A7F04BC7050D}" dt="2023-11-11T00:15:20.218" v="447"/>
          <ac:picMkLst>
            <pc:docMk/>
            <pc:sldMk cId="1883604491" sldId="2142532395"/>
            <ac:picMk id="24" creationId="{4D1B685E-D6A8-1915-0E36-D7BF668A7F68}"/>
          </ac:picMkLst>
        </pc:picChg>
        <pc:picChg chg="add mod">
          <ac:chgData name="Daniel Margetic (SECURITY)" userId="ee2278a4-4fec-4cd0-81f2-44424f444fea" providerId="ADAL" clId="{14CC6835-ADD7-4780-AD6C-A7F04BC7050D}" dt="2023-11-11T00:15:20.248" v="454"/>
          <ac:picMkLst>
            <pc:docMk/>
            <pc:sldMk cId="1883604491" sldId="2142532395"/>
            <ac:picMk id="29" creationId="{C32CF9F5-A299-A19A-8C30-2CED0284EA66}"/>
          </ac:picMkLst>
        </pc:picChg>
        <pc:picChg chg="add mod">
          <ac:chgData name="Daniel Margetic (SECURITY)" userId="ee2278a4-4fec-4cd0-81f2-44424f444fea" providerId="ADAL" clId="{14CC6835-ADD7-4780-AD6C-A7F04BC7050D}" dt="2023-11-11T00:15:20.282" v="461"/>
          <ac:picMkLst>
            <pc:docMk/>
            <pc:sldMk cId="1883604491" sldId="2142532395"/>
            <ac:picMk id="31" creationId="{5536D153-7FF8-1BED-6005-76CA1C4F3B2E}"/>
          </ac:picMkLst>
        </pc:picChg>
        <pc:picChg chg="add mod">
          <ac:chgData name="Daniel Margetic (SECURITY)" userId="ee2278a4-4fec-4cd0-81f2-44424f444fea" providerId="ADAL" clId="{14CC6835-ADD7-4780-AD6C-A7F04BC7050D}" dt="2023-11-11T00:15:20.311" v="468"/>
          <ac:picMkLst>
            <pc:docMk/>
            <pc:sldMk cId="1883604491" sldId="2142532395"/>
            <ac:picMk id="32" creationId="{738EFDDC-2626-9285-0452-F3D2CC23B5C7}"/>
          </ac:picMkLst>
        </pc:picChg>
        <pc:picChg chg="add mod">
          <ac:chgData name="Daniel Margetic (SECURITY)" userId="ee2278a4-4fec-4cd0-81f2-44424f444fea" providerId="ADAL" clId="{14CC6835-ADD7-4780-AD6C-A7F04BC7050D}" dt="2023-11-11T00:15:20.333" v="475"/>
          <ac:picMkLst>
            <pc:docMk/>
            <pc:sldMk cId="1883604491" sldId="2142532395"/>
            <ac:picMk id="34" creationId="{60736A3F-B528-2161-3874-8B304799483D}"/>
          </ac:picMkLst>
        </pc:picChg>
        <pc:picChg chg="add mod">
          <ac:chgData name="Daniel Margetic (SECURITY)" userId="ee2278a4-4fec-4cd0-81f2-44424f444fea" providerId="ADAL" clId="{14CC6835-ADD7-4780-AD6C-A7F04BC7050D}" dt="2023-11-11T00:15:20.352" v="482"/>
          <ac:picMkLst>
            <pc:docMk/>
            <pc:sldMk cId="1883604491" sldId="2142532395"/>
            <ac:picMk id="35" creationId="{7DBAEA40-836A-C4F8-63EA-4F79AD4E9800}"/>
          </ac:picMkLst>
        </pc:picChg>
        <pc:picChg chg="add mod">
          <ac:chgData name="Daniel Margetic (SECURITY)" userId="ee2278a4-4fec-4cd0-81f2-44424f444fea" providerId="ADAL" clId="{14CC6835-ADD7-4780-AD6C-A7F04BC7050D}" dt="2023-11-11T00:15:20.389" v="489"/>
          <ac:picMkLst>
            <pc:docMk/>
            <pc:sldMk cId="1883604491" sldId="2142532395"/>
            <ac:picMk id="36" creationId="{B12DD153-2E7E-510C-8FDF-D9E1A009E377}"/>
          </ac:picMkLst>
        </pc:picChg>
        <pc:cxnChg chg="mod">
          <ac:chgData name="Daniel Margetic (SECURITY)" userId="ee2278a4-4fec-4cd0-81f2-44424f444fea" providerId="ADAL" clId="{14CC6835-ADD7-4780-AD6C-A7F04BC7050D}" dt="2023-11-11T00:15:20.098" v="433"/>
          <ac:cxnSpMkLst>
            <pc:docMk/>
            <pc:sldMk cId="1883604491"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1T00:28:01.578" v="559" actId="47"/>
        <pc:sldMkLst>
          <pc:docMk/>
          <pc:sldMk cId="1952232488" sldId="2142532395"/>
        </pc:sldMkLst>
        <pc:spChg chg="mod">
          <ac:chgData name="Daniel Margetic (SECURITY)" userId="ee2278a4-4fec-4cd0-81f2-44424f444fea" providerId="ADAL" clId="{14CC6835-ADD7-4780-AD6C-A7F04BC7050D}" dt="2023-11-11T00:25:07.071" v="545" actId="20577"/>
          <ac:spMkLst>
            <pc:docMk/>
            <pc:sldMk cId="1952232488" sldId="2142532395"/>
            <ac:spMk id="3" creationId="{02A2312C-B6C0-45C8-BA07-32B020802FF8}"/>
          </ac:spMkLst>
        </pc:spChg>
        <pc:spChg chg="mod">
          <ac:chgData name="Daniel Margetic (SECURITY)" userId="ee2278a4-4fec-4cd0-81f2-44424f444fea" providerId="ADAL" clId="{14CC6835-ADD7-4780-AD6C-A7F04BC7050D}" dt="2023-11-11T00:25:07.077" v="546" actId="20577"/>
          <ac:spMkLst>
            <pc:docMk/>
            <pc:sldMk cId="1952232488" sldId="2142532395"/>
            <ac:spMk id="5" creationId="{449B3142-8E14-463C-9568-B853FC4E00D8}"/>
          </ac:spMkLst>
        </pc:spChg>
        <pc:spChg chg="mod">
          <ac:chgData name="Daniel Margetic (SECURITY)" userId="ee2278a4-4fec-4cd0-81f2-44424f444fea" providerId="ADAL" clId="{14CC6835-ADD7-4780-AD6C-A7F04BC7050D}" dt="2023-11-11T00:25:06.857" v="499" actId="20577"/>
          <ac:spMkLst>
            <pc:docMk/>
            <pc:sldMk cId="1952232488" sldId="2142532395"/>
            <ac:spMk id="8" creationId="{3E3E86A1-51F0-4ACE-9110-65C339009DC5}"/>
          </ac:spMkLst>
        </pc:spChg>
        <pc:spChg chg="mod">
          <ac:chgData name="Daniel Margetic (SECURITY)" userId="ee2278a4-4fec-4cd0-81f2-44424f444fea" providerId="ADAL" clId="{14CC6835-ADD7-4780-AD6C-A7F04BC7050D}" dt="2023-11-11T00:25:06.863" v="500" actId="20577"/>
          <ac:spMkLst>
            <pc:docMk/>
            <pc:sldMk cId="1952232488" sldId="2142532395"/>
            <ac:spMk id="9" creationId="{03055892-809B-4369-8DC3-837607F92822}"/>
          </ac:spMkLst>
        </pc:spChg>
        <pc:spChg chg="mod">
          <ac:chgData name="Daniel Margetic (SECURITY)" userId="ee2278a4-4fec-4cd0-81f2-44424f444fea" providerId="ADAL" clId="{14CC6835-ADD7-4780-AD6C-A7F04BC7050D}" dt="2023-11-11T00:25:07.092" v="552" actId="20577"/>
          <ac:spMkLst>
            <pc:docMk/>
            <pc:sldMk cId="1952232488" sldId="2142532395"/>
            <ac:spMk id="12" creationId="{BF878C93-8775-4329-AC41-FB6E5F1F9E5D}"/>
          </ac:spMkLst>
        </pc:spChg>
        <pc:spChg chg="mod">
          <ac:chgData name="Daniel Margetic (SECURITY)" userId="ee2278a4-4fec-4cd0-81f2-44424f444fea" providerId="ADAL" clId="{14CC6835-ADD7-4780-AD6C-A7F04BC7050D}" dt="2023-11-11T00:25:07.096" v="553" actId="20577"/>
          <ac:spMkLst>
            <pc:docMk/>
            <pc:sldMk cId="1952232488" sldId="2142532395"/>
            <ac:spMk id="13" creationId="{DEACA864-3795-4B65-93F0-66CF1A79BB5F}"/>
          </ac:spMkLst>
        </pc:spChg>
        <pc:spChg chg="mod">
          <ac:chgData name="Daniel Margetic (SECURITY)" userId="ee2278a4-4fec-4cd0-81f2-44424f444fea" providerId="ADAL" clId="{14CC6835-ADD7-4780-AD6C-A7F04BC7050D}" dt="2023-11-11T00:25:06.905" v="503" actId="20577"/>
          <ac:spMkLst>
            <pc:docMk/>
            <pc:sldMk cId="1952232488" sldId="2142532395"/>
            <ac:spMk id="16" creationId="{8FAEC4C6-4999-49FA-9A20-D5286ACF228D}"/>
          </ac:spMkLst>
        </pc:spChg>
        <pc:spChg chg="mod">
          <ac:chgData name="Daniel Margetic (SECURITY)" userId="ee2278a4-4fec-4cd0-81f2-44424f444fea" providerId="ADAL" clId="{14CC6835-ADD7-4780-AD6C-A7F04BC7050D}" dt="2023-11-11T00:25:06.909" v="504" actId="20577"/>
          <ac:spMkLst>
            <pc:docMk/>
            <pc:sldMk cId="1952232488" sldId="2142532395"/>
            <ac:spMk id="18" creationId="{534C3077-CDBF-4AF7-9BDC-213801286609}"/>
          </ac:spMkLst>
        </pc:spChg>
        <pc:spChg chg="mod">
          <ac:chgData name="Daniel Margetic (SECURITY)" userId="ee2278a4-4fec-4cd0-81f2-44424f444fea" providerId="ADAL" clId="{14CC6835-ADD7-4780-AD6C-A7F04BC7050D}" dt="2023-11-11T00:25:06.946" v="510" actId="20577"/>
          <ac:spMkLst>
            <pc:docMk/>
            <pc:sldMk cId="1952232488" sldId="2142532395"/>
            <ac:spMk id="22" creationId="{26EC3D75-A7AA-419E-954A-541DBD940CE3}"/>
          </ac:spMkLst>
        </pc:spChg>
        <pc:spChg chg="mod">
          <ac:chgData name="Daniel Margetic (SECURITY)" userId="ee2278a4-4fec-4cd0-81f2-44424f444fea" providerId="ADAL" clId="{14CC6835-ADD7-4780-AD6C-A7F04BC7050D}" dt="2023-11-11T00:25:06.950" v="511" actId="20577"/>
          <ac:spMkLst>
            <pc:docMk/>
            <pc:sldMk cId="1952232488" sldId="2142532395"/>
            <ac:spMk id="25" creationId="{92D996AE-5E09-476E-81FB-22FA58980C80}"/>
          </ac:spMkLst>
        </pc:spChg>
        <pc:spChg chg="mod">
          <ac:chgData name="Daniel Margetic (SECURITY)" userId="ee2278a4-4fec-4cd0-81f2-44424f444fea" providerId="ADAL" clId="{14CC6835-ADD7-4780-AD6C-A7F04BC7050D}" dt="2023-11-11T00:25:06.974" v="517" actId="20577"/>
          <ac:spMkLst>
            <pc:docMk/>
            <pc:sldMk cId="1952232488" sldId="2142532395"/>
            <ac:spMk id="41" creationId="{5F718C7C-8E6C-4F1F-880F-BE556A2A4FA1}"/>
          </ac:spMkLst>
        </pc:spChg>
        <pc:spChg chg="mod">
          <ac:chgData name="Daniel Margetic (SECURITY)" userId="ee2278a4-4fec-4cd0-81f2-44424f444fea" providerId="ADAL" clId="{14CC6835-ADD7-4780-AD6C-A7F04BC7050D}" dt="2023-11-11T00:25:06.978" v="518" actId="20577"/>
          <ac:spMkLst>
            <pc:docMk/>
            <pc:sldMk cId="1952232488" sldId="2142532395"/>
            <ac:spMk id="43" creationId="{9A0E3318-F6C4-42EA-8925-F6A87532565D}"/>
          </ac:spMkLst>
        </pc:spChg>
        <pc:spChg chg="mod">
          <ac:chgData name="Daniel Margetic (SECURITY)" userId="ee2278a4-4fec-4cd0-81f2-44424f444fea" providerId="ADAL" clId="{14CC6835-ADD7-4780-AD6C-A7F04BC7050D}" dt="2023-11-11T00:25:06.993" v="524" actId="20577"/>
          <ac:spMkLst>
            <pc:docMk/>
            <pc:sldMk cId="1952232488" sldId="2142532395"/>
            <ac:spMk id="47" creationId="{97A63E6B-1073-45D8-81B7-6FB833A473A3}"/>
          </ac:spMkLst>
        </pc:spChg>
        <pc:spChg chg="mod">
          <ac:chgData name="Daniel Margetic (SECURITY)" userId="ee2278a4-4fec-4cd0-81f2-44424f444fea" providerId="ADAL" clId="{14CC6835-ADD7-4780-AD6C-A7F04BC7050D}" dt="2023-11-11T00:25:07.009" v="525" actId="20577"/>
          <ac:spMkLst>
            <pc:docMk/>
            <pc:sldMk cId="1952232488" sldId="2142532395"/>
            <ac:spMk id="49" creationId="{D8B9A33B-ADD7-4791-8FF2-6D7E50EF2C36}"/>
          </ac:spMkLst>
        </pc:spChg>
        <pc:spChg chg="mod">
          <ac:chgData name="Daniel Margetic (SECURITY)" userId="ee2278a4-4fec-4cd0-81f2-44424f444fea" providerId="ADAL" clId="{14CC6835-ADD7-4780-AD6C-A7F04BC7050D}" dt="2023-11-11T00:25:07.026" v="531" actId="20577"/>
          <ac:spMkLst>
            <pc:docMk/>
            <pc:sldMk cId="1952232488" sldId="2142532395"/>
            <ac:spMk id="53" creationId="{DE4F2781-57BF-400E-9776-D0CB596ECA76}"/>
          </ac:spMkLst>
        </pc:spChg>
        <pc:spChg chg="mod">
          <ac:chgData name="Daniel Margetic (SECURITY)" userId="ee2278a4-4fec-4cd0-81f2-44424f444fea" providerId="ADAL" clId="{14CC6835-ADD7-4780-AD6C-A7F04BC7050D}" dt="2023-11-11T00:25:07.032" v="532" actId="20577"/>
          <ac:spMkLst>
            <pc:docMk/>
            <pc:sldMk cId="1952232488" sldId="2142532395"/>
            <ac:spMk id="55" creationId="{89E44410-8F83-483F-AF65-068A8FA9E76C}"/>
          </ac:spMkLst>
        </pc:spChg>
        <pc:spChg chg="mod">
          <ac:chgData name="Daniel Margetic (SECURITY)" userId="ee2278a4-4fec-4cd0-81f2-44424f444fea" providerId="ADAL" clId="{14CC6835-ADD7-4780-AD6C-A7F04BC7050D}" dt="2023-11-11T00:25:07.049" v="538" actId="20577"/>
          <ac:spMkLst>
            <pc:docMk/>
            <pc:sldMk cId="1952232488" sldId="2142532395"/>
            <ac:spMk id="59" creationId="{91C29F1C-4489-4EBD-A4B7-A32D7A563807}"/>
          </ac:spMkLst>
        </pc:spChg>
        <pc:spChg chg="mod">
          <ac:chgData name="Daniel Margetic (SECURITY)" userId="ee2278a4-4fec-4cd0-81f2-44424f444fea" providerId="ADAL" clId="{14CC6835-ADD7-4780-AD6C-A7F04BC7050D}" dt="2023-11-11T00:25:07.054" v="539" actId="20577"/>
          <ac:spMkLst>
            <pc:docMk/>
            <pc:sldMk cId="1952232488" sldId="2142532395"/>
            <ac:spMk id="61" creationId="{89C2434E-16C4-48B5-AA76-0F387E7C12B5}"/>
          </ac:spMkLst>
        </pc:spChg>
        <pc:picChg chg="add mod">
          <ac:chgData name="Daniel Margetic (SECURITY)" userId="ee2278a4-4fec-4cd0-81f2-44424f444fea" providerId="ADAL" clId="{14CC6835-ADD7-4780-AD6C-A7F04BC7050D}" dt="2023-11-11T00:25:06.941" v="509"/>
          <ac:picMkLst>
            <pc:docMk/>
            <pc:sldMk cId="1952232488" sldId="2142532395"/>
            <ac:picMk id="6" creationId="{DE7645EF-B3E1-7C90-B48E-54014C051840}"/>
          </ac:picMkLst>
        </pc:picChg>
        <pc:picChg chg="add mod">
          <ac:chgData name="Daniel Margetic (SECURITY)" userId="ee2278a4-4fec-4cd0-81f2-44424f444fea" providerId="ADAL" clId="{14CC6835-ADD7-4780-AD6C-A7F04BC7050D}" dt="2023-11-11T00:25:06.969" v="516"/>
          <ac:picMkLst>
            <pc:docMk/>
            <pc:sldMk cId="1952232488" sldId="2142532395"/>
            <ac:picMk id="24" creationId="{BAFEEB11-5259-3863-269C-29BF6538FC55}"/>
          </ac:picMkLst>
        </pc:picChg>
        <pc:picChg chg="add mod">
          <ac:chgData name="Daniel Margetic (SECURITY)" userId="ee2278a4-4fec-4cd0-81f2-44424f444fea" providerId="ADAL" clId="{14CC6835-ADD7-4780-AD6C-A7F04BC7050D}" dt="2023-11-11T00:25:06.988" v="523"/>
          <ac:picMkLst>
            <pc:docMk/>
            <pc:sldMk cId="1952232488" sldId="2142532395"/>
            <ac:picMk id="29" creationId="{D44320AD-7399-8EB1-5201-A4071608438D}"/>
          </ac:picMkLst>
        </pc:picChg>
        <pc:picChg chg="add mod">
          <ac:chgData name="Daniel Margetic (SECURITY)" userId="ee2278a4-4fec-4cd0-81f2-44424f444fea" providerId="ADAL" clId="{14CC6835-ADD7-4780-AD6C-A7F04BC7050D}" dt="2023-11-11T00:25:07.023" v="530"/>
          <ac:picMkLst>
            <pc:docMk/>
            <pc:sldMk cId="1952232488" sldId="2142532395"/>
            <ac:picMk id="31" creationId="{8C0453BC-1F2C-A665-21FF-E53E9525AD83}"/>
          </ac:picMkLst>
        </pc:picChg>
        <pc:picChg chg="add mod">
          <ac:chgData name="Daniel Margetic (SECURITY)" userId="ee2278a4-4fec-4cd0-81f2-44424f444fea" providerId="ADAL" clId="{14CC6835-ADD7-4780-AD6C-A7F04BC7050D}" dt="2023-11-11T00:25:07.042" v="537"/>
          <ac:picMkLst>
            <pc:docMk/>
            <pc:sldMk cId="1952232488" sldId="2142532395"/>
            <ac:picMk id="32" creationId="{3BDEE971-B9DF-F95E-56A2-A0ACF1F92068}"/>
          </ac:picMkLst>
        </pc:picChg>
        <pc:picChg chg="add mod">
          <ac:chgData name="Daniel Margetic (SECURITY)" userId="ee2278a4-4fec-4cd0-81f2-44424f444fea" providerId="ADAL" clId="{14CC6835-ADD7-4780-AD6C-A7F04BC7050D}" dt="2023-11-11T00:25:07.065" v="544"/>
          <ac:picMkLst>
            <pc:docMk/>
            <pc:sldMk cId="1952232488" sldId="2142532395"/>
            <ac:picMk id="34" creationId="{AF7616D2-E36C-4B9F-B9C8-62B0EB332EB5}"/>
          </ac:picMkLst>
        </pc:picChg>
        <pc:picChg chg="add mod">
          <ac:chgData name="Daniel Margetic (SECURITY)" userId="ee2278a4-4fec-4cd0-81f2-44424f444fea" providerId="ADAL" clId="{14CC6835-ADD7-4780-AD6C-A7F04BC7050D}" dt="2023-11-11T00:25:07.087" v="551"/>
          <ac:picMkLst>
            <pc:docMk/>
            <pc:sldMk cId="1952232488" sldId="2142532395"/>
            <ac:picMk id="35" creationId="{27E137DE-5EE6-9F54-9954-1D5DF1CDB187}"/>
          </ac:picMkLst>
        </pc:picChg>
        <pc:picChg chg="add mod">
          <ac:chgData name="Daniel Margetic (SECURITY)" userId="ee2278a4-4fec-4cd0-81f2-44424f444fea" providerId="ADAL" clId="{14CC6835-ADD7-4780-AD6C-A7F04BC7050D}" dt="2023-11-11T00:25:07.108" v="558"/>
          <ac:picMkLst>
            <pc:docMk/>
            <pc:sldMk cId="1952232488" sldId="2142532395"/>
            <ac:picMk id="36" creationId="{6862F6D4-4B25-3147-7C8F-4155A0936824}"/>
          </ac:picMkLst>
        </pc:picChg>
        <pc:cxnChg chg="mod">
          <ac:chgData name="Daniel Margetic (SECURITY)" userId="ee2278a4-4fec-4cd0-81f2-44424f444fea" providerId="ADAL" clId="{14CC6835-ADD7-4780-AD6C-A7F04BC7050D}" dt="2023-11-11T00:25:06.867" v="502"/>
          <ac:cxnSpMkLst>
            <pc:docMk/>
            <pc:sldMk cId="1952232488"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1T00:00:17.081" v="421" actId="47"/>
        <pc:sldMkLst>
          <pc:docMk/>
          <pc:sldMk cId="2078707900" sldId="2142532395"/>
        </pc:sldMkLst>
        <pc:spChg chg="mod">
          <ac:chgData name="Daniel Margetic (SECURITY)" userId="ee2278a4-4fec-4cd0-81f2-44424f444fea" providerId="ADAL" clId="{14CC6835-ADD7-4780-AD6C-A7F04BC7050D}" dt="2023-11-10T23:31:35.685" v="407" actId="20577"/>
          <ac:spMkLst>
            <pc:docMk/>
            <pc:sldMk cId="2078707900" sldId="2142532395"/>
            <ac:spMk id="3" creationId="{02A2312C-B6C0-45C8-BA07-32B020802FF8}"/>
          </ac:spMkLst>
        </pc:spChg>
        <pc:spChg chg="mod">
          <ac:chgData name="Daniel Margetic (SECURITY)" userId="ee2278a4-4fec-4cd0-81f2-44424f444fea" providerId="ADAL" clId="{14CC6835-ADD7-4780-AD6C-A7F04BC7050D}" dt="2023-11-10T23:31:35.692" v="408" actId="20577"/>
          <ac:spMkLst>
            <pc:docMk/>
            <pc:sldMk cId="2078707900" sldId="2142532395"/>
            <ac:spMk id="5" creationId="{449B3142-8E14-463C-9568-B853FC4E00D8}"/>
          </ac:spMkLst>
        </pc:spChg>
        <pc:spChg chg="mod">
          <ac:chgData name="Daniel Margetic (SECURITY)" userId="ee2278a4-4fec-4cd0-81f2-44424f444fea" providerId="ADAL" clId="{14CC6835-ADD7-4780-AD6C-A7F04BC7050D}" dt="2023-11-10T23:31:35.488" v="361" actId="20577"/>
          <ac:spMkLst>
            <pc:docMk/>
            <pc:sldMk cId="2078707900" sldId="2142532395"/>
            <ac:spMk id="8" creationId="{3E3E86A1-51F0-4ACE-9110-65C339009DC5}"/>
          </ac:spMkLst>
        </pc:spChg>
        <pc:spChg chg="mod">
          <ac:chgData name="Daniel Margetic (SECURITY)" userId="ee2278a4-4fec-4cd0-81f2-44424f444fea" providerId="ADAL" clId="{14CC6835-ADD7-4780-AD6C-A7F04BC7050D}" dt="2023-11-10T23:31:35.494" v="362" actId="20577"/>
          <ac:spMkLst>
            <pc:docMk/>
            <pc:sldMk cId="2078707900" sldId="2142532395"/>
            <ac:spMk id="9" creationId="{03055892-809B-4369-8DC3-837607F92822}"/>
          </ac:spMkLst>
        </pc:spChg>
        <pc:spChg chg="mod">
          <ac:chgData name="Daniel Margetic (SECURITY)" userId="ee2278a4-4fec-4cd0-81f2-44424f444fea" providerId="ADAL" clId="{14CC6835-ADD7-4780-AD6C-A7F04BC7050D}" dt="2023-11-10T23:31:35.710" v="414" actId="20577"/>
          <ac:spMkLst>
            <pc:docMk/>
            <pc:sldMk cId="2078707900" sldId="2142532395"/>
            <ac:spMk id="12" creationId="{BF878C93-8775-4329-AC41-FB6E5F1F9E5D}"/>
          </ac:spMkLst>
        </pc:spChg>
        <pc:spChg chg="mod">
          <ac:chgData name="Daniel Margetic (SECURITY)" userId="ee2278a4-4fec-4cd0-81f2-44424f444fea" providerId="ADAL" clId="{14CC6835-ADD7-4780-AD6C-A7F04BC7050D}" dt="2023-11-10T23:31:35.722" v="415" actId="20577"/>
          <ac:spMkLst>
            <pc:docMk/>
            <pc:sldMk cId="2078707900" sldId="2142532395"/>
            <ac:spMk id="13" creationId="{DEACA864-3795-4B65-93F0-66CF1A79BB5F}"/>
          </ac:spMkLst>
        </pc:spChg>
        <pc:spChg chg="mod">
          <ac:chgData name="Daniel Margetic (SECURITY)" userId="ee2278a4-4fec-4cd0-81f2-44424f444fea" providerId="ADAL" clId="{14CC6835-ADD7-4780-AD6C-A7F04BC7050D}" dt="2023-11-10T23:31:35.532" v="365" actId="20577"/>
          <ac:spMkLst>
            <pc:docMk/>
            <pc:sldMk cId="2078707900" sldId="2142532395"/>
            <ac:spMk id="16" creationId="{8FAEC4C6-4999-49FA-9A20-D5286ACF228D}"/>
          </ac:spMkLst>
        </pc:spChg>
        <pc:spChg chg="mod">
          <ac:chgData name="Daniel Margetic (SECURITY)" userId="ee2278a4-4fec-4cd0-81f2-44424f444fea" providerId="ADAL" clId="{14CC6835-ADD7-4780-AD6C-A7F04BC7050D}" dt="2023-11-10T23:31:35.537" v="366" actId="20577"/>
          <ac:spMkLst>
            <pc:docMk/>
            <pc:sldMk cId="2078707900" sldId="2142532395"/>
            <ac:spMk id="18" creationId="{534C3077-CDBF-4AF7-9BDC-213801286609}"/>
          </ac:spMkLst>
        </pc:spChg>
        <pc:spChg chg="mod">
          <ac:chgData name="Daniel Margetic (SECURITY)" userId="ee2278a4-4fec-4cd0-81f2-44424f444fea" providerId="ADAL" clId="{14CC6835-ADD7-4780-AD6C-A7F04BC7050D}" dt="2023-11-10T23:31:35.554" v="372" actId="20577"/>
          <ac:spMkLst>
            <pc:docMk/>
            <pc:sldMk cId="2078707900" sldId="2142532395"/>
            <ac:spMk id="22" creationId="{26EC3D75-A7AA-419E-954A-541DBD940CE3}"/>
          </ac:spMkLst>
        </pc:spChg>
        <pc:spChg chg="mod">
          <ac:chgData name="Daniel Margetic (SECURITY)" userId="ee2278a4-4fec-4cd0-81f2-44424f444fea" providerId="ADAL" clId="{14CC6835-ADD7-4780-AD6C-A7F04BC7050D}" dt="2023-11-10T23:31:35.559" v="373" actId="20577"/>
          <ac:spMkLst>
            <pc:docMk/>
            <pc:sldMk cId="2078707900" sldId="2142532395"/>
            <ac:spMk id="25" creationId="{92D996AE-5E09-476E-81FB-22FA58980C80}"/>
          </ac:spMkLst>
        </pc:spChg>
        <pc:spChg chg="mod">
          <ac:chgData name="Daniel Margetic (SECURITY)" userId="ee2278a4-4fec-4cd0-81f2-44424f444fea" providerId="ADAL" clId="{14CC6835-ADD7-4780-AD6C-A7F04BC7050D}" dt="2023-11-10T23:31:35.576" v="379" actId="20577"/>
          <ac:spMkLst>
            <pc:docMk/>
            <pc:sldMk cId="2078707900" sldId="2142532395"/>
            <ac:spMk id="41" creationId="{5F718C7C-8E6C-4F1F-880F-BE556A2A4FA1}"/>
          </ac:spMkLst>
        </pc:spChg>
        <pc:spChg chg="mod">
          <ac:chgData name="Daniel Margetic (SECURITY)" userId="ee2278a4-4fec-4cd0-81f2-44424f444fea" providerId="ADAL" clId="{14CC6835-ADD7-4780-AD6C-A7F04BC7050D}" dt="2023-11-10T23:31:35.592" v="380" actId="20577"/>
          <ac:spMkLst>
            <pc:docMk/>
            <pc:sldMk cId="2078707900" sldId="2142532395"/>
            <ac:spMk id="43" creationId="{9A0E3318-F6C4-42EA-8925-F6A87532565D}"/>
          </ac:spMkLst>
        </pc:spChg>
        <pc:spChg chg="mod">
          <ac:chgData name="Daniel Margetic (SECURITY)" userId="ee2278a4-4fec-4cd0-81f2-44424f444fea" providerId="ADAL" clId="{14CC6835-ADD7-4780-AD6C-A7F04BC7050D}" dt="2023-11-10T23:31:35.609" v="386" actId="20577"/>
          <ac:spMkLst>
            <pc:docMk/>
            <pc:sldMk cId="2078707900" sldId="2142532395"/>
            <ac:spMk id="47" creationId="{97A63E6B-1073-45D8-81B7-6FB833A473A3}"/>
          </ac:spMkLst>
        </pc:spChg>
        <pc:spChg chg="mod">
          <ac:chgData name="Daniel Margetic (SECURITY)" userId="ee2278a4-4fec-4cd0-81f2-44424f444fea" providerId="ADAL" clId="{14CC6835-ADD7-4780-AD6C-A7F04BC7050D}" dt="2023-11-10T23:31:35.613" v="387" actId="20577"/>
          <ac:spMkLst>
            <pc:docMk/>
            <pc:sldMk cId="2078707900" sldId="2142532395"/>
            <ac:spMk id="49" creationId="{D8B9A33B-ADD7-4791-8FF2-6D7E50EF2C36}"/>
          </ac:spMkLst>
        </pc:spChg>
        <pc:spChg chg="mod">
          <ac:chgData name="Daniel Margetic (SECURITY)" userId="ee2278a4-4fec-4cd0-81f2-44424f444fea" providerId="ADAL" clId="{14CC6835-ADD7-4780-AD6C-A7F04BC7050D}" dt="2023-11-10T23:31:35.633" v="393" actId="20577"/>
          <ac:spMkLst>
            <pc:docMk/>
            <pc:sldMk cId="2078707900" sldId="2142532395"/>
            <ac:spMk id="53" creationId="{DE4F2781-57BF-400E-9776-D0CB596ECA76}"/>
          </ac:spMkLst>
        </pc:spChg>
        <pc:spChg chg="mod">
          <ac:chgData name="Daniel Margetic (SECURITY)" userId="ee2278a4-4fec-4cd0-81f2-44424f444fea" providerId="ADAL" clId="{14CC6835-ADD7-4780-AD6C-A7F04BC7050D}" dt="2023-11-10T23:31:35.642" v="394" actId="20577"/>
          <ac:spMkLst>
            <pc:docMk/>
            <pc:sldMk cId="2078707900" sldId="2142532395"/>
            <ac:spMk id="55" creationId="{89E44410-8F83-483F-AF65-068A8FA9E76C}"/>
          </ac:spMkLst>
        </pc:spChg>
        <pc:spChg chg="mod">
          <ac:chgData name="Daniel Margetic (SECURITY)" userId="ee2278a4-4fec-4cd0-81f2-44424f444fea" providerId="ADAL" clId="{14CC6835-ADD7-4780-AD6C-A7F04BC7050D}" dt="2023-11-10T23:31:35.659" v="400" actId="20577"/>
          <ac:spMkLst>
            <pc:docMk/>
            <pc:sldMk cId="2078707900" sldId="2142532395"/>
            <ac:spMk id="59" creationId="{91C29F1C-4489-4EBD-A4B7-A32D7A563807}"/>
          </ac:spMkLst>
        </pc:spChg>
        <pc:spChg chg="mod">
          <ac:chgData name="Daniel Margetic (SECURITY)" userId="ee2278a4-4fec-4cd0-81f2-44424f444fea" providerId="ADAL" clId="{14CC6835-ADD7-4780-AD6C-A7F04BC7050D}" dt="2023-11-10T23:31:35.664" v="401" actId="20577"/>
          <ac:spMkLst>
            <pc:docMk/>
            <pc:sldMk cId="2078707900" sldId="2142532395"/>
            <ac:spMk id="61" creationId="{89C2434E-16C4-48B5-AA76-0F387E7C12B5}"/>
          </ac:spMkLst>
        </pc:spChg>
        <pc:picChg chg="add mod">
          <ac:chgData name="Daniel Margetic (SECURITY)" userId="ee2278a4-4fec-4cd0-81f2-44424f444fea" providerId="ADAL" clId="{14CC6835-ADD7-4780-AD6C-A7F04BC7050D}" dt="2023-11-10T23:31:35.549" v="371"/>
          <ac:picMkLst>
            <pc:docMk/>
            <pc:sldMk cId="2078707900" sldId="2142532395"/>
            <ac:picMk id="6" creationId="{3107FBAF-67E8-1827-ACEE-9B734613FFA5}"/>
          </ac:picMkLst>
        </pc:picChg>
        <pc:picChg chg="add mod">
          <ac:chgData name="Daniel Margetic (SECURITY)" userId="ee2278a4-4fec-4cd0-81f2-44424f444fea" providerId="ADAL" clId="{14CC6835-ADD7-4780-AD6C-A7F04BC7050D}" dt="2023-11-10T23:31:35.570" v="378"/>
          <ac:picMkLst>
            <pc:docMk/>
            <pc:sldMk cId="2078707900" sldId="2142532395"/>
            <ac:picMk id="24" creationId="{B80239F4-F6C7-44C6-7F03-B2383BE1E44A}"/>
          </ac:picMkLst>
        </pc:picChg>
        <pc:picChg chg="add mod">
          <ac:chgData name="Daniel Margetic (SECURITY)" userId="ee2278a4-4fec-4cd0-81f2-44424f444fea" providerId="ADAL" clId="{14CC6835-ADD7-4780-AD6C-A7F04BC7050D}" dt="2023-11-10T23:31:35.603" v="385"/>
          <ac:picMkLst>
            <pc:docMk/>
            <pc:sldMk cId="2078707900" sldId="2142532395"/>
            <ac:picMk id="29" creationId="{C79C3269-56C9-F45C-9F4D-A3983292D244}"/>
          </ac:picMkLst>
        </pc:picChg>
        <pc:picChg chg="add mod">
          <ac:chgData name="Daniel Margetic (SECURITY)" userId="ee2278a4-4fec-4cd0-81f2-44424f444fea" providerId="ADAL" clId="{14CC6835-ADD7-4780-AD6C-A7F04BC7050D}" dt="2023-11-10T23:31:35.627" v="392"/>
          <ac:picMkLst>
            <pc:docMk/>
            <pc:sldMk cId="2078707900" sldId="2142532395"/>
            <ac:picMk id="31" creationId="{C184BE84-D321-CED5-D497-F9385125F833}"/>
          </ac:picMkLst>
        </pc:picChg>
        <pc:picChg chg="add mod">
          <ac:chgData name="Daniel Margetic (SECURITY)" userId="ee2278a4-4fec-4cd0-81f2-44424f444fea" providerId="ADAL" clId="{14CC6835-ADD7-4780-AD6C-A7F04BC7050D}" dt="2023-11-10T23:31:35.651" v="399"/>
          <ac:picMkLst>
            <pc:docMk/>
            <pc:sldMk cId="2078707900" sldId="2142532395"/>
            <ac:picMk id="32" creationId="{849E638D-074A-8469-4019-23F4DBE2CC93}"/>
          </ac:picMkLst>
        </pc:picChg>
        <pc:picChg chg="add mod">
          <ac:chgData name="Daniel Margetic (SECURITY)" userId="ee2278a4-4fec-4cd0-81f2-44424f444fea" providerId="ADAL" clId="{14CC6835-ADD7-4780-AD6C-A7F04BC7050D}" dt="2023-11-10T23:31:35.677" v="406"/>
          <ac:picMkLst>
            <pc:docMk/>
            <pc:sldMk cId="2078707900" sldId="2142532395"/>
            <ac:picMk id="34" creationId="{859F7000-6766-B675-F6E9-15B67D0ED166}"/>
          </ac:picMkLst>
        </pc:picChg>
        <pc:picChg chg="add mod">
          <ac:chgData name="Daniel Margetic (SECURITY)" userId="ee2278a4-4fec-4cd0-81f2-44424f444fea" providerId="ADAL" clId="{14CC6835-ADD7-4780-AD6C-A7F04BC7050D}" dt="2023-11-10T23:31:35.704" v="413"/>
          <ac:picMkLst>
            <pc:docMk/>
            <pc:sldMk cId="2078707900" sldId="2142532395"/>
            <ac:picMk id="35" creationId="{E198816D-0C72-FD50-F31F-71CC7C6D8F9C}"/>
          </ac:picMkLst>
        </pc:picChg>
        <pc:picChg chg="add mod">
          <ac:chgData name="Daniel Margetic (SECURITY)" userId="ee2278a4-4fec-4cd0-81f2-44424f444fea" providerId="ADAL" clId="{14CC6835-ADD7-4780-AD6C-A7F04BC7050D}" dt="2023-11-10T23:31:35.763" v="420"/>
          <ac:picMkLst>
            <pc:docMk/>
            <pc:sldMk cId="2078707900" sldId="2142532395"/>
            <ac:picMk id="36" creationId="{3AF33759-3F6F-B2FF-8074-E47D265E692F}"/>
          </ac:picMkLst>
        </pc:picChg>
        <pc:cxnChg chg="mod">
          <ac:chgData name="Daniel Margetic (SECURITY)" userId="ee2278a4-4fec-4cd0-81f2-44424f444fea" providerId="ADAL" clId="{14CC6835-ADD7-4780-AD6C-A7F04BC7050D}" dt="2023-11-10T23:31:35.499" v="364"/>
          <ac:cxnSpMkLst>
            <pc:docMk/>
            <pc:sldMk cId="2078707900"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8:16:37.021" v="2207" actId="47"/>
        <pc:sldMkLst>
          <pc:docMk/>
          <pc:sldMk cId="2265934215" sldId="2142532395"/>
        </pc:sldMkLst>
        <pc:spChg chg="mod">
          <ac:chgData name="Daniel Margetic (SECURITY)" userId="ee2278a4-4fec-4cd0-81f2-44424f444fea" providerId="ADAL" clId="{14CC6835-ADD7-4780-AD6C-A7F04BC7050D}" dt="2023-11-16T17:55:35.321" v="2161" actId="20577"/>
          <ac:spMkLst>
            <pc:docMk/>
            <pc:sldMk cId="2265934215" sldId="2142532395"/>
            <ac:spMk id="3" creationId="{02A2312C-B6C0-45C8-BA07-32B020802FF8}"/>
          </ac:spMkLst>
        </pc:spChg>
        <pc:spChg chg="mod">
          <ac:chgData name="Daniel Margetic (SECURITY)" userId="ee2278a4-4fec-4cd0-81f2-44424f444fea" providerId="ADAL" clId="{14CC6835-ADD7-4780-AD6C-A7F04BC7050D}" dt="2023-11-16T17:55:35.348" v="2162" actId="20577"/>
          <ac:spMkLst>
            <pc:docMk/>
            <pc:sldMk cId="2265934215" sldId="2142532395"/>
            <ac:spMk id="5" creationId="{449B3142-8E14-463C-9568-B853FC4E00D8}"/>
          </ac:spMkLst>
        </pc:spChg>
        <pc:spChg chg="mod">
          <ac:chgData name="Daniel Margetic (SECURITY)" userId="ee2278a4-4fec-4cd0-81f2-44424f444fea" providerId="ADAL" clId="{14CC6835-ADD7-4780-AD6C-A7F04BC7050D}" dt="2023-11-16T17:53:48.032" v="2115" actId="20577"/>
          <ac:spMkLst>
            <pc:docMk/>
            <pc:sldMk cId="2265934215" sldId="2142532395"/>
            <ac:spMk id="8" creationId="{3E3E86A1-51F0-4ACE-9110-65C339009DC5}"/>
          </ac:spMkLst>
        </pc:spChg>
        <pc:spChg chg="mod">
          <ac:chgData name="Daniel Margetic (SECURITY)" userId="ee2278a4-4fec-4cd0-81f2-44424f444fea" providerId="ADAL" clId="{14CC6835-ADD7-4780-AD6C-A7F04BC7050D}" dt="2023-11-16T17:53:48.036" v="2116" actId="20577"/>
          <ac:spMkLst>
            <pc:docMk/>
            <pc:sldMk cId="2265934215" sldId="2142532395"/>
            <ac:spMk id="9" creationId="{03055892-809B-4369-8DC3-837607F92822}"/>
          </ac:spMkLst>
        </pc:spChg>
        <pc:spChg chg="mod">
          <ac:chgData name="Daniel Margetic (SECURITY)" userId="ee2278a4-4fec-4cd0-81f2-44424f444fea" providerId="ADAL" clId="{14CC6835-ADD7-4780-AD6C-A7F04BC7050D}" dt="2023-11-16T17:55:39.723" v="2168" actId="20577"/>
          <ac:spMkLst>
            <pc:docMk/>
            <pc:sldMk cId="2265934215" sldId="2142532395"/>
            <ac:spMk id="12" creationId="{BF878C93-8775-4329-AC41-FB6E5F1F9E5D}"/>
          </ac:spMkLst>
        </pc:spChg>
        <pc:spChg chg="mod">
          <ac:chgData name="Daniel Margetic (SECURITY)" userId="ee2278a4-4fec-4cd0-81f2-44424f444fea" providerId="ADAL" clId="{14CC6835-ADD7-4780-AD6C-A7F04BC7050D}" dt="2023-11-16T17:55:39.750" v="2169" actId="20577"/>
          <ac:spMkLst>
            <pc:docMk/>
            <pc:sldMk cId="2265934215" sldId="2142532395"/>
            <ac:spMk id="13" creationId="{DEACA864-3795-4B65-93F0-66CF1A79BB5F}"/>
          </ac:spMkLst>
        </pc:spChg>
        <pc:spChg chg="mod">
          <ac:chgData name="Daniel Margetic (SECURITY)" userId="ee2278a4-4fec-4cd0-81f2-44424f444fea" providerId="ADAL" clId="{14CC6835-ADD7-4780-AD6C-A7F04BC7050D}" dt="2023-11-16T17:53:57.018" v="2119" actId="20577"/>
          <ac:spMkLst>
            <pc:docMk/>
            <pc:sldMk cId="2265934215" sldId="2142532395"/>
            <ac:spMk id="16" creationId="{8FAEC4C6-4999-49FA-9A20-D5286ACF228D}"/>
          </ac:spMkLst>
        </pc:spChg>
        <pc:spChg chg="mod">
          <ac:chgData name="Daniel Margetic (SECURITY)" userId="ee2278a4-4fec-4cd0-81f2-44424f444fea" providerId="ADAL" clId="{14CC6835-ADD7-4780-AD6C-A7F04BC7050D}" dt="2023-11-16T17:54:09.139" v="2120" actId="20577"/>
          <ac:spMkLst>
            <pc:docMk/>
            <pc:sldMk cId="2265934215" sldId="2142532395"/>
            <ac:spMk id="18" creationId="{534C3077-CDBF-4AF7-9BDC-213801286609}"/>
          </ac:spMkLst>
        </pc:spChg>
        <pc:spChg chg="mod">
          <ac:chgData name="Daniel Margetic (SECURITY)" userId="ee2278a4-4fec-4cd0-81f2-44424f444fea" providerId="ADAL" clId="{14CC6835-ADD7-4780-AD6C-A7F04BC7050D}" dt="2023-11-16T17:54:23.779" v="2126" actId="20577"/>
          <ac:spMkLst>
            <pc:docMk/>
            <pc:sldMk cId="2265934215" sldId="2142532395"/>
            <ac:spMk id="22" creationId="{26EC3D75-A7AA-419E-954A-541DBD940CE3}"/>
          </ac:spMkLst>
        </pc:spChg>
        <pc:spChg chg="mod">
          <ac:chgData name="Daniel Margetic (SECURITY)" userId="ee2278a4-4fec-4cd0-81f2-44424f444fea" providerId="ADAL" clId="{14CC6835-ADD7-4780-AD6C-A7F04BC7050D}" dt="2023-11-16T17:54:23.805" v="2127" actId="20577"/>
          <ac:spMkLst>
            <pc:docMk/>
            <pc:sldMk cId="2265934215" sldId="2142532395"/>
            <ac:spMk id="25" creationId="{92D996AE-5E09-476E-81FB-22FA58980C80}"/>
          </ac:spMkLst>
        </pc:spChg>
        <pc:spChg chg="mod">
          <ac:chgData name="Daniel Margetic (SECURITY)" userId="ee2278a4-4fec-4cd0-81f2-44424f444fea" providerId="ADAL" clId="{14CC6835-ADD7-4780-AD6C-A7F04BC7050D}" dt="2023-11-16T17:54:31.816" v="2133" actId="20577"/>
          <ac:spMkLst>
            <pc:docMk/>
            <pc:sldMk cId="2265934215" sldId="2142532395"/>
            <ac:spMk id="41" creationId="{5F718C7C-8E6C-4F1F-880F-BE556A2A4FA1}"/>
          </ac:spMkLst>
        </pc:spChg>
        <pc:spChg chg="mod">
          <ac:chgData name="Daniel Margetic (SECURITY)" userId="ee2278a4-4fec-4cd0-81f2-44424f444fea" providerId="ADAL" clId="{14CC6835-ADD7-4780-AD6C-A7F04BC7050D}" dt="2023-11-16T17:54:31.845" v="2134" actId="20577"/>
          <ac:spMkLst>
            <pc:docMk/>
            <pc:sldMk cId="2265934215" sldId="2142532395"/>
            <ac:spMk id="43" creationId="{9A0E3318-F6C4-42EA-8925-F6A87532565D}"/>
          </ac:spMkLst>
        </pc:spChg>
        <pc:spChg chg="mod">
          <ac:chgData name="Daniel Margetic (SECURITY)" userId="ee2278a4-4fec-4cd0-81f2-44424f444fea" providerId="ADAL" clId="{14CC6835-ADD7-4780-AD6C-A7F04BC7050D}" dt="2023-11-16T17:54:40.025" v="2140" actId="20577"/>
          <ac:spMkLst>
            <pc:docMk/>
            <pc:sldMk cId="2265934215" sldId="2142532395"/>
            <ac:spMk id="47" creationId="{97A63E6B-1073-45D8-81B7-6FB833A473A3}"/>
          </ac:spMkLst>
        </pc:spChg>
        <pc:spChg chg="mod">
          <ac:chgData name="Daniel Margetic (SECURITY)" userId="ee2278a4-4fec-4cd0-81f2-44424f444fea" providerId="ADAL" clId="{14CC6835-ADD7-4780-AD6C-A7F04BC7050D}" dt="2023-11-16T17:54:40.051" v="2141" actId="20577"/>
          <ac:spMkLst>
            <pc:docMk/>
            <pc:sldMk cId="2265934215" sldId="2142532395"/>
            <ac:spMk id="49" creationId="{D8B9A33B-ADD7-4791-8FF2-6D7E50EF2C36}"/>
          </ac:spMkLst>
        </pc:spChg>
        <pc:spChg chg="mod">
          <ac:chgData name="Daniel Margetic (SECURITY)" userId="ee2278a4-4fec-4cd0-81f2-44424f444fea" providerId="ADAL" clId="{14CC6835-ADD7-4780-AD6C-A7F04BC7050D}" dt="2023-11-16T17:54:50.962" v="2147" actId="20577"/>
          <ac:spMkLst>
            <pc:docMk/>
            <pc:sldMk cId="2265934215" sldId="2142532395"/>
            <ac:spMk id="53" creationId="{DE4F2781-57BF-400E-9776-D0CB596ECA76}"/>
          </ac:spMkLst>
        </pc:spChg>
        <pc:spChg chg="mod">
          <ac:chgData name="Daniel Margetic (SECURITY)" userId="ee2278a4-4fec-4cd0-81f2-44424f444fea" providerId="ADAL" clId="{14CC6835-ADD7-4780-AD6C-A7F04BC7050D}" dt="2023-11-16T17:54:50.989" v="2148" actId="20577"/>
          <ac:spMkLst>
            <pc:docMk/>
            <pc:sldMk cId="2265934215" sldId="2142532395"/>
            <ac:spMk id="55" creationId="{89E44410-8F83-483F-AF65-068A8FA9E76C}"/>
          </ac:spMkLst>
        </pc:spChg>
        <pc:spChg chg="mod">
          <ac:chgData name="Daniel Margetic (SECURITY)" userId="ee2278a4-4fec-4cd0-81f2-44424f444fea" providerId="ADAL" clId="{14CC6835-ADD7-4780-AD6C-A7F04BC7050D}" dt="2023-11-16T17:56:56.921" v="2175" actId="20577"/>
          <ac:spMkLst>
            <pc:docMk/>
            <pc:sldMk cId="2265934215" sldId="2142532395"/>
            <ac:spMk id="58" creationId="{68111BEC-B35B-A65C-5898-A3D5E3D8520B}"/>
          </ac:spMkLst>
        </pc:spChg>
        <pc:spChg chg="mod">
          <ac:chgData name="Daniel Margetic (SECURITY)" userId="ee2278a4-4fec-4cd0-81f2-44424f444fea" providerId="ADAL" clId="{14CC6835-ADD7-4780-AD6C-A7F04BC7050D}" dt="2023-11-16T17:55:32.053" v="2154" actId="20577"/>
          <ac:spMkLst>
            <pc:docMk/>
            <pc:sldMk cId="2265934215" sldId="2142532395"/>
            <ac:spMk id="59" creationId="{91C29F1C-4489-4EBD-A4B7-A32D7A563807}"/>
          </ac:spMkLst>
        </pc:spChg>
        <pc:spChg chg="mod">
          <ac:chgData name="Daniel Margetic (SECURITY)" userId="ee2278a4-4fec-4cd0-81f2-44424f444fea" providerId="ADAL" clId="{14CC6835-ADD7-4780-AD6C-A7F04BC7050D}" dt="2023-11-16T17:57:00.729" v="2176" actId="20577"/>
          <ac:spMkLst>
            <pc:docMk/>
            <pc:sldMk cId="2265934215" sldId="2142532395"/>
            <ac:spMk id="60" creationId="{AD2213D7-B94F-85E9-34DC-C57FCA787D02}"/>
          </ac:spMkLst>
        </pc:spChg>
        <pc:spChg chg="mod">
          <ac:chgData name="Daniel Margetic (SECURITY)" userId="ee2278a4-4fec-4cd0-81f2-44424f444fea" providerId="ADAL" clId="{14CC6835-ADD7-4780-AD6C-A7F04BC7050D}" dt="2023-11-16T17:55:32.086" v="2155" actId="20577"/>
          <ac:spMkLst>
            <pc:docMk/>
            <pc:sldMk cId="2265934215" sldId="2142532395"/>
            <ac:spMk id="61" creationId="{89C2434E-16C4-48B5-AA76-0F387E7C12B5}"/>
          </ac:spMkLst>
        </pc:spChg>
        <pc:spChg chg="mod">
          <ac:chgData name="Daniel Margetic (SECURITY)" userId="ee2278a4-4fec-4cd0-81f2-44424f444fea" providerId="ADAL" clId="{14CC6835-ADD7-4780-AD6C-A7F04BC7050D}" dt="2023-11-16T18:16:11.123" v="2202" actId="1076"/>
          <ac:spMkLst>
            <pc:docMk/>
            <pc:sldMk cId="2265934215" sldId="2142532395"/>
            <ac:spMk id="62" creationId="{98F194C2-5D35-B10A-04A6-8497BCEE49DC}"/>
          </ac:spMkLst>
        </pc:spChg>
        <pc:spChg chg="mod">
          <ac:chgData name="Daniel Margetic (SECURITY)" userId="ee2278a4-4fec-4cd0-81f2-44424f444fea" providerId="ADAL" clId="{14CC6835-ADD7-4780-AD6C-A7F04BC7050D}" dt="2023-11-16T18:16:13.988" v="2203" actId="1076"/>
          <ac:spMkLst>
            <pc:docMk/>
            <pc:sldMk cId="2265934215" sldId="2142532395"/>
            <ac:spMk id="64" creationId="{DD0AFA56-5396-E59F-56A8-476BAD71892C}"/>
          </ac:spMkLst>
        </pc:spChg>
        <pc:spChg chg="mod">
          <ac:chgData name="Daniel Margetic (SECURITY)" userId="ee2278a4-4fec-4cd0-81f2-44424f444fea" providerId="ADAL" clId="{14CC6835-ADD7-4780-AD6C-A7F04BC7050D}" dt="2023-11-16T18:16:18.218" v="2204" actId="1076"/>
          <ac:spMkLst>
            <pc:docMk/>
            <pc:sldMk cId="2265934215" sldId="2142532395"/>
            <ac:spMk id="65" creationId="{57679DB3-1ACE-3CDC-FB7F-4A9B2B012A4C}"/>
          </ac:spMkLst>
        </pc:spChg>
        <pc:spChg chg="mod">
          <ac:chgData name="Daniel Margetic (SECURITY)" userId="ee2278a4-4fec-4cd0-81f2-44424f444fea" providerId="ADAL" clId="{14CC6835-ADD7-4780-AD6C-A7F04BC7050D}" dt="2023-11-16T18:16:05.977" v="2200" actId="1076"/>
          <ac:spMkLst>
            <pc:docMk/>
            <pc:sldMk cId="2265934215" sldId="2142532395"/>
            <ac:spMk id="66" creationId="{4DC5D191-290D-7371-951E-69875D2052CE}"/>
          </ac:spMkLst>
        </pc:spChg>
        <pc:spChg chg="mod">
          <ac:chgData name="Daniel Margetic (SECURITY)" userId="ee2278a4-4fec-4cd0-81f2-44424f444fea" providerId="ADAL" clId="{14CC6835-ADD7-4780-AD6C-A7F04BC7050D}" dt="2023-11-16T18:16:21.417" v="2205" actId="1076"/>
          <ac:spMkLst>
            <pc:docMk/>
            <pc:sldMk cId="2265934215" sldId="2142532395"/>
            <ac:spMk id="67" creationId="{87C4D700-84E5-08CD-9720-B3E1FFC96596}"/>
          </ac:spMkLst>
        </pc:spChg>
        <pc:spChg chg="mod">
          <ac:chgData name="Daniel Margetic (SECURITY)" userId="ee2278a4-4fec-4cd0-81f2-44424f444fea" providerId="ADAL" clId="{14CC6835-ADD7-4780-AD6C-A7F04BC7050D}" dt="2023-11-16T18:16:25.246" v="2206" actId="1076"/>
          <ac:spMkLst>
            <pc:docMk/>
            <pc:sldMk cId="2265934215" sldId="2142532395"/>
            <ac:spMk id="68" creationId="{2F01B3AC-955E-1018-BB33-DA4C0C24C36D}"/>
          </ac:spMkLst>
        </pc:spChg>
        <pc:picChg chg="add mod">
          <ac:chgData name="Daniel Margetic (SECURITY)" userId="ee2278a4-4fec-4cd0-81f2-44424f444fea" providerId="ADAL" clId="{14CC6835-ADD7-4780-AD6C-A7F04BC7050D}" dt="2023-11-16T17:54:19.888" v="2125"/>
          <ac:picMkLst>
            <pc:docMk/>
            <pc:sldMk cId="2265934215" sldId="2142532395"/>
            <ac:picMk id="32" creationId="{39BD91FE-9CEF-C711-FE34-85C6C59841DB}"/>
          </ac:picMkLst>
        </pc:picChg>
        <pc:picChg chg="add mod">
          <ac:chgData name="Daniel Margetic (SECURITY)" userId="ee2278a4-4fec-4cd0-81f2-44424f444fea" providerId="ADAL" clId="{14CC6835-ADD7-4780-AD6C-A7F04BC7050D}" dt="2023-11-16T17:54:29.292" v="2132"/>
          <ac:picMkLst>
            <pc:docMk/>
            <pc:sldMk cId="2265934215" sldId="2142532395"/>
            <ac:picMk id="34" creationId="{6761226B-E0AD-05BA-50EC-52D7F4ADB172}"/>
          </ac:picMkLst>
        </pc:picChg>
        <pc:picChg chg="add mod">
          <ac:chgData name="Daniel Margetic (SECURITY)" userId="ee2278a4-4fec-4cd0-81f2-44424f444fea" providerId="ADAL" clId="{14CC6835-ADD7-4780-AD6C-A7F04BC7050D}" dt="2023-11-16T17:54:38.194" v="2139"/>
          <ac:picMkLst>
            <pc:docMk/>
            <pc:sldMk cId="2265934215" sldId="2142532395"/>
            <ac:picMk id="35" creationId="{9B5E3A94-BAC5-B7DA-717C-66F92CC20295}"/>
          </ac:picMkLst>
        </pc:picChg>
        <pc:picChg chg="add mod">
          <ac:chgData name="Daniel Margetic (SECURITY)" userId="ee2278a4-4fec-4cd0-81f2-44424f444fea" providerId="ADAL" clId="{14CC6835-ADD7-4780-AD6C-A7F04BC7050D}" dt="2023-11-16T17:54:47.238" v="2146"/>
          <ac:picMkLst>
            <pc:docMk/>
            <pc:sldMk cId="2265934215" sldId="2142532395"/>
            <ac:picMk id="36" creationId="{D79915F9-060B-4B30-1AF9-3FAB5F4E43A9}"/>
          </ac:picMkLst>
        </pc:picChg>
        <pc:picChg chg="add mod">
          <ac:chgData name="Daniel Margetic (SECURITY)" userId="ee2278a4-4fec-4cd0-81f2-44424f444fea" providerId="ADAL" clId="{14CC6835-ADD7-4780-AD6C-A7F04BC7050D}" dt="2023-11-16T17:55:09.630" v="2153"/>
          <ac:picMkLst>
            <pc:docMk/>
            <pc:sldMk cId="2265934215" sldId="2142532395"/>
            <ac:picMk id="37" creationId="{0EE4738E-5C20-15D5-EEA0-2384E9625AEF}"/>
          </ac:picMkLst>
        </pc:picChg>
        <pc:picChg chg="add mod">
          <ac:chgData name="Daniel Margetic (SECURITY)" userId="ee2278a4-4fec-4cd0-81f2-44424f444fea" providerId="ADAL" clId="{14CC6835-ADD7-4780-AD6C-A7F04BC7050D}" dt="2023-11-16T17:55:33.738" v="2160"/>
          <ac:picMkLst>
            <pc:docMk/>
            <pc:sldMk cId="2265934215" sldId="2142532395"/>
            <ac:picMk id="38" creationId="{5540CF80-386C-6DE9-F4B6-E758721872EA}"/>
          </ac:picMkLst>
        </pc:picChg>
        <pc:picChg chg="add mod">
          <ac:chgData name="Daniel Margetic (SECURITY)" userId="ee2278a4-4fec-4cd0-81f2-44424f444fea" providerId="ADAL" clId="{14CC6835-ADD7-4780-AD6C-A7F04BC7050D}" dt="2023-11-16T17:55:37.038" v="2167"/>
          <ac:picMkLst>
            <pc:docMk/>
            <pc:sldMk cId="2265934215" sldId="2142532395"/>
            <ac:picMk id="39" creationId="{A2705E9C-FA82-9396-D4ED-408BC7CDC541}"/>
          </ac:picMkLst>
        </pc:picChg>
        <pc:picChg chg="add mod">
          <ac:chgData name="Daniel Margetic (SECURITY)" userId="ee2278a4-4fec-4cd0-81f2-44424f444fea" providerId="ADAL" clId="{14CC6835-ADD7-4780-AD6C-A7F04BC7050D}" dt="2023-11-16T17:55:45.825" v="2174"/>
          <ac:picMkLst>
            <pc:docMk/>
            <pc:sldMk cId="2265934215" sldId="2142532395"/>
            <ac:picMk id="40" creationId="{88D22636-8AE2-BA19-D0E7-8AF443695BFE}"/>
          </ac:picMkLst>
        </pc:picChg>
        <pc:picChg chg="add mod">
          <ac:chgData name="Daniel Margetic (SECURITY)" userId="ee2278a4-4fec-4cd0-81f2-44424f444fea" providerId="ADAL" clId="{14CC6835-ADD7-4780-AD6C-A7F04BC7050D}" dt="2023-11-16T17:57:37.041" v="2181"/>
          <ac:picMkLst>
            <pc:docMk/>
            <pc:sldMk cId="2265934215" sldId="2142532395"/>
            <ac:picMk id="42" creationId="{8B516854-35AF-F9CC-8126-9E36F9FA8381}"/>
          </ac:picMkLst>
        </pc:picChg>
        <pc:picChg chg="add mod">
          <ac:chgData name="Daniel Margetic (SECURITY)" userId="ee2278a4-4fec-4cd0-81f2-44424f444fea" providerId="ADAL" clId="{14CC6835-ADD7-4780-AD6C-A7F04BC7050D}" dt="2023-11-16T18:02:24.876" v="2188"/>
          <ac:picMkLst>
            <pc:docMk/>
            <pc:sldMk cId="2265934215" sldId="2142532395"/>
            <ac:picMk id="44" creationId="{19B52F02-D8BD-A9A9-F83F-1019398B86BD}"/>
          </ac:picMkLst>
        </pc:picChg>
        <pc:picChg chg="add mod">
          <ac:chgData name="Daniel Margetic (SECURITY)" userId="ee2278a4-4fec-4cd0-81f2-44424f444fea" providerId="ADAL" clId="{14CC6835-ADD7-4780-AD6C-A7F04BC7050D}" dt="2023-11-16T18:10:39.346" v="2195"/>
          <ac:picMkLst>
            <pc:docMk/>
            <pc:sldMk cId="2265934215" sldId="2142532395"/>
            <ac:picMk id="46" creationId="{31426744-C36D-04B0-1F8C-2EC07ECFE490}"/>
          </ac:picMkLst>
        </pc:picChg>
        <pc:cxnChg chg="mod">
          <ac:chgData name="Daniel Margetic (SECURITY)" userId="ee2278a4-4fec-4cd0-81f2-44424f444fea" providerId="ADAL" clId="{14CC6835-ADD7-4780-AD6C-A7F04BC7050D}" dt="2023-11-16T17:53:48.040" v="2118"/>
          <ac:cxnSpMkLst>
            <pc:docMk/>
            <pc:sldMk cId="2265934215" sldId="2142532395"/>
            <ac:cxnSpMk id="23" creationId="{AB43E8F0-8C3C-4F1E-919E-E1ECE342E8DE}"/>
          </ac:cxnSpMkLst>
        </pc:cxnChg>
      </pc:sldChg>
      <pc:sldChg chg="modSp add del mod ord">
        <pc:chgData name="Daniel Margetic (SECURITY)" userId="ee2278a4-4fec-4cd0-81f2-44424f444fea" providerId="ADAL" clId="{14CC6835-ADD7-4780-AD6C-A7F04BC7050D}" dt="2023-11-16T18:45:01.647" v="2394" actId="47"/>
        <pc:sldMkLst>
          <pc:docMk/>
          <pc:sldMk cId="2320606954" sldId="2142532395"/>
        </pc:sldMkLst>
        <pc:spChg chg="mod">
          <ac:chgData name="Daniel Margetic (SECURITY)" userId="ee2278a4-4fec-4cd0-81f2-44424f444fea" providerId="ADAL" clId="{14CC6835-ADD7-4780-AD6C-A7F04BC7050D}" dt="2023-11-16T18:43:43.867" v="2390" actId="20577"/>
          <ac:spMkLst>
            <pc:docMk/>
            <pc:sldMk cId="2320606954" sldId="2142532395"/>
            <ac:spMk id="8" creationId="{3E3E86A1-51F0-4ACE-9110-65C339009DC5}"/>
          </ac:spMkLst>
        </pc:spChg>
        <pc:spChg chg="mod">
          <ac:chgData name="Daniel Margetic (SECURITY)" userId="ee2278a4-4fec-4cd0-81f2-44424f444fea" providerId="ADAL" clId="{14CC6835-ADD7-4780-AD6C-A7F04BC7050D}" dt="2023-11-16T18:43:43.875" v="2391" actId="20577"/>
          <ac:spMkLst>
            <pc:docMk/>
            <pc:sldMk cId="2320606954" sldId="2142532395"/>
            <ac:spMk id="9" creationId="{03055892-809B-4369-8DC3-837607F92822}"/>
          </ac:spMkLst>
        </pc:spChg>
        <pc:cxnChg chg="mod">
          <ac:chgData name="Daniel Margetic (SECURITY)" userId="ee2278a4-4fec-4cd0-81f2-44424f444fea" providerId="ADAL" clId="{14CC6835-ADD7-4780-AD6C-A7F04BC7050D}" dt="2023-11-16T18:43:43.885" v="2393"/>
          <ac:cxnSpMkLst>
            <pc:docMk/>
            <pc:sldMk cId="2320606954" sldId="2142532395"/>
            <ac:cxnSpMk id="23" creationId="{AB43E8F0-8C3C-4F1E-919E-E1ECE342E8DE}"/>
          </ac:cxnSpMkLst>
        </pc:cxnChg>
      </pc:sldChg>
      <pc:sldChg chg="modSp add del mod ord">
        <pc:chgData name="Daniel Margetic (SECURITY)" userId="ee2278a4-4fec-4cd0-81f2-44424f444fea" providerId="ADAL" clId="{14CC6835-ADD7-4780-AD6C-A7F04BC7050D}" dt="2023-11-16T16:07:00.040" v="2093" actId="47"/>
        <pc:sldMkLst>
          <pc:docMk/>
          <pc:sldMk cId="2728494345" sldId="2142532395"/>
        </pc:sldMkLst>
        <pc:spChg chg="mod">
          <ac:chgData name="Daniel Margetic (SECURITY)" userId="ee2278a4-4fec-4cd0-81f2-44424f444fea" providerId="ADAL" clId="{14CC6835-ADD7-4780-AD6C-A7F04BC7050D}" dt="2023-11-16T15:56:03.904" v="2077" actId="20577"/>
          <ac:spMkLst>
            <pc:docMk/>
            <pc:sldMk cId="2728494345" sldId="2142532395"/>
            <ac:spMk id="8" creationId="{3E3E86A1-51F0-4ACE-9110-65C339009DC5}"/>
          </ac:spMkLst>
        </pc:spChg>
        <pc:spChg chg="mod">
          <ac:chgData name="Daniel Margetic (SECURITY)" userId="ee2278a4-4fec-4cd0-81f2-44424f444fea" providerId="ADAL" clId="{14CC6835-ADD7-4780-AD6C-A7F04BC7050D}" dt="2023-11-16T15:56:03.913" v="2078" actId="20577"/>
          <ac:spMkLst>
            <pc:docMk/>
            <pc:sldMk cId="2728494345" sldId="2142532395"/>
            <ac:spMk id="9" creationId="{03055892-809B-4369-8DC3-837607F92822}"/>
          </ac:spMkLst>
        </pc:spChg>
        <pc:cxnChg chg="mod">
          <ac:chgData name="Daniel Margetic (SECURITY)" userId="ee2278a4-4fec-4cd0-81f2-44424f444fea" providerId="ADAL" clId="{14CC6835-ADD7-4780-AD6C-A7F04BC7050D}" dt="2023-11-16T15:56:03.917" v="2080"/>
          <ac:cxnSpMkLst>
            <pc:docMk/>
            <pc:sldMk cId="2728494345"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0:46:53.368" v="1482" actId="47"/>
        <pc:sldMkLst>
          <pc:docMk/>
          <pc:sldMk cId="2928653426" sldId="2142532395"/>
        </pc:sldMkLst>
        <pc:spChg chg="mod">
          <ac:chgData name="Daniel Margetic (SECURITY)" userId="ee2278a4-4fec-4cd0-81f2-44424f444fea" providerId="ADAL" clId="{14CC6835-ADD7-4780-AD6C-A7F04BC7050D}" dt="2023-11-16T10:46:09.932" v="1368" actId="20577"/>
          <ac:spMkLst>
            <pc:docMk/>
            <pc:sldMk cId="2928653426" sldId="2142532395"/>
            <ac:spMk id="3" creationId="{02A2312C-B6C0-45C8-BA07-32B020802FF8}"/>
          </ac:spMkLst>
        </pc:spChg>
        <pc:spChg chg="mod">
          <ac:chgData name="Daniel Margetic (SECURITY)" userId="ee2278a4-4fec-4cd0-81f2-44424f444fea" providerId="ADAL" clId="{14CC6835-ADD7-4780-AD6C-A7F04BC7050D}" dt="2023-11-16T10:46:09.948" v="1369" actId="20577"/>
          <ac:spMkLst>
            <pc:docMk/>
            <pc:sldMk cId="2928653426" sldId="2142532395"/>
            <ac:spMk id="5" creationId="{449B3142-8E14-463C-9568-B853FC4E00D8}"/>
          </ac:spMkLst>
        </pc:spChg>
        <pc:spChg chg="mod">
          <ac:chgData name="Daniel Margetic (SECURITY)" userId="ee2278a4-4fec-4cd0-81f2-44424f444fea" providerId="ADAL" clId="{14CC6835-ADD7-4780-AD6C-A7F04BC7050D}" dt="2023-11-16T10:45:39.327" v="1322" actId="20577"/>
          <ac:spMkLst>
            <pc:docMk/>
            <pc:sldMk cId="2928653426" sldId="2142532395"/>
            <ac:spMk id="8" creationId="{3E3E86A1-51F0-4ACE-9110-65C339009DC5}"/>
          </ac:spMkLst>
        </pc:spChg>
        <pc:spChg chg="mod">
          <ac:chgData name="Daniel Margetic (SECURITY)" userId="ee2278a4-4fec-4cd0-81f2-44424f444fea" providerId="ADAL" clId="{14CC6835-ADD7-4780-AD6C-A7F04BC7050D}" dt="2023-11-16T10:45:39.337" v="1323" actId="20577"/>
          <ac:spMkLst>
            <pc:docMk/>
            <pc:sldMk cId="2928653426" sldId="2142532395"/>
            <ac:spMk id="9" creationId="{03055892-809B-4369-8DC3-837607F92822}"/>
          </ac:spMkLst>
        </pc:spChg>
        <pc:spChg chg="mod">
          <ac:chgData name="Daniel Margetic (SECURITY)" userId="ee2278a4-4fec-4cd0-81f2-44424f444fea" providerId="ADAL" clId="{14CC6835-ADD7-4780-AD6C-A7F04BC7050D}" dt="2023-11-16T10:46:11.902" v="1375" actId="20577"/>
          <ac:spMkLst>
            <pc:docMk/>
            <pc:sldMk cId="2928653426" sldId="2142532395"/>
            <ac:spMk id="12" creationId="{BF878C93-8775-4329-AC41-FB6E5F1F9E5D}"/>
          </ac:spMkLst>
        </pc:spChg>
        <pc:spChg chg="mod">
          <ac:chgData name="Daniel Margetic (SECURITY)" userId="ee2278a4-4fec-4cd0-81f2-44424f444fea" providerId="ADAL" clId="{14CC6835-ADD7-4780-AD6C-A7F04BC7050D}" dt="2023-11-16T10:46:11.917" v="1376" actId="20577"/>
          <ac:spMkLst>
            <pc:docMk/>
            <pc:sldMk cId="2928653426" sldId="2142532395"/>
            <ac:spMk id="13" creationId="{DEACA864-3795-4B65-93F0-66CF1A79BB5F}"/>
          </ac:spMkLst>
        </pc:spChg>
        <pc:spChg chg="mod">
          <ac:chgData name="Daniel Margetic (SECURITY)" userId="ee2278a4-4fec-4cd0-81f2-44424f444fea" providerId="ADAL" clId="{14CC6835-ADD7-4780-AD6C-A7F04BC7050D}" dt="2023-11-16T10:45:41.996" v="1326" actId="20577"/>
          <ac:spMkLst>
            <pc:docMk/>
            <pc:sldMk cId="2928653426" sldId="2142532395"/>
            <ac:spMk id="16" creationId="{8FAEC4C6-4999-49FA-9A20-D5286ACF228D}"/>
          </ac:spMkLst>
        </pc:spChg>
        <pc:spChg chg="mod">
          <ac:chgData name="Daniel Margetic (SECURITY)" userId="ee2278a4-4fec-4cd0-81f2-44424f444fea" providerId="ADAL" clId="{14CC6835-ADD7-4780-AD6C-A7F04BC7050D}" dt="2023-11-16T10:45:42.001" v="1327" actId="20577"/>
          <ac:spMkLst>
            <pc:docMk/>
            <pc:sldMk cId="2928653426" sldId="2142532395"/>
            <ac:spMk id="18" creationId="{534C3077-CDBF-4AF7-9BDC-213801286609}"/>
          </ac:spMkLst>
        </pc:spChg>
        <pc:spChg chg="mod">
          <ac:chgData name="Daniel Margetic (SECURITY)" userId="ee2278a4-4fec-4cd0-81f2-44424f444fea" providerId="ADAL" clId="{14CC6835-ADD7-4780-AD6C-A7F04BC7050D}" dt="2023-11-16T10:45:43.865" v="1333" actId="20577"/>
          <ac:spMkLst>
            <pc:docMk/>
            <pc:sldMk cId="2928653426" sldId="2142532395"/>
            <ac:spMk id="22" creationId="{26EC3D75-A7AA-419E-954A-541DBD940CE3}"/>
          </ac:spMkLst>
        </pc:spChg>
        <pc:spChg chg="mod">
          <ac:chgData name="Daniel Margetic (SECURITY)" userId="ee2278a4-4fec-4cd0-81f2-44424f444fea" providerId="ADAL" clId="{14CC6835-ADD7-4780-AD6C-A7F04BC7050D}" dt="2023-11-16T10:45:43.880" v="1334" actId="20577"/>
          <ac:spMkLst>
            <pc:docMk/>
            <pc:sldMk cId="2928653426" sldId="2142532395"/>
            <ac:spMk id="25" creationId="{92D996AE-5E09-476E-81FB-22FA58980C80}"/>
          </ac:spMkLst>
        </pc:spChg>
        <pc:spChg chg="mod">
          <ac:chgData name="Daniel Margetic (SECURITY)" userId="ee2278a4-4fec-4cd0-81f2-44424f444fea" providerId="ADAL" clId="{14CC6835-ADD7-4780-AD6C-A7F04BC7050D}" dt="2023-11-16T10:45:51.726" v="1340" actId="20577"/>
          <ac:spMkLst>
            <pc:docMk/>
            <pc:sldMk cId="2928653426" sldId="2142532395"/>
            <ac:spMk id="41" creationId="{5F718C7C-8E6C-4F1F-880F-BE556A2A4FA1}"/>
          </ac:spMkLst>
        </pc:spChg>
        <pc:spChg chg="mod">
          <ac:chgData name="Daniel Margetic (SECURITY)" userId="ee2278a4-4fec-4cd0-81f2-44424f444fea" providerId="ADAL" clId="{14CC6835-ADD7-4780-AD6C-A7F04BC7050D}" dt="2023-11-16T10:45:51.742" v="1341" actId="20577"/>
          <ac:spMkLst>
            <pc:docMk/>
            <pc:sldMk cId="2928653426" sldId="2142532395"/>
            <ac:spMk id="43" creationId="{9A0E3318-F6C4-42EA-8925-F6A87532565D}"/>
          </ac:spMkLst>
        </pc:spChg>
        <pc:spChg chg="mod">
          <ac:chgData name="Daniel Margetic (SECURITY)" userId="ee2278a4-4fec-4cd0-81f2-44424f444fea" providerId="ADAL" clId="{14CC6835-ADD7-4780-AD6C-A7F04BC7050D}" dt="2023-11-16T10:45:59.157" v="1347" actId="20577"/>
          <ac:spMkLst>
            <pc:docMk/>
            <pc:sldMk cId="2928653426" sldId="2142532395"/>
            <ac:spMk id="47" creationId="{97A63E6B-1073-45D8-81B7-6FB833A473A3}"/>
          </ac:spMkLst>
        </pc:spChg>
        <pc:spChg chg="mod">
          <ac:chgData name="Daniel Margetic (SECURITY)" userId="ee2278a4-4fec-4cd0-81f2-44424f444fea" providerId="ADAL" clId="{14CC6835-ADD7-4780-AD6C-A7F04BC7050D}" dt="2023-11-16T10:45:59.172" v="1348" actId="20577"/>
          <ac:spMkLst>
            <pc:docMk/>
            <pc:sldMk cId="2928653426" sldId="2142532395"/>
            <ac:spMk id="49" creationId="{D8B9A33B-ADD7-4791-8FF2-6D7E50EF2C36}"/>
          </ac:spMkLst>
        </pc:spChg>
        <pc:spChg chg="mod">
          <ac:chgData name="Daniel Margetic (SECURITY)" userId="ee2278a4-4fec-4cd0-81f2-44424f444fea" providerId="ADAL" clId="{14CC6835-ADD7-4780-AD6C-A7F04BC7050D}" dt="2023-11-16T10:46:05.324" v="1354" actId="20577"/>
          <ac:spMkLst>
            <pc:docMk/>
            <pc:sldMk cId="2928653426" sldId="2142532395"/>
            <ac:spMk id="53" creationId="{DE4F2781-57BF-400E-9776-D0CB596ECA76}"/>
          </ac:spMkLst>
        </pc:spChg>
        <pc:spChg chg="mod">
          <ac:chgData name="Daniel Margetic (SECURITY)" userId="ee2278a4-4fec-4cd0-81f2-44424f444fea" providerId="ADAL" clId="{14CC6835-ADD7-4780-AD6C-A7F04BC7050D}" dt="2023-11-16T10:46:05.343" v="1355" actId="20577"/>
          <ac:spMkLst>
            <pc:docMk/>
            <pc:sldMk cId="2928653426" sldId="2142532395"/>
            <ac:spMk id="55" creationId="{89E44410-8F83-483F-AF65-068A8FA9E76C}"/>
          </ac:spMkLst>
        </pc:spChg>
        <pc:spChg chg="mod">
          <ac:chgData name="Daniel Margetic (SECURITY)" userId="ee2278a4-4fec-4cd0-81f2-44424f444fea" providerId="ADAL" clId="{14CC6835-ADD7-4780-AD6C-A7F04BC7050D}" dt="2023-11-16T10:46:07.926" v="1361" actId="20577"/>
          <ac:spMkLst>
            <pc:docMk/>
            <pc:sldMk cId="2928653426" sldId="2142532395"/>
            <ac:spMk id="59" creationId="{91C29F1C-4489-4EBD-A4B7-A32D7A563807}"/>
          </ac:spMkLst>
        </pc:spChg>
        <pc:spChg chg="mod">
          <ac:chgData name="Daniel Margetic (SECURITY)" userId="ee2278a4-4fec-4cd0-81f2-44424f444fea" providerId="ADAL" clId="{14CC6835-ADD7-4780-AD6C-A7F04BC7050D}" dt="2023-11-16T10:46:07.944" v="1362" actId="20577"/>
          <ac:spMkLst>
            <pc:docMk/>
            <pc:sldMk cId="2928653426" sldId="2142532395"/>
            <ac:spMk id="61" creationId="{89C2434E-16C4-48B5-AA76-0F387E7C12B5}"/>
          </ac:spMkLst>
        </pc:spChg>
        <pc:picChg chg="add mod">
          <ac:chgData name="Daniel Margetic (SECURITY)" userId="ee2278a4-4fec-4cd0-81f2-44424f444fea" providerId="ADAL" clId="{14CC6835-ADD7-4780-AD6C-A7F04BC7050D}" dt="2023-11-16T10:45:42.016" v="1332"/>
          <ac:picMkLst>
            <pc:docMk/>
            <pc:sldMk cId="2928653426" sldId="2142532395"/>
            <ac:picMk id="32" creationId="{DACDE79E-607B-6FDF-5750-1E5AC2A74695}"/>
          </ac:picMkLst>
        </pc:picChg>
        <pc:picChg chg="add mod">
          <ac:chgData name="Daniel Margetic (SECURITY)" userId="ee2278a4-4fec-4cd0-81f2-44424f444fea" providerId="ADAL" clId="{14CC6835-ADD7-4780-AD6C-A7F04BC7050D}" dt="2023-11-16T10:45:43.891" v="1339"/>
          <ac:picMkLst>
            <pc:docMk/>
            <pc:sldMk cId="2928653426" sldId="2142532395"/>
            <ac:picMk id="34" creationId="{B1D74DB8-FD78-942C-353E-00E721EBA951}"/>
          </ac:picMkLst>
        </pc:picChg>
        <pc:picChg chg="add mod">
          <ac:chgData name="Daniel Margetic (SECURITY)" userId="ee2278a4-4fec-4cd0-81f2-44424f444fea" providerId="ADAL" clId="{14CC6835-ADD7-4780-AD6C-A7F04BC7050D}" dt="2023-11-16T10:45:51.752" v="1346"/>
          <ac:picMkLst>
            <pc:docMk/>
            <pc:sldMk cId="2928653426" sldId="2142532395"/>
            <ac:picMk id="35" creationId="{C5EBB92F-32AD-29C8-47FF-B3C5A78619B9}"/>
          </ac:picMkLst>
        </pc:picChg>
        <pc:picChg chg="add mod">
          <ac:chgData name="Daniel Margetic (SECURITY)" userId="ee2278a4-4fec-4cd0-81f2-44424f444fea" providerId="ADAL" clId="{14CC6835-ADD7-4780-AD6C-A7F04BC7050D}" dt="2023-11-16T10:45:59.185" v="1353"/>
          <ac:picMkLst>
            <pc:docMk/>
            <pc:sldMk cId="2928653426" sldId="2142532395"/>
            <ac:picMk id="36" creationId="{66BBDCF7-17C9-7E74-0238-EC7A2E5EDFD5}"/>
          </ac:picMkLst>
        </pc:picChg>
        <pc:picChg chg="add mod">
          <ac:chgData name="Daniel Margetic (SECURITY)" userId="ee2278a4-4fec-4cd0-81f2-44424f444fea" providerId="ADAL" clId="{14CC6835-ADD7-4780-AD6C-A7F04BC7050D}" dt="2023-11-16T10:46:05.357" v="1360"/>
          <ac:picMkLst>
            <pc:docMk/>
            <pc:sldMk cId="2928653426" sldId="2142532395"/>
            <ac:picMk id="37" creationId="{0CF4688A-93B0-3F0E-3F45-5066EAE7D52C}"/>
          </ac:picMkLst>
        </pc:picChg>
        <pc:picChg chg="add mod">
          <ac:chgData name="Daniel Margetic (SECURITY)" userId="ee2278a4-4fec-4cd0-81f2-44424f444fea" providerId="ADAL" clId="{14CC6835-ADD7-4780-AD6C-A7F04BC7050D}" dt="2023-11-16T10:46:07.954" v="1367"/>
          <ac:picMkLst>
            <pc:docMk/>
            <pc:sldMk cId="2928653426" sldId="2142532395"/>
            <ac:picMk id="38" creationId="{D9F0E818-E343-69C9-7506-43DA88C27E6A}"/>
          </ac:picMkLst>
        </pc:picChg>
        <pc:picChg chg="add mod">
          <ac:chgData name="Daniel Margetic (SECURITY)" userId="ee2278a4-4fec-4cd0-81f2-44424f444fea" providerId="ADAL" clId="{14CC6835-ADD7-4780-AD6C-A7F04BC7050D}" dt="2023-11-16T10:46:09.958" v="1374"/>
          <ac:picMkLst>
            <pc:docMk/>
            <pc:sldMk cId="2928653426" sldId="2142532395"/>
            <ac:picMk id="39" creationId="{3D8E116B-A932-7081-CF54-FBE824E60225}"/>
          </ac:picMkLst>
        </pc:picChg>
        <pc:picChg chg="add mod">
          <ac:chgData name="Daniel Margetic (SECURITY)" userId="ee2278a4-4fec-4cd0-81f2-44424f444fea" providerId="ADAL" clId="{14CC6835-ADD7-4780-AD6C-A7F04BC7050D}" dt="2023-11-16T10:46:11.930" v="1381"/>
          <ac:picMkLst>
            <pc:docMk/>
            <pc:sldMk cId="2928653426" sldId="2142532395"/>
            <ac:picMk id="40" creationId="{24383E57-8029-F7E7-D8B3-E94237EDD332}"/>
          </ac:picMkLst>
        </pc:picChg>
        <pc:cxnChg chg="mod">
          <ac:chgData name="Daniel Margetic (SECURITY)" userId="ee2278a4-4fec-4cd0-81f2-44424f444fea" providerId="ADAL" clId="{14CC6835-ADD7-4780-AD6C-A7F04BC7050D}" dt="2023-11-16T10:45:39.342" v="1325"/>
          <ac:cxnSpMkLst>
            <pc:docMk/>
            <pc:sldMk cId="2928653426"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0:53:05.544" v="1620" actId="47"/>
        <pc:sldMkLst>
          <pc:docMk/>
          <pc:sldMk cId="3185796564" sldId="2142532395"/>
        </pc:sldMkLst>
        <pc:spChg chg="mod">
          <ac:chgData name="Daniel Margetic (SECURITY)" userId="ee2278a4-4fec-4cd0-81f2-44424f444fea" providerId="ADAL" clId="{14CC6835-ADD7-4780-AD6C-A7F04BC7050D}" dt="2023-11-16T10:51:46.800" v="1606" actId="20577"/>
          <ac:spMkLst>
            <pc:docMk/>
            <pc:sldMk cId="3185796564" sldId="2142532395"/>
            <ac:spMk id="3" creationId="{02A2312C-B6C0-45C8-BA07-32B020802FF8}"/>
          </ac:spMkLst>
        </pc:spChg>
        <pc:spChg chg="mod">
          <ac:chgData name="Daniel Margetic (SECURITY)" userId="ee2278a4-4fec-4cd0-81f2-44424f444fea" providerId="ADAL" clId="{14CC6835-ADD7-4780-AD6C-A7F04BC7050D}" dt="2023-11-16T10:51:46.817" v="1607" actId="20577"/>
          <ac:spMkLst>
            <pc:docMk/>
            <pc:sldMk cId="3185796564" sldId="2142532395"/>
            <ac:spMk id="5" creationId="{449B3142-8E14-463C-9568-B853FC4E00D8}"/>
          </ac:spMkLst>
        </pc:spChg>
        <pc:spChg chg="mod">
          <ac:chgData name="Daniel Margetic (SECURITY)" userId="ee2278a4-4fec-4cd0-81f2-44424f444fea" providerId="ADAL" clId="{14CC6835-ADD7-4780-AD6C-A7F04BC7050D}" dt="2023-11-16T10:51:37.695" v="1560" actId="20577"/>
          <ac:spMkLst>
            <pc:docMk/>
            <pc:sldMk cId="3185796564" sldId="2142532395"/>
            <ac:spMk id="8" creationId="{3E3E86A1-51F0-4ACE-9110-65C339009DC5}"/>
          </ac:spMkLst>
        </pc:spChg>
        <pc:spChg chg="mod">
          <ac:chgData name="Daniel Margetic (SECURITY)" userId="ee2278a4-4fec-4cd0-81f2-44424f444fea" providerId="ADAL" clId="{14CC6835-ADD7-4780-AD6C-A7F04BC7050D}" dt="2023-11-16T10:51:37.707" v="1561" actId="20577"/>
          <ac:spMkLst>
            <pc:docMk/>
            <pc:sldMk cId="3185796564" sldId="2142532395"/>
            <ac:spMk id="9" creationId="{03055892-809B-4369-8DC3-837607F92822}"/>
          </ac:spMkLst>
        </pc:spChg>
        <pc:spChg chg="mod">
          <ac:chgData name="Daniel Margetic (SECURITY)" userId="ee2278a4-4fec-4cd0-81f2-44424f444fea" providerId="ADAL" clId="{14CC6835-ADD7-4780-AD6C-A7F04BC7050D}" dt="2023-11-16T10:51:48.181" v="1613" actId="20577"/>
          <ac:spMkLst>
            <pc:docMk/>
            <pc:sldMk cId="3185796564" sldId="2142532395"/>
            <ac:spMk id="12" creationId="{BF878C93-8775-4329-AC41-FB6E5F1F9E5D}"/>
          </ac:spMkLst>
        </pc:spChg>
        <pc:spChg chg="mod">
          <ac:chgData name="Daniel Margetic (SECURITY)" userId="ee2278a4-4fec-4cd0-81f2-44424f444fea" providerId="ADAL" clId="{14CC6835-ADD7-4780-AD6C-A7F04BC7050D}" dt="2023-11-16T10:51:48.195" v="1614" actId="20577"/>
          <ac:spMkLst>
            <pc:docMk/>
            <pc:sldMk cId="3185796564" sldId="2142532395"/>
            <ac:spMk id="13" creationId="{DEACA864-3795-4B65-93F0-66CF1A79BB5F}"/>
          </ac:spMkLst>
        </pc:spChg>
        <pc:spChg chg="mod">
          <ac:chgData name="Daniel Margetic (SECURITY)" userId="ee2278a4-4fec-4cd0-81f2-44424f444fea" providerId="ADAL" clId="{14CC6835-ADD7-4780-AD6C-A7F04BC7050D}" dt="2023-11-16T10:51:40.526" v="1564" actId="20577"/>
          <ac:spMkLst>
            <pc:docMk/>
            <pc:sldMk cId="3185796564" sldId="2142532395"/>
            <ac:spMk id="16" creationId="{8FAEC4C6-4999-49FA-9A20-D5286ACF228D}"/>
          </ac:spMkLst>
        </pc:spChg>
        <pc:spChg chg="mod">
          <ac:chgData name="Daniel Margetic (SECURITY)" userId="ee2278a4-4fec-4cd0-81f2-44424f444fea" providerId="ADAL" clId="{14CC6835-ADD7-4780-AD6C-A7F04BC7050D}" dt="2023-11-16T10:51:40.540" v="1565" actId="20577"/>
          <ac:spMkLst>
            <pc:docMk/>
            <pc:sldMk cId="3185796564" sldId="2142532395"/>
            <ac:spMk id="18" creationId="{534C3077-CDBF-4AF7-9BDC-213801286609}"/>
          </ac:spMkLst>
        </pc:spChg>
        <pc:spChg chg="mod">
          <ac:chgData name="Daniel Margetic (SECURITY)" userId="ee2278a4-4fec-4cd0-81f2-44424f444fea" providerId="ADAL" clId="{14CC6835-ADD7-4780-AD6C-A7F04BC7050D}" dt="2023-11-16T10:51:41.627" v="1571" actId="20577"/>
          <ac:spMkLst>
            <pc:docMk/>
            <pc:sldMk cId="3185796564" sldId="2142532395"/>
            <ac:spMk id="22" creationId="{26EC3D75-A7AA-419E-954A-541DBD940CE3}"/>
          </ac:spMkLst>
        </pc:spChg>
        <pc:spChg chg="mod">
          <ac:chgData name="Daniel Margetic (SECURITY)" userId="ee2278a4-4fec-4cd0-81f2-44424f444fea" providerId="ADAL" clId="{14CC6835-ADD7-4780-AD6C-A7F04BC7050D}" dt="2023-11-16T10:51:41.643" v="1572" actId="20577"/>
          <ac:spMkLst>
            <pc:docMk/>
            <pc:sldMk cId="3185796564" sldId="2142532395"/>
            <ac:spMk id="25" creationId="{92D996AE-5E09-476E-81FB-22FA58980C80}"/>
          </ac:spMkLst>
        </pc:spChg>
        <pc:spChg chg="mod">
          <ac:chgData name="Daniel Margetic (SECURITY)" userId="ee2278a4-4fec-4cd0-81f2-44424f444fea" providerId="ADAL" clId="{14CC6835-ADD7-4780-AD6C-A7F04BC7050D}" dt="2023-11-16T10:51:42.569" v="1578" actId="20577"/>
          <ac:spMkLst>
            <pc:docMk/>
            <pc:sldMk cId="3185796564" sldId="2142532395"/>
            <ac:spMk id="41" creationId="{5F718C7C-8E6C-4F1F-880F-BE556A2A4FA1}"/>
          </ac:spMkLst>
        </pc:spChg>
        <pc:spChg chg="mod">
          <ac:chgData name="Daniel Margetic (SECURITY)" userId="ee2278a4-4fec-4cd0-81f2-44424f444fea" providerId="ADAL" clId="{14CC6835-ADD7-4780-AD6C-A7F04BC7050D}" dt="2023-11-16T10:51:42.583" v="1579" actId="20577"/>
          <ac:spMkLst>
            <pc:docMk/>
            <pc:sldMk cId="3185796564" sldId="2142532395"/>
            <ac:spMk id="43" creationId="{9A0E3318-F6C4-42EA-8925-F6A87532565D}"/>
          </ac:spMkLst>
        </pc:spChg>
        <pc:spChg chg="mod">
          <ac:chgData name="Daniel Margetic (SECURITY)" userId="ee2278a4-4fec-4cd0-81f2-44424f444fea" providerId="ADAL" clId="{14CC6835-ADD7-4780-AD6C-A7F04BC7050D}" dt="2023-11-16T10:51:43.442" v="1585" actId="20577"/>
          <ac:spMkLst>
            <pc:docMk/>
            <pc:sldMk cId="3185796564" sldId="2142532395"/>
            <ac:spMk id="47" creationId="{97A63E6B-1073-45D8-81B7-6FB833A473A3}"/>
          </ac:spMkLst>
        </pc:spChg>
        <pc:spChg chg="mod">
          <ac:chgData name="Daniel Margetic (SECURITY)" userId="ee2278a4-4fec-4cd0-81f2-44424f444fea" providerId="ADAL" clId="{14CC6835-ADD7-4780-AD6C-A7F04BC7050D}" dt="2023-11-16T10:51:43.458" v="1586" actId="20577"/>
          <ac:spMkLst>
            <pc:docMk/>
            <pc:sldMk cId="3185796564" sldId="2142532395"/>
            <ac:spMk id="49" creationId="{D8B9A33B-ADD7-4791-8FF2-6D7E50EF2C36}"/>
          </ac:spMkLst>
        </pc:spChg>
        <pc:spChg chg="mod">
          <ac:chgData name="Daniel Margetic (SECURITY)" userId="ee2278a4-4fec-4cd0-81f2-44424f444fea" providerId="ADAL" clId="{14CC6835-ADD7-4780-AD6C-A7F04BC7050D}" dt="2023-11-16T10:51:44.303" v="1592" actId="20577"/>
          <ac:spMkLst>
            <pc:docMk/>
            <pc:sldMk cId="3185796564" sldId="2142532395"/>
            <ac:spMk id="53" creationId="{DE4F2781-57BF-400E-9776-D0CB596ECA76}"/>
          </ac:spMkLst>
        </pc:spChg>
        <pc:spChg chg="mod">
          <ac:chgData name="Daniel Margetic (SECURITY)" userId="ee2278a4-4fec-4cd0-81f2-44424f444fea" providerId="ADAL" clId="{14CC6835-ADD7-4780-AD6C-A7F04BC7050D}" dt="2023-11-16T10:51:44.320" v="1593" actId="20577"/>
          <ac:spMkLst>
            <pc:docMk/>
            <pc:sldMk cId="3185796564" sldId="2142532395"/>
            <ac:spMk id="55" creationId="{89E44410-8F83-483F-AF65-068A8FA9E76C}"/>
          </ac:spMkLst>
        </pc:spChg>
        <pc:spChg chg="mod">
          <ac:chgData name="Daniel Margetic (SECURITY)" userId="ee2278a4-4fec-4cd0-81f2-44424f444fea" providerId="ADAL" clId="{14CC6835-ADD7-4780-AD6C-A7F04BC7050D}" dt="2023-11-16T10:51:45.752" v="1599" actId="20577"/>
          <ac:spMkLst>
            <pc:docMk/>
            <pc:sldMk cId="3185796564" sldId="2142532395"/>
            <ac:spMk id="59" creationId="{91C29F1C-4489-4EBD-A4B7-A32D7A563807}"/>
          </ac:spMkLst>
        </pc:spChg>
        <pc:spChg chg="mod">
          <ac:chgData name="Daniel Margetic (SECURITY)" userId="ee2278a4-4fec-4cd0-81f2-44424f444fea" providerId="ADAL" clId="{14CC6835-ADD7-4780-AD6C-A7F04BC7050D}" dt="2023-11-16T10:51:45.771" v="1600" actId="20577"/>
          <ac:spMkLst>
            <pc:docMk/>
            <pc:sldMk cId="3185796564" sldId="2142532395"/>
            <ac:spMk id="61" creationId="{89C2434E-16C4-48B5-AA76-0F387E7C12B5}"/>
          </ac:spMkLst>
        </pc:spChg>
        <pc:picChg chg="add mod">
          <ac:chgData name="Daniel Margetic (SECURITY)" userId="ee2278a4-4fec-4cd0-81f2-44424f444fea" providerId="ADAL" clId="{14CC6835-ADD7-4780-AD6C-A7F04BC7050D}" dt="2023-11-16T10:51:40.554" v="1570"/>
          <ac:picMkLst>
            <pc:docMk/>
            <pc:sldMk cId="3185796564" sldId="2142532395"/>
            <ac:picMk id="32" creationId="{4E7F7F04-2667-164A-E15D-EBED683C26E4}"/>
          </ac:picMkLst>
        </pc:picChg>
        <pc:picChg chg="add mod">
          <ac:chgData name="Daniel Margetic (SECURITY)" userId="ee2278a4-4fec-4cd0-81f2-44424f444fea" providerId="ADAL" clId="{14CC6835-ADD7-4780-AD6C-A7F04BC7050D}" dt="2023-11-16T10:51:41.655" v="1577"/>
          <ac:picMkLst>
            <pc:docMk/>
            <pc:sldMk cId="3185796564" sldId="2142532395"/>
            <ac:picMk id="34" creationId="{275774DA-486E-CCFC-5D95-67F472239B8F}"/>
          </ac:picMkLst>
        </pc:picChg>
        <pc:picChg chg="add mod">
          <ac:chgData name="Daniel Margetic (SECURITY)" userId="ee2278a4-4fec-4cd0-81f2-44424f444fea" providerId="ADAL" clId="{14CC6835-ADD7-4780-AD6C-A7F04BC7050D}" dt="2023-11-16T10:51:42.595" v="1584"/>
          <ac:picMkLst>
            <pc:docMk/>
            <pc:sldMk cId="3185796564" sldId="2142532395"/>
            <ac:picMk id="35" creationId="{69304481-01B8-6366-9BCB-05B36469A01F}"/>
          </ac:picMkLst>
        </pc:picChg>
        <pc:picChg chg="add mod">
          <ac:chgData name="Daniel Margetic (SECURITY)" userId="ee2278a4-4fec-4cd0-81f2-44424f444fea" providerId="ADAL" clId="{14CC6835-ADD7-4780-AD6C-A7F04BC7050D}" dt="2023-11-16T10:51:43.467" v="1591"/>
          <ac:picMkLst>
            <pc:docMk/>
            <pc:sldMk cId="3185796564" sldId="2142532395"/>
            <ac:picMk id="36" creationId="{5F31CDBA-74EA-BEFF-CB1C-68E20A2B9F7F}"/>
          </ac:picMkLst>
        </pc:picChg>
        <pc:picChg chg="add mod">
          <ac:chgData name="Daniel Margetic (SECURITY)" userId="ee2278a4-4fec-4cd0-81f2-44424f444fea" providerId="ADAL" clId="{14CC6835-ADD7-4780-AD6C-A7F04BC7050D}" dt="2023-11-16T10:51:44.331" v="1598"/>
          <ac:picMkLst>
            <pc:docMk/>
            <pc:sldMk cId="3185796564" sldId="2142532395"/>
            <ac:picMk id="37" creationId="{487D2266-E372-D98C-80DF-C4C725411C2E}"/>
          </ac:picMkLst>
        </pc:picChg>
        <pc:picChg chg="add mod">
          <ac:chgData name="Daniel Margetic (SECURITY)" userId="ee2278a4-4fec-4cd0-81f2-44424f444fea" providerId="ADAL" clId="{14CC6835-ADD7-4780-AD6C-A7F04BC7050D}" dt="2023-11-16T10:51:45.789" v="1605"/>
          <ac:picMkLst>
            <pc:docMk/>
            <pc:sldMk cId="3185796564" sldId="2142532395"/>
            <ac:picMk id="38" creationId="{B5739A22-F3BE-F1BA-3306-4202A6BD9FF7}"/>
          </ac:picMkLst>
        </pc:picChg>
        <pc:picChg chg="add mod">
          <ac:chgData name="Daniel Margetic (SECURITY)" userId="ee2278a4-4fec-4cd0-81f2-44424f444fea" providerId="ADAL" clId="{14CC6835-ADD7-4780-AD6C-A7F04BC7050D}" dt="2023-11-16T10:51:46.829" v="1612"/>
          <ac:picMkLst>
            <pc:docMk/>
            <pc:sldMk cId="3185796564" sldId="2142532395"/>
            <ac:picMk id="39" creationId="{8DCFF8BC-6D39-AFD8-0692-78F5EBEEADF5}"/>
          </ac:picMkLst>
        </pc:picChg>
        <pc:picChg chg="add mod">
          <ac:chgData name="Daniel Margetic (SECURITY)" userId="ee2278a4-4fec-4cd0-81f2-44424f444fea" providerId="ADAL" clId="{14CC6835-ADD7-4780-AD6C-A7F04BC7050D}" dt="2023-11-16T10:51:48.207" v="1619"/>
          <ac:picMkLst>
            <pc:docMk/>
            <pc:sldMk cId="3185796564" sldId="2142532395"/>
            <ac:picMk id="40" creationId="{48A51254-28A2-1856-87DC-A5D9FD9F7A6F}"/>
          </ac:picMkLst>
        </pc:picChg>
        <pc:cxnChg chg="mod">
          <ac:chgData name="Daniel Margetic (SECURITY)" userId="ee2278a4-4fec-4cd0-81f2-44424f444fea" providerId="ADAL" clId="{14CC6835-ADD7-4780-AD6C-A7F04BC7050D}" dt="2023-11-16T10:51:37.715" v="1563"/>
          <ac:cxnSpMkLst>
            <pc:docMk/>
            <pc:sldMk cId="3185796564"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8:25:58.578" v="2296" actId="47"/>
        <pc:sldMkLst>
          <pc:docMk/>
          <pc:sldMk cId="3454626758" sldId="2142532395"/>
        </pc:sldMkLst>
        <pc:spChg chg="mod">
          <ac:chgData name="Daniel Margetic (SECURITY)" userId="ee2278a4-4fec-4cd0-81f2-44424f444fea" providerId="ADAL" clId="{14CC6835-ADD7-4780-AD6C-A7F04BC7050D}" dt="2023-11-16T18:25:20.597" v="2285" actId="20577"/>
          <ac:spMkLst>
            <pc:docMk/>
            <pc:sldMk cId="3454626758" sldId="2142532395"/>
            <ac:spMk id="8" creationId="{3E3E86A1-51F0-4ACE-9110-65C339009DC5}"/>
          </ac:spMkLst>
        </pc:spChg>
        <pc:spChg chg="mod">
          <ac:chgData name="Daniel Margetic (SECURITY)" userId="ee2278a4-4fec-4cd0-81f2-44424f444fea" providerId="ADAL" clId="{14CC6835-ADD7-4780-AD6C-A7F04BC7050D}" dt="2023-11-16T18:25:20.603" v="2286" actId="20577"/>
          <ac:spMkLst>
            <pc:docMk/>
            <pc:sldMk cId="3454626758" sldId="2142532395"/>
            <ac:spMk id="9" creationId="{03055892-809B-4369-8DC3-837607F92822}"/>
          </ac:spMkLst>
        </pc:spChg>
        <pc:spChg chg="mod">
          <ac:chgData name="Daniel Margetic (SECURITY)" userId="ee2278a4-4fec-4cd0-81f2-44424f444fea" providerId="ADAL" clId="{14CC6835-ADD7-4780-AD6C-A7F04BC7050D}" dt="2023-11-16T18:25:23.834" v="2289" actId="20577"/>
          <ac:spMkLst>
            <pc:docMk/>
            <pc:sldMk cId="3454626758" sldId="2142532395"/>
            <ac:spMk id="16" creationId="{8FAEC4C6-4999-49FA-9A20-D5286ACF228D}"/>
          </ac:spMkLst>
        </pc:spChg>
        <pc:spChg chg="mod">
          <ac:chgData name="Daniel Margetic (SECURITY)" userId="ee2278a4-4fec-4cd0-81f2-44424f444fea" providerId="ADAL" clId="{14CC6835-ADD7-4780-AD6C-A7F04BC7050D}" dt="2023-11-16T18:25:23.859" v="2290" actId="20577"/>
          <ac:spMkLst>
            <pc:docMk/>
            <pc:sldMk cId="3454626758" sldId="2142532395"/>
            <ac:spMk id="18" creationId="{534C3077-CDBF-4AF7-9BDC-213801286609}"/>
          </ac:spMkLst>
        </pc:spChg>
        <pc:picChg chg="add mod">
          <ac:chgData name="Daniel Margetic (SECURITY)" userId="ee2278a4-4fec-4cd0-81f2-44424f444fea" providerId="ADAL" clId="{14CC6835-ADD7-4780-AD6C-A7F04BC7050D}" dt="2023-11-16T18:25:23.868" v="2295"/>
          <ac:picMkLst>
            <pc:docMk/>
            <pc:sldMk cId="3454626758" sldId="2142532395"/>
            <ac:picMk id="32" creationId="{630A8701-1273-930F-EE1B-65C1A4DD896B}"/>
          </ac:picMkLst>
        </pc:picChg>
        <pc:cxnChg chg="mod">
          <ac:chgData name="Daniel Margetic (SECURITY)" userId="ee2278a4-4fec-4cd0-81f2-44424f444fea" providerId="ADAL" clId="{14CC6835-ADD7-4780-AD6C-A7F04BC7050D}" dt="2023-11-16T18:25:20.609" v="2288"/>
          <ac:cxnSpMkLst>
            <pc:docMk/>
            <pc:sldMk cId="3454626758"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1:30:58.538" v="1702" actId="47"/>
        <pc:sldMkLst>
          <pc:docMk/>
          <pc:sldMk cId="3616634240" sldId="2142532395"/>
        </pc:sldMkLst>
        <pc:spChg chg="mod">
          <ac:chgData name="Daniel Margetic (SECURITY)" userId="ee2278a4-4fec-4cd0-81f2-44424f444fea" providerId="ADAL" clId="{14CC6835-ADD7-4780-AD6C-A7F04BC7050D}" dt="2023-11-16T11:01:27.299" v="1675" actId="20577"/>
          <ac:spMkLst>
            <pc:docMk/>
            <pc:sldMk cId="3616634240" sldId="2142532395"/>
            <ac:spMk id="3" creationId="{02A2312C-B6C0-45C8-BA07-32B020802FF8}"/>
          </ac:spMkLst>
        </pc:spChg>
        <pc:spChg chg="mod">
          <ac:chgData name="Daniel Margetic (SECURITY)" userId="ee2278a4-4fec-4cd0-81f2-44424f444fea" providerId="ADAL" clId="{14CC6835-ADD7-4780-AD6C-A7F04BC7050D}" dt="2023-11-16T11:01:27.316" v="1676" actId="20577"/>
          <ac:spMkLst>
            <pc:docMk/>
            <pc:sldMk cId="3616634240" sldId="2142532395"/>
            <ac:spMk id="5" creationId="{449B3142-8E14-463C-9568-B853FC4E00D8}"/>
          </ac:spMkLst>
        </pc:spChg>
        <pc:spChg chg="mod">
          <ac:chgData name="Daniel Margetic (SECURITY)" userId="ee2278a4-4fec-4cd0-81f2-44424f444fea" providerId="ADAL" clId="{14CC6835-ADD7-4780-AD6C-A7F04BC7050D}" dt="2023-11-16T11:01:12.476" v="1629" actId="20577"/>
          <ac:spMkLst>
            <pc:docMk/>
            <pc:sldMk cId="3616634240" sldId="2142532395"/>
            <ac:spMk id="8" creationId="{3E3E86A1-51F0-4ACE-9110-65C339009DC5}"/>
          </ac:spMkLst>
        </pc:spChg>
        <pc:spChg chg="mod">
          <ac:chgData name="Daniel Margetic (SECURITY)" userId="ee2278a4-4fec-4cd0-81f2-44424f444fea" providerId="ADAL" clId="{14CC6835-ADD7-4780-AD6C-A7F04BC7050D}" dt="2023-11-16T11:01:12.491" v="1630" actId="20577"/>
          <ac:spMkLst>
            <pc:docMk/>
            <pc:sldMk cId="3616634240" sldId="2142532395"/>
            <ac:spMk id="9" creationId="{03055892-809B-4369-8DC3-837607F92822}"/>
          </ac:spMkLst>
        </pc:spChg>
        <pc:spChg chg="mod">
          <ac:chgData name="Daniel Margetic (SECURITY)" userId="ee2278a4-4fec-4cd0-81f2-44424f444fea" providerId="ADAL" clId="{14CC6835-ADD7-4780-AD6C-A7F04BC7050D}" dt="2023-11-16T11:01:28.769" v="1682" actId="20577"/>
          <ac:spMkLst>
            <pc:docMk/>
            <pc:sldMk cId="3616634240" sldId="2142532395"/>
            <ac:spMk id="12" creationId="{BF878C93-8775-4329-AC41-FB6E5F1F9E5D}"/>
          </ac:spMkLst>
        </pc:spChg>
        <pc:spChg chg="mod">
          <ac:chgData name="Daniel Margetic (SECURITY)" userId="ee2278a4-4fec-4cd0-81f2-44424f444fea" providerId="ADAL" clId="{14CC6835-ADD7-4780-AD6C-A7F04BC7050D}" dt="2023-11-16T11:01:28.786" v="1683" actId="20577"/>
          <ac:spMkLst>
            <pc:docMk/>
            <pc:sldMk cId="3616634240" sldId="2142532395"/>
            <ac:spMk id="13" creationId="{DEACA864-3795-4B65-93F0-66CF1A79BB5F}"/>
          </ac:spMkLst>
        </pc:spChg>
        <pc:spChg chg="mod">
          <ac:chgData name="Daniel Margetic (SECURITY)" userId="ee2278a4-4fec-4cd0-81f2-44424f444fea" providerId="ADAL" clId="{14CC6835-ADD7-4780-AD6C-A7F04BC7050D}" dt="2023-11-16T11:01:18.789" v="1633" actId="20577"/>
          <ac:spMkLst>
            <pc:docMk/>
            <pc:sldMk cId="3616634240" sldId="2142532395"/>
            <ac:spMk id="16" creationId="{8FAEC4C6-4999-49FA-9A20-D5286ACF228D}"/>
          </ac:spMkLst>
        </pc:spChg>
        <pc:spChg chg="mod">
          <ac:chgData name="Daniel Margetic (SECURITY)" userId="ee2278a4-4fec-4cd0-81f2-44424f444fea" providerId="ADAL" clId="{14CC6835-ADD7-4780-AD6C-A7F04BC7050D}" dt="2023-11-16T11:01:18.806" v="1634" actId="20577"/>
          <ac:spMkLst>
            <pc:docMk/>
            <pc:sldMk cId="3616634240" sldId="2142532395"/>
            <ac:spMk id="18" creationId="{534C3077-CDBF-4AF7-9BDC-213801286609}"/>
          </ac:spMkLst>
        </pc:spChg>
        <pc:spChg chg="mod">
          <ac:chgData name="Daniel Margetic (SECURITY)" userId="ee2278a4-4fec-4cd0-81f2-44424f444fea" providerId="ADAL" clId="{14CC6835-ADD7-4780-AD6C-A7F04BC7050D}" dt="2023-11-16T11:01:20.970" v="1640" actId="20577"/>
          <ac:spMkLst>
            <pc:docMk/>
            <pc:sldMk cId="3616634240" sldId="2142532395"/>
            <ac:spMk id="22" creationId="{26EC3D75-A7AA-419E-954A-541DBD940CE3}"/>
          </ac:spMkLst>
        </pc:spChg>
        <pc:spChg chg="mod">
          <ac:chgData name="Daniel Margetic (SECURITY)" userId="ee2278a4-4fec-4cd0-81f2-44424f444fea" providerId="ADAL" clId="{14CC6835-ADD7-4780-AD6C-A7F04BC7050D}" dt="2023-11-16T11:01:20.986" v="1641" actId="20577"/>
          <ac:spMkLst>
            <pc:docMk/>
            <pc:sldMk cId="3616634240" sldId="2142532395"/>
            <ac:spMk id="25" creationId="{92D996AE-5E09-476E-81FB-22FA58980C80}"/>
          </ac:spMkLst>
        </pc:spChg>
        <pc:spChg chg="mod">
          <ac:chgData name="Daniel Margetic (SECURITY)" userId="ee2278a4-4fec-4cd0-81f2-44424f444fea" providerId="ADAL" clId="{14CC6835-ADD7-4780-AD6C-A7F04BC7050D}" dt="2023-11-16T11:01:22.355" v="1647" actId="20577"/>
          <ac:spMkLst>
            <pc:docMk/>
            <pc:sldMk cId="3616634240" sldId="2142532395"/>
            <ac:spMk id="41" creationId="{5F718C7C-8E6C-4F1F-880F-BE556A2A4FA1}"/>
          </ac:spMkLst>
        </pc:spChg>
        <pc:spChg chg="mod">
          <ac:chgData name="Daniel Margetic (SECURITY)" userId="ee2278a4-4fec-4cd0-81f2-44424f444fea" providerId="ADAL" clId="{14CC6835-ADD7-4780-AD6C-A7F04BC7050D}" dt="2023-11-16T11:01:22.369" v="1648" actId="20577"/>
          <ac:spMkLst>
            <pc:docMk/>
            <pc:sldMk cId="3616634240" sldId="2142532395"/>
            <ac:spMk id="43" creationId="{9A0E3318-F6C4-42EA-8925-F6A87532565D}"/>
          </ac:spMkLst>
        </pc:spChg>
        <pc:spChg chg="mod">
          <ac:chgData name="Daniel Margetic (SECURITY)" userId="ee2278a4-4fec-4cd0-81f2-44424f444fea" providerId="ADAL" clId="{14CC6835-ADD7-4780-AD6C-A7F04BC7050D}" dt="2023-11-16T11:01:23.689" v="1654" actId="20577"/>
          <ac:spMkLst>
            <pc:docMk/>
            <pc:sldMk cId="3616634240" sldId="2142532395"/>
            <ac:spMk id="47" creationId="{97A63E6B-1073-45D8-81B7-6FB833A473A3}"/>
          </ac:spMkLst>
        </pc:spChg>
        <pc:spChg chg="mod">
          <ac:chgData name="Daniel Margetic (SECURITY)" userId="ee2278a4-4fec-4cd0-81f2-44424f444fea" providerId="ADAL" clId="{14CC6835-ADD7-4780-AD6C-A7F04BC7050D}" dt="2023-11-16T11:01:23.705" v="1655" actId="20577"/>
          <ac:spMkLst>
            <pc:docMk/>
            <pc:sldMk cId="3616634240" sldId="2142532395"/>
            <ac:spMk id="49" creationId="{D8B9A33B-ADD7-4791-8FF2-6D7E50EF2C36}"/>
          </ac:spMkLst>
        </pc:spChg>
        <pc:spChg chg="mod">
          <ac:chgData name="Daniel Margetic (SECURITY)" userId="ee2278a4-4fec-4cd0-81f2-44424f444fea" providerId="ADAL" clId="{14CC6835-ADD7-4780-AD6C-A7F04BC7050D}" dt="2023-11-16T11:01:25.227" v="1661" actId="20577"/>
          <ac:spMkLst>
            <pc:docMk/>
            <pc:sldMk cId="3616634240" sldId="2142532395"/>
            <ac:spMk id="53" creationId="{DE4F2781-57BF-400E-9776-D0CB596ECA76}"/>
          </ac:spMkLst>
        </pc:spChg>
        <pc:spChg chg="mod">
          <ac:chgData name="Daniel Margetic (SECURITY)" userId="ee2278a4-4fec-4cd0-81f2-44424f444fea" providerId="ADAL" clId="{14CC6835-ADD7-4780-AD6C-A7F04BC7050D}" dt="2023-11-16T11:01:25.248" v="1662" actId="20577"/>
          <ac:spMkLst>
            <pc:docMk/>
            <pc:sldMk cId="3616634240" sldId="2142532395"/>
            <ac:spMk id="55" creationId="{89E44410-8F83-483F-AF65-068A8FA9E76C}"/>
          </ac:spMkLst>
        </pc:spChg>
        <pc:spChg chg="mod">
          <ac:chgData name="Daniel Margetic (SECURITY)" userId="ee2278a4-4fec-4cd0-81f2-44424f444fea" providerId="ADAL" clId="{14CC6835-ADD7-4780-AD6C-A7F04BC7050D}" dt="2023-11-16T11:01:26.240" v="1668" actId="20577"/>
          <ac:spMkLst>
            <pc:docMk/>
            <pc:sldMk cId="3616634240" sldId="2142532395"/>
            <ac:spMk id="59" creationId="{91C29F1C-4489-4EBD-A4B7-A32D7A563807}"/>
          </ac:spMkLst>
        </pc:spChg>
        <pc:spChg chg="mod">
          <ac:chgData name="Daniel Margetic (SECURITY)" userId="ee2278a4-4fec-4cd0-81f2-44424f444fea" providerId="ADAL" clId="{14CC6835-ADD7-4780-AD6C-A7F04BC7050D}" dt="2023-11-16T11:01:26.255" v="1669" actId="20577"/>
          <ac:spMkLst>
            <pc:docMk/>
            <pc:sldMk cId="3616634240" sldId="2142532395"/>
            <ac:spMk id="61" creationId="{89C2434E-16C4-48B5-AA76-0F387E7C12B5}"/>
          </ac:spMkLst>
        </pc:spChg>
        <pc:picChg chg="add mod">
          <ac:chgData name="Daniel Margetic (SECURITY)" userId="ee2278a4-4fec-4cd0-81f2-44424f444fea" providerId="ADAL" clId="{14CC6835-ADD7-4780-AD6C-A7F04BC7050D}" dt="2023-11-16T11:01:18.819" v="1639"/>
          <ac:picMkLst>
            <pc:docMk/>
            <pc:sldMk cId="3616634240" sldId="2142532395"/>
            <ac:picMk id="32" creationId="{489E7AF3-5FA9-3E25-C94A-18CFED26C3E8}"/>
          </ac:picMkLst>
        </pc:picChg>
        <pc:picChg chg="add mod">
          <ac:chgData name="Daniel Margetic (SECURITY)" userId="ee2278a4-4fec-4cd0-81f2-44424f444fea" providerId="ADAL" clId="{14CC6835-ADD7-4780-AD6C-A7F04BC7050D}" dt="2023-11-16T11:01:21.024" v="1646"/>
          <ac:picMkLst>
            <pc:docMk/>
            <pc:sldMk cId="3616634240" sldId="2142532395"/>
            <ac:picMk id="34" creationId="{F3D01DF5-F11E-F8D8-4DB5-28F43E07EF68}"/>
          </ac:picMkLst>
        </pc:picChg>
        <pc:picChg chg="add mod">
          <ac:chgData name="Daniel Margetic (SECURITY)" userId="ee2278a4-4fec-4cd0-81f2-44424f444fea" providerId="ADAL" clId="{14CC6835-ADD7-4780-AD6C-A7F04BC7050D}" dt="2023-11-16T11:01:22.382" v="1653"/>
          <ac:picMkLst>
            <pc:docMk/>
            <pc:sldMk cId="3616634240" sldId="2142532395"/>
            <ac:picMk id="35" creationId="{8DC9AA7E-7BB1-0AB1-E920-96E87D7C5408}"/>
          </ac:picMkLst>
        </pc:picChg>
        <pc:picChg chg="add mod">
          <ac:chgData name="Daniel Margetic (SECURITY)" userId="ee2278a4-4fec-4cd0-81f2-44424f444fea" providerId="ADAL" clId="{14CC6835-ADD7-4780-AD6C-A7F04BC7050D}" dt="2023-11-16T11:01:23.717" v="1660"/>
          <ac:picMkLst>
            <pc:docMk/>
            <pc:sldMk cId="3616634240" sldId="2142532395"/>
            <ac:picMk id="36" creationId="{60ED1336-727B-4FAB-D1E8-F98F6614038E}"/>
          </ac:picMkLst>
        </pc:picChg>
        <pc:picChg chg="add mod">
          <ac:chgData name="Daniel Margetic (SECURITY)" userId="ee2278a4-4fec-4cd0-81f2-44424f444fea" providerId="ADAL" clId="{14CC6835-ADD7-4780-AD6C-A7F04BC7050D}" dt="2023-11-16T11:01:25.259" v="1667"/>
          <ac:picMkLst>
            <pc:docMk/>
            <pc:sldMk cId="3616634240" sldId="2142532395"/>
            <ac:picMk id="37" creationId="{50845C47-21DF-1BFB-7DB8-D6DAD5F47302}"/>
          </ac:picMkLst>
        </pc:picChg>
        <pc:picChg chg="add mod">
          <ac:chgData name="Daniel Margetic (SECURITY)" userId="ee2278a4-4fec-4cd0-81f2-44424f444fea" providerId="ADAL" clId="{14CC6835-ADD7-4780-AD6C-A7F04BC7050D}" dt="2023-11-16T11:01:26.269" v="1674"/>
          <ac:picMkLst>
            <pc:docMk/>
            <pc:sldMk cId="3616634240" sldId="2142532395"/>
            <ac:picMk id="38" creationId="{4592066F-45FF-17EB-21B9-E4A57F49A3F9}"/>
          </ac:picMkLst>
        </pc:picChg>
        <pc:picChg chg="add mod">
          <ac:chgData name="Daniel Margetic (SECURITY)" userId="ee2278a4-4fec-4cd0-81f2-44424f444fea" providerId="ADAL" clId="{14CC6835-ADD7-4780-AD6C-A7F04BC7050D}" dt="2023-11-16T11:01:27.327" v="1681"/>
          <ac:picMkLst>
            <pc:docMk/>
            <pc:sldMk cId="3616634240" sldId="2142532395"/>
            <ac:picMk id="39" creationId="{5D93D09F-EE34-0F6D-7B9B-3E7281154275}"/>
          </ac:picMkLst>
        </pc:picChg>
        <pc:picChg chg="add mod">
          <ac:chgData name="Daniel Margetic (SECURITY)" userId="ee2278a4-4fec-4cd0-81f2-44424f444fea" providerId="ADAL" clId="{14CC6835-ADD7-4780-AD6C-A7F04BC7050D}" dt="2023-11-16T11:01:28.796" v="1688"/>
          <ac:picMkLst>
            <pc:docMk/>
            <pc:sldMk cId="3616634240" sldId="2142532395"/>
            <ac:picMk id="40" creationId="{BABA376D-B52D-C80C-2A57-E56FFF1F5B87}"/>
          </ac:picMkLst>
        </pc:picChg>
        <pc:cxnChg chg="mod">
          <ac:chgData name="Daniel Margetic (SECURITY)" userId="ee2278a4-4fec-4cd0-81f2-44424f444fea" providerId="ADAL" clId="{14CC6835-ADD7-4780-AD6C-A7F04BC7050D}" dt="2023-11-16T11:01:12.497" v="1632"/>
          <ac:cxnSpMkLst>
            <pc:docMk/>
            <pc:sldMk cId="3616634240"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0T23:31:22.003" v="352" actId="47"/>
        <pc:sldMkLst>
          <pc:docMk/>
          <pc:sldMk cId="3620176511" sldId="2142532395"/>
        </pc:sldMkLst>
        <pc:spChg chg="mod">
          <ac:chgData name="Daniel Margetic (SECURITY)" userId="ee2278a4-4fec-4cd0-81f2-44424f444fea" providerId="ADAL" clId="{14CC6835-ADD7-4780-AD6C-A7F04BC7050D}" dt="2023-11-10T23:23:32.233" v="331" actId="20577"/>
          <ac:spMkLst>
            <pc:docMk/>
            <pc:sldMk cId="3620176511" sldId="2142532395"/>
            <ac:spMk id="3" creationId="{02A2312C-B6C0-45C8-BA07-32B020802FF8}"/>
          </ac:spMkLst>
        </pc:spChg>
        <pc:spChg chg="mod">
          <ac:chgData name="Daniel Margetic (SECURITY)" userId="ee2278a4-4fec-4cd0-81f2-44424f444fea" providerId="ADAL" clId="{14CC6835-ADD7-4780-AD6C-A7F04BC7050D}" dt="2023-11-10T23:23:32.310" v="332" actId="20577"/>
          <ac:spMkLst>
            <pc:docMk/>
            <pc:sldMk cId="3620176511" sldId="2142532395"/>
            <ac:spMk id="5" creationId="{449B3142-8E14-463C-9568-B853FC4E00D8}"/>
          </ac:spMkLst>
        </pc:spChg>
        <pc:spChg chg="mod">
          <ac:chgData name="Daniel Margetic (SECURITY)" userId="ee2278a4-4fec-4cd0-81f2-44424f444fea" providerId="ADAL" clId="{14CC6835-ADD7-4780-AD6C-A7F04BC7050D}" dt="2023-11-10T23:23:32.025" v="285" actId="20577"/>
          <ac:spMkLst>
            <pc:docMk/>
            <pc:sldMk cId="3620176511" sldId="2142532395"/>
            <ac:spMk id="8" creationId="{3E3E86A1-51F0-4ACE-9110-65C339009DC5}"/>
          </ac:spMkLst>
        </pc:spChg>
        <pc:spChg chg="mod">
          <ac:chgData name="Daniel Margetic (SECURITY)" userId="ee2278a4-4fec-4cd0-81f2-44424f444fea" providerId="ADAL" clId="{14CC6835-ADD7-4780-AD6C-A7F04BC7050D}" dt="2023-11-10T23:23:32.030" v="286" actId="20577"/>
          <ac:spMkLst>
            <pc:docMk/>
            <pc:sldMk cId="3620176511" sldId="2142532395"/>
            <ac:spMk id="9" creationId="{03055892-809B-4369-8DC3-837607F92822}"/>
          </ac:spMkLst>
        </pc:spChg>
        <pc:spChg chg="mod">
          <ac:chgData name="Daniel Margetic (SECURITY)" userId="ee2278a4-4fec-4cd0-81f2-44424f444fea" providerId="ADAL" clId="{14CC6835-ADD7-4780-AD6C-A7F04BC7050D}" dt="2023-11-10T23:23:32.383" v="338" actId="20577"/>
          <ac:spMkLst>
            <pc:docMk/>
            <pc:sldMk cId="3620176511" sldId="2142532395"/>
            <ac:spMk id="12" creationId="{BF878C93-8775-4329-AC41-FB6E5F1F9E5D}"/>
          </ac:spMkLst>
        </pc:spChg>
        <pc:spChg chg="mod">
          <ac:chgData name="Daniel Margetic (SECURITY)" userId="ee2278a4-4fec-4cd0-81f2-44424f444fea" providerId="ADAL" clId="{14CC6835-ADD7-4780-AD6C-A7F04BC7050D}" dt="2023-11-10T23:23:32.407" v="339" actId="20577"/>
          <ac:spMkLst>
            <pc:docMk/>
            <pc:sldMk cId="3620176511" sldId="2142532395"/>
            <ac:spMk id="13" creationId="{DEACA864-3795-4B65-93F0-66CF1A79BB5F}"/>
          </ac:spMkLst>
        </pc:spChg>
        <pc:spChg chg="mod">
          <ac:chgData name="Daniel Margetic (SECURITY)" userId="ee2278a4-4fec-4cd0-81f2-44424f444fea" providerId="ADAL" clId="{14CC6835-ADD7-4780-AD6C-A7F04BC7050D}" dt="2023-11-10T23:23:32.058" v="289" actId="20577"/>
          <ac:spMkLst>
            <pc:docMk/>
            <pc:sldMk cId="3620176511" sldId="2142532395"/>
            <ac:spMk id="16" creationId="{8FAEC4C6-4999-49FA-9A20-D5286ACF228D}"/>
          </ac:spMkLst>
        </pc:spChg>
        <pc:spChg chg="mod">
          <ac:chgData name="Daniel Margetic (SECURITY)" userId="ee2278a4-4fec-4cd0-81f2-44424f444fea" providerId="ADAL" clId="{14CC6835-ADD7-4780-AD6C-A7F04BC7050D}" dt="2023-11-10T23:23:32.063" v="290" actId="20577"/>
          <ac:spMkLst>
            <pc:docMk/>
            <pc:sldMk cId="3620176511" sldId="2142532395"/>
            <ac:spMk id="18" creationId="{534C3077-CDBF-4AF7-9BDC-213801286609}"/>
          </ac:spMkLst>
        </pc:spChg>
        <pc:spChg chg="mod">
          <ac:chgData name="Daniel Margetic (SECURITY)" userId="ee2278a4-4fec-4cd0-81f2-44424f444fea" providerId="ADAL" clId="{14CC6835-ADD7-4780-AD6C-A7F04BC7050D}" dt="2023-11-10T23:23:32.081" v="296" actId="20577"/>
          <ac:spMkLst>
            <pc:docMk/>
            <pc:sldMk cId="3620176511" sldId="2142532395"/>
            <ac:spMk id="22" creationId="{26EC3D75-A7AA-419E-954A-541DBD940CE3}"/>
          </ac:spMkLst>
        </pc:spChg>
        <pc:spChg chg="mod">
          <ac:chgData name="Daniel Margetic (SECURITY)" userId="ee2278a4-4fec-4cd0-81f2-44424f444fea" providerId="ADAL" clId="{14CC6835-ADD7-4780-AD6C-A7F04BC7050D}" dt="2023-11-10T23:23:32.087" v="297" actId="20577"/>
          <ac:spMkLst>
            <pc:docMk/>
            <pc:sldMk cId="3620176511" sldId="2142532395"/>
            <ac:spMk id="25" creationId="{92D996AE-5E09-476E-81FB-22FA58980C80}"/>
          </ac:spMkLst>
        </pc:spChg>
        <pc:spChg chg="mod">
          <ac:chgData name="Daniel Margetic (SECURITY)" userId="ee2278a4-4fec-4cd0-81f2-44424f444fea" providerId="ADAL" clId="{14CC6835-ADD7-4780-AD6C-A7F04BC7050D}" dt="2023-11-10T23:23:32.101" v="303" actId="20577"/>
          <ac:spMkLst>
            <pc:docMk/>
            <pc:sldMk cId="3620176511" sldId="2142532395"/>
            <ac:spMk id="41" creationId="{5F718C7C-8E6C-4F1F-880F-BE556A2A4FA1}"/>
          </ac:spMkLst>
        </pc:spChg>
        <pc:spChg chg="mod">
          <ac:chgData name="Daniel Margetic (SECURITY)" userId="ee2278a4-4fec-4cd0-81f2-44424f444fea" providerId="ADAL" clId="{14CC6835-ADD7-4780-AD6C-A7F04BC7050D}" dt="2023-11-10T23:23:32.127" v="304" actId="20577"/>
          <ac:spMkLst>
            <pc:docMk/>
            <pc:sldMk cId="3620176511" sldId="2142532395"/>
            <ac:spMk id="43" creationId="{9A0E3318-F6C4-42EA-8925-F6A87532565D}"/>
          </ac:spMkLst>
        </pc:spChg>
        <pc:spChg chg="mod">
          <ac:chgData name="Daniel Margetic (SECURITY)" userId="ee2278a4-4fec-4cd0-81f2-44424f444fea" providerId="ADAL" clId="{14CC6835-ADD7-4780-AD6C-A7F04BC7050D}" dt="2023-11-10T23:23:32.142" v="310" actId="20577"/>
          <ac:spMkLst>
            <pc:docMk/>
            <pc:sldMk cId="3620176511" sldId="2142532395"/>
            <ac:spMk id="47" creationId="{97A63E6B-1073-45D8-81B7-6FB833A473A3}"/>
          </ac:spMkLst>
        </pc:spChg>
        <pc:spChg chg="mod">
          <ac:chgData name="Daniel Margetic (SECURITY)" userId="ee2278a4-4fec-4cd0-81f2-44424f444fea" providerId="ADAL" clId="{14CC6835-ADD7-4780-AD6C-A7F04BC7050D}" dt="2023-11-10T23:23:32.147" v="311" actId="20577"/>
          <ac:spMkLst>
            <pc:docMk/>
            <pc:sldMk cId="3620176511" sldId="2142532395"/>
            <ac:spMk id="49" creationId="{D8B9A33B-ADD7-4791-8FF2-6D7E50EF2C36}"/>
          </ac:spMkLst>
        </pc:spChg>
        <pc:spChg chg="mod">
          <ac:chgData name="Daniel Margetic (SECURITY)" userId="ee2278a4-4fec-4cd0-81f2-44424f444fea" providerId="ADAL" clId="{14CC6835-ADD7-4780-AD6C-A7F04BC7050D}" dt="2023-11-10T23:23:32.167" v="317" actId="20577"/>
          <ac:spMkLst>
            <pc:docMk/>
            <pc:sldMk cId="3620176511" sldId="2142532395"/>
            <ac:spMk id="53" creationId="{DE4F2781-57BF-400E-9776-D0CB596ECA76}"/>
          </ac:spMkLst>
        </pc:spChg>
        <pc:spChg chg="mod">
          <ac:chgData name="Daniel Margetic (SECURITY)" userId="ee2278a4-4fec-4cd0-81f2-44424f444fea" providerId="ADAL" clId="{14CC6835-ADD7-4780-AD6C-A7F04BC7050D}" dt="2023-11-10T23:23:32.173" v="318" actId="20577"/>
          <ac:spMkLst>
            <pc:docMk/>
            <pc:sldMk cId="3620176511" sldId="2142532395"/>
            <ac:spMk id="55" creationId="{89E44410-8F83-483F-AF65-068A8FA9E76C}"/>
          </ac:spMkLst>
        </pc:spChg>
        <pc:spChg chg="mod">
          <ac:chgData name="Daniel Margetic (SECURITY)" userId="ee2278a4-4fec-4cd0-81f2-44424f444fea" providerId="ADAL" clId="{14CC6835-ADD7-4780-AD6C-A7F04BC7050D}" dt="2023-11-10T23:23:32.190" v="324" actId="20577"/>
          <ac:spMkLst>
            <pc:docMk/>
            <pc:sldMk cId="3620176511" sldId="2142532395"/>
            <ac:spMk id="59" creationId="{91C29F1C-4489-4EBD-A4B7-A32D7A563807}"/>
          </ac:spMkLst>
        </pc:spChg>
        <pc:spChg chg="mod">
          <ac:chgData name="Daniel Margetic (SECURITY)" userId="ee2278a4-4fec-4cd0-81f2-44424f444fea" providerId="ADAL" clId="{14CC6835-ADD7-4780-AD6C-A7F04BC7050D}" dt="2023-11-10T23:23:32.193" v="325" actId="20577"/>
          <ac:spMkLst>
            <pc:docMk/>
            <pc:sldMk cId="3620176511" sldId="2142532395"/>
            <ac:spMk id="61" creationId="{89C2434E-16C4-48B5-AA76-0F387E7C12B5}"/>
          </ac:spMkLst>
        </pc:spChg>
        <pc:picChg chg="add mod">
          <ac:chgData name="Daniel Margetic (SECURITY)" userId="ee2278a4-4fec-4cd0-81f2-44424f444fea" providerId="ADAL" clId="{14CC6835-ADD7-4780-AD6C-A7F04BC7050D}" dt="2023-11-10T23:23:32.076" v="295"/>
          <ac:picMkLst>
            <pc:docMk/>
            <pc:sldMk cId="3620176511" sldId="2142532395"/>
            <ac:picMk id="6" creationId="{D531F966-0C6F-5A9B-02E7-A9DD9ECD6D57}"/>
          </ac:picMkLst>
        </pc:picChg>
        <pc:picChg chg="add mod">
          <ac:chgData name="Daniel Margetic (SECURITY)" userId="ee2278a4-4fec-4cd0-81f2-44424f444fea" providerId="ADAL" clId="{14CC6835-ADD7-4780-AD6C-A7F04BC7050D}" dt="2023-11-10T23:23:32.096" v="302"/>
          <ac:picMkLst>
            <pc:docMk/>
            <pc:sldMk cId="3620176511" sldId="2142532395"/>
            <ac:picMk id="24" creationId="{DEE962C2-DB56-8F88-35C6-25B434F0EE13}"/>
          </ac:picMkLst>
        </pc:picChg>
        <pc:picChg chg="add mod">
          <ac:chgData name="Daniel Margetic (SECURITY)" userId="ee2278a4-4fec-4cd0-81f2-44424f444fea" providerId="ADAL" clId="{14CC6835-ADD7-4780-AD6C-A7F04BC7050D}" dt="2023-11-10T23:23:32.137" v="309"/>
          <ac:picMkLst>
            <pc:docMk/>
            <pc:sldMk cId="3620176511" sldId="2142532395"/>
            <ac:picMk id="29" creationId="{25F54898-755C-234F-C38D-41FB3DF0C47A}"/>
          </ac:picMkLst>
        </pc:picChg>
        <pc:picChg chg="add mod">
          <ac:chgData name="Daniel Margetic (SECURITY)" userId="ee2278a4-4fec-4cd0-81f2-44424f444fea" providerId="ADAL" clId="{14CC6835-ADD7-4780-AD6C-A7F04BC7050D}" dt="2023-11-10T23:23:32.158" v="316"/>
          <ac:picMkLst>
            <pc:docMk/>
            <pc:sldMk cId="3620176511" sldId="2142532395"/>
            <ac:picMk id="31" creationId="{2A55AA5D-BCBA-9625-C480-9AE78825FD5D}"/>
          </ac:picMkLst>
        </pc:picChg>
        <pc:picChg chg="add mod">
          <ac:chgData name="Daniel Margetic (SECURITY)" userId="ee2278a4-4fec-4cd0-81f2-44424f444fea" providerId="ADAL" clId="{14CC6835-ADD7-4780-AD6C-A7F04BC7050D}" dt="2023-11-10T23:23:32.183" v="323"/>
          <ac:picMkLst>
            <pc:docMk/>
            <pc:sldMk cId="3620176511" sldId="2142532395"/>
            <ac:picMk id="32" creationId="{48B22366-62B9-8F40-A9AA-630B4C3CCD28}"/>
          </ac:picMkLst>
        </pc:picChg>
        <pc:picChg chg="add mod">
          <ac:chgData name="Daniel Margetic (SECURITY)" userId="ee2278a4-4fec-4cd0-81f2-44424f444fea" providerId="ADAL" clId="{14CC6835-ADD7-4780-AD6C-A7F04BC7050D}" dt="2023-11-10T23:23:32.209" v="330"/>
          <ac:picMkLst>
            <pc:docMk/>
            <pc:sldMk cId="3620176511" sldId="2142532395"/>
            <ac:picMk id="34" creationId="{D1FF3EEF-06AF-1B70-E412-215006CD1983}"/>
          </ac:picMkLst>
        </pc:picChg>
        <pc:picChg chg="add mod">
          <ac:chgData name="Daniel Margetic (SECURITY)" userId="ee2278a4-4fec-4cd0-81f2-44424f444fea" providerId="ADAL" clId="{14CC6835-ADD7-4780-AD6C-A7F04BC7050D}" dt="2023-11-10T23:23:32.368" v="337"/>
          <ac:picMkLst>
            <pc:docMk/>
            <pc:sldMk cId="3620176511" sldId="2142532395"/>
            <ac:picMk id="35" creationId="{F59E8771-FF33-23C5-755C-09E44805E8BB}"/>
          </ac:picMkLst>
        </pc:picChg>
        <pc:picChg chg="add mod">
          <ac:chgData name="Daniel Margetic (SECURITY)" userId="ee2278a4-4fec-4cd0-81f2-44424f444fea" providerId="ADAL" clId="{14CC6835-ADD7-4780-AD6C-A7F04BC7050D}" dt="2023-11-10T23:23:32.420" v="344"/>
          <ac:picMkLst>
            <pc:docMk/>
            <pc:sldMk cId="3620176511" sldId="2142532395"/>
            <ac:picMk id="36" creationId="{84EBE818-3510-25AA-3211-F810F2CDFF2D}"/>
          </ac:picMkLst>
        </pc:picChg>
        <pc:cxnChg chg="mod">
          <ac:chgData name="Daniel Margetic (SECURITY)" userId="ee2278a4-4fec-4cd0-81f2-44424f444fea" providerId="ADAL" clId="{14CC6835-ADD7-4780-AD6C-A7F04BC7050D}" dt="2023-11-10T23:23:32.033" v="288"/>
          <ac:cxnSpMkLst>
            <pc:docMk/>
            <pc:sldMk cId="3620176511"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2:58:20.461" v="1785" actId="47"/>
        <pc:sldMkLst>
          <pc:docMk/>
          <pc:sldMk cId="3675985323" sldId="2142532395"/>
        </pc:sldMkLst>
        <pc:spChg chg="mod">
          <ac:chgData name="Daniel Margetic (SECURITY)" userId="ee2278a4-4fec-4cd0-81f2-44424f444fea" providerId="ADAL" clId="{14CC6835-ADD7-4780-AD6C-A7F04BC7050D}" dt="2023-11-16T12:56:31.066" v="1771" actId="20577"/>
          <ac:spMkLst>
            <pc:docMk/>
            <pc:sldMk cId="3675985323" sldId="2142532395"/>
            <ac:spMk id="3" creationId="{02A2312C-B6C0-45C8-BA07-32B020802FF8}"/>
          </ac:spMkLst>
        </pc:spChg>
        <pc:spChg chg="mod">
          <ac:chgData name="Daniel Margetic (SECURITY)" userId="ee2278a4-4fec-4cd0-81f2-44424f444fea" providerId="ADAL" clId="{14CC6835-ADD7-4780-AD6C-A7F04BC7050D}" dt="2023-11-16T12:56:31.091" v="1772" actId="20577"/>
          <ac:spMkLst>
            <pc:docMk/>
            <pc:sldMk cId="3675985323" sldId="2142532395"/>
            <ac:spMk id="5" creationId="{449B3142-8E14-463C-9568-B853FC4E00D8}"/>
          </ac:spMkLst>
        </pc:spChg>
        <pc:spChg chg="mod">
          <ac:chgData name="Daniel Margetic (SECURITY)" userId="ee2278a4-4fec-4cd0-81f2-44424f444fea" providerId="ADAL" clId="{14CC6835-ADD7-4780-AD6C-A7F04BC7050D}" dt="2023-11-16T12:56:19.135" v="1725" actId="20577"/>
          <ac:spMkLst>
            <pc:docMk/>
            <pc:sldMk cId="3675985323" sldId="2142532395"/>
            <ac:spMk id="8" creationId="{3E3E86A1-51F0-4ACE-9110-65C339009DC5}"/>
          </ac:spMkLst>
        </pc:spChg>
        <pc:spChg chg="mod">
          <ac:chgData name="Daniel Margetic (SECURITY)" userId="ee2278a4-4fec-4cd0-81f2-44424f444fea" providerId="ADAL" clId="{14CC6835-ADD7-4780-AD6C-A7F04BC7050D}" dt="2023-11-16T12:56:19.141" v="1726" actId="20577"/>
          <ac:spMkLst>
            <pc:docMk/>
            <pc:sldMk cId="3675985323" sldId="2142532395"/>
            <ac:spMk id="9" creationId="{03055892-809B-4369-8DC3-837607F92822}"/>
          </ac:spMkLst>
        </pc:spChg>
        <pc:spChg chg="mod">
          <ac:chgData name="Daniel Margetic (SECURITY)" userId="ee2278a4-4fec-4cd0-81f2-44424f444fea" providerId="ADAL" clId="{14CC6835-ADD7-4780-AD6C-A7F04BC7050D}" dt="2023-11-16T12:56:31.999" v="1778" actId="20577"/>
          <ac:spMkLst>
            <pc:docMk/>
            <pc:sldMk cId="3675985323" sldId="2142532395"/>
            <ac:spMk id="12" creationId="{BF878C93-8775-4329-AC41-FB6E5F1F9E5D}"/>
          </ac:spMkLst>
        </pc:spChg>
        <pc:spChg chg="mod">
          <ac:chgData name="Daniel Margetic (SECURITY)" userId="ee2278a4-4fec-4cd0-81f2-44424f444fea" providerId="ADAL" clId="{14CC6835-ADD7-4780-AD6C-A7F04BC7050D}" dt="2023-11-16T12:56:32.024" v="1779" actId="20577"/>
          <ac:spMkLst>
            <pc:docMk/>
            <pc:sldMk cId="3675985323" sldId="2142532395"/>
            <ac:spMk id="13" creationId="{DEACA864-3795-4B65-93F0-66CF1A79BB5F}"/>
          </ac:spMkLst>
        </pc:spChg>
        <pc:spChg chg="mod">
          <ac:chgData name="Daniel Margetic (SECURITY)" userId="ee2278a4-4fec-4cd0-81f2-44424f444fea" providerId="ADAL" clId="{14CC6835-ADD7-4780-AD6C-A7F04BC7050D}" dt="2023-11-16T12:56:19.170" v="1729" actId="20577"/>
          <ac:spMkLst>
            <pc:docMk/>
            <pc:sldMk cId="3675985323" sldId="2142532395"/>
            <ac:spMk id="16" creationId="{8FAEC4C6-4999-49FA-9A20-D5286ACF228D}"/>
          </ac:spMkLst>
        </pc:spChg>
        <pc:spChg chg="mod">
          <ac:chgData name="Daniel Margetic (SECURITY)" userId="ee2278a4-4fec-4cd0-81f2-44424f444fea" providerId="ADAL" clId="{14CC6835-ADD7-4780-AD6C-A7F04BC7050D}" dt="2023-11-16T12:56:19.175" v="1730" actId="20577"/>
          <ac:spMkLst>
            <pc:docMk/>
            <pc:sldMk cId="3675985323" sldId="2142532395"/>
            <ac:spMk id="18" creationId="{534C3077-CDBF-4AF7-9BDC-213801286609}"/>
          </ac:spMkLst>
        </pc:spChg>
        <pc:spChg chg="mod">
          <ac:chgData name="Daniel Margetic (SECURITY)" userId="ee2278a4-4fec-4cd0-81f2-44424f444fea" providerId="ADAL" clId="{14CC6835-ADD7-4780-AD6C-A7F04BC7050D}" dt="2023-11-16T12:56:23.473" v="1736" actId="20577"/>
          <ac:spMkLst>
            <pc:docMk/>
            <pc:sldMk cId="3675985323" sldId="2142532395"/>
            <ac:spMk id="22" creationId="{26EC3D75-A7AA-419E-954A-541DBD940CE3}"/>
          </ac:spMkLst>
        </pc:spChg>
        <pc:spChg chg="mod">
          <ac:chgData name="Daniel Margetic (SECURITY)" userId="ee2278a4-4fec-4cd0-81f2-44424f444fea" providerId="ADAL" clId="{14CC6835-ADD7-4780-AD6C-A7F04BC7050D}" dt="2023-11-16T12:56:23.501" v="1737" actId="20577"/>
          <ac:spMkLst>
            <pc:docMk/>
            <pc:sldMk cId="3675985323" sldId="2142532395"/>
            <ac:spMk id="25" creationId="{92D996AE-5E09-476E-81FB-22FA58980C80}"/>
          </ac:spMkLst>
        </pc:spChg>
        <pc:spChg chg="mod">
          <ac:chgData name="Daniel Margetic (SECURITY)" userId="ee2278a4-4fec-4cd0-81f2-44424f444fea" providerId="ADAL" clId="{14CC6835-ADD7-4780-AD6C-A7F04BC7050D}" dt="2023-11-16T12:56:26.820" v="1743" actId="20577"/>
          <ac:spMkLst>
            <pc:docMk/>
            <pc:sldMk cId="3675985323" sldId="2142532395"/>
            <ac:spMk id="41" creationId="{5F718C7C-8E6C-4F1F-880F-BE556A2A4FA1}"/>
          </ac:spMkLst>
        </pc:spChg>
        <pc:spChg chg="mod">
          <ac:chgData name="Daniel Margetic (SECURITY)" userId="ee2278a4-4fec-4cd0-81f2-44424f444fea" providerId="ADAL" clId="{14CC6835-ADD7-4780-AD6C-A7F04BC7050D}" dt="2023-11-16T12:56:26.847" v="1744" actId="20577"/>
          <ac:spMkLst>
            <pc:docMk/>
            <pc:sldMk cId="3675985323" sldId="2142532395"/>
            <ac:spMk id="43" creationId="{9A0E3318-F6C4-42EA-8925-F6A87532565D}"/>
          </ac:spMkLst>
        </pc:spChg>
        <pc:spChg chg="mod">
          <ac:chgData name="Daniel Margetic (SECURITY)" userId="ee2278a4-4fec-4cd0-81f2-44424f444fea" providerId="ADAL" clId="{14CC6835-ADD7-4780-AD6C-A7F04BC7050D}" dt="2023-11-16T12:56:28.099" v="1750" actId="20577"/>
          <ac:spMkLst>
            <pc:docMk/>
            <pc:sldMk cId="3675985323" sldId="2142532395"/>
            <ac:spMk id="47" creationId="{97A63E6B-1073-45D8-81B7-6FB833A473A3}"/>
          </ac:spMkLst>
        </pc:spChg>
        <pc:spChg chg="mod">
          <ac:chgData name="Daniel Margetic (SECURITY)" userId="ee2278a4-4fec-4cd0-81f2-44424f444fea" providerId="ADAL" clId="{14CC6835-ADD7-4780-AD6C-A7F04BC7050D}" dt="2023-11-16T12:56:28.124" v="1751" actId="20577"/>
          <ac:spMkLst>
            <pc:docMk/>
            <pc:sldMk cId="3675985323" sldId="2142532395"/>
            <ac:spMk id="49" creationId="{D8B9A33B-ADD7-4791-8FF2-6D7E50EF2C36}"/>
          </ac:spMkLst>
        </pc:spChg>
        <pc:spChg chg="mod">
          <ac:chgData name="Daniel Margetic (SECURITY)" userId="ee2278a4-4fec-4cd0-81f2-44424f444fea" providerId="ADAL" clId="{14CC6835-ADD7-4780-AD6C-A7F04BC7050D}" dt="2023-11-16T12:56:29.020" v="1757" actId="20577"/>
          <ac:spMkLst>
            <pc:docMk/>
            <pc:sldMk cId="3675985323" sldId="2142532395"/>
            <ac:spMk id="53" creationId="{DE4F2781-57BF-400E-9776-D0CB596ECA76}"/>
          </ac:spMkLst>
        </pc:spChg>
        <pc:spChg chg="mod">
          <ac:chgData name="Daniel Margetic (SECURITY)" userId="ee2278a4-4fec-4cd0-81f2-44424f444fea" providerId="ADAL" clId="{14CC6835-ADD7-4780-AD6C-A7F04BC7050D}" dt="2023-11-16T12:56:29.046" v="1758" actId="20577"/>
          <ac:spMkLst>
            <pc:docMk/>
            <pc:sldMk cId="3675985323" sldId="2142532395"/>
            <ac:spMk id="55" creationId="{89E44410-8F83-483F-AF65-068A8FA9E76C}"/>
          </ac:spMkLst>
        </pc:spChg>
        <pc:spChg chg="mod">
          <ac:chgData name="Daniel Margetic (SECURITY)" userId="ee2278a4-4fec-4cd0-81f2-44424f444fea" providerId="ADAL" clId="{14CC6835-ADD7-4780-AD6C-A7F04BC7050D}" dt="2023-11-16T12:56:30.042" v="1764" actId="20577"/>
          <ac:spMkLst>
            <pc:docMk/>
            <pc:sldMk cId="3675985323" sldId="2142532395"/>
            <ac:spMk id="59" creationId="{91C29F1C-4489-4EBD-A4B7-A32D7A563807}"/>
          </ac:spMkLst>
        </pc:spChg>
        <pc:spChg chg="mod">
          <ac:chgData name="Daniel Margetic (SECURITY)" userId="ee2278a4-4fec-4cd0-81f2-44424f444fea" providerId="ADAL" clId="{14CC6835-ADD7-4780-AD6C-A7F04BC7050D}" dt="2023-11-16T12:56:30.068" v="1765" actId="20577"/>
          <ac:spMkLst>
            <pc:docMk/>
            <pc:sldMk cId="3675985323" sldId="2142532395"/>
            <ac:spMk id="61" creationId="{89C2434E-16C4-48B5-AA76-0F387E7C12B5}"/>
          </ac:spMkLst>
        </pc:spChg>
        <pc:picChg chg="add mod">
          <ac:chgData name="Daniel Margetic (SECURITY)" userId="ee2278a4-4fec-4cd0-81f2-44424f444fea" providerId="ADAL" clId="{14CC6835-ADD7-4780-AD6C-A7F04BC7050D}" dt="2023-11-16T12:56:19.188" v="1735"/>
          <ac:picMkLst>
            <pc:docMk/>
            <pc:sldMk cId="3675985323" sldId="2142532395"/>
            <ac:picMk id="32" creationId="{09A02F0B-9CDA-9B0A-BF81-9548182F5184}"/>
          </ac:picMkLst>
        </pc:picChg>
        <pc:picChg chg="add mod">
          <ac:chgData name="Daniel Margetic (SECURITY)" userId="ee2278a4-4fec-4cd0-81f2-44424f444fea" providerId="ADAL" clId="{14CC6835-ADD7-4780-AD6C-A7F04BC7050D}" dt="2023-11-16T12:56:23.512" v="1742"/>
          <ac:picMkLst>
            <pc:docMk/>
            <pc:sldMk cId="3675985323" sldId="2142532395"/>
            <ac:picMk id="34" creationId="{6C268151-5295-8FED-3A37-935E3E194A02}"/>
          </ac:picMkLst>
        </pc:picChg>
        <pc:picChg chg="add mod">
          <ac:chgData name="Daniel Margetic (SECURITY)" userId="ee2278a4-4fec-4cd0-81f2-44424f444fea" providerId="ADAL" clId="{14CC6835-ADD7-4780-AD6C-A7F04BC7050D}" dt="2023-11-16T12:56:26.856" v="1749"/>
          <ac:picMkLst>
            <pc:docMk/>
            <pc:sldMk cId="3675985323" sldId="2142532395"/>
            <ac:picMk id="35" creationId="{11C29AD8-AB29-557E-7EFC-255EE4293739}"/>
          </ac:picMkLst>
        </pc:picChg>
        <pc:picChg chg="add mod">
          <ac:chgData name="Daniel Margetic (SECURITY)" userId="ee2278a4-4fec-4cd0-81f2-44424f444fea" providerId="ADAL" clId="{14CC6835-ADD7-4780-AD6C-A7F04BC7050D}" dt="2023-11-16T12:56:28.136" v="1756"/>
          <ac:picMkLst>
            <pc:docMk/>
            <pc:sldMk cId="3675985323" sldId="2142532395"/>
            <ac:picMk id="36" creationId="{2ED91005-C216-32EF-603C-D63B2DDFFEF7}"/>
          </ac:picMkLst>
        </pc:picChg>
        <pc:picChg chg="add mod">
          <ac:chgData name="Daniel Margetic (SECURITY)" userId="ee2278a4-4fec-4cd0-81f2-44424f444fea" providerId="ADAL" clId="{14CC6835-ADD7-4780-AD6C-A7F04BC7050D}" dt="2023-11-16T12:56:29.056" v="1763"/>
          <ac:picMkLst>
            <pc:docMk/>
            <pc:sldMk cId="3675985323" sldId="2142532395"/>
            <ac:picMk id="37" creationId="{E7D97D53-CF34-2B99-6F1A-78E1652FFFF4}"/>
          </ac:picMkLst>
        </pc:picChg>
        <pc:picChg chg="add mod">
          <ac:chgData name="Daniel Margetic (SECURITY)" userId="ee2278a4-4fec-4cd0-81f2-44424f444fea" providerId="ADAL" clId="{14CC6835-ADD7-4780-AD6C-A7F04BC7050D}" dt="2023-11-16T12:56:30.080" v="1770"/>
          <ac:picMkLst>
            <pc:docMk/>
            <pc:sldMk cId="3675985323" sldId="2142532395"/>
            <ac:picMk id="38" creationId="{58C69E60-B40C-E92F-5A07-E367EA191813}"/>
          </ac:picMkLst>
        </pc:picChg>
        <pc:picChg chg="add mod">
          <ac:chgData name="Daniel Margetic (SECURITY)" userId="ee2278a4-4fec-4cd0-81f2-44424f444fea" providerId="ADAL" clId="{14CC6835-ADD7-4780-AD6C-A7F04BC7050D}" dt="2023-11-16T12:56:31.102" v="1777"/>
          <ac:picMkLst>
            <pc:docMk/>
            <pc:sldMk cId="3675985323" sldId="2142532395"/>
            <ac:picMk id="39" creationId="{3FB102EC-7FF9-35DA-EB17-565AAE258855}"/>
          </ac:picMkLst>
        </pc:picChg>
        <pc:picChg chg="add mod">
          <ac:chgData name="Daniel Margetic (SECURITY)" userId="ee2278a4-4fec-4cd0-81f2-44424f444fea" providerId="ADAL" clId="{14CC6835-ADD7-4780-AD6C-A7F04BC7050D}" dt="2023-11-16T12:56:32.037" v="1784"/>
          <ac:picMkLst>
            <pc:docMk/>
            <pc:sldMk cId="3675985323" sldId="2142532395"/>
            <ac:picMk id="40" creationId="{87B62E4D-800D-BC73-58DC-62C4D21D5130}"/>
          </ac:picMkLst>
        </pc:picChg>
        <pc:cxnChg chg="mod">
          <ac:chgData name="Daniel Margetic (SECURITY)" userId="ee2278a4-4fec-4cd0-81f2-44424f444fea" providerId="ADAL" clId="{14CC6835-ADD7-4780-AD6C-A7F04BC7050D}" dt="2023-11-16T12:56:19.145" v="1728"/>
          <ac:cxnSpMkLst>
            <pc:docMk/>
            <pc:sldMk cId="3675985323"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0T23:13:13.661" v="138" actId="47"/>
        <pc:sldMkLst>
          <pc:docMk/>
          <pc:sldMk cId="3744139110" sldId="2142532395"/>
        </pc:sldMkLst>
        <pc:spChg chg="mod">
          <ac:chgData name="Daniel Margetic (SECURITY)" userId="ee2278a4-4fec-4cd0-81f2-44424f444fea" providerId="ADAL" clId="{14CC6835-ADD7-4780-AD6C-A7F04BC7050D}" dt="2023-11-10T23:12:22.205" v="124" actId="20577"/>
          <ac:spMkLst>
            <pc:docMk/>
            <pc:sldMk cId="3744139110" sldId="2142532395"/>
            <ac:spMk id="3" creationId="{02A2312C-B6C0-45C8-BA07-32B020802FF8}"/>
          </ac:spMkLst>
        </pc:spChg>
        <pc:spChg chg="mod">
          <ac:chgData name="Daniel Margetic (SECURITY)" userId="ee2278a4-4fec-4cd0-81f2-44424f444fea" providerId="ADAL" clId="{14CC6835-ADD7-4780-AD6C-A7F04BC7050D}" dt="2023-11-10T23:12:22.212" v="125" actId="20577"/>
          <ac:spMkLst>
            <pc:docMk/>
            <pc:sldMk cId="3744139110" sldId="2142532395"/>
            <ac:spMk id="5" creationId="{449B3142-8E14-463C-9568-B853FC4E00D8}"/>
          </ac:spMkLst>
        </pc:spChg>
        <pc:spChg chg="mod">
          <ac:chgData name="Daniel Margetic (SECURITY)" userId="ee2278a4-4fec-4cd0-81f2-44424f444fea" providerId="ADAL" clId="{14CC6835-ADD7-4780-AD6C-A7F04BC7050D}" dt="2023-11-10T23:12:21.939" v="78" actId="20577"/>
          <ac:spMkLst>
            <pc:docMk/>
            <pc:sldMk cId="3744139110" sldId="2142532395"/>
            <ac:spMk id="8" creationId="{3E3E86A1-51F0-4ACE-9110-65C339009DC5}"/>
          </ac:spMkLst>
        </pc:spChg>
        <pc:spChg chg="mod">
          <ac:chgData name="Daniel Margetic (SECURITY)" userId="ee2278a4-4fec-4cd0-81f2-44424f444fea" providerId="ADAL" clId="{14CC6835-ADD7-4780-AD6C-A7F04BC7050D}" dt="2023-11-10T23:12:21.945" v="79" actId="20577"/>
          <ac:spMkLst>
            <pc:docMk/>
            <pc:sldMk cId="3744139110" sldId="2142532395"/>
            <ac:spMk id="9" creationId="{03055892-809B-4369-8DC3-837607F92822}"/>
          </ac:spMkLst>
        </pc:spChg>
        <pc:spChg chg="mod">
          <ac:chgData name="Daniel Margetic (SECURITY)" userId="ee2278a4-4fec-4cd0-81f2-44424f444fea" providerId="ADAL" clId="{14CC6835-ADD7-4780-AD6C-A7F04BC7050D}" dt="2023-11-10T23:12:22.237" v="131" actId="20577"/>
          <ac:spMkLst>
            <pc:docMk/>
            <pc:sldMk cId="3744139110" sldId="2142532395"/>
            <ac:spMk id="12" creationId="{BF878C93-8775-4329-AC41-FB6E5F1F9E5D}"/>
          </ac:spMkLst>
        </pc:spChg>
        <pc:spChg chg="mod">
          <ac:chgData name="Daniel Margetic (SECURITY)" userId="ee2278a4-4fec-4cd0-81f2-44424f444fea" providerId="ADAL" clId="{14CC6835-ADD7-4780-AD6C-A7F04BC7050D}" dt="2023-11-10T23:12:22.242" v="132" actId="20577"/>
          <ac:spMkLst>
            <pc:docMk/>
            <pc:sldMk cId="3744139110" sldId="2142532395"/>
            <ac:spMk id="13" creationId="{DEACA864-3795-4B65-93F0-66CF1A79BB5F}"/>
          </ac:spMkLst>
        </pc:spChg>
        <pc:spChg chg="mod">
          <ac:chgData name="Daniel Margetic (SECURITY)" userId="ee2278a4-4fec-4cd0-81f2-44424f444fea" providerId="ADAL" clId="{14CC6835-ADD7-4780-AD6C-A7F04BC7050D}" dt="2023-11-10T23:12:21.987" v="82" actId="20577"/>
          <ac:spMkLst>
            <pc:docMk/>
            <pc:sldMk cId="3744139110" sldId="2142532395"/>
            <ac:spMk id="16" creationId="{8FAEC4C6-4999-49FA-9A20-D5286ACF228D}"/>
          </ac:spMkLst>
        </pc:spChg>
        <pc:spChg chg="mod">
          <ac:chgData name="Daniel Margetic (SECURITY)" userId="ee2278a4-4fec-4cd0-81f2-44424f444fea" providerId="ADAL" clId="{14CC6835-ADD7-4780-AD6C-A7F04BC7050D}" dt="2023-11-10T23:12:21.994" v="83" actId="20577"/>
          <ac:spMkLst>
            <pc:docMk/>
            <pc:sldMk cId="3744139110" sldId="2142532395"/>
            <ac:spMk id="18" creationId="{534C3077-CDBF-4AF7-9BDC-213801286609}"/>
          </ac:spMkLst>
        </pc:spChg>
        <pc:spChg chg="mod">
          <ac:chgData name="Daniel Margetic (SECURITY)" userId="ee2278a4-4fec-4cd0-81f2-44424f444fea" providerId="ADAL" clId="{14CC6835-ADD7-4780-AD6C-A7F04BC7050D}" dt="2023-11-10T23:12:22.021" v="89" actId="20577"/>
          <ac:spMkLst>
            <pc:docMk/>
            <pc:sldMk cId="3744139110" sldId="2142532395"/>
            <ac:spMk id="22" creationId="{26EC3D75-A7AA-419E-954A-541DBD940CE3}"/>
          </ac:spMkLst>
        </pc:spChg>
        <pc:spChg chg="mod">
          <ac:chgData name="Daniel Margetic (SECURITY)" userId="ee2278a4-4fec-4cd0-81f2-44424f444fea" providerId="ADAL" clId="{14CC6835-ADD7-4780-AD6C-A7F04BC7050D}" dt="2023-11-10T23:12:22.028" v="90" actId="20577"/>
          <ac:spMkLst>
            <pc:docMk/>
            <pc:sldMk cId="3744139110" sldId="2142532395"/>
            <ac:spMk id="25" creationId="{92D996AE-5E09-476E-81FB-22FA58980C80}"/>
          </ac:spMkLst>
        </pc:spChg>
        <pc:spChg chg="mod">
          <ac:chgData name="Daniel Margetic (SECURITY)" userId="ee2278a4-4fec-4cd0-81f2-44424f444fea" providerId="ADAL" clId="{14CC6835-ADD7-4780-AD6C-A7F04BC7050D}" dt="2023-11-10T23:12:22.052" v="96" actId="20577"/>
          <ac:spMkLst>
            <pc:docMk/>
            <pc:sldMk cId="3744139110" sldId="2142532395"/>
            <ac:spMk id="41" creationId="{5F718C7C-8E6C-4F1F-880F-BE556A2A4FA1}"/>
          </ac:spMkLst>
        </pc:spChg>
        <pc:spChg chg="mod">
          <ac:chgData name="Daniel Margetic (SECURITY)" userId="ee2278a4-4fec-4cd0-81f2-44424f444fea" providerId="ADAL" clId="{14CC6835-ADD7-4780-AD6C-A7F04BC7050D}" dt="2023-11-10T23:12:22.064" v="97" actId="20577"/>
          <ac:spMkLst>
            <pc:docMk/>
            <pc:sldMk cId="3744139110" sldId="2142532395"/>
            <ac:spMk id="43" creationId="{9A0E3318-F6C4-42EA-8925-F6A87532565D}"/>
          </ac:spMkLst>
        </pc:spChg>
        <pc:spChg chg="mod">
          <ac:chgData name="Daniel Margetic (SECURITY)" userId="ee2278a4-4fec-4cd0-81f2-44424f444fea" providerId="ADAL" clId="{14CC6835-ADD7-4780-AD6C-A7F04BC7050D}" dt="2023-11-10T23:12:22.095" v="103" actId="20577"/>
          <ac:spMkLst>
            <pc:docMk/>
            <pc:sldMk cId="3744139110" sldId="2142532395"/>
            <ac:spMk id="47" creationId="{97A63E6B-1073-45D8-81B7-6FB833A473A3}"/>
          </ac:spMkLst>
        </pc:spChg>
        <pc:spChg chg="mod">
          <ac:chgData name="Daniel Margetic (SECURITY)" userId="ee2278a4-4fec-4cd0-81f2-44424f444fea" providerId="ADAL" clId="{14CC6835-ADD7-4780-AD6C-A7F04BC7050D}" dt="2023-11-10T23:12:22.100" v="104" actId="20577"/>
          <ac:spMkLst>
            <pc:docMk/>
            <pc:sldMk cId="3744139110" sldId="2142532395"/>
            <ac:spMk id="49" creationId="{D8B9A33B-ADD7-4791-8FF2-6D7E50EF2C36}"/>
          </ac:spMkLst>
        </pc:spChg>
        <pc:spChg chg="mod">
          <ac:chgData name="Daniel Margetic (SECURITY)" userId="ee2278a4-4fec-4cd0-81f2-44424f444fea" providerId="ADAL" clId="{14CC6835-ADD7-4780-AD6C-A7F04BC7050D}" dt="2023-11-10T23:12:22.119" v="110" actId="20577"/>
          <ac:spMkLst>
            <pc:docMk/>
            <pc:sldMk cId="3744139110" sldId="2142532395"/>
            <ac:spMk id="53" creationId="{DE4F2781-57BF-400E-9776-D0CB596ECA76}"/>
          </ac:spMkLst>
        </pc:spChg>
        <pc:spChg chg="mod">
          <ac:chgData name="Daniel Margetic (SECURITY)" userId="ee2278a4-4fec-4cd0-81f2-44424f444fea" providerId="ADAL" clId="{14CC6835-ADD7-4780-AD6C-A7F04BC7050D}" dt="2023-11-10T23:12:22.128" v="111" actId="20577"/>
          <ac:spMkLst>
            <pc:docMk/>
            <pc:sldMk cId="3744139110" sldId="2142532395"/>
            <ac:spMk id="55" creationId="{89E44410-8F83-483F-AF65-068A8FA9E76C}"/>
          </ac:spMkLst>
        </pc:spChg>
        <pc:spChg chg="mod">
          <ac:chgData name="Daniel Margetic (SECURITY)" userId="ee2278a4-4fec-4cd0-81f2-44424f444fea" providerId="ADAL" clId="{14CC6835-ADD7-4780-AD6C-A7F04BC7050D}" dt="2023-11-10T23:12:22.149" v="117" actId="20577"/>
          <ac:spMkLst>
            <pc:docMk/>
            <pc:sldMk cId="3744139110" sldId="2142532395"/>
            <ac:spMk id="59" creationId="{91C29F1C-4489-4EBD-A4B7-A32D7A563807}"/>
          </ac:spMkLst>
        </pc:spChg>
        <pc:spChg chg="mod">
          <ac:chgData name="Daniel Margetic (SECURITY)" userId="ee2278a4-4fec-4cd0-81f2-44424f444fea" providerId="ADAL" clId="{14CC6835-ADD7-4780-AD6C-A7F04BC7050D}" dt="2023-11-10T23:12:22.159" v="118" actId="20577"/>
          <ac:spMkLst>
            <pc:docMk/>
            <pc:sldMk cId="3744139110" sldId="2142532395"/>
            <ac:spMk id="61" creationId="{89C2434E-16C4-48B5-AA76-0F387E7C12B5}"/>
          </ac:spMkLst>
        </pc:spChg>
        <pc:picChg chg="add mod">
          <ac:chgData name="Daniel Margetic (SECURITY)" userId="ee2278a4-4fec-4cd0-81f2-44424f444fea" providerId="ADAL" clId="{14CC6835-ADD7-4780-AD6C-A7F04BC7050D}" dt="2023-11-10T23:12:22.010" v="88"/>
          <ac:picMkLst>
            <pc:docMk/>
            <pc:sldMk cId="3744139110" sldId="2142532395"/>
            <ac:picMk id="6" creationId="{8AC51554-EC26-B54C-0A94-86B02E3F8EC5}"/>
          </ac:picMkLst>
        </pc:picChg>
        <pc:picChg chg="add mod">
          <ac:chgData name="Daniel Margetic (SECURITY)" userId="ee2278a4-4fec-4cd0-81f2-44424f444fea" providerId="ADAL" clId="{14CC6835-ADD7-4780-AD6C-A7F04BC7050D}" dt="2023-11-10T23:12:22.040" v="95"/>
          <ac:picMkLst>
            <pc:docMk/>
            <pc:sldMk cId="3744139110" sldId="2142532395"/>
            <ac:picMk id="24" creationId="{5E5B50F4-94E4-1A7B-198B-038310BCACA9}"/>
          </ac:picMkLst>
        </pc:picChg>
        <pc:picChg chg="add mod">
          <ac:chgData name="Daniel Margetic (SECURITY)" userId="ee2278a4-4fec-4cd0-81f2-44424f444fea" providerId="ADAL" clId="{14CC6835-ADD7-4780-AD6C-A7F04BC7050D}" dt="2023-11-10T23:12:22.077" v="102"/>
          <ac:picMkLst>
            <pc:docMk/>
            <pc:sldMk cId="3744139110" sldId="2142532395"/>
            <ac:picMk id="29" creationId="{4F323699-2AFA-A727-FE92-570E2B83B0F7}"/>
          </ac:picMkLst>
        </pc:picChg>
        <pc:picChg chg="add mod">
          <ac:chgData name="Daniel Margetic (SECURITY)" userId="ee2278a4-4fec-4cd0-81f2-44424f444fea" providerId="ADAL" clId="{14CC6835-ADD7-4780-AD6C-A7F04BC7050D}" dt="2023-11-10T23:12:22.113" v="109"/>
          <ac:picMkLst>
            <pc:docMk/>
            <pc:sldMk cId="3744139110" sldId="2142532395"/>
            <ac:picMk id="31" creationId="{99DED7BF-900E-4CCE-1E19-E204F06A6044}"/>
          </ac:picMkLst>
        </pc:picChg>
        <pc:picChg chg="add mod">
          <ac:chgData name="Daniel Margetic (SECURITY)" userId="ee2278a4-4fec-4cd0-81f2-44424f444fea" providerId="ADAL" clId="{14CC6835-ADD7-4780-AD6C-A7F04BC7050D}" dt="2023-11-10T23:12:22.139" v="116"/>
          <ac:picMkLst>
            <pc:docMk/>
            <pc:sldMk cId="3744139110" sldId="2142532395"/>
            <ac:picMk id="32" creationId="{FF183253-D956-86E5-4802-6765EB0A144E}"/>
          </ac:picMkLst>
        </pc:picChg>
        <pc:picChg chg="add mod">
          <ac:chgData name="Daniel Margetic (SECURITY)" userId="ee2278a4-4fec-4cd0-81f2-44424f444fea" providerId="ADAL" clId="{14CC6835-ADD7-4780-AD6C-A7F04BC7050D}" dt="2023-11-10T23:12:22.196" v="123"/>
          <ac:picMkLst>
            <pc:docMk/>
            <pc:sldMk cId="3744139110" sldId="2142532395"/>
            <ac:picMk id="34" creationId="{0D542B1B-ACA9-4E96-5F8C-D4E3CA042416}"/>
          </ac:picMkLst>
        </pc:picChg>
        <pc:picChg chg="add mod">
          <ac:chgData name="Daniel Margetic (SECURITY)" userId="ee2278a4-4fec-4cd0-81f2-44424f444fea" providerId="ADAL" clId="{14CC6835-ADD7-4780-AD6C-A7F04BC7050D}" dt="2023-11-10T23:12:22.230" v="130"/>
          <ac:picMkLst>
            <pc:docMk/>
            <pc:sldMk cId="3744139110" sldId="2142532395"/>
            <ac:picMk id="35" creationId="{3B54C26F-DC77-44A2-B901-DDC3B91FF2C0}"/>
          </ac:picMkLst>
        </pc:picChg>
        <pc:picChg chg="add mod">
          <ac:chgData name="Daniel Margetic (SECURITY)" userId="ee2278a4-4fec-4cd0-81f2-44424f444fea" providerId="ADAL" clId="{14CC6835-ADD7-4780-AD6C-A7F04BC7050D}" dt="2023-11-10T23:12:22.254" v="137"/>
          <ac:picMkLst>
            <pc:docMk/>
            <pc:sldMk cId="3744139110" sldId="2142532395"/>
            <ac:picMk id="36" creationId="{FB4DB885-8C6C-41C6-2E68-8F88108A3C50}"/>
          </ac:picMkLst>
        </pc:picChg>
        <pc:cxnChg chg="mod">
          <ac:chgData name="Daniel Margetic (SECURITY)" userId="ee2278a4-4fec-4cd0-81f2-44424f444fea" providerId="ADAL" clId="{14CC6835-ADD7-4780-AD6C-A7F04BC7050D}" dt="2023-11-10T23:12:21.948" v="81"/>
          <ac:cxnSpMkLst>
            <pc:docMk/>
            <pc:sldMk cId="3744139110"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0T23:22:43.526" v="276" actId="47"/>
        <pc:sldMkLst>
          <pc:docMk/>
          <pc:sldMk cId="4042739985" sldId="2142532395"/>
        </pc:sldMkLst>
        <pc:spChg chg="mod">
          <ac:chgData name="Daniel Margetic (SECURITY)" userId="ee2278a4-4fec-4cd0-81f2-44424f444fea" providerId="ADAL" clId="{14CC6835-ADD7-4780-AD6C-A7F04BC7050D}" dt="2023-11-10T23:16:00.857" v="262" actId="20577"/>
          <ac:spMkLst>
            <pc:docMk/>
            <pc:sldMk cId="4042739985" sldId="2142532395"/>
            <ac:spMk id="3" creationId="{02A2312C-B6C0-45C8-BA07-32B020802FF8}"/>
          </ac:spMkLst>
        </pc:spChg>
        <pc:spChg chg="mod">
          <ac:chgData name="Daniel Margetic (SECURITY)" userId="ee2278a4-4fec-4cd0-81f2-44424f444fea" providerId="ADAL" clId="{14CC6835-ADD7-4780-AD6C-A7F04BC7050D}" dt="2023-11-10T23:16:00.866" v="263" actId="20577"/>
          <ac:spMkLst>
            <pc:docMk/>
            <pc:sldMk cId="4042739985" sldId="2142532395"/>
            <ac:spMk id="5" creationId="{449B3142-8E14-463C-9568-B853FC4E00D8}"/>
          </ac:spMkLst>
        </pc:spChg>
        <pc:spChg chg="mod">
          <ac:chgData name="Daniel Margetic (SECURITY)" userId="ee2278a4-4fec-4cd0-81f2-44424f444fea" providerId="ADAL" clId="{14CC6835-ADD7-4780-AD6C-A7F04BC7050D}" dt="2023-11-10T23:16:00.332" v="216" actId="20577"/>
          <ac:spMkLst>
            <pc:docMk/>
            <pc:sldMk cId="4042739985" sldId="2142532395"/>
            <ac:spMk id="8" creationId="{3E3E86A1-51F0-4ACE-9110-65C339009DC5}"/>
          </ac:spMkLst>
        </pc:spChg>
        <pc:spChg chg="mod">
          <ac:chgData name="Daniel Margetic (SECURITY)" userId="ee2278a4-4fec-4cd0-81f2-44424f444fea" providerId="ADAL" clId="{14CC6835-ADD7-4780-AD6C-A7F04BC7050D}" dt="2023-11-10T23:16:00.371" v="217" actId="20577"/>
          <ac:spMkLst>
            <pc:docMk/>
            <pc:sldMk cId="4042739985" sldId="2142532395"/>
            <ac:spMk id="9" creationId="{03055892-809B-4369-8DC3-837607F92822}"/>
          </ac:spMkLst>
        </pc:spChg>
        <pc:spChg chg="mod">
          <ac:chgData name="Daniel Margetic (SECURITY)" userId="ee2278a4-4fec-4cd0-81f2-44424f444fea" providerId="ADAL" clId="{14CC6835-ADD7-4780-AD6C-A7F04BC7050D}" dt="2023-11-10T23:16:00.897" v="269" actId="20577"/>
          <ac:spMkLst>
            <pc:docMk/>
            <pc:sldMk cId="4042739985" sldId="2142532395"/>
            <ac:spMk id="12" creationId="{BF878C93-8775-4329-AC41-FB6E5F1F9E5D}"/>
          </ac:spMkLst>
        </pc:spChg>
        <pc:spChg chg="mod">
          <ac:chgData name="Daniel Margetic (SECURITY)" userId="ee2278a4-4fec-4cd0-81f2-44424f444fea" providerId="ADAL" clId="{14CC6835-ADD7-4780-AD6C-A7F04BC7050D}" dt="2023-11-10T23:16:00.905" v="270" actId="20577"/>
          <ac:spMkLst>
            <pc:docMk/>
            <pc:sldMk cId="4042739985" sldId="2142532395"/>
            <ac:spMk id="13" creationId="{DEACA864-3795-4B65-93F0-66CF1A79BB5F}"/>
          </ac:spMkLst>
        </pc:spChg>
        <pc:spChg chg="mod">
          <ac:chgData name="Daniel Margetic (SECURITY)" userId="ee2278a4-4fec-4cd0-81f2-44424f444fea" providerId="ADAL" clId="{14CC6835-ADD7-4780-AD6C-A7F04BC7050D}" dt="2023-11-10T23:16:00.400" v="220" actId="20577"/>
          <ac:spMkLst>
            <pc:docMk/>
            <pc:sldMk cId="4042739985" sldId="2142532395"/>
            <ac:spMk id="16" creationId="{8FAEC4C6-4999-49FA-9A20-D5286ACF228D}"/>
          </ac:spMkLst>
        </pc:spChg>
        <pc:spChg chg="mod">
          <ac:chgData name="Daniel Margetic (SECURITY)" userId="ee2278a4-4fec-4cd0-81f2-44424f444fea" providerId="ADAL" clId="{14CC6835-ADD7-4780-AD6C-A7F04BC7050D}" dt="2023-11-10T23:16:00.407" v="221" actId="20577"/>
          <ac:spMkLst>
            <pc:docMk/>
            <pc:sldMk cId="4042739985" sldId="2142532395"/>
            <ac:spMk id="18" creationId="{534C3077-CDBF-4AF7-9BDC-213801286609}"/>
          </ac:spMkLst>
        </pc:spChg>
        <pc:spChg chg="mod">
          <ac:chgData name="Daniel Margetic (SECURITY)" userId="ee2278a4-4fec-4cd0-81f2-44424f444fea" providerId="ADAL" clId="{14CC6835-ADD7-4780-AD6C-A7F04BC7050D}" dt="2023-11-10T23:16:00.454" v="227" actId="20577"/>
          <ac:spMkLst>
            <pc:docMk/>
            <pc:sldMk cId="4042739985" sldId="2142532395"/>
            <ac:spMk id="22" creationId="{26EC3D75-A7AA-419E-954A-541DBD940CE3}"/>
          </ac:spMkLst>
        </pc:spChg>
        <pc:spChg chg="mod">
          <ac:chgData name="Daniel Margetic (SECURITY)" userId="ee2278a4-4fec-4cd0-81f2-44424f444fea" providerId="ADAL" clId="{14CC6835-ADD7-4780-AD6C-A7F04BC7050D}" dt="2023-11-10T23:16:00.460" v="228" actId="20577"/>
          <ac:spMkLst>
            <pc:docMk/>
            <pc:sldMk cId="4042739985" sldId="2142532395"/>
            <ac:spMk id="25" creationId="{92D996AE-5E09-476E-81FB-22FA58980C80}"/>
          </ac:spMkLst>
        </pc:spChg>
        <pc:spChg chg="mod">
          <ac:chgData name="Daniel Margetic (SECURITY)" userId="ee2278a4-4fec-4cd0-81f2-44424f444fea" providerId="ADAL" clId="{14CC6835-ADD7-4780-AD6C-A7F04BC7050D}" dt="2023-11-10T23:16:00.476" v="234" actId="20577"/>
          <ac:spMkLst>
            <pc:docMk/>
            <pc:sldMk cId="4042739985" sldId="2142532395"/>
            <ac:spMk id="41" creationId="{5F718C7C-8E6C-4F1F-880F-BE556A2A4FA1}"/>
          </ac:spMkLst>
        </pc:spChg>
        <pc:spChg chg="mod">
          <ac:chgData name="Daniel Margetic (SECURITY)" userId="ee2278a4-4fec-4cd0-81f2-44424f444fea" providerId="ADAL" clId="{14CC6835-ADD7-4780-AD6C-A7F04BC7050D}" dt="2023-11-10T23:16:00.494" v="235" actId="20577"/>
          <ac:spMkLst>
            <pc:docMk/>
            <pc:sldMk cId="4042739985" sldId="2142532395"/>
            <ac:spMk id="43" creationId="{9A0E3318-F6C4-42EA-8925-F6A87532565D}"/>
          </ac:spMkLst>
        </pc:spChg>
        <pc:spChg chg="mod">
          <ac:chgData name="Daniel Margetic (SECURITY)" userId="ee2278a4-4fec-4cd0-81f2-44424f444fea" providerId="ADAL" clId="{14CC6835-ADD7-4780-AD6C-A7F04BC7050D}" dt="2023-11-10T23:16:00.623" v="241" actId="20577"/>
          <ac:spMkLst>
            <pc:docMk/>
            <pc:sldMk cId="4042739985" sldId="2142532395"/>
            <ac:spMk id="47" creationId="{97A63E6B-1073-45D8-81B7-6FB833A473A3}"/>
          </ac:spMkLst>
        </pc:spChg>
        <pc:spChg chg="mod">
          <ac:chgData name="Daniel Margetic (SECURITY)" userId="ee2278a4-4fec-4cd0-81f2-44424f444fea" providerId="ADAL" clId="{14CC6835-ADD7-4780-AD6C-A7F04BC7050D}" dt="2023-11-10T23:16:00.683" v="242" actId="20577"/>
          <ac:spMkLst>
            <pc:docMk/>
            <pc:sldMk cId="4042739985" sldId="2142532395"/>
            <ac:spMk id="49" creationId="{D8B9A33B-ADD7-4791-8FF2-6D7E50EF2C36}"/>
          </ac:spMkLst>
        </pc:spChg>
        <pc:spChg chg="mod">
          <ac:chgData name="Daniel Margetic (SECURITY)" userId="ee2278a4-4fec-4cd0-81f2-44424f444fea" providerId="ADAL" clId="{14CC6835-ADD7-4780-AD6C-A7F04BC7050D}" dt="2023-11-10T23:16:00.745" v="248" actId="20577"/>
          <ac:spMkLst>
            <pc:docMk/>
            <pc:sldMk cId="4042739985" sldId="2142532395"/>
            <ac:spMk id="53" creationId="{DE4F2781-57BF-400E-9776-D0CB596ECA76}"/>
          </ac:spMkLst>
        </pc:spChg>
        <pc:spChg chg="mod">
          <ac:chgData name="Daniel Margetic (SECURITY)" userId="ee2278a4-4fec-4cd0-81f2-44424f444fea" providerId="ADAL" clId="{14CC6835-ADD7-4780-AD6C-A7F04BC7050D}" dt="2023-11-10T23:16:00.751" v="249" actId="20577"/>
          <ac:spMkLst>
            <pc:docMk/>
            <pc:sldMk cId="4042739985" sldId="2142532395"/>
            <ac:spMk id="55" creationId="{89E44410-8F83-483F-AF65-068A8FA9E76C}"/>
          </ac:spMkLst>
        </pc:spChg>
        <pc:spChg chg="mod">
          <ac:chgData name="Daniel Margetic (SECURITY)" userId="ee2278a4-4fec-4cd0-81f2-44424f444fea" providerId="ADAL" clId="{14CC6835-ADD7-4780-AD6C-A7F04BC7050D}" dt="2023-11-10T23:16:00.785" v="255" actId="20577"/>
          <ac:spMkLst>
            <pc:docMk/>
            <pc:sldMk cId="4042739985" sldId="2142532395"/>
            <ac:spMk id="59" creationId="{91C29F1C-4489-4EBD-A4B7-A32D7A563807}"/>
          </ac:spMkLst>
        </pc:spChg>
        <pc:spChg chg="mod">
          <ac:chgData name="Daniel Margetic (SECURITY)" userId="ee2278a4-4fec-4cd0-81f2-44424f444fea" providerId="ADAL" clId="{14CC6835-ADD7-4780-AD6C-A7F04BC7050D}" dt="2023-11-10T23:16:00.799" v="256" actId="20577"/>
          <ac:spMkLst>
            <pc:docMk/>
            <pc:sldMk cId="4042739985" sldId="2142532395"/>
            <ac:spMk id="61" creationId="{89C2434E-16C4-48B5-AA76-0F387E7C12B5}"/>
          </ac:spMkLst>
        </pc:spChg>
        <pc:picChg chg="add mod">
          <ac:chgData name="Daniel Margetic (SECURITY)" userId="ee2278a4-4fec-4cd0-81f2-44424f444fea" providerId="ADAL" clId="{14CC6835-ADD7-4780-AD6C-A7F04BC7050D}" dt="2023-11-10T23:16:00.445" v="226"/>
          <ac:picMkLst>
            <pc:docMk/>
            <pc:sldMk cId="4042739985" sldId="2142532395"/>
            <ac:picMk id="6" creationId="{11B91232-33E3-16F0-117E-B2496DA481F0}"/>
          </ac:picMkLst>
        </pc:picChg>
        <pc:picChg chg="add mod">
          <ac:chgData name="Daniel Margetic (SECURITY)" userId="ee2278a4-4fec-4cd0-81f2-44424f444fea" providerId="ADAL" clId="{14CC6835-ADD7-4780-AD6C-A7F04BC7050D}" dt="2023-11-10T23:16:00.471" v="233"/>
          <ac:picMkLst>
            <pc:docMk/>
            <pc:sldMk cId="4042739985" sldId="2142532395"/>
            <ac:picMk id="24" creationId="{E2386FEF-88F6-2622-24BE-92665B7CF3F7}"/>
          </ac:picMkLst>
        </pc:picChg>
        <pc:picChg chg="add mod">
          <ac:chgData name="Daniel Margetic (SECURITY)" userId="ee2278a4-4fec-4cd0-81f2-44424f444fea" providerId="ADAL" clId="{14CC6835-ADD7-4780-AD6C-A7F04BC7050D}" dt="2023-11-10T23:16:00.541" v="240"/>
          <ac:picMkLst>
            <pc:docMk/>
            <pc:sldMk cId="4042739985" sldId="2142532395"/>
            <ac:picMk id="29" creationId="{62FADA41-5390-78A0-E2EE-8DB6DD9BFF39}"/>
          </ac:picMkLst>
        </pc:picChg>
        <pc:picChg chg="add mod">
          <ac:chgData name="Daniel Margetic (SECURITY)" userId="ee2278a4-4fec-4cd0-81f2-44424f444fea" providerId="ADAL" clId="{14CC6835-ADD7-4780-AD6C-A7F04BC7050D}" dt="2023-11-10T23:16:00.735" v="247"/>
          <ac:picMkLst>
            <pc:docMk/>
            <pc:sldMk cId="4042739985" sldId="2142532395"/>
            <ac:picMk id="31" creationId="{A43818FF-2DA7-5E88-A2E1-DE649C64B0DB}"/>
          </ac:picMkLst>
        </pc:picChg>
        <pc:picChg chg="add mod">
          <ac:chgData name="Daniel Margetic (SECURITY)" userId="ee2278a4-4fec-4cd0-81f2-44424f444fea" providerId="ADAL" clId="{14CC6835-ADD7-4780-AD6C-A7F04BC7050D}" dt="2023-11-10T23:16:00.768" v="254"/>
          <ac:picMkLst>
            <pc:docMk/>
            <pc:sldMk cId="4042739985" sldId="2142532395"/>
            <ac:picMk id="32" creationId="{4719400E-240B-E3FA-EC66-7AD8B6D12155}"/>
          </ac:picMkLst>
        </pc:picChg>
        <pc:picChg chg="add mod">
          <ac:chgData name="Daniel Margetic (SECURITY)" userId="ee2278a4-4fec-4cd0-81f2-44424f444fea" providerId="ADAL" clId="{14CC6835-ADD7-4780-AD6C-A7F04BC7050D}" dt="2023-11-10T23:16:00.815" v="261"/>
          <ac:picMkLst>
            <pc:docMk/>
            <pc:sldMk cId="4042739985" sldId="2142532395"/>
            <ac:picMk id="34" creationId="{366EC8E0-6D8D-8C4C-3A06-8F4003CD03A2}"/>
          </ac:picMkLst>
        </pc:picChg>
        <pc:picChg chg="add mod">
          <ac:chgData name="Daniel Margetic (SECURITY)" userId="ee2278a4-4fec-4cd0-81f2-44424f444fea" providerId="ADAL" clId="{14CC6835-ADD7-4780-AD6C-A7F04BC7050D}" dt="2023-11-10T23:16:00.889" v="268"/>
          <ac:picMkLst>
            <pc:docMk/>
            <pc:sldMk cId="4042739985" sldId="2142532395"/>
            <ac:picMk id="35" creationId="{A1D48A48-4B2B-A26D-173B-1D6017A08223}"/>
          </ac:picMkLst>
        </pc:picChg>
        <pc:picChg chg="add mod">
          <ac:chgData name="Daniel Margetic (SECURITY)" userId="ee2278a4-4fec-4cd0-81f2-44424f444fea" providerId="ADAL" clId="{14CC6835-ADD7-4780-AD6C-A7F04BC7050D}" dt="2023-11-10T23:16:00.921" v="275"/>
          <ac:picMkLst>
            <pc:docMk/>
            <pc:sldMk cId="4042739985" sldId="2142532395"/>
            <ac:picMk id="36" creationId="{19584234-4D22-55B5-B10D-4DDEB0C2F68C}"/>
          </ac:picMkLst>
        </pc:picChg>
        <pc:cxnChg chg="mod">
          <ac:chgData name="Daniel Margetic (SECURITY)" userId="ee2278a4-4fec-4cd0-81f2-44424f444fea" providerId="ADAL" clId="{14CC6835-ADD7-4780-AD6C-A7F04BC7050D}" dt="2023-11-10T23:16:00.375" v="219"/>
          <ac:cxnSpMkLst>
            <pc:docMk/>
            <pc:sldMk cId="4042739985"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3:15:28.750" v="1947" actId="47"/>
        <pc:sldMkLst>
          <pc:docMk/>
          <pc:sldMk cId="4043520574" sldId="2142532395"/>
        </pc:sldMkLst>
        <pc:spChg chg="mod">
          <ac:chgData name="Daniel Margetic (SECURITY)" userId="ee2278a4-4fec-4cd0-81f2-44424f444fea" providerId="ADAL" clId="{14CC6835-ADD7-4780-AD6C-A7F04BC7050D}" dt="2023-11-16T13:07:22.732" v="1909" actId="20577"/>
          <ac:spMkLst>
            <pc:docMk/>
            <pc:sldMk cId="4043520574" sldId="2142532395"/>
            <ac:spMk id="3" creationId="{02A2312C-B6C0-45C8-BA07-32B020802FF8}"/>
          </ac:spMkLst>
        </pc:spChg>
        <pc:spChg chg="mod">
          <ac:chgData name="Daniel Margetic (SECURITY)" userId="ee2278a4-4fec-4cd0-81f2-44424f444fea" providerId="ADAL" clId="{14CC6835-ADD7-4780-AD6C-A7F04BC7050D}" dt="2023-11-16T13:07:22.760" v="1910" actId="20577"/>
          <ac:spMkLst>
            <pc:docMk/>
            <pc:sldMk cId="4043520574" sldId="2142532395"/>
            <ac:spMk id="5" creationId="{449B3142-8E14-463C-9568-B853FC4E00D8}"/>
          </ac:spMkLst>
        </pc:spChg>
        <pc:spChg chg="mod">
          <ac:chgData name="Daniel Margetic (SECURITY)" userId="ee2278a4-4fec-4cd0-81f2-44424f444fea" providerId="ADAL" clId="{14CC6835-ADD7-4780-AD6C-A7F04BC7050D}" dt="2023-11-16T13:06:57.994" v="1863" actId="20577"/>
          <ac:spMkLst>
            <pc:docMk/>
            <pc:sldMk cId="4043520574" sldId="2142532395"/>
            <ac:spMk id="8" creationId="{3E3E86A1-51F0-4ACE-9110-65C339009DC5}"/>
          </ac:spMkLst>
        </pc:spChg>
        <pc:spChg chg="mod">
          <ac:chgData name="Daniel Margetic (SECURITY)" userId="ee2278a4-4fec-4cd0-81f2-44424f444fea" providerId="ADAL" clId="{14CC6835-ADD7-4780-AD6C-A7F04BC7050D}" dt="2023-11-16T13:06:57.999" v="1864" actId="20577"/>
          <ac:spMkLst>
            <pc:docMk/>
            <pc:sldMk cId="4043520574" sldId="2142532395"/>
            <ac:spMk id="9" creationId="{03055892-809B-4369-8DC3-837607F92822}"/>
          </ac:spMkLst>
        </pc:spChg>
        <pc:spChg chg="mod">
          <ac:chgData name="Daniel Margetic (SECURITY)" userId="ee2278a4-4fec-4cd0-81f2-44424f444fea" providerId="ADAL" clId="{14CC6835-ADD7-4780-AD6C-A7F04BC7050D}" dt="2023-11-16T13:07:23.684" v="1916" actId="20577"/>
          <ac:spMkLst>
            <pc:docMk/>
            <pc:sldMk cId="4043520574" sldId="2142532395"/>
            <ac:spMk id="12" creationId="{BF878C93-8775-4329-AC41-FB6E5F1F9E5D}"/>
          </ac:spMkLst>
        </pc:spChg>
        <pc:spChg chg="mod">
          <ac:chgData name="Daniel Margetic (SECURITY)" userId="ee2278a4-4fec-4cd0-81f2-44424f444fea" providerId="ADAL" clId="{14CC6835-ADD7-4780-AD6C-A7F04BC7050D}" dt="2023-11-16T13:07:23.709" v="1917" actId="20577"/>
          <ac:spMkLst>
            <pc:docMk/>
            <pc:sldMk cId="4043520574" sldId="2142532395"/>
            <ac:spMk id="13" creationId="{DEACA864-3795-4B65-93F0-66CF1A79BB5F}"/>
          </ac:spMkLst>
        </pc:spChg>
        <pc:spChg chg="mod">
          <ac:chgData name="Daniel Margetic (SECURITY)" userId="ee2278a4-4fec-4cd0-81f2-44424f444fea" providerId="ADAL" clId="{14CC6835-ADD7-4780-AD6C-A7F04BC7050D}" dt="2023-11-16T13:06:58.029" v="1867" actId="20577"/>
          <ac:spMkLst>
            <pc:docMk/>
            <pc:sldMk cId="4043520574" sldId="2142532395"/>
            <ac:spMk id="16" creationId="{8FAEC4C6-4999-49FA-9A20-D5286ACF228D}"/>
          </ac:spMkLst>
        </pc:spChg>
        <pc:spChg chg="mod">
          <ac:chgData name="Daniel Margetic (SECURITY)" userId="ee2278a4-4fec-4cd0-81f2-44424f444fea" providerId="ADAL" clId="{14CC6835-ADD7-4780-AD6C-A7F04BC7050D}" dt="2023-11-16T13:06:58.034" v="1868" actId="20577"/>
          <ac:spMkLst>
            <pc:docMk/>
            <pc:sldMk cId="4043520574" sldId="2142532395"/>
            <ac:spMk id="18" creationId="{534C3077-CDBF-4AF7-9BDC-213801286609}"/>
          </ac:spMkLst>
        </pc:spChg>
        <pc:spChg chg="mod">
          <ac:chgData name="Daniel Margetic (SECURITY)" userId="ee2278a4-4fec-4cd0-81f2-44424f444fea" providerId="ADAL" clId="{14CC6835-ADD7-4780-AD6C-A7F04BC7050D}" dt="2023-11-16T13:07:01.780" v="1874" actId="20577"/>
          <ac:spMkLst>
            <pc:docMk/>
            <pc:sldMk cId="4043520574" sldId="2142532395"/>
            <ac:spMk id="22" creationId="{26EC3D75-A7AA-419E-954A-541DBD940CE3}"/>
          </ac:spMkLst>
        </pc:spChg>
        <pc:spChg chg="mod">
          <ac:chgData name="Daniel Margetic (SECURITY)" userId="ee2278a4-4fec-4cd0-81f2-44424f444fea" providerId="ADAL" clId="{14CC6835-ADD7-4780-AD6C-A7F04BC7050D}" dt="2023-11-16T13:07:01.807" v="1875" actId="20577"/>
          <ac:spMkLst>
            <pc:docMk/>
            <pc:sldMk cId="4043520574" sldId="2142532395"/>
            <ac:spMk id="25" creationId="{92D996AE-5E09-476E-81FB-22FA58980C80}"/>
          </ac:spMkLst>
        </pc:spChg>
        <pc:spChg chg="mod">
          <ac:chgData name="Daniel Margetic (SECURITY)" userId="ee2278a4-4fec-4cd0-81f2-44424f444fea" providerId="ADAL" clId="{14CC6835-ADD7-4780-AD6C-A7F04BC7050D}" dt="2023-11-16T13:07:04.548" v="1881" actId="20577"/>
          <ac:spMkLst>
            <pc:docMk/>
            <pc:sldMk cId="4043520574" sldId="2142532395"/>
            <ac:spMk id="41" creationId="{5F718C7C-8E6C-4F1F-880F-BE556A2A4FA1}"/>
          </ac:spMkLst>
        </pc:spChg>
        <pc:spChg chg="mod">
          <ac:chgData name="Daniel Margetic (SECURITY)" userId="ee2278a4-4fec-4cd0-81f2-44424f444fea" providerId="ADAL" clId="{14CC6835-ADD7-4780-AD6C-A7F04BC7050D}" dt="2023-11-16T13:07:04.573" v="1882" actId="20577"/>
          <ac:spMkLst>
            <pc:docMk/>
            <pc:sldMk cId="4043520574" sldId="2142532395"/>
            <ac:spMk id="43" creationId="{9A0E3318-F6C4-42EA-8925-F6A87532565D}"/>
          </ac:spMkLst>
        </pc:spChg>
        <pc:spChg chg="mod">
          <ac:chgData name="Daniel Margetic (SECURITY)" userId="ee2278a4-4fec-4cd0-81f2-44424f444fea" providerId="ADAL" clId="{14CC6835-ADD7-4780-AD6C-A7F04BC7050D}" dt="2023-11-16T13:07:19.451" v="1888" actId="20577"/>
          <ac:spMkLst>
            <pc:docMk/>
            <pc:sldMk cId="4043520574" sldId="2142532395"/>
            <ac:spMk id="47" creationId="{97A63E6B-1073-45D8-81B7-6FB833A473A3}"/>
          </ac:spMkLst>
        </pc:spChg>
        <pc:spChg chg="mod">
          <ac:chgData name="Daniel Margetic (SECURITY)" userId="ee2278a4-4fec-4cd0-81f2-44424f444fea" providerId="ADAL" clId="{14CC6835-ADD7-4780-AD6C-A7F04BC7050D}" dt="2023-11-16T13:07:19.477" v="1889" actId="20577"/>
          <ac:spMkLst>
            <pc:docMk/>
            <pc:sldMk cId="4043520574" sldId="2142532395"/>
            <ac:spMk id="49" creationId="{D8B9A33B-ADD7-4791-8FF2-6D7E50EF2C36}"/>
          </ac:spMkLst>
        </pc:spChg>
        <pc:spChg chg="mod">
          <ac:chgData name="Daniel Margetic (SECURITY)" userId="ee2278a4-4fec-4cd0-81f2-44424f444fea" providerId="ADAL" clId="{14CC6835-ADD7-4780-AD6C-A7F04BC7050D}" dt="2023-11-16T13:07:20.671" v="1895" actId="20577"/>
          <ac:spMkLst>
            <pc:docMk/>
            <pc:sldMk cId="4043520574" sldId="2142532395"/>
            <ac:spMk id="53" creationId="{DE4F2781-57BF-400E-9776-D0CB596ECA76}"/>
          </ac:spMkLst>
        </pc:spChg>
        <pc:spChg chg="mod">
          <ac:chgData name="Daniel Margetic (SECURITY)" userId="ee2278a4-4fec-4cd0-81f2-44424f444fea" providerId="ADAL" clId="{14CC6835-ADD7-4780-AD6C-A7F04BC7050D}" dt="2023-11-16T13:07:20.697" v="1896" actId="20577"/>
          <ac:spMkLst>
            <pc:docMk/>
            <pc:sldMk cId="4043520574" sldId="2142532395"/>
            <ac:spMk id="55" creationId="{89E44410-8F83-483F-AF65-068A8FA9E76C}"/>
          </ac:spMkLst>
        </pc:spChg>
        <pc:spChg chg="mod">
          <ac:chgData name="Daniel Margetic (SECURITY)" userId="ee2278a4-4fec-4cd0-81f2-44424f444fea" providerId="ADAL" clId="{14CC6835-ADD7-4780-AD6C-A7F04BC7050D}" dt="2023-11-16T13:07:31.647" v="1923" actId="20577"/>
          <ac:spMkLst>
            <pc:docMk/>
            <pc:sldMk cId="4043520574" sldId="2142532395"/>
            <ac:spMk id="58" creationId="{68111BEC-B35B-A65C-5898-A3D5E3D8520B}"/>
          </ac:spMkLst>
        </pc:spChg>
        <pc:spChg chg="mod">
          <ac:chgData name="Daniel Margetic (SECURITY)" userId="ee2278a4-4fec-4cd0-81f2-44424f444fea" providerId="ADAL" clId="{14CC6835-ADD7-4780-AD6C-A7F04BC7050D}" dt="2023-11-16T13:07:21.743" v="1902" actId="20577"/>
          <ac:spMkLst>
            <pc:docMk/>
            <pc:sldMk cId="4043520574" sldId="2142532395"/>
            <ac:spMk id="59" creationId="{91C29F1C-4489-4EBD-A4B7-A32D7A563807}"/>
          </ac:spMkLst>
        </pc:spChg>
        <pc:spChg chg="mod">
          <ac:chgData name="Daniel Margetic (SECURITY)" userId="ee2278a4-4fec-4cd0-81f2-44424f444fea" providerId="ADAL" clId="{14CC6835-ADD7-4780-AD6C-A7F04BC7050D}" dt="2023-11-16T13:07:31.673" v="1924" actId="20577"/>
          <ac:spMkLst>
            <pc:docMk/>
            <pc:sldMk cId="4043520574" sldId="2142532395"/>
            <ac:spMk id="60" creationId="{AD2213D7-B94F-85E9-34DC-C57FCA787D02}"/>
          </ac:spMkLst>
        </pc:spChg>
        <pc:spChg chg="mod">
          <ac:chgData name="Daniel Margetic (SECURITY)" userId="ee2278a4-4fec-4cd0-81f2-44424f444fea" providerId="ADAL" clId="{14CC6835-ADD7-4780-AD6C-A7F04BC7050D}" dt="2023-11-16T13:07:21.770" v="1903" actId="20577"/>
          <ac:spMkLst>
            <pc:docMk/>
            <pc:sldMk cId="4043520574" sldId="2142532395"/>
            <ac:spMk id="61" creationId="{89C2434E-16C4-48B5-AA76-0F387E7C12B5}"/>
          </ac:spMkLst>
        </pc:spChg>
        <pc:spChg chg="mod">
          <ac:chgData name="Daniel Margetic (SECURITY)" userId="ee2278a4-4fec-4cd0-81f2-44424f444fea" providerId="ADAL" clId="{14CC6835-ADD7-4780-AD6C-A7F04BC7050D}" dt="2023-11-16T13:07:42.352" v="1930" actId="20577"/>
          <ac:spMkLst>
            <pc:docMk/>
            <pc:sldMk cId="4043520574" sldId="2142532395"/>
            <ac:spMk id="64" creationId="{DD0AFA56-5396-E59F-56A8-476BAD71892C}"/>
          </ac:spMkLst>
        </pc:spChg>
        <pc:spChg chg="mod">
          <ac:chgData name="Daniel Margetic (SECURITY)" userId="ee2278a4-4fec-4cd0-81f2-44424f444fea" providerId="ADAL" clId="{14CC6835-ADD7-4780-AD6C-A7F04BC7050D}" dt="2023-11-16T13:07:42.379" v="1931" actId="20577"/>
          <ac:spMkLst>
            <pc:docMk/>
            <pc:sldMk cId="4043520574" sldId="2142532395"/>
            <ac:spMk id="65" creationId="{57679DB3-1ACE-3CDC-FB7F-4A9B2B012A4C}"/>
          </ac:spMkLst>
        </pc:spChg>
        <pc:spChg chg="mod">
          <ac:chgData name="Daniel Margetic (SECURITY)" userId="ee2278a4-4fec-4cd0-81f2-44424f444fea" providerId="ADAL" clId="{14CC6835-ADD7-4780-AD6C-A7F04BC7050D}" dt="2023-11-16T13:07:44.286" v="1937" actId="20577"/>
          <ac:spMkLst>
            <pc:docMk/>
            <pc:sldMk cId="4043520574" sldId="2142532395"/>
            <ac:spMk id="67" creationId="{87C4D700-84E5-08CD-9720-B3E1FFC96596}"/>
          </ac:spMkLst>
        </pc:spChg>
        <pc:spChg chg="mod">
          <ac:chgData name="Daniel Margetic (SECURITY)" userId="ee2278a4-4fec-4cd0-81f2-44424f444fea" providerId="ADAL" clId="{14CC6835-ADD7-4780-AD6C-A7F04BC7050D}" dt="2023-11-16T13:07:44.311" v="1938" actId="20577"/>
          <ac:spMkLst>
            <pc:docMk/>
            <pc:sldMk cId="4043520574" sldId="2142532395"/>
            <ac:spMk id="68" creationId="{2F01B3AC-955E-1018-BB33-DA4C0C24C36D}"/>
          </ac:spMkLst>
        </pc:spChg>
        <pc:picChg chg="add mod">
          <ac:chgData name="Daniel Margetic (SECURITY)" userId="ee2278a4-4fec-4cd0-81f2-44424f444fea" providerId="ADAL" clId="{14CC6835-ADD7-4780-AD6C-A7F04BC7050D}" dt="2023-11-16T13:06:58.048" v="1873"/>
          <ac:picMkLst>
            <pc:docMk/>
            <pc:sldMk cId="4043520574" sldId="2142532395"/>
            <ac:picMk id="32" creationId="{73BDC496-C963-284D-11F8-312D061A3446}"/>
          </ac:picMkLst>
        </pc:picChg>
        <pc:picChg chg="add mod">
          <ac:chgData name="Daniel Margetic (SECURITY)" userId="ee2278a4-4fec-4cd0-81f2-44424f444fea" providerId="ADAL" clId="{14CC6835-ADD7-4780-AD6C-A7F04BC7050D}" dt="2023-11-16T13:07:01.817" v="1880"/>
          <ac:picMkLst>
            <pc:docMk/>
            <pc:sldMk cId="4043520574" sldId="2142532395"/>
            <ac:picMk id="34" creationId="{2E1760A3-09E5-6D61-B4B9-88EF0A3ADCC3}"/>
          </ac:picMkLst>
        </pc:picChg>
        <pc:picChg chg="add mod">
          <ac:chgData name="Daniel Margetic (SECURITY)" userId="ee2278a4-4fec-4cd0-81f2-44424f444fea" providerId="ADAL" clId="{14CC6835-ADD7-4780-AD6C-A7F04BC7050D}" dt="2023-11-16T13:07:04.584" v="1887"/>
          <ac:picMkLst>
            <pc:docMk/>
            <pc:sldMk cId="4043520574" sldId="2142532395"/>
            <ac:picMk id="35" creationId="{1969FEAF-14D1-80C2-7D7C-7B890D599316}"/>
          </ac:picMkLst>
        </pc:picChg>
        <pc:picChg chg="add mod">
          <ac:chgData name="Daniel Margetic (SECURITY)" userId="ee2278a4-4fec-4cd0-81f2-44424f444fea" providerId="ADAL" clId="{14CC6835-ADD7-4780-AD6C-A7F04BC7050D}" dt="2023-11-16T13:07:19.489" v="1894"/>
          <ac:picMkLst>
            <pc:docMk/>
            <pc:sldMk cId="4043520574" sldId="2142532395"/>
            <ac:picMk id="36" creationId="{D8EDEFF8-AD8D-B529-DFD1-F702EA440EE2}"/>
          </ac:picMkLst>
        </pc:picChg>
        <pc:picChg chg="add mod">
          <ac:chgData name="Daniel Margetic (SECURITY)" userId="ee2278a4-4fec-4cd0-81f2-44424f444fea" providerId="ADAL" clId="{14CC6835-ADD7-4780-AD6C-A7F04BC7050D}" dt="2023-11-16T13:07:20.708" v="1901"/>
          <ac:picMkLst>
            <pc:docMk/>
            <pc:sldMk cId="4043520574" sldId="2142532395"/>
            <ac:picMk id="37" creationId="{153ED300-CC0B-F789-4C31-2CB6EE2B64D2}"/>
          </ac:picMkLst>
        </pc:picChg>
        <pc:picChg chg="add mod">
          <ac:chgData name="Daniel Margetic (SECURITY)" userId="ee2278a4-4fec-4cd0-81f2-44424f444fea" providerId="ADAL" clId="{14CC6835-ADD7-4780-AD6C-A7F04BC7050D}" dt="2023-11-16T13:07:21.780" v="1908"/>
          <ac:picMkLst>
            <pc:docMk/>
            <pc:sldMk cId="4043520574" sldId="2142532395"/>
            <ac:picMk id="38" creationId="{806EA4F8-90F1-4C04-A025-4EDC6DEFFFB4}"/>
          </ac:picMkLst>
        </pc:picChg>
        <pc:picChg chg="add mod">
          <ac:chgData name="Daniel Margetic (SECURITY)" userId="ee2278a4-4fec-4cd0-81f2-44424f444fea" providerId="ADAL" clId="{14CC6835-ADD7-4780-AD6C-A7F04BC7050D}" dt="2023-11-16T13:07:22.772" v="1915"/>
          <ac:picMkLst>
            <pc:docMk/>
            <pc:sldMk cId="4043520574" sldId="2142532395"/>
            <ac:picMk id="39" creationId="{B0804BFE-F38F-EF69-7721-5E87C5613E9A}"/>
          </ac:picMkLst>
        </pc:picChg>
        <pc:picChg chg="add mod">
          <ac:chgData name="Daniel Margetic (SECURITY)" userId="ee2278a4-4fec-4cd0-81f2-44424f444fea" providerId="ADAL" clId="{14CC6835-ADD7-4780-AD6C-A7F04BC7050D}" dt="2023-11-16T13:07:23.719" v="1922"/>
          <ac:picMkLst>
            <pc:docMk/>
            <pc:sldMk cId="4043520574" sldId="2142532395"/>
            <ac:picMk id="40" creationId="{2F4478B4-45E6-2B34-D6CC-140614775919}"/>
          </ac:picMkLst>
        </pc:picChg>
        <pc:picChg chg="add mod">
          <ac:chgData name="Daniel Margetic (SECURITY)" userId="ee2278a4-4fec-4cd0-81f2-44424f444fea" providerId="ADAL" clId="{14CC6835-ADD7-4780-AD6C-A7F04BC7050D}" dt="2023-11-16T13:07:31.684" v="1929"/>
          <ac:picMkLst>
            <pc:docMk/>
            <pc:sldMk cId="4043520574" sldId="2142532395"/>
            <ac:picMk id="42" creationId="{BA82B3E3-02E5-DCAB-72AE-4441A61310BD}"/>
          </ac:picMkLst>
        </pc:picChg>
        <pc:picChg chg="add mod">
          <ac:chgData name="Daniel Margetic (SECURITY)" userId="ee2278a4-4fec-4cd0-81f2-44424f444fea" providerId="ADAL" clId="{14CC6835-ADD7-4780-AD6C-A7F04BC7050D}" dt="2023-11-16T13:07:42.390" v="1936"/>
          <ac:picMkLst>
            <pc:docMk/>
            <pc:sldMk cId="4043520574" sldId="2142532395"/>
            <ac:picMk id="44" creationId="{F36489ED-CF22-96CE-8493-FC8F317503E7}"/>
          </ac:picMkLst>
        </pc:picChg>
        <pc:picChg chg="add mod">
          <ac:chgData name="Daniel Margetic (SECURITY)" userId="ee2278a4-4fec-4cd0-81f2-44424f444fea" providerId="ADAL" clId="{14CC6835-ADD7-4780-AD6C-A7F04BC7050D}" dt="2023-11-16T13:07:44.322" v="1943"/>
          <ac:picMkLst>
            <pc:docMk/>
            <pc:sldMk cId="4043520574" sldId="2142532395"/>
            <ac:picMk id="46" creationId="{731A9A06-C5A2-80A5-3531-DCC2390CC27E}"/>
          </ac:picMkLst>
        </pc:picChg>
        <pc:cxnChg chg="mod">
          <ac:chgData name="Daniel Margetic (SECURITY)" userId="ee2278a4-4fec-4cd0-81f2-44424f444fea" providerId="ADAL" clId="{14CC6835-ADD7-4780-AD6C-A7F04BC7050D}" dt="2023-11-16T13:06:58.003" v="1866"/>
          <ac:cxnSpMkLst>
            <pc:docMk/>
            <pc:sldMk cId="4043520574"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0:51:22.806" v="1551" actId="47"/>
        <pc:sldMkLst>
          <pc:docMk/>
          <pc:sldMk cId="4276792447" sldId="2142532395"/>
        </pc:sldMkLst>
        <pc:spChg chg="mod">
          <ac:chgData name="Daniel Margetic (SECURITY)" userId="ee2278a4-4fec-4cd0-81f2-44424f444fea" providerId="ADAL" clId="{14CC6835-ADD7-4780-AD6C-A7F04BC7050D}" dt="2023-11-16T10:47:53.377" v="1537" actId="20577"/>
          <ac:spMkLst>
            <pc:docMk/>
            <pc:sldMk cId="4276792447" sldId="2142532395"/>
            <ac:spMk id="3" creationId="{02A2312C-B6C0-45C8-BA07-32B020802FF8}"/>
          </ac:spMkLst>
        </pc:spChg>
        <pc:spChg chg="mod">
          <ac:chgData name="Daniel Margetic (SECURITY)" userId="ee2278a4-4fec-4cd0-81f2-44424f444fea" providerId="ADAL" clId="{14CC6835-ADD7-4780-AD6C-A7F04BC7050D}" dt="2023-11-16T10:47:53.392" v="1538" actId="20577"/>
          <ac:spMkLst>
            <pc:docMk/>
            <pc:sldMk cId="4276792447" sldId="2142532395"/>
            <ac:spMk id="5" creationId="{449B3142-8E14-463C-9568-B853FC4E00D8}"/>
          </ac:spMkLst>
        </pc:spChg>
        <pc:spChg chg="mod">
          <ac:chgData name="Daniel Margetic (SECURITY)" userId="ee2278a4-4fec-4cd0-81f2-44424f444fea" providerId="ADAL" clId="{14CC6835-ADD7-4780-AD6C-A7F04BC7050D}" dt="2023-11-16T10:47:05.644" v="1491" actId="20577"/>
          <ac:spMkLst>
            <pc:docMk/>
            <pc:sldMk cId="4276792447" sldId="2142532395"/>
            <ac:spMk id="8" creationId="{3E3E86A1-51F0-4ACE-9110-65C339009DC5}"/>
          </ac:spMkLst>
        </pc:spChg>
        <pc:spChg chg="mod">
          <ac:chgData name="Daniel Margetic (SECURITY)" userId="ee2278a4-4fec-4cd0-81f2-44424f444fea" providerId="ADAL" clId="{14CC6835-ADD7-4780-AD6C-A7F04BC7050D}" dt="2023-11-16T10:47:05.651" v="1492" actId="20577"/>
          <ac:spMkLst>
            <pc:docMk/>
            <pc:sldMk cId="4276792447" sldId="2142532395"/>
            <ac:spMk id="9" creationId="{03055892-809B-4369-8DC3-837607F92822}"/>
          </ac:spMkLst>
        </pc:spChg>
        <pc:spChg chg="mod">
          <ac:chgData name="Daniel Margetic (SECURITY)" userId="ee2278a4-4fec-4cd0-81f2-44424f444fea" providerId="ADAL" clId="{14CC6835-ADD7-4780-AD6C-A7F04BC7050D}" dt="2023-11-16T10:47:55.935" v="1544" actId="20577"/>
          <ac:spMkLst>
            <pc:docMk/>
            <pc:sldMk cId="4276792447" sldId="2142532395"/>
            <ac:spMk id="12" creationId="{BF878C93-8775-4329-AC41-FB6E5F1F9E5D}"/>
          </ac:spMkLst>
        </pc:spChg>
        <pc:spChg chg="mod">
          <ac:chgData name="Daniel Margetic (SECURITY)" userId="ee2278a4-4fec-4cd0-81f2-44424f444fea" providerId="ADAL" clId="{14CC6835-ADD7-4780-AD6C-A7F04BC7050D}" dt="2023-11-16T10:47:55.949" v="1545" actId="20577"/>
          <ac:spMkLst>
            <pc:docMk/>
            <pc:sldMk cId="4276792447" sldId="2142532395"/>
            <ac:spMk id="13" creationId="{DEACA864-3795-4B65-93F0-66CF1A79BB5F}"/>
          </ac:spMkLst>
        </pc:spChg>
        <pc:spChg chg="mod">
          <ac:chgData name="Daniel Margetic (SECURITY)" userId="ee2278a4-4fec-4cd0-81f2-44424f444fea" providerId="ADAL" clId="{14CC6835-ADD7-4780-AD6C-A7F04BC7050D}" dt="2023-11-16T10:47:25.560" v="1495" actId="20577"/>
          <ac:spMkLst>
            <pc:docMk/>
            <pc:sldMk cId="4276792447" sldId="2142532395"/>
            <ac:spMk id="16" creationId="{8FAEC4C6-4999-49FA-9A20-D5286ACF228D}"/>
          </ac:spMkLst>
        </pc:spChg>
        <pc:spChg chg="mod">
          <ac:chgData name="Daniel Margetic (SECURITY)" userId="ee2278a4-4fec-4cd0-81f2-44424f444fea" providerId="ADAL" clId="{14CC6835-ADD7-4780-AD6C-A7F04BC7050D}" dt="2023-11-16T10:47:25.577" v="1496" actId="20577"/>
          <ac:spMkLst>
            <pc:docMk/>
            <pc:sldMk cId="4276792447" sldId="2142532395"/>
            <ac:spMk id="18" creationId="{534C3077-CDBF-4AF7-9BDC-213801286609}"/>
          </ac:spMkLst>
        </pc:spChg>
        <pc:spChg chg="mod">
          <ac:chgData name="Daniel Margetic (SECURITY)" userId="ee2278a4-4fec-4cd0-81f2-44424f444fea" providerId="ADAL" clId="{14CC6835-ADD7-4780-AD6C-A7F04BC7050D}" dt="2023-11-16T10:47:42.428" v="1502" actId="20577"/>
          <ac:spMkLst>
            <pc:docMk/>
            <pc:sldMk cId="4276792447" sldId="2142532395"/>
            <ac:spMk id="22" creationId="{26EC3D75-A7AA-419E-954A-541DBD940CE3}"/>
          </ac:spMkLst>
        </pc:spChg>
        <pc:spChg chg="mod">
          <ac:chgData name="Daniel Margetic (SECURITY)" userId="ee2278a4-4fec-4cd0-81f2-44424f444fea" providerId="ADAL" clId="{14CC6835-ADD7-4780-AD6C-A7F04BC7050D}" dt="2023-11-16T10:47:42.443" v="1503" actId="20577"/>
          <ac:spMkLst>
            <pc:docMk/>
            <pc:sldMk cId="4276792447" sldId="2142532395"/>
            <ac:spMk id="25" creationId="{92D996AE-5E09-476E-81FB-22FA58980C80}"/>
          </ac:spMkLst>
        </pc:spChg>
        <pc:spChg chg="mod">
          <ac:chgData name="Daniel Margetic (SECURITY)" userId="ee2278a4-4fec-4cd0-81f2-44424f444fea" providerId="ADAL" clId="{14CC6835-ADD7-4780-AD6C-A7F04BC7050D}" dt="2023-11-16T10:47:45.856" v="1509" actId="20577"/>
          <ac:spMkLst>
            <pc:docMk/>
            <pc:sldMk cId="4276792447" sldId="2142532395"/>
            <ac:spMk id="41" creationId="{5F718C7C-8E6C-4F1F-880F-BE556A2A4FA1}"/>
          </ac:spMkLst>
        </pc:spChg>
        <pc:spChg chg="mod">
          <ac:chgData name="Daniel Margetic (SECURITY)" userId="ee2278a4-4fec-4cd0-81f2-44424f444fea" providerId="ADAL" clId="{14CC6835-ADD7-4780-AD6C-A7F04BC7050D}" dt="2023-11-16T10:47:45.870" v="1510" actId="20577"/>
          <ac:spMkLst>
            <pc:docMk/>
            <pc:sldMk cId="4276792447" sldId="2142532395"/>
            <ac:spMk id="43" creationId="{9A0E3318-F6C4-42EA-8925-F6A87532565D}"/>
          </ac:spMkLst>
        </pc:spChg>
        <pc:spChg chg="mod">
          <ac:chgData name="Daniel Margetic (SECURITY)" userId="ee2278a4-4fec-4cd0-81f2-44424f444fea" providerId="ADAL" clId="{14CC6835-ADD7-4780-AD6C-A7F04BC7050D}" dt="2023-11-16T10:47:48.436" v="1516" actId="20577"/>
          <ac:spMkLst>
            <pc:docMk/>
            <pc:sldMk cId="4276792447" sldId="2142532395"/>
            <ac:spMk id="47" creationId="{97A63E6B-1073-45D8-81B7-6FB833A473A3}"/>
          </ac:spMkLst>
        </pc:spChg>
        <pc:spChg chg="mod">
          <ac:chgData name="Daniel Margetic (SECURITY)" userId="ee2278a4-4fec-4cd0-81f2-44424f444fea" providerId="ADAL" clId="{14CC6835-ADD7-4780-AD6C-A7F04BC7050D}" dt="2023-11-16T10:47:48.452" v="1517" actId="20577"/>
          <ac:spMkLst>
            <pc:docMk/>
            <pc:sldMk cId="4276792447" sldId="2142532395"/>
            <ac:spMk id="49" creationId="{D8B9A33B-ADD7-4791-8FF2-6D7E50EF2C36}"/>
          </ac:spMkLst>
        </pc:spChg>
        <pc:spChg chg="mod">
          <ac:chgData name="Daniel Margetic (SECURITY)" userId="ee2278a4-4fec-4cd0-81f2-44424f444fea" providerId="ADAL" clId="{14CC6835-ADD7-4780-AD6C-A7F04BC7050D}" dt="2023-11-16T10:47:50.170" v="1523" actId="20577"/>
          <ac:spMkLst>
            <pc:docMk/>
            <pc:sldMk cId="4276792447" sldId="2142532395"/>
            <ac:spMk id="53" creationId="{DE4F2781-57BF-400E-9776-D0CB596ECA76}"/>
          </ac:spMkLst>
        </pc:spChg>
        <pc:spChg chg="mod">
          <ac:chgData name="Daniel Margetic (SECURITY)" userId="ee2278a4-4fec-4cd0-81f2-44424f444fea" providerId="ADAL" clId="{14CC6835-ADD7-4780-AD6C-A7F04BC7050D}" dt="2023-11-16T10:47:50.187" v="1524" actId="20577"/>
          <ac:spMkLst>
            <pc:docMk/>
            <pc:sldMk cId="4276792447" sldId="2142532395"/>
            <ac:spMk id="55" creationId="{89E44410-8F83-483F-AF65-068A8FA9E76C}"/>
          </ac:spMkLst>
        </pc:spChg>
        <pc:spChg chg="mod">
          <ac:chgData name="Daniel Margetic (SECURITY)" userId="ee2278a4-4fec-4cd0-81f2-44424f444fea" providerId="ADAL" clId="{14CC6835-ADD7-4780-AD6C-A7F04BC7050D}" dt="2023-11-16T10:47:51.726" v="1530" actId="20577"/>
          <ac:spMkLst>
            <pc:docMk/>
            <pc:sldMk cId="4276792447" sldId="2142532395"/>
            <ac:spMk id="59" creationId="{91C29F1C-4489-4EBD-A4B7-A32D7A563807}"/>
          </ac:spMkLst>
        </pc:spChg>
        <pc:spChg chg="mod">
          <ac:chgData name="Daniel Margetic (SECURITY)" userId="ee2278a4-4fec-4cd0-81f2-44424f444fea" providerId="ADAL" clId="{14CC6835-ADD7-4780-AD6C-A7F04BC7050D}" dt="2023-11-16T10:47:51.741" v="1531" actId="20577"/>
          <ac:spMkLst>
            <pc:docMk/>
            <pc:sldMk cId="4276792447" sldId="2142532395"/>
            <ac:spMk id="61" creationId="{89C2434E-16C4-48B5-AA76-0F387E7C12B5}"/>
          </ac:spMkLst>
        </pc:spChg>
        <pc:picChg chg="add mod">
          <ac:chgData name="Daniel Margetic (SECURITY)" userId="ee2278a4-4fec-4cd0-81f2-44424f444fea" providerId="ADAL" clId="{14CC6835-ADD7-4780-AD6C-A7F04BC7050D}" dt="2023-11-16T10:47:25.591" v="1501"/>
          <ac:picMkLst>
            <pc:docMk/>
            <pc:sldMk cId="4276792447" sldId="2142532395"/>
            <ac:picMk id="32" creationId="{5598917D-242D-4D76-4787-9F8B62356C5C}"/>
          </ac:picMkLst>
        </pc:picChg>
        <pc:picChg chg="add mod">
          <ac:chgData name="Daniel Margetic (SECURITY)" userId="ee2278a4-4fec-4cd0-81f2-44424f444fea" providerId="ADAL" clId="{14CC6835-ADD7-4780-AD6C-A7F04BC7050D}" dt="2023-11-16T10:47:42.455" v="1508"/>
          <ac:picMkLst>
            <pc:docMk/>
            <pc:sldMk cId="4276792447" sldId="2142532395"/>
            <ac:picMk id="34" creationId="{6B8F4E59-361C-691C-CB1F-406B85B736E2}"/>
          </ac:picMkLst>
        </pc:picChg>
        <pc:picChg chg="add mod">
          <ac:chgData name="Daniel Margetic (SECURITY)" userId="ee2278a4-4fec-4cd0-81f2-44424f444fea" providerId="ADAL" clId="{14CC6835-ADD7-4780-AD6C-A7F04BC7050D}" dt="2023-11-16T10:47:45.881" v="1515"/>
          <ac:picMkLst>
            <pc:docMk/>
            <pc:sldMk cId="4276792447" sldId="2142532395"/>
            <ac:picMk id="35" creationId="{ACE32540-AC69-B24D-9D68-DD94AE207986}"/>
          </ac:picMkLst>
        </pc:picChg>
        <pc:picChg chg="add mod">
          <ac:chgData name="Daniel Margetic (SECURITY)" userId="ee2278a4-4fec-4cd0-81f2-44424f444fea" providerId="ADAL" clId="{14CC6835-ADD7-4780-AD6C-A7F04BC7050D}" dt="2023-11-16T10:47:48.467" v="1522"/>
          <ac:picMkLst>
            <pc:docMk/>
            <pc:sldMk cId="4276792447" sldId="2142532395"/>
            <ac:picMk id="36" creationId="{77CD542B-DE89-8610-C13B-36A894AC642E}"/>
          </ac:picMkLst>
        </pc:picChg>
        <pc:picChg chg="add mod">
          <ac:chgData name="Daniel Margetic (SECURITY)" userId="ee2278a4-4fec-4cd0-81f2-44424f444fea" providerId="ADAL" clId="{14CC6835-ADD7-4780-AD6C-A7F04BC7050D}" dt="2023-11-16T10:47:50.197" v="1529"/>
          <ac:picMkLst>
            <pc:docMk/>
            <pc:sldMk cId="4276792447" sldId="2142532395"/>
            <ac:picMk id="37" creationId="{161ACAB5-D9B4-DD30-A757-E7C035E2D655}"/>
          </ac:picMkLst>
        </pc:picChg>
        <pc:picChg chg="add mod">
          <ac:chgData name="Daniel Margetic (SECURITY)" userId="ee2278a4-4fec-4cd0-81f2-44424f444fea" providerId="ADAL" clId="{14CC6835-ADD7-4780-AD6C-A7F04BC7050D}" dt="2023-11-16T10:47:51.754" v="1536"/>
          <ac:picMkLst>
            <pc:docMk/>
            <pc:sldMk cId="4276792447" sldId="2142532395"/>
            <ac:picMk id="38" creationId="{0B62838F-66BE-7676-6C20-A6CDACA1547C}"/>
          </ac:picMkLst>
        </pc:picChg>
        <pc:picChg chg="add mod">
          <ac:chgData name="Daniel Margetic (SECURITY)" userId="ee2278a4-4fec-4cd0-81f2-44424f444fea" providerId="ADAL" clId="{14CC6835-ADD7-4780-AD6C-A7F04BC7050D}" dt="2023-11-16T10:47:53.405" v="1543"/>
          <ac:picMkLst>
            <pc:docMk/>
            <pc:sldMk cId="4276792447" sldId="2142532395"/>
            <ac:picMk id="39" creationId="{13190A88-E04F-A94A-5FB9-6091E35028DB}"/>
          </ac:picMkLst>
        </pc:picChg>
        <pc:picChg chg="add mod">
          <ac:chgData name="Daniel Margetic (SECURITY)" userId="ee2278a4-4fec-4cd0-81f2-44424f444fea" providerId="ADAL" clId="{14CC6835-ADD7-4780-AD6C-A7F04BC7050D}" dt="2023-11-16T10:47:55.962" v="1550"/>
          <ac:picMkLst>
            <pc:docMk/>
            <pc:sldMk cId="4276792447" sldId="2142532395"/>
            <ac:picMk id="40" creationId="{924D26ED-BAFE-6832-8CF5-DA42A40B7F2F}"/>
          </ac:picMkLst>
        </pc:picChg>
        <pc:cxnChg chg="mod">
          <ac:chgData name="Daniel Margetic (SECURITY)" userId="ee2278a4-4fec-4cd0-81f2-44424f444fea" providerId="ADAL" clId="{14CC6835-ADD7-4780-AD6C-A7F04BC7050D}" dt="2023-11-16T10:47:05.657" v="1494"/>
          <ac:cxnSpMkLst>
            <pc:docMk/>
            <pc:sldMk cId="4276792447" sldId="2142532395"/>
            <ac:cxnSpMk id="23" creationId="{AB43E8F0-8C3C-4F1E-919E-E1ECE342E8DE}"/>
          </ac:cxnSpMkLst>
        </pc:cxnChg>
      </pc:sldChg>
      <pc:sldChg chg="modSp add del mod ord">
        <pc:chgData name="Daniel Margetic (SECURITY)" userId="ee2278a4-4fec-4cd0-81f2-44424f444fea" providerId="ADAL" clId="{14CC6835-ADD7-4780-AD6C-A7F04BC7050D}" dt="2023-11-16T15:04:05.634" v="2068" actId="47"/>
        <pc:sldMkLst>
          <pc:docMk/>
          <pc:sldMk cId="2191964503" sldId="2142532396"/>
        </pc:sldMkLst>
        <pc:spChg chg="mod">
          <ac:chgData name="Daniel Margetic (SECURITY)" userId="ee2278a4-4fec-4cd0-81f2-44424f444fea" providerId="ADAL" clId="{14CC6835-ADD7-4780-AD6C-A7F04BC7050D}" dt="2023-11-16T15:00:01.310" v="2056" actId="20577"/>
          <ac:spMkLst>
            <pc:docMk/>
            <pc:sldMk cId="2191964503" sldId="2142532396"/>
            <ac:spMk id="4" creationId="{FD92F025-1776-4403-B9D2-623921B955C4}"/>
          </ac:spMkLst>
        </pc:spChg>
        <pc:spChg chg="mod">
          <ac:chgData name="Daniel Margetic (SECURITY)" userId="ee2278a4-4fec-4cd0-81f2-44424f444fea" providerId="ADAL" clId="{14CC6835-ADD7-4780-AD6C-A7F04BC7050D}" dt="2023-11-16T15:00:01.333" v="2061" actId="20577"/>
          <ac:spMkLst>
            <pc:docMk/>
            <pc:sldMk cId="2191964503" sldId="2142532396"/>
            <ac:spMk id="5" creationId="{26DAAD99-B0A4-4450-8DD7-E1274ABD2AC4}"/>
          </ac:spMkLst>
        </pc:spChg>
        <pc:spChg chg="mod">
          <ac:chgData name="Daniel Margetic (SECURITY)" userId="ee2278a4-4fec-4cd0-81f2-44424f444fea" providerId="ADAL" clId="{14CC6835-ADD7-4780-AD6C-A7F04BC7050D}" dt="2023-11-16T15:00:01.315" v="2057" actId="20577"/>
          <ac:spMkLst>
            <pc:docMk/>
            <pc:sldMk cId="2191964503" sldId="2142532396"/>
            <ac:spMk id="8" creationId="{4B5C319F-B8B1-45BD-9E8E-CE6EA54E14C4}"/>
          </ac:spMkLst>
        </pc:spChg>
        <pc:spChg chg="mod">
          <ac:chgData name="Daniel Margetic (SECURITY)" userId="ee2278a4-4fec-4cd0-81f2-44424f444fea" providerId="ADAL" clId="{14CC6835-ADD7-4780-AD6C-A7F04BC7050D}" dt="2023-11-16T15:00:01.328" v="2060" actId="20577"/>
          <ac:spMkLst>
            <pc:docMk/>
            <pc:sldMk cId="2191964503" sldId="2142532396"/>
            <ac:spMk id="9" creationId="{B766487E-9ACD-4696-B909-0BD529DF9077}"/>
          </ac:spMkLst>
        </pc:spChg>
        <pc:spChg chg="mod">
          <ac:chgData name="Daniel Margetic (SECURITY)" userId="ee2278a4-4fec-4cd0-81f2-44424f444fea" providerId="ADAL" clId="{14CC6835-ADD7-4780-AD6C-A7F04BC7050D}" dt="2023-11-16T15:00:01.339" v="2062" actId="20577"/>
          <ac:spMkLst>
            <pc:docMk/>
            <pc:sldMk cId="2191964503" sldId="2142532396"/>
            <ac:spMk id="10" creationId="{16C628AB-B86D-42DC-BED2-78A954B9C5FA}"/>
          </ac:spMkLst>
        </pc:spChg>
        <pc:cxnChg chg="mod">
          <ac:chgData name="Daniel Margetic (SECURITY)" userId="ee2278a4-4fec-4cd0-81f2-44424f444fea" providerId="ADAL" clId="{14CC6835-ADD7-4780-AD6C-A7F04BC7050D}" dt="2023-11-16T15:00:01.319" v="2059"/>
          <ac:cxnSpMkLst>
            <pc:docMk/>
            <pc:sldMk cId="2191964503" sldId="2142532396"/>
            <ac:cxnSpMk id="18" creationId="{28AA62ED-5C89-4E21-BEA3-D3CE68733D6D}"/>
          </ac:cxnSpMkLst>
        </pc:cxnChg>
      </pc:sldChg>
      <pc:sldChg chg="modSp add del mod ord">
        <pc:chgData name="Daniel Margetic (SECURITY)" userId="ee2278a4-4fec-4cd0-81f2-44424f444fea" providerId="ADAL" clId="{14CC6835-ADD7-4780-AD6C-A7F04BC7050D}" dt="2023-11-14T15:25:44.520" v="635" actId="47"/>
        <pc:sldMkLst>
          <pc:docMk/>
          <pc:sldMk cId="2626796317" sldId="2142532396"/>
        </pc:sldMkLst>
        <pc:spChg chg="mod">
          <ac:chgData name="Daniel Margetic (SECURITY)" userId="ee2278a4-4fec-4cd0-81f2-44424f444fea" providerId="ADAL" clId="{14CC6835-ADD7-4780-AD6C-A7F04BC7050D}" dt="2023-11-11T00:28:12.699" v="631" actId="20577"/>
          <ac:spMkLst>
            <pc:docMk/>
            <pc:sldMk cId="2626796317" sldId="2142532396"/>
            <ac:spMk id="4" creationId="{FD92F025-1776-4403-B9D2-623921B955C4}"/>
          </ac:spMkLst>
        </pc:spChg>
        <pc:spChg chg="mod">
          <ac:chgData name="Daniel Margetic (SECURITY)" userId="ee2278a4-4fec-4cd0-81f2-44424f444fea" providerId="ADAL" clId="{14CC6835-ADD7-4780-AD6C-A7F04BC7050D}" dt="2023-11-11T00:28:12.709" v="632" actId="20577"/>
          <ac:spMkLst>
            <pc:docMk/>
            <pc:sldMk cId="2626796317" sldId="2142532396"/>
            <ac:spMk id="8" creationId="{4B5C319F-B8B1-45BD-9E8E-CE6EA54E14C4}"/>
          </ac:spMkLst>
        </pc:spChg>
        <pc:cxnChg chg="mod">
          <ac:chgData name="Daniel Margetic (SECURITY)" userId="ee2278a4-4fec-4cd0-81f2-44424f444fea" providerId="ADAL" clId="{14CC6835-ADD7-4780-AD6C-A7F04BC7050D}" dt="2023-11-11T00:28:12.714" v="634"/>
          <ac:cxnSpMkLst>
            <pc:docMk/>
            <pc:sldMk cId="2626796317" sldId="2142532396"/>
            <ac:cxnSpMk id="18" creationId="{28AA62ED-5C89-4E21-BEA3-D3CE68733D6D}"/>
          </ac:cxnSpMkLst>
        </pc:cxnChg>
      </pc:sldChg>
      <pc:sldChg chg="modSp add del mod ord">
        <pc:chgData name="Daniel Margetic (SECURITY)" userId="ee2278a4-4fec-4cd0-81f2-44424f444fea" providerId="ADAL" clId="{14CC6835-ADD7-4780-AD6C-A7F04BC7050D}" dt="2023-11-10T23:31:22.003" v="352" actId="47"/>
        <pc:sldMkLst>
          <pc:docMk/>
          <pc:sldMk cId="2898120009" sldId="2142532396"/>
        </pc:sldMkLst>
        <pc:spChg chg="mod">
          <ac:chgData name="Daniel Margetic (SECURITY)" userId="ee2278a4-4fec-4cd0-81f2-44424f444fea" providerId="ADAL" clId="{14CC6835-ADD7-4780-AD6C-A7F04BC7050D}" dt="2023-11-10T23:24:42.972" v="348" actId="20577"/>
          <ac:spMkLst>
            <pc:docMk/>
            <pc:sldMk cId="2898120009" sldId="2142532396"/>
            <ac:spMk id="4" creationId="{FD92F025-1776-4403-B9D2-623921B955C4}"/>
          </ac:spMkLst>
        </pc:spChg>
        <pc:spChg chg="mod">
          <ac:chgData name="Daniel Margetic (SECURITY)" userId="ee2278a4-4fec-4cd0-81f2-44424f444fea" providerId="ADAL" clId="{14CC6835-ADD7-4780-AD6C-A7F04BC7050D}" dt="2023-11-10T23:24:42.978" v="349" actId="20577"/>
          <ac:spMkLst>
            <pc:docMk/>
            <pc:sldMk cId="2898120009" sldId="2142532396"/>
            <ac:spMk id="8" creationId="{4B5C319F-B8B1-45BD-9E8E-CE6EA54E14C4}"/>
          </ac:spMkLst>
        </pc:spChg>
        <pc:cxnChg chg="mod">
          <ac:chgData name="Daniel Margetic (SECURITY)" userId="ee2278a4-4fec-4cd0-81f2-44424f444fea" providerId="ADAL" clId="{14CC6835-ADD7-4780-AD6C-A7F04BC7050D}" dt="2023-11-10T23:24:42.982" v="351"/>
          <ac:cxnSpMkLst>
            <pc:docMk/>
            <pc:sldMk cId="2898120009" sldId="2142532396"/>
            <ac:cxnSpMk id="18" creationId="{28AA62ED-5C89-4E21-BEA3-D3CE68733D6D}"/>
          </ac:cxnSpMkLst>
        </pc:cxnChg>
      </pc:sldChg>
      <pc:sldChg chg="modSp add del mod ord">
        <pc:chgData name="Daniel Margetic (SECURITY)" userId="ee2278a4-4fec-4cd0-81f2-44424f444fea" providerId="ADAL" clId="{14CC6835-ADD7-4780-AD6C-A7F04BC7050D}" dt="2023-11-16T16:07:00.040" v="2093" actId="47"/>
        <pc:sldMkLst>
          <pc:docMk/>
          <pc:sldMk cId="3447386544" sldId="2142532396"/>
        </pc:sldMkLst>
        <pc:spChg chg="mod">
          <ac:chgData name="Daniel Margetic (SECURITY)" userId="ee2278a4-4fec-4cd0-81f2-44424f444fea" providerId="ADAL" clId="{14CC6835-ADD7-4780-AD6C-A7F04BC7050D}" dt="2023-11-16T16:04:08.406" v="2084" actId="20577"/>
          <ac:spMkLst>
            <pc:docMk/>
            <pc:sldMk cId="3447386544" sldId="2142532396"/>
            <ac:spMk id="7" creationId="{DF68B3D7-6A77-446B-9BE0-5761866275FA}"/>
          </ac:spMkLst>
        </pc:spChg>
        <pc:spChg chg="mod">
          <ac:chgData name="Daniel Margetic (SECURITY)" userId="ee2278a4-4fec-4cd0-81f2-44424f444fea" providerId="ADAL" clId="{14CC6835-ADD7-4780-AD6C-A7F04BC7050D}" dt="2023-11-16T16:04:08.415" v="2085" actId="20577"/>
          <ac:spMkLst>
            <pc:docMk/>
            <pc:sldMk cId="3447386544" sldId="2142532396"/>
            <ac:spMk id="8" creationId="{18E67519-EB92-47EA-95FF-71912384D9F3}"/>
          </ac:spMkLst>
        </pc:spChg>
      </pc:sldChg>
      <pc:sldChg chg="modSp add del mod ord">
        <pc:chgData name="Daniel Margetic (SECURITY)" userId="ee2278a4-4fec-4cd0-81f2-44424f444fea" providerId="ADAL" clId="{14CC6835-ADD7-4780-AD6C-A7F04BC7050D}" dt="2023-11-16T10:46:53.368" v="1482" actId="47"/>
        <pc:sldMkLst>
          <pc:docMk/>
          <pc:sldMk cId="4230940704" sldId="2142532396"/>
        </pc:sldMkLst>
        <pc:spChg chg="mod">
          <ac:chgData name="Daniel Margetic (SECURITY)" userId="ee2278a4-4fec-4cd0-81f2-44424f444fea" providerId="ADAL" clId="{14CC6835-ADD7-4780-AD6C-A7F04BC7050D}" dt="2023-11-16T10:46:14.604" v="1385" actId="20577"/>
          <ac:spMkLst>
            <pc:docMk/>
            <pc:sldMk cId="4230940704" sldId="2142532396"/>
            <ac:spMk id="4" creationId="{FD92F025-1776-4403-B9D2-623921B955C4}"/>
          </ac:spMkLst>
        </pc:spChg>
        <pc:spChg chg="mod">
          <ac:chgData name="Daniel Margetic (SECURITY)" userId="ee2278a4-4fec-4cd0-81f2-44424f444fea" providerId="ADAL" clId="{14CC6835-ADD7-4780-AD6C-A7F04BC7050D}" dt="2023-11-16T10:46:14.627" v="1390" actId="20577"/>
          <ac:spMkLst>
            <pc:docMk/>
            <pc:sldMk cId="4230940704" sldId="2142532396"/>
            <ac:spMk id="5" creationId="{26DAAD99-B0A4-4450-8DD7-E1274ABD2AC4}"/>
          </ac:spMkLst>
        </pc:spChg>
        <pc:spChg chg="mod">
          <ac:chgData name="Daniel Margetic (SECURITY)" userId="ee2278a4-4fec-4cd0-81f2-44424f444fea" providerId="ADAL" clId="{14CC6835-ADD7-4780-AD6C-A7F04BC7050D}" dt="2023-11-16T10:46:14.609" v="1386" actId="20577"/>
          <ac:spMkLst>
            <pc:docMk/>
            <pc:sldMk cId="4230940704" sldId="2142532396"/>
            <ac:spMk id="8" creationId="{4B5C319F-B8B1-45BD-9E8E-CE6EA54E14C4}"/>
          </ac:spMkLst>
        </pc:spChg>
        <pc:spChg chg="mod">
          <ac:chgData name="Daniel Margetic (SECURITY)" userId="ee2278a4-4fec-4cd0-81f2-44424f444fea" providerId="ADAL" clId="{14CC6835-ADD7-4780-AD6C-A7F04BC7050D}" dt="2023-11-16T10:46:14.621" v="1389" actId="20577"/>
          <ac:spMkLst>
            <pc:docMk/>
            <pc:sldMk cId="4230940704" sldId="2142532396"/>
            <ac:spMk id="9" creationId="{B766487E-9ACD-4696-B909-0BD529DF9077}"/>
          </ac:spMkLst>
        </pc:spChg>
        <pc:spChg chg="mod">
          <ac:chgData name="Daniel Margetic (SECURITY)" userId="ee2278a4-4fec-4cd0-81f2-44424f444fea" providerId="ADAL" clId="{14CC6835-ADD7-4780-AD6C-A7F04BC7050D}" dt="2023-11-16T10:46:14.634" v="1391" actId="20577"/>
          <ac:spMkLst>
            <pc:docMk/>
            <pc:sldMk cId="4230940704" sldId="2142532396"/>
            <ac:spMk id="10" creationId="{16C628AB-B86D-42DC-BED2-78A954B9C5FA}"/>
          </ac:spMkLst>
        </pc:spChg>
        <pc:cxnChg chg="mod">
          <ac:chgData name="Daniel Margetic (SECURITY)" userId="ee2278a4-4fec-4cd0-81f2-44424f444fea" providerId="ADAL" clId="{14CC6835-ADD7-4780-AD6C-A7F04BC7050D}" dt="2023-11-16T10:46:14.613" v="1388"/>
          <ac:cxnSpMkLst>
            <pc:docMk/>
            <pc:sldMk cId="4230940704" sldId="2142532396"/>
            <ac:cxnSpMk id="18" creationId="{28AA62ED-5C89-4E21-BEA3-D3CE68733D6D}"/>
          </ac:cxnSpMkLst>
        </pc:cxnChg>
      </pc:sldChg>
      <pc:sldChg chg="modSp add mod ord">
        <pc:chgData name="Daniel Margetic (SECURITY)" userId="ee2278a4-4fec-4cd0-81f2-44424f444fea" providerId="ADAL" clId="{14CC6835-ADD7-4780-AD6C-A7F04BC7050D}" dt="2023-11-16T15:00:01.638" v="2067" actId="20577"/>
        <pc:sldMkLst>
          <pc:docMk/>
          <pc:sldMk cId="826155543" sldId="2142532397"/>
        </pc:sldMkLst>
        <pc:spChg chg="mod">
          <ac:chgData name="Daniel Margetic (SECURITY)" userId="ee2278a4-4fec-4cd0-81f2-44424f444fea" providerId="ADAL" clId="{14CC6835-ADD7-4780-AD6C-A7F04BC7050D}" dt="2023-11-16T15:00:01.632" v="2066" actId="20577"/>
          <ac:spMkLst>
            <pc:docMk/>
            <pc:sldMk cId="826155543" sldId="2142532397"/>
            <ac:spMk id="4" creationId="{FD92F025-1776-4403-B9D2-623921B955C4}"/>
          </ac:spMkLst>
        </pc:spChg>
        <pc:spChg chg="mod">
          <ac:chgData name="Daniel Margetic (SECURITY)" userId="ee2278a4-4fec-4cd0-81f2-44424f444fea" providerId="ADAL" clId="{14CC6835-ADD7-4780-AD6C-A7F04BC7050D}" dt="2023-11-16T15:00:01.638" v="2067" actId="20577"/>
          <ac:spMkLst>
            <pc:docMk/>
            <pc:sldMk cId="826155543" sldId="2142532397"/>
            <ac:spMk id="8" creationId="{4B5C319F-B8B1-45BD-9E8E-CE6EA54E14C4}"/>
          </ac:spMkLst>
        </pc:spChg>
      </pc:sldChg>
      <pc:sldChg chg="modSp add del mod ord">
        <pc:chgData name="Daniel Margetic (SECURITY)" userId="ee2278a4-4fec-4cd0-81f2-44424f444fea" providerId="ADAL" clId="{14CC6835-ADD7-4780-AD6C-A7F04BC7050D}" dt="2023-11-16T16:07:00.040" v="2093" actId="47"/>
        <pc:sldMkLst>
          <pc:docMk/>
          <pc:sldMk cId="1507665180" sldId="2142532397"/>
        </pc:sldMkLst>
        <pc:spChg chg="mod">
          <ac:chgData name="Daniel Margetic (SECURITY)" userId="ee2278a4-4fec-4cd0-81f2-44424f444fea" providerId="ADAL" clId="{14CC6835-ADD7-4780-AD6C-A7F04BC7050D}" dt="2023-11-16T16:04:08.448" v="2089" actId="20577"/>
          <ac:spMkLst>
            <pc:docMk/>
            <pc:sldMk cId="1507665180" sldId="2142532397"/>
            <ac:spMk id="8" creationId="{3E3E86A1-51F0-4ACE-9110-65C339009DC5}"/>
          </ac:spMkLst>
        </pc:spChg>
        <pc:spChg chg="mod">
          <ac:chgData name="Daniel Margetic (SECURITY)" userId="ee2278a4-4fec-4cd0-81f2-44424f444fea" providerId="ADAL" clId="{14CC6835-ADD7-4780-AD6C-A7F04BC7050D}" dt="2023-11-16T16:04:08.455" v="2090" actId="20577"/>
          <ac:spMkLst>
            <pc:docMk/>
            <pc:sldMk cId="1507665180" sldId="2142532397"/>
            <ac:spMk id="9" creationId="{03055892-809B-4369-8DC3-837607F92822}"/>
          </ac:spMkLst>
        </pc:spChg>
        <pc:cxnChg chg="mod">
          <ac:chgData name="Daniel Margetic (SECURITY)" userId="ee2278a4-4fec-4cd0-81f2-44424f444fea" providerId="ADAL" clId="{14CC6835-ADD7-4780-AD6C-A7F04BC7050D}" dt="2023-11-16T16:04:08.462" v="2092"/>
          <ac:cxnSpMkLst>
            <pc:docMk/>
            <pc:sldMk cId="1507665180" sldId="2142532397"/>
            <ac:cxnSpMk id="23" creationId="{AB43E8F0-8C3C-4F1E-919E-E1ECE342E8DE}"/>
          </ac:cxnSpMkLst>
        </pc:cxnChg>
      </pc:sldChg>
      <pc:sldChg chg="modSp add del mod ord">
        <pc:chgData name="Daniel Margetic (SECURITY)" userId="ee2278a4-4fec-4cd0-81f2-44424f444fea" providerId="ADAL" clId="{14CC6835-ADD7-4780-AD6C-A7F04BC7050D}" dt="2023-11-16T10:46:53.368" v="1482" actId="47"/>
        <pc:sldMkLst>
          <pc:docMk/>
          <pc:sldMk cId="3881836898" sldId="2142532397"/>
        </pc:sldMkLst>
        <pc:spChg chg="mod">
          <ac:chgData name="Daniel Margetic (SECURITY)" userId="ee2278a4-4fec-4cd0-81f2-44424f444fea" providerId="ADAL" clId="{14CC6835-ADD7-4780-AD6C-A7F04BC7050D}" dt="2023-11-16T10:46:14.874" v="1395" actId="20577"/>
          <ac:spMkLst>
            <pc:docMk/>
            <pc:sldMk cId="3881836898" sldId="2142532397"/>
            <ac:spMk id="4" creationId="{FD92F025-1776-4403-B9D2-623921B955C4}"/>
          </ac:spMkLst>
        </pc:spChg>
        <pc:spChg chg="mod">
          <ac:chgData name="Daniel Margetic (SECURITY)" userId="ee2278a4-4fec-4cd0-81f2-44424f444fea" providerId="ADAL" clId="{14CC6835-ADD7-4780-AD6C-A7F04BC7050D}" dt="2023-11-16T10:46:14.896" v="1400" actId="20577"/>
          <ac:spMkLst>
            <pc:docMk/>
            <pc:sldMk cId="3881836898" sldId="2142532397"/>
            <ac:spMk id="5" creationId="{26DAAD99-B0A4-4450-8DD7-E1274ABD2AC4}"/>
          </ac:spMkLst>
        </pc:spChg>
        <pc:spChg chg="mod">
          <ac:chgData name="Daniel Margetic (SECURITY)" userId="ee2278a4-4fec-4cd0-81f2-44424f444fea" providerId="ADAL" clId="{14CC6835-ADD7-4780-AD6C-A7F04BC7050D}" dt="2023-11-16T10:46:14.880" v="1396" actId="20577"/>
          <ac:spMkLst>
            <pc:docMk/>
            <pc:sldMk cId="3881836898" sldId="2142532397"/>
            <ac:spMk id="8" creationId="{4B5C319F-B8B1-45BD-9E8E-CE6EA54E14C4}"/>
          </ac:spMkLst>
        </pc:spChg>
        <pc:spChg chg="mod">
          <ac:chgData name="Daniel Margetic (SECURITY)" userId="ee2278a4-4fec-4cd0-81f2-44424f444fea" providerId="ADAL" clId="{14CC6835-ADD7-4780-AD6C-A7F04BC7050D}" dt="2023-11-16T10:46:14.891" v="1399" actId="20577"/>
          <ac:spMkLst>
            <pc:docMk/>
            <pc:sldMk cId="3881836898" sldId="2142532397"/>
            <ac:spMk id="9" creationId="{B766487E-9ACD-4696-B909-0BD529DF9077}"/>
          </ac:spMkLst>
        </pc:spChg>
        <pc:spChg chg="mod">
          <ac:chgData name="Daniel Margetic (SECURITY)" userId="ee2278a4-4fec-4cd0-81f2-44424f444fea" providerId="ADAL" clId="{14CC6835-ADD7-4780-AD6C-A7F04BC7050D}" dt="2023-11-16T10:46:14.903" v="1401" actId="20577"/>
          <ac:spMkLst>
            <pc:docMk/>
            <pc:sldMk cId="3881836898" sldId="2142532397"/>
            <ac:spMk id="10" creationId="{16C628AB-B86D-42DC-BED2-78A954B9C5FA}"/>
          </ac:spMkLst>
        </pc:spChg>
        <pc:cxnChg chg="mod">
          <ac:chgData name="Daniel Margetic (SECURITY)" userId="ee2278a4-4fec-4cd0-81f2-44424f444fea" providerId="ADAL" clId="{14CC6835-ADD7-4780-AD6C-A7F04BC7050D}" dt="2023-11-16T10:46:14.883" v="1398"/>
          <ac:cxnSpMkLst>
            <pc:docMk/>
            <pc:sldMk cId="3881836898" sldId="2142532397"/>
            <ac:cxnSpMk id="18" creationId="{28AA62ED-5C89-4E21-BEA3-D3CE68733D6D}"/>
          </ac:cxnSpMkLst>
        </pc:cxnChg>
      </pc:sldChg>
      <pc:sldChg chg="modSp add del mod ord">
        <pc:chgData name="Daniel Margetic (SECURITY)" userId="ee2278a4-4fec-4cd0-81f2-44424f444fea" providerId="ADAL" clId="{14CC6835-ADD7-4780-AD6C-A7F04BC7050D}" dt="2023-11-16T10:46:53.368" v="1482" actId="47"/>
        <pc:sldMkLst>
          <pc:docMk/>
          <pc:sldMk cId="4186343889" sldId="2142532398"/>
        </pc:sldMkLst>
        <pc:spChg chg="mod">
          <ac:chgData name="Daniel Margetic (SECURITY)" userId="ee2278a4-4fec-4cd0-81f2-44424f444fea" providerId="ADAL" clId="{14CC6835-ADD7-4780-AD6C-A7F04BC7050D}" dt="2023-11-16T10:46:15.134" v="1405" actId="20577"/>
          <ac:spMkLst>
            <pc:docMk/>
            <pc:sldMk cId="4186343889" sldId="2142532398"/>
            <ac:spMk id="4" creationId="{FD92F025-1776-4403-B9D2-623921B955C4}"/>
          </ac:spMkLst>
        </pc:spChg>
        <pc:spChg chg="mod">
          <ac:chgData name="Daniel Margetic (SECURITY)" userId="ee2278a4-4fec-4cd0-81f2-44424f444fea" providerId="ADAL" clId="{14CC6835-ADD7-4780-AD6C-A7F04BC7050D}" dt="2023-11-16T10:46:15.154" v="1410" actId="20577"/>
          <ac:spMkLst>
            <pc:docMk/>
            <pc:sldMk cId="4186343889" sldId="2142532398"/>
            <ac:spMk id="5" creationId="{26DAAD99-B0A4-4450-8DD7-E1274ABD2AC4}"/>
          </ac:spMkLst>
        </pc:spChg>
        <pc:spChg chg="mod">
          <ac:chgData name="Daniel Margetic (SECURITY)" userId="ee2278a4-4fec-4cd0-81f2-44424f444fea" providerId="ADAL" clId="{14CC6835-ADD7-4780-AD6C-A7F04BC7050D}" dt="2023-11-16T10:46:15.138" v="1406" actId="20577"/>
          <ac:spMkLst>
            <pc:docMk/>
            <pc:sldMk cId="4186343889" sldId="2142532398"/>
            <ac:spMk id="8" creationId="{4B5C319F-B8B1-45BD-9E8E-CE6EA54E14C4}"/>
          </ac:spMkLst>
        </pc:spChg>
        <pc:spChg chg="mod">
          <ac:chgData name="Daniel Margetic (SECURITY)" userId="ee2278a4-4fec-4cd0-81f2-44424f444fea" providerId="ADAL" clId="{14CC6835-ADD7-4780-AD6C-A7F04BC7050D}" dt="2023-11-16T10:46:15.149" v="1409" actId="20577"/>
          <ac:spMkLst>
            <pc:docMk/>
            <pc:sldMk cId="4186343889" sldId="2142532398"/>
            <ac:spMk id="9" creationId="{B766487E-9ACD-4696-B909-0BD529DF9077}"/>
          </ac:spMkLst>
        </pc:spChg>
        <pc:spChg chg="mod">
          <ac:chgData name="Daniel Margetic (SECURITY)" userId="ee2278a4-4fec-4cd0-81f2-44424f444fea" providerId="ADAL" clId="{14CC6835-ADD7-4780-AD6C-A7F04BC7050D}" dt="2023-11-16T10:46:15.162" v="1411" actId="20577"/>
          <ac:spMkLst>
            <pc:docMk/>
            <pc:sldMk cId="4186343889" sldId="2142532398"/>
            <ac:spMk id="10" creationId="{16C628AB-B86D-42DC-BED2-78A954B9C5FA}"/>
          </ac:spMkLst>
        </pc:spChg>
        <pc:cxnChg chg="mod">
          <ac:chgData name="Daniel Margetic (SECURITY)" userId="ee2278a4-4fec-4cd0-81f2-44424f444fea" providerId="ADAL" clId="{14CC6835-ADD7-4780-AD6C-A7F04BC7050D}" dt="2023-11-16T10:46:15.142" v="1408"/>
          <ac:cxnSpMkLst>
            <pc:docMk/>
            <pc:sldMk cId="4186343889" sldId="2142532398"/>
            <ac:cxnSpMk id="18" creationId="{28AA62ED-5C89-4E21-BEA3-D3CE68733D6D}"/>
          </ac:cxnSpMkLst>
        </pc:cxnChg>
      </pc:sldChg>
      <pc:sldChg chg="modSp add del mod ord">
        <pc:chgData name="Daniel Margetic (SECURITY)" userId="ee2278a4-4fec-4cd0-81f2-44424f444fea" providerId="ADAL" clId="{14CC6835-ADD7-4780-AD6C-A7F04BC7050D}" dt="2023-11-16T10:46:53.368" v="1482" actId="47"/>
        <pc:sldMkLst>
          <pc:docMk/>
          <pc:sldMk cId="1242572877" sldId="2142532399"/>
        </pc:sldMkLst>
        <pc:spChg chg="mod">
          <ac:chgData name="Daniel Margetic (SECURITY)" userId="ee2278a4-4fec-4cd0-81f2-44424f444fea" providerId="ADAL" clId="{14CC6835-ADD7-4780-AD6C-A7F04BC7050D}" dt="2023-11-16T10:46:15.384" v="1415" actId="20577"/>
          <ac:spMkLst>
            <pc:docMk/>
            <pc:sldMk cId="1242572877" sldId="2142532399"/>
            <ac:spMk id="4" creationId="{FD92F025-1776-4403-B9D2-623921B955C4}"/>
          </ac:spMkLst>
        </pc:spChg>
        <pc:spChg chg="mod">
          <ac:chgData name="Daniel Margetic (SECURITY)" userId="ee2278a4-4fec-4cd0-81f2-44424f444fea" providerId="ADAL" clId="{14CC6835-ADD7-4780-AD6C-A7F04BC7050D}" dt="2023-11-16T10:46:15.404" v="1420" actId="20577"/>
          <ac:spMkLst>
            <pc:docMk/>
            <pc:sldMk cId="1242572877" sldId="2142532399"/>
            <ac:spMk id="5" creationId="{26DAAD99-B0A4-4450-8DD7-E1274ABD2AC4}"/>
          </ac:spMkLst>
        </pc:spChg>
        <pc:spChg chg="mod">
          <ac:chgData name="Daniel Margetic (SECURITY)" userId="ee2278a4-4fec-4cd0-81f2-44424f444fea" providerId="ADAL" clId="{14CC6835-ADD7-4780-AD6C-A7F04BC7050D}" dt="2023-11-16T10:46:15.388" v="1416" actId="20577"/>
          <ac:spMkLst>
            <pc:docMk/>
            <pc:sldMk cId="1242572877" sldId="2142532399"/>
            <ac:spMk id="8" creationId="{4B5C319F-B8B1-45BD-9E8E-CE6EA54E14C4}"/>
          </ac:spMkLst>
        </pc:spChg>
        <pc:spChg chg="mod">
          <ac:chgData name="Daniel Margetic (SECURITY)" userId="ee2278a4-4fec-4cd0-81f2-44424f444fea" providerId="ADAL" clId="{14CC6835-ADD7-4780-AD6C-A7F04BC7050D}" dt="2023-11-16T10:46:15.400" v="1419" actId="20577"/>
          <ac:spMkLst>
            <pc:docMk/>
            <pc:sldMk cId="1242572877" sldId="2142532399"/>
            <ac:spMk id="9" creationId="{B766487E-9ACD-4696-B909-0BD529DF9077}"/>
          </ac:spMkLst>
        </pc:spChg>
        <pc:spChg chg="mod">
          <ac:chgData name="Daniel Margetic (SECURITY)" userId="ee2278a4-4fec-4cd0-81f2-44424f444fea" providerId="ADAL" clId="{14CC6835-ADD7-4780-AD6C-A7F04BC7050D}" dt="2023-11-16T10:46:15.412" v="1421" actId="20577"/>
          <ac:spMkLst>
            <pc:docMk/>
            <pc:sldMk cId="1242572877" sldId="2142532399"/>
            <ac:spMk id="10" creationId="{16C628AB-B86D-42DC-BED2-78A954B9C5FA}"/>
          </ac:spMkLst>
        </pc:spChg>
        <pc:cxnChg chg="mod">
          <ac:chgData name="Daniel Margetic (SECURITY)" userId="ee2278a4-4fec-4cd0-81f2-44424f444fea" providerId="ADAL" clId="{14CC6835-ADD7-4780-AD6C-A7F04BC7050D}" dt="2023-11-16T10:46:15.391" v="1418"/>
          <ac:cxnSpMkLst>
            <pc:docMk/>
            <pc:sldMk cId="1242572877" sldId="2142532399"/>
            <ac:cxnSpMk id="18" creationId="{28AA62ED-5C89-4E21-BEA3-D3CE68733D6D}"/>
          </ac:cxnSpMkLst>
        </pc:cxnChg>
      </pc:sldChg>
      <pc:sldChg chg="modSp add del mod ord">
        <pc:chgData name="Daniel Margetic (SECURITY)" userId="ee2278a4-4fec-4cd0-81f2-44424f444fea" providerId="ADAL" clId="{14CC6835-ADD7-4780-AD6C-A7F04BC7050D}" dt="2023-11-16T10:46:53.368" v="1482" actId="47"/>
        <pc:sldMkLst>
          <pc:docMk/>
          <pc:sldMk cId="1974324083" sldId="2142532400"/>
        </pc:sldMkLst>
        <pc:spChg chg="mod">
          <ac:chgData name="Daniel Margetic (SECURITY)" userId="ee2278a4-4fec-4cd0-81f2-44424f444fea" providerId="ADAL" clId="{14CC6835-ADD7-4780-AD6C-A7F04BC7050D}" dt="2023-11-16T10:46:15.745" v="1425" actId="20577"/>
          <ac:spMkLst>
            <pc:docMk/>
            <pc:sldMk cId="1974324083" sldId="2142532400"/>
            <ac:spMk id="4" creationId="{FD92F025-1776-4403-B9D2-623921B955C4}"/>
          </ac:spMkLst>
        </pc:spChg>
        <pc:spChg chg="mod">
          <ac:chgData name="Daniel Margetic (SECURITY)" userId="ee2278a4-4fec-4cd0-81f2-44424f444fea" providerId="ADAL" clId="{14CC6835-ADD7-4780-AD6C-A7F04BC7050D}" dt="2023-11-16T10:46:15.780" v="1430" actId="20577"/>
          <ac:spMkLst>
            <pc:docMk/>
            <pc:sldMk cId="1974324083" sldId="2142532400"/>
            <ac:spMk id="5" creationId="{26DAAD99-B0A4-4450-8DD7-E1274ABD2AC4}"/>
          </ac:spMkLst>
        </pc:spChg>
        <pc:spChg chg="mod">
          <ac:chgData name="Daniel Margetic (SECURITY)" userId="ee2278a4-4fec-4cd0-81f2-44424f444fea" providerId="ADAL" clId="{14CC6835-ADD7-4780-AD6C-A7F04BC7050D}" dt="2023-11-16T10:46:15.751" v="1426" actId="20577"/>
          <ac:spMkLst>
            <pc:docMk/>
            <pc:sldMk cId="1974324083" sldId="2142532400"/>
            <ac:spMk id="8" creationId="{4B5C319F-B8B1-45BD-9E8E-CE6EA54E14C4}"/>
          </ac:spMkLst>
        </pc:spChg>
        <pc:spChg chg="mod">
          <ac:chgData name="Daniel Margetic (SECURITY)" userId="ee2278a4-4fec-4cd0-81f2-44424f444fea" providerId="ADAL" clId="{14CC6835-ADD7-4780-AD6C-A7F04BC7050D}" dt="2023-11-16T10:46:15.775" v="1429" actId="20577"/>
          <ac:spMkLst>
            <pc:docMk/>
            <pc:sldMk cId="1974324083" sldId="2142532400"/>
            <ac:spMk id="9" creationId="{B766487E-9ACD-4696-B909-0BD529DF9077}"/>
          </ac:spMkLst>
        </pc:spChg>
        <pc:spChg chg="mod">
          <ac:chgData name="Daniel Margetic (SECURITY)" userId="ee2278a4-4fec-4cd0-81f2-44424f444fea" providerId="ADAL" clId="{14CC6835-ADD7-4780-AD6C-A7F04BC7050D}" dt="2023-11-16T10:46:15.789" v="1431" actId="20577"/>
          <ac:spMkLst>
            <pc:docMk/>
            <pc:sldMk cId="1974324083" sldId="2142532400"/>
            <ac:spMk id="10" creationId="{16C628AB-B86D-42DC-BED2-78A954B9C5FA}"/>
          </ac:spMkLst>
        </pc:spChg>
        <pc:cxnChg chg="mod">
          <ac:chgData name="Daniel Margetic (SECURITY)" userId="ee2278a4-4fec-4cd0-81f2-44424f444fea" providerId="ADAL" clId="{14CC6835-ADD7-4780-AD6C-A7F04BC7050D}" dt="2023-11-16T10:46:15.766" v="1428"/>
          <ac:cxnSpMkLst>
            <pc:docMk/>
            <pc:sldMk cId="1974324083" sldId="2142532400"/>
            <ac:cxnSpMk id="18" creationId="{28AA62ED-5C89-4E21-BEA3-D3CE68733D6D}"/>
          </ac:cxnSpMkLst>
        </pc:cxnChg>
      </pc:sldChg>
      <pc:sldChg chg="modSp add del mod ord">
        <pc:chgData name="Daniel Margetic (SECURITY)" userId="ee2278a4-4fec-4cd0-81f2-44424f444fea" providerId="ADAL" clId="{14CC6835-ADD7-4780-AD6C-A7F04BC7050D}" dt="2023-11-16T10:46:53.368" v="1482" actId="47"/>
        <pc:sldMkLst>
          <pc:docMk/>
          <pc:sldMk cId="238324471" sldId="2142532401"/>
        </pc:sldMkLst>
        <pc:spChg chg="mod">
          <ac:chgData name="Daniel Margetic (SECURITY)" userId="ee2278a4-4fec-4cd0-81f2-44424f444fea" providerId="ADAL" clId="{14CC6835-ADD7-4780-AD6C-A7F04BC7050D}" dt="2023-11-16T10:46:16.297" v="1435" actId="20577"/>
          <ac:spMkLst>
            <pc:docMk/>
            <pc:sldMk cId="238324471" sldId="2142532401"/>
            <ac:spMk id="4" creationId="{FD92F025-1776-4403-B9D2-623921B955C4}"/>
          </ac:spMkLst>
        </pc:spChg>
        <pc:spChg chg="mod">
          <ac:chgData name="Daniel Margetic (SECURITY)" userId="ee2278a4-4fec-4cd0-81f2-44424f444fea" providerId="ADAL" clId="{14CC6835-ADD7-4780-AD6C-A7F04BC7050D}" dt="2023-11-16T10:46:16.316" v="1440" actId="20577"/>
          <ac:spMkLst>
            <pc:docMk/>
            <pc:sldMk cId="238324471" sldId="2142532401"/>
            <ac:spMk id="5" creationId="{26DAAD99-B0A4-4450-8DD7-E1274ABD2AC4}"/>
          </ac:spMkLst>
        </pc:spChg>
        <pc:spChg chg="mod">
          <ac:chgData name="Daniel Margetic (SECURITY)" userId="ee2278a4-4fec-4cd0-81f2-44424f444fea" providerId="ADAL" clId="{14CC6835-ADD7-4780-AD6C-A7F04BC7050D}" dt="2023-11-16T10:46:16.302" v="1436" actId="20577"/>
          <ac:spMkLst>
            <pc:docMk/>
            <pc:sldMk cId="238324471" sldId="2142532401"/>
            <ac:spMk id="8" creationId="{4B5C319F-B8B1-45BD-9E8E-CE6EA54E14C4}"/>
          </ac:spMkLst>
        </pc:spChg>
        <pc:spChg chg="mod">
          <ac:chgData name="Daniel Margetic (SECURITY)" userId="ee2278a4-4fec-4cd0-81f2-44424f444fea" providerId="ADAL" clId="{14CC6835-ADD7-4780-AD6C-A7F04BC7050D}" dt="2023-11-16T10:46:16.312" v="1439" actId="20577"/>
          <ac:spMkLst>
            <pc:docMk/>
            <pc:sldMk cId="238324471" sldId="2142532401"/>
            <ac:spMk id="9" creationId="{B766487E-9ACD-4696-B909-0BD529DF9077}"/>
          </ac:spMkLst>
        </pc:spChg>
        <pc:spChg chg="mod">
          <ac:chgData name="Daniel Margetic (SECURITY)" userId="ee2278a4-4fec-4cd0-81f2-44424f444fea" providerId="ADAL" clId="{14CC6835-ADD7-4780-AD6C-A7F04BC7050D}" dt="2023-11-16T10:46:16.322" v="1441" actId="20577"/>
          <ac:spMkLst>
            <pc:docMk/>
            <pc:sldMk cId="238324471" sldId="2142532401"/>
            <ac:spMk id="10" creationId="{16C628AB-B86D-42DC-BED2-78A954B9C5FA}"/>
          </ac:spMkLst>
        </pc:spChg>
        <pc:cxnChg chg="mod">
          <ac:chgData name="Daniel Margetic (SECURITY)" userId="ee2278a4-4fec-4cd0-81f2-44424f444fea" providerId="ADAL" clId="{14CC6835-ADD7-4780-AD6C-A7F04BC7050D}" dt="2023-11-16T10:46:16.305" v="1438"/>
          <ac:cxnSpMkLst>
            <pc:docMk/>
            <pc:sldMk cId="238324471" sldId="2142532401"/>
            <ac:cxnSpMk id="18" creationId="{28AA62ED-5C89-4E21-BEA3-D3CE68733D6D}"/>
          </ac:cxnSpMkLst>
        </pc:cxnChg>
      </pc:sldChg>
      <pc:sldChg chg="modSp add del mod ord">
        <pc:chgData name="Daniel Margetic (SECURITY)" userId="ee2278a4-4fec-4cd0-81f2-44424f444fea" providerId="ADAL" clId="{14CC6835-ADD7-4780-AD6C-A7F04BC7050D}" dt="2023-11-16T10:46:53.368" v="1482" actId="47"/>
        <pc:sldMkLst>
          <pc:docMk/>
          <pc:sldMk cId="4045076814" sldId="2142532402"/>
        </pc:sldMkLst>
        <pc:spChg chg="mod">
          <ac:chgData name="Daniel Margetic (SECURITY)" userId="ee2278a4-4fec-4cd0-81f2-44424f444fea" providerId="ADAL" clId="{14CC6835-ADD7-4780-AD6C-A7F04BC7050D}" dt="2023-11-16T10:46:16.487" v="1445" actId="20577"/>
          <ac:spMkLst>
            <pc:docMk/>
            <pc:sldMk cId="4045076814" sldId="2142532402"/>
            <ac:spMk id="4" creationId="{FD92F025-1776-4403-B9D2-623921B955C4}"/>
          </ac:spMkLst>
        </pc:spChg>
        <pc:spChg chg="mod">
          <ac:chgData name="Daniel Margetic (SECURITY)" userId="ee2278a4-4fec-4cd0-81f2-44424f444fea" providerId="ADAL" clId="{14CC6835-ADD7-4780-AD6C-A7F04BC7050D}" dt="2023-11-16T10:46:16.510" v="1450" actId="20577"/>
          <ac:spMkLst>
            <pc:docMk/>
            <pc:sldMk cId="4045076814" sldId="2142532402"/>
            <ac:spMk id="5" creationId="{26DAAD99-B0A4-4450-8DD7-E1274ABD2AC4}"/>
          </ac:spMkLst>
        </pc:spChg>
        <pc:spChg chg="mod">
          <ac:chgData name="Daniel Margetic (SECURITY)" userId="ee2278a4-4fec-4cd0-81f2-44424f444fea" providerId="ADAL" clId="{14CC6835-ADD7-4780-AD6C-A7F04BC7050D}" dt="2023-11-16T10:46:16.492" v="1446" actId="20577"/>
          <ac:spMkLst>
            <pc:docMk/>
            <pc:sldMk cId="4045076814" sldId="2142532402"/>
            <ac:spMk id="8" creationId="{4B5C319F-B8B1-45BD-9E8E-CE6EA54E14C4}"/>
          </ac:spMkLst>
        </pc:spChg>
        <pc:spChg chg="mod">
          <ac:chgData name="Daniel Margetic (SECURITY)" userId="ee2278a4-4fec-4cd0-81f2-44424f444fea" providerId="ADAL" clId="{14CC6835-ADD7-4780-AD6C-A7F04BC7050D}" dt="2023-11-16T10:46:16.504" v="1449" actId="20577"/>
          <ac:spMkLst>
            <pc:docMk/>
            <pc:sldMk cId="4045076814" sldId="2142532402"/>
            <ac:spMk id="9" creationId="{B766487E-9ACD-4696-B909-0BD529DF9077}"/>
          </ac:spMkLst>
        </pc:spChg>
        <pc:spChg chg="mod">
          <ac:chgData name="Daniel Margetic (SECURITY)" userId="ee2278a4-4fec-4cd0-81f2-44424f444fea" providerId="ADAL" clId="{14CC6835-ADD7-4780-AD6C-A7F04BC7050D}" dt="2023-11-16T10:46:16.517" v="1451" actId="20577"/>
          <ac:spMkLst>
            <pc:docMk/>
            <pc:sldMk cId="4045076814" sldId="2142532402"/>
            <ac:spMk id="10" creationId="{16C628AB-B86D-42DC-BED2-78A954B9C5FA}"/>
          </ac:spMkLst>
        </pc:spChg>
        <pc:cxnChg chg="mod">
          <ac:chgData name="Daniel Margetic (SECURITY)" userId="ee2278a4-4fec-4cd0-81f2-44424f444fea" providerId="ADAL" clId="{14CC6835-ADD7-4780-AD6C-A7F04BC7050D}" dt="2023-11-16T10:46:16.495" v="1448"/>
          <ac:cxnSpMkLst>
            <pc:docMk/>
            <pc:sldMk cId="4045076814" sldId="2142532402"/>
            <ac:cxnSpMk id="18" creationId="{28AA62ED-5C89-4E21-BEA3-D3CE68733D6D}"/>
          </ac:cxnSpMkLst>
        </pc:cxnChg>
      </pc:sldChg>
      <pc:sldChg chg="modSp add del mod ord">
        <pc:chgData name="Daniel Margetic (SECURITY)" userId="ee2278a4-4fec-4cd0-81f2-44424f444fea" providerId="ADAL" clId="{14CC6835-ADD7-4780-AD6C-A7F04BC7050D}" dt="2023-11-16T10:46:53.368" v="1482" actId="47"/>
        <pc:sldMkLst>
          <pc:docMk/>
          <pc:sldMk cId="1241470816" sldId="2142532403"/>
        </pc:sldMkLst>
        <pc:spChg chg="mod">
          <ac:chgData name="Daniel Margetic (SECURITY)" userId="ee2278a4-4fec-4cd0-81f2-44424f444fea" providerId="ADAL" clId="{14CC6835-ADD7-4780-AD6C-A7F04BC7050D}" dt="2023-11-16T10:46:16.853" v="1455" actId="20577"/>
          <ac:spMkLst>
            <pc:docMk/>
            <pc:sldMk cId="1241470816" sldId="2142532403"/>
            <ac:spMk id="4" creationId="{FD92F025-1776-4403-B9D2-623921B955C4}"/>
          </ac:spMkLst>
        </pc:spChg>
        <pc:spChg chg="mod">
          <ac:chgData name="Daniel Margetic (SECURITY)" userId="ee2278a4-4fec-4cd0-81f2-44424f444fea" providerId="ADAL" clId="{14CC6835-ADD7-4780-AD6C-A7F04BC7050D}" dt="2023-11-16T10:46:16.874" v="1460" actId="20577"/>
          <ac:spMkLst>
            <pc:docMk/>
            <pc:sldMk cId="1241470816" sldId="2142532403"/>
            <ac:spMk id="5" creationId="{26DAAD99-B0A4-4450-8DD7-E1274ABD2AC4}"/>
          </ac:spMkLst>
        </pc:spChg>
        <pc:spChg chg="mod">
          <ac:chgData name="Daniel Margetic (SECURITY)" userId="ee2278a4-4fec-4cd0-81f2-44424f444fea" providerId="ADAL" clId="{14CC6835-ADD7-4780-AD6C-A7F04BC7050D}" dt="2023-11-16T10:46:16.858" v="1456" actId="20577"/>
          <ac:spMkLst>
            <pc:docMk/>
            <pc:sldMk cId="1241470816" sldId="2142532403"/>
            <ac:spMk id="8" creationId="{4B5C319F-B8B1-45BD-9E8E-CE6EA54E14C4}"/>
          </ac:spMkLst>
        </pc:spChg>
        <pc:spChg chg="mod">
          <ac:chgData name="Daniel Margetic (SECURITY)" userId="ee2278a4-4fec-4cd0-81f2-44424f444fea" providerId="ADAL" clId="{14CC6835-ADD7-4780-AD6C-A7F04BC7050D}" dt="2023-11-16T10:46:16.870" v="1459" actId="20577"/>
          <ac:spMkLst>
            <pc:docMk/>
            <pc:sldMk cId="1241470816" sldId="2142532403"/>
            <ac:spMk id="9" creationId="{B766487E-9ACD-4696-B909-0BD529DF9077}"/>
          </ac:spMkLst>
        </pc:spChg>
        <pc:spChg chg="mod">
          <ac:chgData name="Daniel Margetic (SECURITY)" userId="ee2278a4-4fec-4cd0-81f2-44424f444fea" providerId="ADAL" clId="{14CC6835-ADD7-4780-AD6C-A7F04BC7050D}" dt="2023-11-16T10:46:16.881" v="1461" actId="20577"/>
          <ac:spMkLst>
            <pc:docMk/>
            <pc:sldMk cId="1241470816" sldId="2142532403"/>
            <ac:spMk id="10" creationId="{16C628AB-B86D-42DC-BED2-78A954B9C5FA}"/>
          </ac:spMkLst>
        </pc:spChg>
        <pc:cxnChg chg="mod">
          <ac:chgData name="Daniel Margetic (SECURITY)" userId="ee2278a4-4fec-4cd0-81f2-44424f444fea" providerId="ADAL" clId="{14CC6835-ADD7-4780-AD6C-A7F04BC7050D}" dt="2023-11-16T10:46:16.862" v="1458"/>
          <ac:cxnSpMkLst>
            <pc:docMk/>
            <pc:sldMk cId="1241470816" sldId="2142532403"/>
            <ac:cxnSpMk id="18" creationId="{28AA62ED-5C89-4E21-BEA3-D3CE68733D6D}"/>
          </ac:cxnSpMkLst>
        </pc:cxnChg>
      </pc:sldChg>
      <pc:sldChg chg="modSp add del mod ord">
        <pc:chgData name="Daniel Margetic (SECURITY)" userId="ee2278a4-4fec-4cd0-81f2-44424f444fea" providerId="ADAL" clId="{14CC6835-ADD7-4780-AD6C-A7F04BC7050D}" dt="2023-11-16T10:46:53.368" v="1482" actId="47"/>
        <pc:sldMkLst>
          <pc:docMk/>
          <pc:sldMk cId="1017533007" sldId="2142532404"/>
        </pc:sldMkLst>
        <pc:spChg chg="mod">
          <ac:chgData name="Daniel Margetic (SECURITY)" userId="ee2278a4-4fec-4cd0-81f2-44424f444fea" providerId="ADAL" clId="{14CC6835-ADD7-4780-AD6C-A7F04BC7050D}" dt="2023-11-16T10:46:17.120" v="1465" actId="20577"/>
          <ac:spMkLst>
            <pc:docMk/>
            <pc:sldMk cId="1017533007" sldId="2142532404"/>
            <ac:spMk id="4" creationId="{FD92F025-1776-4403-B9D2-623921B955C4}"/>
          </ac:spMkLst>
        </pc:spChg>
        <pc:spChg chg="mod">
          <ac:chgData name="Daniel Margetic (SECURITY)" userId="ee2278a4-4fec-4cd0-81f2-44424f444fea" providerId="ADAL" clId="{14CC6835-ADD7-4780-AD6C-A7F04BC7050D}" dt="2023-11-16T10:46:17.142" v="1470" actId="20577"/>
          <ac:spMkLst>
            <pc:docMk/>
            <pc:sldMk cId="1017533007" sldId="2142532404"/>
            <ac:spMk id="5" creationId="{26DAAD99-B0A4-4450-8DD7-E1274ABD2AC4}"/>
          </ac:spMkLst>
        </pc:spChg>
        <pc:spChg chg="mod">
          <ac:chgData name="Daniel Margetic (SECURITY)" userId="ee2278a4-4fec-4cd0-81f2-44424f444fea" providerId="ADAL" clId="{14CC6835-ADD7-4780-AD6C-A7F04BC7050D}" dt="2023-11-16T10:46:17.125" v="1466" actId="20577"/>
          <ac:spMkLst>
            <pc:docMk/>
            <pc:sldMk cId="1017533007" sldId="2142532404"/>
            <ac:spMk id="8" creationId="{4B5C319F-B8B1-45BD-9E8E-CE6EA54E14C4}"/>
          </ac:spMkLst>
        </pc:spChg>
        <pc:spChg chg="mod">
          <ac:chgData name="Daniel Margetic (SECURITY)" userId="ee2278a4-4fec-4cd0-81f2-44424f444fea" providerId="ADAL" clId="{14CC6835-ADD7-4780-AD6C-A7F04BC7050D}" dt="2023-11-16T10:46:17.137" v="1469" actId="20577"/>
          <ac:spMkLst>
            <pc:docMk/>
            <pc:sldMk cId="1017533007" sldId="2142532404"/>
            <ac:spMk id="9" creationId="{B766487E-9ACD-4696-B909-0BD529DF9077}"/>
          </ac:spMkLst>
        </pc:spChg>
        <pc:spChg chg="mod">
          <ac:chgData name="Daniel Margetic (SECURITY)" userId="ee2278a4-4fec-4cd0-81f2-44424f444fea" providerId="ADAL" clId="{14CC6835-ADD7-4780-AD6C-A7F04BC7050D}" dt="2023-11-16T10:46:17.151" v="1471" actId="20577"/>
          <ac:spMkLst>
            <pc:docMk/>
            <pc:sldMk cId="1017533007" sldId="2142532404"/>
            <ac:spMk id="10" creationId="{16C628AB-B86D-42DC-BED2-78A954B9C5FA}"/>
          </ac:spMkLst>
        </pc:spChg>
        <pc:cxnChg chg="mod">
          <ac:chgData name="Daniel Margetic (SECURITY)" userId="ee2278a4-4fec-4cd0-81f2-44424f444fea" providerId="ADAL" clId="{14CC6835-ADD7-4780-AD6C-A7F04BC7050D}" dt="2023-11-16T10:46:17.128" v="1468"/>
          <ac:cxnSpMkLst>
            <pc:docMk/>
            <pc:sldMk cId="1017533007" sldId="2142532404"/>
            <ac:cxnSpMk id="18" creationId="{28AA62ED-5C89-4E21-BEA3-D3CE68733D6D}"/>
          </ac:cxnSpMkLst>
        </pc:cxnChg>
      </pc:sldChg>
      <pc:sldChg chg="modSp add del mod ord">
        <pc:chgData name="Daniel Margetic (SECURITY)" userId="ee2278a4-4fec-4cd0-81f2-44424f444fea" providerId="ADAL" clId="{14CC6835-ADD7-4780-AD6C-A7F04BC7050D}" dt="2023-11-16T10:46:53.368" v="1482" actId="47"/>
        <pc:sldMkLst>
          <pc:docMk/>
          <pc:sldMk cId="3696067626" sldId="2142532405"/>
        </pc:sldMkLst>
        <pc:spChg chg="mod">
          <ac:chgData name="Daniel Margetic (SECURITY)" userId="ee2278a4-4fec-4cd0-81f2-44424f444fea" providerId="ADAL" clId="{14CC6835-ADD7-4780-AD6C-A7F04BC7050D}" dt="2023-11-16T10:46:17.526" v="1475" actId="20577"/>
          <ac:spMkLst>
            <pc:docMk/>
            <pc:sldMk cId="3696067626" sldId="2142532405"/>
            <ac:spMk id="4" creationId="{FD92F025-1776-4403-B9D2-623921B955C4}"/>
          </ac:spMkLst>
        </pc:spChg>
        <pc:spChg chg="mod">
          <ac:chgData name="Daniel Margetic (SECURITY)" userId="ee2278a4-4fec-4cd0-81f2-44424f444fea" providerId="ADAL" clId="{14CC6835-ADD7-4780-AD6C-A7F04BC7050D}" dt="2023-11-16T10:46:17.547" v="1480" actId="20577"/>
          <ac:spMkLst>
            <pc:docMk/>
            <pc:sldMk cId="3696067626" sldId="2142532405"/>
            <ac:spMk id="5" creationId="{26DAAD99-B0A4-4450-8DD7-E1274ABD2AC4}"/>
          </ac:spMkLst>
        </pc:spChg>
        <pc:spChg chg="mod">
          <ac:chgData name="Daniel Margetic (SECURITY)" userId="ee2278a4-4fec-4cd0-81f2-44424f444fea" providerId="ADAL" clId="{14CC6835-ADD7-4780-AD6C-A7F04BC7050D}" dt="2023-11-16T10:46:17.530" v="1476" actId="20577"/>
          <ac:spMkLst>
            <pc:docMk/>
            <pc:sldMk cId="3696067626" sldId="2142532405"/>
            <ac:spMk id="8" creationId="{4B5C319F-B8B1-45BD-9E8E-CE6EA54E14C4}"/>
          </ac:spMkLst>
        </pc:spChg>
        <pc:spChg chg="mod">
          <ac:chgData name="Daniel Margetic (SECURITY)" userId="ee2278a4-4fec-4cd0-81f2-44424f444fea" providerId="ADAL" clId="{14CC6835-ADD7-4780-AD6C-A7F04BC7050D}" dt="2023-11-16T10:46:17.542" v="1479" actId="20577"/>
          <ac:spMkLst>
            <pc:docMk/>
            <pc:sldMk cId="3696067626" sldId="2142532405"/>
            <ac:spMk id="9" creationId="{B766487E-9ACD-4696-B909-0BD529DF9077}"/>
          </ac:spMkLst>
        </pc:spChg>
        <pc:spChg chg="mod">
          <ac:chgData name="Daniel Margetic (SECURITY)" userId="ee2278a4-4fec-4cd0-81f2-44424f444fea" providerId="ADAL" clId="{14CC6835-ADD7-4780-AD6C-A7F04BC7050D}" dt="2023-11-16T10:46:17.556" v="1481" actId="20577"/>
          <ac:spMkLst>
            <pc:docMk/>
            <pc:sldMk cId="3696067626" sldId="2142532405"/>
            <ac:spMk id="10" creationId="{16C628AB-B86D-42DC-BED2-78A954B9C5FA}"/>
          </ac:spMkLst>
        </pc:spChg>
        <pc:cxnChg chg="mod">
          <ac:chgData name="Daniel Margetic (SECURITY)" userId="ee2278a4-4fec-4cd0-81f2-44424f444fea" providerId="ADAL" clId="{14CC6835-ADD7-4780-AD6C-A7F04BC7050D}" dt="2023-11-16T10:46:17.534" v="1478"/>
          <ac:cxnSpMkLst>
            <pc:docMk/>
            <pc:sldMk cId="3696067626" sldId="2142532405"/>
            <ac:cxnSpMk id="18" creationId="{28AA62ED-5C89-4E21-BEA3-D3CE68733D6D}"/>
          </ac:cxnSpMkLst>
        </pc:cxnChg>
      </pc:sldChg>
      <pc:sldMasterChg chg="addSldLayout delSldLayout">
        <pc:chgData name="Daniel Margetic (SECURITY)" userId="ee2278a4-4fec-4cd0-81f2-44424f444fea" providerId="ADAL" clId="{14CC6835-ADD7-4780-AD6C-A7F04BC7050D}" dt="2023-11-16T19:14:04.365" v="2740" actId="47"/>
        <pc:sldMasterMkLst>
          <pc:docMk/>
          <pc:sldMasterMk cId="2101804134" sldId="2147483648"/>
        </pc:sldMasterMkLst>
        <pc:sldLayoutChg chg="add del">
          <pc:chgData name="Daniel Margetic (SECURITY)" userId="ee2278a4-4fec-4cd0-81f2-44424f444fea" providerId="ADAL" clId="{14CC6835-ADD7-4780-AD6C-A7F04BC7050D}" dt="2023-11-16T19:14:04.365" v="2740" actId="47"/>
          <pc:sldLayoutMkLst>
            <pc:docMk/>
            <pc:sldMasterMk cId="2101804134" sldId="2147483648"/>
            <pc:sldLayoutMk cId="2850146870" sldId="2147483821"/>
          </pc:sldLayoutMkLst>
        </pc:sldLayoutChg>
        <pc:sldLayoutChg chg="add del">
          <pc:chgData name="Daniel Margetic (SECURITY)" userId="ee2278a4-4fec-4cd0-81f2-44424f444fea" providerId="ADAL" clId="{14CC6835-ADD7-4780-AD6C-A7F04BC7050D}" dt="2023-11-16T19:14:04.365" v="2740" actId="47"/>
          <pc:sldLayoutMkLst>
            <pc:docMk/>
            <pc:sldMasterMk cId="2101804134" sldId="2147483648"/>
            <pc:sldLayoutMk cId="4173996068" sldId="2147483822"/>
          </pc:sldLayoutMkLst>
        </pc:sldLayoutChg>
      </pc:sldMasterChg>
      <pc:sldMasterChg chg="add del addSldLayout delSldLayout">
        <pc:chgData name="Daniel Margetic (SECURITY)" userId="ee2278a4-4fec-4cd0-81f2-44424f444fea" providerId="ADAL" clId="{14CC6835-ADD7-4780-AD6C-A7F04BC7050D}" dt="2023-11-16T19:14:04.365" v="2740" actId="47"/>
        <pc:sldMasterMkLst>
          <pc:docMk/>
          <pc:sldMasterMk cId="3963396708" sldId="2147483674"/>
        </pc:sldMasterMkLst>
        <pc:sldLayoutChg chg="add del">
          <pc:chgData name="Daniel Margetic (SECURITY)" userId="ee2278a4-4fec-4cd0-81f2-44424f444fea" providerId="ADAL" clId="{14CC6835-ADD7-4780-AD6C-A7F04BC7050D}" dt="2023-11-16T19:14:04.365" v="2740" actId="47"/>
          <pc:sldLayoutMkLst>
            <pc:docMk/>
            <pc:sldMasterMk cId="3963396708" sldId="2147483674"/>
            <pc:sldLayoutMk cId="4257095967" sldId="2147483675"/>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99521813" sldId="2147483676"/>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318464129" sldId="2147483677"/>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2655598456" sldId="2147483678"/>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26289927" sldId="2147483679"/>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3643412933" sldId="2147483680"/>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3152887452" sldId="2147483681"/>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3257557145" sldId="2147483682"/>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88137061" sldId="2147483683"/>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4151246225" sldId="2147483684"/>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2465207262" sldId="2147483685"/>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3321007501" sldId="2147483686"/>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3613327787" sldId="2147483687"/>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7714531" sldId="2147483688"/>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405337807" sldId="2147483689"/>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4211443429" sldId="2147483690"/>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2163349218" sldId="2147483691"/>
          </pc:sldLayoutMkLst>
        </pc:sldLayoutChg>
      </pc:sldMasterChg>
      <pc:sldMasterChg chg="add del addSldLayout delSldLayout">
        <pc:chgData name="Daniel Margetic (SECURITY)" userId="ee2278a4-4fec-4cd0-81f2-44424f444fea" providerId="ADAL" clId="{14CC6835-ADD7-4780-AD6C-A7F04BC7050D}" dt="2023-11-16T19:14:04.365" v="2740" actId="47"/>
        <pc:sldMasterMkLst>
          <pc:docMk/>
          <pc:sldMasterMk cId="3180328492" sldId="2147483724"/>
        </pc:sldMasterMkLst>
        <pc:sldLayoutChg chg="add del">
          <pc:chgData name="Daniel Margetic (SECURITY)" userId="ee2278a4-4fec-4cd0-81f2-44424f444fea" providerId="ADAL" clId="{14CC6835-ADD7-4780-AD6C-A7F04BC7050D}" dt="2023-11-16T19:14:04.365" v="2740" actId="47"/>
          <pc:sldLayoutMkLst>
            <pc:docMk/>
            <pc:sldMasterMk cId="3180328492" sldId="2147483724"/>
            <pc:sldLayoutMk cId="1746045289" sldId="2147483725"/>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3626866243" sldId="2147483726"/>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1100829910" sldId="2147483727"/>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2237804610" sldId="2147483728"/>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3226019008" sldId="2147483729"/>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182500915" sldId="2147483730"/>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4149145135" sldId="2147483731"/>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2753258170" sldId="2147483732"/>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1136262841" sldId="2147483733"/>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3821534572" sldId="2147483734"/>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707111639" sldId="2147483735"/>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404090378" sldId="2147483736"/>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2996201509" sldId="2147483737"/>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3737110438" sldId="2147483738"/>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4111552394" sldId="2147483739"/>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2947211527" sldId="2147483740"/>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1097143139" sldId="2147483741"/>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3635483138" sldId="2147483742"/>
          </pc:sldLayoutMkLst>
        </pc:sldLayoutChg>
      </pc:sldMasterChg>
    </pc:docChg>
  </pc:docChgLst>
  <pc:docChgLst>
    <pc:chgData name="Joey Barnes" userId="7f482166c642ee4e" providerId="LiveId" clId="{3E545332-18B5-4F25-AD82-54001EDA07C3}"/>
    <pc:docChg chg="modSld">
      <pc:chgData name="Joey Barnes" userId="7f482166c642ee4e" providerId="LiveId" clId="{3E545332-18B5-4F25-AD82-54001EDA07C3}" dt="2021-09-08T13:30:31.900" v="0" actId="14100"/>
      <pc:docMkLst>
        <pc:docMk/>
      </pc:docMkLst>
      <pc:sldChg chg="modSp mod">
        <pc:chgData name="Joey Barnes" userId="7f482166c642ee4e" providerId="LiveId" clId="{3E545332-18B5-4F25-AD82-54001EDA07C3}" dt="2021-09-08T13:30:31.900" v="0" actId="14100"/>
        <pc:sldMkLst>
          <pc:docMk/>
          <pc:sldMk cId="4044188780" sldId="256"/>
        </pc:sldMkLst>
        <pc:spChg chg="mod">
          <ac:chgData name="Joey Barnes" userId="7f482166c642ee4e" providerId="LiveId" clId="{3E545332-18B5-4F25-AD82-54001EDA07C3}" dt="2021-09-08T13:30:31.900" v="0" actId="14100"/>
          <ac:spMkLst>
            <pc:docMk/>
            <pc:sldMk cId="4044188780" sldId="256"/>
            <ac:spMk id="7" creationId="{DF68B3D7-6A77-446B-9BE0-5761866275F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11/23/2023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11/23/2023 2:41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171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11/23/2023 2:41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12</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11/23/2023 2:41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25062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endParaRPr lang="en-US" sz="900" dirty="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11/23/2023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3D3F82-2573-4BDF-AED5-9A631685E6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476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1" i="0" u="none" strike="noStrike" baseline="0" dirty="0">
              <a:solidFill>
                <a:srgbClr val="000000"/>
              </a:solidFill>
              <a:latin typeface="Segoe Pro Display SemiLight"/>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11/23/2023 2:41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891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11/23/2023 2:41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11/23/2023 2:41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11/23/2023 2:41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F1"/>
                </a:solidFill>
                <a:effectLst/>
                <a:latin typeface="Söhne"/>
              </a:rPr>
              <a:t>Please do not delete any shapes! The reporting script 'GenerateAssessmentReport.ps1' depends on the shapes' index position numbers.</a:t>
            </a:r>
            <a:endParaRPr lang="en-AU" dirty="0"/>
          </a:p>
        </p:txBody>
      </p:sp>
      <p:sp>
        <p:nvSpPr>
          <p:cNvPr id="4" name="Slide Number Placeholder 3"/>
          <p:cNvSpPr>
            <a:spLocks noGrp="1"/>
          </p:cNvSpPr>
          <p:nvPr>
            <p:ph type="sldNum" sz="quarter" idx="5"/>
          </p:nvPr>
        </p:nvSpPr>
        <p:spPr/>
        <p:txBody>
          <a:bodyPr/>
          <a:lstStyle/>
          <a:p>
            <a:fld id="{CCFBA584-7682-4988-AC61-4D0C33719A40}" type="slidenum">
              <a:rPr lang="en-US" smtClean="0"/>
              <a:t>10</a:t>
            </a:fld>
            <a:endParaRPr lang="en-US"/>
          </a:p>
        </p:txBody>
      </p:sp>
    </p:spTree>
    <p:extLst>
      <p:ext uri="{BB962C8B-B14F-4D97-AF65-F5344CB8AC3E}">
        <p14:creationId xmlns:p14="http://schemas.microsoft.com/office/powerpoint/2010/main" val="3270121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11/23/2023</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705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11/23/2023</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62157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11/23/2023</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0974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285014687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417399606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517751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Hidden Instructions">
    <p:bg>
      <p:bgPr>
        <a:solidFill>
          <a:schemeClr val="tx1"/>
        </a:solidFill>
        <a:effectLst/>
      </p:bgPr>
    </p:bg>
    <p:spTree>
      <p:nvGrpSpPr>
        <p:cNvPr id="1" name=""/>
        <p:cNvGrpSpPr/>
        <p:nvPr/>
      </p:nvGrpSpPr>
      <p:grpSpPr>
        <a:xfrm>
          <a:off x="0" y="0"/>
          <a:ext cx="0" cy="0"/>
          <a:chOff x="0" y="0"/>
          <a:chExt cx="0" cy="0"/>
        </a:xfrm>
      </p:grpSpPr>
      <p:sp>
        <p:nvSpPr>
          <p:cNvPr id="5" name="TextBox 4"/>
          <p:cNvSpPr txBox="1"/>
          <p:nvPr userDrawn="1"/>
        </p:nvSpPr>
        <p:spPr>
          <a:xfrm>
            <a:off x="264029" y="6495393"/>
            <a:ext cx="1011495" cy="215444"/>
          </a:xfrm>
          <a:prstGeom prst="rect">
            <a:avLst/>
          </a:prstGeom>
          <a:noFill/>
        </p:spPr>
        <p:txBody>
          <a:bodyPr wrap="none" lIns="0" tIns="0" rIns="0" bIns="0" rtlCol="0">
            <a:spAutoFit/>
          </a:bodyPr>
          <a:lstStyle/>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pitchFamily="34" charset="0"/>
                <a:ea typeface="+mn-ea"/>
                <a:cs typeface="+mn-cs"/>
              </a:rPr>
              <a:t>Hidden Slide</a:t>
            </a:r>
          </a:p>
        </p:txBody>
      </p:sp>
      <p:sp>
        <p:nvSpPr>
          <p:cNvPr id="4" name="Text Placeholder 6">
            <a:extLst>
              <a:ext uri="{FF2B5EF4-FFF2-40B4-BE49-F238E27FC236}">
                <a16:creationId xmlns:a16="http://schemas.microsoft.com/office/drawing/2014/main" id="{7995784B-C45B-48E8-9092-07A1A9AE2C9C}"/>
              </a:ext>
            </a:extLst>
          </p:cNvPr>
          <p:cNvSpPr>
            <a:spLocks noGrp="1"/>
          </p:cNvSpPr>
          <p:nvPr>
            <p:ph type="body" sz="quarter" idx="11"/>
          </p:nvPr>
        </p:nvSpPr>
        <p:spPr>
          <a:xfrm>
            <a:off x="588263" y="1435502"/>
            <a:ext cx="10897148" cy="4097131"/>
          </a:xfrm>
          <a:prstGeom prst="rect">
            <a:avLst/>
          </a:prstGeom>
        </p:spPr>
        <p:txBody>
          <a:bodyPr anchor="t">
            <a:noAutofit/>
          </a:bodyPr>
          <a:lstStyle>
            <a:lvl1pPr marL="285640" indent="-285640">
              <a:spcBef>
                <a:spcPts val="588"/>
              </a:spcBef>
              <a:buClr>
                <a:schemeClr val="bg1"/>
              </a:buClr>
              <a:buFont typeface="Wingdings" panose="05000000000000000000" pitchFamily="2" charset="2"/>
              <a:buChar char="§"/>
              <a:defRPr lang="en-US" sz="1800" b="0" kern="1200" cap="none" baseline="0" dirty="0">
                <a:solidFill>
                  <a:schemeClr val="bg1"/>
                </a:solidFill>
                <a:latin typeface="Segoe UI" panose="020B0502040204020203" pitchFamily="34" charset="0"/>
                <a:ea typeface="+mj-ea"/>
                <a:cs typeface="Segoe UI"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en-GB"/>
          </a:p>
        </p:txBody>
      </p:sp>
      <p:sp>
        <p:nvSpPr>
          <p:cNvPr id="6" name="Title 6">
            <a:extLst>
              <a:ext uri="{FF2B5EF4-FFF2-40B4-BE49-F238E27FC236}">
                <a16:creationId xmlns:a16="http://schemas.microsoft.com/office/drawing/2014/main" id="{6CC253E6-8ADB-485A-AC0B-BEF24D70C817}"/>
              </a:ext>
            </a:extLst>
          </p:cNvPr>
          <p:cNvSpPr>
            <a:spLocks noGrp="1"/>
          </p:cNvSpPr>
          <p:nvPr>
            <p:ph type="title" hasCustomPrompt="1"/>
          </p:nvPr>
        </p:nvSpPr>
        <p:spPr>
          <a:xfrm>
            <a:off x="588263" y="457200"/>
            <a:ext cx="11018520" cy="553998"/>
          </a:xfrm>
        </p:spPr>
        <p:txBody>
          <a:bodyPr/>
          <a:lstStyle>
            <a:lvl1pPr>
              <a:defRPr>
                <a:solidFill>
                  <a:schemeClr val="bg1"/>
                </a:solidFill>
              </a:defRPr>
            </a:lvl1pPr>
          </a:lstStyle>
          <a:p>
            <a:r>
              <a:rPr lang="en-US"/>
              <a:t>Click to insert title</a:t>
            </a:r>
          </a:p>
        </p:txBody>
      </p:sp>
    </p:spTree>
    <p:extLst>
      <p:ext uri="{BB962C8B-B14F-4D97-AF65-F5344CB8AC3E}">
        <p14:creationId xmlns:p14="http://schemas.microsoft.com/office/powerpoint/2010/main" val="315770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257095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995218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8464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55598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11/23/2023</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1069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289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43412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528874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575571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881370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512462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4652072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321007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2778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77145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11/23/2023</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52473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378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42114434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21633492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9489D3FF-C884-41DC-A4D2-8F11F22CD645}"/>
              </a:ext>
            </a:extLst>
          </p:cNvPr>
          <p:cNvPicPr>
            <a:picLocks noChangeAspect="1"/>
          </p:cNvPicPr>
          <p:nvPr userDrawn="1"/>
        </p:nvPicPr>
        <p:blipFill>
          <a:blip r:embed="rId2"/>
          <a:stretch>
            <a:fillRect/>
          </a:stretch>
        </p:blipFill>
        <p:spPr bwMode="ltGray">
          <a:xfrm>
            <a:off x="0" y="0"/>
            <a:ext cx="12192000" cy="6858000"/>
          </a:xfrm>
          <a:prstGeom prst="rect">
            <a:avLst/>
          </a:prstGeom>
        </p:spPr>
      </p:pic>
      <p:pic>
        <p:nvPicPr>
          <p:cNvPr id="3" name="MS logo white - EMF" descr="Microsoft logo white text version">
            <a:extLst>
              <a:ext uri="{FF2B5EF4-FFF2-40B4-BE49-F238E27FC236}">
                <a16:creationId xmlns:a16="http://schemas.microsoft.com/office/drawing/2014/main" id="{A0263815-BFDD-470B-8D0A-54991A418EAA}"/>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555B86-B744-448C-A004-EEB4516C68A9}"/>
              </a:ext>
            </a:extLst>
          </p:cNvPr>
          <p:cNvPicPr>
            <a:picLocks noChangeAspect="1"/>
          </p:cNvPicPr>
          <p:nvPr userDrawn="1"/>
        </p:nvPicPr>
        <p:blipFill>
          <a:blip r:embed="rId4"/>
          <a:stretch>
            <a:fillRect/>
          </a:stretch>
        </p:blipFill>
        <p:spPr bwMode="black">
          <a:xfrm>
            <a:off x="249743" y="2742369"/>
            <a:ext cx="2846838" cy="1673355"/>
          </a:xfrm>
          <a:prstGeom prst="rect">
            <a:avLst/>
          </a:prstGeom>
        </p:spPr>
      </p:pic>
    </p:spTree>
    <p:extLst>
      <p:ext uri="{BB962C8B-B14F-4D97-AF65-F5344CB8AC3E}">
        <p14:creationId xmlns:p14="http://schemas.microsoft.com/office/powerpoint/2010/main" val="38344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42157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70B020DF-A712-4578-AD3B-F2B7975B20EE}"/>
              </a:ext>
            </a:extLst>
          </p:cNvPr>
          <p:cNvPicPr>
            <a:picLocks noChangeAspect="1"/>
          </p:cNvPicPr>
          <p:nvPr userDrawn="1"/>
        </p:nvPicPr>
        <p:blipFill>
          <a:blip r:embed="rId2"/>
          <a:stretch>
            <a:fillRect/>
          </a:stretch>
        </p:blipFill>
        <p:spPr bwMode="ltGray">
          <a:xfrm>
            <a:off x="0" y="0"/>
            <a:ext cx="12192000" cy="6858000"/>
          </a:xfrm>
          <a:prstGeom prst="rect">
            <a:avLst/>
          </a:prstGeom>
        </p:spPr>
      </p:pic>
      <p:sp>
        <p:nvSpPr>
          <p:cNvPr id="9" name="Title 1"/>
          <p:cNvSpPr>
            <a:spLocks noGrp="1"/>
          </p:cNvSpPr>
          <p:nvPr>
            <p:ph type="title" hasCustomPrompt="1"/>
          </p:nvPr>
        </p:nvSpPr>
        <p:spPr bwMode="auto">
          <a:xfrm>
            <a:off x="584200" y="3429000"/>
            <a:ext cx="7863840" cy="553998"/>
          </a:xfrm>
          <a:noFill/>
        </p:spPr>
        <p:txBody>
          <a:bodyPr wrap="square" lIns="0" tIns="0" rIns="0" bIns="0" anchor="b" anchorCtr="0">
            <a:spAutoFit/>
          </a:bodyPr>
          <a:lstStyle>
            <a:lvl1pPr>
              <a:defRPr sz="3600" spc="-50" baseline="0">
                <a:solidFill>
                  <a:srgbClr val="FFFF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bwMode="auto">
          <a:xfrm>
            <a:off x="584200" y="4411622"/>
            <a:ext cx="7863840"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B4AFEFEA-501F-45C2-A9A4-8F69A9370F5E}"/>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6381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54016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05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45688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3756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11/23/2023</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533227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993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77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9064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1971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39721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17725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540175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428316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870793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06796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11/23/2023</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3602408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07244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62680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03465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00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62863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26644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0856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86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1207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08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11/23/2023</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936060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420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67691AE2-EB2F-4DC7-AF3E-3DBF6374387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692473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690038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B09-A02B-4D0F-A997-FEE1253E6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11B77-5D4D-4D0F-AD18-038042882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807-E025-458D-AC9B-3E3C4695071E}"/>
              </a:ext>
            </a:extLst>
          </p:cNvPr>
          <p:cNvSpPr>
            <a:spLocks noGrp="1"/>
          </p:cNvSpPr>
          <p:nvPr>
            <p:ph type="dt" sz="half" idx="10"/>
          </p:nvPr>
        </p:nvSpPr>
        <p:spPr/>
        <p:txBody>
          <a:bodyPr/>
          <a:lstStyle/>
          <a:p>
            <a:fld id="{E5DC6E1D-8633-4282-A851-FB08133C52FE}" type="datetimeFigureOut">
              <a:rPr lang="en-US" smtClean="0"/>
              <a:t>11/23/2023</a:t>
            </a:fld>
            <a:endParaRPr lang="en-US"/>
          </a:p>
        </p:txBody>
      </p:sp>
      <p:sp>
        <p:nvSpPr>
          <p:cNvPr id="5" name="Footer Placeholder 4">
            <a:extLst>
              <a:ext uri="{FF2B5EF4-FFF2-40B4-BE49-F238E27FC236}">
                <a16:creationId xmlns:a16="http://schemas.microsoft.com/office/drawing/2014/main" id="{256E3678-0EB1-4A1D-9895-D5382860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570C8-D922-4503-981B-E5DFF881F51D}"/>
              </a:ext>
            </a:extLst>
          </p:cNvPr>
          <p:cNvSpPr>
            <a:spLocks noGrp="1"/>
          </p:cNvSpPr>
          <p:nvPr>
            <p:ph type="sldNum" sz="quarter" idx="12"/>
          </p:nvPr>
        </p:nvSpPr>
        <p:spPr/>
        <p:txBody>
          <a:bodyPr/>
          <a:lstStyle/>
          <a:p>
            <a:fld id="{E90C4E60-8A51-4F6E-8A26-98C6A7CE6CF0}" type="slidenum">
              <a:rPr lang="en-US" smtClean="0"/>
              <a:t>‹#›</a:t>
            </a:fld>
            <a:endParaRPr lang="en-US"/>
          </a:p>
        </p:txBody>
      </p:sp>
    </p:spTree>
    <p:extLst>
      <p:ext uri="{BB962C8B-B14F-4D97-AF65-F5344CB8AC3E}">
        <p14:creationId xmlns:p14="http://schemas.microsoft.com/office/powerpoint/2010/main" val="34884918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74604528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2686624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008299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23780461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2601900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82500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11/23/2023</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4227615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491451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75325817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3626284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82153457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70711163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404090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6201509"/>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373711043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5523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294721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11/23/2023</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72184896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10971431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354831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11/23/2023</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227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3.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19" Type="http://schemas.openxmlformats.org/officeDocument/2006/relationships/theme" Target="../theme/theme4.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11/23/2023</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21018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21" r:id="rId12"/>
    <p:sldLayoutId id="2147483822" r:id="rId13"/>
    <p:sldLayoutId id="2147483823" r:id="rId14"/>
    <p:sldLayoutId id="214748382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9633967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228587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1803284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1.jp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30.jp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29.bin"/><Relationship Id="rId5" Type="http://schemas.openxmlformats.org/officeDocument/2006/relationships/tags" Target="../tags/tag9.xml"/><Relationship Id="rId10" Type="http://schemas.openxmlformats.org/officeDocument/2006/relationships/image" Target="../media/image27.png"/><Relationship Id="rId4" Type="http://schemas.openxmlformats.org/officeDocument/2006/relationships/tags" Target="../tags/tag8.xml"/><Relationship Id="rId9" Type="http://schemas.openxmlformats.org/officeDocument/2006/relationships/notesSlide" Target="../notesSlides/notesSlide9.xml"/><Relationship Id="rId14" Type="http://schemas.openxmlformats.org/officeDocument/2006/relationships/image" Target="../media/image32.jp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ibm.com/security/digital-assets/cost-data-breach-report/#/"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notesSlide" Target="../notesSlides/notesSlide5.xml"/><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6.xml"/><Relationship Id="rId1" Type="http://schemas.openxmlformats.org/officeDocument/2006/relationships/tags" Target="../tags/tag2.xml"/><Relationship Id="rId5" Type="http://schemas.openxmlformats.org/officeDocument/2006/relationships/image" Target="../media/image26.png"/><Relationship Id="rId4" Type="http://schemas.openxmlformats.org/officeDocument/2006/relationships/hyperlink" Target="https://aka.ms/wellarchitecture/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8.xml"/><Relationship Id="rId1" Type="http://schemas.openxmlformats.org/officeDocument/2006/relationships/tags" Target="../tags/tag3.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8.xml"/><Relationship Id="rId1" Type="http://schemas.openxmlformats.org/officeDocument/2006/relationships/tags" Target="../tags/tag4.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024" y="1775364"/>
            <a:ext cx="10854270" cy="1793104"/>
          </a:xfrm>
        </p:spPr>
        <p:txBody>
          <a:bodyPr/>
          <a:lstStyle/>
          <a:p>
            <a:r>
              <a:rPr lang="en-US" sz="3600">
                <a:solidFill>
                  <a:srgbClr val="0070C0"/>
                </a:solidFill>
                <a:cs typeface="Aharoni" panose="020B0604020202020204" pitchFamily="2" charset="-79"/>
              </a:rPr>
              <a:t>Microsoft</a:t>
            </a:r>
            <a:r>
              <a:rPr lang="en-US" sz="4000" spc="-147">
                <a:solidFill>
                  <a:srgbClr val="44C4D9"/>
                </a:solidFill>
                <a:latin typeface="Segoe UI Semibold" panose="020B0702040204020203" pitchFamily="34" charset="0"/>
                <a:cs typeface="Segoe UI Semibold" panose="020B0702040204020203" pitchFamily="34" charset="0"/>
              </a:rPr>
              <a:t> </a:t>
            </a:r>
            <a:r>
              <a:rPr lang="en-US" sz="3600">
                <a:solidFill>
                  <a:srgbClr val="0070C0"/>
                </a:solidFill>
                <a:cs typeface="Aharoni" panose="020B0604020202020204" pitchFamily="2" charset="-79"/>
              </a:rPr>
              <a:t>Azure</a:t>
            </a:r>
            <a:r>
              <a:rPr lang="en-US" sz="3600" spc="-147">
                <a:solidFill>
                  <a:srgbClr val="44C4D9"/>
                </a:solidFill>
                <a:latin typeface="Segoe UI Semibold" panose="020B0702040204020203" pitchFamily="34" charset="0"/>
                <a:cs typeface="Segoe UI Semibold" panose="020B0702040204020203" pitchFamily="34" charset="0"/>
              </a:rPr>
              <a:t> </a:t>
            </a:r>
            <a:r>
              <a:rPr lang="en-US" sz="3600" spc="-147">
                <a:solidFill>
                  <a:schemeClr val="bg1"/>
                </a:solidFill>
                <a:latin typeface="Segoe UI Semibold" panose="020B0702040204020203" pitchFamily="34" charset="0"/>
                <a:cs typeface="Segoe UI Semibold" panose="020B0702040204020203" pitchFamily="34" charset="0"/>
              </a:rPr>
              <a:t>Well-Architected Framework</a:t>
            </a:r>
            <a:endParaRPr lang="en-US" sz="3400" b="1">
              <a:solidFill>
                <a:srgbClr val="0070C0"/>
              </a:solidFill>
              <a:latin typeface="Segoe UI Semilight" panose="020B0402040204020203" pitchFamily="34" charset="0"/>
              <a:cs typeface="Segoe UI Semilight" panose="020B0402040204020203" pitchFamily="34" charset="0"/>
            </a:endParaRPr>
          </a:p>
        </p:txBody>
      </p:sp>
      <p:sp>
        <p:nvSpPr>
          <p:cNvPr id="6" name="Text Placeholder 5">
            <a:extLst>
              <a:ext uri="{FF2B5EF4-FFF2-40B4-BE49-F238E27FC236}">
                <a16:creationId xmlns:a16="http://schemas.microsoft.com/office/drawing/2014/main" id="{ABA12F99-4DE6-42BB-BAC0-32965280D26D}"/>
              </a:ext>
            </a:extLst>
          </p:cNvPr>
          <p:cNvSpPr>
            <a:spLocks noGrp="1"/>
          </p:cNvSpPr>
          <p:nvPr>
            <p:ph type="body" sz="quarter" idx="15"/>
          </p:nvPr>
        </p:nvSpPr>
        <p:spPr>
          <a:xfrm>
            <a:off x="442466" y="4350114"/>
            <a:ext cx="9602819" cy="1253732"/>
          </a:xfrm>
        </p:spPr>
        <p:txBody>
          <a:bodyPr>
            <a:normAutofit/>
          </a:bodyPr>
          <a:lstStyle/>
          <a:p>
            <a:pPr marL="0" indent="0">
              <a:spcBef>
                <a:spcPts val="0"/>
              </a:spcBef>
              <a:buNone/>
            </a:pPr>
            <a:r>
              <a:rPr lang="en-US" sz="2400">
                <a:latin typeface="Segoe UI Semilight" panose="020B0402040204020203" pitchFamily="34" charset="0"/>
                <a:cs typeface="Segoe UI Semilight" panose="020B0402040204020203" pitchFamily="34" charset="0"/>
              </a:rPr>
              <a:t>[Name]</a:t>
            </a:r>
          </a:p>
          <a:p>
            <a:pPr marL="0" indent="0">
              <a:spcBef>
                <a:spcPts val="0"/>
              </a:spcBef>
              <a:buNone/>
            </a:pPr>
            <a:r>
              <a:rPr lang="en-US">
                <a:latin typeface="Segoe UI Semilight" panose="020B0402040204020203" pitchFamily="34" charset="0"/>
                <a:cs typeface="Segoe UI Semilight" panose="020B0402040204020203" pitchFamily="34" charset="0"/>
              </a:rPr>
              <a:t>[Title]</a:t>
            </a:r>
          </a:p>
          <a:p>
            <a:pPr marL="0" indent="0">
              <a:spcBef>
                <a:spcPts val="0"/>
              </a:spcBef>
              <a:buNone/>
            </a:pPr>
            <a:r>
              <a:rPr lang="en-US">
                <a:latin typeface="Segoe UI Semilight" panose="020B0402040204020203" pitchFamily="34" charset="0"/>
                <a:cs typeface="Segoe UI Semilight" panose="020B0402040204020203" pitchFamily="34" charset="0"/>
              </a:rPr>
              <a:t>[Organization Name]</a:t>
            </a:r>
          </a:p>
        </p:txBody>
      </p:sp>
    </p:spTree>
    <p:extLst>
      <p:ext uri="{BB962C8B-B14F-4D97-AF65-F5344CB8AC3E}">
        <p14:creationId xmlns:p14="http://schemas.microsoft.com/office/powerpoint/2010/main" val="145259068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normAutofit/>
          </a:bodyPr>
          <a:lstStyle/>
          <a:p>
            <a:r>
              <a:rPr lang="en-US" sz="3200" dirty="0">
                <a:latin typeface="Segoe UI" panose="020B0502040204020203" pitchFamily="34" charset="0"/>
                <a:cs typeface="Segoe UI" panose="020B0502040204020203" pitchFamily="34" charset="0"/>
              </a:rPr>
              <a:t>Executive Summary</a:t>
            </a:r>
          </a:p>
        </p:txBody>
      </p:sp>
      <p:sp>
        <p:nvSpPr>
          <p:cNvPr id="7" name="TextBox 6">
            <a:extLst>
              <a:ext uri="{FF2B5EF4-FFF2-40B4-BE49-F238E27FC236}">
                <a16:creationId xmlns:a16="http://schemas.microsoft.com/office/drawing/2014/main" id="{403E0E98-5DA7-4DA9-B9CC-19ACE9F902EC}"/>
              </a:ext>
            </a:extLst>
          </p:cNvPr>
          <p:cNvSpPr txBox="1"/>
          <p:nvPr/>
        </p:nvSpPr>
        <p:spPr>
          <a:xfrm>
            <a:off x="1339624" y="3672411"/>
            <a:ext cx="1913340"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Capability Score</a:t>
            </a:r>
          </a:p>
        </p:txBody>
      </p:sp>
      <p:sp>
        <p:nvSpPr>
          <p:cNvPr id="8" name="TextBox 7">
            <a:extLst>
              <a:ext uri="{FF2B5EF4-FFF2-40B4-BE49-F238E27FC236}">
                <a16:creationId xmlns:a16="http://schemas.microsoft.com/office/drawing/2014/main" id="{3E3E86A1-51F0-4ACE-9110-65C339009DC5}"/>
              </a:ext>
            </a:extLst>
          </p:cNvPr>
          <p:cNvSpPr txBox="1"/>
          <p:nvPr/>
        </p:nvSpPr>
        <p:spPr>
          <a:xfrm>
            <a:off x="1668837" y="4045376"/>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03055892-809B-4369-8DC3-837607F92822}"/>
              </a:ext>
            </a:extLst>
          </p:cNvPr>
          <p:cNvSpPr txBox="1"/>
          <p:nvPr/>
        </p:nvSpPr>
        <p:spPr>
          <a:xfrm>
            <a:off x="541683" y="4588001"/>
            <a:ext cx="3485519"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Pillar_Maturity_Description</a:t>
            </a:r>
            <a:r>
              <a:rPr lang="en-US" sz="12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0E5A7937-C405-4E1D-A3A8-1BECC411166F}"/>
              </a:ext>
            </a:extLst>
          </p:cNvPr>
          <p:cNvSpPr txBox="1"/>
          <p:nvPr/>
        </p:nvSpPr>
        <p:spPr>
          <a:xfrm>
            <a:off x="5442233" y="995131"/>
            <a:ext cx="6324159" cy="646331"/>
          </a:xfrm>
          <a:prstGeom prst="rect">
            <a:avLst/>
          </a:prstGeom>
          <a:noFill/>
        </p:spPr>
        <p:txBody>
          <a:bodyPr wrap="square" rtlCol="0">
            <a:spAutoFit/>
          </a:bodyPr>
          <a:lstStyle/>
          <a:p>
            <a:r>
              <a:rPr lang="en-US" dirty="0">
                <a:latin typeface="Segoe UI Semibold" panose="020B0702040204020203" pitchFamily="34" charset="0"/>
                <a:cs typeface="Segoe UI Semibold" panose="020B0702040204020203" pitchFamily="34" charset="0"/>
              </a:rPr>
              <a:t>Areas of focus to raise your Review Score</a:t>
            </a:r>
          </a:p>
          <a:p>
            <a:endParaRPr lang="en-US" sz="400" dirty="0">
              <a:latin typeface="Segoe UI Semibold" panose="020B0702040204020203" pitchFamily="34" charset="0"/>
              <a:cs typeface="Segoe UI Semibold" panose="020B0702040204020203" pitchFamily="34" charset="0"/>
            </a:endParaRPr>
          </a:p>
          <a:p>
            <a:r>
              <a:rPr lang="en-US" sz="1400" dirty="0">
                <a:latin typeface="Segoe UI" panose="020B0502040204020203" pitchFamily="34" charset="0"/>
                <a:cs typeface="Segoe UI" panose="020B0502040204020203" pitchFamily="34" charset="0"/>
              </a:rPr>
              <a:t>Number of high-importance recommendations per focus area:</a:t>
            </a: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sp>
        <p:nvSpPr>
          <p:cNvPr id="15" name="Rectangle 14">
            <a:extLst>
              <a:ext uri="{FF2B5EF4-FFF2-40B4-BE49-F238E27FC236}">
                <a16:creationId xmlns:a16="http://schemas.microsoft.com/office/drawing/2014/main" id="{A90F76FF-2EB4-4F7B-A2BC-9AC4BADD3D0E}"/>
              </a:ext>
            </a:extLst>
          </p:cNvPr>
          <p:cNvSpPr/>
          <p:nvPr/>
        </p:nvSpPr>
        <p:spPr>
          <a:xfrm>
            <a:off x="697706" y="336470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6B900603-4563-4EE8-88E5-CF41A9E3D314}"/>
              </a:ext>
            </a:extLst>
          </p:cNvPr>
          <p:cNvSpPr/>
          <p:nvPr/>
        </p:nvSpPr>
        <p:spPr>
          <a:xfrm>
            <a:off x="1758185" y="3365848"/>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0179111-8EC3-41D6-9524-11F6E57B6BC4}"/>
              </a:ext>
            </a:extLst>
          </p:cNvPr>
          <p:cNvSpPr/>
          <p:nvPr/>
        </p:nvSpPr>
        <p:spPr>
          <a:xfrm>
            <a:off x="2817323" y="3365945"/>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Connector 22">
            <a:extLst>
              <a:ext uri="{FF2B5EF4-FFF2-40B4-BE49-F238E27FC236}">
                <a16:creationId xmlns:a16="http://schemas.microsoft.com/office/drawing/2014/main" id="{AB43E8F0-8C3C-4F1E-919E-E1ECE342E8DE}"/>
              </a:ext>
            </a:extLst>
          </p:cNvPr>
          <p:cNvCxnSpPr>
            <a:cxnSpLocks/>
          </p:cNvCxnSpPr>
          <p:nvPr/>
        </p:nvCxnSpPr>
        <p:spPr>
          <a:xfrm>
            <a:off x="736692" y="3313996"/>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8">
            <a:extLst>
              <a:ext uri="{FF2B5EF4-FFF2-40B4-BE49-F238E27FC236}">
                <a16:creationId xmlns:a16="http://schemas.microsoft.com/office/drawing/2014/main" id="{DF4E3A34-F519-48B0-93A5-6358AEB67186}"/>
              </a:ext>
            </a:extLst>
          </p:cNvPr>
          <p:cNvGraphicFramePr>
            <a:graphicFrameLocks noGrp="1"/>
          </p:cNvGraphicFramePr>
          <p:nvPr>
            <p:extLst>
              <p:ext uri="{D42A27DB-BD31-4B8C-83A1-F6EECF244321}">
                <p14:modId xmlns:p14="http://schemas.microsoft.com/office/powerpoint/2010/main" val="702197537"/>
              </p:ext>
            </p:extLst>
          </p:nvPr>
        </p:nvGraphicFramePr>
        <p:xfrm>
          <a:off x="697705" y="3105072"/>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6" name="TextBox 15">
            <a:extLst>
              <a:ext uri="{FF2B5EF4-FFF2-40B4-BE49-F238E27FC236}">
                <a16:creationId xmlns:a16="http://schemas.microsoft.com/office/drawing/2014/main" id="{8FAEC4C6-4999-49FA-9A20-D5286ACF228D}"/>
              </a:ext>
            </a:extLst>
          </p:cNvPr>
          <p:cNvSpPr txBox="1"/>
          <p:nvPr>
            <p:custDataLst>
              <p:tags r:id="rId1"/>
            </p:custDataLst>
          </p:nvPr>
        </p:nvSpPr>
        <p:spPr>
          <a:xfrm>
            <a:off x="6085158" y="1869456"/>
            <a:ext cx="6481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[S1]</a:t>
            </a:r>
          </a:p>
        </p:txBody>
      </p:sp>
      <p:sp>
        <p:nvSpPr>
          <p:cNvPr id="18" name="TextBox 17">
            <a:extLst>
              <a:ext uri="{FF2B5EF4-FFF2-40B4-BE49-F238E27FC236}">
                <a16:creationId xmlns:a16="http://schemas.microsoft.com/office/drawing/2014/main" id="{534C3077-CDBF-4AF7-9BDC-213801286609}"/>
              </a:ext>
            </a:extLst>
          </p:cNvPr>
          <p:cNvSpPr txBox="1"/>
          <p:nvPr>
            <p:custDataLst>
              <p:tags r:id="rId2"/>
            </p:custDataLst>
          </p:nvPr>
        </p:nvSpPr>
        <p:spPr>
          <a:xfrm>
            <a:off x="6728335" y="1873127"/>
            <a:ext cx="47659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[Domain_1]</a:t>
            </a:r>
          </a:p>
        </p:txBody>
      </p:sp>
      <p:pic>
        <p:nvPicPr>
          <p:cNvPr id="20" name="Picture 19" descr="AltText:FocusAreaScore0">
            <a:extLst>
              <a:ext uri="{FF2B5EF4-FFF2-40B4-BE49-F238E27FC236}">
                <a16:creationId xmlns:a16="http://schemas.microsoft.com/office/drawing/2014/main" id="{89181935-928F-4933-BA6F-EC5DD1349DEB}"/>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558625" y="1877171"/>
            <a:ext cx="344427" cy="261569"/>
          </a:xfrm>
          <a:prstGeom prst="rect">
            <a:avLst/>
          </a:prstGeom>
        </p:spPr>
      </p:pic>
      <p:sp>
        <p:nvSpPr>
          <p:cNvPr id="22" name="TextBox 21">
            <a:extLst>
              <a:ext uri="{FF2B5EF4-FFF2-40B4-BE49-F238E27FC236}">
                <a16:creationId xmlns:a16="http://schemas.microsoft.com/office/drawing/2014/main" id="{26EC3D75-A7AA-419E-954A-541DBD940CE3}"/>
              </a:ext>
            </a:extLst>
          </p:cNvPr>
          <p:cNvSpPr txBox="1"/>
          <p:nvPr/>
        </p:nvSpPr>
        <p:spPr>
          <a:xfrm>
            <a:off x="6085158" y="2229320"/>
            <a:ext cx="6481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[S2]</a:t>
            </a:r>
          </a:p>
        </p:txBody>
      </p:sp>
      <p:sp>
        <p:nvSpPr>
          <p:cNvPr id="25" name="TextBox 24">
            <a:extLst>
              <a:ext uri="{FF2B5EF4-FFF2-40B4-BE49-F238E27FC236}">
                <a16:creationId xmlns:a16="http://schemas.microsoft.com/office/drawing/2014/main" id="{92D996AE-5E09-476E-81FB-22FA58980C80}"/>
              </a:ext>
            </a:extLst>
          </p:cNvPr>
          <p:cNvSpPr txBox="1"/>
          <p:nvPr/>
        </p:nvSpPr>
        <p:spPr>
          <a:xfrm>
            <a:off x="6728334" y="2232657"/>
            <a:ext cx="47659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[Domain_2]</a:t>
            </a:r>
          </a:p>
        </p:txBody>
      </p:sp>
      <p:pic>
        <p:nvPicPr>
          <p:cNvPr id="26" name="Picture 25" descr="AltText:FocusAreaScore0">
            <a:extLst>
              <a:ext uri="{FF2B5EF4-FFF2-40B4-BE49-F238E27FC236}">
                <a16:creationId xmlns:a16="http://schemas.microsoft.com/office/drawing/2014/main" id="{84584DBA-19CF-4346-8079-46C03DD9E737}"/>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558625" y="2237035"/>
            <a:ext cx="344427" cy="261569"/>
          </a:xfrm>
          <a:prstGeom prst="rect">
            <a:avLst/>
          </a:prstGeom>
        </p:spPr>
      </p:pic>
      <p:sp>
        <p:nvSpPr>
          <p:cNvPr id="41" name="TextBox 40">
            <a:extLst>
              <a:ext uri="{FF2B5EF4-FFF2-40B4-BE49-F238E27FC236}">
                <a16:creationId xmlns:a16="http://schemas.microsoft.com/office/drawing/2014/main" id="{5F718C7C-8E6C-4F1F-880F-BE556A2A4FA1}"/>
              </a:ext>
            </a:extLst>
          </p:cNvPr>
          <p:cNvSpPr txBox="1"/>
          <p:nvPr/>
        </p:nvSpPr>
        <p:spPr>
          <a:xfrm>
            <a:off x="6085158" y="2589184"/>
            <a:ext cx="6481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[S3]</a:t>
            </a:r>
          </a:p>
        </p:txBody>
      </p:sp>
      <p:sp>
        <p:nvSpPr>
          <p:cNvPr id="43" name="TextBox 42">
            <a:extLst>
              <a:ext uri="{FF2B5EF4-FFF2-40B4-BE49-F238E27FC236}">
                <a16:creationId xmlns:a16="http://schemas.microsoft.com/office/drawing/2014/main" id="{9A0E3318-F6C4-42EA-8925-F6A87532565D}"/>
              </a:ext>
            </a:extLst>
          </p:cNvPr>
          <p:cNvSpPr txBox="1"/>
          <p:nvPr/>
        </p:nvSpPr>
        <p:spPr>
          <a:xfrm>
            <a:off x="6728333" y="2592187"/>
            <a:ext cx="47659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[Domain_3]</a:t>
            </a:r>
          </a:p>
        </p:txBody>
      </p:sp>
      <p:pic>
        <p:nvPicPr>
          <p:cNvPr id="45" name="Picture 44" descr="AltText:FocusAreaScore0">
            <a:extLst>
              <a:ext uri="{FF2B5EF4-FFF2-40B4-BE49-F238E27FC236}">
                <a16:creationId xmlns:a16="http://schemas.microsoft.com/office/drawing/2014/main" id="{B53BF202-0EE5-4181-AD0E-37FC0C513667}"/>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558625" y="2594728"/>
            <a:ext cx="344427" cy="261569"/>
          </a:xfrm>
          <a:prstGeom prst="rect">
            <a:avLst/>
          </a:prstGeom>
        </p:spPr>
      </p:pic>
      <p:sp>
        <p:nvSpPr>
          <p:cNvPr id="47" name="TextBox 46">
            <a:extLst>
              <a:ext uri="{FF2B5EF4-FFF2-40B4-BE49-F238E27FC236}">
                <a16:creationId xmlns:a16="http://schemas.microsoft.com/office/drawing/2014/main" id="{97A63E6B-1073-45D8-81B7-6FB833A473A3}"/>
              </a:ext>
            </a:extLst>
          </p:cNvPr>
          <p:cNvSpPr txBox="1"/>
          <p:nvPr/>
        </p:nvSpPr>
        <p:spPr>
          <a:xfrm>
            <a:off x="6085157" y="2949048"/>
            <a:ext cx="6481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[S4]</a:t>
            </a:r>
          </a:p>
        </p:txBody>
      </p:sp>
      <p:sp>
        <p:nvSpPr>
          <p:cNvPr id="49" name="TextBox 48">
            <a:extLst>
              <a:ext uri="{FF2B5EF4-FFF2-40B4-BE49-F238E27FC236}">
                <a16:creationId xmlns:a16="http://schemas.microsoft.com/office/drawing/2014/main" id="{D8B9A33B-ADD7-4791-8FF2-6D7E50EF2C36}"/>
              </a:ext>
            </a:extLst>
          </p:cNvPr>
          <p:cNvSpPr txBox="1"/>
          <p:nvPr/>
        </p:nvSpPr>
        <p:spPr>
          <a:xfrm>
            <a:off x="6738792" y="2951717"/>
            <a:ext cx="47659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[Domain_4]</a:t>
            </a:r>
          </a:p>
        </p:txBody>
      </p:sp>
      <p:pic>
        <p:nvPicPr>
          <p:cNvPr id="51" name="Picture 50" descr="AltText:FocusAreaScore0">
            <a:extLst>
              <a:ext uri="{FF2B5EF4-FFF2-40B4-BE49-F238E27FC236}">
                <a16:creationId xmlns:a16="http://schemas.microsoft.com/office/drawing/2014/main" id="{879EF4F3-5DB6-49E5-99DA-24390DB4FF13}"/>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558625" y="2955894"/>
            <a:ext cx="344427" cy="261569"/>
          </a:xfrm>
          <a:prstGeom prst="rect">
            <a:avLst/>
          </a:prstGeom>
        </p:spPr>
      </p:pic>
      <p:sp>
        <p:nvSpPr>
          <p:cNvPr id="53" name="TextBox 52">
            <a:extLst>
              <a:ext uri="{FF2B5EF4-FFF2-40B4-BE49-F238E27FC236}">
                <a16:creationId xmlns:a16="http://schemas.microsoft.com/office/drawing/2014/main" id="{DE4F2781-57BF-400E-9776-D0CB596ECA76}"/>
              </a:ext>
            </a:extLst>
          </p:cNvPr>
          <p:cNvSpPr txBox="1"/>
          <p:nvPr/>
        </p:nvSpPr>
        <p:spPr>
          <a:xfrm>
            <a:off x="6085156" y="3308912"/>
            <a:ext cx="6481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[S5]</a:t>
            </a:r>
          </a:p>
        </p:txBody>
      </p:sp>
      <p:sp>
        <p:nvSpPr>
          <p:cNvPr id="55" name="TextBox 54">
            <a:extLst>
              <a:ext uri="{FF2B5EF4-FFF2-40B4-BE49-F238E27FC236}">
                <a16:creationId xmlns:a16="http://schemas.microsoft.com/office/drawing/2014/main" id="{89E44410-8F83-483F-AF65-068A8FA9E76C}"/>
              </a:ext>
            </a:extLst>
          </p:cNvPr>
          <p:cNvSpPr txBox="1"/>
          <p:nvPr/>
        </p:nvSpPr>
        <p:spPr>
          <a:xfrm>
            <a:off x="6738792" y="3311247"/>
            <a:ext cx="47659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[Domain_5]</a:t>
            </a:r>
          </a:p>
        </p:txBody>
      </p:sp>
      <p:pic>
        <p:nvPicPr>
          <p:cNvPr id="57" name="Picture 56" descr="AltText:FocusAreaScore0">
            <a:extLst>
              <a:ext uri="{FF2B5EF4-FFF2-40B4-BE49-F238E27FC236}">
                <a16:creationId xmlns:a16="http://schemas.microsoft.com/office/drawing/2014/main" id="{F2CA0EDE-1458-4000-B0D0-FAE6E29232E8}"/>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558625" y="3317060"/>
            <a:ext cx="344427" cy="261569"/>
          </a:xfrm>
          <a:prstGeom prst="rect">
            <a:avLst/>
          </a:prstGeom>
        </p:spPr>
      </p:pic>
      <p:sp>
        <p:nvSpPr>
          <p:cNvPr id="59" name="TextBox 58">
            <a:extLst>
              <a:ext uri="{FF2B5EF4-FFF2-40B4-BE49-F238E27FC236}">
                <a16:creationId xmlns:a16="http://schemas.microsoft.com/office/drawing/2014/main" id="{91C29F1C-4489-4EBD-A4B7-A32D7A563807}"/>
              </a:ext>
            </a:extLst>
          </p:cNvPr>
          <p:cNvSpPr txBox="1"/>
          <p:nvPr/>
        </p:nvSpPr>
        <p:spPr>
          <a:xfrm>
            <a:off x="6080176" y="3668776"/>
            <a:ext cx="6481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[S6]</a:t>
            </a:r>
          </a:p>
        </p:txBody>
      </p:sp>
      <p:sp>
        <p:nvSpPr>
          <p:cNvPr id="61" name="TextBox 60">
            <a:extLst>
              <a:ext uri="{FF2B5EF4-FFF2-40B4-BE49-F238E27FC236}">
                <a16:creationId xmlns:a16="http://schemas.microsoft.com/office/drawing/2014/main" id="{89C2434E-16C4-48B5-AA76-0F387E7C12B5}"/>
              </a:ext>
            </a:extLst>
          </p:cNvPr>
          <p:cNvSpPr txBox="1"/>
          <p:nvPr/>
        </p:nvSpPr>
        <p:spPr>
          <a:xfrm>
            <a:off x="6738792" y="3670777"/>
            <a:ext cx="47659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[Domain_6]</a:t>
            </a:r>
          </a:p>
        </p:txBody>
      </p:sp>
      <p:pic>
        <p:nvPicPr>
          <p:cNvPr id="63" name="Picture 62" descr="AltText:FocusAreaScore0">
            <a:extLst>
              <a:ext uri="{FF2B5EF4-FFF2-40B4-BE49-F238E27FC236}">
                <a16:creationId xmlns:a16="http://schemas.microsoft.com/office/drawing/2014/main" id="{2E6876F7-D800-44D1-BE73-6CB286E07885}"/>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558625" y="3678226"/>
            <a:ext cx="344427" cy="261569"/>
          </a:xfrm>
          <a:prstGeom prst="rect">
            <a:avLst/>
          </a:prstGeom>
        </p:spPr>
      </p:pic>
      <p:sp>
        <p:nvSpPr>
          <p:cNvPr id="3" name="TextBox 2">
            <a:extLst>
              <a:ext uri="{FF2B5EF4-FFF2-40B4-BE49-F238E27FC236}">
                <a16:creationId xmlns:a16="http://schemas.microsoft.com/office/drawing/2014/main" id="{02A2312C-B6C0-45C8-BA07-32B020802FF8}"/>
              </a:ext>
            </a:extLst>
          </p:cNvPr>
          <p:cNvSpPr txBox="1"/>
          <p:nvPr/>
        </p:nvSpPr>
        <p:spPr>
          <a:xfrm>
            <a:off x="6090633" y="4028640"/>
            <a:ext cx="6481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[S7]</a:t>
            </a:r>
          </a:p>
        </p:txBody>
      </p:sp>
      <p:sp>
        <p:nvSpPr>
          <p:cNvPr id="5" name="TextBox 4">
            <a:extLst>
              <a:ext uri="{FF2B5EF4-FFF2-40B4-BE49-F238E27FC236}">
                <a16:creationId xmlns:a16="http://schemas.microsoft.com/office/drawing/2014/main" id="{449B3142-8E14-463C-9568-B853FC4E00D8}"/>
              </a:ext>
            </a:extLst>
          </p:cNvPr>
          <p:cNvSpPr txBox="1"/>
          <p:nvPr/>
        </p:nvSpPr>
        <p:spPr>
          <a:xfrm>
            <a:off x="6738792" y="4030307"/>
            <a:ext cx="47659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a:t>
            </a:r>
            <a:r>
              <a:rPr lang="en-US" sz="1200">
                <a:latin typeface="Segoe UI" panose="020B0502040204020203" pitchFamily="34" charset="0"/>
                <a:cs typeface="Segoe UI" panose="020B0502040204020203" pitchFamily="34" charset="0"/>
              </a:rPr>
              <a:t>Domain_7]</a:t>
            </a:r>
            <a:endParaRPr lang="en-US" sz="1200" dirty="0">
              <a:latin typeface="Segoe UI" panose="020B0502040204020203" pitchFamily="34" charset="0"/>
              <a:cs typeface="Segoe UI" panose="020B0502040204020203" pitchFamily="34" charset="0"/>
            </a:endParaRPr>
          </a:p>
        </p:txBody>
      </p:sp>
      <p:pic>
        <p:nvPicPr>
          <p:cNvPr id="11" name="Picture 10" descr="AltText:FocusAreaScore0">
            <a:extLst>
              <a:ext uri="{FF2B5EF4-FFF2-40B4-BE49-F238E27FC236}">
                <a16:creationId xmlns:a16="http://schemas.microsoft.com/office/drawing/2014/main" id="{1EBA8035-212B-480B-8B1E-860C89CA3DAA}"/>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550338" y="4036355"/>
            <a:ext cx="344427" cy="261569"/>
          </a:xfrm>
          <a:prstGeom prst="rect">
            <a:avLst/>
          </a:prstGeom>
        </p:spPr>
      </p:pic>
      <p:sp>
        <p:nvSpPr>
          <p:cNvPr id="12" name="TextBox 11">
            <a:extLst>
              <a:ext uri="{FF2B5EF4-FFF2-40B4-BE49-F238E27FC236}">
                <a16:creationId xmlns:a16="http://schemas.microsoft.com/office/drawing/2014/main" id="{BF878C93-8775-4329-AC41-FB6E5F1F9E5D}"/>
              </a:ext>
            </a:extLst>
          </p:cNvPr>
          <p:cNvSpPr txBox="1"/>
          <p:nvPr/>
        </p:nvSpPr>
        <p:spPr>
          <a:xfrm>
            <a:off x="6090633" y="4388504"/>
            <a:ext cx="6481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[S8]</a:t>
            </a:r>
          </a:p>
        </p:txBody>
      </p:sp>
      <p:sp>
        <p:nvSpPr>
          <p:cNvPr id="13" name="TextBox 12">
            <a:extLst>
              <a:ext uri="{FF2B5EF4-FFF2-40B4-BE49-F238E27FC236}">
                <a16:creationId xmlns:a16="http://schemas.microsoft.com/office/drawing/2014/main" id="{DEACA864-3795-4B65-93F0-66CF1A79BB5F}"/>
              </a:ext>
            </a:extLst>
          </p:cNvPr>
          <p:cNvSpPr txBox="1"/>
          <p:nvPr/>
        </p:nvSpPr>
        <p:spPr>
          <a:xfrm>
            <a:off x="6738792" y="4389837"/>
            <a:ext cx="47659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a:t>
            </a:r>
            <a:r>
              <a:rPr lang="en-US" sz="1200">
                <a:latin typeface="Segoe UI" panose="020B0502040204020203" pitchFamily="34" charset="0"/>
                <a:cs typeface="Segoe UI" panose="020B0502040204020203" pitchFamily="34" charset="0"/>
              </a:rPr>
              <a:t>Domain_8]</a:t>
            </a:r>
            <a:endParaRPr lang="en-US" sz="1200" dirty="0">
              <a:latin typeface="Segoe UI" panose="020B0502040204020203" pitchFamily="34" charset="0"/>
              <a:cs typeface="Segoe UI" panose="020B0502040204020203" pitchFamily="34" charset="0"/>
            </a:endParaRPr>
          </a:p>
        </p:txBody>
      </p:sp>
      <p:pic>
        <p:nvPicPr>
          <p:cNvPr id="14" name="Picture 13" descr="AltText:FocusAreaScore0">
            <a:extLst>
              <a:ext uri="{FF2B5EF4-FFF2-40B4-BE49-F238E27FC236}">
                <a16:creationId xmlns:a16="http://schemas.microsoft.com/office/drawing/2014/main" id="{296B9A7F-40EE-4F45-9BD3-33136A53C4E0}"/>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558625" y="4400558"/>
            <a:ext cx="344427" cy="261569"/>
          </a:xfrm>
          <a:prstGeom prst="rect">
            <a:avLst/>
          </a:prstGeom>
        </p:spPr>
      </p:pic>
      <p:sp>
        <p:nvSpPr>
          <p:cNvPr id="58" name="TextBox 57">
            <a:extLst>
              <a:ext uri="{FF2B5EF4-FFF2-40B4-BE49-F238E27FC236}">
                <a16:creationId xmlns:a16="http://schemas.microsoft.com/office/drawing/2014/main" id="{68111BEC-B35B-A65C-5898-A3D5E3D8520B}"/>
              </a:ext>
            </a:extLst>
          </p:cNvPr>
          <p:cNvSpPr txBox="1"/>
          <p:nvPr/>
        </p:nvSpPr>
        <p:spPr>
          <a:xfrm>
            <a:off x="6080176" y="4748368"/>
            <a:ext cx="6481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[S9]</a:t>
            </a:r>
          </a:p>
        </p:txBody>
      </p:sp>
      <p:sp>
        <p:nvSpPr>
          <p:cNvPr id="60" name="TextBox 59">
            <a:extLst>
              <a:ext uri="{FF2B5EF4-FFF2-40B4-BE49-F238E27FC236}">
                <a16:creationId xmlns:a16="http://schemas.microsoft.com/office/drawing/2014/main" id="{AD2213D7-B94F-85E9-34DC-C57FCA787D02}"/>
              </a:ext>
            </a:extLst>
          </p:cNvPr>
          <p:cNvSpPr txBox="1"/>
          <p:nvPr/>
        </p:nvSpPr>
        <p:spPr>
          <a:xfrm>
            <a:off x="6744386" y="4749367"/>
            <a:ext cx="47659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[Domain_9]</a:t>
            </a:r>
          </a:p>
        </p:txBody>
      </p:sp>
      <p:pic>
        <p:nvPicPr>
          <p:cNvPr id="6" name="Picture 5" descr="AltText:FocusAreaScore0">
            <a:extLst>
              <a:ext uri="{FF2B5EF4-FFF2-40B4-BE49-F238E27FC236}">
                <a16:creationId xmlns:a16="http://schemas.microsoft.com/office/drawing/2014/main" id="{232D3EBB-CED6-64C7-4960-4942EFBA400F}"/>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558625" y="4761724"/>
            <a:ext cx="344427" cy="261569"/>
          </a:xfrm>
          <a:prstGeom prst="rect">
            <a:avLst/>
          </a:prstGeom>
        </p:spPr>
      </p:pic>
      <p:sp>
        <p:nvSpPr>
          <p:cNvPr id="21" name="TextBox 20">
            <a:extLst>
              <a:ext uri="{FF2B5EF4-FFF2-40B4-BE49-F238E27FC236}">
                <a16:creationId xmlns:a16="http://schemas.microsoft.com/office/drawing/2014/main" id="{BD72CBD1-F987-DC47-6246-CDC9B07A9F66}"/>
              </a:ext>
            </a:extLst>
          </p:cNvPr>
          <p:cNvSpPr txBox="1"/>
          <p:nvPr/>
        </p:nvSpPr>
        <p:spPr>
          <a:xfrm>
            <a:off x="6090633" y="5108232"/>
            <a:ext cx="6481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[S10]</a:t>
            </a:r>
          </a:p>
        </p:txBody>
      </p:sp>
      <p:sp>
        <p:nvSpPr>
          <p:cNvPr id="27" name="TextBox 26">
            <a:extLst>
              <a:ext uri="{FF2B5EF4-FFF2-40B4-BE49-F238E27FC236}">
                <a16:creationId xmlns:a16="http://schemas.microsoft.com/office/drawing/2014/main" id="{4976D953-E6C7-72EC-1F0F-168561210E81}"/>
              </a:ext>
            </a:extLst>
          </p:cNvPr>
          <p:cNvSpPr txBox="1"/>
          <p:nvPr/>
        </p:nvSpPr>
        <p:spPr>
          <a:xfrm>
            <a:off x="6744386" y="5108897"/>
            <a:ext cx="47659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[Domain_10]</a:t>
            </a:r>
          </a:p>
        </p:txBody>
      </p:sp>
      <p:pic>
        <p:nvPicPr>
          <p:cNvPr id="30" name="Picture 29" descr="AltText:FocusAreaScore0">
            <a:extLst>
              <a:ext uri="{FF2B5EF4-FFF2-40B4-BE49-F238E27FC236}">
                <a16:creationId xmlns:a16="http://schemas.microsoft.com/office/drawing/2014/main" id="{EA63606D-2FAA-9999-B70A-CFBC423D2C64}"/>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558625" y="5122890"/>
            <a:ext cx="344427" cy="261569"/>
          </a:xfrm>
          <a:prstGeom prst="rect">
            <a:avLst/>
          </a:prstGeom>
        </p:spPr>
      </p:pic>
      <p:sp>
        <p:nvSpPr>
          <p:cNvPr id="36" name="TextBox 35">
            <a:extLst>
              <a:ext uri="{FF2B5EF4-FFF2-40B4-BE49-F238E27FC236}">
                <a16:creationId xmlns:a16="http://schemas.microsoft.com/office/drawing/2014/main" id="{A602988C-DDDA-DDBF-4079-F843938159FB}"/>
              </a:ext>
            </a:extLst>
          </p:cNvPr>
          <p:cNvSpPr txBox="1"/>
          <p:nvPr/>
        </p:nvSpPr>
        <p:spPr>
          <a:xfrm>
            <a:off x="6080176" y="5468096"/>
            <a:ext cx="6481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[S11]</a:t>
            </a:r>
          </a:p>
        </p:txBody>
      </p:sp>
      <p:sp>
        <p:nvSpPr>
          <p:cNvPr id="37" name="TextBox 36">
            <a:extLst>
              <a:ext uri="{FF2B5EF4-FFF2-40B4-BE49-F238E27FC236}">
                <a16:creationId xmlns:a16="http://schemas.microsoft.com/office/drawing/2014/main" id="{F4571528-C912-862D-3B32-3DA7DF7811FE}"/>
              </a:ext>
            </a:extLst>
          </p:cNvPr>
          <p:cNvSpPr txBox="1"/>
          <p:nvPr/>
        </p:nvSpPr>
        <p:spPr>
          <a:xfrm>
            <a:off x="6744386" y="5468427"/>
            <a:ext cx="47659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[Domain_11]</a:t>
            </a:r>
          </a:p>
        </p:txBody>
      </p:sp>
      <p:pic>
        <p:nvPicPr>
          <p:cNvPr id="38" name="Picture 37" descr="AltText:FocusAreaScore0">
            <a:extLst>
              <a:ext uri="{FF2B5EF4-FFF2-40B4-BE49-F238E27FC236}">
                <a16:creationId xmlns:a16="http://schemas.microsoft.com/office/drawing/2014/main" id="{61DA346B-E781-1C3E-EB67-A9BDBF097C3D}"/>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558625" y="5484056"/>
            <a:ext cx="344427" cy="261569"/>
          </a:xfrm>
          <a:prstGeom prst="rect">
            <a:avLst/>
          </a:prstGeom>
        </p:spPr>
      </p:pic>
      <p:sp>
        <p:nvSpPr>
          <p:cNvPr id="39" name="TextBox 38">
            <a:extLst>
              <a:ext uri="{FF2B5EF4-FFF2-40B4-BE49-F238E27FC236}">
                <a16:creationId xmlns:a16="http://schemas.microsoft.com/office/drawing/2014/main" id="{5543250D-67A3-CFE0-C0FF-CA25504BECE5}"/>
              </a:ext>
            </a:extLst>
          </p:cNvPr>
          <p:cNvSpPr txBox="1"/>
          <p:nvPr>
            <p:custDataLst>
              <p:tags r:id="rId3"/>
            </p:custDataLst>
          </p:nvPr>
        </p:nvSpPr>
        <p:spPr>
          <a:xfrm>
            <a:off x="6090633" y="5827959"/>
            <a:ext cx="6481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[S12]</a:t>
            </a:r>
          </a:p>
        </p:txBody>
      </p:sp>
      <p:sp>
        <p:nvSpPr>
          <p:cNvPr id="40" name="TextBox 39">
            <a:extLst>
              <a:ext uri="{FF2B5EF4-FFF2-40B4-BE49-F238E27FC236}">
                <a16:creationId xmlns:a16="http://schemas.microsoft.com/office/drawing/2014/main" id="{2D9B9717-E01F-1D95-0AE4-2074F9F92C37}"/>
              </a:ext>
            </a:extLst>
          </p:cNvPr>
          <p:cNvSpPr txBox="1"/>
          <p:nvPr>
            <p:custDataLst>
              <p:tags r:id="rId4"/>
            </p:custDataLst>
          </p:nvPr>
        </p:nvSpPr>
        <p:spPr>
          <a:xfrm>
            <a:off x="6738792" y="5827959"/>
            <a:ext cx="47659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[Domain_12]</a:t>
            </a:r>
          </a:p>
        </p:txBody>
      </p:sp>
      <p:pic>
        <p:nvPicPr>
          <p:cNvPr id="42" name="Picture 41" descr="AltText:FocusAreaScore0">
            <a:extLst>
              <a:ext uri="{FF2B5EF4-FFF2-40B4-BE49-F238E27FC236}">
                <a16:creationId xmlns:a16="http://schemas.microsoft.com/office/drawing/2014/main" id="{829907AD-6DD2-8AE7-80EE-B46F0E0F84E8}"/>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558625" y="5845224"/>
            <a:ext cx="344427" cy="261569"/>
          </a:xfrm>
          <a:prstGeom prst="rect">
            <a:avLst/>
          </a:prstGeom>
        </p:spPr>
      </p:pic>
      <p:pic>
        <p:nvPicPr>
          <p:cNvPr id="24" name="Picture 23" descr="A picture containing text&#10;&#10;Description automatically generated">
            <a:extLst>
              <a:ext uri="{FF2B5EF4-FFF2-40B4-BE49-F238E27FC236}">
                <a16:creationId xmlns:a16="http://schemas.microsoft.com/office/drawing/2014/main" id="{7A543243-82C7-D361-4049-07433B84DFC8}"/>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1585084" y="7305265"/>
            <a:ext cx="346202" cy="265176"/>
          </a:xfrm>
          <a:prstGeom prst="rect">
            <a:avLst/>
          </a:prstGeom>
        </p:spPr>
      </p:pic>
      <p:pic>
        <p:nvPicPr>
          <p:cNvPr id="29" name="Picture 28" descr="Icon&#10;&#10;Description automatically generated">
            <a:extLst>
              <a:ext uri="{FF2B5EF4-FFF2-40B4-BE49-F238E27FC236}">
                <a16:creationId xmlns:a16="http://schemas.microsoft.com/office/drawing/2014/main" id="{214A66FA-75FA-2363-A4DB-B5EF1BB57366}"/>
              </a:ext>
            </a:extLst>
          </p:cNvPr>
          <p:cNvPicPr>
            <a:picLocks noChangeAspect="1"/>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1041798" y="7305265"/>
            <a:ext cx="346202" cy="265176"/>
          </a:xfrm>
          <a:prstGeom prst="rect">
            <a:avLst/>
          </a:prstGeom>
        </p:spPr>
      </p:pic>
      <p:pic>
        <p:nvPicPr>
          <p:cNvPr id="31" name="Picture 30" descr="Icon&#10;&#10;Description automatically generated">
            <a:extLst>
              <a:ext uri="{FF2B5EF4-FFF2-40B4-BE49-F238E27FC236}">
                <a16:creationId xmlns:a16="http://schemas.microsoft.com/office/drawing/2014/main" id="{F59D4826-559A-2B01-1D78-4C97C5D83639}"/>
              </a:ext>
            </a:extLst>
          </p:cNvPr>
          <p:cNvPicPr>
            <a:picLocks noChangeAspect="1"/>
          </p:cNvPicPr>
          <p:nvPr>
            <p:custDataLst>
              <p:tags r:id="rId7"/>
            </p:custDataLst>
          </p:nvPr>
        </p:nvPicPr>
        <p:blipFill>
          <a:blip r:embed="rId14">
            <a:extLst>
              <a:ext uri="{28A0092B-C50C-407E-A947-70E740481C1C}">
                <a14:useLocalDpi xmlns:a14="http://schemas.microsoft.com/office/drawing/2010/main" val="0"/>
              </a:ext>
            </a:extLst>
          </a:blip>
          <a:stretch>
            <a:fillRect/>
          </a:stretch>
        </p:blipFill>
        <p:spPr>
          <a:xfrm>
            <a:off x="407157" y="7305265"/>
            <a:ext cx="346202" cy="265176"/>
          </a:xfrm>
          <a:prstGeom prst="rect">
            <a:avLst/>
          </a:prstGeom>
        </p:spPr>
      </p:pic>
    </p:spTree>
    <p:extLst>
      <p:ext uri="{BB962C8B-B14F-4D97-AF65-F5344CB8AC3E}">
        <p14:creationId xmlns:p14="http://schemas.microsoft.com/office/powerpoint/2010/main" val="2784242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1015663"/>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a:t>
            </a:r>
            <a:r>
              <a:rPr lang="en-US" sz="2400" b="1" dirty="0" err="1">
                <a:latin typeface="Segoe UI" panose="020B0502040204020203" pitchFamily="34" charset="0"/>
                <a:cs typeface="Segoe UI" panose="020B0502040204020203" pitchFamily="34" charset="0"/>
              </a:rPr>
              <a:t>Domain_Title</a:t>
            </a:r>
            <a:r>
              <a:rPr lang="en-US" sz="2400" b="1" dirty="0">
                <a:latin typeface="Segoe UI" panose="020B0502040204020203" pitchFamily="34" charset="0"/>
                <a:cs typeface="Segoe UI" panose="020B0502040204020203" pitchFamily="34" charset="0"/>
              </a:rPr>
              <a:t>]</a:t>
            </a:r>
            <a:br>
              <a:rPr lang="en-US" dirty="0"/>
            </a:br>
            <a:br>
              <a:rPr lang="en-US" dirty="0"/>
            </a:br>
            <a:endParaRPr lang="en-US" dirty="0"/>
          </a:p>
        </p:txBody>
      </p:sp>
      <p:sp>
        <p:nvSpPr>
          <p:cNvPr id="7" name="TextBox 6">
            <a:extLst>
              <a:ext uri="{FF2B5EF4-FFF2-40B4-BE49-F238E27FC236}">
                <a16:creationId xmlns:a16="http://schemas.microsoft.com/office/drawing/2014/main" id="{084211DB-3DD5-4181-9098-B93AE002E96E}"/>
              </a:ext>
            </a:extLst>
          </p:cNvPr>
          <p:cNvSpPr txBox="1"/>
          <p:nvPr/>
        </p:nvSpPr>
        <p:spPr>
          <a:xfrm>
            <a:off x="509900" y="3313797"/>
            <a:ext cx="2901815" cy="338554"/>
          </a:xfrm>
          <a:prstGeom prst="rect">
            <a:avLst/>
          </a:prstGeom>
          <a:noFill/>
        </p:spPr>
        <p:txBody>
          <a:bodyPr wrap="square" rtlCol="0">
            <a:spAutoFit/>
          </a:bodyPr>
          <a:lstStyle/>
          <a:p>
            <a:pPr algn="ctr"/>
            <a:r>
              <a:rPr lang="en-US" sz="1600" dirty="0">
                <a:latin typeface="Segoe UI Semibold" panose="020B0702040204020203" pitchFamily="34" charset="0"/>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1378057" y="4074389"/>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B766487E-9ACD-4696-B909-0BD529DF9077}"/>
              </a:ext>
            </a:extLst>
          </p:cNvPr>
          <p:cNvSpPr txBox="1"/>
          <p:nvPr/>
        </p:nvSpPr>
        <p:spPr>
          <a:xfrm>
            <a:off x="589529" y="4606058"/>
            <a:ext cx="3127705" cy="246221"/>
          </a:xfrm>
          <a:prstGeom prst="rect">
            <a:avLst/>
          </a:prstGeom>
          <a:noFill/>
        </p:spPr>
        <p:txBody>
          <a:bodyPr wrap="square" rtlCol="0">
            <a:spAutoFit/>
          </a:bodyPr>
          <a:lstStyle/>
          <a:p>
            <a:pPr algn="just"/>
            <a:r>
              <a:rPr lang="en-US" sz="1000" dirty="0">
                <a:latin typeface="Segoe UI" panose="020B0502040204020203" pitchFamily="34" charset="0"/>
                <a:cs typeface="Segoe UI" panose="020B0502040204020203" pitchFamily="34" charset="0"/>
              </a:rPr>
              <a:t>[</a:t>
            </a:r>
            <a:r>
              <a:rPr lang="en-US" sz="1000" dirty="0" err="1">
                <a:latin typeface="Segoe UI" panose="020B0502040204020203" pitchFamily="34" charset="0"/>
                <a:cs typeface="Segoe UI" panose="020B0502040204020203" pitchFamily="34" charset="0"/>
              </a:rPr>
              <a:t>Domain_Description</a:t>
            </a:r>
            <a:r>
              <a:rPr lang="en-US" sz="1000" dirty="0">
                <a:latin typeface="Segoe UI" panose="020B0502040204020203" pitchFamily="34" charset="0"/>
                <a:cs typeface="Segoe UI" panose="020B0502040204020203" pitchFamily="34" charset="0"/>
              </a:rPr>
              <a:t>]</a:t>
            </a: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r>
              <a:rPr lang="en-US" sz="1400" b="1" dirty="0">
                <a:latin typeface="Segoe UI" panose="020B0502040204020203" pitchFamily="34" charset="0"/>
                <a:cs typeface="Segoe UI" panose="020B0502040204020203" pitchFamily="34" charset="0"/>
              </a:rPr>
              <a:t>Top X out of Y recommendations:</a:t>
            </a:r>
            <a:endParaRPr lang="en-US" sz="16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[Placeholder_Text_1]</a:t>
            </a: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highlight>
                <a:srgbClr val="000080"/>
              </a:highlight>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509900"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extLst>
              <p:ext uri="{D42A27DB-BD31-4B8C-83A1-F6EECF244321}">
                <p14:modId xmlns:p14="http://schemas.microsoft.com/office/powerpoint/2010/main" val="2471514157"/>
              </p:ext>
            </p:extLst>
          </p:nvPr>
        </p:nvGraphicFramePr>
        <p:xfrm>
          <a:off x="470913" y="2807585"/>
          <a:ext cx="3333493" cy="213360"/>
        </p:xfrm>
        <a:graphic>
          <a:graphicData uri="http://schemas.openxmlformats.org/drawingml/2006/table">
            <a:tbl>
              <a:tblPr firstRow="1" bandRow="1">
                <a:effectLst/>
                <a:tableStyleId>{5C22544A-7EE6-4342-B048-85BDC9FD1C3A}</a:tableStyleId>
              </a:tblPr>
              <a:tblGrid>
                <a:gridCol w="1113564">
                  <a:extLst>
                    <a:ext uri="{9D8B030D-6E8A-4147-A177-3AD203B41FA5}">
                      <a16:colId xmlns:a16="http://schemas.microsoft.com/office/drawing/2014/main" val="444279859"/>
                    </a:ext>
                  </a:extLst>
                </a:gridCol>
                <a:gridCol w="1109387">
                  <a:extLst>
                    <a:ext uri="{9D8B030D-6E8A-4147-A177-3AD203B41FA5}">
                      <a16:colId xmlns:a16="http://schemas.microsoft.com/office/drawing/2014/main" val="4264896445"/>
                    </a:ext>
                  </a:extLst>
                </a:gridCol>
                <a:gridCol w="1110542">
                  <a:extLst>
                    <a:ext uri="{9D8B030D-6E8A-4147-A177-3AD203B41FA5}">
                      <a16:colId xmlns:a16="http://schemas.microsoft.com/office/drawing/2014/main" val="1697782480"/>
                    </a:ext>
                  </a:extLst>
                </a:gridCol>
              </a:tblGrid>
              <a:tr h="187595">
                <a:tc>
                  <a:txBody>
                    <a:bodyPr/>
                    <a:lstStyle/>
                    <a:p>
                      <a:r>
                        <a:rPr lang="en-US" sz="800" dirty="0">
                          <a:solidFill>
                            <a:schemeClr val="tx1"/>
                          </a:solidFill>
                        </a:rPr>
                        <a:t>Low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High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0" y="3700426"/>
            <a:ext cx="4027055" cy="400110"/>
          </a:xfrm>
          <a:prstGeom prst="rect">
            <a:avLst/>
          </a:prstGeom>
          <a:noFill/>
        </p:spPr>
        <p:txBody>
          <a:bodyPr wrap="square">
            <a:spAutoFit/>
          </a:bodyPr>
          <a:lstStyle/>
          <a:p>
            <a:pPr algn="ctr"/>
            <a:r>
              <a:rPr lang="en-AU" sz="1000" i="1" dirty="0">
                <a:solidFill>
                  <a:schemeClr val="tx1"/>
                </a:solidFill>
                <a:latin typeface="Segoe UI" panose="020B0502040204020203" pitchFamily="34" charset="0"/>
                <a:cs typeface="Segoe UI" panose="020B0502040204020203" pitchFamily="34" charset="0"/>
              </a:rPr>
              <a:t>Relative weight </a:t>
            </a:r>
            <a:r>
              <a:rPr lang="en-AU" sz="1000" dirty="0">
                <a:solidFill>
                  <a:schemeClr val="tx1"/>
                </a:solidFill>
                <a:latin typeface="Segoe UI" panose="020B0502040204020203" pitchFamily="34" charset="0"/>
                <a:cs typeface="Segoe UI" panose="020B0502040204020203" pitchFamily="34" charset="0"/>
              </a:rPr>
              <a:t>indicates the </a:t>
            </a:r>
            <a:r>
              <a:rPr lang="en-AU" sz="1000" b="1" dirty="0">
                <a:solidFill>
                  <a:schemeClr val="tx1"/>
                </a:solidFill>
                <a:latin typeface="Segoe UI" panose="020B0502040204020203" pitchFamily="34" charset="0"/>
                <a:cs typeface="Segoe UI" panose="020B0502040204020203" pitchFamily="34" charset="0"/>
              </a:rPr>
              <a:t>average importance </a:t>
            </a:r>
            <a:r>
              <a:rPr lang="en-AU" sz="1000" dirty="0">
                <a:solidFill>
                  <a:schemeClr val="tx1"/>
                </a:solidFill>
                <a:latin typeface="Segoe UI" panose="020B0502040204020203" pitchFamily="34" charset="0"/>
                <a:cs typeface="Segoe UI" panose="020B0502040204020203" pitchFamily="34" charset="0"/>
              </a:rPr>
              <a:t>of recommendations in this section</a:t>
            </a:r>
          </a:p>
        </p:txBody>
      </p:sp>
    </p:spTree>
    <p:extLst>
      <p:ext uri="{BB962C8B-B14F-4D97-AF65-F5344CB8AC3E}">
        <p14:creationId xmlns:p14="http://schemas.microsoft.com/office/powerpoint/2010/main" val="412051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8373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D6F3C9-B785-4B76-AAD9-87D60F679C63}"/>
              </a:ext>
            </a:extLst>
          </p:cNvPr>
          <p:cNvSpPr>
            <a:spLocks noGrp="1"/>
          </p:cNvSpPr>
          <p:nvPr>
            <p:ph type="title"/>
          </p:nvPr>
        </p:nvSpPr>
        <p:spPr/>
        <p:txBody>
          <a:bodyPr>
            <a:normAutofit fontScale="90000"/>
          </a:bodyPr>
          <a:lstStyle/>
          <a:p>
            <a:r>
              <a:rPr lang="en-US" dirty="0"/>
              <a:t>Scoring Explained</a:t>
            </a:r>
          </a:p>
        </p:txBody>
      </p:sp>
      <p:sp>
        <p:nvSpPr>
          <p:cNvPr id="5" name="Text Placeholder 4">
            <a:extLst>
              <a:ext uri="{FF2B5EF4-FFF2-40B4-BE49-F238E27FC236}">
                <a16:creationId xmlns:a16="http://schemas.microsoft.com/office/drawing/2014/main" id="{BF956A4A-D389-41EB-B1A7-BE3F7BCC42E3}"/>
              </a:ext>
            </a:extLst>
          </p:cNvPr>
          <p:cNvSpPr>
            <a:spLocks noGrp="1"/>
          </p:cNvSpPr>
          <p:nvPr>
            <p:ph type="body" sz="quarter" idx="11"/>
          </p:nvPr>
        </p:nvSpPr>
        <p:spPr>
          <a:xfrm>
            <a:off x="588262" y="1435503"/>
            <a:ext cx="11103343" cy="3637011"/>
          </a:xfrm>
        </p:spPr>
        <p:txBody>
          <a:bodyPr>
            <a:noAutofit/>
          </a:bodyPr>
          <a:lstStyle/>
          <a:p>
            <a:pPr marL="0" indent="0">
              <a:buNone/>
            </a:pPr>
            <a:r>
              <a:rPr lang="en-US" dirty="0"/>
              <a:t>The final report contains 2 types of scoring:</a:t>
            </a:r>
          </a:p>
          <a:p>
            <a:pPr marL="714485" lvl="2" indent="-342900">
              <a:buFont typeface="+mj-lt"/>
              <a:buAutoNum type="arabicPeriod"/>
            </a:pPr>
            <a:r>
              <a:rPr lang="en-US" sz="1400" b="1" dirty="0"/>
              <a:t>Capability score </a:t>
            </a:r>
            <a:r>
              <a:rPr lang="en-US" sz="1400" dirty="0"/>
              <a:t>= This represents the results obtained from the assessment experience and is generated by the website. </a:t>
            </a:r>
            <a:br>
              <a:rPr lang="en-US" sz="1400" dirty="0"/>
            </a:br>
            <a:r>
              <a:rPr lang="en-US" sz="1400" dirty="0"/>
              <a:t>This scoring is presented in the Executive Summary slide.</a:t>
            </a:r>
            <a:br>
              <a:rPr lang="en-US" sz="1400" dirty="0"/>
            </a:br>
            <a:endParaRPr lang="en-US" sz="1400" dirty="0"/>
          </a:p>
          <a:p>
            <a:pPr marL="714485" lvl="2" indent="-342900">
              <a:buFont typeface="+mj-lt"/>
              <a:buAutoNum type="arabicPeriod"/>
            </a:pPr>
            <a:r>
              <a:rPr lang="en-US" sz="1400" b="1" dirty="0"/>
              <a:t>Focus Area relative weight</a:t>
            </a:r>
            <a:r>
              <a:rPr lang="en-US" sz="1400" dirty="0"/>
              <a:t> = The average importance of recommendations for each domain is represented by a number. This number is calculated by the reporting script based on the weight listed in the weight column of the assessment CSV export and is displayed as the Focus Area relative weight number on each domain area slide.</a:t>
            </a:r>
            <a:br>
              <a:rPr lang="en-US" sz="1400" dirty="0"/>
            </a:br>
            <a:br>
              <a:rPr lang="en-US" sz="1400" dirty="0"/>
            </a:br>
            <a:r>
              <a:rPr lang="en-US" sz="1400" dirty="0"/>
              <a:t>Each recommendation is assigned a weight number (factor) that indicates its importance. You are at liberty to modify (increase or decrease) the weight factor based on the context and insights gathered during the assessment. </a:t>
            </a:r>
            <a:br>
              <a:rPr lang="en-US" sz="1400" dirty="0"/>
            </a:br>
            <a:br>
              <a:rPr lang="en-US" sz="1400" dirty="0"/>
            </a:br>
            <a:r>
              <a:rPr lang="en-US" sz="1400" dirty="0"/>
              <a:t>For example:</a:t>
            </a:r>
            <a:br>
              <a:rPr lang="en-US" sz="1400" dirty="0"/>
            </a:br>
            <a:r>
              <a:rPr lang="en-US" sz="1400" dirty="0"/>
              <a:t>If there is a recommendation with a weight of 70, but it is already being addressed to some extent (though not yet fully implemented), you can reduce the weight factor, because there may be other recommendations that are more important or relevant. This allows you to fine-tune the assessment results, enabling you to offer an adjusted or customized implementation plan, rather than relying solely on the generated results.</a:t>
            </a:r>
            <a:endParaRPr lang="en-US" sz="1600" dirty="0"/>
          </a:p>
        </p:txBody>
      </p:sp>
      <p:sp>
        <p:nvSpPr>
          <p:cNvPr id="3" name="TextBox 2">
            <a:extLst>
              <a:ext uri="{FF2B5EF4-FFF2-40B4-BE49-F238E27FC236}">
                <a16:creationId xmlns:a16="http://schemas.microsoft.com/office/drawing/2014/main" id="{8C856B72-A807-87F8-A4A4-A0808F69FD4E}"/>
              </a:ext>
            </a:extLst>
          </p:cNvPr>
          <p:cNvSpPr txBox="1"/>
          <p:nvPr/>
        </p:nvSpPr>
        <p:spPr>
          <a:xfrm>
            <a:off x="480834" y="5146144"/>
            <a:ext cx="11711166" cy="738664"/>
          </a:xfrm>
          <a:prstGeom prst="rect">
            <a:avLst/>
          </a:prstGeom>
          <a:noFill/>
        </p:spPr>
        <p:txBody>
          <a:bodyPr wrap="square">
            <a:spAutoFit/>
          </a:bodyPr>
          <a:lstStyle/>
          <a:p>
            <a:pPr marL="171560" lvl="1" indent="0">
              <a:buNone/>
            </a:pPr>
            <a:r>
              <a:rPr lang="en-US" sz="1400" dirty="0">
                <a:solidFill>
                  <a:srgbClr val="00B0F0"/>
                </a:solidFill>
              </a:rPr>
              <a:t>Capability Score: </a:t>
            </a:r>
            <a:r>
              <a:rPr lang="en-US" sz="1400" b="1" dirty="0">
                <a:solidFill>
                  <a:srgbClr val="00B0F0"/>
                </a:solidFill>
              </a:rPr>
              <a:t>The higher the score, the better the performance</a:t>
            </a:r>
            <a:r>
              <a:rPr lang="en-US" sz="1400" dirty="0">
                <a:solidFill>
                  <a:srgbClr val="00B0F0"/>
                </a:solidFill>
              </a:rPr>
              <a:t>.</a:t>
            </a:r>
          </a:p>
          <a:p>
            <a:pPr marL="171560" lvl="1" indent="0">
              <a:buNone/>
            </a:pPr>
            <a:r>
              <a:rPr lang="en-US" sz="1400" dirty="0">
                <a:solidFill>
                  <a:srgbClr val="00B0F0"/>
                </a:solidFill>
              </a:rPr>
              <a:t>Focus Relative Weight Number: </a:t>
            </a:r>
            <a:r>
              <a:rPr lang="en-US" sz="1400" b="1" dirty="0">
                <a:solidFill>
                  <a:srgbClr val="00B0F0"/>
                </a:solidFill>
              </a:rPr>
              <a:t>The lower, the better</a:t>
            </a:r>
            <a:r>
              <a:rPr lang="en-US" sz="1400" dirty="0">
                <a:solidFill>
                  <a:srgbClr val="00B0F0"/>
                </a:solidFill>
              </a:rPr>
              <a:t>. A higher number suggests that there are more significant recommendations for the specific domain area, indicating a greater need for important security recommendations to be implemented.</a:t>
            </a:r>
          </a:p>
        </p:txBody>
      </p:sp>
    </p:spTree>
    <p:extLst>
      <p:ext uri="{BB962C8B-B14F-4D97-AF65-F5344CB8AC3E}">
        <p14:creationId xmlns:p14="http://schemas.microsoft.com/office/powerpoint/2010/main" val="344437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solidFill>
                  <a:srgbClr val="4FE7FF"/>
                </a:solidFill>
                <a:latin typeface="Segoe UI Semibold" panose="020B0502040204020203" pitchFamily="34" charset="0"/>
                <a:cs typeface="Segoe UI Semibold" panose="020B0502040204020203" pitchFamily="34" charset="0"/>
              </a:rPr>
              <a:t>Agenda</a:t>
            </a:r>
          </a:p>
        </p:txBody>
      </p:sp>
      <p:sp>
        <p:nvSpPr>
          <p:cNvPr id="2" name="TextBox 1">
            <a:extLst>
              <a:ext uri="{FF2B5EF4-FFF2-40B4-BE49-F238E27FC236}">
                <a16:creationId xmlns:a16="http://schemas.microsoft.com/office/drawing/2014/main" id="{D0D79292-2676-3343-A684-812C7C4DB8CE}"/>
              </a:ext>
            </a:extLst>
          </p:cNvPr>
          <p:cNvSpPr txBox="1"/>
          <p:nvPr/>
        </p:nvSpPr>
        <p:spPr>
          <a:xfrm>
            <a:off x="915100" y="1714814"/>
            <a:ext cx="10285914" cy="4893647"/>
          </a:xfrm>
          <a:prstGeom prst="rect">
            <a:avLst/>
          </a:prstGeom>
          <a:noFill/>
        </p:spPr>
        <p:txBody>
          <a:bodyPr wrap="square" lIns="91440" tIns="45720" rIns="91440" bIns="45720" rtlCol="0" anchor="t">
            <a:spAutoFit/>
          </a:bodyPr>
          <a:lstStyle/>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Why is being Well-Architected important?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Overview: Microsoft Azure Well-Architected</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Overcoming workload quality inhibitors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Pillar Overviews: Cost Optimization, Operational Excellence, Performance Efficiency, Security</a:t>
            </a:r>
            <a:endParaRPr kumimoji="0" lang="en-US" sz="2400" b="0" i="0" u="none" strike="noStrike" kern="1200" cap="none" spc="0" normalizeH="0" baseline="0" noProof="0">
              <a:ln>
                <a:noFill/>
              </a:ln>
              <a:solidFill>
                <a:prstClr val="white"/>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lt"/>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a:rPr>
              <a:t>How to get started with the Well-Architecture Framework</a:t>
            </a: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Light"/>
              </a:rPr>
              <a:t>Resources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400"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Tree>
    <p:extLst>
      <p:ext uri="{BB962C8B-B14F-4D97-AF65-F5344CB8AC3E}">
        <p14:creationId xmlns:p14="http://schemas.microsoft.com/office/powerpoint/2010/main" val="177329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CD341D-0B59-4ACD-8DD5-75DA9C1D35B3}"/>
              </a:ext>
            </a:extLst>
          </p:cNvPr>
          <p:cNvSpPr>
            <a:spLocks noGrp="1"/>
          </p:cNvSpPr>
          <p:nvPr>
            <p:ph type="title"/>
          </p:nvPr>
        </p:nvSpPr>
        <p:spPr>
          <a:xfrm>
            <a:off x="455995" y="620428"/>
            <a:ext cx="6916943" cy="795089"/>
          </a:xfrm>
        </p:spPr>
        <p:txBody>
          <a:bodyPr/>
          <a:lstStyle/>
          <a:p>
            <a:r>
              <a:rPr lang="en-US" sz="3400">
                <a:solidFill>
                  <a:schemeClr val="bg1"/>
                </a:solidFill>
              </a:rPr>
              <a:t>Data breaches cost you</a:t>
            </a:r>
            <a:br>
              <a:rPr lang="en-US" sz="3400">
                <a:solidFill>
                  <a:schemeClr val="bg1"/>
                </a:solidFill>
              </a:rPr>
            </a:br>
            <a:r>
              <a:rPr lang="en-US" sz="3400">
                <a:solidFill>
                  <a:schemeClr val="bg1"/>
                </a:solidFill>
              </a:rPr>
              <a:t>—and your customers</a:t>
            </a:r>
            <a:endParaRPr lang="en-US">
              <a:solidFill>
                <a:schemeClr val="bg1"/>
              </a:solidFill>
            </a:endParaRPr>
          </a:p>
        </p:txBody>
      </p:sp>
      <p:sp>
        <p:nvSpPr>
          <p:cNvPr id="10" name="TextBox 9">
            <a:extLst>
              <a:ext uri="{FF2B5EF4-FFF2-40B4-BE49-F238E27FC236}">
                <a16:creationId xmlns:a16="http://schemas.microsoft.com/office/drawing/2014/main" id="{C8AEAE91-7B4E-411A-B4F6-FA4F06A5FB3F}"/>
              </a:ext>
            </a:extLst>
          </p:cNvPr>
          <p:cNvSpPr txBox="1"/>
          <p:nvPr/>
        </p:nvSpPr>
        <p:spPr>
          <a:xfrm>
            <a:off x="360064" y="1446967"/>
            <a:ext cx="67977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49" normalizeH="0" baseline="0" noProof="0" dirty="0">
                <a:ln w="3175">
                  <a:noFill/>
                </a:ln>
                <a:solidFill>
                  <a:srgbClr val="50E6FF"/>
                </a:solidFill>
                <a:effectLst/>
                <a:uLnTx/>
                <a:uFillTx/>
                <a:latin typeface="Segoe UI Semilight" panose="020B0402040204020203" pitchFamily="34" charset="0"/>
                <a:ea typeface="+mn-ea"/>
                <a:cs typeface="Segoe UI Semilight" panose="020B0402040204020203" pitchFamily="34" charset="0"/>
              </a:rPr>
              <a:t>Customers’ PII was the most frequently, and costliest compromised type of record per latest data breach study* </a:t>
            </a:r>
          </a:p>
        </p:txBody>
      </p:sp>
      <p:sp>
        <p:nvSpPr>
          <p:cNvPr id="49" name="TextBox 48">
            <a:extLst>
              <a:ext uri="{FF2B5EF4-FFF2-40B4-BE49-F238E27FC236}">
                <a16:creationId xmlns:a16="http://schemas.microsoft.com/office/drawing/2014/main" id="{8F33B37D-7F91-4E1A-92D5-E60CC9B316FE}"/>
              </a:ext>
            </a:extLst>
          </p:cNvPr>
          <p:cNvSpPr txBox="1"/>
          <p:nvPr/>
        </p:nvSpPr>
        <p:spPr>
          <a:xfrm>
            <a:off x="326065" y="2447814"/>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$3.86M</a:t>
            </a:r>
          </a:p>
        </p:txBody>
      </p:sp>
      <p:sp>
        <p:nvSpPr>
          <p:cNvPr id="47" name="TextBox 46">
            <a:extLst>
              <a:ext uri="{FF2B5EF4-FFF2-40B4-BE49-F238E27FC236}">
                <a16:creationId xmlns:a16="http://schemas.microsoft.com/office/drawing/2014/main" id="{940F6743-DA4A-48FC-A03D-6C0F226FEA74}"/>
              </a:ext>
            </a:extLst>
          </p:cNvPr>
          <p:cNvSpPr txBox="1"/>
          <p:nvPr/>
        </p:nvSpPr>
        <p:spPr>
          <a:xfrm>
            <a:off x="2794699" y="2570924"/>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Average total cost of a data breach</a:t>
            </a:r>
          </a:p>
        </p:txBody>
      </p:sp>
      <p:sp>
        <p:nvSpPr>
          <p:cNvPr id="51" name="TextBox 50">
            <a:extLst>
              <a:ext uri="{FF2B5EF4-FFF2-40B4-BE49-F238E27FC236}">
                <a16:creationId xmlns:a16="http://schemas.microsoft.com/office/drawing/2014/main" id="{5AFC8D0D-6C6F-4B98-A51A-D9E682DE8E74}"/>
              </a:ext>
            </a:extLst>
          </p:cNvPr>
          <p:cNvSpPr txBox="1"/>
          <p:nvPr/>
        </p:nvSpPr>
        <p:spPr>
          <a:xfrm>
            <a:off x="326065" y="320300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80%</a:t>
            </a:r>
          </a:p>
        </p:txBody>
      </p:sp>
      <p:sp>
        <p:nvSpPr>
          <p:cNvPr id="50" name="TextBox 49">
            <a:extLst>
              <a:ext uri="{FF2B5EF4-FFF2-40B4-BE49-F238E27FC236}">
                <a16:creationId xmlns:a16="http://schemas.microsoft.com/office/drawing/2014/main" id="{774F1AF7-7F0E-4E6E-88C6-03E7BADF6EE4}"/>
              </a:ext>
            </a:extLst>
          </p:cNvPr>
          <p:cNvSpPr txBox="1"/>
          <p:nvPr/>
        </p:nvSpPr>
        <p:spPr>
          <a:xfrm>
            <a:off x="2794699" y="3326118"/>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Number of breaches carried out with customer PII</a:t>
            </a:r>
          </a:p>
        </p:txBody>
      </p:sp>
      <p:sp>
        <p:nvSpPr>
          <p:cNvPr id="53" name="TextBox 52">
            <a:extLst>
              <a:ext uri="{FF2B5EF4-FFF2-40B4-BE49-F238E27FC236}">
                <a16:creationId xmlns:a16="http://schemas.microsoft.com/office/drawing/2014/main" id="{5A271B15-1B88-4603-B231-40199CB2D0C1}"/>
              </a:ext>
            </a:extLst>
          </p:cNvPr>
          <p:cNvSpPr txBox="1"/>
          <p:nvPr/>
        </p:nvSpPr>
        <p:spPr>
          <a:xfrm>
            <a:off x="326065" y="3958202"/>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$150</a:t>
            </a:r>
          </a:p>
        </p:txBody>
      </p:sp>
      <p:sp>
        <p:nvSpPr>
          <p:cNvPr id="52" name="TextBox 51">
            <a:extLst>
              <a:ext uri="{FF2B5EF4-FFF2-40B4-BE49-F238E27FC236}">
                <a16:creationId xmlns:a16="http://schemas.microsoft.com/office/drawing/2014/main" id="{67CDEAE6-BCC3-41C7-827F-5AD69F1DBB51}"/>
              </a:ext>
            </a:extLst>
          </p:cNvPr>
          <p:cNvSpPr txBox="1"/>
          <p:nvPr/>
        </p:nvSpPr>
        <p:spPr>
          <a:xfrm>
            <a:off x="2794699" y="4081312"/>
            <a:ext cx="457823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Customer PII average cost per record</a:t>
            </a:r>
          </a:p>
        </p:txBody>
      </p:sp>
      <p:sp>
        <p:nvSpPr>
          <p:cNvPr id="55" name="TextBox 54">
            <a:extLst>
              <a:ext uri="{FF2B5EF4-FFF2-40B4-BE49-F238E27FC236}">
                <a16:creationId xmlns:a16="http://schemas.microsoft.com/office/drawing/2014/main" id="{9E5DC545-2F94-4D46-AD2F-CCEB4417A4EF}"/>
              </a:ext>
            </a:extLst>
          </p:cNvPr>
          <p:cNvSpPr txBox="1"/>
          <p:nvPr/>
        </p:nvSpPr>
        <p:spPr>
          <a:xfrm>
            <a:off x="326065" y="4713396"/>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$175</a:t>
            </a:r>
          </a:p>
        </p:txBody>
      </p:sp>
      <p:sp>
        <p:nvSpPr>
          <p:cNvPr id="54" name="TextBox 53">
            <a:extLst>
              <a:ext uri="{FF2B5EF4-FFF2-40B4-BE49-F238E27FC236}">
                <a16:creationId xmlns:a16="http://schemas.microsoft.com/office/drawing/2014/main" id="{CF717F8F-FDE8-4F3F-8908-2F9894924F0A}"/>
              </a:ext>
            </a:extLst>
          </p:cNvPr>
          <p:cNvSpPr txBox="1"/>
          <p:nvPr/>
        </p:nvSpPr>
        <p:spPr>
          <a:xfrm>
            <a:off x="2794699" y="4713396"/>
            <a:ext cx="401888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Increased cost per record of customer PII in breaches caused by a malicious attack</a:t>
            </a:r>
          </a:p>
        </p:txBody>
      </p:sp>
      <p:sp>
        <p:nvSpPr>
          <p:cNvPr id="57" name="TextBox 56">
            <a:extLst>
              <a:ext uri="{FF2B5EF4-FFF2-40B4-BE49-F238E27FC236}">
                <a16:creationId xmlns:a16="http://schemas.microsoft.com/office/drawing/2014/main" id="{15971CA2-8A1E-4BA3-92B6-9A5000ACF67C}"/>
              </a:ext>
            </a:extLst>
          </p:cNvPr>
          <p:cNvSpPr txBox="1"/>
          <p:nvPr/>
        </p:nvSpPr>
        <p:spPr>
          <a:xfrm>
            <a:off x="326065" y="546858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$137,000+</a:t>
            </a:r>
          </a:p>
        </p:txBody>
      </p:sp>
      <p:sp>
        <p:nvSpPr>
          <p:cNvPr id="56" name="TextBox 55">
            <a:extLst>
              <a:ext uri="{FF2B5EF4-FFF2-40B4-BE49-F238E27FC236}">
                <a16:creationId xmlns:a16="http://schemas.microsoft.com/office/drawing/2014/main" id="{1B14F198-0773-42A5-B2EB-669AAF93955C}"/>
              </a:ext>
            </a:extLst>
          </p:cNvPr>
          <p:cNvSpPr txBox="1"/>
          <p:nvPr/>
        </p:nvSpPr>
        <p:spPr>
          <a:xfrm>
            <a:off x="2794699" y="5468588"/>
            <a:ext cx="346543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Remote workforce impact on average total cost of data breaches</a:t>
            </a:r>
          </a:p>
        </p:txBody>
      </p:sp>
      <p:sp>
        <p:nvSpPr>
          <p:cNvPr id="2" name="Rectangle 1">
            <a:extLst>
              <a:ext uri="{FF2B5EF4-FFF2-40B4-BE49-F238E27FC236}">
                <a16:creationId xmlns:a16="http://schemas.microsoft.com/office/drawing/2014/main" id="{1AAA31F3-89BE-4778-93D3-DDA4DAFA868C}"/>
              </a:ext>
              <a:ext uri="{C183D7F6-B498-43B3-948B-1728B52AA6E4}">
                <adec:decorative xmlns:adec="http://schemas.microsoft.com/office/drawing/2017/decorative" val="1"/>
              </a:ext>
            </a:extLst>
          </p:cNvPr>
          <p:cNvSpPr/>
          <p:nvPr/>
        </p:nvSpPr>
        <p:spPr bwMode="auto">
          <a:xfrm>
            <a:off x="7613761" y="0"/>
            <a:ext cx="457823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9" name="Straight Connector 198">
            <a:extLst>
              <a:ext uri="{FF2B5EF4-FFF2-40B4-BE49-F238E27FC236}">
                <a16:creationId xmlns:a16="http://schemas.microsoft.com/office/drawing/2014/main" id="{C395EC4C-FF20-44D2-AE64-ABEA9131B39D}"/>
              </a:ext>
              <a:ext uri="{C183D7F6-B498-43B3-948B-1728B52AA6E4}">
                <adec:decorative xmlns:adec="http://schemas.microsoft.com/office/drawing/2017/decorative" val="1"/>
              </a:ext>
            </a:extLst>
          </p:cNvPr>
          <p:cNvCxnSpPr/>
          <p:nvPr/>
        </p:nvCxnSpPr>
        <p:spPr>
          <a:xfrm>
            <a:off x="2738036" y="2431827"/>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16A1673-C9F4-4BAB-903D-C41FCD96951E}"/>
              </a:ext>
              <a:ext uri="{C183D7F6-B498-43B3-948B-1728B52AA6E4}">
                <adec:decorative xmlns:adec="http://schemas.microsoft.com/office/drawing/2017/decorative" val="1"/>
              </a:ext>
            </a:extLst>
          </p:cNvPr>
          <p:cNvCxnSpPr/>
          <p:nvPr/>
        </p:nvCxnSpPr>
        <p:spPr>
          <a:xfrm>
            <a:off x="2738036" y="3190283"/>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983E4CF-FEC6-4586-A5CB-12EB905CBE9A}"/>
              </a:ext>
              <a:ext uri="{C183D7F6-B498-43B3-948B-1728B52AA6E4}">
                <adec:decorative xmlns:adec="http://schemas.microsoft.com/office/drawing/2017/decorative" val="1"/>
              </a:ext>
            </a:extLst>
          </p:cNvPr>
          <p:cNvCxnSpPr/>
          <p:nvPr/>
        </p:nvCxnSpPr>
        <p:spPr>
          <a:xfrm>
            <a:off x="2738036" y="3948739"/>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804E057-6734-43AD-BCE8-27AEDD8F5E98}"/>
              </a:ext>
              <a:ext uri="{C183D7F6-B498-43B3-948B-1728B52AA6E4}">
                <adec:decorative xmlns:adec="http://schemas.microsoft.com/office/drawing/2017/decorative" val="1"/>
              </a:ext>
            </a:extLst>
          </p:cNvPr>
          <p:cNvCxnSpPr/>
          <p:nvPr/>
        </p:nvCxnSpPr>
        <p:spPr>
          <a:xfrm>
            <a:off x="2738036" y="4707195"/>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A53B972-A308-4D25-9012-62FC2C495462}"/>
              </a:ext>
              <a:ext uri="{C183D7F6-B498-43B3-948B-1728B52AA6E4}">
                <adec:decorative xmlns:adec="http://schemas.microsoft.com/office/drawing/2017/decorative" val="1"/>
              </a:ext>
            </a:extLst>
          </p:cNvPr>
          <p:cNvCxnSpPr/>
          <p:nvPr/>
        </p:nvCxnSpPr>
        <p:spPr>
          <a:xfrm>
            <a:off x="2738036" y="5465650"/>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7" name="Group 206">
            <a:extLst>
              <a:ext uri="{FF2B5EF4-FFF2-40B4-BE49-F238E27FC236}">
                <a16:creationId xmlns:a16="http://schemas.microsoft.com/office/drawing/2014/main" id="{3F11CA7A-51D5-49B8-8DCD-61106742C53F}"/>
              </a:ext>
              <a:ext uri="{C183D7F6-B498-43B3-948B-1728B52AA6E4}">
                <adec:decorative xmlns:adec="http://schemas.microsoft.com/office/drawing/2017/decorative" val="1"/>
              </a:ext>
            </a:extLst>
          </p:cNvPr>
          <p:cNvGrpSpPr/>
          <p:nvPr/>
        </p:nvGrpSpPr>
        <p:grpSpPr>
          <a:xfrm>
            <a:off x="7952036" y="960437"/>
            <a:ext cx="3879900" cy="5584825"/>
            <a:chOff x="7952036" y="960437"/>
            <a:chExt cx="3879900" cy="5584825"/>
          </a:xfrm>
        </p:grpSpPr>
        <p:pic>
          <p:nvPicPr>
            <p:cNvPr id="4" name="Graphic 3">
              <a:extLst>
                <a:ext uri="{FF2B5EF4-FFF2-40B4-BE49-F238E27FC236}">
                  <a16:creationId xmlns:a16="http://schemas.microsoft.com/office/drawing/2014/main" id="{A0FB9CAF-14D5-4E22-8482-B8BF23B8FF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2036" y="960437"/>
              <a:ext cx="3879900" cy="5584825"/>
            </a:xfrm>
            <a:prstGeom prst="rect">
              <a:avLst/>
            </a:prstGeom>
          </p:spPr>
        </p:pic>
        <p:sp>
          <p:nvSpPr>
            <p:cNvPr id="206" name="Oval 205">
              <a:extLst>
                <a:ext uri="{FF2B5EF4-FFF2-40B4-BE49-F238E27FC236}">
                  <a16:creationId xmlns:a16="http://schemas.microsoft.com/office/drawing/2014/main" id="{B8C5D91A-DD75-4B9C-AE52-4F14018C7128}"/>
                </a:ext>
              </a:extLst>
            </p:cNvPr>
            <p:cNvSpPr/>
            <p:nvPr/>
          </p:nvSpPr>
          <p:spPr bwMode="auto">
            <a:xfrm>
              <a:off x="9591928" y="1187762"/>
              <a:ext cx="710964" cy="710964"/>
            </a:xfrm>
            <a:prstGeom prst="ellipse">
              <a:avLst/>
            </a:prstGeom>
            <a:solidFill>
              <a:srgbClr val="0078D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05" name="Graphic 204" descr="Key outline">
              <a:extLst>
                <a:ext uri="{FF2B5EF4-FFF2-40B4-BE49-F238E27FC236}">
                  <a16:creationId xmlns:a16="http://schemas.microsoft.com/office/drawing/2014/main" id="{D45145E4-258E-4362-B3FC-BF26FBF15E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25282" y="1240279"/>
              <a:ext cx="644256" cy="644256"/>
            </a:xfrm>
            <a:prstGeom prst="rect">
              <a:avLst/>
            </a:prstGeom>
          </p:spPr>
        </p:pic>
      </p:grpSp>
      <p:sp>
        <p:nvSpPr>
          <p:cNvPr id="6" name="TextBox 5">
            <a:extLst>
              <a:ext uri="{FF2B5EF4-FFF2-40B4-BE49-F238E27FC236}">
                <a16:creationId xmlns:a16="http://schemas.microsoft.com/office/drawing/2014/main" id="{F7D0A989-0BF4-4538-8000-6F5A1B679183}"/>
              </a:ext>
            </a:extLst>
          </p:cNvPr>
          <p:cNvSpPr txBox="1"/>
          <p:nvPr/>
        </p:nvSpPr>
        <p:spPr>
          <a:xfrm>
            <a:off x="2568935" y="6244602"/>
            <a:ext cx="5023037"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hlinkClick r:id="rId7"/>
              </a:rPr>
              <a:t>Cost of a Data Breach Report 2020, IBM Security, Ponemon Institute</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a:t>
            </a:r>
          </a:p>
        </p:txBody>
      </p:sp>
    </p:spTree>
    <p:extLst>
      <p:ext uri="{BB962C8B-B14F-4D97-AF65-F5344CB8AC3E}">
        <p14:creationId xmlns:p14="http://schemas.microsoft.com/office/powerpoint/2010/main" val="2286789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2" presetClass="entr" presetSubtype="2" fill="hold" grpId="0" nodeType="afterEffect">
                                  <p:stCondLst>
                                    <p:cond delay="5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p:tgtEl>
                                          <p:spTgt spid="49"/>
                                        </p:tgtEl>
                                        <p:attrNameLst>
                                          <p:attrName>ppt_x</p:attrName>
                                        </p:attrNameLst>
                                      </p:cBhvr>
                                      <p:tavLst>
                                        <p:tav tm="0">
                                          <p:val>
                                            <p:strVal val="#ppt_x+#ppt_w*1.125000"/>
                                          </p:val>
                                        </p:tav>
                                        <p:tav tm="100000">
                                          <p:val>
                                            <p:strVal val="#ppt_x"/>
                                          </p:val>
                                        </p:tav>
                                      </p:tavLst>
                                    </p:anim>
                                    <p:animEffect transition="in" filter="wipe(left)">
                                      <p:cBhvr>
                                        <p:cTn id="12" dur="500"/>
                                        <p:tgtEl>
                                          <p:spTgt spid="49"/>
                                        </p:tgtEl>
                                      </p:cBhvr>
                                    </p:animEffect>
                                  </p:childTnLst>
                                </p:cTn>
                              </p:par>
                              <p:par>
                                <p:cTn id="13" presetID="12" presetClass="entr" presetSubtype="8" fill="hold" grpId="0" nodeType="withEffect">
                                  <p:stCondLst>
                                    <p:cond delay="50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p:tgtEl>
                                          <p:spTgt spid="47"/>
                                        </p:tgtEl>
                                        <p:attrNameLst>
                                          <p:attrName>ppt_x</p:attrName>
                                        </p:attrNameLst>
                                      </p:cBhvr>
                                      <p:tavLst>
                                        <p:tav tm="0">
                                          <p:val>
                                            <p:strVal val="#ppt_x-#ppt_w*1.125000"/>
                                          </p:val>
                                        </p:tav>
                                        <p:tav tm="100000">
                                          <p:val>
                                            <p:strVal val="#ppt_x"/>
                                          </p:val>
                                        </p:tav>
                                      </p:tavLst>
                                    </p:anim>
                                    <p:animEffect transition="in" filter="wipe(right)">
                                      <p:cBhvr>
                                        <p:cTn id="16" dur="500"/>
                                        <p:tgtEl>
                                          <p:spTgt spid="4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fade">
                                      <p:cBhvr>
                                        <p:cTn id="20" dur="500"/>
                                        <p:tgtEl>
                                          <p:spTgt spid="199"/>
                                        </p:tgtEl>
                                      </p:cBhvr>
                                    </p:animEffect>
                                  </p:childTnLst>
                                </p:cTn>
                              </p:par>
                            </p:childTnLst>
                          </p:cTn>
                        </p:par>
                        <p:par>
                          <p:cTn id="21" fill="hold">
                            <p:stCondLst>
                              <p:cond delay="2000"/>
                            </p:stCondLst>
                            <p:childTnLst>
                              <p:par>
                                <p:cTn id="22" presetID="12" presetClass="entr" presetSubtype="2" fill="hold" grpId="0" nodeType="afterEffect">
                                  <p:stCondLst>
                                    <p:cond delay="50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p:tgtEl>
                                          <p:spTgt spid="51"/>
                                        </p:tgtEl>
                                        <p:attrNameLst>
                                          <p:attrName>ppt_x</p:attrName>
                                        </p:attrNameLst>
                                      </p:cBhvr>
                                      <p:tavLst>
                                        <p:tav tm="0">
                                          <p:val>
                                            <p:strVal val="#ppt_x+#ppt_w*1.125000"/>
                                          </p:val>
                                        </p:tav>
                                        <p:tav tm="100000">
                                          <p:val>
                                            <p:strVal val="#ppt_x"/>
                                          </p:val>
                                        </p:tav>
                                      </p:tavLst>
                                    </p:anim>
                                    <p:animEffect transition="in" filter="wipe(left)">
                                      <p:cBhvr>
                                        <p:cTn id="25" dur="500"/>
                                        <p:tgtEl>
                                          <p:spTgt spid="51"/>
                                        </p:tgtEl>
                                      </p:cBhvr>
                                    </p:animEffect>
                                  </p:childTnLst>
                                </p:cTn>
                              </p:par>
                              <p:par>
                                <p:cTn id="26" presetID="12" presetClass="entr" presetSubtype="8" fill="hold" grpId="0" nodeType="withEffect">
                                  <p:stCondLst>
                                    <p:cond delay="500"/>
                                  </p:stCondLst>
                                  <p:childTnLst>
                                    <p:set>
                                      <p:cBhvr>
                                        <p:cTn id="27" dur="1" fill="hold">
                                          <p:stCondLst>
                                            <p:cond delay="0"/>
                                          </p:stCondLst>
                                        </p:cTn>
                                        <p:tgtEl>
                                          <p:spTgt spid="50"/>
                                        </p:tgtEl>
                                        <p:attrNameLst>
                                          <p:attrName>style.visibility</p:attrName>
                                        </p:attrNameLst>
                                      </p:cBhvr>
                                      <p:to>
                                        <p:strVal val="visible"/>
                                      </p:to>
                                    </p:set>
                                    <p:anim calcmode="lin" valueType="num">
                                      <p:cBhvr additive="base">
                                        <p:cTn id="28" dur="500"/>
                                        <p:tgtEl>
                                          <p:spTgt spid="50"/>
                                        </p:tgtEl>
                                        <p:attrNameLst>
                                          <p:attrName>ppt_x</p:attrName>
                                        </p:attrNameLst>
                                      </p:cBhvr>
                                      <p:tavLst>
                                        <p:tav tm="0">
                                          <p:val>
                                            <p:strVal val="#ppt_x-#ppt_w*1.125000"/>
                                          </p:val>
                                        </p:tav>
                                        <p:tav tm="100000">
                                          <p:val>
                                            <p:strVal val="#ppt_x"/>
                                          </p:val>
                                        </p:tav>
                                      </p:tavLst>
                                    </p:anim>
                                    <p:animEffect transition="in" filter="wipe(right)">
                                      <p:cBhvr>
                                        <p:cTn id="29" dur="500"/>
                                        <p:tgtEl>
                                          <p:spTgt spid="50"/>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00"/>
                                        </p:tgtEl>
                                        <p:attrNameLst>
                                          <p:attrName>style.visibility</p:attrName>
                                        </p:attrNameLst>
                                      </p:cBhvr>
                                      <p:to>
                                        <p:strVal val="visible"/>
                                      </p:to>
                                    </p:set>
                                    <p:animEffect transition="in" filter="fade">
                                      <p:cBhvr>
                                        <p:cTn id="33" dur="500"/>
                                        <p:tgtEl>
                                          <p:spTgt spid="200"/>
                                        </p:tgtEl>
                                      </p:cBhvr>
                                    </p:animEffect>
                                  </p:childTnLst>
                                </p:cTn>
                              </p:par>
                            </p:childTnLst>
                          </p:cTn>
                        </p:par>
                        <p:par>
                          <p:cTn id="34" fill="hold">
                            <p:stCondLst>
                              <p:cond delay="3500"/>
                            </p:stCondLst>
                            <p:childTnLst>
                              <p:par>
                                <p:cTn id="35" presetID="12" presetClass="entr" presetSubtype="2" fill="hold" grpId="0" nodeType="afterEffect">
                                  <p:stCondLst>
                                    <p:cond delay="50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p:tgtEl>
                                          <p:spTgt spid="53"/>
                                        </p:tgtEl>
                                        <p:attrNameLst>
                                          <p:attrName>ppt_x</p:attrName>
                                        </p:attrNameLst>
                                      </p:cBhvr>
                                      <p:tavLst>
                                        <p:tav tm="0">
                                          <p:val>
                                            <p:strVal val="#ppt_x+#ppt_w*1.125000"/>
                                          </p:val>
                                        </p:tav>
                                        <p:tav tm="100000">
                                          <p:val>
                                            <p:strVal val="#ppt_x"/>
                                          </p:val>
                                        </p:tav>
                                      </p:tavLst>
                                    </p:anim>
                                    <p:animEffect transition="in" filter="wipe(left)">
                                      <p:cBhvr>
                                        <p:cTn id="38" dur="500"/>
                                        <p:tgtEl>
                                          <p:spTgt spid="53"/>
                                        </p:tgtEl>
                                      </p:cBhvr>
                                    </p:animEffect>
                                  </p:childTnLst>
                                </p:cTn>
                              </p:par>
                              <p:par>
                                <p:cTn id="39" presetID="12" presetClass="entr" presetSubtype="8" fill="hold" grpId="0" nodeType="withEffect">
                                  <p:stCondLst>
                                    <p:cond delay="500"/>
                                  </p:stCondLst>
                                  <p:childTnLst>
                                    <p:set>
                                      <p:cBhvr>
                                        <p:cTn id="40" dur="1" fill="hold">
                                          <p:stCondLst>
                                            <p:cond delay="0"/>
                                          </p:stCondLst>
                                        </p:cTn>
                                        <p:tgtEl>
                                          <p:spTgt spid="52"/>
                                        </p:tgtEl>
                                        <p:attrNameLst>
                                          <p:attrName>style.visibility</p:attrName>
                                        </p:attrNameLst>
                                      </p:cBhvr>
                                      <p:to>
                                        <p:strVal val="visible"/>
                                      </p:to>
                                    </p:set>
                                    <p:anim calcmode="lin" valueType="num">
                                      <p:cBhvr additive="base">
                                        <p:cTn id="41" dur="500"/>
                                        <p:tgtEl>
                                          <p:spTgt spid="52"/>
                                        </p:tgtEl>
                                        <p:attrNameLst>
                                          <p:attrName>ppt_x</p:attrName>
                                        </p:attrNameLst>
                                      </p:cBhvr>
                                      <p:tavLst>
                                        <p:tav tm="0">
                                          <p:val>
                                            <p:strVal val="#ppt_x-#ppt_w*1.125000"/>
                                          </p:val>
                                        </p:tav>
                                        <p:tav tm="100000">
                                          <p:val>
                                            <p:strVal val="#ppt_x"/>
                                          </p:val>
                                        </p:tav>
                                      </p:tavLst>
                                    </p:anim>
                                    <p:animEffect transition="in" filter="wipe(right)">
                                      <p:cBhvr>
                                        <p:cTn id="42" dur="500"/>
                                        <p:tgtEl>
                                          <p:spTgt spid="52"/>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201"/>
                                        </p:tgtEl>
                                        <p:attrNameLst>
                                          <p:attrName>style.visibility</p:attrName>
                                        </p:attrNameLst>
                                      </p:cBhvr>
                                      <p:to>
                                        <p:strVal val="visible"/>
                                      </p:to>
                                    </p:set>
                                    <p:animEffect transition="in" filter="fade">
                                      <p:cBhvr>
                                        <p:cTn id="46" dur="500"/>
                                        <p:tgtEl>
                                          <p:spTgt spid="201"/>
                                        </p:tgtEl>
                                      </p:cBhvr>
                                    </p:animEffect>
                                  </p:childTnLst>
                                </p:cTn>
                              </p:par>
                            </p:childTnLst>
                          </p:cTn>
                        </p:par>
                        <p:par>
                          <p:cTn id="47" fill="hold">
                            <p:stCondLst>
                              <p:cond delay="5000"/>
                            </p:stCondLst>
                            <p:childTnLst>
                              <p:par>
                                <p:cTn id="48" presetID="12" presetClass="entr" presetSubtype="2" fill="hold" grpId="0" nodeType="afterEffect">
                                  <p:stCondLst>
                                    <p:cond delay="500"/>
                                  </p:stCondLst>
                                  <p:childTnLst>
                                    <p:set>
                                      <p:cBhvr>
                                        <p:cTn id="49" dur="1" fill="hold">
                                          <p:stCondLst>
                                            <p:cond delay="0"/>
                                          </p:stCondLst>
                                        </p:cTn>
                                        <p:tgtEl>
                                          <p:spTgt spid="55"/>
                                        </p:tgtEl>
                                        <p:attrNameLst>
                                          <p:attrName>style.visibility</p:attrName>
                                        </p:attrNameLst>
                                      </p:cBhvr>
                                      <p:to>
                                        <p:strVal val="visible"/>
                                      </p:to>
                                    </p:set>
                                    <p:anim calcmode="lin" valueType="num">
                                      <p:cBhvr additive="base">
                                        <p:cTn id="50" dur="500"/>
                                        <p:tgtEl>
                                          <p:spTgt spid="55"/>
                                        </p:tgtEl>
                                        <p:attrNameLst>
                                          <p:attrName>ppt_x</p:attrName>
                                        </p:attrNameLst>
                                      </p:cBhvr>
                                      <p:tavLst>
                                        <p:tav tm="0">
                                          <p:val>
                                            <p:strVal val="#ppt_x+#ppt_w*1.125000"/>
                                          </p:val>
                                        </p:tav>
                                        <p:tav tm="100000">
                                          <p:val>
                                            <p:strVal val="#ppt_x"/>
                                          </p:val>
                                        </p:tav>
                                      </p:tavLst>
                                    </p:anim>
                                    <p:animEffect transition="in" filter="wipe(left)">
                                      <p:cBhvr>
                                        <p:cTn id="51" dur="500"/>
                                        <p:tgtEl>
                                          <p:spTgt spid="55"/>
                                        </p:tgtEl>
                                      </p:cBhvr>
                                    </p:animEffect>
                                  </p:childTnLst>
                                </p:cTn>
                              </p:par>
                              <p:par>
                                <p:cTn id="52" presetID="12" presetClass="entr" presetSubtype="8" fill="hold" grpId="0" nodeType="withEffect">
                                  <p:stCondLst>
                                    <p:cond delay="50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p:tgtEl>
                                          <p:spTgt spid="54"/>
                                        </p:tgtEl>
                                        <p:attrNameLst>
                                          <p:attrName>ppt_x</p:attrName>
                                        </p:attrNameLst>
                                      </p:cBhvr>
                                      <p:tavLst>
                                        <p:tav tm="0">
                                          <p:val>
                                            <p:strVal val="#ppt_x-#ppt_w*1.125000"/>
                                          </p:val>
                                        </p:tav>
                                        <p:tav tm="100000">
                                          <p:val>
                                            <p:strVal val="#ppt_x"/>
                                          </p:val>
                                        </p:tav>
                                      </p:tavLst>
                                    </p:anim>
                                    <p:animEffect transition="in" filter="wipe(right)">
                                      <p:cBhvr>
                                        <p:cTn id="55" dur="500"/>
                                        <p:tgtEl>
                                          <p:spTgt spid="54"/>
                                        </p:tgtEl>
                                      </p:cBhvr>
                                    </p:animEffect>
                                  </p:childTnLst>
                                </p:cTn>
                              </p:par>
                            </p:childTnLst>
                          </p:cTn>
                        </p:par>
                        <p:par>
                          <p:cTn id="56" fill="hold">
                            <p:stCondLst>
                              <p:cond delay="6000"/>
                            </p:stCondLst>
                            <p:childTnLst>
                              <p:par>
                                <p:cTn id="57" presetID="10" presetClass="entr" presetSubtype="0" fill="hold" nodeType="afterEffect">
                                  <p:stCondLst>
                                    <p:cond delay="0"/>
                                  </p:stCondLst>
                                  <p:childTnLst>
                                    <p:set>
                                      <p:cBhvr>
                                        <p:cTn id="58" dur="1" fill="hold">
                                          <p:stCondLst>
                                            <p:cond delay="0"/>
                                          </p:stCondLst>
                                        </p:cTn>
                                        <p:tgtEl>
                                          <p:spTgt spid="202"/>
                                        </p:tgtEl>
                                        <p:attrNameLst>
                                          <p:attrName>style.visibility</p:attrName>
                                        </p:attrNameLst>
                                      </p:cBhvr>
                                      <p:to>
                                        <p:strVal val="visible"/>
                                      </p:to>
                                    </p:set>
                                    <p:animEffect transition="in" filter="fade">
                                      <p:cBhvr>
                                        <p:cTn id="59" dur="500"/>
                                        <p:tgtEl>
                                          <p:spTgt spid="202"/>
                                        </p:tgtEl>
                                      </p:cBhvr>
                                    </p:animEffect>
                                  </p:childTnLst>
                                </p:cTn>
                              </p:par>
                            </p:childTnLst>
                          </p:cTn>
                        </p:par>
                        <p:par>
                          <p:cTn id="60" fill="hold">
                            <p:stCondLst>
                              <p:cond delay="6500"/>
                            </p:stCondLst>
                            <p:childTnLst>
                              <p:par>
                                <p:cTn id="61" presetID="12" presetClass="entr" presetSubtype="2" fill="hold" grpId="0" nodeType="afterEffect">
                                  <p:stCondLst>
                                    <p:cond delay="50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p:tgtEl>
                                          <p:spTgt spid="57"/>
                                        </p:tgtEl>
                                        <p:attrNameLst>
                                          <p:attrName>ppt_x</p:attrName>
                                        </p:attrNameLst>
                                      </p:cBhvr>
                                      <p:tavLst>
                                        <p:tav tm="0">
                                          <p:val>
                                            <p:strVal val="#ppt_x+#ppt_w*1.125000"/>
                                          </p:val>
                                        </p:tav>
                                        <p:tav tm="100000">
                                          <p:val>
                                            <p:strVal val="#ppt_x"/>
                                          </p:val>
                                        </p:tav>
                                      </p:tavLst>
                                    </p:anim>
                                    <p:animEffect transition="in" filter="wipe(left)">
                                      <p:cBhvr>
                                        <p:cTn id="64" dur="500"/>
                                        <p:tgtEl>
                                          <p:spTgt spid="57"/>
                                        </p:tgtEl>
                                      </p:cBhvr>
                                    </p:animEffect>
                                  </p:childTnLst>
                                </p:cTn>
                              </p:par>
                              <p:par>
                                <p:cTn id="65" presetID="12" presetClass="entr" presetSubtype="8" fill="hold" grpId="0" nodeType="withEffect">
                                  <p:stCondLst>
                                    <p:cond delay="50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p:tgtEl>
                                          <p:spTgt spid="56"/>
                                        </p:tgtEl>
                                        <p:attrNameLst>
                                          <p:attrName>ppt_x</p:attrName>
                                        </p:attrNameLst>
                                      </p:cBhvr>
                                      <p:tavLst>
                                        <p:tav tm="0">
                                          <p:val>
                                            <p:strVal val="#ppt_x-#ppt_w*1.125000"/>
                                          </p:val>
                                        </p:tav>
                                        <p:tav tm="100000">
                                          <p:val>
                                            <p:strVal val="#ppt_x"/>
                                          </p:val>
                                        </p:tav>
                                      </p:tavLst>
                                    </p:anim>
                                    <p:animEffect transition="in" filter="wipe(right)">
                                      <p:cBhvr>
                                        <p:cTn id="68" dur="500"/>
                                        <p:tgtEl>
                                          <p:spTgt spid="56"/>
                                        </p:tgtEl>
                                      </p:cBhvr>
                                    </p:animEffect>
                                  </p:childTnLst>
                                </p:cTn>
                              </p:par>
                            </p:childTnLst>
                          </p:cTn>
                        </p:par>
                        <p:par>
                          <p:cTn id="69" fill="hold">
                            <p:stCondLst>
                              <p:cond delay="7500"/>
                            </p:stCondLst>
                            <p:childTnLst>
                              <p:par>
                                <p:cTn id="70" presetID="10" presetClass="entr" presetSubtype="0" fill="hold" nodeType="after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fade">
                                      <p:cBhvr>
                                        <p:cTn id="72"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9" grpId="0"/>
      <p:bldP spid="47" grpId="0"/>
      <p:bldP spid="51" grpId="0"/>
      <p:bldP spid="50" grpId="0"/>
      <p:bldP spid="53" grpId="0"/>
      <p:bldP spid="52" grpId="0"/>
      <p:bldP spid="55" grpId="0"/>
      <p:bldP spid="54" grpId="0"/>
      <p:bldP spid="57" grpId="0"/>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4A0-0E46-4A1A-986F-661AAEFAA5F8}"/>
              </a:ext>
            </a:extLst>
          </p:cNvPr>
          <p:cNvSpPr>
            <a:spLocks noGrp="1"/>
          </p:cNvSpPr>
          <p:nvPr>
            <p:ph type="title"/>
          </p:nvPr>
        </p:nvSpPr>
        <p:spPr>
          <a:xfrm>
            <a:off x="621792" y="621792"/>
            <a:ext cx="11225304" cy="1107996"/>
          </a:xfrm>
        </p:spPr>
        <p:txBody>
          <a:bodyPr/>
          <a:lstStyle/>
          <a:p>
            <a:r>
              <a:rPr lang="en-US" sz="3400" dirty="0">
                <a:solidFill>
                  <a:schemeClr val="bg1"/>
                </a:solidFill>
                <a:cs typeface="Segoe UI"/>
              </a:rPr>
              <a:t>Run </a:t>
            </a:r>
            <a:r>
              <a:rPr lang="en-US" sz="3400" dirty="0">
                <a:solidFill>
                  <a:schemeClr val="accent5"/>
                </a:solidFill>
                <a:cs typeface="Segoe UI"/>
              </a:rPr>
              <a:t>Well-Architected</a:t>
            </a:r>
            <a:r>
              <a:rPr lang="en-US" sz="3400" dirty="0">
                <a:solidFill>
                  <a:schemeClr val="bg1"/>
                </a:solidFill>
                <a:cs typeface="Segoe UI"/>
              </a:rPr>
              <a:t> cloud workloads</a:t>
            </a:r>
            <a:r>
              <a:rPr lang="en-US" sz="3400" dirty="0">
                <a:solidFill>
                  <a:schemeClr val="bg1"/>
                </a:solidFill>
                <a:cs typeface="+mn-cs"/>
              </a:rPr>
              <a:t>—</a:t>
            </a:r>
            <a:br>
              <a:rPr lang="en-US" sz="3400" dirty="0"/>
            </a:br>
            <a:r>
              <a:rPr lang="en-US" sz="3400" dirty="0">
                <a:solidFill>
                  <a:schemeClr val="bg1"/>
                </a:solidFill>
                <a:cs typeface="Segoe UI"/>
              </a:rPr>
              <a:t>to </a:t>
            </a:r>
            <a:r>
              <a:rPr lang="en-US" sz="3400" dirty="0">
                <a:solidFill>
                  <a:schemeClr val="accent5"/>
                </a:solidFill>
                <a:cs typeface="Segoe UI"/>
              </a:rPr>
              <a:t>create business value</a:t>
            </a:r>
          </a:p>
        </p:txBody>
      </p:sp>
      <p:sp>
        <p:nvSpPr>
          <p:cNvPr id="3" name="Content Placeholder 2">
            <a:extLst>
              <a:ext uri="{FF2B5EF4-FFF2-40B4-BE49-F238E27FC236}">
                <a16:creationId xmlns:a16="http://schemas.microsoft.com/office/drawing/2014/main" id="{00283BB6-1F03-4789-B383-4332DA3D67FE}"/>
              </a:ext>
            </a:extLst>
          </p:cNvPr>
          <p:cNvSpPr>
            <a:spLocks noGrp="1"/>
          </p:cNvSpPr>
          <p:nvPr>
            <p:ph idx="1"/>
          </p:nvPr>
        </p:nvSpPr>
        <p:spPr>
          <a:xfrm>
            <a:off x="1002511" y="2919651"/>
            <a:ext cx="5049618" cy="2400657"/>
          </a:xfrm>
        </p:spPr>
        <p:txBody>
          <a:bodyPr vert="horz" wrap="square" lIns="0" tIns="91440" rIns="146304" bIns="91440" rtlCol="0" anchor="t">
            <a:spAutoFit/>
          </a:bodyPr>
          <a:lstStyle/>
          <a:p>
            <a:pPr marL="342900" indent="-342900">
              <a:buClr>
                <a:schemeClr val="bg1"/>
              </a:buClr>
              <a:buFont typeface="Wingdings" panose="05000000000000000000" pitchFamily="2" charset="2"/>
              <a:buChar char="§"/>
            </a:pPr>
            <a:r>
              <a:rPr lang="en-US" sz="2400" dirty="0">
                <a:solidFill>
                  <a:schemeClr val="bg2"/>
                </a:solidFill>
                <a:latin typeface="+mn-lt"/>
              </a:rPr>
              <a:t>Manage budget</a:t>
            </a:r>
          </a:p>
          <a:p>
            <a:pPr marL="342900" indent="-342900">
              <a:buClr>
                <a:schemeClr val="bg1"/>
              </a:buClr>
              <a:buFont typeface="Wingdings" panose="05000000000000000000" pitchFamily="2" charset="2"/>
              <a:buChar char="§"/>
            </a:pPr>
            <a:r>
              <a:rPr lang="en-US" sz="2400" dirty="0">
                <a:solidFill>
                  <a:schemeClr val="bg2"/>
                </a:solidFill>
                <a:latin typeface="+mn-lt"/>
              </a:rPr>
              <a:t>Improve workloads security </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Increase incident response</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Streamline internal processes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Find costly mistakes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Enhance workload performance</a:t>
            </a:r>
            <a:endParaRPr lang="en-US" sz="2400" dirty="0">
              <a:solidFill>
                <a:schemeClr val="bg2"/>
              </a:solidFill>
              <a:latin typeface="+mn-lt"/>
              <a:cs typeface="Segoe UI"/>
            </a:endParaRPr>
          </a:p>
        </p:txBody>
      </p:sp>
      <p:sp>
        <p:nvSpPr>
          <p:cNvPr id="6" name="TextBox 5">
            <a:extLst>
              <a:ext uri="{FF2B5EF4-FFF2-40B4-BE49-F238E27FC236}">
                <a16:creationId xmlns:a16="http://schemas.microsoft.com/office/drawing/2014/main" id="{8A1833D6-2EE5-4350-9EE6-DE1E23B7E797}"/>
              </a:ext>
            </a:extLst>
          </p:cNvPr>
          <p:cNvSpPr txBox="1"/>
          <p:nvPr/>
        </p:nvSpPr>
        <p:spPr>
          <a:xfrm>
            <a:off x="1249777" y="2032796"/>
            <a:ext cx="3989360"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Invest in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actions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8011BD10-6058-4A54-86E3-578A01500AB9}"/>
              </a:ext>
            </a:extLst>
          </p:cNvPr>
          <p:cNvSpPr txBox="1"/>
          <p:nvPr/>
        </p:nvSpPr>
        <p:spPr>
          <a:xfrm>
            <a:off x="6893802" y="2071208"/>
            <a:ext cx="457708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To avoid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consequences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5" name="Content Placeholder 2">
            <a:extLst>
              <a:ext uri="{FF2B5EF4-FFF2-40B4-BE49-F238E27FC236}">
                <a16:creationId xmlns:a16="http://schemas.microsoft.com/office/drawing/2014/main" id="{02C78F38-9393-484A-A845-A749563BA759}"/>
              </a:ext>
            </a:extLst>
          </p:cNvPr>
          <p:cNvSpPr txBox="1">
            <a:spLocks/>
          </p:cNvSpPr>
          <p:nvPr/>
        </p:nvSpPr>
        <p:spPr>
          <a:xfrm>
            <a:off x="7864707" y="3017762"/>
            <a:ext cx="3281219" cy="2142125"/>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Expenses, losses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Broken</a:t>
            </a:r>
            <a:r>
              <a:rPr kumimoji="0" lang="en-US" sz="2400" b="0" i="0" u="none" strike="noStrike" kern="1200" cap="none" spc="0" normalizeH="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Trust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Damages</a:t>
            </a:r>
          </a:p>
        </p:txBody>
      </p:sp>
      <p:pic>
        <p:nvPicPr>
          <p:cNvPr id="22" name="Graphic 21">
            <a:extLst>
              <a:ext uri="{FF2B5EF4-FFF2-40B4-BE49-F238E27FC236}">
                <a16:creationId xmlns:a16="http://schemas.microsoft.com/office/drawing/2014/main" id="{1F1470F2-28D5-4F74-B60D-B42955315AD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47519" y="2924618"/>
            <a:ext cx="914400" cy="914400"/>
          </a:xfrm>
          <a:prstGeom prst="rect">
            <a:avLst/>
          </a:prstGeom>
        </p:spPr>
      </p:pic>
      <p:pic>
        <p:nvPicPr>
          <p:cNvPr id="24" name="Graphic 23">
            <a:extLst>
              <a:ext uri="{FF2B5EF4-FFF2-40B4-BE49-F238E27FC236}">
                <a16:creationId xmlns:a16="http://schemas.microsoft.com/office/drawing/2014/main" id="{73029EA8-2D1D-443B-870E-05243B661B25}"/>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32310" y="3915011"/>
            <a:ext cx="914400" cy="914400"/>
          </a:xfrm>
          <a:prstGeom prst="rect">
            <a:avLst/>
          </a:prstGeom>
        </p:spPr>
      </p:pic>
      <p:pic>
        <p:nvPicPr>
          <p:cNvPr id="28" name="Graphic 27">
            <a:extLst>
              <a:ext uri="{FF2B5EF4-FFF2-40B4-BE49-F238E27FC236}">
                <a16:creationId xmlns:a16="http://schemas.microsoft.com/office/drawing/2014/main" id="{86F44C9F-3ABE-420A-9918-FC7C84283A9C}"/>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89510" y="4765369"/>
            <a:ext cx="914400" cy="914400"/>
          </a:xfrm>
          <a:prstGeom prst="rect">
            <a:avLst/>
          </a:prstGeom>
        </p:spPr>
      </p:pic>
      <p:pic>
        <p:nvPicPr>
          <p:cNvPr id="25" name="Graphic 24">
            <a:extLst>
              <a:ext uri="{FF2B5EF4-FFF2-40B4-BE49-F238E27FC236}">
                <a16:creationId xmlns:a16="http://schemas.microsoft.com/office/drawing/2014/main" id="{ED7D2DFB-A221-43DC-8194-DD5B30AB3A54}"/>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135166" y="1992722"/>
            <a:ext cx="648929" cy="648929"/>
          </a:xfrm>
          <a:prstGeom prst="rect">
            <a:avLst/>
          </a:prstGeom>
        </p:spPr>
      </p:pic>
      <p:pic>
        <p:nvPicPr>
          <p:cNvPr id="30" name="Graphic 29">
            <a:extLst>
              <a:ext uri="{FF2B5EF4-FFF2-40B4-BE49-F238E27FC236}">
                <a16:creationId xmlns:a16="http://schemas.microsoft.com/office/drawing/2014/main" id="{EDF46F14-F6E8-413D-AF76-9FC76F7236CD}"/>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73064" y="2041488"/>
            <a:ext cx="496366" cy="496366"/>
          </a:xfrm>
          <a:prstGeom prst="rect">
            <a:avLst/>
          </a:prstGeom>
        </p:spPr>
      </p:pic>
    </p:spTree>
    <p:custDataLst>
      <p:tags r:id="rId1"/>
    </p:custDataLst>
    <p:extLst>
      <p:ext uri="{BB962C8B-B14F-4D97-AF65-F5344CB8AC3E}">
        <p14:creationId xmlns:p14="http://schemas.microsoft.com/office/powerpoint/2010/main" val="511388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fontScale="90000"/>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50613" y="1451710"/>
            <a:ext cx="10239874" cy="1089529"/>
          </a:xfrm>
        </p:spPr>
        <p:txBody>
          <a:bodyPr/>
          <a:lstStyle/>
          <a:p>
            <a:pPr lvl="1"/>
            <a:r>
              <a:rPr lang="en-US">
                <a:solidFill>
                  <a:schemeClr val="bg1"/>
                </a:solidFill>
                <a:latin typeface="Segoe UI" panose="020B0502040204020203" pitchFamily="34" charset="0"/>
                <a:cs typeface="Segoe UI" panose="020B0502040204020203" pitchFamily="34" charset="0"/>
              </a:rPr>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327A29B4-6B46-42BD-89AB-515B04770652}"/>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7" name="TextBox 46">
              <a:extLst>
                <a:ext uri="{FF2B5EF4-FFF2-40B4-BE49-F238E27FC236}">
                  <a16:creationId xmlns:a16="http://schemas.microsoft.com/office/drawing/2014/main" id="{5CE17EA5-3FEF-4B89-A6C4-5F6037124AFD}"/>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62" name="Group 61">
            <a:extLst>
              <a:ext uri="{FF2B5EF4-FFF2-40B4-BE49-F238E27FC236}">
                <a16:creationId xmlns:a16="http://schemas.microsoft.com/office/drawing/2014/main" id="{41777C08-710B-4E10-A22C-6D76BCF6C14B}"/>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D0A89FC-EC55-41F6-9310-E1EEA0F21DCE}"/>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a:extLst>
              <a:ext uri="{FF2B5EF4-FFF2-40B4-BE49-F238E27FC236}">
                <a16:creationId xmlns:a16="http://schemas.microsoft.com/office/drawing/2014/main" id="{EEEE7AC0-6DE9-4576-8DE8-FD1476601EBC}"/>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24" name="Group 23">
            <a:extLst>
              <a:ext uri="{FF2B5EF4-FFF2-40B4-BE49-F238E27FC236}">
                <a16:creationId xmlns:a16="http://schemas.microsoft.com/office/drawing/2014/main" id="{3564EF5E-CBD8-483E-9343-26975447BC2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custDataLst>
      <p:tags r:id="rId1"/>
    </p:custDataLst>
    <p:extLst>
      <p:ext uri="{BB962C8B-B14F-4D97-AF65-F5344CB8AC3E}">
        <p14:creationId xmlns:p14="http://schemas.microsoft.com/office/powerpoint/2010/main" val="144865798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graphicFrame>
        <p:nvGraphicFramePr>
          <p:cNvPr id="5" name="Table 3">
            <a:extLst>
              <a:ext uri="{FF2B5EF4-FFF2-40B4-BE49-F238E27FC236}">
                <a16:creationId xmlns:a16="http://schemas.microsoft.com/office/drawing/2014/main" id="{5EDA1EBE-1654-4D1E-B655-7D8C4A66DB87}"/>
              </a:ext>
            </a:extLst>
          </p:cNvPr>
          <p:cNvGraphicFramePr>
            <a:graphicFrameLocks noGrp="1"/>
          </p:cNvGraphicFramePr>
          <p:nvPr/>
        </p:nvGraphicFramePr>
        <p:xfrm>
          <a:off x="205175" y="5759379"/>
          <a:ext cx="11018520" cy="457200"/>
        </p:xfrm>
        <a:graphic>
          <a:graphicData uri="http://schemas.openxmlformats.org/drawingml/2006/table">
            <a:tbl>
              <a:tblPr>
                <a:tableStyleId>{5C22544A-7EE6-4342-B048-85BDC9FD1C3A}</a:tableStyleId>
              </a:tblPr>
              <a:tblGrid>
                <a:gridCol w="2203704">
                  <a:extLst>
                    <a:ext uri="{9D8B030D-6E8A-4147-A177-3AD203B41FA5}">
                      <a16:colId xmlns:a16="http://schemas.microsoft.com/office/drawing/2014/main" val="955085267"/>
                    </a:ext>
                  </a:extLst>
                </a:gridCol>
                <a:gridCol w="2203704">
                  <a:extLst>
                    <a:ext uri="{9D8B030D-6E8A-4147-A177-3AD203B41FA5}">
                      <a16:colId xmlns:a16="http://schemas.microsoft.com/office/drawing/2014/main" val="3239968485"/>
                    </a:ext>
                  </a:extLst>
                </a:gridCol>
                <a:gridCol w="2203704">
                  <a:extLst>
                    <a:ext uri="{9D8B030D-6E8A-4147-A177-3AD203B41FA5}">
                      <a16:colId xmlns:a16="http://schemas.microsoft.com/office/drawing/2014/main" val="802026703"/>
                    </a:ext>
                  </a:extLst>
                </a:gridCol>
                <a:gridCol w="2203704">
                  <a:extLst>
                    <a:ext uri="{9D8B030D-6E8A-4147-A177-3AD203B41FA5}">
                      <a16:colId xmlns:a16="http://schemas.microsoft.com/office/drawing/2014/main" val="1027851924"/>
                    </a:ext>
                  </a:extLst>
                </a:gridCol>
                <a:gridCol w="2203704">
                  <a:extLst>
                    <a:ext uri="{9D8B030D-6E8A-4147-A177-3AD203B41FA5}">
                      <a16:colId xmlns:a16="http://schemas.microsoft.com/office/drawing/2014/main" val="1306110681"/>
                    </a:ext>
                  </a:extLst>
                </a:gridCol>
              </a:tblGrid>
              <a:tr h="286201">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707424"/>
                  </a:ext>
                </a:extLst>
              </a:tr>
            </a:tbl>
          </a:graphicData>
        </a:graphic>
      </p:graphicFrame>
      <p:grpSp>
        <p:nvGrpSpPr>
          <p:cNvPr id="9" name="Group 8">
            <a:extLst>
              <a:ext uri="{FF2B5EF4-FFF2-40B4-BE49-F238E27FC236}">
                <a16:creationId xmlns:a16="http://schemas.microsoft.com/office/drawing/2014/main" id="{0BA82815-52C6-4CA4-A12B-6BEE0C4A0FFD}"/>
              </a:ext>
            </a:extLst>
          </p:cNvPr>
          <p:cNvGrpSpPr/>
          <p:nvPr/>
        </p:nvGrpSpPr>
        <p:grpSpPr>
          <a:xfrm>
            <a:off x="679188" y="1609031"/>
            <a:ext cx="2103120" cy="3968103"/>
            <a:chOff x="679188" y="1609031"/>
            <a:chExt cx="2103120" cy="3968103"/>
          </a:xfrm>
        </p:grpSpPr>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gr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grpSp>
        <p:nvGrpSpPr>
          <p:cNvPr id="78" name="Group 34">
            <a:extLst>
              <a:ext uri="{FF2B5EF4-FFF2-40B4-BE49-F238E27FC236}">
                <a16:creationId xmlns:a16="http://schemas.microsoft.com/office/drawing/2014/main" id="{C8146BB0-5D87-4A6F-8798-A1CC3A4ACE6C}"/>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1870CABC-F3AF-4ED2-804E-35F826E41CF2}"/>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46" name="Group 4">
            <a:extLst>
              <a:ext uri="{FF2B5EF4-FFF2-40B4-BE49-F238E27FC236}">
                <a16:creationId xmlns:a16="http://schemas.microsoft.com/office/drawing/2014/main" id="{AAEB28B1-5A21-4E4C-B728-FA9FD59D0683}"/>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4074891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 name="Group 8">
            <a:extLst>
              <a:ext uri="{FF2B5EF4-FFF2-40B4-BE49-F238E27FC236}">
                <a16:creationId xmlns:a16="http://schemas.microsoft.com/office/drawing/2014/main" id="{687A98EE-82C3-440B-830D-7DA33A1674D0}"/>
              </a:ext>
            </a:extLst>
          </p:cNvPr>
          <p:cNvGrpSpPr/>
          <p:nvPr/>
        </p:nvGrpSpPr>
        <p:grpSpPr>
          <a:xfrm>
            <a:off x="568929" y="1609031"/>
            <a:ext cx="2103120" cy="3865361"/>
            <a:chOff x="568929" y="1609031"/>
            <a:chExt cx="2103120" cy="3865361"/>
          </a:xfrm>
        </p:grpSpPr>
        <p:sp>
          <p:nvSpPr>
            <p:cNvPr id="34" name="TextBox 33">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gr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grpSp>
        <p:nvGrpSpPr>
          <p:cNvPr id="13" name="Group 12">
            <a:extLst>
              <a:ext uri="{FF2B5EF4-FFF2-40B4-BE49-F238E27FC236}">
                <a16:creationId xmlns:a16="http://schemas.microsoft.com/office/drawing/2014/main" id="{2107032E-BE09-4A48-A933-1507E6D15A85}"/>
              </a:ext>
            </a:extLst>
          </p:cNvPr>
          <p:cNvGrpSpPr/>
          <p:nvPr/>
        </p:nvGrpSpPr>
        <p:grpSpPr>
          <a:xfrm>
            <a:off x="9556919" y="1609031"/>
            <a:ext cx="2103120" cy="4604025"/>
            <a:chOff x="9556919" y="1609031"/>
            <a:chExt cx="2103120" cy="4604025"/>
          </a:xfrm>
        </p:grpSpPr>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grpSp>
      <p:grpSp>
        <p:nvGrpSpPr>
          <p:cNvPr id="96" name="Group 34">
            <a:extLst>
              <a:ext uri="{FF2B5EF4-FFF2-40B4-BE49-F238E27FC236}">
                <a16:creationId xmlns:a16="http://schemas.microsoft.com/office/drawing/2014/main" id="{800C0658-C288-454B-ADBB-ED48FDB5DCF4}"/>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240942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3463602"/>
            <a:ext cx="5779833" cy="707886"/>
          </a:xfrm>
          <a:prstGeom prst="rect">
            <a:avLst/>
          </a:prstGeom>
          <a:noFill/>
        </p:spPr>
        <p:txBody>
          <a:bodyPr wrap="square" rtlCol="0">
            <a:spAutoFit/>
          </a:bodyPr>
          <a:lstStyle/>
          <a:p>
            <a:r>
              <a:rPr lang="en-US" sz="4000" dirty="0">
                <a:latin typeface="Segoe UI" panose="020B0502040204020203" pitchFamily="34" charset="0"/>
                <a:cs typeface="Segoe UI" panose="020B0502040204020203" pitchFamily="34" charset="0"/>
              </a:rPr>
              <a:t>[</a:t>
            </a:r>
            <a:r>
              <a:rPr lang="en-US" sz="4000" dirty="0" err="1">
                <a:latin typeface="Segoe UI" panose="020B0502040204020203" pitchFamily="34" charset="0"/>
                <a:cs typeface="Segoe UI" panose="020B0502040204020203" pitchFamily="34" charset="0"/>
              </a:rPr>
              <a:t>WAF_Pillar_Name</a:t>
            </a:r>
            <a:r>
              <a:rPr lang="en-US" sz="40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18E67519-EB92-47EA-95FF-71912384D9F3}"/>
              </a:ext>
            </a:extLst>
          </p:cNvPr>
          <p:cNvSpPr txBox="1"/>
          <p:nvPr/>
        </p:nvSpPr>
        <p:spPr>
          <a:xfrm>
            <a:off x="414778" y="5429388"/>
            <a:ext cx="5302021"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Report generated: [</a:t>
            </a:r>
            <a:r>
              <a:rPr lang="en-US" dirty="0" err="1">
                <a:latin typeface="Segoe UI" panose="020B0502040204020203" pitchFamily="34" charset="0"/>
                <a:cs typeface="Segoe UI" panose="020B0502040204020203" pitchFamily="34" charset="0"/>
              </a:rPr>
              <a:t>Report_Date</a:t>
            </a:r>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0441887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1.1"/>
</p:tagLst>
</file>

<file path=ppt/tags/tag10.xml><?xml version="1.0" encoding="utf-8"?>
<p:tagLst xmlns:a="http://schemas.openxmlformats.org/drawingml/2006/main" xmlns:r="http://schemas.openxmlformats.org/officeDocument/2006/relationships" xmlns:p="http://schemas.openxmlformats.org/presentationml/2006/main">
  <p:tag name="GAUGE" val="yellow"/>
</p:tagLst>
</file>

<file path=ppt/tags/tag11.xml><?xml version="1.0" encoding="utf-8"?>
<p:tagLst xmlns:a="http://schemas.openxmlformats.org/drawingml/2006/main" xmlns:r="http://schemas.openxmlformats.org/officeDocument/2006/relationships" xmlns:p="http://schemas.openxmlformats.org/presentationml/2006/main">
  <p:tag name="GAUGE" val="red"/>
</p:tagLst>
</file>

<file path=ppt/tags/tag2.xml><?xml version="1.0" encoding="utf-8"?>
<p:tagLst xmlns:a="http://schemas.openxmlformats.org/drawingml/2006/main" xmlns:r="http://schemas.openxmlformats.org/officeDocument/2006/relationships" xmlns:p="http://schemas.openxmlformats.org/presentationml/2006/main">
  <p:tag name="TIMING" val="|16.6"/>
</p:tagLst>
</file>

<file path=ppt/tags/tag3.xml><?xml version="1.0" encoding="utf-8"?>
<p:tagLst xmlns:a="http://schemas.openxmlformats.org/drawingml/2006/main" xmlns:r="http://schemas.openxmlformats.org/officeDocument/2006/relationships" xmlns:p="http://schemas.openxmlformats.org/presentationml/2006/main">
  <p:tag name="TIMING" val="|4.8|21.4|2.3|0.5|0.5|0.4"/>
</p:tagLst>
</file>

<file path=ppt/tags/tag4.xml><?xml version="1.0" encoding="utf-8"?>
<p:tagLst xmlns:a="http://schemas.openxmlformats.org/drawingml/2006/main" xmlns:r="http://schemas.openxmlformats.org/officeDocument/2006/relationships" xmlns:p="http://schemas.openxmlformats.org/presentationml/2006/main">
  <p:tag name="TIMING" val="|2.5"/>
</p:tagLst>
</file>

<file path=ppt/tags/tag5.xml><?xml version="1.0" encoding="utf-8"?>
<p:tagLst xmlns:a="http://schemas.openxmlformats.org/drawingml/2006/main" xmlns:r="http://schemas.openxmlformats.org/officeDocument/2006/relationships" xmlns:p="http://schemas.openxmlformats.org/presentationml/2006/main">
  <p:tag name="SCORE" val="1"/>
</p:tagLst>
</file>

<file path=ppt/tags/tag6.xml><?xml version="1.0" encoding="utf-8"?>
<p:tagLst xmlns:a="http://schemas.openxmlformats.org/drawingml/2006/main" xmlns:r="http://schemas.openxmlformats.org/officeDocument/2006/relationships" xmlns:p="http://schemas.openxmlformats.org/presentationml/2006/main">
  <p:tag name="DOMAIN" val="1"/>
</p:tagLst>
</file>

<file path=ppt/tags/tag7.xml><?xml version="1.0" encoding="utf-8"?>
<p:tagLst xmlns:a="http://schemas.openxmlformats.org/drawingml/2006/main" xmlns:r="http://schemas.openxmlformats.org/officeDocument/2006/relationships" xmlns:p="http://schemas.openxmlformats.org/presentationml/2006/main">
  <p:tag name="SCORE" val="12"/>
</p:tagLst>
</file>

<file path=ppt/tags/tag8.xml><?xml version="1.0" encoding="utf-8"?>
<p:tagLst xmlns:a="http://schemas.openxmlformats.org/drawingml/2006/main" xmlns:r="http://schemas.openxmlformats.org/officeDocument/2006/relationships" xmlns:p="http://schemas.openxmlformats.org/presentationml/2006/main">
  <p:tag name="DOMAIN" val="12"/>
</p:tagLst>
</file>

<file path=ppt/tags/tag9.xml><?xml version="1.0" encoding="utf-8"?>
<p:tagLst xmlns:a="http://schemas.openxmlformats.org/drawingml/2006/main" xmlns:r="http://schemas.openxmlformats.org/officeDocument/2006/relationships" xmlns:p="http://schemas.openxmlformats.org/presentationml/2006/main">
  <p:tag name="GAUGE" val="gree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51096_Microsoft_Inspir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_Inspire_Digital_Event_WAF.potx  -  Recovered" id="{6ACA0D1D-AF9E-4787-8DB0-DEB3C7C0FF4E}" vid="{37C2AF9B-7226-4058-B07A-D2C2EDA278A2}"/>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Inspire_Digital_Event_WAF.potx  -  Recovered" id="{6ACA0D1D-AF9E-4787-8DB0-DEB3C7C0FF4E}" vid="{E41D71D2-B76B-4040-8D2A-B4B67124919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BF7F7D-64C2-49DA-99D8-03059C19A68C}">
  <ds:schemaRefs>
    <ds:schemaRef ds:uri="http://schemas.microsoft.com/sharepoint/v3/contenttype/forms"/>
  </ds:schemaRefs>
</ds:datastoreItem>
</file>

<file path=customXml/itemProps2.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s>
</ds:datastoreItem>
</file>

<file path=customXml/itemProps3.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913</TotalTime>
  <Words>1187</Words>
  <Application>Microsoft Office PowerPoint</Application>
  <PresentationFormat>Widescreen</PresentationFormat>
  <Paragraphs>185</Paragraphs>
  <Slides>12</Slides>
  <Notes>10</Notes>
  <HiddenSlides>1</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12</vt:i4>
      </vt:variant>
    </vt:vector>
  </HeadingPairs>
  <TitlesOfParts>
    <vt:vector size="26" baseType="lpstr">
      <vt:lpstr>Arial</vt:lpstr>
      <vt:lpstr>Calibri</vt:lpstr>
      <vt:lpstr>Calibri Light</vt:lpstr>
      <vt:lpstr>Consolas</vt:lpstr>
      <vt:lpstr>Segoe Pro Display SemiLight</vt:lpstr>
      <vt:lpstr>Segoe UI</vt:lpstr>
      <vt:lpstr>Segoe UI Semibold</vt:lpstr>
      <vt:lpstr>Segoe UI Semilight</vt:lpstr>
      <vt:lpstr>Söhne</vt:lpstr>
      <vt:lpstr>Wingdings</vt:lpstr>
      <vt:lpstr>Office Theme</vt:lpstr>
      <vt:lpstr>1_Office Theme</vt:lpstr>
      <vt:lpstr>6-51096_Microsoft_Inspire_Black_Template</vt:lpstr>
      <vt:lpstr>2_Office Theme</vt:lpstr>
      <vt:lpstr>Microsoft Azure Well-Architected Framework</vt:lpstr>
      <vt:lpstr>Scoring Explained</vt:lpstr>
      <vt:lpstr>Agenda</vt:lpstr>
      <vt:lpstr>Data breaches cost you —and your customers</vt:lpstr>
      <vt:lpstr>Run Well-Architected cloud workloads— to create business value</vt:lpstr>
      <vt:lpstr>Microsoft Azure Well-Architected Framework</vt:lpstr>
      <vt:lpstr>Overcoming workload quality inhibitors</vt:lpstr>
      <vt:lpstr>Best practices to drive workload quality</vt:lpstr>
      <vt:lpstr>PowerPoint Presentation</vt:lpstr>
      <vt:lpstr>Executive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Babbar</dc:creator>
  <cp:lastModifiedBy>Daniel Margetic (SECURITY)</cp:lastModifiedBy>
  <cp:revision>103</cp:revision>
  <dcterms:created xsi:type="dcterms:W3CDTF">2020-03-06T02:07:13Z</dcterms:created>
  <dcterms:modified xsi:type="dcterms:W3CDTF">2023-11-23T13:41:24Z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