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5/5/2022 1:02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5/5/2022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5/5/2022 1:02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5/5/2022 1:02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5/5/2022 1:02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5/5/2022 1:02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5/5/2022 1:02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5/5/2022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5/5/2022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5/5/2022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a:t>
            </a:r>
            <a:r>
              <a:rPr lang="en-US" sz="1600">
                <a:latin typeface="Segoe UI" panose="020B0502040204020203" pitchFamily="34" charset="0"/>
                <a:cs typeface="Segoe UI" panose="020B0502040204020203" pitchFamily="34" charset="0"/>
              </a:rPr>
              <a:t>of recommendations </a:t>
            </a:r>
            <a:r>
              <a:rPr lang="en-US" sz="1600" dirty="0">
                <a:latin typeface="Segoe UI" panose="020B0502040204020203" pitchFamily="34" charset="0"/>
                <a:cs typeface="Segoe UI" panose="020B0502040204020203" pitchFamily="34" charset="0"/>
              </a:rPr>
              <a:t>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645</TotalTime>
  <Words>1420</Words>
  <Application>Microsoft Office PowerPoint</Application>
  <PresentationFormat>Widescreen</PresentationFormat>
  <Paragraphs>201</Paragraphs>
  <Slides>11</Slides>
  <Notes>8</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Jeremy Kingston</cp:lastModifiedBy>
  <cp:revision>101</cp:revision>
  <dcterms:created xsi:type="dcterms:W3CDTF">2020-03-06T02:07:13Z</dcterms:created>
  <dcterms:modified xsi:type="dcterms:W3CDTF">2022-05-05T18:03:26Z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