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2" r:id="rId5"/>
  </p:sldMasterIdLst>
  <p:notesMasterIdLst>
    <p:notesMasterId r:id="rId12"/>
  </p:notesMasterIdLst>
  <p:sldIdLst>
    <p:sldId id="2142532379" r:id="rId6"/>
    <p:sldId id="2142532396" r:id="rId7"/>
    <p:sldId id="256" r:id="rId8"/>
    <p:sldId id="260" r:id="rId9"/>
    <p:sldId id="273" r:id="rId10"/>
    <p:sldId id="36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81CEE-FB66-4182-ACD0-EE4E10246951}" v="68" dt="2023-11-21T20:54:32.170"/>
    <p1510:client id="{DA34F25C-A29A-4EBB-8ACD-3EC1F6D56DD0}" v="8" dt="2023-11-21T21:47:56.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Margetic (SECURITY)" userId="ee2278a4-4fec-4cd0-81f2-44424f444fea" providerId="ADAL" clId="{D8381CEE-FB66-4182-ACD0-EE4E10246951}"/>
    <pc:docChg chg="custSel addSld delSld modSld sldOrd">
      <pc:chgData name="Daniel Margetic (SECURITY)" userId="ee2278a4-4fec-4cd0-81f2-44424f444fea" providerId="ADAL" clId="{D8381CEE-FB66-4182-ACD0-EE4E10246951}" dt="2023-11-21T20:56:04.426" v="134" actId="47"/>
      <pc:docMkLst>
        <pc:docMk/>
      </pc:docMkLst>
      <pc:sldChg chg="del">
        <pc:chgData name="Daniel Margetic (SECURITY)" userId="ee2278a4-4fec-4cd0-81f2-44424f444fea" providerId="ADAL" clId="{D8381CEE-FB66-4182-ACD0-EE4E10246951}" dt="2023-11-21T20:54:32.589" v="130" actId="2696"/>
        <pc:sldMkLst>
          <pc:docMk/>
          <pc:sldMk cId="4044188780" sldId="256"/>
        </pc:sldMkLst>
      </pc:sldChg>
      <pc:sldChg chg="del">
        <pc:chgData name="Daniel Margetic (SECURITY)" userId="ee2278a4-4fec-4cd0-81f2-44424f444fea" providerId="ADAL" clId="{D8381CEE-FB66-4182-ACD0-EE4E10246951}" dt="2023-11-21T20:54:32.594" v="131" actId="2696"/>
        <pc:sldMkLst>
          <pc:docMk/>
          <pc:sldMk cId="2784242039" sldId="260"/>
        </pc:sldMkLst>
      </pc:sldChg>
      <pc:sldChg chg="del">
        <pc:chgData name="Daniel Margetic (SECURITY)" userId="ee2278a4-4fec-4cd0-81f2-44424f444fea" providerId="ADAL" clId="{D8381CEE-FB66-4182-ACD0-EE4E10246951}" dt="2023-11-21T20:54:32.598" v="132" actId="2696"/>
        <pc:sldMkLst>
          <pc:docMk/>
          <pc:sldMk cId="4120510816" sldId="273"/>
        </pc:sldMkLst>
      </pc:sldChg>
      <pc:sldChg chg="del">
        <pc:chgData name="Daniel Margetic (SECURITY)" userId="ee2278a4-4fec-4cd0-81f2-44424f444fea" providerId="ADAL" clId="{D8381CEE-FB66-4182-ACD0-EE4E10246951}" dt="2023-11-21T20:54:32.601" v="133" actId="2696"/>
        <pc:sldMkLst>
          <pc:docMk/>
          <pc:sldMk cId="3335837329" sldId="3653"/>
        </pc:sldMkLst>
      </pc:sldChg>
      <pc:sldChg chg="modSp add del mod ord">
        <pc:chgData name="Daniel Margetic (SECURITY)" userId="ee2278a4-4fec-4cd0-81f2-44424f444fea" providerId="ADAL" clId="{D8381CEE-FB66-4182-ACD0-EE4E10246951}" dt="2023-11-21T20:56:04.426" v="134" actId="47"/>
        <pc:sldMkLst>
          <pc:docMk/>
          <pc:sldMk cId="1396908849" sldId="2142532399"/>
        </pc:sldMkLst>
        <pc:spChg chg="mod">
          <ac:chgData name="Daniel Margetic (SECURITY)" userId="ee2278a4-4fec-4cd0-81f2-44424f444fea" providerId="ADAL" clId="{D8381CEE-FB66-4182-ACD0-EE4E10246951}" dt="2023-11-21T20:54:24.030" v="16" actId="20577"/>
          <ac:spMkLst>
            <pc:docMk/>
            <pc:sldMk cId="1396908849" sldId="2142532399"/>
            <ac:spMk id="7" creationId="{DF68B3D7-6A77-446B-9BE0-5761866275FA}"/>
          </ac:spMkLst>
        </pc:spChg>
        <pc:spChg chg="mod">
          <ac:chgData name="Daniel Margetic (SECURITY)" userId="ee2278a4-4fec-4cd0-81f2-44424f444fea" providerId="ADAL" clId="{D8381CEE-FB66-4182-ACD0-EE4E10246951}" dt="2023-11-21T20:54:24.043" v="17" actId="20577"/>
          <ac:spMkLst>
            <pc:docMk/>
            <pc:sldMk cId="1396908849"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2604795475" sldId="2142532399"/>
        </pc:sldMkLst>
        <pc:spChg chg="mod">
          <ac:chgData name="Daniel Margetic (SECURITY)" userId="ee2278a4-4fec-4cd0-81f2-44424f444fea" providerId="ADAL" clId="{D8381CEE-FB66-4182-ACD0-EE4E10246951}" dt="2023-11-21T20:49:32.374" v="3" actId="20577"/>
          <ac:spMkLst>
            <pc:docMk/>
            <pc:sldMk cId="2604795475" sldId="2142532399"/>
            <ac:spMk id="7" creationId="{DF68B3D7-6A77-446B-9BE0-5761866275FA}"/>
          </ac:spMkLst>
        </pc:spChg>
        <pc:spChg chg="mod">
          <ac:chgData name="Daniel Margetic (SECURITY)" userId="ee2278a4-4fec-4cd0-81f2-44424f444fea" providerId="ADAL" clId="{D8381CEE-FB66-4182-ACD0-EE4E10246951}" dt="2023-11-21T20:49:32.383" v="4" actId="20577"/>
          <ac:spMkLst>
            <pc:docMk/>
            <pc:sldMk cId="2604795475"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1468260984" sldId="2142532400"/>
        </pc:sldMkLst>
        <pc:spChg chg="mod">
          <ac:chgData name="Daniel Margetic (SECURITY)" userId="ee2278a4-4fec-4cd0-81f2-44424f444fea" providerId="ADAL" clId="{D8381CEE-FB66-4182-ACD0-EE4E10246951}" dt="2023-11-21T20:49:32.431" v="8" actId="20577"/>
          <ac:spMkLst>
            <pc:docMk/>
            <pc:sldMk cId="1468260984" sldId="2142532400"/>
            <ac:spMk id="8" creationId="{3E3E86A1-51F0-4ACE-9110-65C339009DC5}"/>
          </ac:spMkLst>
        </pc:spChg>
        <pc:spChg chg="mod">
          <ac:chgData name="Daniel Margetic (SECURITY)" userId="ee2278a4-4fec-4cd0-81f2-44424f444fea" providerId="ADAL" clId="{D8381CEE-FB66-4182-ACD0-EE4E10246951}" dt="2023-11-21T20:49:32.437" v="9" actId="20577"/>
          <ac:spMkLst>
            <pc:docMk/>
            <pc:sldMk cId="1468260984" sldId="2142532400"/>
            <ac:spMk id="9" creationId="{03055892-809B-4369-8DC3-837607F92822}"/>
          </ac:spMkLst>
        </pc:spChg>
        <pc:cxnChg chg="mod">
          <ac:chgData name="Daniel Margetic (SECURITY)" userId="ee2278a4-4fec-4cd0-81f2-44424f444fea" providerId="ADAL" clId="{D8381CEE-FB66-4182-ACD0-EE4E10246951}" dt="2023-11-21T20:49:32.441" v="11"/>
          <ac:cxnSpMkLst>
            <pc:docMk/>
            <pc:sldMk cId="1468260984" sldId="2142532400"/>
            <ac:cxnSpMk id="23" creationId="{AB43E8F0-8C3C-4F1E-919E-E1ECE342E8DE}"/>
          </ac:cxnSpMkLst>
        </pc:cxnChg>
      </pc:sldChg>
      <pc:sldChg chg="addSp modSp add del mod ord">
        <pc:chgData name="Daniel Margetic (SECURITY)" userId="ee2278a4-4fec-4cd0-81f2-44424f444fea" providerId="ADAL" clId="{D8381CEE-FB66-4182-ACD0-EE4E10246951}" dt="2023-11-21T20:56:04.426" v="134" actId="47"/>
        <pc:sldMkLst>
          <pc:docMk/>
          <pc:sldMk cId="4263243529" sldId="2142532400"/>
        </pc:sldMkLst>
        <pc:spChg chg="mod">
          <ac:chgData name="Daniel Margetic (SECURITY)" userId="ee2278a4-4fec-4cd0-81f2-44424f444fea" providerId="ADAL" clId="{D8381CEE-FB66-4182-ACD0-EE4E10246951}" dt="2023-11-21T20:54:24.065" v="21" actId="20577"/>
          <ac:spMkLst>
            <pc:docMk/>
            <pc:sldMk cId="4263243529" sldId="2142532400"/>
            <ac:spMk id="8" creationId="{3E3E86A1-51F0-4ACE-9110-65C339009DC5}"/>
          </ac:spMkLst>
        </pc:spChg>
        <pc:spChg chg="mod">
          <ac:chgData name="Daniel Margetic (SECURITY)" userId="ee2278a4-4fec-4cd0-81f2-44424f444fea" providerId="ADAL" clId="{D8381CEE-FB66-4182-ACD0-EE4E10246951}" dt="2023-11-21T20:54:24.070" v="22" actId="20577"/>
          <ac:spMkLst>
            <pc:docMk/>
            <pc:sldMk cId="4263243529" sldId="2142532400"/>
            <ac:spMk id="9" creationId="{03055892-809B-4369-8DC3-837607F92822}"/>
          </ac:spMkLst>
        </pc:spChg>
        <pc:spChg chg="mod">
          <ac:chgData name="Daniel Margetic (SECURITY)" userId="ee2278a4-4fec-4cd0-81f2-44424f444fea" providerId="ADAL" clId="{D8381CEE-FB66-4182-ACD0-EE4E10246951}" dt="2023-11-21T20:54:28.580" v="25" actId="20577"/>
          <ac:spMkLst>
            <pc:docMk/>
            <pc:sldMk cId="4263243529" sldId="2142532400"/>
            <ac:spMk id="16" creationId="{8FAEC4C6-4999-49FA-9A20-D5286ACF228D}"/>
          </ac:spMkLst>
        </pc:spChg>
        <pc:spChg chg="mod">
          <ac:chgData name="Daniel Margetic (SECURITY)" userId="ee2278a4-4fec-4cd0-81f2-44424f444fea" providerId="ADAL" clId="{D8381CEE-FB66-4182-ACD0-EE4E10246951}" dt="2023-11-21T20:54:28.600" v="26" actId="20577"/>
          <ac:spMkLst>
            <pc:docMk/>
            <pc:sldMk cId="4263243529" sldId="2142532400"/>
            <ac:spMk id="18" creationId="{534C3077-CDBF-4AF7-9BDC-213801286609}"/>
          </ac:spMkLst>
        </pc:spChg>
        <pc:spChg chg="mod">
          <ac:chgData name="Daniel Margetic (SECURITY)" userId="ee2278a4-4fec-4cd0-81f2-44424f444fea" providerId="ADAL" clId="{D8381CEE-FB66-4182-ACD0-EE4E10246951}" dt="2023-11-21T20:54:28.617" v="32" actId="20577"/>
          <ac:spMkLst>
            <pc:docMk/>
            <pc:sldMk cId="4263243529" sldId="2142532400"/>
            <ac:spMk id="22" creationId="{26EC3D75-A7AA-419E-954A-541DBD940CE3}"/>
          </ac:spMkLst>
        </pc:spChg>
        <pc:spChg chg="mod">
          <ac:chgData name="Daniel Margetic (SECURITY)" userId="ee2278a4-4fec-4cd0-81f2-44424f444fea" providerId="ADAL" clId="{D8381CEE-FB66-4182-ACD0-EE4E10246951}" dt="2023-11-21T20:54:28.622" v="33" actId="20577"/>
          <ac:spMkLst>
            <pc:docMk/>
            <pc:sldMk cId="4263243529" sldId="2142532400"/>
            <ac:spMk id="25" creationId="{92D996AE-5E09-476E-81FB-22FA58980C80}"/>
          </ac:spMkLst>
        </pc:spChg>
        <pc:spChg chg="mod">
          <ac:chgData name="Daniel Margetic (SECURITY)" userId="ee2278a4-4fec-4cd0-81f2-44424f444fea" providerId="ADAL" clId="{D8381CEE-FB66-4182-ACD0-EE4E10246951}" dt="2023-11-21T20:54:28.635" v="39" actId="20577"/>
          <ac:spMkLst>
            <pc:docMk/>
            <pc:sldMk cId="4263243529" sldId="2142532400"/>
            <ac:spMk id="41" creationId="{5F718C7C-8E6C-4F1F-880F-BE556A2A4FA1}"/>
          </ac:spMkLst>
        </pc:spChg>
        <pc:spChg chg="mod">
          <ac:chgData name="Daniel Margetic (SECURITY)" userId="ee2278a4-4fec-4cd0-81f2-44424f444fea" providerId="ADAL" clId="{D8381CEE-FB66-4182-ACD0-EE4E10246951}" dt="2023-11-21T20:54:28.639" v="40" actId="20577"/>
          <ac:spMkLst>
            <pc:docMk/>
            <pc:sldMk cId="4263243529" sldId="2142532400"/>
            <ac:spMk id="43" creationId="{9A0E3318-F6C4-42EA-8925-F6A87532565D}"/>
          </ac:spMkLst>
        </pc:spChg>
        <pc:spChg chg="mod">
          <ac:chgData name="Daniel Margetic (SECURITY)" userId="ee2278a4-4fec-4cd0-81f2-44424f444fea" providerId="ADAL" clId="{D8381CEE-FB66-4182-ACD0-EE4E10246951}" dt="2023-11-21T20:54:28.653" v="46" actId="20577"/>
          <ac:spMkLst>
            <pc:docMk/>
            <pc:sldMk cId="4263243529" sldId="2142532400"/>
            <ac:spMk id="47" creationId="{97A63E6B-1073-45D8-81B7-6FB833A473A3}"/>
          </ac:spMkLst>
        </pc:spChg>
        <pc:spChg chg="mod">
          <ac:chgData name="Daniel Margetic (SECURITY)" userId="ee2278a4-4fec-4cd0-81f2-44424f444fea" providerId="ADAL" clId="{D8381CEE-FB66-4182-ACD0-EE4E10246951}" dt="2023-11-21T20:54:28.657" v="47" actId="20577"/>
          <ac:spMkLst>
            <pc:docMk/>
            <pc:sldMk cId="4263243529" sldId="2142532400"/>
            <ac:spMk id="49" creationId="{D8B9A33B-ADD7-4791-8FF2-6D7E50EF2C36}"/>
          </ac:spMkLst>
        </pc:spChg>
        <pc:spChg chg="mod">
          <ac:chgData name="Daniel Margetic (SECURITY)" userId="ee2278a4-4fec-4cd0-81f2-44424f444fea" providerId="ADAL" clId="{D8381CEE-FB66-4182-ACD0-EE4E10246951}" dt="2023-11-21T20:54:28.672" v="53" actId="20577"/>
          <ac:spMkLst>
            <pc:docMk/>
            <pc:sldMk cId="4263243529" sldId="2142532400"/>
            <ac:spMk id="53" creationId="{DE4F2781-57BF-400E-9776-D0CB596ECA76}"/>
          </ac:spMkLst>
        </pc:spChg>
        <pc:spChg chg="mod">
          <ac:chgData name="Daniel Margetic (SECURITY)" userId="ee2278a4-4fec-4cd0-81f2-44424f444fea" providerId="ADAL" clId="{D8381CEE-FB66-4182-ACD0-EE4E10246951}" dt="2023-11-21T20:54:28.675" v="54" actId="20577"/>
          <ac:spMkLst>
            <pc:docMk/>
            <pc:sldMk cId="4263243529" sldId="2142532400"/>
            <ac:spMk id="55" creationId="{89E44410-8F83-483F-AF65-068A8FA9E76C}"/>
          </ac:spMkLst>
        </pc:spChg>
        <pc:spChg chg="mod">
          <ac:chgData name="Daniel Margetic (SECURITY)" userId="ee2278a4-4fec-4cd0-81f2-44424f444fea" providerId="ADAL" clId="{D8381CEE-FB66-4182-ACD0-EE4E10246951}" dt="2023-11-21T20:54:28.687" v="60" actId="20577"/>
          <ac:spMkLst>
            <pc:docMk/>
            <pc:sldMk cId="4263243529" sldId="2142532400"/>
            <ac:spMk id="59" creationId="{91C29F1C-4489-4EBD-A4B7-A32D7A563807}"/>
          </ac:spMkLst>
        </pc:spChg>
        <pc:spChg chg="mod">
          <ac:chgData name="Daniel Margetic (SECURITY)" userId="ee2278a4-4fec-4cd0-81f2-44424f444fea" providerId="ADAL" clId="{D8381CEE-FB66-4182-ACD0-EE4E10246951}" dt="2023-11-21T20:54:28.691" v="61" actId="20577"/>
          <ac:spMkLst>
            <pc:docMk/>
            <pc:sldMk cId="4263243529" sldId="2142532400"/>
            <ac:spMk id="61" creationId="{89C2434E-16C4-48B5-AA76-0F387E7C12B5}"/>
          </ac:spMkLst>
        </pc:spChg>
        <pc:picChg chg="add mod">
          <ac:chgData name="Daniel Margetic (SECURITY)" userId="ee2278a4-4fec-4cd0-81f2-44424f444fea" providerId="ADAL" clId="{D8381CEE-FB66-4182-ACD0-EE4E10246951}" dt="2023-11-21T20:54:28.610" v="31"/>
          <ac:picMkLst>
            <pc:docMk/>
            <pc:sldMk cId="4263243529" sldId="2142532400"/>
            <ac:picMk id="6" creationId="{66B76F51-2D0C-4A97-FA3A-443E5C4D212C}"/>
          </ac:picMkLst>
        </pc:picChg>
        <pc:picChg chg="add mod">
          <ac:chgData name="Daniel Margetic (SECURITY)" userId="ee2278a4-4fec-4cd0-81f2-44424f444fea" providerId="ADAL" clId="{D8381CEE-FB66-4182-ACD0-EE4E10246951}" dt="2023-11-21T20:54:28.630" v="38"/>
          <ac:picMkLst>
            <pc:docMk/>
            <pc:sldMk cId="4263243529" sldId="2142532400"/>
            <ac:picMk id="24" creationId="{35E5ADE4-53F0-3F9B-6778-175261116538}"/>
          </ac:picMkLst>
        </pc:picChg>
        <pc:picChg chg="add mod">
          <ac:chgData name="Daniel Margetic (SECURITY)" userId="ee2278a4-4fec-4cd0-81f2-44424f444fea" providerId="ADAL" clId="{D8381CEE-FB66-4182-ACD0-EE4E10246951}" dt="2023-11-21T20:54:28.647" v="45"/>
          <ac:picMkLst>
            <pc:docMk/>
            <pc:sldMk cId="4263243529" sldId="2142532400"/>
            <ac:picMk id="29" creationId="{BB25DCEA-09C7-73CA-0944-3F9CD0A3148E}"/>
          </ac:picMkLst>
        </pc:picChg>
        <pc:picChg chg="add mod">
          <ac:chgData name="Daniel Margetic (SECURITY)" userId="ee2278a4-4fec-4cd0-81f2-44424f444fea" providerId="ADAL" clId="{D8381CEE-FB66-4182-ACD0-EE4E10246951}" dt="2023-11-21T20:54:28.667" v="52"/>
          <ac:picMkLst>
            <pc:docMk/>
            <pc:sldMk cId="4263243529" sldId="2142532400"/>
            <ac:picMk id="31" creationId="{A3468BE7-4DE8-ADF4-572E-6266815850D7}"/>
          </ac:picMkLst>
        </pc:picChg>
        <pc:picChg chg="add mod">
          <ac:chgData name="Daniel Margetic (SECURITY)" userId="ee2278a4-4fec-4cd0-81f2-44424f444fea" providerId="ADAL" clId="{D8381CEE-FB66-4182-ACD0-EE4E10246951}" dt="2023-11-21T20:54:28.683" v="59"/>
          <ac:picMkLst>
            <pc:docMk/>
            <pc:sldMk cId="4263243529" sldId="2142532400"/>
            <ac:picMk id="32" creationId="{31B61FBF-C7B6-E628-BA8E-998594CD0B7F}"/>
          </ac:picMkLst>
        </pc:picChg>
        <pc:picChg chg="add mod">
          <ac:chgData name="Daniel Margetic (SECURITY)" userId="ee2278a4-4fec-4cd0-81f2-44424f444fea" providerId="ADAL" clId="{D8381CEE-FB66-4182-ACD0-EE4E10246951}" dt="2023-11-21T20:54:28.700" v="66"/>
          <ac:picMkLst>
            <pc:docMk/>
            <pc:sldMk cId="4263243529" sldId="2142532400"/>
            <ac:picMk id="34" creationId="{AB357D24-BA63-DBDC-A6EE-1025B07A459C}"/>
          </ac:picMkLst>
        </pc:picChg>
        <pc:cxnChg chg="mod">
          <ac:chgData name="Daniel Margetic (SECURITY)" userId="ee2278a4-4fec-4cd0-81f2-44424f444fea" providerId="ADAL" clId="{D8381CEE-FB66-4182-ACD0-EE4E10246951}" dt="2023-11-21T20:54:24.074" v="24"/>
          <ac:cxnSpMkLst>
            <pc:docMk/>
            <pc:sldMk cId="4263243529" sldId="2142532400"/>
            <ac:cxnSpMk id="23" creationId="{AB43E8F0-8C3C-4F1E-919E-E1ECE342E8DE}"/>
          </ac:cxnSpMkLst>
        </pc:cxnChg>
      </pc:sldChg>
      <pc:sldChg chg="modSp add del mod ord">
        <pc:chgData name="Daniel Margetic (SECURITY)" userId="ee2278a4-4fec-4cd0-81f2-44424f444fea" providerId="ADAL" clId="{D8381CEE-FB66-4182-ACD0-EE4E10246951}" dt="2023-11-21T20:56:04.426" v="134" actId="47"/>
        <pc:sldMkLst>
          <pc:docMk/>
          <pc:sldMk cId="2426208232" sldId="2142532401"/>
        </pc:sldMkLst>
        <pc:spChg chg="mod">
          <ac:chgData name="Daniel Margetic (SECURITY)" userId="ee2278a4-4fec-4cd0-81f2-44424f444fea" providerId="ADAL" clId="{D8381CEE-FB66-4182-ACD0-EE4E10246951}" dt="2023-11-21T20:54:28.721" v="70" actId="20577"/>
          <ac:spMkLst>
            <pc:docMk/>
            <pc:sldMk cId="2426208232" sldId="2142532401"/>
            <ac:spMk id="4" creationId="{FD92F025-1776-4403-B9D2-623921B955C4}"/>
          </ac:spMkLst>
        </pc:spChg>
        <pc:spChg chg="mod">
          <ac:chgData name="Daniel Margetic (SECURITY)" userId="ee2278a4-4fec-4cd0-81f2-44424f444fea" providerId="ADAL" clId="{D8381CEE-FB66-4182-ACD0-EE4E10246951}" dt="2023-11-21T20:54:28.741" v="75" actId="20577"/>
          <ac:spMkLst>
            <pc:docMk/>
            <pc:sldMk cId="2426208232" sldId="2142532401"/>
            <ac:spMk id="5" creationId="{26DAAD99-B0A4-4450-8DD7-E1274ABD2AC4}"/>
          </ac:spMkLst>
        </pc:spChg>
        <pc:spChg chg="mod">
          <ac:chgData name="Daniel Margetic (SECURITY)" userId="ee2278a4-4fec-4cd0-81f2-44424f444fea" providerId="ADAL" clId="{D8381CEE-FB66-4182-ACD0-EE4E10246951}" dt="2023-11-21T20:54:28.726" v="71" actId="20577"/>
          <ac:spMkLst>
            <pc:docMk/>
            <pc:sldMk cId="2426208232" sldId="2142532401"/>
            <ac:spMk id="8" creationId="{4B5C319F-B8B1-45BD-9E8E-CE6EA54E14C4}"/>
          </ac:spMkLst>
        </pc:spChg>
        <pc:spChg chg="mod">
          <ac:chgData name="Daniel Margetic (SECURITY)" userId="ee2278a4-4fec-4cd0-81f2-44424f444fea" providerId="ADAL" clId="{D8381CEE-FB66-4182-ACD0-EE4E10246951}" dt="2023-11-21T20:54:28.735" v="74" actId="20577"/>
          <ac:spMkLst>
            <pc:docMk/>
            <pc:sldMk cId="2426208232" sldId="2142532401"/>
            <ac:spMk id="9" creationId="{B766487E-9ACD-4696-B909-0BD529DF9077}"/>
          </ac:spMkLst>
        </pc:spChg>
        <pc:spChg chg="mod">
          <ac:chgData name="Daniel Margetic (SECURITY)" userId="ee2278a4-4fec-4cd0-81f2-44424f444fea" providerId="ADAL" clId="{D8381CEE-FB66-4182-ACD0-EE4E10246951}" dt="2023-11-21T20:54:28.750" v="76" actId="20577"/>
          <ac:spMkLst>
            <pc:docMk/>
            <pc:sldMk cId="2426208232" sldId="2142532401"/>
            <ac:spMk id="10" creationId="{16C628AB-B86D-42DC-BED2-78A954B9C5FA}"/>
          </ac:spMkLst>
        </pc:spChg>
        <pc:cxnChg chg="mod">
          <ac:chgData name="Daniel Margetic (SECURITY)" userId="ee2278a4-4fec-4cd0-81f2-44424f444fea" providerId="ADAL" clId="{D8381CEE-FB66-4182-ACD0-EE4E10246951}" dt="2023-11-21T20:54:28.729" v="73"/>
          <ac:cxnSpMkLst>
            <pc:docMk/>
            <pc:sldMk cId="2426208232" sldId="2142532401"/>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4007051140" sldId="2142532402"/>
        </pc:sldMkLst>
        <pc:spChg chg="mod">
          <ac:chgData name="Daniel Margetic (SECURITY)" userId="ee2278a4-4fec-4cd0-81f2-44424f444fea" providerId="ADAL" clId="{D8381CEE-FB66-4182-ACD0-EE4E10246951}" dt="2023-11-21T20:54:28.920" v="80" actId="20577"/>
          <ac:spMkLst>
            <pc:docMk/>
            <pc:sldMk cId="4007051140" sldId="2142532402"/>
            <ac:spMk id="4" creationId="{FD92F025-1776-4403-B9D2-623921B955C4}"/>
          </ac:spMkLst>
        </pc:spChg>
        <pc:spChg chg="mod">
          <ac:chgData name="Daniel Margetic (SECURITY)" userId="ee2278a4-4fec-4cd0-81f2-44424f444fea" providerId="ADAL" clId="{D8381CEE-FB66-4182-ACD0-EE4E10246951}" dt="2023-11-21T20:54:28.939" v="85" actId="20577"/>
          <ac:spMkLst>
            <pc:docMk/>
            <pc:sldMk cId="4007051140" sldId="2142532402"/>
            <ac:spMk id="5" creationId="{26DAAD99-B0A4-4450-8DD7-E1274ABD2AC4}"/>
          </ac:spMkLst>
        </pc:spChg>
        <pc:spChg chg="mod">
          <ac:chgData name="Daniel Margetic (SECURITY)" userId="ee2278a4-4fec-4cd0-81f2-44424f444fea" providerId="ADAL" clId="{D8381CEE-FB66-4182-ACD0-EE4E10246951}" dt="2023-11-21T20:54:28.924" v="81" actId="20577"/>
          <ac:spMkLst>
            <pc:docMk/>
            <pc:sldMk cId="4007051140" sldId="2142532402"/>
            <ac:spMk id="8" creationId="{4B5C319F-B8B1-45BD-9E8E-CE6EA54E14C4}"/>
          </ac:spMkLst>
        </pc:spChg>
        <pc:spChg chg="mod">
          <ac:chgData name="Daniel Margetic (SECURITY)" userId="ee2278a4-4fec-4cd0-81f2-44424f444fea" providerId="ADAL" clId="{D8381CEE-FB66-4182-ACD0-EE4E10246951}" dt="2023-11-21T20:54:28.935" v="84" actId="20577"/>
          <ac:spMkLst>
            <pc:docMk/>
            <pc:sldMk cId="4007051140" sldId="2142532402"/>
            <ac:spMk id="9" creationId="{B766487E-9ACD-4696-B909-0BD529DF9077}"/>
          </ac:spMkLst>
        </pc:spChg>
        <pc:spChg chg="mod">
          <ac:chgData name="Daniel Margetic (SECURITY)" userId="ee2278a4-4fec-4cd0-81f2-44424f444fea" providerId="ADAL" clId="{D8381CEE-FB66-4182-ACD0-EE4E10246951}" dt="2023-11-21T20:54:28.947" v="86" actId="20577"/>
          <ac:spMkLst>
            <pc:docMk/>
            <pc:sldMk cId="4007051140" sldId="2142532402"/>
            <ac:spMk id="10" creationId="{16C628AB-B86D-42DC-BED2-78A954B9C5FA}"/>
          </ac:spMkLst>
        </pc:spChg>
        <pc:cxnChg chg="mod">
          <ac:chgData name="Daniel Margetic (SECURITY)" userId="ee2278a4-4fec-4cd0-81f2-44424f444fea" providerId="ADAL" clId="{D8381CEE-FB66-4182-ACD0-EE4E10246951}" dt="2023-11-21T20:54:28.927" v="83"/>
          <ac:cxnSpMkLst>
            <pc:docMk/>
            <pc:sldMk cId="4007051140" sldId="2142532402"/>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618470633" sldId="2142532403"/>
        </pc:sldMkLst>
        <pc:spChg chg="mod">
          <ac:chgData name="Daniel Margetic (SECURITY)" userId="ee2278a4-4fec-4cd0-81f2-44424f444fea" providerId="ADAL" clId="{D8381CEE-FB66-4182-ACD0-EE4E10246951}" dt="2023-11-21T20:54:29.305" v="90" actId="20577"/>
          <ac:spMkLst>
            <pc:docMk/>
            <pc:sldMk cId="618470633" sldId="2142532403"/>
            <ac:spMk id="4" creationId="{FD92F025-1776-4403-B9D2-623921B955C4}"/>
          </ac:spMkLst>
        </pc:spChg>
        <pc:spChg chg="mod">
          <ac:chgData name="Daniel Margetic (SECURITY)" userId="ee2278a4-4fec-4cd0-81f2-44424f444fea" providerId="ADAL" clId="{D8381CEE-FB66-4182-ACD0-EE4E10246951}" dt="2023-11-21T20:54:29.322" v="95" actId="20577"/>
          <ac:spMkLst>
            <pc:docMk/>
            <pc:sldMk cId="618470633" sldId="2142532403"/>
            <ac:spMk id="5" creationId="{26DAAD99-B0A4-4450-8DD7-E1274ABD2AC4}"/>
          </ac:spMkLst>
        </pc:spChg>
        <pc:spChg chg="mod">
          <ac:chgData name="Daniel Margetic (SECURITY)" userId="ee2278a4-4fec-4cd0-81f2-44424f444fea" providerId="ADAL" clId="{D8381CEE-FB66-4182-ACD0-EE4E10246951}" dt="2023-11-21T20:54:29.309" v="91" actId="20577"/>
          <ac:spMkLst>
            <pc:docMk/>
            <pc:sldMk cId="618470633" sldId="2142532403"/>
            <ac:spMk id="8" creationId="{4B5C319F-B8B1-45BD-9E8E-CE6EA54E14C4}"/>
          </ac:spMkLst>
        </pc:spChg>
        <pc:spChg chg="mod">
          <ac:chgData name="Daniel Margetic (SECURITY)" userId="ee2278a4-4fec-4cd0-81f2-44424f444fea" providerId="ADAL" clId="{D8381CEE-FB66-4182-ACD0-EE4E10246951}" dt="2023-11-21T20:54:29.318" v="94" actId="20577"/>
          <ac:spMkLst>
            <pc:docMk/>
            <pc:sldMk cId="618470633" sldId="2142532403"/>
            <ac:spMk id="9" creationId="{B766487E-9ACD-4696-B909-0BD529DF9077}"/>
          </ac:spMkLst>
        </pc:spChg>
        <pc:spChg chg="mod">
          <ac:chgData name="Daniel Margetic (SECURITY)" userId="ee2278a4-4fec-4cd0-81f2-44424f444fea" providerId="ADAL" clId="{D8381CEE-FB66-4182-ACD0-EE4E10246951}" dt="2023-11-21T20:54:29.328" v="96" actId="20577"/>
          <ac:spMkLst>
            <pc:docMk/>
            <pc:sldMk cId="618470633" sldId="2142532403"/>
            <ac:spMk id="10" creationId="{16C628AB-B86D-42DC-BED2-78A954B9C5FA}"/>
          </ac:spMkLst>
        </pc:spChg>
        <pc:cxnChg chg="mod">
          <ac:chgData name="Daniel Margetic (SECURITY)" userId="ee2278a4-4fec-4cd0-81f2-44424f444fea" providerId="ADAL" clId="{D8381CEE-FB66-4182-ACD0-EE4E10246951}" dt="2023-11-21T20:54:29.312" v="93"/>
          <ac:cxnSpMkLst>
            <pc:docMk/>
            <pc:sldMk cId="618470633" sldId="2142532403"/>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775901801" sldId="2142532404"/>
        </pc:sldMkLst>
        <pc:spChg chg="mod">
          <ac:chgData name="Daniel Margetic (SECURITY)" userId="ee2278a4-4fec-4cd0-81f2-44424f444fea" providerId="ADAL" clId="{D8381CEE-FB66-4182-ACD0-EE4E10246951}" dt="2023-11-21T20:54:29.618" v="100" actId="20577"/>
          <ac:spMkLst>
            <pc:docMk/>
            <pc:sldMk cId="775901801" sldId="2142532404"/>
            <ac:spMk id="4" creationId="{FD92F025-1776-4403-B9D2-623921B955C4}"/>
          </ac:spMkLst>
        </pc:spChg>
        <pc:spChg chg="mod">
          <ac:chgData name="Daniel Margetic (SECURITY)" userId="ee2278a4-4fec-4cd0-81f2-44424f444fea" providerId="ADAL" clId="{D8381CEE-FB66-4182-ACD0-EE4E10246951}" dt="2023-11-21T20:54:29.635" v="105" actId="20577"/>
          <ac:spMkLst>
            <pc:docMk/>
            <pc:sldMk cId="775901801" sldId="2142532404"/>
            <ac:spMk id="5" creationId="{26DAAD99-B0A4-4450-8DD7-E1274ABD2AC4}"/>
          </ac:spMkLst>
        </pc:spChg>
        <pc:spChg chg="mod">
          <ac:chgData name="Daniel Margetic (SECURITY)" userId="ee2278a4-4fec-4cd0-81f2-44424f444fea" providerId="ADAL" clId="{D8381CEE-FB66-4182-ACD0-EE4E10246951}" dt="2023-11-21T20:54:29.623" v="101" actId="20577"/>
          <ac:spMkLst>
            <pc:docMk/>
            <pc:sldMk cId="775901801" sldId="2142532404"/>
            <ac:spMk id="8" creationId="{4B5C319F-B8B1-45BD-9E8E-CE6EA54E14C4}"/>
          </ac:spMkLst>
        </pc:spChg>
        <pc:spChg chg="mod">
          <ac:chgData name="Daniel Margetic (SECURITY)" userId="ee2278a4-4fec-4cd0-81f2-44424f444fea" providerId="ADAL" clId="{D8381CEE-FB66-4182-ACD0-EE4E10246951}" dt="2023-11-21T20:54:29.631" v="104" actId="20577"/>
          <ac:spMkLst>
            <pc:docMk/>
            <pc:sldMk cId="775901801" sldId="2142532404"/>
            <ac:spMk id="9" creationId="{B766487E-9ACD-4696-B909-0BD529DF9077}"/>
          </ac:spMkLst>
        </pc:spChg>
        <pc:spChg chg="mod">
          <ac:chgData name="Daniel Margetic (SECURITY)" userId="ee2278a4-4fec-4cd0-81f2-44424f444fea" providerId="ADAL" clId="{D8381CEE-FB66-4182-ACD0-EE4E10246951}" dt="2023-11-21T20:54:29.644" v="106" actId="20577"/>
          <ac:spMkLst>
            <pc:docMk/>
            <pc:sldMk cId="775901801" sldId="2142532404"/>
            <ac:spMk id="10" creationId="{16C628AB-B86D-42DC-BED2-78A954B9C5FA}"/>
          </ac:spMkLst>
        </pc:spChg>
        <pc:cxnChg chg="mod">
          <ac:chgData name="Daniel Margetic (SECURITY)" userId="ee2278a4-4fec-4cd0-81f2-44424f444fea" providerId="ADAL" clId="{D8381CEE-FB66-4182-ACD0-EE4E10246951}" dt="2023-11-21T20:54:29.625" v="103"/>
          <ac:cxnSpMkLst>
            <pc:docMk/>
            <pc:sldMk cId="775901801" sldId="2142532404"/>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667967504" sldId="2142532405"/>
        </pc:sldMkLst>
        <pc:spChg chg="mod">
          <ac:chgData name="Daniel Margetic (SECURITY)" userId="ee2278a4-4fec-4cd0-81f2-44424f444fea" providerId="ADAL" clId="{D8381CEE-FB66-4182-ACD0-EE4E10246951}" dt="2023-11-21T20:54:30.328" v="110" actId="20577"/>
          <ac:spMkLst>
            <pc:docMk/>
            <pc:sldMk cId="2667967504" sldId="2142532405"/>
            <ac:spMk id="4" creationId="{FD92F025-1776-4403-B9D2-623921B955C4}"/>
          </ac:spMkLst>
        </pc:spChg>
        <pc:spChg chg="mod">
          <ac:chgData name="Daniel Margetic (SECURITY)" userId="ee2278a4-4fec-4cd0-81f2-44424f444fea" providerId="ADAL" clId="{D8381CEE-FB66-4182-ACD0-EE4E10246951}" dt="2023-11-21T20:54:30.364" v="115" actId="20577"/>
          <ac:spMkLst>
            <pc:docMk/>
            <pc:sldMk cId="2667967504" sldId="2142532405"/>
            <ac:spMk id="5" creationId="{26DAAD99-B0A4-4450-8DD7-E1274ABD2AC4}"/>
          </ac:spMkLst>
        </pc:spChg>
        <pc:spChg chg="mod">
          <ac:chgData name="Daniel Margetic (SECURITY)" userId="ee2278a4-4fec-4cd0-81f2-44424f444fea" providerId="ADAL" clId="{D8381CEE-FB66-4182-ACD0-EE4E10246951}" dt="2023-11-21T20:54:30.332" v="111" actId="20577"/>
          <ac:spMkLst>
            <pc:docMk/>
            <pc:sldMk cId="2667967504" sldId="2142532405"/>
            <ac:spMk id="8" creationId="{4B5C319F-B8B1-45BD-9E8E-CE6EA54E14C4}"/>
          </ac:spMkLst>
        </pc:spChg>
        <pc:spChg chg="mod">
          <ac:chgData name="Daniel Margetic (SECURITY)" userId="ee2278a4-4fec-4cd0-81f2-44424f444fea" providerId="ADAL" clId="{D8381CEE-FB66-4182-ACD0-EE4E10246951}" dt="2023-11-21T20:54:30.359" v="114" actId="20577"/>
          <ac:spMkLst>
            <pc:docMk/>
            <pc:sldMk cId="2667967504" sldId="2142532405"/>
            <ac:spMk id="9" creationId="{B766487E-9ACD-4696-B909-0BD529DF9077}"/>
          </ac:spMkLst>
        </pc:spChg>
        <pc:spChg chg="mod">
          <ac:chgData name="Daniel Margetic (SECURITY)" userId="ee2278a4-4fec-4cd0-81f2-44424f444fea" providerId="ADAL" clId="{D8381CEE-FB66-4182-ACD0-EE4E10246951}" dt="2023-11-21T20:54:30.373" v="116" actId="20577"/>
          <ac:spMkLst>
            <pc:docMk/>
            <pc:sldMk cId="2667967504" sldId="2142532405"/>
            <ac:spMk id="10" creationId="{16C628AB-B86D-42DC-BED2-78A954B9C5FA}"/>
          </ac:spMkLst>
        </pc:spChg>
        <pc:cxnChg chg="mod">
          <ac:chgData name="Daniel Margetic (SECURITY)" userId="ee2278a4-4fec-4cd0-81f2-44424f444fea" providerId="ADAL" clId="{D8381CEE-FB66-4182-ACD0-EE4E10246951}" dt="2023-11-21T20:54:30.350" v="113"/>
          <ac:cxnSpMkLst>
            <pc:docMk/>
            <pc:sldMk cId="2667967504" sldId="2142532405"/>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532308691" sldId="2142532406"/>
        </pc:sldMkLst>
        <pc:spChg chg="mod">
          <ac:chgData name="Daniel Margetic (SECURITY)" userId="ee2278a4-4fec-4cd0-81f2-44424f444fea" providerId="ADAL" clId="{D8381CEE-FB66-4182-ACD0-EE4E10246951}" dt="2023-11-21T20:54:30.940" v="120" actId="20577"/>
          <ac:spMkLst>
            <pc:docMk/>
            <pc:sldMk cId="2532308691" sldId="2142532406"/>
            <ac:spMk id="4" creationId="{FD92F025-1776-4403-B9D2-623921B955C4}"/>
          </ac:spMkLst>
        </pc:spChg>
        <pc:spChg chg="mod">
          <ac:chgData name="Daniel Margetic (SECURITY)" userId="ee2278a4-4fec-4cd0-81f2-44424f444fea" providerId="ADAL" clId="{D8381CEE-FB66-4182-ACD0-EE4E10246951}" dt="2023-11-21T20:54:30.956" v="125" actId="20577"/>
          <ac:spMkLst>
            <pc:docMk/>
            <pc:sldMk cId="2532308691" sldId="2142532406"/>
            <ac:spMk id="5" creationId="{26DAAD99-B0A4-4450-8DD7-E1274ABD2AC4}"/>
          </ac:spMkLst>
        </pc:spChg>
        <pc:spChg chg="mod">
          <ac:chgData name="Daniel Margetic (SECURITY)" userId="ee2278a4-4fec-4cd0-81f2-44424f444fea" providerId="ADAL" clId="{D8381CEE-FB66-4182-ACD0-EE4E10246951}" dt="2023-11-21T20:54:30.945" v="121" actId="20577"/>
          <ac:spMkLst>
            <pc:docMk/>
            <pc:sldMk cId="2532308691" sldId="2142532406"/>
            <ac:spMk id="8" creationId="{4B5C319F-B8B1-45BD-9E8E-CE6EA54E14C4}"/>
          </ac:spMkLst>
        </pc:spChg>
        <pc:spChg chg="mod">
          <ac:chgData name="Daniel Margetic (SECURITY)" userId="ee2278a4-4fec-4cd0-81f2-44424f444fea" providerId="ADAL" clId="{D8381CEE-FB66-4182-ACD0-EE4E10246951}" dt="2023-11-21T20:54:30.952" v="124" actId="20577"/>
          <ac:spMkLst>
            <pc:docMk/>
            <pc:sldMk cId="2532308691" sldId="2142532406"/>
            <ac:spMk id="9" creationId="{B766487E-9ACD-4696-B909-0BD529DF9077}"/>
          </ac:spMkLst>
        </pc:spChg>
        <pc:spChg chg="mod">
          <ac:chgData name="Daniel Margetic (SECURITY)" userId="ee2278a4-4fec-4cd0-81f2-44424f444fea" providerId="ADAL" clId="{D8381CEE-FB66-4182-ACD0-EE4E10246951}" dt="2023-11-21T20:54:30.964" v="126" actId="20577"/>
          <ac:spMkLst>
            <pc:docMk/>
            <pc:sldMk cId="2532308691" sldId="2142532406"/>
            <ac:spMk id="10" creationId="{16C628AB-B86D-42DC-BED2-78A954B9C5FA}"/>
          </ac:spMkLst>
        </pc:spChg>
        <pc:cxnChg chg="mod">
          <ac:chgData name="Daniel Margetic (SECURITY)" userId="ee2278a4-4fec-4cd0-81f2-44424f444fea" providerId="ADAL" clId="{D8381CEE-FB66-4182-ACD0-EE4E10246951}" dt="2023-11-21T20:54:30.948" v="123"/>
          <ac:cxnSpMkLst>
            <pc:docMk/>
            <pc:sldMk cId="2532308691" sldId="2142532406"/>
            <ac:cxnSpMk id="18" creationId="{28AA62ED-5C89-4E21-BEA3-D3CE68733D6D}"/>
          </ac:cxnSpMkLst>
        </pc:cxnChg>
      </pc:sldChg>
      <pc:sldChg chg="add ord">
        <pc:chgData name="Daniel Margetic (SECURITY)" userId="ee2278a4-4fec-4cd0-81f2-44424f444fea" providerId="ADAL" clId="{D8381CEE-FB66-4182-ACD0-EE4E10246951}" dt="2023-11-21T20:54:32.586" v="129"/>
        <pc:sldMkLst>
          <pc:docMk/>
          <pc:sldMk cId="1663375254" sldId="2142532407"/>
        </pc:sldMkLst>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Daniel Margetic (SECURITY)" userId="ee2278a4-4fec-4cd0-81f2-44424f444fea" providerId="ADAL" clId="{DA34F25C-A29A-4EBB-8ACD-3EC1F6D56DD0}"/>
    <pc:docChg chg="undo custSel addSld delSld modSld sldOrd delMainMaster">
      <pc:chgData name="Daniel Margetic (SECURITY)" userId="ee2278a4-4fec-4cd0-81f2-44424f444fea" providerId="ADAL" clId="{DA34F25C-A29A-4EBB-8ACD-3EC1F6D56DD0}" dt="2023-11-21T21:47:53.917" v="45" actId="47"/>
      <pc:docMkLst>
        <pc:docMk/>
      </pc:docMkLst>
      <pc:sldChg chg="modSp mod">
        <pc:chgData name="Daniel Margetic (SECURITY)" userId="ee2278a4-4fec-4cd0-81f2-44424f444fea" providerId="ADAL" clId="{DA34F25C-A29A-4EBB-8ACD-3EC1F6D56DD0}" dt="2023-11-21T21:01:42.999" v="11" actId="1076"/>
        <pc:sldMkLst>
          <pc:docMk/>
          <pc:sldMk cId="2784242039" sldId="260"/>
        </pc:sldMkLst>
        <pc:picChg chg="mod">
          <ac:chgData name="Daniel Margetic (SECURITY)" userId="ee2278a4-4fec-4cd0-81f2-44424f444fea" providerId="ADAL" clId="{DA34F25C-A29A-4EBB-8ACD-3EC1F6D56DD0}" dt="2023-11-21T21:01:42.969" v="10" actId="1076"/>
          <ac:picMkLst>
            <pc:docMk/>
            <pc:sldMk cId="2784242039" sldId="260"/>
            <ac:picMk id="11" creationId="{1EBA8035-212B-480B-8B1E-860C89CA3DAA}"/>
          </ac:picMkLst>
        </pc:picChg>
        <pc:picChg chg="mod">
          <ac:chgData name="Daniel Margetic (SECURITY)" userId="ee2278a4-4fec-4cd0-81f2-44424f444fea" providerId="ADAL" clId="{DA34F25C-A29A-4EBB-8ACD-3EC1F6D56DD0}" dt="2023-11-21T21:01:42.999" v="11" actId="1076"/>
          <ac:picMkLst>
            <pc:docMk/>
            <pc:sldMk cId="2784242039" sldId="260"/>
            <ac:picMk id="14" creationId="{296B9A7F-40EE-4F45-9BD3-33136A53C4E0}"/>
          </ac:picMkLst>
        </pc:picChg>
        <pc:picChg chg="mod">
          <ac:chgData name="Daniel Margetic (SECURITY)" userId="ee2278a4-4fec-4cd0-81f2-44424f444fea" providerId="ADAL" clId="{DA34F25C-A29A-4EBB-8ACD-3EC1F6D56DD0}" dt="2023-11-21T21:01:42.367" v="6" actId="1076"/>
          <ac:picMkLst>
            <pc:docMk/>
            <pc:sldMk cId="2784242039" sldId="260"/>
            <ac:picMk id="45" creationId="{B53BF202-0EE5-4181-AD0E-37FC0C513667}"/>
          </ac:picMkLst>
        </pc:picChg>
        <pc:picChg chg="mod">
          <ac:chgData name="Daniel Margetic (SECURITY)" userId="ee2278a4-4fec-4cd0-81f2-44424f444fea" providerId="ADAL" clId="{DA34F25C-A29A-4EBB-8ACD-3EC1F6D56DD0}" dt="2023-11-21T21:01:42.876" v="7" actId="1076"/>
          <ac:picMkLst>
            <pc:docMk/>
            <pc:sldMk cId="2784242039" sldId="260"/>
            <ac:picMk id="51" creationId="{879EF4F3-5DB6-49E5-99DA-24390DB4FF13}"/>
          </ac:picMkLst>
        </pc:picChg>
        <pc:picChg chg="mod">
          <ac:chgData name="Daniel Margetic (SECURITY)" userId="ee2278a4-4fec-4cd0-81f2-44424f444fea" providerId="ADAL" clId="{DA34F25C-A29A-4EBB-8ACD-3EC1F6D56DD0}" dt="2023-11-21T21:01:42.914" v="8" actId="1076"/>
          <ac:picMkLst>
            <pc:docMk/>
            <pc:sldMk cId="2784242039" sldId="260"/>
            <ac:picMk id="57" creationId="{F2CA0EDE-1458-4000-B0D0-FAE6E29232E8}"/>
          </ac:picMkLst>
        </pc:picChg>
        <pc:picChg chg="mod">
          <ac:chgData name="Daniel Margetic (SECURITY)" userId="ee2278a4-4fec-4cd0-81f2-44424f444fea" providerId="ADAL" clId="{DA34F25C-A29A-4EBB-8ACD-3EC1F6D56DD0}" dt="2023-11-21T21:01:42.937" v="9" actId="1076"/>
          <ac:picMkLst>
            <pc:docMk/>
            <pc:sldMk cId="2784242039" sldId="260"/>
            <ac:picMk id="63" creationId="{2E6876F7-D800-44D1-BE73-6CB286E07885}"/>
          </ac:picMkLst>
        </pc:picChg>
      </pc:sldChg>
      <pc:sldChg chg="modSp mod">
        <pc:chgData name="Daniel Margetic (SECURITY)" userId="ee2278a4-4fec-4cd0-81f2-44424f444fea" providerId="ADAL" clId="{DA34F25C-A29A-4EBB-8ACD-3EC1F6D56DD0}" dt="2023-11-21T21:41:11.173" v="43" actId="113"/>
        <pc:sldMkLst>
          <pc:docMk/>
          <pc:sldMk cId="4120510816" sldId="273"/>
        </pc:sldMkLst>
        <pc:spChg chg="mod">
          <ac:chgData name="Daniel Margetic (SECURITY)" userId="ee2278a4-4fec-4cd0-81f2-44424f444fea" providerId="ADAL" clId="{DA34F25C-A29A-4EBB-8ACD-3EC1F6D56DD0}" dt="2023-11-21T21:41:11.173" v="43" actId="113"/>
          <ac:spMkLst>
            <pc:docMk/>
            <pc:sldMk cId="4120510816" sldId="273"/>
            <ac:spMk id="17" creationId="{B6192819-0A74-4FB6-828C-0681B504C31E}"/>
          </ac:spMkLst>
        </pc:spChg>
        <pc:graphicFrameChg chg="modGraphic">
          <ac:chgData name="Daniel Margetic (SECURITY)" userId="ee2278a4-4fec-4cd0-81f2-44424f444fea" providerId="ADAL" clId="{DA34F25C-A29A-4EBB-8ACD-3EC1F6D56DD0}" dt="2023-11-21T21:41:05.907" v="42" actId="20577"/>
          <ac:graphicFrameMkLst>
            <pc:docMk/>
            <pc:sldMk cId="4120510816" sldId="273"/>
            <ac:graphicFrameMk id="20" creationId="{DFD0D5D0-4BC5-4C00-9740-CA903D9969DD}"/>
          </ac:graphicFrameMkLst>
        </pc:graphicFrameChg>
      </pc:sldChg>
      <pc:sldChg chg="del">
        <pc:chgData name="Daniel Margetic (SECURITY)" userId="ee2278a4-4fec-4cd0-81f2-44424f444fea" providerId="ADAL" clId="{DA34F25C-A29A-4EBB-8ACD-3EC1F6D56DD0}" dt="2023-11-21T21:40:24.253" v="29" actId="47"/>
        <pc:sldMkLst>
          <pc:docMk/>
          <pc:sldMk cId="2372259509" sldId="2142532394"/>
        </pc:sldMkLst>
      </pc:sldChg>
      <pc:sldChg chg="del">
        <pc:chgData name="Daniel Margetic (SECURITY)" userId="ee2278a4-4fec-4cd0-81f2-44424f444fea" providerId="ADAL" clId="{DA34F25C-A29A-4EBB-8ACD-3EC1F6D56DD0}" dt="2023-11-21T21:40:19.765" v="28" actId="47"/>
        <pc:sldMkLst>
          <pc:docMk/>
          <pc:sldMk cId="1556734431" sldId="2142532395"/>
        </pc:sldMkLst>
      </pc:sldChg>
      <pc:sldChg chg="del">
        <pc:chgData name="Daniel Margetic (SECURITY)" userId="ee2278a4-4fec-4cd0-81f2-44424f444fea" providerId="ADAL" clId="{DA34F25C-A29A-4EBB-8ACD-3EC1F6D56DD0}" dt="2023-11-21T21:40:19.765" v="28" actId="47"/>
        <pc:sldMkLst>
          <pc:docMk/>
          <pc:sldMk cId="127380602" sldId="2142532396"/>
        </pc:sldMkLst>
      </pc:sldChg>
      <pc:sldChg chg="del">
        <pc:chgData name="Daniel Margetic (SECURITY)" userId="ee2278a4-4fec-4cd0-81f2-44424f444fea" providerId="ADAL" clId="{DA34F25C-A29A-4EBB-8ACD-3EC1F6D56DD0}" dt="2023-11-21T21:47:53.917" v="45" actId="47"/>
        <pc:sldMkLst>
          <pc:docMk/>
          <pc:sldMk cId="3201995491" sldId="2142532396"/>
        </pc:sldMkLst>
      </pc:sldChg>
      <pc:sldChg chg="del">
        <pc:chgData name="Daniel Margetic (SECURITY)" userId="ee2278a4-4fec-4cd0-81f2-44424f444fea" providerId="ADAL" clId="{DA34F25C-A29A-4EBB-8ACD-3EC1F6D56DD0}" dt="2023-11-21T21:40:19.765" v="28" actId="47"/>
        <pc:sldMkLst>
          <pc:docMk/>
          <pc:sldMk cId="1691509986" sldId="2142532397"/>
        </pc:sldMkLst>
      </pc:sldChg>
      <pc:sldChg chg="del">
        <pc:chgData name="Daniel Margetic (SECURITY)" userId="ee2278a4-4fec-4cd0-81f2-44424f444fea" providerId="ADAL" clId="{DA34F25C-A29A-4EBB-8ACD-3EC1F6D56DD0}" dt="2023-11-21T21:40:19.765" v="28" actId="47"/>
        <pc:sldMkLst>
          <pc:docMk/>
          <pc:sldMk cId="2763448542" sldId="2142532398"/>
        </pc:sldMkLst>
      </pc:sldChg>
      <pc:sldChg chg="add del setBg">
        <pc:chgData name="Daniel Margetic (SECURITY)" userId="ee2278a4-4fec-4cd0-81f2-44424f444fea" providerId="ADAL" clId="{DA34F25C-A29A-4EBB-8ACD-3EC1F6D56DD0}" dt="2023-11-21T21:39:05.579" v="27"/>
        <pc:sldMkLst>
          <pc:docMk/>
          <pc:sldMk cId="1728033389" sldId="2142532399"/>
        </pc:sldMkLst>
      </pc:sldChg>
      <pc:sldChg chg="del">
        <pc:chgData name="Daniel Margetic (SECURITY)" userId="ee2278a4-4fec-4cd0-81f2-44424f444fea" providerId="ADAL" clId="{DA34F25C-A29A-4EBB-8ACD-3EC1F6D56DD0}" dt="2023-11-21T21:46:39.237" v="44" actId="47"/>
        <pc:sldMkLst>
          <pc:docMk/>
          <pc:sldMk cId="3444378835" sldId="2142532399"/>
        </pc:sldMkLst>
      </pc:sldChg>
      <pc:sldChg chg="modSp add del mod ord">
        <pc:chgData name="Daniel Margetic (SECURITY)" userId="ee2278a4-4fec-4cd0-81f2-44424f444fea" providerId="ADAL" clId="{DA34F25C-A29A-4EBB-8ACD-3EC1F6D56DD0}" dt="2023-11-21T21:13:56.163" v="24" actId="47"/>
        <pc:sldMkLst>
          <pc:docMk/>
          <pc:sldMk cId="3743263732" sldId="2142532399"/>
        </pc:sldMkLst>
        <pc:spChg chg="mod">
          <ac:chgData name="Daniel Margetic (SECURITY)" userId="ee2278a4-4fec-4cd0-81f2-44424f444fea" providerId="ADAL" clId="{DA34F25C-A29A-4EBB-8ACD-3EC1F6D56DD0}" dt="2023-11-21T21:13:15.793" v="15" actId="20577"/>
          <ac:spMkLst>
            <pc:docMk/>
            <pc:sldMk cId="3743263732" sldId="2142532399"/>
            <ac:spMk id="7" creationId="{DF68B3D7-6A77-446B-9BE0-5761866275FA}"/>
          </ac:spMkLst>
        </pc:spChg>
        <pc:spChg chg="mod">
          <ac:chgData name="Daniel Margetic (SECURITY)" userId="ee2278a4-4fec-4cd0-81f2-44424f444fea" providerId="ADAL" clId="{DA34F25C-A29A-4EBB-8ACD-3EC1F6D56DD0}" dt="2023-11-21T21:13:15.802" v="16" actId="20577"/>
          <ac:spMkLst>
            <pc:docMk/>
            <pc:sldMk cId="3743263732" sldId="2142532399"/>
            <ac:spMk id="8" creationId="{18E67519-EB92-47EA-95FF-71912384D9F3}"/>
          </ac:spMkLst>
        </pc:spChg>
      </pc:sldChg>
      <pc:sldChg chg="modSp add del mod ord">
        <pc:chgData name="Daniel Margetic (SECURITY)" userId="ee2278a4-4fec-4cd0-81f2-44424f444fea" providerId="ADAL" clId="{DA34F25C-A29A-4EBB-8ACD-3EC1F6D56DD0}" dt="2023-11-21T21:13:57.101" v="25" actId="47"/>
        <pc:sldMkLst>
          <pc:docMk/>
          <pc:sldMk cId="2447081958" sldId="2142532400"/>
        </pc:sldMkLst>
        <pc:spChg chg="mod">
          <ac:chgData name="Daniel Margetic (SECURITY)" userId="ee2278a4-4fec-4cd0-81f2-44424f444fea" providerId="ADAL" clId="{DA34F25C-A29A-4EBB-8ACD-3EC1F6D56DD0}" dt="2023-11-21T21:13:15.825" v="20" actId="20577"/>
          <ac:spMkLst>
            <pc:docMk/>
            <pc:sldMk cId="2447081958" sldId="2142532400"/>
            <ac:spMk id="8" creationId="{3E3E86A1-51F0-4ACE-9110-65C339009DC5}"/>
          </ac:spMkLst>
        </pc:spChg>
        <pc:spChg chg="mod">
          <ac:chgData name="Daniel Margetic (SECURITY)" userId="ee2278a4-4fec-4cd0-81f2-44424f444fea" providerId="ADAL" clId="{DA34F25C-A29A-4EBB-8ACD-3EC1F6D56DD0}" dt="2023-11-21T21:13:15.835" v="21" actId="20577"/>
          <ac:spMkLst>
            <pc:docMk/>
            <pc:sldMk cId="2447081958" sldId="2142532400"/>
            <ac:spMk id="9" creationId="{03055892-809B-4369-8DC3-837607F92822}"/>
          </ac:spMkLst>
        </pc:spChg>
        <pc:cxnChg chg="mod">
          <ac:chgData name="Daniel Margetic (SECURITY)" userId="ee2278a4-4fec-4cd0-81f2-44424f444fea" providerId="ADAL" clId="{DA34F25C-A29A-4EBB-8ACD-3EC1F6D56DD0}" dt="2023-11-21T21:13:15.840" v="23"/>
          <ac:cxnSpMkLst>
            <pc:docMk/>
            <pc:sldMk cId="2447081958" sldId="2142532400"/>
            <ac:cxnSpMk id="23" creationId="{AB43E8F0-8C3C-4F1E-919E-E1ECE342E8DE}"/>
          </ac:cxnSpMkLst>
        </pc:cxnChg>
      </pc:sldChg>
      <pc:sldMasterChg chg="delSldLayout">
        <pc:chgData name="Daniel Margetic (SECURITY)" userId="ee2278a4-4fec-4cd0-81f2-44424f444fea" providerId="ADAL" clId="{DA34F25C-A29A-4EBB-8ACD-3EC1F6D56DD0}" dt="2023-11-21T21:47:53.917" v="45" actId="47"/>
        <pc:sldMasterMkLst>
          <pc:docMk/>
          <pc:sldMasterMk cId="2101804134" sldId="2147483648"/>
        </pc:sldMasterMkLst>
        <pc:sldLayoutChg chg="del">
          <pc:chgData name="Daniel Margetic (SECURITY)" userId="ee2278a4-4fec-4cd0-81f2-44424f444fea" providerId="ADAL" clId="{DA34F25C-A29A-4EBB-8ACD-3EC1F6D56DD0}" dt="2023-11-21T21:47:53.917" v="45" actId="47"/>
          <pc:sldLayoutMkLst>
            <pc:docMk/>
            <pc:sldMasterMk cId="2101804134" sldId="2147483648"/>
            <pc:sldLayoutMk cId="2844983632" sldId="2147483824"/>
          </pc:sldLayoutMkLst>
        </pc:sldLayoutChg>
      </pc:sldMasterChg>
      <pc:sldMasterChg chg="del delSldLayout">
        <pc:chgData name="Daniel Margetic (SECURITY)" userId="ee2278a4-4fec-4cd0-81f2-44424f444fea" providerId="ADAL" clId="{DA34F25C-A29A-4EBB-8ACD-3EC1F6D56DD0}" dt="2023-11-21T21:40:24.253" v="29" actId="47"/>
        <pc:sldMasterMkLst>
          <pc:docMk/>
          <pc:sldMasterMk cId="3963396708" sldId="2147483674"/>
        </pc:sldMasterMkLst>
        <pc:sldLayoutChg chg="del">
          <pc:chgData name="Daniel Margetic (SECURITY)" userId="ee2278a4-4fec-4cd0-81f2-44424f444fea" providerId="ADAL" clId="{DA34F25C-A29A-4EBB-8ACD-3EC1F6D56DD0}" dt="2023-11-21T21:40:24.253" v="29" actId="47"/>
          <pc:sldLayoutMkLst>
            <pc:docMk/>
            <pc:sldMasterMk cId="3963396708" sldId="2147483674"/>
            <pc:sldLayoutMk cId="4257095967" sldId="214748367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99521813" sldId="214748367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8464129" sldId="214748367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55598456" sldId="214748367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289927" sldId="214748367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43412933" sldId="214748368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52887452" sldId="2147483681"/>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257557145" sldId="2147483682"/>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88137061" sldId="2147483683"/>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151246225" sldId="2147483684"/>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465207262" sldId="214748368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321007501" sldId="214748368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13327787" sldId="214748368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7714531" sldId="214748368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05337807" sldId="214748368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211443429" sldId="214748369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163349218" sldId="2147483691"/>
          </pc:sldLayoutMkLst>
        </pc:sldLayoutChg>
      </pc:sldMasterChg>
      <pc:sldMasterChg chg="del delSldLayout">
        <pc:chgData name="Daniel Margetic (SECURITY)" userId="ee2278a4-4fec-4cd0-81f2-44424f444fea" providerId="ADAL" clId="{DA34F25C-A29A-4EBB-8ACD-3EC1F6D56DD0}" dt="2023-11-21T21:40:19.765" v="28" actId="47"/>
        <pc:sldMasterMkLst>
          <pc:docMk/>
          <pc:sldMasterMk cId="3180328492" sldId="2147483724"/>
        </pc:sldMasterMkLst>
        <pc:sldLayoutChg chg="del">
          <pc:chgData name="Daniel Margetic (SECURITY)" userId="ee2278a4-4fec-4cd0-81f2-44424f444fea" providerId="ADAL" clId="{DA34F25C-A29A-4EBB-8ACD-3EC1F6D56DD0}" dt="2023-11-21T21:40:19.765" v="28" actId="47"/>
          <pc:sldLayoutMkLst>
            <pc:docMk/>
            <pc:sldMasterMk cId="3180328492" sldId="2147483724"/>
            <pc:sldLayoutMk cId="1746045289" sldId="214748372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26866243" sldId="214748372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00829910" sldId="2147483727"/>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237804610" sldId="214748372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226019008" sldId="214748372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82500915" sldId="214748373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49145135" sldId="214748373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753258170" sldId="2147483732"/>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36262841" sldId="2147483733"/>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821534572" sldId="2147483734"/>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707111639" sldId="214748373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04090378" sldId="214748373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737110438" sldId="214748373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11552394" sldId="214748373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947211527" sldId="214748374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097143139" sldId="214748374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35483138" sldId="2147483742"/>
          </pc:sldLayoutMkLst>
        </pc:sldLayoutChg>
      </pc:sldMaster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11/21/2023 10:46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10:47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25062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11/21/2023 10:46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idden Instructions">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264029" y="6495393"/>
            <a:ext cx="1011495" cy="215444"/>
          </a:xfrm>
          <a:prstGeom prst="rect">
            <a:avLst/>
          </a:prstGeom>
          <a:noFill/>
        </p:spPr>
        <p:txBody>
          <a:bodyPr wrap="none" lIns="0" tIns="0" rIns="0" bIns="0" rtlCol="0">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pitchFamily="34" charset="0"/>
                <a:ea typeface="+mn-ea"/>
                <a:cs typeface="+mn-cs"/>
              </a:rPr>
              <a:t>Hidden Slide</a:t>
            </a:r>
          </a:p>
        </p:txBody>
      </p:sp>
      <p:sp>
        <p:nvSpPr>
          <p:cNvPr id="4" name="Text Placeholder 6">
            <a:extLst>
              <a:ext uri="{FF2B5EF4-FFF2-40B4-BE49-F238E27FC236}">
                <a16:creationId xmlns:a16="http://schemas.microsoft.com/office/drawing/2014/main" id="{7995784B-C45B-48E8-9092-07A1A9AE2C9C}"/>
              </a:ext>
            </a:extLst>
          </p:cNvPr>
          <p:cNvSpPr>
            <a:spLocks noGrp="1"/>
          </p:cNvSpPr>
          <p:nvPr>
            <p:ph type="body" sz="quarter" idx="11"/>
          </p:nvPr>
        </p:nvSpPr>
        <p:spPr>
          <a:xfrm>
            <a:off x="588263" y="1435502"/>
            <a:ext cx="10897148" cy="4097131"/>
          </a:xfrm>
          <a:prstGeom prst="rect">
            <a:avLst/>
          </a:prstGeom>
        </p:spPr>
        <p:txBody>
          <a:bodyPr anchor="t">
            <a:noAutofit/>
          </a:bodyPr>
          <a:lstStyle>
            <a:lvl1pPr marL="285640" indent="-285640">
              <a:spcBef>
                <a:spcPts val="588"/>
              </a:spcBef>
              <a:buClr>
                <a:schemeClr val="bg1"/>
              </a:buClr>
              <a:buFont typeface="Wingdings" panose="05000000000000000000" pitchFamily="2" charset="2"/>
              <a:buChar char="§"/>
              <a:defRPr lang="en-US" sz="1800" b="0" kern="1200" cap="none" baseline="0" dirty="0">
                <a:solidFill>
                  <a:schemeClr val="bg1"/>
                </a:solidFill>
                <a:latin typeface="Segoe UI" panose="020B0502040204020203" pitchFamily="34" charset="0"/>
                <a:ea typeface="+mj-ea"/>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GB"/>
          </a:p>
        </p:txBody>
      </p:sp>
      <p:sp>
        <p:nvSpPr>
          <p:cNvPr id="6" name="Title 6">
            <a:extLst>
              <a:ext uri="{FF2B5EF4-FFF2-40B4-BE49-F238E27FC236}">
                <a16:creationId xmlns:a16="http://schemas.microsoft.com/office/drawing/2014/main" id="{6CC253E6-8ADB-485A-AC0B-BEF24D70C817}"/>
              </a:ext>
            </a:extLst>
          </p:cNvPr>
          <p:cNvSpPr>
            <a:spLocks noGrp="1"/>
          </p:cNvSpPr>
          <p:nvPr>
            <p:ph type="title" hasCustomPrompt="1"/>
          </p:nvPr>
        </p:nvSpPr>
        <p:spPr>
          <a:xfrm>
            <a:off x="588263" y="457200"/>
            <a:ext cx="11018520" cy="553998"/>
          </a:xfrm>
        </p:spPr>
        <p:txBody>
          <a:bodyPr/>
          <a:lstStyle>
            <a:lvl1pPr>
              <a:defRPr>
                <a:solidFill>
                  <a:schemeClr val="bg1"/>
                </a:solidFill>
              </a:defRPr>
            </a:lvl1pPr>
          </a:lstStyle>
          <a:p>
            <a:r>
              <a:rPr lang="en-US"/>
              <a:t>Click to insert title</a:t>
            </a:r>
          </a:p>
        </p:txBody>
      </p:sp>
    </p:spTree>
    <p:extLst>
      <p:ext uri="{BB962C8B-B14F-4D97-AF65-F5344CB8AC3E}">
        <p14:creationId xmlns:p14="http://schemas.microsoft.com/office/powerpoint/2010/main" val="339077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11/21/2023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11/21/2023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image" Target="../media/image2.emf"/><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11/21/2023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2" r:id="rId12"/>
    <p:sldLayoutId id="2147483823" r:id="rId13"/>
    <p:sldLayoutId id="214748382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dirty="0">
                <a:solidFill>
                  <a:srgbClr val="0070C0"/>
                </a:solidFill>
                <a:cs typeface="Aharoni" panose="020B0604020202020204" pitchFamily="2" charset="-79"/>
              </a:rPr>
              <a:t>Microsoft</a:t>
            </a:r>
            <a:r>
              <a:rPr lang="en-US" sz="4000" spc="-147" dirty="0">
                <a:solidFill>
                  <a:srgbClr val="44C4D9"/>
                </a:solidFill>
                <a:latin typeface="Segoe UI Semibold" panose="020B0702040204020203" pitchFamily="34" charset="0"/>
                <a:cs typeface="Segoe UI Semibold" panose="020B0702040204020203" pitchFamily="34" charset="0"/>
              </a:rPr>
              <a:t> </a:t>
            </a:r>
            <a:r>
              <a:rPr lang="en-US" sz="3600" dirty="0">
                <a:solidFill>
                  <a:srgbClr val="0070C0"/>
                </a:solidFill>
                <a:cs typeface="Aharoni" panose="020B0604020202020204" pitchFamily="2" charset="-79"/>
              </a:rPr>
              <a:t>Azure</a:t>
            </a:r>
            <a:r>
              <a:rPr lang="en-US" sz="3600" spc="-147" dirty="0">
                <a:solidFill>
                  <a:srgbClr val="44C4D9"/>
                </a:solidFill>
                <a:latin typeface="Segoe UI Semibold" panose="020B0702040204020203" pitchFamily="34" charset="0"/>
                <a:cs typeface="Segoe UI Semibold" panose="020B0702040204020203" pitchFamily="34" charset="0"/>
              </a:rPr>
              <a:t> </a:t>
            </a:r>
            <a:r>
              <a:rPr lang="en-US" sz="3600" spc="-147" dirty="0">
                <a:solidFill>
                  <a:schemeClr val="bg1"/>
                </a:solidFill>
                <a:latin typeface="Segoe UI Semibold" panose="020B0702040204020203" pitchFamily="34" charset="0"/>
                <a:cs typeface="Segoe UI Semibold" panose="020B0702040204020203" pitchFamily="34" charset="0"/>
              </a:rPr>
              <a:t>Cloud Adoption Security Review</a:t>
            </a:r>
            <a:endParaRPr lang="en-US" sz="3400" b="1" dirty="0">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6F3C9-B785-4B76-AAD9-87D60F679C63}"/>
              </a:ext>
            </a:extLst>
          </p:cNvPr>
          <p:cNvSpPr>
            <a:spLocks noGrp="1"/>
          </p:cNvSpPr>
          <p:nvPr>
            <p:ph type="title"/>
          </p:nvPr>
        </p:nvSpPr>
        <p:spPr/>
        <p:txBody>
          <a:bodyPr>
            <a:normAutofit fontScale="90000"/>
          </a:bodyPr>
          <a:lstStyle/>
          <a:p>
            <a:r>
              <a:rPr lang="en-US" dirty="0"/>
              <a:t>Scoring Explained</a:t>
            </a:r>
          </a:p>
        </p:txBody>
      </p:sp>
      <p:sp>
        <p:nvSpPr>
          <p:cNvPr id="5" name="Text Placeholder 4">
            <a:extLst>
              <a:ext uri="{FF2B5EF4-FFF2-40B4-BE49-F238E27FC236}">
                <a16:creationId xmlns:a16="http://schemas.microsoft.com/office/drawing/2014/main" id="{BF956A4A-D389-41EB-B1A7-BE3F7BCC42E3}"/>
              </a:ext>
            </a:extLst>
          </p:cNvPr>
          <p:cNvSpPr>
            <a:spLocks noGrp="1"/>
          </p:cNvSpPr>
          <p:nvPr>
            <p:ph type="body" sz="quarter" idx="11"/>
          </p:nvPr>
        </p:nvSpPr>
        <p:spPr>
          <a:xfrm>
            <a:off x="588262" y="1435503"/>
            <a:ext cx="11103343" cy="3637011"/>
          </a:xfrm>
        </p:spPr>
        <p:txBody>
          <a:bodyPr>
            <a:noAutofit/>
          </a:bodyPr>
          <a:lstStyle/>
          <a:p>
            <a:pPr marL="0" indent="0">
              <a:buNone/>
            </a:pPr>
            <a:r>
              <a:rPr lang="en-US" dirty="0"/>
              <a:t>The final report contains 2 types of scoring:</a:t>
            </a:r>
          </a:p>
          <a:p>
            <a:pPr marL="714485" lvl="2" indent="-342900">
              <a:buFont typeface="+mj-lt"/>
              <a:buAutoNum type="arabicPeriod"/>
            </a:pPr>
            <a:r>
              <a:rPr lang="en-US" sz="1400" b="1" dirty="0"/>
              <a:t>Capability score </a:t>
            </a:r>
            <a:r>
              <a:rPr lang="en-US" sz="1400" dirty="0"/>
              <a:t>= This represents the results obtained from the assessment experience and is generated by the website. </a:t>
            </a:r>
            <a:br>
              <a:rPr lang="en-US" sz="1400" dirty="0"/>
            </a:br>
            <a:r>
              <a:rPr lang="en-US" sz="1400" dirty="0"/>
              <a:t>This scoring is presented in the Executive Summary slide.</a:t>
            </a:r>
            <a:br>
              <a:rPr lang="en-US" sz="1400" dirty="0"/>
            </a:br>
            <a:endParaRPr lang="en-US" sz="1400" dirty="0"/>
          </a:p>
          <a:p>
            <a:pPr marL="714485" lvl="2" indent="-342900">
              <a:buFont typeface="+mj-lt"/>
              <a:buAutoNum type="arabicPeriod"/>
            </a:pPr>
            <a:r>
              <a:rPr lang="en-US" sz="1400" b="1" dirty="0"/>
              <a:t>Focus Area relative weight</a:t>
            </a:r>
            <a:r>
              <a:rPr lang="en-US" sz="1400" dirty="0"/>
              <a:t> = The average importance of recommendations for each domain is represented by a number. This number is calculated by the reporting script based on the weight listed in the weight column of the assessment CSV export and is displayed as the Focus Area relative weight number on each domain area slide.</a:t>
            </a:r>
            <a:br>
              <a:rPr lang="en-US" sz="1400" dirty="0"/>
            </a:br>
            <a:br>
              <a:rPr lang="en-US" sz="1400" dirty="0"/>
            </a:br>
            <a:r>
              <a:rPr lang="en-US" sz="1400" dirty="0"/>
              <a:t>Each recommendation is assigned a weight number (factor) that indicates its importance. You are at liberty to modify (increase or decrease) the weight factor based on the context and insights gathered during the assessment. </a:t>
            </a:r>
            <a:br>
              <a:rPr lang="en-US" sz="1400" dirty="0"/>
            </a:br>
            <a:br>
              <a:rPr lang="en-US" sz="1400" dirty="0"/>
            </a:br>
            <a:r>
              <a:rPr lang="en-US" sz="1400" dirty="0"/>
              <a:t>For example:</a:t>
            </a:r>
            <a:br>
              <a:rPr lang="en-US" sz="1400" dirty="0"/>
            </a:br>
            <a:r>
              <a:rPr lang="en-US" sz="1400" dirty="0"/>
              <a:t>If there is a recommendation with a weight of 70, but it is already being addressed to some extent (though not yet fully implemented), you can reduce the weight factor, because there may be other recommendations that are more important or relevant. This allows you to fine-tune the assessment results, enabling you to offer an adjusted or customized implementation plan, rather than relying solely on the generated results.</a:t>
            </a:r>
            <a:endParaRPr lang="en-US" sz="1600" dirty="0"/>
          </a:p>
        </p:txBody>
      </p:sp>
      <p:sp>
        <p:nvSpPr>
          <p:cNvPr id="3" name="TextBox 2">
            <a:extLst>
              <a:ext uri="{FF2B5EF4-FFF2-40B4-BE49-F238E27FC236}">
                <a16:creationId xmlns:a16="http://schemas.microsoft.com/office/drawing/2014/main" id="{8C856B72-A807-87F8-A4A4-A0808F69FD4E}"/>
              </a:ext>
            </a:extLst>
          </p:cNvPr>
          <p:cNvSpPr txBox="1"/>
          <p:nvPr/>
        </p:nvSpPr>
        <p:spPr>
          <a:xfrm>
            <a:off x="480834" y="5146144"/>
            <a:ext cx="11711166" cy="738664"/>
          </a:xfrm>
          <a:prstGeom prst="rect">
            <a:avLst/>
          </a:prstGeom>
          <a:noFill/>
        </p:spPr>
        <p:txBody>
          <a:bodyPr wrap="square">
            <a:spAutoFit/>
          </a:bodyPr>
          <a:lstStyle/>
          <a:p>
            <a:pPr marL="171560" lvl="1" indent="0">
              <a:buNone/>
            </a:pPr>
            <a:r>
              <a:rPr lang="en-US" sz="1400" dirty="0">
                <a:solidFill>
                  <a:srgbClr val="00B0F0"/>
                </a:solidFill>
              </a:rPr>
              <a:t>Capability Score: </a:t>
            </a:r>
            <a:r>
              <a:rPr lang="en-US" sz="1400" b="1" dirty="0">
                <a:solidFill>
                  <a:srgbClr val="00B0F0"/>
                </a:solidFill>
              </a:rPr>
              <a:t>The higher the score, the better the performance</a:t>
            </a:r>
            <a:r>
              <a:rPr lang="en-US" sz="1400" dirty="0">
                <a:solidFill>
                  <a:srgbClr val="00B0F0"/>
                </a:solidFill>
              </a:rPr>
              <a:t>.</a:t>
            </a:r>
          </a:p>
          <a:p>
            <a:pPr marL="171560" lvl="1" indent="0">
              <a:buNone/>
            </a:pPr>
            <a:r>
              <a:rPr lang="en-US" sz="1400" dirty="0">
                <a:solidFill>
                  <a:srgbClr val="00B0F0"/>
                </a:solidFill>
              </a:rPr>
              <a:t>Focus Relative Weight Number: </a:t>
            </a:r>
            <a:r>
              <a:rPr lang="en-US" sz="1400" b="1" dirty="0">
                <a:solidFill>
                  <a:srgbClr val="00B0F0"/>
                </a:solidFill>
              </a:rPr>
              <a:t>The lower, the better</a:t>
            </a:r>
            <a:r>
              <a:rPr lang="en-US" sz="1400" dirty="0">
                <a:solidFill>
                  <a:srgbClr val="00B0F0"/>
                </a:solidFill>
              </a:rPr>
              <a:t>. A higher number suggests that there are more significant recommendations for the specific domain area, indicating a greater need for important security recommendations to be implemented.</a:t>
            </a:r>
          </a:p>
        </p:txBody>
      </p:sp>
    </p:spTree>
    <p:extLst>
      <p:ext uri="{BB962C8B-B14F-4D97-AF65-F5344CB8AC3E}">
        <p14:creationId xmlns:p14="http://schemas.microsoft.com/office/powerpoint/2010/main" val="34443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CA_Security_Review</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a:t>
            </a:r>
            <a:r>
              <a:rPr lang="en-US" sz="1600">
                <a:latin typeface="Segoe UI" panose="020B0502040204020203" pitchFamily="34" charset="0"/>
                <a:cs typeface="Segoe UI" panose="020B0502040204020203" pitchFamily="34" charset="0"/>
              </a:rPr>
              <a:t>of recommendations </a:t>
            </a:r>
            <a:r>
              <a:rPr lang="en-US" sz="1600" dirty="0">
                <a:latin typeface="Segoe UI" panose="020B0502040204020203" pitchFamily="34" charset="0"/>
                <a:cs typeface="Segoe UI" panose="020B0502040204020203" pitchFamily="34" charset="0"/>
              </a:rPr>
              <a:t>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4147733428"/>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Low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Medium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High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t>
            </a:r>
            <a:r>
              <a:rPr lang="en-AU" sz="1000" b="1" dirty="0">
                <a:solidFill>
                  <a:schemeClr val="tx1"/>
                </a:solidFill>
                <a:latin typeface="Segoe UI" panose="020B0502040204020203" pitchFamily="34" charset="0"/>
                <a:cs typeface="Segoe UI" panose="020B0502040204020203" pitchFamily="34" charset="0"/>
              </a:rPr>
              <a:t>average importance</a:t>
            </a:r>
            <a:r>
              <a:rPr lang="en-AU" sz="1000" dirty="0">
                <a:solidFill>
                  <a:schemeClr val="tx1"/>
                </a:solidFill>
                <a:latin typeface="Segoe UI" panose="020B0502040204020203" pitchFamily="34" charset="0"/>
                <a:cs typeface="Segoe UI" panose="020B0502040204020203" pitchFamily="34" charset="0"/>
              </a:rPr>
              <a:t>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650</TotalTime>
  <Words>554</Words>
  <Application>Microsoft Office PowerPoint</Application>
  <PresentationFormat>Widescreen</PresentationFormat>
  <Paragraphs>57</Paragraphs>
  <Slides>6</Slides>
  <Notes>3</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Calibri Light</vt:lpstr>
      <vt:lpstr>Consolas</vt:lpstr>
      <vt:lpstr>Segoe UI</vt:lpstr>
      <vt:lpstr>Segoe UI Semibold</vt:lpstr>
      <vt:lpstr>Segoe UI Semilight</vt:lpstr>
      <vt:lpstr>Wingdings</vt:lpstr>
      <vt:lpstr>Office Theme</vt:lpstr>
      <vt:lpstr>6-51096_Microsoft_Inspire_Black_Template</vt:lpstr>
      <vt:lpstr>Microsoft Azure Cloud Adoption Security Review</vt:lpstr>
      <vt:lpstr>Scoring Explained</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Margetic (SECURITY)</cp:lastModifiedBy>
  <cp:revision>105</cp:revision>
  <dcterms:created xsi:type="dcterms:W3CDTF">2020-03-06T02:07:13Z</dcterms:created>
  <dcterms:modified xsi:type="dcterms:W3CDTF">2023-11-21T21:48:02Z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