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9"/>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 id="365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184FA9-CEF8-441C-AB06-8A7CC16150D6}" v="482" dt="2024-01-11T22:35:57.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Daniel Stocker (HE/THEY)" userId="8873ffaa-5dbe-48d6-a3d1-d1854d40e6c3" providerId="ADAL" clId="{99184FA9-CEF8-441C-AB06-8A7CC16150D6}"/>
    <pc:docChg chg="undo custSel addSld delSld modSld sldOrd">
      <pc:chgData name="Daniel Stocker (HE/THEY)" userId="8873ffaa-5dbe-48d6-a3d1-d1854d40e6c3" providerId="ADAL" clId="{99184FA9-CEF8-441C-AB06-8A7CC16150D6}" dt="2024-01-11T22:37:42.869" v="1173" actId="729"/>
      <pc:docMkLst>
        <pc:docMk/>
      </pc:docMkLst>
      <pc:sldChg chg="modSp mod">
        <pc:chgData name="Daniel Stocker (HE/THEY)" userId="8873ffaa-5dbe-48d6-a3d1-d1854d40e6c3" providerId="ADAL" clId="{99184FA9-CEF8-441C-AB06-8A7CC16150D6}" dt="2023-12-29T22:29:58.559" v="1169" actId="404"/>
        <pc:sldMkLst>
          <pc:docMk/>
          <pc:sldMk cId="2784242039" sldId="260"/>
        </pc:sldMkLst>
        <pc:spChg chg="mod">
          <ac:chgData name="Daniel Stocker (HE/THEY)" userId="8873ffaa-5dbe-48d6-a3d1-d1854d40e6c3" providerId="ADAL" clId="{99184FA9-CEF8-441C-AB06-8A7CC16150D6}" dt="2023-12-29T19:58:42.846" v="14" actId="242"/>
          <ac:spMkLst>
            <pc:docMk/>
            <pc:sldMk cId="2784242039" sldId="260"/>
            <ac:spMk id="5" creationId="{449B3142-8E14-463C-9568-B853FC4E00D8}"/>
          </ac:spMkLst>
        </pc:spChg>
        <pc:spChg chg="mod">
          <ac:chgData name="Daniel Stocker (HE/THEY)" userId="8873ffaa-5dbe-48d6-a3d1-d1854d40e6c3" providerId="ADAL" clId="{99184FA9-CEF8-441C-AB06-8A7CC16150D6}" dt="2023-12-29T22:05:44.364" v="1147" actId="122"/>
          <ac:spMkLst>
            <pc:docMk/>
            <pc:sldMk cId="2784242039" sldId="260"/>
            <ac:spMk id="7" creationId="{403E0E98-5DA7-4DA9-B9CC-19ACE9F902EC}"/>
          </ac:spMkLst>
        </pc:spChg>
        <pc:spChg chg="mod">
          <ac:chgData name="Daniel Stocker (HE/THEY)" userId="8873ffaa-5dbe-48d6-a3d1-d1854d40e6c3" providerId="ADAL" clId="{99184FA9-CEF8-441C-AB06-8A7CC16150D6}" dt="2023-12-29T22:05:52.224" v="1149" actId="14100"/>
          <ac:spMkLst>
            <pc:docMk/>
            <pc:sldMk cId="2784242039" sldId="260"/>
            <ac:spMk id="8" creationId="{3E3E86A1-51F0-4ACE-9110-65C339009DC5}"/>
          </ac:spMkLst>
        </pc:spChg>
        <pc:spChg chg="mod">
          <ac:chgData name="Daniel Stocker (HE/THEY)" userId="8873ffaa-5dbe-48d6-a3d1-d1854d40e6c3" providerId="ADAL" clId="{99184FA9-CEF8-441C-AB06-8A7CC16150D6}" dt="2023-12-29T22:29:58.559" v="1169" actId="404"/>
          <ac:spMkLst>
            <pc:docMk/>
            <pc:sldMk cId="2784242039" sldId="260"/>
            <ac:spMk id="9" creationId="{03055892-809B-4369-8DC3-837607F92822}"/>
          </ac:spMkLst>
        </pc:spChg>
        <pc:spChg chg="mod">
          <ac:chgData name="Daniel Stocker (HE/THEY)" userId="8873ffaa-5dbe-48d6-a3d1-d1854d40e6c3" providerId="ADAL" clId="{99184FA9-CEF8-441C-AB06-8A7CC16150D6}" dt="2023-12-29T22:07:05.371" v="1166" actId="20577"/>
          <ac:spMkLst>
            <pc:docMk/>
            <pc:sldMk cId="2784242039" sldId="260"/>
            <ac:spMk id="10" creationId="{0E5A7937-C405-4E1D-A3A8-1BECC411166F}"/>
          </ac:spMkLst>
        </pc:spChg>
        <pc:spChg chg="mod">
          <ac:chgData name="Daniel Stocker (HE/THEY)" userId="8873ffaa-5dbe-48d6-a3d1-d1854d40e6c3" providerId="ADAL" clId="{99184FA9-CEF8-441C-AB06-8A7CC16150D6}" dt="2023-12-29T19:58:42.846" v="14" actId="242"/>
          <ac:spMkLst>
            <pc:docMk/>
            <pc:sldMk cId="2784242039" sldId="260"/>
            <ac:spMk id="13" creationId="{DEACA864-3795-4B65-93F0-66CF1A79BB5F}"/>
          </ac:spMkLst>
        </pc:spChg>
        <pc:spChg chg="mod">
          <ac:chgData name="Daniel Stocker (HE/THEY)" userId="8873ffaa-5dbe-48d6-a3d1-d1854d40e6c3" providerId="ADAL" clId="{99184FA9-CEF8-441C-AB06-8A7CC16150D6}" dt="2023-12-29T19:58:42.846" v="14" actId="242"/>
          <ac:spMkLst>
            <pc:docMk/>
            <pc:sldMk cId="2784242039" sldId="260"/>
            <ac:spMk id="18" creationId="{534C3077-CDBF-4AF7-9BDC-213801286609}"/>
          </ac:spMkLst>
        </pc:spChg>
        <pc:spChg chg="mod">
          <ac:chgData name="Daniel Stocker (HE/THEY)" userId="8873ffaa-5dbe-48d6-a3d1-d1854d40e6c3" providerId="ADAL" clId="{99184FA9-CEF8-441C-AB06-8A7CC16150D6}" dt="2023-12-29T19:58:42.846" v="14" actId="242"/>
          <ac:spMkLst>
            <pc:docMk/>
            <pc:sldMk cId="2784242039" sldId="260"/>
            <ac:spMk id="25" creationId="{92D996AE-5E09-476E-81FB-22FA58980C80}"/>
          </ac:spMkLst>
        </pc:spChg>
        <pc:spChg chg="mod">
          <ac:chgData name="Daniel Stocker (HE/THEY)" userId="8873ffaa-5dbe-48d6-a3d1-d1854d40e6c3" providerId="ADAL" clId="{99184FA9-CEF8-441C-AB06-8A7CC16150D6}" dt="2023-12-29T19:58:42.846" v="14" actId="242"/>
          <ac:spMkLst>
            <pc:docMk/>
            <pc:sldMk cId="2784242039" sldId="260"/>
            <ac:spMk id="43" creationId="{9A0E3318-F6C4-42EA-8925-F6A87532565D}"/>
          </ac:spMkLst>
        </pc:spChg>
        <pc:spChg chg="mod">
          <ac:chgData name="Daniel Stocker (HE/THEY)" userId="8873ffaa-5dbe-48d6-a3d1-d1854d40e6c3" providerId="ADAL" clId="{99184FA9-CEF8-441C-AB06-8A7CC16150D6}" dt="2023-12-29T19:58:42.846" v="14" actId="242"/>
          <ac:spMkLst>
            <pc:docMk/>
            <pc:sldMk cId="2784242039" sldId="260"/>
            <ac:spMk id="49" creationId="{D8B9A33B-ADD7-4791-8FF2-6D7E50EF2C36}"/>
          </ac:spMkLst>
        </pc:spChg>
        <pc:spChg chg="mod">
          <ac:chgData name="Daniel Stocker (HE/THEY)" userId="8873ffaa-5dbe-48d6-a3d1-d1854d40e6c3" providerId="ADAL" clId="{99184FA9-CEF8-441C-AB06-8A7CC16150D6}" dt="2023-12-29T19:58:42.846" v="14" actId="242"/>
          <ac:spMkLst>
            <pc:docMk/>
            <pc:sldMk cId="2784242039" sldId="260"/>
            <ac:spMk id="55" creationId="{89E44410-8F83-483F-AF65-068A8FA9E76C}"/>
          </ac:spMkLst>
        </pc:spChg>
        <pc:spChg chg="mod">
          <ac:chgData name="Daniel Stocker (HE/THEY)" userId="8873ffaa-5dbe-48d6-a3d1-d1854d40e6c3" providerId="ADAL" clId="{99184FA9-CEF8-441C-AB06-8A7CC16150D6}" dt="2023-12-29T19:58:42.846" v="14" actId="242"/>
          <ac:spMkLst>
            <pc:docMk/>
            <pc:sldMk cId="2784242039" sldId="260"/>
            <ac:spMk id="61" creationId="{89C2434E-16C4-48B5-AA76-0F387E7C12B5}"/>
          </ac:spMkLst>
        </pc:spChg>
      </pc:sldChg>
      <pc:sldChg chg="modSp mod">
        <pc:chgData name="Daniel Stocker (HE/THEY)" userId="8873ffaa-5dbe-48d6-a3d1-d1854d40e6c3" providerId="ADAL" clId="{99184FA9-CEF8-441C-AB06-8A7CC16150D6}" dt="2023-12-29T22:29:54.085" v="1168" actId="404"/>
        <pc:sldMkLst>
          <pc:docMk/>
          <pc:sldMk cId="4120510816" sldId="273"/>
        </pc:sldMkLst>
        <pc:spChg chg="mod">
          <ac:chgData name="Daniel Stocker (HE/THEY)" userId="8873ffaa-5dbe-48d6-a3d1-d1854d40e6c3" providerId="ADAL" clId="{99184FA9-CEF8-441C-AB06-8A7CC16150D6}" dt="2023-12-29T22:06:26.685" v="1162" actId="14100"/>
          <ac:spMkLst>
            <pc:docMk/>
            <pc:sldMk cId="4120510816" sldId="273"/>
            <ac:spMk id="7" creationId="{084211DB-3DD5-4181-9098-B93AE002E96E}"/>
          </ac:spMkLst>
        </pc:spChg>
        <pc:spChg chg="mod">
          <ac:chgData name="Daniel Stocker (HE/THEY)" userId="8873ffaa-5dbe-48d6-a3d1-d1854d40e6c3" providerId="ADAL" clId="{99184FA9-CEF8-441C-AB06-8A7CC16150D6}" dt="2023-12-29T22:06:15.538" v="1158" actId="14100"/>
          <ac:spMkLst>
            <pc:docMk/>
            <pc:sldMk cId="4120510816" sldId="273"/>
            <ac:spMk id="8" creationId="{4B5C319F-B8B1-45BD-9E8E-CE6EA54E14C4}"/>
          </ac:spMkLst>
        </pc:spChg>
        <pc:spChg chg="mod">
          <ac:chgData name="Daniel Stocker (HE/THEY)" userId="8873ffaa-5dbe-48d6-a3d1-d1854d40e6c3" providerId="ADAL" clId="{99184FA9-CEF8-441C-AB06-8A7CC16150D6}" dt="2023-12-29T22:29:54.085" v="1168" actId="404"/>
          <ac:spMkLst>
            <pc:docMk/>
            <pc:sldMk cId="4120510816" sldId="273"/>
            <ac:spMk id="9" creationId="{B766487E-9ACD-4696-B909-0BD529DF9077}"/>
          </ac:spMkLst>
        </pc:spChg>
        <pc:spChg chg="mod">
          <ac:chgData name="Daniel Stocker (HE/THEY)" userId="8873ffaa-5dbe-48d6-a3d1-d1854d40e6c3" providerId="ADAL" clId="{99184FA9-CEF8-441C-AB06-8A7CC16150D6}" dt="2023-12-29T22:06:19.298" v="1160" actId="14100"/>
          <ac:spMkLst>
            <pc:docMk/>
            <pc:sldMk cId="4120510816" sldId="273"/>
            <ac:spMk id="17" creationId="{B6192819-0A74-4FB6-828C-0681B504C31E}"/>
          </ac:spMkLst>
        </pc:spChg>
      </pc:sldChg>
      <pc:sldChg chg="mod modShow">
        <pc:chgData name="Daniel Stocker (HE/THEY)" userId="8873ffaa-5dbe-48d6-a3d1-d1854d40e6c3" providerId="ADAL" clId="{99184FA9-CEF8-441C-AB06-8A7CC16150D6}" dt="2024-01-11T22:37:42.869" v="1173" actId="729"/>
        <pc:sldMkLst>
          <pc:docMk/>
          <pc:sldMk cId="2286789046" sldId="2142532389"/>
        </pc:sldMkLst>
      </pc:sldChg>
      <pc:sldChg chg="modAnim">
        <pc:chgData name="Daniel Stocker (HE/THEY)" userId="8873ffaa-5dbe-48d6-a3d1-d1854d40e6c3" providerId="ADAL" clId="{99184FA9-CEF8-441C-AB06-8A7CC16150D6}" dt="2024-01-11T22:35:57.991" v="1171"/>
        <pc:sldMkLst>
          <pc:docMk/>
          <pc:sldMk cId="4074891933" sldId="2142532392"/>
        </pc:sldMkLst>
      </pc:sldChg>
      <pc:sldChg chg="modAnim">
        <pc:chgData name="Daniel Stocker (HE/THEY)" userId="8873ffaa-5dbe-48d6-a3d1-d1854d40e6c3" providerId="ADAL" clId="{99184FA9-CEF8-441C-AB06-8A7CC16150D6}" dt="2024-01-11T22:35:55.095" v="1170"/>
        <pc:sldMkLst>
          <pc:docMk/>
          <pc:sldMk cId="2240942501" sldId="2142532393"/>
        </pc:sldMkLst>
      </pc:sldChg>
      <pc:sldChg chg="modSp add del mod ord">
        <pc:chgData name="Daniel Stocker (HE/THEY)" userId="8873ffaa-5dbe-48d6-a3d1-d1854d40e6c3" providerId="ADAL" clId="{99184FA9-CEF8-441C-AB06-8A7CC16150D6}" dt="2023-12-29T22:07:26.763" v="1167" actId="47"/>
        <pc:sldMkLst>
          <pc:docMk/>
          <pc:sldMk cId="2004927464" sldId="2142532394"/>
        </pc:sldMkLst>
        <pc:spChg chg="mod">
          <ac:chgData name="Daniel Stocker (HE/THEY)" userId="8873ffaa-5dbe-48d6-a3d1-d1854d40e6c3" providerId="ADAL" clId="{99184FA9-CEF8-441C-AB06-8A7CC16150D6}" dt="2023-12-29T22:00:40.837" v="18" actId="20577"/>
          <ac:spMkLst>
            <pc:docMk/>
            <pc:sldMk cId="2004927464" sldId="2142532394"/>
            <ac:spMk id="7" creationId="{DF68B3D7-6A77-446B-9BE0-5761866275FA}"/>
          </ac:spMkLst>
        </pc:spChg>
        <pc:spChg chg="mod">
          <ac:chgData name="Daniel Stocker (HE/THEY)" userId="8873ffaa-5dbe-48d6-a3d1-d1854d40e6c3" providerId="ADAL" clId="{99184FA9-CEF8-441C-AB06-8A7CC16150D6}" dt="2023-12-29T22:00:41.111" v="19" actId="20577"/>
          <ac:spMkLst>
            <pc:docMk/>
            <pc:sldMk cId="2004927464" sldId="2142532394"/>
            <ac:spMk id="8" creationId="{18E67519-EB92-47EA-95FF-71912384D9F3}"/>
          </ac:spMkLst>
        </pc:spChg>
      </pc:sldChg>
      <pc:sldChg chg="addSp delSp modSp add del mod ord">
        <pc:chgData name="Daniel Stocker (HE/THEY)" userId="8873ffaa-5dbe-48d6-a3d1-d1854d40e6c3" providerId="ADAL" clId="{99184FA9-CEF8-441C-AB06-8A7CC16150D6}" dt="2023-12-29T22:07:26.763" v="1167" actId="47"/>
        <pc:sldMkLst>
          <pc:docMk/>
          <pc:sldMk cId="2695420403" sldId="2142532395"/>
        </pc:sldMkLst>
        <pc:spChg chg="del">
          <ac:chgData name="Daniel Stocker (HE/THEY)" userId="8873ffaa-5dbe-48d6-a3d1-d1854d40e6c3" providerId="ADAL" clId="{99184FA9-CEF8-441C-AB06-8A7CC16150D6}" dt="2023-12-29T22:00:43.192" v="98"/>
          <ac:spMkLst>
            <pc:docMk/>
            <pc:sldMk cId="2695420403" sldId="2142532395"/>
            <ac:spMk id="3" creationId="{02A2312C-B6C0-45C8-BA07-32B020802FF8}"/>
          </ac:spMkLst>
        </pc:spChg>
        <pc:spChg chg="del">
          <ac:chgData name="Daniel Stocker (HE/THEY)" userId="8873ffaa-5dbe-48d6-a3d1-d1854d40e6c3" providerId="ADAL" clId="{99184FA9-CEF8-441C-AB06-8A7CC16150D6}" dt="2023-12-29T22:00:43.174" v="96"/>
          <ac:spMkLst>
            <pc:docMk/>
            <pc:sldMk cId="2695420403" sldId="2142532395"/>
            <ac:spMk id="5" creationId="{449B3142-8E14-463C-9568-B853FC4E00D8}"/>
          </ac:spMkLst>
        </pc:spChg>
        <pc:spChg chg="mod">
          <ac:chgData name="Daniel Stocker (HE/THEY)" userId="8873ffaa-5dbe-48d6-a3d1-d1854d40e6c3" providerId="ADAL" clId="{99184FA9-CEF8-441C-AB06-8A7CC16150D6}" dt="2023-12-29T22:00:41.249" v="23" actId="20577"/>
          <ac:spMkLst>
            <pc:docMk/>
            <pc:sldMk cId="2695420403" sldId="2142532395"/>
            <ac:spMk id="8" creationId="{3E3E86A1-51F0-4ACE-9110-65C339009DC5}"/>
          </ac:spMkLst>
        </pc:spChg>
        <pc:spChg chg="mod">
          <ac:chgData name="Daniel Stocker (HE/THEY)" userId="8873ffaa-5dbe-48d6-a3d1-d1854d40e6c3" providerId="ADAL" clId="{99184FA9-CEF8-441C-AB06-8A7CC16150D6}" dt="2023-12-29T22:00:41.273" v="24" actId="20577"/>
          <ac:spMkLst>
            <pc:docMk/>
            <pc:sldMk cId="2695420403" sldId="2142532395"/>
            <ac:spMk id="9" creationId="{03055892-809B-4369-8DC3-837607F92822}"/>
          </ac:spMkLst>
        </pc:spChg>
        <pc:spChg chg="del">
          <ac:chgData name="Daniel Stocker (HE/THEY)" userId="8873ffaa-5dbe-48d6-a3d1-d1854d40e6c3" providerId="ADAL" clId="{99184FA9-CEF8-441C-AB06-8A7CC16150D6}" dt="2023-12-29T22:00:43.113" v="92"/>
          <ac:spMkLst>
            <pc:docMk/>
            <pc:sldMk cId="2695420403" sldId="2142532395"/>
            <ac:spMk id="12" creationId="{BF878C93-8775-4329-AC41-FB6E5F1F9E5D}"/>
          </ac:spMkLst>
        </pc:spChg>
        <pc:spChg chg="del">
          <ac:chgData name="Daniel Stocker (HE/THEY)" userId="8873ffaa-5dbe-48d6-a3d1-d1854d40e6c3" providerId="ADAL" clId="{99184FA9-CEF8-441C-AB06-8A7CC16150D6}" dt="2023-12-29T22:00:42.867" v="90"/>
          <ac:spMkLst>
            <pc:docMk/>
            <pc:sldMk cId="2695420403" sldId="2142532395"/>
            <ac:spMk id="13" creationId="{DEACA864-3795-4B65-93F0-66CF1A79BB5F}"/>
          </ac:spMkLst>
        </pc:spChg>
        <pc:spChg chg="mod">
          <ac:chgData name="Daniel Stocker (HE/THEY)" userId="8873ffaa-5dbe-48d6-a3d1-d1854d40e6c3" providerId="ADAL" clId="{99184FA9-CEF8-441C-AB06-8A7CC16150D6}" dt="2023-12-29T22:00:41.308" v="27" actId="20577"/>
          <ac:spMkLst>
            <pc:docMk/>
            <pc:sldMk cId="2695420403" sldId="2142532395"/>
            <ac:spMk id="16" creationId="{8FAEC4C6-4999-49FA-9A20-D5286ACF228D}"/>
          </ac:spMkLst>
        </pc:spChg>
        <pc:spChg chg="mod">
          <ac:chgData name="Daniel Stocker (HE/THEY)" userId="8873ffaa-5dbe-48d6-a3d1-d1854d40e6c3" providerId="ADAL" clId="{99184FA9-CEF8-441C-AB06-8A7CC16150D6}" dt="2023-12-29T22:00:41.476" v="28" actId="20577"/>
          <ac:spMkLst>
            <pc:docMk/>
            <pc:sldMk cId="2695420403" sldId="2142532395"/>
            <ac:spMk id="18" creationId="{534C3077-CDBF-4AF7-9BDC-213801286609}"/>
          </ac:spMkLst>
        </pc:spChg>
        <pc:spChg chg="mod">
          <ac:chgData name="Daniel Stocker (HE/THEY)" userId="8873ffaa-5dbe-48d6-a3d1-d1854d40e6c3" providerId="ADAL" clId="{99184FA9-CEF8-441C-AB06-8A7CC16150D6}" dt="2023-12-29T22:00:41.583" v="34" actId="20577"/>
          <ac:spMkLst>
            <pc:docMk/>
            <pc:sldMk cId="2695420403" sldId="2142532395"/>
            <ac:spMk id="22" creationId="{26EC3D75-A7AA-419E-954A-541DBD940CE3}"/>
          </ac:spMkLst>
        </pc:spChg>
        <pc:spChg chg="mod">
          <ac:chgData name="Daniel Stocker (HE/THEY)" userId="8873ffaa-5dbe-48d6-a3d1-d1854d40e6c3" providerId="ADAL" clId="{99184FA9-CEF8-441C-AB06-8A7CC16150D6}" dt="2023-12-29T22:00:41.612" v="35" actId="20577"/>
          <ac:spMkLst>
            <pc:docMk/>
            <pc:sldMk cId="2695420403" sldId="2142532395"/>
            <ac:spMk id="25" creationId="{92D996AE-5E09-476E-81FB-22FA58980C80}"/>
          </ac:spMkLst>
        </pc:spChg>
        <pc:spChg chg="mod">
          <ac:chgData name="Daniel Stocker (HE/THEY)" userId="8873ffaa-5dbe-48d6-a3d1-d1854d40e6c3" providerId="ADAL" clId="{99184FA9-CEF8-441C-AB06-8A7CC16150D6}" dt="2023-12-29T22:00:41.683" v="41" actId="20577"/>
          <ac:spMkLst>
            <pc:docMk/>
            <pc:sldMk cId="2695420403" sldId="2142532395"/>
            <ac:spMk id="41" creationId="{5F718C7C-8E6C-4F1F-880F-BE556A2A4FA1}"/>
          </ac:spMkLst>
        </pc:spChg>
        <pc:spChg chg="mod">
          <ac:chgData name="Daniel Stocker (HE/THEY)" userId="8873ffaa-5dbe-48d6-a3d1-d1854d40e6c3" providerId="ADAL" clId="{99184FA9-CEF8-441C-AB06-8A7CC16150D6}" dt="2023-12-29T22:00:41.832" v="42" actId="20577"/>
          <ac:spMkLst>
            <pc:docMk/>
            <pc:sldMk cId="2695420403" sldId="2142532395"/>
            <ac:spMk id="43" creationId="{9A0E3318-F6C4-42EA-8925-F6A87532565D}"/>
          </ac:spMkLst>
        </pc:spChg>
        <pc:spChg chg="mod">
          <ac:chgData name="Daniel Stocker (HE/THEY)" userId="8873ffaa-5dbe-48d6-a3d1-d1854d40e6c3" providerId="ADAL" clId="{99184FA9-CEF8-441C-AB06-8A7CC16150D6}" dt="2023-12-29T22:00:41.902" v="48" actId="20577"/>
          <ac:spMkLst>
            <pc:docMk/>
            <pc:sldMk cId="2695420403" sldId="2142532395"/>
            <ac:spMk id="47" creationId="{97A63E6B-1073-45D8-81B7-6FB833A473A3}"/>
          </ac:spMkLst>
        </pc:spChg>
        <pc:spChg chg="mod">
          <ac:chgData name="Daniel Stocker (HE/THEY)" userId="8873ffaa-5dbe-48d6-a3d1-d1854d40e6c3" providerId="ADAL" clId="{99184FA9-CEF8-441C-AB06-8A7CC16150D6}" dt="2023-12-29T22:00:41.917" v="49" actId="20577"/>
          <ac:spMkLst>
            <pc:docMk/>
            <pc:sldMk cId="2695420403" sldId="2142532395"/>
            <ac:spMk id="49" creationId="{D8B9A33B-ADD7-4791-8FF2-6D7E50EF2C36}"/>
          </ac:spMkLst>
        </pc:spChg>
        <pc:spChg chg="mod">
          <ac:chgData name="Daniel Stocker (HE/THEY)" userId="8873ffaa-5dbe-48d6-a3d1-d1854d40e6c3" providerId="ADAL" clId="{99184FA9-CEF8-441C-AB06-8A7CC16150D6}" dt="2023-12-29T22:00:41.964" v="55" actId="20577"/>
          <ac:spMkLst>
            <pc:docMk/>
            <pc:sldMk cId="2695420403" sldId="2142532395"/>
            <ac:spMk id="53" creationId="{DE4F2781-57BF-400E-9776-D0CB596ECA76}"/>
          </ac:spMkLst>
        </pc:spChg>
        <pc:spChg chg="mod">
          <ac:chgData name="Daniel Stocker (HE/THEY)" userId="8873ffaa-5dbe-48d6-a3d1-d1854d40e6c3" providerId="ADAL" clId="{99184FA9-CEF8-441C-AB06-8A7CC16150D6}" dt="2023-12-29T22:00:41.981" v="56" actId="20577"/>
          <ac:spMkLst>
            <pc:docMk/>
            <pc:sldMk cId="2695420403" sldId="2142532395"/>
            <ac:spMk id="55" creationId="{89E44410-8F83-483F-AF65-068A8FA9E76C}"/>
          </ac:spMkLst>
        </pc:spChg>
        <pc:spChg chg="mod">
          <ac:chgData name="Daniel Stocker (HE/THEY)" userId="8873ffaa-5dbe-48d6-a3d1-d1854d40e6c3" providerId="ADAL" clId="{99184FA9-CEF8-441C-AB06-8A7CC16150D6}" dt="2023-12-29T22:00:42.046" v="62" actId="20577"/>
          <ac:spMkLst>
            <pc:docMk/>
            <pc:sldMk cId="2695420403" sldId="2142532395"/>
            <ac:spMk id="59" creationId="{91C29F1C-4489-4EBD-A4B7-A32D7A563807}"/>
          </ac:spMkLst>
        </pc:spChg>
        <pc:spChg chg="mod">
          <ac:chgData name="Daniel Stocker (HE/THEY)" userId="8873ffaa-5dbe-48d6-a3d1-d1854d40e6c3" providerId="ADAL" clId="{99184FA9-CEF8-441C-AB06-8A7CC16150D6}" dt="2023-12-29T22:00:42.142" v="63" actId="20577"/>
          <ac:spMkLst>
            <pc:docMk/>
            <pc:sldMk cId="2695420403" sldId="2142532395"/>
            <ac:spMk id="61" creationId="{89C2434E-16C4-48B5-AA76-0F387E7C12B5}"/>
          </ac:spMkLst>
        </pc:spChg>
        <pc:picChg chg="add del mod">
          <ac:chgData name="Daniel Stocker (HE/THEY)" userId="8873ffaa-5dbe-48d6-a3d1-d1854d40e6c3" providerId="ADAL" clId="{99184FA9-CEF8-441C-AB06-8A7CC16150D6}" dt="2023-12-29T22:00:42.261" v="80"/>
          <ac:picMkLst>
            <pc:docMk/>
            <pc:sldMk cId="2695420403" sldId="2142532395"/>
            <ac:picMk id="6" creationId="{91567847-5BC2-8D0A-EB73-CF5CE0DFE439}"/>
          </ac:picMkLst>
        </pc:picChg>
        <pc:picChg chg="del">
          <ac:chgData name="Daniel Stocker (HE/THEY)" userId="8873ffaa-5dbe-48d6-a3d1-d1854d40e6c3" providerId="ADAL" clId="{99184FA9-CEF8-441C-AB06-8A7CC16150D6}" dt="2023-12-29T22:00:43.145" v="94"/>
          <ac:picMkLst>
            <pc:docMk/>
            <pc:sldMk cId="2695420403" sldId="2142532395"/>
            <ac:picMk id="11" creationId="{1EBA8035-212B-480B-8B1E-860C89CA3DAA}"/>
          </ac:picMkLst>
        </pc:picChg>
        <pc:picChg chg="del">
          <ac:chgData name="Daniel Stocker (HE/THEY)" userId="8873ffaa-5dbe-48d6-a3d1-d1854d40e6c3" providerId="ADAL" clId="{99184FA9-CEF8-441C-AB06-8A7CC16150D6}" dt="2023-12-29T22:00:42.749" v="88"/>
          <ac:picMkLst>
            <pc:docMk/>
            <pc:sldMk cId="2695420403" sldId="2142532395"/>
            <ac:picMk id="14" creationId="{296B9A7F-40EE-4F45-9BD3-33136A53C4E0}"/>
          </ac:picMkLst>
        </pc:picChg>
        <pc:picChg chg="del">
          <ac:chgData name="Daniel Stocker (HE/THEY)" userId="8873ffaa-5dbe-48d6-a3d1-d1854d40e6c3" providerId="ADAL" clId="{99184FA9-CEF8-441C-AB06-8A7CC16150D6}" dt="2023-12-29T22:00:42.703" v="86"/>
          <ac:picMkLst>
            <pc:docMk/>
            <pc:sldMk cId="2695420403" sldId="2142532395"/>
            <ac:picMk id="21" creationId="{58794FA3-F49D-421A-A084-08CB394733A8}"/>
          </ac:picMkLst>
        </pc:picChg>
        <pc:picChg chg="add del mod">
          <ac:chgData name="Daniel Stocker (HE/THEY)" userId="8873ffaa-5dbe-48d6-a3d1-d1854d40e6c3" providerId="ADAL" clId="{99184FA9-CEF8-441C-AB06-8A7CC16150D6}" dt="2023-12-29T22:00:42.250" v="78"/>
          <ac:picMkLst>
            <pc:docMk/>
            <pc:sldMk cId="2695420403" sldId="2142532395"/>
            <ac:picMk id="24" creationId="{B0926B68-7475-C2C6-49AE-F2B23233FD7C}"/>
          </ac:picMkLst>
        </pc:picChg>
        <pc:picChg chg="del">
          <ac:chgData name="Daniel Stocker (HE/THEY)" userId="8873ffaa-5dbe-48d6-a3d1-d1854d40e6c3" providerId="ADAL" clId="{99184FA9-CEF8-441C-AB06-8A7CC16150D6}" dt="2023-12-29T22:00:42.307" v="82"/>
          <ac:picMkLst>
            <pc:docMk/>
            <pc:sldMk cId="2695420403" sldId="2142532395"/>
            <ac:picMk id="27" creationId="{5B432997-6AE9-4175-8840-776C13766D2A}"/>
          </ac:picMkLst>
        </pc:picChg>
        <pc:picChg chg="add del mod">
          <ac:chgData name="Daniel Stocker (HE/THEY)" userId="8873ffaa-5dbe-48d6-a3d1-d1854d40e6c3" providerId="ADAL" clId="{99184FA9-CEF8-441C-AB06-8A7CC16150D6}" dt="2023-12-29T22:00:42.239" v="76"/>
          <ac:picMkLst>
            <pc:docMk/>
            <pc:sldMk cId="2695420403" sldId="2142532395"/>
            <ac:picMk id="29" creationId="{868596A9-06F9-2DDF-EC7E-C6629160D9AF}"/>
          </ac:picMkLst>
        </pc:picChg>
        <pc:picChg chg="del">
          <ac:chgData name="Daniel Stocker (HE/THEY)" userId="8873ffaa-5dbe-48d6-a3d1-d1854d40e6c3" providerId="ADAL" clId="{99184FA9-CEF8-441C-AB06-8A7CC16150D6}" dt="2023-12-29T22:00:42.366" v="84"/>
          <ac:picMkLst>
            <pc:docMk/>
            <pc:sldMk cId="2695420403" sldId="2142532395"/>
            <ac:picMk id="30" creationId="{319DFA20-D6C6-47D3-BF84-47473FE5F36E}"/>
          </ac:picMkLst>
        </pc:picChg>
        <pc:picChg chg="add del mod">
          <ac:chgData name="Daniel Stocker (HE/THEY)" userId="8873ffaa-5dbe-48d6-a3d1-d1854d40e6c3" providerId="ADAL" clId="{99184FA9-CEF8-441C-AB06-8A7CC16150D6}" dt="2023-12-29T22:00:42.228" v="74"/>
          <ac:picMkLst>
            <pc:docMk/>
            <pc:sldMk cId="2695420403" sldId="2142532395"/>
            <ac:picMk id="31" creationId="{51879ABD-BDCD-C1C9-0F2B-A855950C4E99}"/>
          </ac:picMkLst>
        </pc:picChg>
        <pc:picChg chg="add del mod">
          <ac:chgData name="Daniel Stocker (HE/THEY)" userId="8873ffaa-5dbe-48d6-a3d1-d1854d40e6c3" providerId="ADAL" clId="{99184FA9-CEF8-441C-AB06-8A7CC16150D6}" dt="2023-12-29T22:00:42.215" v="72"/>
          <ac:picMkLst>
            <pc:docMk/>
            <pc:sldMk cId="2695420403" sldId="2142532395"/>
            <ac:picMk id="32" creationId="{2E096324-4FDB-9F2D-F063-27B3F2B197DA}"/>
          </ac:picMkLst>
        </pc:picChg>
        <pc:picChg chg="add del mod">
          <ac:chgData name="Daniel Stocker (HE/THEY)" userId="8873ffaa-5dbe-48d6-a3d1-d1854d40e6c3" providerId="ADAL" clId="{99184FA9-CEF8-441C-AB06-8A7CC16150D6}" dt="2023-12-29T22:00:42.202" v="70"/>
          <ac:picMkLst>
            <pc:docMk/>
            <pc:sldMk cId="2695420403" sldId="2142532395"/>
            <ac:picMk id="34" creationId="{EE1EFA5B-6D9A-927F-65B8-72314CC32F12}"/>
          </ac:picMkLst>
        </pc:picChg>
        <pc:cxnChg chg="mod">
          <ac:chgData name="Daniel Stocker (HE/THEY)" userId="8873ffaa-5dbe-48d6-a3d1-d1854d40e6c3" providerId="ADAL" clId="{99184FA9-CEF8-441C-AB06-8A7CC16150D6}" dt="2023-12-29T22:00:41.284" v="26"/>
          <ac:cxnSpMkLst>
            <pc:docMk/>
            <pc:sldMk cId="2695420403" sldId="2142532395"/>
            <ac:cxnSpMk id="23" creationId="{AB43E8F0-8C3C-4F1E-919E-E1ECE342E8DE}"/>
          </ac:cxnSpMkLst>
        </pc:cxnChg>
      </pc:sldChg>
      <pc:sldChg chg="modSp add del mod ord">
        <pc:chgData name="Daniel Stocker (HE/THEY)" userId="8873ffaa-5dbe-48d6-a3d1-d1854d40e6c3" providerId="ADAL" clId="{99184FA9-CEF8-441C-AB06-8A7CC16150D6}" dt="2023-12-29T22:07:26.763" v="1167" actId="47"/>
        <pc:sldMkLst>
          <pc:docMk/>
          <pc:sldMk cId="3252092705" sldId="2142532396"/>
        </pc:sldMkLst>
        <pc:spChg chg="mod">
          <ac:chgData name="Daniel Stocker (HE/THEY)" userId="8873ffaa-5dbe-48d6-a3d1-d1854d40e6c3" providerId="ADAL" clId="{99184FA9-CEF8-441C-AB06-8A7CC16150D6}" dt="2023-12-29T22:00:44.531" v="102" actId="20577"/>
          <ac:spMkLst>
            <pc:docMk/>
            <pc:sldMk cId="3252092705" sldId="2142532396"/>
            <ac:spMk id="4" creationId="{FD92F025-1776-4403-B9D2-623921B955C4}"/>
          </ac:spMkLst>
        </pc:spChg>
        <pc:spChg chg="mod">
          <ac:chgData name="Daniel Stocker (HE/THEY)" userId="8873ffaa-5dbe-48d6-a3d1-d1854d40e6c3" providerId="ADAL" clId="{99184FA9-CEF8-441C-AB06-8A7CC16150D6}" dt="2023-12-29T22:00:44.760" v="107" actId="20577"/>
          <ac:spMkLst>
            <pc:docMk/>
            <pc:sldMk cId="3252092705" sldId="2142532396"/>
            <ac:spMk id="5" creationId="{26DAAD99-B0A4-4450-8DD7-E1274ABD2AC4}"/>
          </ac:spMkLst>
        </pc:spChg>
        <pc:spChg chg="mod">
          <ac:chgData name="Daniel Stocker (HE/THEY)" userId="8873ffaa-5dbe-48d6-a3d1-d1854d40e6c3" providerId="ADAL" clId="{99184FA9-CEF8-441C-AB06-8A7CC16150D6}" dt="2023-12-29T22:00:44.571" v="103" actId="20577"/>
          <ac:spMkLst>
            <pc:docMk/>
            <pc:sldMk cId="3252092705" sldId="2142532396"/>
            <ac:spMk id="8" creationId="{4B5C319F-B8B1-45BD-9E8E-CE6EA54E14C4}"/>
          </ac:spMkLst>
        </pc:spChg>
        <pc:spChg chg="mod">
          <ac:chgData name="Daniel Stocker (HE/THEY)" userId="8873ffaa-5dbe-48d6-a3d1-d1854d40e6c3" providerId="ADAL" clId="{99184FA9-CEF8-441C-AB06-8A7CC16150D6}" dt="2023-12-29T22:00:44.730" v="106" actId="20577"/>
          <ac:spMkLst>
            <pc:docMk/>
            <pc:sldMk cId="3252092705" sldId="2142532396"/>
            <ac:spMk id="9" creationId="{B766487E-9ACD-4696-B909-0BD529DF9077}"/>
          </ac:spMkLst>
        </pc:spChg>
        <pc:spChg chg="mod">
          <ac:chgData name="Daniel Stocker (HE/THEY)" userId="8873ffaa-5dbe-48d6-a3d1-d1854d40e6c3" providerId="ADAL" clId="{99184FA9-CEF8-441C-AB06-8A7CC16150D6}" dt="2023-12-29T22:00:44.787" v="108" actId="20577"/>
          <ac:spMkLst>
            <pc:docMk/>
            <pc:sldMk cId="3252092705" sldId="2142532396"/>
            <ac:spMk id="10" creationId="{16C628AB-B86D-42DC-BED2-78A954B9C5FA}"/>
          </ac:spMkLst>
        </pc:spChg>
        <pc:cxnChg chg="mod">
          <ac:chgData name="Daniel Stocker (HE/THEY)" userId="8873ffaa-5dbe-48d6-a3d1-d1854d40e6c3" providerId="ADAL" clId="{99184FA9-CEF8-441C-AB06-8A7CC16150D6}" dt="2023-12-29T22:00:44.585" v="105"/>
          <ac:cxnSpMkLst>
            <pc:docMk/>
            <pc:sldMk cId="3252092705" sldId="214253239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708394046" sldId="2142532397"/>
        </pc:sldMkLst>
        <pc:spChg chg="mod">
          <ac:chgData name="Daniel Stocker (HE/THEY)" userId="8873ffaa-5dbe-48d6-a3d1-d1854d40e6c3" providerId="ADAL" clId="{99184FA9-CEF8-441C-AB06-8A7CC16150D6}" dt="2023-12-29T22:00:46.688" v="112" actId="20577"/>
          <ac:spMkLst>
            <pc:docMk/>
            <pc:sldMk cId="708394046" sldId="2142532397"/>
            <ac:spMk id="4" creationId="{FD92F025-1776-4403-B9D2-623921B955C4}"/>
          </ac:spMkLst>
        </pc:spChg>
        <pc:spChg chg="mod">
          <ac:chgData name="Daniel Stocker (HE/THEY)" userId="8873ffaa-5dbe-48d6-a3d1-d1854d40e6c3" providerId="ADAL" clId="{99184FA9-CEF8-441C-AB06-8A7CC16150D6}" dt="2023-12-29T22:00:47.139" v="117" actId="20577"/>
          <ac:spMkLst>
            <pc:docMk/>
            <pc:sldMk cId="708394046" sldId="2142532397"/>
            <ac:spMk id="5" creationId="{26DAAD99-B0A4-4450-8DD7-E1274ABD2AC4}"/>
          </ac:spMkLst>
        </pc:spChg>
        <pc:spChg chg="mod">
          <ac:chgData name="Daniel Stocker (HE/THEY)" userId="8873ffaa-5dbe-48d6-a3d1-d1854d40e6c3" providerId="ADAL" clId="{99184FA9-CEF8-441C-AB06-8A7CC16150D6}" dt="2023-12-29T22:00:46.774" v="113" actId="20577"/>
          <ac:spMkLst>
            <pc:docMk/>
            <pc:sldMk cId="708394046" sldId="2142532397"/>
            <ac:spMk id="8" creationId="{4B5C319F-B8B1-45BD-9E8E-CE6EA54E14C4}"/>
          </ac:spMkLst>
        </pc:spChg>
        <pc:spChg chg="mod">
          <ac:chgData name="Daniel Stocker (HE/THEY)" userId="8873ffaa-5dbe-48d6-a3d1-d1854d40e6c3" providerId="ADAL" clId="{99184FA9-CEF8-441C-AB06-8A7CC16150D6}" dt="2023-12-29T22:00:47.113" v="116" actId="20577"/>
          <ac:spMkLst>
            <pc:docMk/>
            <pc:sldMk cId="708394046" sldId="2142532397"/>
            <ac:spMk id="9" creationId="{B766487E-9ACD-4696-B909-0BD529DF9077}"/>
          </ac:spMkLst>
        </pc:spChg>
        <pc:spChg chg="mod">
          <ac:chgData name="Daniel Stocker (HE/THEY)" userId="8873ffaa-5dbe-48d6-a3d1-d1854d40e6c3" providerId="ADAL" clId="{99184FA9-CEF8-441C-AB06-8A7CC16150D6}" dt="2023-12-29T22:00:47.163" v="118" actId="20577"/>
          <ac:spMkLst>
            <pc:docMk/>
            <pc:sldMk cId="708394046" sldId="2142532397"/>
            <ac:spMk id="10" creationId="{16C628AB-B86D-42DC-BED2-78A954B9C5FA}"/>
          </ac:spMkLst>
        </pc:spChg>
        <pc:cxnChg chg="mod">
          <ac:chgData name="Daniel Stocker (HE/THEY)" userId="8873ffaa-5dbe-48d6-a3d1-d1854d40e6c3" providerId="ADAL" clId="{99184FA9-CEF8-441C-AB06-8A7CC16150D6}" dt="2023-12-29T22:00:46.787" v="115"/>
          <ac:cxnSpMkLst>
            <pc:docMk/>
            <pc:sldMk cId="708394046" sldId="2142532397"/>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458320129" sldId="2142532398"/>
        </pc:sldMkLst>
        <pc:spChg chg="mod">
          <ac:chgData name="Daniel Stocker (HE/THEY)" userId="8873ffaa-5dbe-48d6-a3d1-d1854d40e6c3" providerId="ADAL" clId="{99184FA9-CEF8-441C-AB06-8A7CC16150D6}" dt="2023-12-29T22:00:47.890" v="122" actId="20577"/>
          <ac:spMkLst>
            <pc:docMk/>
            <pc:sldMk cId="1458320129" sldId="2142532398"/>
            <ac:spMk id="4" creationId="{FD92F025-1776-4403-B9D2-623921B955C4}"/>
          </ac:spMkLst>
        </pc:spChg>
        <pc:spChg chg="mod">
          <ac:chgData name="Daniel Stocker (HE/THEY)" userId="8873ffaa-5dbe-48d6-a3d1-d1854d40e6c3" providerId="ADAL" clId="{99184FA9-CEF8-441C-AB06-8A7CC16150D6}" dt="2023-12-29T22:00:47.980" v="127" actId="20577"/>
          <ac:spMkLst>
            <pc:docMk/>
            <pc:sldMk cId="1458320129" sldId="2142532398"/>
            <ac:spMk id="5" creationId="{26DAAD99-B0A4-4450-8DD7-E1274ABD2AC4}"/>
          </ac:spMkLst>
        </pc:spChg>
        <pc:spChg chg="mod">
          <ac:chgData name="Daniel Stocker (HE/THEY)" userId="8873ffaa-5dbe-48d6-a3d1-d1854d40e6c3" providerId="ADAL" clId="{99184FA9-CEF8-441C-AB06-8A7CC16150D6}" dt="2023-12-29T22:00:47.910" v="123" actId="20577"/>
          <ac:spMkLst>
            <pc:docMk/>
            <pc:sldMk cId="1458320129" sldId="2142532398"/>
            <ac:spMk id="8" creationId="{4B5C319F-B8B1-45BD-9E8E-CE6EA54E14C4}"/>
          </ac:spMkLst>
        </pc:spChg>
        <pc:spChg chg="mod">
          <ac:chgData name="Daniel Stocker (HE/THEY)" userId="8873ffaa-5dbe-48d6-a3d1-d1854d40e6c3" providerId="ADAL" clId="{99184FA9-CEF8-441C-AB06-8A7CC16150D6}" dt="2023-12-29T22:00:47.955" v="126" actId="20577"/>
          <ac:spMkLst>
            <pc:docMk/>
            <pc:sldMk cId="1458320129" sldId="2142532398"/>
            <ac:spMk id="9" creationId="{B766487E-9ACD-4696-B909-0BD529DF9077}"/>
          </ac:spMkLst>
        </pc:spChg>
        <pc:spChg chg="mod">
          <ac:chgData name="Daniel Stocker (HE/THEY)" userId="8873ffaa-5dbe-48d6-a3d1-d1854d40e6c3" providerId="ADAL" clId="{99184FA9-CEF8-441C-AB06-8A7CC16150D6}" dt="2023-12-29T22:00:48.009" v="128" actId="20577"/>
          <ac:spMkLst>
            <pc:docMk/>
            <pc:sldMk cId="1458320129" sldId="2142532398"/>
            <ac:spMk id="10" creationId="{16C628AB-B86D-42DC-BED2-78A954B9C5FA}"/>
          </ac:spMkLst>
        </pc:spChg>
        <pc:cxnChg chg="mod">
          <ac:chgData name="Daniel Stocker (HE/THEY)" userId="8873ffaa-5dbe-48d6-a3d1-d1854d40e6c3" providerId="ADAL" clId="{99184FA9-CEF8-441C-AB06-8A7CC16150D6}" dt="2023-12-29T22:00:47.923" v="125"/>
          <ac:cxnSpMkLst>
            <pc:docMk/>
            <pc:sldMk cId="1458320129" sldId="2142532398"/>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872774247" sldId="2142532399"/>
        </pc:sldMkLst>
        <pc:spChg chg="mod">
          <ac:chgData name="Daniel Stocker (HE/THEY)" userId="8873ffaa-5dbe-48d6-a3d1-d1854d40e6c3" providerId="ADAL" clId="{99184FA9-CEF8-441C-AB06-8A7CC16150D6}" dt="2023-12-29T22:00:50.147" v="132" actId="20577"/>
          <ac:spMkLst>
            <pc:docMk/>
            <pc:sldMk cId="872774247" sldId="2142532399"/>
            <ac:spMk id="4" creationId="{FD92F025-1776-4403-B9D2-623921B955C4}"/>
          </ac:spMkLst>
        </pc:spChg>
        <pc:spChg chg="mod">
          <ac:chgData name="Daniel Stocker (HE/THEY)" userId="8873ffaa-5dbe-48d6-a3d1-d1854d40e6c3" providerId="ADAL" clId="{99184FA9-CEF8-441C-AB06-8A7CC16150D6}" dt="2023-12-29T22:00:50.211" v="137" actId="20577"/>
          <ac:spMkLst>
            <pc:docMk/>
            <pc:sldMk cId="872774247" sldId="2142532399"/>
            <ac:spMk id="5" creationId="{26DAAD99-B0A4-4450-8DD7-E1274ABD2AC4}"/>
          </ac:spMkLst>
        </pc:spChg>
        <pc:spChg chg="mod">
          <ac:chgData name="Daniel Stocker (HE/THEY)" userId="8873ffaa-5dbe-48d6-a3d1-d1854d40e6c3" providerId="ADAL" clId="{99184FA9-CEF8-441C-AB06-8A7CC16150D6}" dt="2023-12-29T22:00:50.161" v="133" actId="20577"/>
          <ac:spMkLst>
            <pc:docMk/>
            <pc:sldMk cId="872774247" sldId="2142532399"/>
            <ac:spMk id="8" creationId="{4B5C319F-B8B1-45BD-9E8E-CE6EA54E14C4}"/>
          </ac:spMkLst>
        </pc:spChg>
        <pc:spChg chg="mod">
          <ac:chgData name="Daniel Stocker (HE/THEY)" userId="8873ffaa-5dbe-48d6-a3d1-d1854d40e6c3" providerId="ADAL" clId="{99184FA9-CEF8-441C-AB06-8A7CC16150D6}" dt="2023-12-29T22:00:50.196" v="136" actId="20577"/>
          <ac:spMkLst>
            <pc:docMk/>
            <pc:sldMk cId="872774247" sldId="2142532399"/>
            <ac:spMk id="9" creationId="{B766487E-9ACD-4696-B909-0BD529DF9077}"/>
          </ac:spMkLst>
        </pc:spChg>
        <pc:spChg chg="mod">
          <ac:chgData name="Daniel Stocker (HE/THEY)" userId="8873ffaa-5dbe-48d6-a3d1-d1854d40e6c3" providerId="ADAL" clId="{99184FA9-CEF8-441C-AB06-8A7CC16150D6}" dt="2023-12-29T22:00:50.227" v="138" actId="20577"/>
          <ac:spMkLst>
            <pc:docMk/>
            <pc:sldMk cId="872774247" sldId="2142532399"/>
            <ac:spMk id="10" creationId="{16C628AB-B86D-42DC-BED2-78A954B9C5FA}"/>
          </ac:spMkLst>
        </pc:spChg>
        <pc:cxnChg chg="mod">
          <ac:chgData name="Daniel Stocker (HE/THEY)" userId="8873ffaa-5dbe-48d6-a3d1-d1854d40e6c3" providerId="ADAL" clId="{99184FA9-CEF8-441C-AB06-8A7CC16150D6}" dt="2023-12-29T22:00:50.172" v="135"/>
          <ac:cxnSpMkLst>
            <pc:docMk/>
            <pc:sldMk cId="872774247" sldId="214253239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96083299" sldId="2142532400"/>
        </pc:sldMkLst>
        <pc:spChg chg="mod">
          <ac:chgData name="Daniel Stocker (HE/THEY)" userId="8873ffaa-5dbe-48d6-a3d1-d1854d40e6c3" providerId="ADAL" clId="{99184FA9-CEF8-441C-AB06-8A7CC16150D6}" dt="2023-12-29T22:00:50.755" v="142" actId="20577"/>
          <ac:spMkLst>
            <pc:docMk/>
            <pc:sldMk cId="396083299" sldId="2142532400"/>
            <ac:spMk id="4" creationId="{FD92F025-1776-4403-B9D2-623921B955C4}"/>
          </ac:spMkLst>
        </pc:spChg>
        <pc:spChg chg="mod">
          <ac:chgData name="Daniel Stocker (HE/THEY)" userId="8873ffaa-5dbe-48d6-a3d1-d1854d40e6c3" providerId="ADAL" clId="{99184FA9-CEF8-441C-AB06-8A7CC16150D6}" dt="2023-12-29T22:00:50.852" v="147" actId="20577"/>
          <ac:spMkLst>
            <pc:docMk/>
            <pc:sldMk cId="396083299" sldId="2142532400"/>
            <ac:spMk id="5" creationId="{26DAAD99-B0A4-4450-8DD7-E1274ABD2AC4}"/>
          </ac:spMkLst>
        </pc:spChg>
        <pc:spChg chg="mod">
          <ac:chgData name="Daniel Stocker (HE/THEY)" userId="8873ffaa-5dbe-48d6-a3d1-d1854d40e6c3" providerId="ADAL" clId="{99184FA9-CEF8-441C-AB06-8A7CC16150D6}" dt="2023-12-29T22:00:50.776" v="143" actId="20577"/>
          <ac:spMkLst>
            <pc:docMk/>
            <pc:sldMk cId="396083299" sldId="2142532400"/>
            <ac:spMk id="8" creationId="{4B5C319F-B8B1-45BD-9E8E-CE6EA54E14C4}"/>
          </ac:spMkLst>
        </pc:spChg>
        <pc:spChg chg="mod">
          <ac:chgData name="Daniel Stocker (HE/THEY)" userId="8873ffaa-5dbe-48d6-a3d1-d1854d40e6c3" providerId="ADAL" clId="{99184FA9-CEF8-441C-AB06-8A7CC16150D6}" dt="2023-12-29T22:00:50.833" v="146" actId="20577"/>
          <ac:spMkLst>
            <pc:docMk/>
            <pc:sldMk cId="396083299" sldId="2142532400"/>
            <ac:spMk id="9" creationId="{B766487E-9ACD-4696-B909-0BD529DF9077}"/>
          </ac:spMkLst>
        </pc:spChg>
        <pc:spChg chg="mod">
          <ac:chgData name="Daniel Stocker (HE/THEY)" userId="8873ffaa-5dbe-48d6-a3d1-d1854d40e6c3" providerId="ADAL" clId="{99184FA9-CEF8-441C-AB06-8A7CC16150D6}" dt="2023-12-29T22:00:50.873" v="148" actId="20577"/>
          <ac:spMkLst>
            <pc:docMk/>
            <pc:sldMk cId="396083299" sldId="2142532400"/>
            <ac:spMk id="10" creationId="{16C628AB-B86D-42DC-BED2-78A954B9C5FA}"/>
          </ac:spMkLst>
        </pc:spChg>
        <pc:cxnChg chg="mod">
          <ac:chgData name="Daniel Stocker (HE/THEY)" userId="8873ffaa-5dbe-48d6-a3d1-d1854d40e6c3" providerId="ADAL" clId="{99184FA9-CEF8-441C-AB06-8A7CC16150D6}" dt="2023-12-29T22:00:50.793" v="145"/>
          <ac:cxnSpMkLst>
            <pc:docMk/>
            <pc:sldMk cId="396083299" sldId="214253240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088674932" sldId="2142532401"/>
        </pc:sldMkLst>
        <pc:spChg chg="mod">
          <ac:chgData name="Daniel Stocker (HE/THEY)" userId="8873ffaa-5dbe-48d6-a3d1-d1854d40e6c3" providerId="ADAL" clId="{99184FA9-CEF8-441C-AB06-8A7CC16150D6}" dt="2023-12-29T22:00:52.005" v="152" actId="20577"/>
          <ac:spMkLst>
            <pc:docMk/>
            <pc:sldMk cId="2088674932" sldId="2142532401"/>
            <ac:spMk id="4" creationId="{FD92F025-1776-4403-B9D2-623921B955C4}"/>
          </ac:spMkLst>
        </pc:spChg>
        <pc:spChg chg="mod">
          <ac:chgData name="Daniel Stocker (HE/THEY)" userId="8873ffaa-5dbe-48d6-a3d1-d1854d40e6c3" providerId="ADAL" clId="{99184FA9-CEF8-441C-AB06-8A7CC16150D6}" dt="2023-12-29T22:00:52.060" v="157" actId="20577"/>
          <ac:spMkLst>
            <pc:docMk/>
            <pc:sldMk cId="2088674932" sldId="2142532401"/>
            <ac:spMk id="5" creationId="{26DAAD99-B0A4-4450-8DD7-E1274ABD2AC4}"/>
          </ac:spMkLst>
        </pc:spChg>
        <pc:spChg chg="mod">
          <ac:chgData name="Daniel Stocker (HE/THEY)" userId="8873ffaa-5dbe-48d6-a3d1-d1854d40e6c3" providerId="ADAL" clId="{99184FA9-CEF8-441C-AB06-8A7CC16150D6}" dt="2023-12-29T22:00:52.017" v="153" actId="20577"/>
          <ac:spMkLst>
            <pc:docMk/>
            <pc:sldMk cId="2088674932" sldId="2142532401"/>
            <ac:spMk id="8" creationId="{4B5C319F-B8B1-45BD-9E8E-CE6EA54E14C4}"/>
          </ac:spMkLst>
        </pc:spChg>
        <pc:spChg chg="mod">
          <ac:chgData name="Daniel Stocker (HE/THEY)" userId="8873ffaa-5dbe-48d6-a3d1-d1854d40e6c3" providerId="ADAL" clId="{99184FA9-CEF8-441C-AB06-8A7CC16150D6}" dt="2023-12-29T22:00:52.046" v="156" actId="20577"/>
          <ac:spMkLst>
            <pc:docMk/>
            <pc:sldMk cId="2088674932" sldId="2142532401"/>
            <ac:spMk id="9" creationId="{B766487E-9ACD-4696-B909-0BD529DF9077}"/>
          </ac:spMkLst>
        </pc:spChg>
        <pc:spChg chg="mod">
          <ac:chgData name="Daniel Stocker (HE/THEY)" userId="8873ffaa-5dbe-48d6-a3d1-d1854d40e6c3" providerId="ADAL" clId="{99184FA9-CEF8-441C-AB06-8A7CC16150D6}" dt="2023-12-29T22:00:52.110" v="158" actId="20577"/>
          <ac:spMkLst>
            <pc:docMk/>
            <pc:sldMk cId="2088674932" sldId="2142532401"/>
            <ac:spMk id="10" creationId="{16C628AB-B86D-42DC-BED2-78A954B9C5FA}"/>
          </ac:spMkLst>
        </pc:spChg>
        <pc:cxnChg chg="mod">
          <ac:chgData name="Daniel Stocker (HE/THEY)" userId="8873ffaa-5dbe-48d6-a3d1-d1854d40e6c3" providerId="ADAL" clId="{99184FA9-CEF8-441C-AB06-8A7CC16150D6}" dt="2023-12-29T22:00:52.028" v="155"/>
          <ac:cxnSpMkLst>
            <pc:docMk/>
            <pc:sldMk cId="2088674932" sldId="214253240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261433130" sldId="2142532402"/>
        </pc:sldMkLst>
        <pc:spChg chg="mod">
          <ac:chgData name="Daniel Stocker (HE/THEY)" userId="8873ffaa-5dbe-48d6-a3d1-d1854d40e6c3" providerId="ADAL" clId="{99184FA9-CEF8-441C-AB06-8A7CC16150D6}" dt="2023-12-29T22:00:52.684" v="162" actId="20577"/>
          <ac:spMkLst>
            <pc:docMk/>
            <pc:sldMk cId="1261433130" sldId="2142532402"/>
            <ac:spMk id="4" creationId="{FD92F025-1776-4403-B9D2-623921B955C4}"/>
          </ac:spMkLst>
        </pc:spChg>
        <pc:spChg chg="mod">
          <ac:chgData name="Daniel Stocker (HE/THEY)" userId="8873ffaa-5dbe-48d6-a3d1-d1854d40e6c3" providerId="ADAL" clId="{99184FA9-CEF8-441C-AB06-8A7CC16150D6}" dt="2023-12-29T22:00:52.810" v="167" actId="20577"/>
          <ac:spMkLst>
            <pc:docMk/>
            <pc:sldMk cId="1261433130" sldId="2142532402"/>
            <ac:spMk id="5" creationId="{26DAAD99-B0A4-4450-8DD7-E1274ABD2AC4}"/>
          </ac:spMkLst>
        </pc:spChg>
        <pc:spChg chg="mod">
          <ac:chgData name="Daniel Stocker (HE/THEY)" userId="8873ffaa-5dbe-48d6-a3d1-d1854d40e6c3" providerId="ADAL" clId="{99184FA9-CEF8-441C-AB06-8A7CC16150D6}" dt="2023-12-29T22:00:52.695" v="163" actId="20577"/>
          <ac:spMkLst>
            <pc:docMk/>
            <pc:sldMk cId="1261433130" sldId="2142532402"/>
            <ac:spMk id="8" creationId="{4B5C319F-B8B1-45BD-9E8E-CE6EA54E14C4}"/>
          </ac:spMkLst>
        </pc:spChg>
        <pc:spChg chg="mod">
          <ac:chgData name="Daniel Stocker (HE/THEY)" userId="8873ffaa-5dbe-48d6-a3d1-d1854d40e6c3" providerId="ADAL" clId="{99184FA9-CEF8-441C-AB06-8A7CC16150D6}" dt="2023-12-29T22:00:52.793" v="166" actId="20577"/>
          <ac:spMkLst>
            <pc:docMk/>
            <pc:sldMk cId="1261433130" sldId="2142532402"/>
            <ac:spMk id="9" creationId="{B766487E-9ACD-4696-B909-0BD529DF9077}"/>
          </ac:spMkLst>
        </pc:spChg>
        <pc:spChg chg="mod">
          <ac:chgData name="Daniel Stocker (HE/THEY)" userId="8873ffaa-5dbe-48d6-a3d1-d1854d40e6c3" providerId="ADAL" clId="{99184FA9-CEF8-441C-AB06-8A7CC16150D6}" dt="2023-12-29T22:00:52.827" v="168" actId="20577"/>
          <ac:spMkLst>
            <pc:docMk/>
            <pc:sldMk cId="1261433130" sldId="2142532402"/>
            <ac:spMk id="10" creationId="{16C628AB-B86D-42DC-BED2-78A954B9C5FA}"/>
          </ac:spMkLst>
        </pc:spChg>
        <pc:cxnChg chg="mod">
          <ac:chgData name="Daniel Stocker (HE/THEY)" userId="8873ffaa-5dbe-48d6-a3d1-d1854d40e6c3" providerId="ADAL" clId="{99184FA9-CEF8-441C-AB06-8A7CC16150D6}" dt="2023-12-29T22:00:52.703" v="165"/>
          <ac:cxnSpMkLst>
            <pc:docMk/>
            <pc:sldMk cId="1261433130" sldId="214253240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275879845" sldId="2142532403"/>
        </pc:sldMkLst>
        <pc:spChg chg="mod">
          <ac:chgData name="Daniel Stocker (HE/THEY)" userId="8873ffaa-5dbe-48d6-a3d1-d1854d40e6c3" providerId="ADAL" clId="{99184FA9-CEF8-441C-AB06-8A7CC16150D6}" dt="2023-12-29T22:00:53.184" v="172" actId="20577"/>
          <ac:spMkLst>
            <pc:docMk/>
            <pc:sldMk cId="3275879845" sldId="2142532403"/>
            <ac:spMk id="4" creationId="{FD92F025-1776-4403-B9D2-623921B955C4}"/>
          </ac:spMkLst>
        </pc:spChg>
        <pc:spChg chg="mod">
          <ac:chgData name="Daniel Stocker (HE/THEY)" userId="8873ffaa-5dbe-48d6-a3d1-d1854d40e6c3" providerId="ADAL" clId="{99184FA9-CEF8-441C-AB06-8A7CC16150D6}" dt="2023-12-29T22:00:53.239" v="177" actId="20577"/>
          <ac:spMkLst>
            <pc:docMk/>
            <pc:sldMk cId="3275879845" sldId="2142532403"/>
            <ac:spMk id="5" creationId="{26DAAD99-B0A4-4450-8DD7-E1274ABD2AC4}"/>
          </ac:spMkLst>
        </pc:spChg>
        <pc:spChg chg="mod">
          <ac:chgData name="Daniel Stocker (HE/THEY)" userId="8873ffaa-5dbe-48d6-a3d1-d1854d40e6c3" providerId="ADAL" clId="{99184FA9-CEF8-441C-AB06-8A7CC16150D6}" dt="2023-12-29T22:00:53.197" v="173" actId="20577"/>
          <ac:spMkLst>
            <pc:docMk/>
            <pc:sldMk cId="3275879845" sldId="2142532403"/>
            <ac:spMk id="8" creationId="{4B5C319F-B8B1-45BD-9E8E-CE6EA54E14C4}"/>
          </ac:spMkLst>
        </pc:spChg>
        <pc:spChg chg="mod">
          <ac:chgData name="Daniel Stocker (HE/THEY)" userId="8873ffaa-5dbe-48d6-a3d1-d1854d40e6c3" providerId="ADAL" clId="{99184FA9-CEF8-441C-AB06-8A7CC16150D6}" dt="2023-12-29T22:00:53.223" v="176" actId="20577"/>
          <ac:spMkLst>
            <pc:docMk/>
            <pc:sldMk cId="3275879845" sldId="2142532403"/>
            <ac:spMk id="9" creationId="{B766487E-9ACD-4696-B909-0BD529DF9077}"/>
          </ac:spMkLst>
        </pc:spChg>
        <pc:spChg chg="mod">
          <ac:chgData name="Daniel Stocker (HE/THEY)" userId="8873ffaa-5dbe-48d6-a3d1-d1854d40e6c3" providerId="ADAL" clId="{99184FA9-CEF8-441C-AB06-8A7CC16150D6}" dt="2023-12-29T22:00:53.252" v="178" actId="20577"/>
          <ac:spMkLst>
            <pc:docMk/>
            <pc:sldMk cId="3275879845" sldId="2142532403"/>
            <ac:spMk id="10" creationId="{16C628AB-B86D-42DC-BED2-78A954B9C5FA}"/>
          </ac:spMkLst>
        </pc:spChg>
        <pc:cxnChg chg="mod">
          <ac:chgData name="Daniel Stocker (HE/THEY)" userId="8873ffaa-5dbe-48d6-a3d1-d1854d40e6c3" providerId="ADAL" clId="{99184FA9-CEF8-441C-AB06-8A7CC16150D6}" dt="2023-12-29T22:00:53.205" v="175"/>
          <ac:cxnSpMkLst>
            <pc:docMk/>
            <pc:sldMk cId="3275879845" sldId="214253240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854181991" sldId="2142532404"/>
        </pc:sldMkLst>
        <pc:spChg chg="mod">
          <ac:chgData name="Daniel Stocker (HE/THEY)" userId="8873ffaa-5dbe-48d6-a3d1-d1854d40e6c3" providerId="ADAL" clId="{99184FA9-CEF8-441C-AB06-8A7CC16150D6}" dt="2023-12-29T22:00:53.707" v="182" actId="20577"/>
          <ac:spMkLst>
            <pc:docMk/>
            <pc:sldMk cId="2854181991" sldId="2142532404"/>
            <ac:spMk id="4" creationId="{FD92F025-1776-4403-B9D2-623921B955C4}"/>
          </ac:spMkLst>
        </pc:spChg>
        <pc:spChg chg="mod">
          <ac:chgData name="Daniel Stocker (HE/THEY)" userId="8873ffaa-5dbe-48d6-a3d1-d1854d40e6c3" providerId="ADAL" clId="{99184FA9-CEF8-441C-AB06-8A7CC16150D6}" dt="2023-12-29T22:00:53.792" v="187" actId="20577"/>
          <ac:spMkLst>
            <pc:docMk/>
            <pc:sldMk cId="2854181991" sldId="2142532404"/>
            <ac:spMk id="5" creationId="{26DAAD99-B0A4-4450-8DD7-E1274ABD2AC4}"/>
          </ac:spMkLst>
        </pc:spChg>
        <pc:spChg chg="mod">
          <ac:chgData name="Daniel Stocker (HE/THEY)" userId="8873ffaa-5dbe-48d6-a3d1-d1854d40e6c3" providerId="ADAL" clId="{99184FA9-CEF8-441C-AB06-8A7CC16150D6}" dt="2023-12-29T22:00:53.721" v="183" actId="20577"/>
          <ac:spMkLst>
            <pc:docMk/>
            <pc:sldMk cId="2854181991" sldId="2142532404"/>
            <ac:spMk id="8" creationId="{4B5C319F-B8B1-45BD-9E8E-CE6EA54E14C4}"/>
          </ac:spMkLst>
        </pc:spChg>
        <pc:spChg chg="mod">
          <ac:chgData name="Daniel Stocker (HE/THEY)" userId="8873ffaa-5dbe-48d6-a3d1-d1854d40e6c3" providerId="ADAL" clId="{99184FA9-CEF8-441C-AB06-8A7CC16150D6}" dt="2023-12-29T22:00:53.777" v="186" actId="20577"/>
          <ac:spMkLst>
            <pc:docMk/>
            <pc:sldMk cId="2854181991" sldId="2142532404"/>
            <ac:spMk id="9" creationId="{B766487E-9ACD-4696-B909-0BD529DF9077}"/>
          </ac:spMkLst>
        </pc:spChg>
        <pc:spChg chg="mod">
          <ac:chgData name="Daniel Stocker (HE/THEY)" userId="8873ffaa-5dbe-48d6-a3d1-d1854d40e6c3" providerId="ADAL" clId="{99184FA9-CEF8-441C-AB06-8A7CC16150D6}" dt="2023-12-29T22:00:53.810" v="188" actId="20577"/>
          <ac:spMkLst>
            <pc:docMk/>
            <pc:sldMk cId="2854181991" sldId="2142532404"/>
            <ac:spMk id="10" creationId="{16C628AB-B86D-42DC-BED2-78A954B9C5FA}"/>
          </ac:spMkLst>
        </pc:spChg>
        <pc:cxnChg chg="mod">
          <ac:chgData name="Daniel Stocker (HE/THEY)" userId="8873ffaa-5dbe-48d6-a3d1-d1854d40e6c3" providerId="ADAL" clId="{99184FA9-CEF8-441C-AB06-8A7CC16150D6}" dt="2023-12-29T22:00:53.756" v="185"/>
          <ac:cxnSpMkLst>
            <pc:docMk/>
            <pc:sldMk cId="2854181991" sldId="214253240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981411325" sldId="2142532405"/>
        </pc:sldMkLst>
        <pc:spChg chg="mod">
          <ac:chgData name="Daniel Stocker (HE/THEY)" userId="8873ffaa-5dbe-48d6-a3d1-d1854d40e6c3" providerId="ADAL" clId="{99184FA9-CEF8-441C-AB06-8A7CC16150D6}" dt="2023-12-29T22:00:54.835" v="192" actId="20577"/>
          <ac:spMkLst>
            <pc:docMk/>
            <pc:sldMk cId="2981411325" sldId="2142532405"/>
            <ac:spMk id="4" creationId="{FD92F025-1776-4403-B9D2-623921B955C4}"/>
          </ac:spMkLst>
        </pc:spChg>
        <pc:spChg chg="mod">
          <ac:chgData name="Daniel Stocker (HE/THEY)" userId="8873ffaa-5dbe-48d6-a3d1-d1854d40e6c3" providerId="ADAL" clId="{99184FA9-CEF8-441C-AB06-8A7CC16150D6}" dt="2023-12-29T22:00:54.958" v="197" actId="20577"/>
          <ac:spMkLst>
            <pc:docMk/>
            <pc:sldMk cId="2981411325" sldId="2142532405"/>
            <ac:spMk id="5" creationId="{26DAAD99-B0A4-4450-8DD7-E1274ABD2AC4}"/>
          </ac:spMkLst>
        </pc:spChg>
        <pc:spChg chg="mod">
          <ac:chgData name="Daniel Stocker (HE/THEY)" userId="8873ffaa-5dbe-48d6-a3d1-d1854d40e6c3" providerId="ADAL" clId="{99184FA9-CEF8-441C-AB06-8A7CC16150D6}" dt="2023-12-29T22:00:54.849" v="193" actId="20577"/>
          <ac:spMkLst>
            <pc:docMk/>
            <pc:sldMk cId="2981411325" sldId="2142532405"/>
            <ac:spMk id="8" creationId="{4B5C319F-B8B1-45BD-9E8E-CE6EA54E14C4}"/>
          </ac:spMkLst>
        </pc:spChg>
        <pc:spChg chg="mod">
          <ac:chgData name="Daniel Stocker (HE/THEY)" userId="8873ffaa-5dbe-48d6-a3d1-d1854d40e6c3" providerId="ADAL" clId="{99184FA9-CEF8-441C-AB06-8A7CC16150D6}" dt="2023-12-29T22:00:54.942" v="196" actId="20577"/>
          <ac:spMkLst>
            <pc:docMk/>
            <pc:sldMk cId="2981411325" sldId="2142532405"/>
            <ac:spMk id="9" creationId="{B766487E-9ACD-4696-B909-0BD529DF9077}"/>
          </ac:spMkLst>
        </pc:spChg>
        <pc:spChg chg="mod">
          <ac:chgData name="Daniel Stocker (HE/THEY)" userId="8873ffaa-5dbe-48d6-a3d1-d1854d40e6c3" providerId="ADAL" clId="{99184FA9-CEF8-441C-AB06-8A7CC16150D6}" dt="2023-12-29T22:00:54.976" v="198" actId="20577"/>
          <ac:spMkLst>
            <pc:docMk/>
            <pc:sldMk cId="2981411325" sldId="2142532405"/>
            <ac:spMk id="10" creationId="{16C628AB-B86D-42DC-BED2-78A954B9C5FA}"/>
          </ac:spMkLst>
        </pc:spChg>
        <pc:cxnChg chg="mod">
          <ac:chgData name="Daniel Stocker (HE/THEY)" userId="8873ffaa-5dbe-48d6-a3d1-d1854d40e6c3" providerId="ADAL" clId="{99184FA9-CEF8-441C-AB06-8A7CC16150D6}" dt="2023-12-29T22:00:54.858" v="195"/>
          <ac:cxnSpMkLst>
            <pc:docMk/>
            <pc:sldMk cId="2981411325" sldId="214253240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885787593" sldId="2142532406"/>
        </pc:sldMkLst>
        <pc:spChg chg="mod">
          <ac:chgData name="Daniel Stocker (HE/THEY)" userId="8873ffaa-5dbe-48d6-a3d1-d1854d40e6c3" providerId="ADAL" clId="{99184FA9-CEF8-441C-AB06-8A7CC16150D6}" dt="2023-12-29T22:00:56.239" v="202" actId="20577"/>
          <ac:spMkLst>
            <pc:docMk/>
            <pc:sldMk cId="2885787593" sldId="2142532406"/>
            <ac:spMk id="7" creationId="{DF68B3D7-6A77-446B-9BE0-5761866275FA}"/>
          </ac:spMkLst>
        </pc:spChg>
        <pc:spChg chg="mod">
          <ac:chgData name="Daniel Stocker (HE/THEY)" userId="8873ffaa-5dbe-48d6-a3d1-d1854d40e6c3" providerId="ADAL" clId="{99184FA9-CEF8-441C-AB06-8A7CC16150D6}" dt="2023-12-29T22:00:56.256" v="203" actId="20577"/>
          <ac:spMkLst>
            <pc:docMk/>
            <pc:sldMk cId="2885787593" sldId="2142532406"/>
            <ac:spMk id="8" creationId="{18E67519-EB92-47EA-95FF-71912384D9F3}"/>
          </ac:spMkLst>
        </pc:spChg>
      </pc:sldChg>
      <pc:sldChg chg="addSp modSp add del mod ord">
        <pc:chgData name="Daniel Stocker (HE/THEY)" userId="8873ffaa-5dbe-48d6-a3d1-d1854d40e6c3" providerId="ADAL" clId="{99184FA9-CEF8-441C-AB06-8A7CC16150D6}" dt="2023-12-29T22:07:26.763" v="1167" actId="47"/>
        <pc:sldMkLst>
          <pc:docMk/>
          <pc:sldMk cId="695448674" sldId="2142532407"/>
        </pc:sldMkLst>
        <pc:spChg chg="mod">
          <ac:chgData name="Daniel Stocker (HE/THEY)" userId="8873ffaa-5dbe-48d6-a3d1-d1854d40e6c3" providerId="ADAL" clId="{99184FA9-CEF8-441C-AB06-8A7CC16150D6}" dt="2023-12-29T22:00:56.935" v="253" actId="20577"/>
          <ac:spMkLst>
            <pc:docMk/>
            <pc:sldMk cId="695448674" sldId="2142532407"/>
            <ac:spMk id="3" creationId="{02A2312C-B6C0-45C8-BA07-32B020802FF8}"/>
          </ac:spMkLst>
        </pc:spChg>
        <pc:spChg chg="mod">
          <ac:chgData name="Daniel Stocker (HE/THEY)" userId="8873ffaa-5dbe-48d6-a3d1-d1854d40e6c3" providerId="ADAL" clId="{99184FA9-CEF8-441C-AB06-8A7CC16150D6}" dt="2023-12-29T22:00:56.950" v="254" actId="20577"/>
          <ac:spMkLst>
            <pc:docMk/>
            <pc:sldMk cId="695448674" sldId="2142532407"/>
            <ac:spMk id="5" creationId="{449B3142-8E14-463C-9568-B853FC4E00D8}"/>
          </ac:spMkLst>
        </pc:spChg>
        <pc:spChg chg="mod">
          <ac:chgData name="Daniel Stocker (HE/THEY)" userId="8873ffaa-5dbe-48d6-a3d1-d1854d40e6c3" providerId="ADAL" clId="{99184FA9-CEF8-441C-AB06-8A7CC16150D6}" dt="2023-12-29T22:00:56.314" v="207" actId="20577"/>
          <ac:spMkLst>
            <pc:docMk/>
            <pc:sldMk cId="695448674" sldId="2142532407"/>
            <ac:spMk id="8" creationId="{3E3E86A1-51F0-4ACE-9110-65C339009DC5}"/>
          </ac:spMkLst>
        </pc:spChg>
        <pc:spChg chg="mod">
          <ac:chgData name="Daniel Stocker (HE/THEY)" userId="8873ffaa-5dbe-48d6-a3d1-d1854d40e6c3" providerId="ADAL" clId="{99184FA9-CEF8-441C-AB06-8A7CC16150D6}" dt="2023-12-29T22:00:56.346" v="208" actId="20577"/>
          <ac:spMkLst>
            <pc:docMk/>
            <pc:sldMk cId="695448674" sldId="2142532407"/>
            <ac:spMk id="9" creationId="{03055892-809B-4369-8DC3-837607F92822}"/>
          </ac:spMkLst>
        </pc:spChg>
        <pc:spChg chg="mod">
          <ac:chgData name="Daniel Stocker (HE/THEY)" userId="8873ffaa-5dbe-48d6-a3d1-d1854d40e6c3" providerId="ADAL" clId="{99184FA9-CEF8-441C-AB06-8A7CC16150D6}" dt="2023-12-29T22:00:56.999" v="260" actId="20577"/>
          <ac:spMkLst>
            <pc:docMk/>
            <pc:sldMk cId="695448674" sldId="2142532407"/>
            <ac:spMk id="12" creationId="{BF878C93-8775-4329-AC41-FB6E5F1F9E5D}"/>
          </ac:spMkLst>
        </pc:spChg>
        <pc:spChg chg="mod">
          <ac:chgData name="Daniel Stocker (HE/THEY)" userId="8873ffaa-5dbe-48d6-a3d1-d1854d40e6c3" providerId="ADAL" clId="{99184FA9-CEF8-441C-AB06-8A7CC16150D6}" dt="2023-12-29T22:00:57.013" v="261" actId="20577"/>
          <ac:spMkLst>
            <pc:docMk/>
            <pc:sldMk cId="695448674" sldId="2142532407"/>
            <ac:spMk id="13" creationId="{DEACA864-3795-4B65-93F0-66CF1A79BB5F}"/>
          </ac:spMkLst>
        </pc:spChg>
        <pc:spChg chg="mod">
          <ac:chgData name="Daniel Stocker (HE/THEY)" userId="8873ffaa-5dbe-48d6-a3d1-d1854d40e6c3" providerId="ADAL" clId="{99184FA9-CEF8-441C-AB06-8A7CC16150D6}" dt="2023-12-29T22:00:56.421" v="211" actId="20577"/>
          <ac:spMkLst>
            <pc:docMk/>
            <pc:sldMk cId="695448674" sldId="2142532407"/>
            <ac:spMk id="16" creationId="{8FAEC4C6-4999-49FA-9A20-D5286ACF228D}"/>
          </ac:spMkLst>
        </pc:spChg>
        <pc:spChg chg="mod">
          <ac:chgData name="Daniel Stocker (HE/THEY)" userId="8873ffaa-5dbe-48d6-a3d1-d1854d40e6c3" providerId="ADAL" clId="{99184FA9-CEF8-441C-AB06-8A7CC16150D6}" dt="2023-12-29T22:00:56.527" v="212" actId="20577"/>
          <ac:spMkLst>
            <pc:docMk/>
            <pc:sldMk cId="695448674" sldId="2142532407"/>
            <ac:spMk id="18" creationId="{534C3077-CDBF-4AF7-9BDC-213801286609}"/>
          </ac:spMkLst>
        </pc:spChg>
        <pc:spChg chg="mod">
          <ac:chgData name="Daniel Stocker (HE/THEY)" userId="8873ffaa-5dbe-48d6-a3d1-d1854d40e6c3" providerId="ADAL" clId="{99184FA9-CEF8-441C-AB06-8A7CC16150D6}" dt="2023-12-29T22:00:56.581" v="218" actId="20577"/>
          <ac:spMkLst>
            <pc:docMk/>
            <pc:sldMk cId="695448674" sldId="2142532407"/>
            <ac:spMk id="22" creationId="{26EC3D75-A7AA-419E-954A-541DBD940CE3}"/>
          </ac:spMkLst>
        </pc:spChg>
        <pc:spChg chg="mod">
          <ac:chgData name="Daniel Stocker (HE/THEY)" userId="8873ffaa-5dbe-48d6-a3d1-d1854d40e6c3" providerId="ADAL" clId="{99184FA9-CEF8-441C-AB06-8A7CC16150D6}" dt="2023-12-29T22:00:56.595" v="219" actId="20577"/>
          <ac:spMkLst>
            <pc:docMk/>
            <pc:sldMk cId="695448674" sldId="2142532407"/>
            <ac:spMk id="25" creationId="{92D996AE-5E09-476E-81FB-22FA58980C80}"/>
          </ac:spMkLst>
        </pc:spChg>
        <pc:spChg chg="mod">
          <ac:chgData name="Daniel Stocker (HE/THEY)" userId="8873ffaa-5dbe-48d6-a3d1-d1854d40e6c3" providerId="ADAL" clId="{99184FA9-CEF8-441C-AB06-8A7CC16150D6}" dt="2023-12-29T22:00:56.639" v="225" actId="20577"/>
          <ac:spMkLst>
            <pc:docMk/>
            <pc:sldMk cId="695448674" sldId="2142532407"/>
            <ac:spMk id="41" creationId="{5F718C7C-8E6C-4F1F-880F-BE556A2A4FA1}"/>
          </ac:spMkLst>
        </pc:spChg>
        <pc:spChg chg="mod">
          <ac:chgData name="Daniel Stocker (HE/THEY)" userId="8873ffaa-5dbe-48d6-a3d1-d1854d40e6c3" providerId="ADAL" clId="{99184FA9-CEF8-441C-AB06-8A7CC16150D6}" dt="2023-12-29T22:00:56.651" v="226" actId="20577"/>
          <ac:spMkLst>
            <pc:docMk/>
            <pc:sldMk cId="695448674" sldId="2142532407"/>
            <ac:spMk id="43" creationId="{9A0E3318-F6C4-42EA-8925-F6A87532565D}"/>
          </ac:spMkLst>
        </pc:spChg>
        <pc:spChg chg="mod">
          <ac:chgData name="Daniel Stocker (HE/THEY)" userId="8873ffaa-5dbe-48d6-a3d1-d1854d40e6c3" providerId="ADAL" clId="{99184FA9-CEF8-441C-AB06-8A7CC16150D6}" dt="2023-12-29T22:00:56.701" v="232" actId="20577"/>
          <ac:spMkLst>
            <pc:docMk/>
            <pc:sldMk cId="695448674" sldId="2142532407"/>
            <ac:spMk id="47" creationId="{97A63E6B-1073-45D8-81B7-6FB833A473A3}"/>
          </ac:spMkLst>
        </pc:spChg>
        <pc:spChg chg="mod">
          <ac:chgData name="Daniel Stocker (HE/THEY)" userId="8873ffaa-5dbe-48d6-a3d1-d1854d40e6c3" providerId="ADAL" clId="{99184FA9-CEF8-441C-AB06-8A7CC16150D6}" dt="2023-12-29T22:00:56.713" v="233" actId="20577"/>
          <ac:spMkLst>
            <pc:docMk/>
            <pc:sldMk cId="695448674" sldId="2142532407"/>
            <ac:spMk id="49" creationId="{D8B9A33B-ADD7-4791-8FF2-6D7E50EF2C36}"/>
          </ac:spMkLst>
        </pc:spChg>
        <pc:spChg chg="mod">
          <ac:chgData name="Daniel Stocker (HE/THEY)" userId="8873ffaa-5dbe-48d6-a3d1-d1854d40e6c3" providerId="ADAL" clId="{99184FA9-CEF8-441C-AB06-8A7CC16150D6}" dt="2023-12-29T22:00:56.820" v="239" actId="20577"/>
          <ac:spMkLst>
            <pc:docMk/>
            <pc:sldMk cId="695448674" sldId="2142532407"/>
            <ac:spMk id="53" creationId="{DE4F2781-57BF-400E-9776-D0CB596ECA76}"/>
          </ac:spMkLst>
        </pc:spChg>
        <pc:spChg chg="mod">
          <ac:chgData name="Daniel Stocker (HE/THEY)" userId="8873ffaa-5dbe-48d6-a3d1-d1854d40e6c3" providerId="ADAL" clId="{99184FA9-CEF8-441C-AB06-8A7CC16150D6}" dt="2023-12-29T22:00:56.834" v="240" actId="20577"/>
          <ac:spMkLst>
            <pc:docMk/>
            <pc:sldMk cId="695448674" sldId="2142532407"/>
            <ac:spMk id="55" creationId="{89E44410-8F83-483F-AF65-068A8FA9E76C}"/>
          </ac:spMkLst>
        </pc:spChg>
        <pc:spChg chg="mod">
          <ac:chgData name="Daniel Stocker (HE/THEY)" userId="8873ffaa-5dbe-48d6-a3d1-d1854d40e6c3" providerId="ADAL" clId="{99184FA9-CEF8-441C-AB06-8A7CC16150D6}" dt="2023-12-29T22:00:56.876" v="246" actId="20577"/>
          <ac:spMkLst>
            <pc:docMk/>
            <pc:sldMk cId="695448674" sldId="2142532407"/>
            <ac:spMk id="59" creationId="{91C29F1C-4489-4EBD-A4B7-A32D7A563807}"/>
          </ac:spMkLst>
        </pc:spChg>
        <pc:spChg chg="mod">
          <ac:chgData name="Daniel Stocker (HE/THEY)" userId="8873ffaa-5dbe-48d6-a3d1-d1854d40e6c3" providerId="ADAL" clId="{99184FA9-CEF8-441C-AB06-8A7CC16150D6}" dt="2023-12-29T22:00:56.893" v="247" actId="20577"/>
          <ac:spMkLst>
            <pc:docMk/>
            <pc:sldMk cId="695448674" sldId="2142532407"/>
            <ac:spMk id="61" creationId="{89C2434E-16C4-48B5-AA76-0F387E7C12B5}"/>
          </ac:spMkLst>
        </pc:spChg>
        <pc:picChg chg="add mod">
          <ac:chgData name="Daniel Stocker (HE/THEY)" userId="8873ffaa-5dbe-48d6-a3d1-d1854d40e6c3" providerId="ADAL" clId="{99184FA9-CEF8-441C-AB06-8A7CC16150D6}" dt="2023-12-29T22:00:56.566" v="217"/>
          <ac:picMkLst>
            <pc:docMk/>
            <pc:sldMk cId="695448674" sldId="2142532407"/>
            <ac:picMk id="6" creationId="{A1FC5CA2-4CB8-122E-7D7A-879FD012AD32}"/>
          </ac:picMkLst>
        </pc:picChg>
        <pc:picChg chg="add mod">
          <ac:chgData name="Daniel Stocker (HE/THEY)" userId="8873ffaa-5dbe-48d6-a3d1-d1854d40e6c3" providerId="ADAL" clId="{99184FA9-CEF8-441C-AB06-8A7CC16150D6}" dt="2023-12-29T22:00:56.624" v="224"/>
          <ac:picMkLst>
            <pc:docMk/>
            <pc:sldMk cId="695448674" sldId="2142532407"/>
            <ac:picMk id="24" creationId="{080D539F-1B07-C9D3-2F97-ED1B18871490}"/>
          </ac:picMkLst>
        </pc:picChg>
        <pc:picChg chg="add mod">
          <ac:chgData name="Daniel Stocker (HE/THEY)" userId="8873ffaa-5dbe-48d6-a3d1-d1854d40e6c3" providerId="ADAL" clId="{99184FA9-CEF8-441C-AB06-8A7CC16150D6}" dt="2023-12-29T22:00:56.684" v="231"/>
          <ac:picMkLst>
            <pc:docMk/>
            <pc:sldMk cId="695448674" sldId="2142532407"/>
            <ac:picMk id="29" creationId="{59E2E990-FC89-F48A-6051-A0AA3E424388}"/>
          </ac:picMkLst>
        </pc:picChg>
        <pc:picChg chg="add mod">
          <ac:chgData name="Daniel Stocker (HE/THEY)" userId="8873ffaa-5dbe-48d6-a3d1-d1854d40e6c3" providerId="ADAL" clId="{99184FA9-CEF8-441C-AB06-8A7CC16150D6}" dt="2023-12-29T22:00:56.743" v="238"/>
          <ac:picMkLst>
            <pc:docMk/>
            <pc:sldMk cId="695448674" sldId="2142532407"/>
            <ac:picMk id="31" creationId="{1B5103EC-F247-8C47-D248-6A9A15D316F5}"/>
          </ac:picMkLst>
        </pc:picChg>
        <pc:picChg chg="add mod">
          <ac:chgData name="Daniel Stocker (HE/THEY)" userId="8873ffaa-5dbe-48d6-a3d1-d1854d40e6c3" providerId="ADAL" clId="{99184FA9-CEF8-441C-AB06-8A7CC16150D6}" dt="2023-12-29T22:00:56.861" v="245"/>
          <ac:picMkLst>
            <pc:docMk/>
            <pc:sldMk cId="695448674" sldId="2142532407"/>
            <ac:picMk id="32" creationId="{712549C9-48A5-8A80-31A7-6283EE8F7A23}"/>
          </ac:picMkLst>
        </pc:picChg>
        <pc:picChg chg="add mod">
          <ac:chgData name="Daniel Stocker (HE/THEY)" userId="8873ffaa-5dbe-48d6-a3d1-d1854d40e6c3" providerId="ADAL" clId="{99184FA9-CEF8-441C-AB06-8A7CC16150D6}" dt="2023-12-29T22:00:56.921" v="252"/>
          <ac:picMkLst>
            <pc:docMk/>
            <pc:sldMk cId="695448674" sldId="2142532407"/>
            <ac:picMk id="34" creationId="{1CE78E83-4A4F-ED2B-E3BC-CC17934A6D83}"/>
          </ac:picMkLst>
        </pc:picChg>
        <pc:picChg chg="add mod">
          <ac:chgData name="Daniel Stocker (HE/THEY)" userId="8873ffaa-5dbe-48d6-a3d1-d1854d40e6c3" providerId="ADAL" clId="{99184FA9-CEF8-441C-AB06-8A7CC16150D6}" dt="2023-12-29T22:00:56.982" v="259"/>
          <ac:picMkLst>
            <pc:docMk/>
            <pc:sldMk cId="695448674" sldId="2142532407"/>
            <ac:picMk id="35" creationId="{7B54FE26-663A-70FB-4B5D-7423F6A68763}"/>
          </ac:picMkLst>
        </pc:picChg>
        <pc:picChg chg="add mod">
          <ac:chgData name="Daniel Stocker (HE/THEY)" userId="8873ffaa-5dbe-48d6-a3d1-d1854d40e6c3" providerId="ADAL" clId="{99184FA9-CEF8-441C-AB06-8A7CC16150D6}" dt="2023-12-29T22:00:57.040" v="266"/>
          <ac:picMkLst>
            <pc:docMk/>
            <pc:sldMk cId="695448674" sldId="2142532407"/>
            <ac:picMk id="36" creationId="{D7A5A966-7872-B232-BD98-30C1AACE6812}"/>
          </ac:picMkLst>
        </pc:picChg>
        <pc:cxnChg chg="mod">
          <ac:chgData name="Daniel Stocker (HE/THEY)" userId="8873ffaa-5dbe-48d6-a3d1-d1854d40e6c3" providerId="ADAL" clId="{99184FA9-CEF8-441C-AB06-8A7CC16150D6}" dt="2023-12-29T22:00:56.371" v="210"/>
          <ac:cxnSpMkLst>
            <pc:docMk/>
            <pc:sldMk cId="695448674" sldId="2142532407"/>
            <ac:cxnSpMk id="23" creationId="{AB43E8F0-8C3C-4F1E-919E-E1ECE342E8DE}"/>
          </ac:cxnSpMkLst>
        </pc:cxnChg>
      </pc:sldChg>
      <pc:sldChg chg="addSp delSp modSp add del mod ord">
        <pc:chgData name="Daniel Stocker (HE/THEY)" userId="8873ffaa-5dbe-48d6-a3d1-d1854d40e6c3" providerId="ADAL" clId="{99184FA9-CEF8-441C-AB06-8A7CC16150D6}" dt="2023-12-29T22:07:26.763" v="1167" actId="47"/>
        <pc:sldMkLst>
          <pc:docMk/>
          <pc:sldMk cId="3206957658" sldId="2142532408"/>
        </pc:sldMkLst>
        <pc:spChg chg="del">
          <ac:chgData name="Daniel Stocker (HE/THEY)" userId="8873ffaa-5dbe-48d6-a3d1-d1854d40e6c3" providerId="ADAL" clId="{99184FA9-CEF8-441C-AB06-8A7CC16150D6}" dt="2023-12-29T22:00:57.958" v="309"/>
          <ac:spMkLst>
            <pc:docMk/>
            <pc:sldMk cId="3206957658" sldId="2142532408"/>
            <ac:spMk id="3" creationId="{02A2312C-B6C0-45C8-BA07-32B020802FF8}"/>
          </ac:spMkLst>
        </pc:spChg>
        <pc:spChg chg="del">
          <ac:chgData name="Daniel Stocker (HE/THEY)" userId="8873ffaa-5dbe-48d6-a3d1-d1854d40e6c3" providerId="ADAL" clId="{99184FA9-CEF8-441C-AB06-8A7CC16150D6}" dt="2023-12-29T22:00:57.705" v="307"/>
          <ac:spMkLst>
            <pc:docMk/>
            <pc:sldMk cId="3206957658" sldId="2142532408"/>
            <ac:spMk id="5" creationId="{449B3142-8E14-463C-9568-B853FC4E00D8}"/>
          </ac:spMkLst>
        </pc:spChg>
        <pc:spChg chg="mod">
          <ac:chgData name="Daniel Stocker (HE/THEY)" userId="8873ffaa-5dbe-48d6-a3d1-d1854d40e6c3" providerId="ADAL" clId="{99184FA9-CEF8-441C-AB06-8A7CC16150D6}" dt="2023-12-29T22:00:57.169" v="270" actId="20577"/>
          <ac:spMkLst>
            <pc:docMk/>
            <pc:sldMk cId="3206957658" sldId="2142532408"/>
            <ac:spMk id="8" creationId="{3E3E86A1-51F0-4ACE-9110-65C339009DC5}"/>
          </ac:spMkLst>
        </pc:spChg>
        <pc:spChg chg="mod">
          <ac:chgData name="Daniel Stocker (HE/THEY)" userId="8873ffaa-5dbe-48d6-a3d1-d1854d40e6c3" providerId="ADAL" clId="{99184FA9-CEF8-441C-AB06-8A7CC16150D6}" dt="2023-12-29T22:00:57.194" v="271" actId="20577"/>
          <ac:spMkLst>
            <pc:docMk/>
            <pc:sldMk cId="3206957658" sldId="2142532408"/>
            <ac:spMk id="9" creationId="{03055892-809B-4369-8DC3-837607F92822}"/>
          </ac:spMkLst>
        </pc:spChg>
        <pc:spChg chg="del">
          <ac:chgData name="Daniel Stocker (HE/THEY)" userId="8873ffaa-5dbe-48d6-a3d1-d1854d40e6c3" providerId="ADAL" clId="{99184FA9-CEF8-441C-AB06-8A7CC16150D6}" dt="2023-12-29T22:00:57.672" v="303"/>
          <ac:spMkLst>
            <pc:docMk/>
            <pc:sldMk cId="3206957658" sldId="2142532408"/>
            <ac:spMk id="12" creationId="{BF878C93-8775-4329-AC41-FB6E5F1F9E5D}"/>
          </ac:spMkLst>
        </pc:spChg>
        <pc:spChg chg="del">
          <ac:chgData name="Daniel Stocker (HE/THEY)" userId="8873ffaa-5dbe-48d6-a3d1-d1854d40e6c3" providerId="ADAL" clId="{99184FA9-CEF8-441C-AB06-8A7CC16150D6}" dt="2023-12-29T22:00:57.657" v="301"/>
          <ac:spMkLst>
            <pc:docMk/>
            <pc:sldMk cId="3206957658" sldId="2142532408"/>
            <ac:spMk id="13" creationId="{DEACA864-3795-4B65-93F0-66CF1A79BB5F}"/>
          </ac:spMkLst>
        </pc:spChg>
        <pc:spChg chg="mod">
          <ac:chgData name="Daniel Stocker (HE/THEY)" userId="8873ffaa-5dbe-48d6-a3d1-d1854d40e6c3" providerId="ADAL" clId="{99184FA9-CEF8-441C-AB06-8A7CC16150D6}" dt="2023-12-29T22:00:57.220" v="274" actId="20577"/>
          <ac:spMkLst>
            <pc:docMk/>
            <pc:sldMk cId="3206957658" sldId="2142532408"/>
            <ac:spMk id="16" creationId="{8FAEC4C6-4999-49FA-9A20-D5286ACF228D}"/>
          </ac:spMkLst>
        </pc:spChg>
        <pc:spChg chg="mod">
          <ac:chgData name="Daniel Stocker (HE/THEY)" userId="8873ffaa-5dbe-48d6-a3d1-d1854d40e6c3" providerId="ADAL" clId="{99184FA9-CEF8-441C-AB06-8A7CC16150D6}" dt="2023-12-29T22:00:57.234" v="275" actId="20577"/>
          <ac:spMkLst>
            <pc:docMk/>
            <pc:sldMk cId="3206957658" sldId="2142532408"/>
            <ac:spMk id="18" creationId="{534C3077-CDBF-4AF7-9BDC-213801286609}"/>
          </ac:spMkLst>
        </pc:spChg>
        <pc:spChg chg="mod">
          <ac:chgData name="Daniel Stocker (HE/THEY)" userId="8873ffaa-5dbe-48d6-a3d1-d1854d40e6c3" providerId="ADAL" clId="{99184FA9-CEF8-441C-AB06-8A7CC16150D6}" dt="2023-12-29T22:00:57.275" v="281" actId="20577"/>
          <ac:spMkLst>
            <pc:docMk/>
            <pc:sldMk cId="3206957658" sldId="2142532408"/>
            <ac:spMk id="22" creationId="{26EC3D75-A7AA-419E-954A-541DBD940CE3}"/>
          </ac:spMkLst>
        </pc:spChg>
        <pc:spChg chg="mod">
          <ac:chgData name="Daniel Stocker (HE/THEY)" userId="8873ffaa-5dbe-48d6-a3d1-d1854d40e6c3" providerId="ADAL" clId="{99184FA9-CEF8-441C-AB06-8A7CC16150D6}" dt="2023-12-29T22:00:57.285" v="282" actId="20577"/>
          <ac:spMkLst>
            <pc:docMk/>
            <pc:sldMk cId="3206957658" sldId="2142532408"/>
            <ac:spMk id="25" creationId="{92D996AE-5E09-476E-81FB-22FA58980C80}"/>
          </ac:spMkLst>
        </pc:spChg>
        <pc:spChg chg="del">
          <ac:chgData name="Daniel Stocker (HE/THEY)" userId="8873ffaa-5dbe-48d6-a3d1-d1854d40e6c3" providerId="ADAL" clId="{99184FA9-CEF8-441C-AB06-8A7CC16150D6}" dt="2023-12-29T22:00:58.107" v="333"/>
          <ac:spMkLst>
            <pc:docMk/>
            <pc:sldMk cId="3206957658" sldId="2142532408"/>
            <ac:spMk id="41" creationId="{5F718C7C-8E6C-4F1F-880F-BE556A2A4FA1}"/>
          </ac:spMkLst>
        </pc:spChg>
        <pc:spChg chg="del">
          <ac:chgData name="Daniel Stocker (HE/THEY)" userId="8873ffaa-5dbe-48d6-a3d1-d1854d40e6c3" providerId="ADAL" clId="{99184FA9-CEF8-441C-AB06-8A7CC16150D6}" dt="2023-12-29T22:00:58.095" v="331"/>
          <ac:spMkLst>
            <pc:docMk/>
            <pc:sldMk cId="3206957658" sldId="2142532408"/>
            <ac:spMk id="43" creationId="{9A0E3318-F6C4-42EA-8925-F6A87532565D}"/>
          </ac:spMkLst>
        </pc:spChg>
        <pc:spChg chg="del">
          <ac:chgData name="Daniel Stocker (HE/THEY)" userId="8873ffaa-5dbe-48d6-a3d1-d1854d40e6c3" providerId="ADAL" clId="{99184FA9-CEF8-441C-AB06-8A7CC16150D6}" dt="2023-12-29T22:00:58.074" v="327"/>
          <ac:spMkLst>
            <pc:docMk/>
            <pc:sldMk cId="3206957658" sldId="2142532408"/>
            <ac:spMk id="47" creationId="{97A63E6B-1073-45D8-81B7-6FB833A473A3}"/>
          </ac:spMkLst>
        </pc:spChg>
        <pc:spChg chg="del">
          <ac:chgData name="Daniel Stocker (HE/THEY)" userId="8873ffaa-5dbe-48d6-a3d1-d1854d40e6c3" providerId="ADAL" clId="{99184FA9-CEF8-441C-AB06-8A7CC16150D6}" dt="2023-12-29T22:00:58.059" v="325"/>
          <ac:spMkLst>
            <pc:docMk/>
            <pc:sldMk cId="3206957658" sldId="2142532408"/>
            <ac:spMk id="49" creationId="{D8B9A33B-ADD7-4791-8FF2-6D7E50EF2C36}"/>
          </ac:spMkLst>
        </pc:spChg>
        <pc:spChg chg="del">
          <ac:chgData name="Daniel Stocker (HE/THEY)" userId="8873ffaa-5dbe-48d6-a3d1-d1854d40e6c3" providerId="ADAL" clId="{99184FA9-CEF8-441C-AB06-8A7CC16150D6}" dt="2023-12-29T22:00:58.034" v="321"/>
          <ac:spMkLst>
            <pc:docMk/>
            <pc:sldMk cId="3206957658" sldId="2142532408"/>
            <ac:spMk id="53" creationId="{DE4F2781-57BF-400E-9776-D0CB596ECA76}"/>
          </ac:spMkLst>
        </pc:spChg>
        <pc:spChg chg="del">
          <ac:chgData name="Daniel Stocker (HE/THEY)" userId="8873ffaa-5dbe-48d6-a3d1-d1854d40e6c3" providerId="ADAL" clId="{99184FA9-CEF8-441C-AB06-8A7CC16150D6}" dt="2023-12-29T22:00:58.020" v="319"/>
          <ac:spMkLst>
            <pc:docMk/>
            <pc:sldMk cId="3206957658" sldId="2142532408"/>
            <ac:spMk id="55" creationId="{89E44410-8F83-483F-AF65-068A8FA9E76C}"/>
          </ac:spMkLst>
        </pc:spChg>
        <pc:spChg chg="del">
          <ac:chgData name="Daniel Stocker (HE/THEY)" userId="8873ffaa-5dbe-48d6-a3d1-d1854d40e6c3" providerId="ADAL" clId="{99184FA9-CEF8-441C-AB06-8A7CC16150D6}" dt="2023-12-29T22:00:58.001" v="315"/>
          <ac:spMkLst>
            <pc:docMk/>
            <pc:sldMk cId="3206957658" sldId="2142532408"/>
            <ac:spMk id="59" creationId="{91C29F1C-4489-4EBD-A4B7-A32D7A563807}"/>
          </ac:spMkLst>
        </pc:spChg>
        <pc:spChg chg="del">
          <ac:chgData name="Daniel Stocker (HE/THEY)" userId="8873ffaa-5dbe-48d6-a3d1-d1854d40e6c3" providerId="ADAL" clId="{99184FA9-CEF8-441C-AB06-8A7CC16150D6}" dt="2023-12-29T22:00:57.990" v="313"/>
          <ac:spMkLst>
            <pc:docMk/>
            <pc:sldMk cId="3206957658" sldId="2142532408"/>
            <ac:spMk id="61" creationId="{89C2434E-16C4-48B5-AA76-0F387E7C12B5}"/>
          </ac:spMkLst>
        </pc:spChg>
        <pc:picChg chg="add del mod">
          <ac:chgData name="Daniel Stocker (HE/THEY)" userId="8873ffaa-5dbe-48d6-a3d1-d1854d40e6c3" providerId="ADAL" clId="{99184FA9-CEF8-441C-AB06-8A7CC16150D6}" dt="2023-12-29T22:00:57.591" v="291"/>
          <ac:picMkLst>
            <pc:docMk/>
            <pc:sldMk cId="3206957658" sldId="2142532408"/>
            <ac:picMk id="6" creationId="{36551CD7-CEC6-8E2A-D875-CB8BD75CF01B}"/>
          </ac:picMkLst>
        </pc:picChg>
        <pc:picChg chg="del">
          <ac:chgData name="Daniel Stocker (HE/THEY)" userId="8873ffaa-5dbe-48d6-a3d1-d1854d40e6c3" providerId="ADAL" clId="{99184FA9-CEF8-441C-AB06-8A7CC16150D6}" dt="2023-12-29T22:00:57.688" v="305"/>
          <ac:picMkLst>
            <pc:docMk/>
            <pc:sldMk cId="3206957658" sldId="2142532408"/>
            <ac:picMk id="11" creationId="{1EBA8035-212B-480B-8B1E-860C89CA3DAA}"/>
          </ac:picMkLst>
        </pc:picChg>
        <pc:picChg chg="del">
          <ac:chgData name="Daniel Stocker (HE/THEY)" userId="8873ffaa-5dbe-48d6-a3d1-d1854d40e6c3" providerId="ADAL" clId="{99184FA9-CEF8-441C-AB06-8A7CC16150D6}" dt="2023-12-29T22:00:57.642" v="299"/>
          <ac:picMkLst>
            <pc:docMk/>
            <pc:sldMk cId="3206957658" sldId="2142532408"/>
            <ac:picMk id="14" creationId="{296B9A7F-40EE-4F45-9BD3-33136A53C4E0}"/>
          </ac:picMkLst>
        </pc:picChg>
        <pc:picChg chg="del">
          <ac:chgData name="Daniel Stocker (HE/THEY)" userId="8873ffaa-5dbe-48d6-a3d1-d1854d40e6c3" providerId="ADAL" clId="{99184FA9-CEF8-441C-AB06-8A7CC16150D6}" dt="2023-12-29T22:00:57.629" v="297"/>
          <ac:picMkLst>
            <pc:docMk/>
            <pc:sldMk cId="3206957658" sldId="2142532408"/>
            <ac:picMk id="21" creationId="{58794FA3-F49D-421A-A084-08CB394733A8}"/>
          </ac:picMkLst>
        </pc:picChg>
        <pc:picChg chg="add del mod">
          <ac:chgData name="Daniel Stocker (HE/THEY)" userId="8873ffaa-5dbe-48d6-a3d1-d1854d40e6c3" providerId="ADAL" clId="{99184FA9-CEF8-441C-AB06-8A7CC16150D6}" dt="2023-12-29T22:00:57.567" v="289"/>
          <ac:picMkLst>
            <pc:docMk/>
            <pc:sldMk cId="3206957658" sldId="2142532408"/>
            <ac:picMk id="24" creationId="{262ADEE6-F564-B5F6-BF31-32A08A90DC79}"/>
          </ac:picMkLst>
        </pc:picChg>
        <pc:picChg chg="del">
          <ac:chgData name="Daniel Stocker (HE/THEY)" userId="8873ffaa-5dbe-48d6-a3d1-d1854d40e6c3" providerId="ADAL" clId="{99184FA9-CEF8-441C-AB06-8A7CC16150D6}" dt="2023-12-29T22:00:57.607" v="293"/>
          <ac:picMkLst>
            <pc:docMk/>
            <pc:sldMk cId="3206957658" sldId="2142532408"/>
            <ac:picMk id="27" creationId="{5B432997-6AE9-4175-8840-776C13766D2A}"/>
          </ac:picMkLst>
        </pc:picChg>
        <pc:picChg chg="del">
          <ac:chgData name="Daniel Stocker (HE/THEY)" userId="8873ffaa-5dbe-48d6-a3d1-d1854d40e6c3" providerId="ADAL" clId="{99184FA9-CEF8-441C-AB06-8A7CC16150D6}" dt="2023-12-29T22:00:57.616" v="295"/>
          <ac:picMkLst>
            <pc:docMk/>
            <pc:sldMk cId="3206957658" sldId="2142532408"/>
            <ac:picMk id="30" creationId="{319DFA20-D6C6-47D3-BF84-47473FE5F36E}"/>
          </ac:picMkLst>
        </pc:picChg>
        <pc:picChg chg="del">
          <ac:chgData name="Daniel Stocker (HE/THEY)" userId="8873ffaa-5dbe-48d6-a3d1-d1854d40e6c3" providerId="ADAL" clId="{99184FA9-CEF8-441C-AB06-8A7CC16150D6}" dt="2023-12-29T22:00:58.084" v="329"/>
          <ac:picMkLst>
            <pc:docMk/>
            <pc:sldMk cId="3206957658" sldId="2142532408"/>
            <ac:picMk id="45" creationId="{B53BF202-0EE5-4181-AD0E-37FC0C513667}"/>
          </ac:picMkLst>
        </pc:picChg>
        <pc:picChg chg="del">
          <ac:chgData name="Daniel Stocker (HE/THEY)" userId="8873ffaa-5dbe-48d6-a3d1-d1854d40e6c3" providerId="ADAL" clId="{99184FA9-CEF8-441C-AB06-8A7CC16150D6}" dt="2023-12-29T22:00:58.048" v="323"/>
          <ac:picMkLst>
            <pc:docMk/>
            <pc:sldMk cId="3206957658" sldId="2142532408"/>
            <ac:picMk id="51" creationId="{879EF4F3-5DB6-49E5-99DA-24390DB4FF13}"/>
          </ac:picMkLst>
        </pc:picChg>
        <pc:picChg chg="del">
          <ac:chgData name="Daniel Stocker (HE/THEY)" userId="8873ffaa-5dbe-48d6-a3d1-d1854d40e6c3" providerId="ADAL" clId="{99184FA9-CEF8-441C-AB06-8A7CC16150D6}" dt="2023-12-29T22:00:58.010" v="317"/>
          <ac:picMkLst>
            <pc:docMk/>
            <pc:sldMk cId="3206957658" sldId="2142532408"/>
            <ac:picMk id="57" creationId="{F2CA0EDE-1458-4000-B0D0-FAE6E29232E8}"/>
          </ac:picMkLst>
        </pc:picChg>
        <pc:picChg chg="del">
          <ac:chgData name="Daniel Stocker (HE/THEY)" userId="8873ffaa-5dbe-48d6-a3d1-d1854d40e6c3" providerId="ADAL" clId="{99184FA9-CEF8-441C-AB06-8A7CC16150D6}" dt="2023-12-29T22:00:57.977" v="311"/>
          <ac:picMkLst>
            <pc:docMk/>
            <pc:sldMk cId="3206957658" sldId="2142532408"/>
            <ac:picMk id="63" creationId="{2E6876F7-D800-44D1-BE73-6CB286E07885}"/>
          </ac:picMkLst>
        </pc:picChg>
        <pc:cxnChg chg="mod">
          <ac:chgData name="Daniel Stocker (HE/THEY)" userId="8873ffaa-5dbe-48d6-a3d1-d1854d40e6c3" providerId="ADAL" clId="{99184FA9-CEF8-441C-AB06-8A7CC16150D6}" dt="2023-12-29T22:00:57.202" v="273"/>
          <ac:cxnSpMkLst>
            <pc:docMk/>
            <pc:sldMk cId="3206957658" sldId="2142532408"/>
            <ac:cxnSpMk id="23" creationId="{AB43E8F0-8C3C-4F1E-919E-E1ECE342E8DE}"/>
          </ac:cxnSpMkLst>
        </pc:cxnChg>
      </pc:sldChg>
      <pc:sldChg chg="modSp add del mod ord">
        <pc:chgData name="Daniel Stocker (HE/THEY)" userId="8873ffaa-5dbe-48d6-a3d1-d1854d40e6c3" providerId="ADAL" clId="{99184FA9-CEF8-441C-AB06-8A7CC16150D6}" dt="2023-12-29T22:07:26.763" v="1167" actId="47"/>
        <pc:sldMkLst>
          <pc:docMk/>
          <pc:sldMk cId="2105511421" sldId="2142532409"/>
        </pc:sldMkLst>
        <pc:spChg chg="mod">
          <ac:chgData name="Daniel Stocker (HE/THEY)" userId="8873ffaa-5dbe-48d6-a3d1-d1854d40e6c3" providerId="ADAL" clId="{99184FA9-CEF8-441C-AB06-8A7CC16150D6}" dt="2023-12-29T22:00:58.474" v="337" actId="20577"/>
          <ac:spMkLst>
            <pc:docMk/>
            <pc:sldMk cId="2105511421" sldId="2142532409"/>
            <ac:spMk id="4" creationId="{FD92F025-1776-4403-B9D2-623921B955C4}"/>
          </ac:spMkLst>
        </pc:spChg>
        <pc:spChg chg="mod">
          <ac:chgData name="Daniel Stocker (HE/THEY)" userId="8873ffaa-5dbe-48d6-a3d1-d1854d40e6c3" providerId="ADAL" clId="{99184FA9-CEF8-441C-AB06-8A7CC16150D6}" dt="2023-12-29T22:00:58.635" v="342" actId="20577"/>
          <ac:spMkLst>
            <pc:docMk/>
            <pc:sldMk cId="2105511421" sldId="2142532409"/>
            <ac:spMk id="5" creationId="{26DAAD99-B0A4-4450-8DD7-E1274ABD2AC4}"/>
          </ac:spMkLst>
        </pc:spChg>
        <pc:spChg chg="mod">
          <ac:chgData name="Daniel Stocker (HE/THEY)" userId="8873ffaa-5dbe-48d6-a3d1-d1854d40e6c3" providerId="ADAL" clId="{99184FA9-CEF8-441C-AB06-8A7CC16150D6}" dt="2023-12-29T22:00:58.589" v="338" actId="20577"/>
          <ac:spMkLst>
            <pc:docMk/>
            <pc:sldMk cId="2105511421" sldId="2142532409"/>
            <ac:spMk id="8" creationId="{4B5C319F-B8B1-45BD-9E8E-CE6EA54E14C4}"/>
          </ac:spMkLst>
        </pc:spChg>
        <pc:spChg chg="mod">
          <ac:chgData name="Daniel Stocker (HE/THEY)" userId="8873ffaa-5dbe-48d6-a3d1-d1854d40e6c3" providerId="ADAL" clId="{99184FA9-CEF8-441C-AB06-8A7CC16150D6}" dt="2023-12-29T22:00:58.624" v="341" actId="20577"/>
          <ac:spMkLst>
            <pc:docMk/>
            <pc:sldMk cId="2105511421" sldId="2142532409"/>
            <ac:spMk id="9" creationId="{B766487E-9ACD-4696-B909-0BD529DF9077}"/>
          </ac:spMkLst>
        </pc:spChg>
        <pc:spChg chg="mod">
          <ac:chgData name="Daniel Stocker (HE/THEY)" userId="8873ffaa-5dbe-48d6-a3d1-d1854d40e6c3" providerId="ADAL" clId="{99184FA9-CEF8-441C-AB06-8A7CC16150D6}" dt="2023-12-29T22:00:58.652" v="343" actId="20577"/>
          <ac:spMkLst>
            <pc:docMk/>
            <pc:sldMk cId="2105511421" sldId="2142532409"/>
            <ac:spMk id="10" creationId="{16C628AB-B86D-42DC-BED2-78A954B9C5FA}"/>
          </ac:spMkLst>
        </pc:spChg>
        <pc:cxnChg chg="mod">
          <ac:chgData name="Daniel Stocker (HE/THEY)" userId="8873ffaa-5dbe-48d6-a3d1-d1854d40e6c3" providerId="ADAL" clId="{99184FA9-CEF8-441C-AB06-8A7CC16150D6}" dt="2023-12-29T22:00:58.599" v="340"/>
          <ac:cxnSpMkLst>
            <pc:docMk/>
            <pc:sldMk cId="2105511421" sldId="214253240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894234525" sldId="2142532410"/>
        </pc:sldMkLst>
        <pc:spChg chg="mod">
          <ac:chgData name="Daniel Stocker (HE/THEY)" userId="8873ffaa-5dbe-48d6-a3d1-d1854d40e6c3" providerId="ADAL" clId="{99184FA9-CEF8-441C-AB06-8A7CC16150D6}" dt="2023-12-29T22:00:58.914" v="347" actId="20577"/>
          <ac:spMkLst>
            <pc:docMk/>
            <pc:sldMk cId="1894234525" sldId="2142532410"/>
            <ac:spMk id="4" creationId="{FD92F025-1776-4403-B9D2-623921B955C4}"/>
          </ac:spMkLst>
        </pc:spChg>
        <pc:spChg chg="mod">
          <ac:chgData name="Daniel Stocker (HE/THEY)" userId="8873ffaa-5dbe-48d6-a3d1-d1854d40e6c3" providerId="ADAL" clId="{99184FA9-CEF8-441C-AB06-8A7CC16150D6}" dt="2023-12-29T22:00:58.983" v="352" actId="20577"/>
          <ac:spMkLst>
            <pc:docMk/>
            <pc:sldMk cId="1894234525" sldId="2142532410"/>
            <ac:spMk id="5" creationId="{26DAAD99-B0A4-4450-8DD7-E1274ABD2AC4}"/>
          </ac:spMkLst>
        </pc:spChg>
        <pc:spChg chg="mod">
          <ac:chgData name="Daniel Stocker (HE/THEY)" userId="8873ffaa-5dbe-48d6-a3d1-d1854d40e6c3" providerId="ADAL" clId="{99184FA9-CEF8-441C-AB06-8A7CC16150D6}" dt="2023-12-29T22:00:58.929" v="348" actId="20577"/>
          <ac:spMkLst>
            <pc:docMk/>
            <pc:sldMk cId="1894234525" sldId="2142532410"/>
            <ac:spMk id="8" creationId="{4B5C319F-B8B1-45BD-9E8E-CE6EA54E14C4}"/>
          </ac:spMkLst>
        </pc:spChg>
        <pc:spChg chg="mod">
          <ac:chgData name="Daniel Stocker (HE/THEY)" userId="8873ffaa-5dbe-48d6-a3d1-d1854d40e6c3" providerId="ADAL" clId="{99184FA9-CEF8-441C-AB06-8A7CC16150D6}" dt="2023-12-29T22:00:58.966" v="351" actId="20577"/>
          <ac:spMkLst>
            <pc:docMk/>
            <pc:sldMk cId="1894234525" sldId="2142532410"/>
            <ac:spMk id="9" creationId="{B766487E-9ACD-4696-B909-0BD529DF9077}"/>
          </ac:spMkLst>
        </pc:spChg>
        <pc:spChg chg="mod">
          <ac:chgData name="Daniel Stocker (HE/THEY)" userId="8873ffaa-5dbe-48d6-a3d1-d1854d40e6c3" providerId="ADAL" clId="{99184FA9-CEF8-441C-AB06-8A7CC16150D6}" dt="2023-12-29T22:00:59.002" v="353" actId="20577"/>
          <ac:spMkLst>
            <pc:docMk/>
            <pc:sldMk cId="1894234525" sldId="2142532410"/>
            <ac:spMk id="10" creationId="{16C628AB-B86D-42DC-BED2-78A954B9C5FA}"/>
          </ac:spMkLst>
        </pc:spChg>
        <pc:cxnChg chg="mod">
          <ac:chgData name="Daniel Stocker (HE/THEY)" userId="8873ffaa-5dbe-48d6-a3d1-d1854d40e6c3" providerId="ADAL" clId="{99184FA9-CEF8-441C-AB06-8A7CC16150D6}" dt="2023-12-29T22:00:58.942" v="350"/>
          <ac:cxnSpMkLst>
            <pc:docMk/>
            <pc:sldMk cId="1894234525" sldId="214253241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22142698" sldId="2142532411"/>
        </pc:sldMkLst>
        <pc:spChg chg="mod">
          <ac:chgData name="Daniel Stocker (HE/THEY)" userId="8873ffaa-5dbe-48d6-a3d1-d1854d40e6c3" providerId="ADAL" clId="{99184FA9-CEF8-441C-AB06-8A7CC16150D6}" dt="2023-12-29T22:00:59.347" v="357" actId="20577"/>
          <ac:spMkLst>
            <pc:docMk/>
            <pc:sldMk cId="222142698" sldId="2142532411"/>
            <ac:spMk id="4" creationId="{FD92F025-1776-4403-B9D2-623921B955C4}"/>
          </ac:spMkLst>
        </pc:spChg>
        <pc:spChg chg="mod">
          <ac:chgData name="Daniel Stocker (HE/THEY)" userId="8873ffaa-5dbe-48d6-a3d1-d1854d40e6c3" providerId="ADAL" clId="{99184FA9-CEF8-441C-AB06-8A7CC16150D6}" dt="2023-12-29T22:00:59.568" v="362" actId="20577"/>
          <ac:spMkLst>
            <pc:docMk/>
            <pc:sldMk cId="222142698" sldId="2142532411"/>
            <ac:spMk id="5" creationId="{26DAAD99-B0A4-4450-8DD7-E1274ABD2AC4}"/>
          </ac:spMkLst>
        </pc:spChg>
        <pc:spChg chg="mod">
          <ac:chgData name="Daniel Stocker (HE/THEY)" userId="8873ffaa-5dbe-48d6-a3d1-d1854d40e6c3" providerId="ADAL" clId="{99184FA9-CEF8-441C-AB06-8A7CC16150D6}" dt="2023-12-29T22:00:59.383" v="358" actId="20577"/>
          <ac:spMkLst>
            <pc:docMk/>
            <pc:sldMk cId="222142698" sldId="2142532411"/>
            <ac:spMk id="8" creationId="{4B5C319F-B8B1-45BD-9E8E-CE6EA54E14C4}"/>
          </ac:spMkLst>
        </pc:spChg>
        <pc:spChg chg="mod">
          <ac:chgData name="Daniel Stocker (HE/THEY)" userId="8873ffaa-5dbe-48d6-a3d1-d1854d40e6c3" providerId="ADAL" clId="{99184FA9-CEF8-441C-AB06-8A7CC16150D6}" dt="2023-12-29T22:00:59.446" v="361" actId="20577"/>
          <ac:spMkLst>
            <pc:docMk/>
            <pc:sldMk cId="222142698" sldId="2142532411"/>
            <ac:spMk id="9" creationId="{B766487E-9ACD-4696-B909-0BD529DF9077}"/>
          </ac:spMkLst>
        </pc:spChg>
        <pc:spChg chg="mod">
          <ac:chgData name="Daniel Stocker (HE/THEY)" userId="8873ffaa-5dbe-48d6-a3d1-d1854d40e6c3" providerId="ADAL" clId="{99184FA9-CEF8-441C-AB06-8A7CC16150D6}" dt="2023-12-29T22:00:59.584" v="363" actId="20577"/>
          <ac:spMkLst>
            <pc:docMk/>
            <pc:sldMk cId="222142698" sldId="2142532411"/>
            <ac:spMk id="10" creationId="{16C628AB-B86D-42DC-BED2-78A954B9C5FA}"/>
          </ac:spMkLst>
        </pc:spChg>
        <pc:cxnChg chg="mod">
          <ac:chgData name="Daniel Stocker (HE/THEY)" userId="8873ffaa-5dbe-48d6-a3d1-d1854d40e6c3" providerId="ADAL" clId="{99184FA9-CEF8-441C-AB06-8A7CC16150D6}" dt="2023-12-29T22:00:59.405" v="360"/>
          <ac:cxnSpMkLst>
            <pc:docMk/>
            <pc:sldMk cId="222142698" sldId="214253241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0131583" sldId="2142532412"/>
        </pc:sldMkLst>
        <pc:spChg chg="mod">
          <ac:chgData name="Daniel Stocker (HE/THEY)" userId="8873ffaa-5dbe-48d6-a3d1-d1854d40e6c3" providerId="ADAL" clId="{99184FA9-CEF8-441C-AB06-8A7CC16150D6}" dt="2023-12-29T22:00:59.730" v="367" actId="20577"/>
          <ac:spMkLst>
            <pc:docMk/>
            <pc:sldMk cId="30131583" sldId="2142532412"/>
            <ac:spMk id="4" creationId="{FD92F025-1776-4403-B9D2-623921B955C4}"/>
          </ac:spMkLst>
        </pc:spChg>
        <pc:spChg chg="mod">
          <ac:chgData name="Daniel Stocker (HE/THEY)" userId="8873ffaa-5dbe-48d6-a3d1-d1854d40e6c3" providerId="ADAL" clId="{99184FA9-CEF8-441C-AB06-8A7CC16150D6}" dt="2023-12-29T22:00:59.872" v="372" actId="20577"/>
          <ac:spMkLst>
            <pc:docMk/>
            <pc:sldMk cId="30131583" sldId="2142532412"/>
            <ac:spMk id="5" creationId="{26DAAD99-B0A4-4450-8DD7-E1274ABD2AC4}"/>
          </ac:spMkLst>
        </pc:spChg>
        <pc:spChg chg="mod">
          <ac:chgData name="Daniel Stocker (HE/THEY)" userId="8873ffaa-5dbe-48d6-a3d1-d1854d40e6c3" providerId="ADAL" clId="{99184FA9-CEF8-441C-AB06-8A7CC16150D6}" dt="2023-12-29T22:00:59.746" v="368" actId="20577"/>
          <ac:spMkLst>
            <pc:docMk/>
            <pc:sldMk cId="30131583" sldId="2142532412"/>
            <ac:spMk id="8" creationId="{4B5C319F-B8B1-45BD-9E8E-CE6EA54E14C4}"/>
          </ac:spMkLst>
        </pc:spChg>
        <pc:spChg chg="mod">
          <ac:chgData name="Daniel Stocker (HE/THEY)" userId="8873ffaa-5dbe-48d6-a3d1-d1854d40e6c3" providerId="ADAL" clId="{99184FA9-CEF8-441C-AB06-8A7CC16150D6}" dt="2023-12-29T22:00:59.778" v="371" actId="20577"/>
          <ac:spMkLst>
            <pc:docMk/>
            <pc:sldMk cId="30131583" sldId="2142532412"/>
            <ac:spMk id="9" creationId="{B766487E-9ACD-4696-B909-0BD529DF9077}"/>
          </ac:spMkLst>
        </pc:spChg>
        <pc:spChg chg="mod">
          <ac:chgData name="Daniel Stocker (HE/THEY)" userId="8873ffaa-5dbe-48d6-a3d1-d1854d40e6c3" providerId="ADAL" clId="{99184FA9-CEF8-441C-AB06-8A7CC16150D6}" dt="2023-12-29T22:00:59.884" v="373" actId="20577"/>
          <ac:spMkLst>
            <pc:docMk/>
            <pc:sldMk cId="30131583" sldId="2142532412"/>
            <ac:spMk id="10" creationId="{16C628AB-B86D-42DC-BED2-78A954B9C5FA}"/>
          </ac:spMkLst>
        </pc:spChg>
        <pc:cxnChg chg="mod">
          <ac:chgData name="Daniel Stocker (HE/THEY)" userId="8873ffaa-5dbe-48d6-a3d1-d1854d40e6c3" providerId="ADAL" clId="{99184FA9-CEF8-441C-AB06-8A7CC16150D6}" dt="2023-12-29T22:00:59.757" v="370"/>
          <ac:cxnSpMkLst>
            <pc:docMk/>
            <pc:sldMk cId="30131583" sldId="214253241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131943862" sldId="2142532413"/>
        </pc:sldMkLst>
        <pc:spChg chg="mod">
          <ac:chgData name="Daniel Stocker (HE/THEY)" userId="8873ffaa-5dbe-48d6-a3d1-d1854d40e6c3" providerId="ADAL" clId="{99184FA9-CEF8-441C-AB06-8A7CC16150D6}" dt="2023-12-29T22:00:59.987" v="377" actId="20577"/>
          <ac:spMkLst>
            <pc:docMk/>
            <pc:sldMk cId="3131943862" sldId="2142532413"/>
            <ac:spMk id="4" creationId="{FD92F025-1776-4403-B9D2-623921B955C4}"/>
          </ac:spMkLst>
        </pc:spChg>
        <pc:spChg chg="mod">
          <ac:chgData name="Daniel Stocker (HE/THEY)" userId="8873ffaa-5dbe-48d6-a3d1-d1854d40e6c3" providerId="ADAL" clId="{99184FA9-CEF8-441C-AB06-8A7CC16150D6}" dt="2023-12-29T22:01:00.074" v="382" actId="20577"/>
          <ac:spMkLst>
            <pc:docMk/>
            <pc:sldMk cId="3131943862" sldId="2142532413"/>
            <ac:spMk id="5" creationId="{26DAAD99-B0A4-4450-8DD7-E1274ABD2AC4}"/>
          </ac:spMkLst>
        </pc:spChg>
        <pc:spChg chg="mod">
          <ac:chgData name="Daniel Stocker (HE/THEY)" userId="8873ffaa-5dbe-48d6-a3d1-d1854d40e6c3" providerId="ADAL" clId="{99184FA9-CEF8-441C-AB06-8A7CC16150D6}" dt="2023-12-29T22:01:00.001" v="378" actId="20577"/>
          <ac:spMkLst>
            <pc:docMk/>
            <pc:sldMk cId="3131943862" sldId="2142532413"/>
            <ac:spMk id="8" creationId="{4B5C319F-B8B1-45BD-9E8E-CE6EA54E14C4}"/>
          </ac:spMkLst>
        </pc:spChg>
        <pc:spChg chg="mod">
          <ac:chgData name="Daniel Stocker (HE/THEY)" userId="8873ffaa-5dbe-48d6-a3d1-d1854d40e6c3" providerId="ADAL" clId="{99184FA9-CEF8-441C-AB06-8A7CC16150D6}" dt="2023-12-29T22:01:00.051" v="381" actId="20577"/>
          <ac:spMkLst>
            <pc:docMk/>
            <pc:sldMk cId="3131943862" sldId="2142532413"/>
            <ac:spMk id="9" creationId="{B766487E-9ACD-4696-B909-0BD529DF9077}"/>
          </ac:spMkLst>
        </pc:spChg>
        <pc:spChg chg="mod">
          <ac:chgData name="Daniel Stocker (HE/THEY)" userId="8873ffaa-5dbe-48d6-a3d1-d1854d40e6c3" providerId="ADAL" clId="{99184FA9-CEF8-441C-AB06-8A7CC16150D6}" dt="2023-12-29T22:01:00.093" v="383" actId="20577"/>
          <ac:spMkLst>
            <pc:docMk/>
            <pc:sldMk cId="3131943862" sldId="2142532413"/>
            <ac:spMk id="10" creationId="{16C628AB-B86D-42DC-BED2-78A954B9C5FA}"/>
          </ac:spMkLst>
        </pc:spChg>
        <pc:cxnChg chg="mod">
          <ac:chgData name="Daniel Stocker (HE/THEY)" userId="8873ffaa-5dbe-48d6-a3d1-d1854d40e6c3" providerId="ADAL" clId="{99184FA9-CEF8-441C-AB06-8A7CC16150D6}" dt="2023-12-29T22:01:00.019" v="380"/>
          <ac:cxnSpMkLst>
            <pc:docMk/>
            <pc:sldMk cId="3131943862" sldId="214253241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214733251" sldId="2142532414"/>
        </pc:sldMkLst>
        <pc:spChg chg="mod">
          <ac:chgData name="Daniel Stocker (HE/THEY)" userId="8873ffaa-5dbe-48d6-a3d1-d1854d40e6c3" providerId="ADAL" clId="{99184FA9-CEF8-441C-AB06-8A7CC16150D6}" dt="2023-12-29T22:01:00.637" v="387" actId="20577"/>
          <ac:spMkLst>
            <pc:docMk/>
            <pc:sldMk cId="1214733251" sldId="2142532414"/>
            <ac:spMk id="4" creationId="{FD92F025-1776-4403-B9D2-623921B955C4}"/>
          </ac:spMkLst>
        </pc:spChg>
        <pc:spChg chg="mod">
          <ac:chgData name="Daniel Stocker (HE/THEY)" userId="8873ffaa-5dbe-48d6-a3d1-d1854d40e6c3" providerId="ADAL" clId="{99184FA9-CEF8-441C-AB06-8A7CC16150D6}" dt="2023-12-29T22:01:00.713" v="392" actId="20577"/>
          <ac:spMkLst>
            <pc:docMk/>
            <pc:sldMk cId="1214733251" sldId="2142532414"/>
            <ac:spMk id="5" creationId="{26DAAD99-B0A4-4450-8DD7-E1274ABD2AC4}"/>
          </ac:spMkLst>
        </pc:spChg>
        <pc:spChg chg="mod">
          <ac:chgData name="Daniel Stocker (HE/THEY)" userId="8873ffaa-5dbe-48d6-a3d1-d1854d40e6c3" providerId="ADAL" clId="{99184FA9-CEF8-441C-AB06-8A7CC16150D6}" dt="2023-12-29T22:01:00.652" v="388" actId="20577"/>
          <ac:spMkLst>
            <pc:docMk/>
            <pc:sldMk cId="1214733251" sldId="2142532414"/>
            <ac:spMk id="8" creationId="{4B5C319F-B8B1-45BD-9E8E-CE6EA54E14C4}"/>
          </ac:spMkLst>
        </pc:spChg>
        <pc:spChg chg="mod">
          <ac:chgData name="Daniel Stocker (HE/THEY)" userId="8873ffaa-5dbe-48d6-a3d1-d1854d40e6c3" providerId="ADAL" clId="{99184FA9-CEF8-441C-AB06-8A7CC16150D6}" dt="2023-12-29T22:01:00.694" v="391" actId="20577"/>
          <ac:spMkLst>
            <pc:docMk/>
            <pc:sldMk cId="1214733251" sldId="2142532414"/>
            <ac:spMk id="9" creationId="{B766487E-9ACD-4696-B909-0BD529DF9077}"/>
          </ac:spMkLst>
        </pc:spChg>
        <pc:spChg chg="mod">
          <ac:chgData name="Daniel Stocker (HE/THEY)" userId="8873ffaa-5dbe-48d6-a3d1-d1854d40e6c3" providerId="ADAL" clId="{99184FA9-CEF8-441C-AB06-8A7CC16150D6}" dt="2023-12-29T22:01:00.734" v="393" actId="20577"/>
          <ac:spMkLst>
            <pc:docMk/>
            <pc:sldMk cId="1214733251" sldId="2142532414"/>
            <ac:spMk id="10" creationId="{16C628AB-B86D-42DC-BED2-78A954B9C5FA}"/>
          </ac:spMkLst>
        </pc:spChg>
        <pc:cxnChg chg="mod">
          <ac:chgData name="Daniel Stocker (HE/THEY)" userId="8873ffaa-5dbe-48d6-a3d1-d1854d40e6c3" providerId="ADAL" clId="{99184FA9-CEF8-441C-AB06-8A7CC16150D6}" dt="2023-12-29T22:01:00.664" v="390"/>
          <ac:cxnSpMkLst>
            <pc:docMk/>
            <pc:sldMk cId="1214733251" sldId="214253241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734462312" sldId="2142532415"/>
        </pc:sldMkLst>
        <pc:spChg chg="mod">
          <ac:chgData name="Daniel Stocker (HE/THEY)" userId="8873ffaa-5dbe-48d6-a3d1-d1854d40e6c3" providerId="ADAL" clId="{99184FA9-CEF8-441C-AB06-8A7CC16150D6}" dt="2023-12-29T22:01:01.047" v="397" actId="20577"/>
          <ac:spMkLst>
            <pc:docMk/>
            <pc:sldMk cId="3734462312" sldId="2142532415"/>
            <ac:spMk id="4" creationId="{FD92F025-1776-4403-B9D2-623921B955C4}"/>
          </ac:spMkLst>
        </pc:spChg>
        <pc:spChg chg="mod">
          <ac:chgData name="Daniel Stocker (HE/THEY)" userId="8873ffaa-5dbe-48d6-a3d1-d1854d40e6c3" providerId="ADAL" clId="{99184FA9-CEF8-441C-AB06-8A7CC16150D6}" dt="2023-12-29T22:01:01.214" v="402" actId="20577"/>
          <ac:spMkLst>
            <pc:docMk/>
            <pc:sldMk cId="3734462312" sldId="2142532415"/>
            <ac:spMk id="5" creationId="{26DAAD99-B0A4-4450-8DD7-E1274ABD2AC4}"/>
          </ac:spMkLst>
        </pc:spChg>
        <pc:spChg chg="mod">
          <ac:chgData name="Daniel Stocker (HE/THEY)" userId="8873ffaa-5dbe-48d6-a3d1-d1854d40e6c3" providerId="ADAL" clId="{99184FA9-CEF8-441C-AB06-8A7CC16150D6}" dt="2023-12-29T22:01:01.065" v="398" actId="20577"/>
          <ac:spMkLst>
            <pc:docMk/>
            <pc:sldMk cId="3734462312" sldId="2142532415"/>
            <ac:spMk id="8" creationId="{4B5C319F-B8B1-45BD-9E8E-CE6EA54E14C4}"/>
          </ac:spMkLst>
        </pc:spChg>
        <pc:spChg chg="mod">
          <ac:chgData name="Daniel Stocker (HE/THEY)" userId="8873ffaa-5dbe-48d6-a3d1-d1854d40e6c3" providerId="ADAL" clId="{99184FA9-CEF8-441C-AB06-8A7CC16150D6}" dt="2023-12-29T22:01:01.101" v="401" actId="20577"/>
          <ac:spMkLst>
            <pc:docMk/>
            <pc:sldMk cId="3734462312" sldId="2142532415"/>
            <ac:spMk id="9" creationId="{B766487E-9ACD-4696-B909-0BD529DF9077}"/>
          </ac:spMkLst>
        </pc:spChg>
        <pc:spChg chg="mod">
          <ac:chgData name="Daniel Stocker (HE/THEY)" userId="8873ffaa-5dbe-48d6-a3d1-d1854d40e6c3" providerId="ADAL" clId="{99184FA9-CEF8-441C-AB06-8A7CC16150D6}" dt="2023-12-29T22:01:01.235" v="403" actId="20577"/>
          <ac:spMkLst>
            <pc:docMk/>
            <pc:sldMk cId="3734462312" sldId="2142532415"/>
            <ac:spMk id="10" creationId="{16C628AB-B86D-42DC-BED2-78A954B9C5FA}"/>
          </ac:spMkLst>
        </pc:spChg>
        <pc:cxnChg chg="mod">
          <ac:chgData name="Daniel Stocker (HE/THEY)" userId="8873ffaa-5dbe-48d6-a3d1-d1854d40e6c3" providerId="ADAL" clId="{99184FA9-CEF8-441C-AB06-8A7CC16150D6}" dt="2023-12-29T22:01:01.078" v="400"/>
          <ac:cxnSpMkLst>
            <pc:docMk/>
            <pc:sldMk cId="3734462312" sldId="214253241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3546332" sldId="2142532416"/>
        </pc:sldMkLst>
        <pc:spChg chg="mod">
          <ac:chgData name="Daniel Stocker (HE/THEY)" userId="8873ffaa-5dbe-48d6-a3d1-d1854d40e6c3" providerId="ADAL" clId="{99184FA9-CEF8-441C-AB06-8A7CC16150D6}" dt="2023-12-29T22:01:01.760" v="407" actId="20577"/>
          <ac:spMkLst>
            <pc:docMk/>
            <pc:sldMk cId="43546332" sldId="2142532416"/>
            <ac:spMk id="4" creationId="{FD92F025-1776-4403-B9D2-623921B955C4}"/>
          </ac:spMkLst>
        </pc:spChg>
        <pc:spChg chg="mod">
          <ac:chgData name="Daniel Stocker (HE/THEY)" userId="8873ffaa-5dbe-48d6-a3d1-d1854d40e6c3" providerId="ADAL" clId="{99184FA9-CEF8-441C-AB06-8A7CC16150D6}" dt="2023-12-29T22:01:01.912" v="412" actId="20577"/>
          <ac:spMkLst>
            <pc:docMk/>
            <pc:sldMk cId="43546332" sldId="2142532416"/>
            <ac:spMk id="5" creationId="{26DAAD99-B0A4-4450-8DD7-E1274ABD2AC4}"/>
          </ac:spMkLst>
        </pc:spChg>
        <pc:spChg chg="mod">
          <ac:chgData name="Daniel Stocker (HE/THEY)" userId="8873ffaa-5dbe-48d6-a3d1-d1854d40e6c3" providerId="ADAL" clId="{99184FA9-CEF8-441C-AB06-8A7CC16150D6}" dt="2023-12-29T22:01:01.855" v="408" actId="20577"/>
          <ac:spMkLst>
            <pc:docMk/>
            <pc:sldMk cId="43546332" sldId="2142532416"/>
            <ac:spMk id="8" creationId="{4B5C319F-B8B1-45BD-9E8E-CE6EA54E14C4}"/>
          </ac:spMkLst>
        </pc:spChg>
        <pc:spChg chg="mod">
          <ac:chgData name="Daniel Stocker (HE/THEY)" userId="8873ffaa-5dbe-48d6-a3d1-d1854d40e6c3" providerId="ADAL" clId="{99184FA9-CEF8-441C-AB06-8A7CC16150D6}" dt="2023-12-29T22:01:01.894" v="411" actId="20577"/>
          <ac:spMkLst>
            <pc:docMk/>
            <pc:sldMk cId="43546332" sldId="2142532416"/>
            <ac:spMk id="9" creationId="{B766487E-9ACD-4696-B909-0BD529DF9077}"/>
          </ac:spMkLst>
        </pc:spChg>
        <pc:spChg chg="mod">
          <ac:chgData name="Daniel Stocker (HE/THEY)" userId="8873ffaa-5dbe-48d6-a3d1-d1854d40e6c3" providerId="ADAL" clId="{99184FA9-CEF8-441C-AB06-8A7CC16150D6}" dt="2023-12-29T22:01:01.929" v="413" actId="20577"/>
          <ac:spMkLst>
            <pc:docMk/>
            <pc:sldMk cId="43546332" sldId="2142532416"/>
            <ac:spMk id="10" creationId="{16C628AB-B86D-42DC-BED2-78A954B9C5FA}"/>
          </ac:spMkLst>
        </pc:spChg>
        <pc:cxnChg chg="mod">
          <ac:chgData name="Daniel Stocker (HE/THEY)" userId="8873ffaa-5dbe-48d6-a3d1-d1854d40e6c3" providerId="ADAL" clId="{99184FA9-CEF8-441C-AB06-8A7CC16150D6}" dt="2023-12-29T22:01:01.872" v="410"/>
          <ac:cxnSpMkLst>
            <pc:docMk/>
            <pc:sldMk cId="43546332" sldId="214253241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814511027" sldId="2142532417"/>
        </pc:sldMkLst>
        <pc:spChg chg="mod">
          <ac:chgData name="Daniel Stocker (HE/THEY)" userId="8873ffaa-5dbe-48d6-a3d1-d1854d40e6c3" providerId="ADAL" clId="{99184FA9-CEF8-441C-AB06-8A7CC16150D6}" dt="2023-12-29T22:01:02.260" v="417" actId="20577"/>
          <ac:spMkLst>
            <pc:docMk/>
            <pc:sldMk cId="3814511027" sldId="2142532417"/>
            <ac:spMk id="4" creationId="{FD92F025-1776-4403-B9D2-623921B955C4}"/>
          </ac:spMkLst>
        </pc:spChg>
        <pc:spChg chg="mod">
          <ac:chgData name="Daniel Stocker (HE/THEY)" userId="8873ffaa-5dbe-48d6-a3d1-d1854d40e6c3" providerId="ADAL" clId="{99184FA9-CEF8-441C-AB06-8A7CC16150D6}" dt="2023-12-29T22:01:02.353" v="422" actId="20577"/>
          <ac:spMkLst>
            <pc:docMk/>
            <pc:sldMk cId="3814511027" sldId="2142532417"/>
            <ac:spMk id="5" creationId="{26DAAD99-B0A4-4450-8DD7-E1274ABD2AC4}"/>
          </ac:spMkLst>
        </pc:spChg>
        <pc:spChg chg="mod">
          <ac:chgData name="Daniel Stocker (HE/THEY)" userId="8873ffaa-5dbe-48d6-a3d1-d1854d40e6c3" providerId="ADAL" clId="{99184FA9-CEF8-441C-AB06-8A7CC16150D6}" dt="2023-12-29T22:01:02.275" v="418" actId="20577"/>
          <ac:spMkLst>
            <pc:docMk/>
            <pc:sldMk cId="3814511027" sldId="2142532417"/>
            <ac:spMk id="8" creationId="{4B5C319F-B8B1-45BD-9E8E-CE6EA54E14C4}"/>
          </ac:spMkLst>
        </pc:spChg>
        <pc:spChg chg="mod">
          <ac:chgData name="Daniel Stocker (HE/THEY)" userId="8873ffaa-5dbe-48d6-a3d1-d1854d40e6c3" providerId="ADAL" clId="{99184FA9-CEF8-441C-AB06-8A7CC16150D6}" dt="2023-12-29T22:01:02.311" v="421" actId="20577"/>
          <ac:spMkLst>
            <pc:docMk/>
            <pc:sldMk cId="3814511027" sldId="2142532417"/>
            <ac:spMk id="9" creationId="{B766487E-9ACD-4696-B909-0BD529DF9077}"/>
          </ac:spMkLst>
        </pc:spChg>
        <pc:spChg chg="mod">
          <ac:chgData name="Daniel Stocker (HE/THEY)" userId="8873ffaa-5dbe-48d6-a3d1-d1854d40e6c3" providerId="ADAL" clId="{99184FA9-CEF8-441C-AB06-8A7CC16150D6}" dt="2023-12-29T22:01:02.405" v="423" actId="20577"/>
          <ac:spMkLst>
            <pc:docMk/>
            <pc:sldMk cId="3814511027" sldId="2142532417"/>
            <ac:spMk id="10" creationId="{16C628AB-B86D-42DC-BED2-78A954B9C5FA}"/>
          </ac:spMkLst>
        </pc:spChg>
        <pc:cxnChg chg="mod">
          <ac:chgData name="Daniel Stocker (HE/THEY)" userId="8873ffaa-5dbe-48d6-a3d1-d1854d40e6c3" providerId="ADAL" clId="{99184FA9-CEF8-441C-AB06-8A7CC16150D6}" dt="2023-12-29T22:01:02.287" v="420"/>
          <ac:cxnSpMkLst>
            <pc:docMk/>
            <pc:sldMk cId="3814511027" sldId="2142532417"/>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751974638" sldId="2142532418"/>
        </pc:sldMkLst>
        <pc:spChg chg="mod">
          <ac:chgData name="Daniel Stocker (HE/THEY)" userId="8873ffaa-5dbe-48d6-a3d1-d1854d40e6c3" providerId="ADAL" clId="{99184FA9-CEF8-441C-AB06-8A7CC16150D6}" dt="2023-12-29T22:01:02.893" v="427" actId="20577"/>
          <ac:spMkLst>
            <pc:docMk/>
            <pc:sldMk cId="2751974638" sldId="2142532418"/>
            <ac:spMk id="4" creationId="{FD92F025-1776-4403-B9D2-623921B955C4}"/>
          </ac:spMkLst>
        </pc:spChg>
        <pc:spChg chg="mod">
          <ac:chgData name="Daniel Stocker (HE/THEY)" userId="8873ffaa-5dbe-48d6-a3d1-d1854d40e6c3" providerId="ADAL" clId="{99184FA9-CEF8-441C-AB06-8A7CC16150D6}" dt="2023-12-29T22:01:02.957" v="432" actId="20577"/>
          <ac:spMkLst>
            <pc:docMk/>
            <pc:sldMk cId="2751974638" sldId="2142532418"/>
            <ac:spMk id="5" creationId="{26DAAD99-B0A4-4450-8DD7-E1274ABD2AC4}"/>
          </ac:spMkLst>
        </pc:spChg>
        <pc:spChg chg="mod">
          <ac:chgData name="Daniel Stocker (HE/THEY)" userId="8873ffaa-5dbe-48d6-a3d1-d1854d40e6c3" providerId="ADAL" clId="{99184FA9-CEF8-441C-AB06-8A7CC16150D6}" dt="2023-12-29T22:01:02.909" v="428" actId="20577"/>
          <ac:spMkLst>
            <pc:docMk/>
            <pc:sldMk cId="2751974638" sldId="2142532418"/>
            <ac:spMk id="8" creationId="{4B5C319F-B8B1-45BD-9E8E-CE6EA54E14C4}"/>
          </ac:spMkLst>
        </pc:spChg>
        <pc:spChg chg="mod">
          <ac:chgData name="Daniel Stocker (HE/THEY)" userId="8873ffaa-5dbe-48d6-a3d1-d1854d40e6c3" providerId="ADAL" clId="{99184FA9-CEF8-441C-AB06-8A7CC16150D6}" dt="2023-12-29T22:01:02.943" v="431" actId="20577"/>
          <ac:spMkLst>
            <pc:docMk/>
            <pc:sldMk cId="2751974638" sldId="2142532418"/>
            <ac:spMk id="9" creationId="{B766487E-9ACD-4696-B909-0BD529DF9077}"/>
          </ac:spMkLst>
        </pc:spChg>
        <pc:spChg chg="mod">
          <ac:chgData name="Daniel Stocker (HE/THEY)" userId="8873ffaa-5dbe-48d6-a3d1-d1854d40e6c3" providerId="ADAL" clId="{99184FA9-CEF8-441C-AB06-8A7CC16150D6}" dt="2023-12-29T22:01:02.978" v="433" actId="20577"/>
          <ac:spMkLst>
            <pc:docMk/>
            <pc:sldMk cId="2751974638" sldId="2142532418"/>
            <ac:spMk id="10" creationId="{16C628AB-B86D-42DC-BED2-78A954B9C5FA}"/>
          </ac:spMkLst>
        </pc:spChg>
        <pc:cxnChg chg="mod">
          <ac:chgData name="Daniel Stocker (HE/THEY)" userId="8873ffaa-5dbe-48d6-a3d1-d1854d40e6c3" providerId="ADAL" clId="{99184FA9-CEF8-441C-AB06-8A7CC16150D6}" dt="2023-12-29T22:01:02.921" v="430"/>
          <ac:cxnSpMkLst>
            <pc:docMk/>
            <pc:sldMk cId="2751974638" sldId="2142532418"/>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238021715" sldId="2142532419"/>
        </pc:sldMkLst>
        <pc:spChg chg="mod">
          <ac:chgData name="Daniel Stocker (HE/THEY)" userId="8873ffaa-5dbe-48d6-a3d1-d1854d40e6c3" providerId="ADAL" clId="{99184FA9-CEF8-441C-AB06-8A7CC16150D6}" dt="2023-12-29T22:01:04.962" v="437" actId="20577"/>
          <ac:spMkLst>
            <pc:docMk/>
            <pc:sldMk cId="4238021715" sldId="2142532419"/>
            <ac:spMk id="4" creationId="{FD92F025-1776-4403-B9D2-623921B955C4}"/>
          </ac:spMkLst>
        </pc:spChg>
        <pc:spChg chg="mod">
          <ac:chgData name="Daniel Stocker (HE/THEY)" userId="8873ffaa-5dbe-48d6-a3d1-d1854d40e6c3" providerId="ADAL" clId="{99184FA9-CEF8-441C-AB06-8A7CC16150D6}" dt="2023-12-29T22:01:05.047" v="442" actId="20577"/>
          <ac:spMkLst>
            <pc:docMk/>
            <pc:sldMk cId="4238021715" sldId="2142532419"/>
            <ac:spMk id="5" creationId="{26DAAD99-B0A4-4450-8DD7-E1274ABD2AC4}"/>
          </ac:spMkLst>
        </pc:spChg>
        <pc:spChg chg="mod">
          <ac:chgData name="Daniel Stocker (HE/THEY)" userId="8873ffaa-5dbe-48d6-a3d1-d1854d40e6c3" providerId="ADAL" clId="{99184FA9-CEF8-441C-AB06-8A7CC16150D6}" dt="2023-12-29T22:01:04.977" v="438" actId="20577"/>
          <ac:spMkLst>
            <pc:docMk/>
            <pc:sldMk cId="4238021715" sldId="2142532419"/>
            <ac:spMk id="8" creationId="{4B5C319F-B8B1-45BD-9E8E-CE6EA54E14C4}"/>
          </ac:spMkLst>
        </pc:spChg>
        <pc:spChg chg="mod">
          <ac:chgData name="Daniel Stocker (HE/THEY)" userId="8873ffaa-5dbe-48d6-a3d1-d1854d40e6c3" providerId="ADAL" clId="{99184FA9-CEF8-441C-AB06-8A7CC16150D6}" dt="2023-12-29T22:01:05.033" v="441" actId="20577"/>
          <ac:spMkLst>
            <pc:docMk/>
            <pc:sldMk cId="4238021715" sldId="2142532419"/>
            <ac:spMk id="9" creationId="{B766487E-9ACD-4696-B909-0BD529DF9077}"/>
          </ac:spMkLst>
        </pc:spChg>
        <pc:spChg chg="mod">
          <ac:chgData name="Daniel Stocker (HE/THEY)" userId="8873ffaa-5dbe-48d6-a3d1-d1854d40e6c3" providerId="ADAL" clId="{99184FA9-CEF8-441C-AB06-8A7CC16150D6}" dt="2023-12-29T22:01:05.103" v="443" actId="20577"/>
          <ac:spMkLst>
            <pc:docMk/>
            <pc:sldMk cId="4238021715" sldId="2142532419"/>
            <ac:spMk id="10" creationId="{16C628AB-B86D-42DC-BED2-78A954B9C5FA}"/>
          </ac:spMkLst>
        </pc:spChg>
        <pc:cxnChg chg="mod">
          <ac:chgData name="Daniel Stocker (HE/THEY)" userId="8873ffaa-5dbe-48d6-a3d1-d1854d40e6c3" providerId="ADAL" clId="{99184FA9-CEF8-441C-AB06-8A7CC16150D6}" dt="2023-12-29T22:01:04.985" v="440"/>
          <ac:cxnSpMkLst>
            <pc:docMk/>
            <pc:sldMk cId="4238021715" sldId="214253241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268213884" sldId="2142532420"/>
        </pc:sldMkLst>
        <pc:spChg chg="mod">
          <ac:chgData name="Daniel Stocker (HE/THEY)" userId="8873ffaa-5dbe-48d6-a3d1-d1854d40e6c3" providerId="ADAL" clId="{99184FA9-CEF8-441C-AB06-8A7CC16150D6}" dt="2023-12-29T22:01:05.191" v="447" actId="20577"/>
          <ac:spMkLst>
            <pc:docMk/>
            <pc:sldMk cId="1268213884" sldId="2142532420"/>
            <ac:spMk id="7" creationId="{DF68B3D7-6A77-446B-9BE0-5761866275FA}"/>
          </ac:spMkLst>
        </pc:spChg>
        <pc:spChg chg="mod">
          <ac:chgData name="Daniel Stocker (HE/THEY)" userId="8873ffaa-5dbe-48d6-a3d1-d1854d40e6c3" providerId="ADAL" clId="{99184FA9-CEF8-441C-AB06-8A7CC16150D6}" dt="2023-12-29T22:01:05.209" v="448" actId="20577"/>
          <ac:spMkLst>
            <pc:docMk/>
            <pc:sldMk cId="1268213884" sldId="2142532420"/>
            <ac:spMk id="8" creationId="{18E67519-EB92-47EA-95FF-71912384D9F3}"/>
          </ac:spMkLst>
        </pc:spChg>
      </pc:sldChg>
      <pc:sldChg chg="addSp modSp add del mod ord">
        <pc:chgData name="Daniel Stocker (HE/THEY)" userId="8873ffaa-5dbe-48d6-a3d1-d1854d40e6c3" providerId="ADAL" clId="{99184FA9-CEF8-441C-AB06-8A7CC16150D6}" dt="2023-12-29T22:07:26.763" v="1167" actId="47"/>
        <pc:sldMkLst>
          <pc:docMk/>
          <pc:sldMk cId="44478749" sldId="2142532421"/>
        </pc:sldMkLst>
        <pc:spChg chg="mod">
          <ac:chgData name="Daniel Stocker (HE/THEY)" userId="8873ffaa-5dbe-48d6-a3d1-d1854d40e6c3" providerId="ADAL" clId="{99184FA9-CEF8-441C-AB06-8A7CC16150D6}" dt="2023-12-29T22:01:05.877" v="498" actId="20577"/>
          <ac:spMkLst>
            <pc:docMk/>
            <pc:sldMk cId="44478749" sldId="2142532421"/>
            <ac:spMk id="3" creationId="{02A2312C-B6C0-45C8-BA07-32B020802FF8}"/>
          </ac:spMkLst>
        </pc:spChg>
        <pc:spChg chg="mod">
          <ac:chgData name="Daniel Stocker (HE/THEY)" userId="8873ffaa-5dbe-48d6-a3d1-d1854d40e6c3" providerId="ADAL" clId="{99184FA9-CEF8-441C-AB06-8A7CC16150D6}" dt="2023-12-29T22:01:05.890" v="499" actId="20577"/>
          <ac:spMkLst>
            <pc:docMk/>
            <pc:sldMk cId="44478749" sldId="2142532421"/>
            <ac:spMk id="5" creationId="{449B3142-8E14-463C-9568-B853FC4E00D8}"/>
          </ac:spMkLst>
        </pc:spChg>
        <pc:spChg chg="mod">
          <ac:chgData name="Daniel Stocker (HE/THEY)" userId="8873ffaa-5dbe-48d6-a3d1-d1854d40e6c3" providerId="ADAL" clId="{99184FA9-CEF8-441C-AB06-8A7CC16150D6}" dt="2023-12-29T22:01:05.302" v="452" actId="20577"/>
          <ac:spMkLst>
            <pc:docMk/>
            <pc:sldMk cId="44478749" sldId="2142532421"/>
            <ac:spMk id="8" creationId="{3E3E86A1-51F0-4ACE-9110-65C339009DC5}"/>
          </ac:spMkLst>
        </pc:spChg>
        <pc:spChg chg="mod">
          <ac:chgData name="Daniel Stocker (HE/THEY)" userId="8873ffaa-5dbe-48d6-a3d1-d1854d40e6c3" providerId="ADAL" clId="{99184FA9-CEF8-441C-AB06-8A7CC16150D6}" dt="2023-12-29T22:01:05.330" v="453" actId="20577"/>
          <ac:spMkLst>
            <pc:docMk/>
            <pc:sldMk cId="44478749" sldId="2142532421"/>
            <ac:spMk id="9" creationId="{03055892-809B-4369-8DC3-837607F92822}"/>
          </ac:spMkLst>
        </pc:spChg>
        <pc:spChg chg="mod">
          <ac:chgData name="Daniel Stocker (HE/THEY)" userId="8873ffaa-5dbe-48d6-a3d1-d1854d40e6c3" providerId="ADAL" clId="{99184FA9-CEF8-441C-AB06-8A7CC16150D6}" dt="2023-12-29T22:01:05.937" v="505" actId="20577"/>
          <ac:spMkLst>
            <pc:docMk/>
            <pc:sldMk cId="44478749" sldId="2142532421"/>
            <ac:spMk id="12" creationId="{BF878C93-8775-4329-AC41-FB6E5F1F9E5D}"/>
          </ac:spMkLst>
        </pc:spChg>
        <pc:spChg chg="mod">
          <ac:chgData name="Daniel Stocker (HE/THEY)" userId="8873ffaa-5dbe-48d6-a3d1-d1854d40e6c3" providerId="ADAL" clId="{99184FA9-CEF8-441C-AB06-8A7CC16150D6}" dt="2023-12-29T22:01:05.951" v="506" actId="20577"/>
          <ac:spMkLst>
            <pc:docMk/>
            <pc:sldMk cId="44478749" sldId="2142532421"/>
            <ac:spMk id="13" creationId="{DEACA864-3795-4B65-93F0-66CF1A79BB5F}"/>
          </ac:spMkLst>
        </pc:spChg>
        <pc:spChg chg="mod">
          <ac:chgData name="Daniel Stocker (HE/THEY)" userId="8873ffaa-5dbe-48d6-a3d1-d1854d40e6c3" providerId="ADAL" clId="{99184FA9-CEF8-441C-AB06-8A7CC16150D6}" dt="2023-12-29T22:01:05.445" v="456" actId="20577"/>
          <ac:spMkLst>
            <pc:docMk/>
            <pc:sldMk cId="44478749" sldId="2142532421"/>
            <ac:spMk id="16" creationId="{8FAEC4C6-4999-49FA-9A20-D5286ACF228D}"/>
          </ac:spMkLst>
        </pc:spChg>
        <pc:spChg chg="mod">
          <ac:chgData name="Daniel Stocker (HE/THEY)" userId="8873ffaa-5dbe-48d6-a3d1-d1854d40e6c3" providerId="ADAL" clId="{99184FA9-CEF8-441C-AB06-8A7CC16150D6}" dt="2023-12-29T22:01:05.468" v="457" actId="20577"/>
          <ac:spMkLst>
            <pc:docMk/>
            <pc:sldMk cId="44478749" sldId="2142532421"/>
            <ac:spMk id="18" creationId="{534C3077-CDBF-4AF7-9BDC-213801286609}"/>
          </ac:spMkLst>
        </pc:spChg>
        <pc:spChg chg="mod">
          <ac:chgData name="Daniel Stocker (HE/THEY)" userId="8873ffaa-5dbe-48d6-a3d1-d1854d40e6c3" providerId="ADAL" clId="{99184FA9-CEF8-441C-AB06-8A7CC16150D6}" dt="2023-12-29T22:01:05.525" v="463" actId="20577"/>
          <ac:spMkLst>
            <pc:docMk/>
            <pc:sldMk cId="44478749" sldId="2142532421"/>
            <ac:spMk id="22" creationId="{26EC3D75-A7AA-419E-954A-541DBD940CE3}"/>
          </ac:spMkLst>
        </pc:spChg>
        <pc:spChg chg="mod">
          <ac:chgData name="Daniel Stocker (HE/THEY)" userId="8873ffaa-5dbe-48d6-a3d1-d1854d40e6c3" providerId="ADAL" clId="{99184FA9-CEF8-441C-AB06-8A7CC16150D6}" dt="2023-12-29T22:01:05.538" v="464" actId="20577"/>
          <ac:spMkLst>
            <pc:docMk/>
            <pc:sldMk cId="44478749" sldId="2142532421"/>
            <ac:spMk id="25" creationId="{92D996AE-5E09-476E-81FB-22FA58980C80}"/>
          </ac:spMkLst>
        </pc:spChg>
        <pc:spChg chg="mod">
          <ac:chgData name="Daniel Stocker (HE/THEY)" userId="8873ffaa-5dbe-48d6-a3d1-d1854d40e6c3" providerId="ADAL" clId="{99184FA9-CEF8-441C-AB06-8A7CC16150D6}" dt="2023-12-29T22:01:05.584" v="470" actId="20577"/>
          <ac:spMkLst>
            <pc:docMk/>
            <pc:sldMk cId="44478749" sldId="2142532421"/>
            <ac:spMk id="41" creationId="{5F718C7C-8E6C-4F1F-880F-BE556A2A4FA1}"/>
          </ac:spMkLst>
        </pc:spChg>
        <pc:spChg chg="mod">
          <ac:chgData name="Daniel Stocker (HE/THEY)" userId="8873ffaa-5dbe-48d6-a3d1-d1854d40e6c3" providerId="ADAL" clId="{99184FA9-CEF8-441C-AB06-8A7CC16150D6}" dt="2023-12-29T22:01:05.599" v="471" actId="20577"/>
          <ac:spMkLst>
            <pc:docMk/>
            <pc:sldMk cId="44478749" sldId="2142532421"/>
            <ac:spMk id="43" creationId="{9A0E3318-F6C4-42EA-8925-F6A87532565D}"/>
          </ac:spMkLst>
        </pc:spChg>
        <pc:spChg chg="mod">
          <ac:chgData name="Daniel Stocker (HE/THEY)" userId="8873ffaa-5dbe-48d6-a3d1-d1854d40e6c3" providerId="ADAL" clId="{99184FA9-CEF8-441C-AB06-8A7CC16150D6}" dt="2023-12-29T22:01:05.644" v="477" actId="20577"/>
          <ac:spMkLst>
            <pc:docMk/>
            <pc:sldMk cId="44478749" sldId="2142532421"/>
            <ac:spMk id="47" creationId="{97A63E6B-1073-45D8-81B7-6FB833A473A3}"/>
          </ac:spMkLst>
        </pc:spChg>
        <pc:spChg chg="mod">
          <ac:chgData name="Daniel Stocker (HE/THEY)" userId="8873ffaa-5dbe-48d6-a3d1-d1854d40e6c3" providerId="ADAL" clId="{99184FA9-CEF8-441C-AB06-8A7CC16150D6}" dt="2023-12-29T22:01:05.657" v="478" actId="20577"/>
          <ac:spMkLst>
            <pc:docMk/>
            <pc:sldMk cId="44478749" sldId="2142532421"/>
            <ac:spMk id="49" creationId="{D8B9A33B-ADD7-4791-8FF2-6D7E50EF2C36}"/>
          </ac:spMkLst>
        </pc:spChg>
        <pc:spChg chg="mod">
          <ac:chgData name="Daniel Stocker (HE/THEY)" userId="8873ffaa-5dbe-48d6-a3d1-d1854d40e6c3" providerId="ADAL" clId="{99184FA9-CEF8-441C-AB06-8A7CC16150D6}" dt="2023-12-29T22:01:05.756" v="484" actId="20577"/>
          <ac:spMkLst>
            <pc:docMk/>
            <pc:sldMk cId="44478749" sldId="2142532421"/>
            <ac:spMk id="53" creationId="{DE4F2781-57BF-400E-9776-D0CB596ECA76}"/>
          </ac:spMkLst>
        </pc:spChg>
        <pc:spChg chg="mod">
          <ac:chgData name="Daniel Stocker (HE/THEY)" userId="8873ffaa-5dbe-48d6-a3d1-d1854d40e6c3" providerId="ADAL" clId="{99184FA9-CEF8-441C-AB06-8A7CC16150D6}" dt="2023-12-29T22:01:05.769" v="485" actId="20577"/>
          <ac:spMkLst>
            <pc:docMk/>
            <pc:sldMk cId="44478749" sldId="2142532421"/>
            <ac:spMk id="55" creationId="{89E44410-8F83-483F-AF65-068A8FA9E76C}"/>
          </ac:spMkLst>
        </pc:spChg>
        <pc:spChg chg="mod">
          <ac:chgData name="Daniel Stocker (HE/THEY)" userId="8873ffaa-5dbe-48d6-a3d1-d1854d40e6c3" providerId="ADAL" clId="{99184FA9-CEF8-441C-AB06-8A7CC16150D6}" dt="2023-12-29T22:01:05.815" v="491" actId="20577"/>
          <ac:spMkLst>
            <pc:docMk/>
            <pc:sldMk cId="44478749" sldId="2142532421"/>
            <ac:spMk id="59" creationId="{91C29F1C-4489-4EBD-A4B7-A32D7A563807}"/>
          </ac:spMkLst>
        </pc:spChg>
        <pc:spChg chg="mod">
          <ac:chgData name="Daniel Stocker (HE/THEY)" userId="8873ffaa-5dbe-48d6-a3d1-d1854d40e6c3" providerId="ADAL" clId="{99184FA9-CEF8-441C-AB06-8A7CC16150D6}" dt="2023-12-29T22:01:05.826" v="492" actId="20577"/>
          <ac:spMkLst>
            <pc:docMk/>
            <pc:sldMk cId="44478749" sldId="2142532421"/>
            <ac:spMk id="61" creationId="{89C2434E-16C4-48B5-AA76-0F387E7C12B5}"/>
          </ac:spMkLst>
        </pc:spChg>
        <pc:picChg chg="add mod">
          <ac:chgData name="Daniel Stocker (HE/THEY)" userId="8873ffaa-5dbe-48d6-a3d1-d1854d40e6c3" providerId="ADAL" clId="{99184FA9-CEF8-441C-AB06-8A7CC16150D6}" dt="2023-12-29T22:01:05.507" v="462"/>
          <ac:picMkLst>
            <pc:docMk/>
            <pc:sldMk cId="44478749" sldId="2142532421"/>
            <ac:picMk id="6" creationId="{BBA1C70F-EBCC-DB7E-5847-F7B479F9C0E1}"/>
          </ac:picMkLst>
        </pc:picChg>
        <pc:picChg chg="add mod">
          <ac:chgData name="Daniel Stocker (HE/THEY)" userId="8873ffaa-5dbe-48d6-a3d1-d1854d40e6c3" providerId="ADAL" clId="{99184FA9-CEF8-441C-AB06-8A7CC16150D6}" dt="2023-12-29T22:01:05.567" v="469"/>
          <ac:picMkLst>
            <pc:docMk/>
            <pc:sldMk cId="44478749" sldId="2142532421"/>
            <ac:picMk id="24" creationId="{D2E30C85-F1CB-0CBC-276C-F99C8D65404E}"/>
          </ac:picMkLst>
        </pc:picChg>
        <pc:picChg chg="add mod">
          <ac:chgData name="Daniel Stocker (HE/THEY)" userId="8873ffaa-5dbe-48d6-a3d1-d1854d40e6c3" providerId="ADAL" clId="{99184FA9-CEF8-441C-AB06-8A7CC16150D6}" dt="2023-12-29T22:01:05.626" v="476"/>
          <ac:picMkLst>
            <pc:docMk/>
            <pc:sldMk cId="44478749" sldId="2142532421"/>
            <ac:picMk id="29" creationId="{C0075F50-23DA-84E0-1159-EA1116BB9808}"/>
          </ac:picMkLst>
        </pc:picChg>
        <pc:picChg chg="add mod">
          <ac:chgData name="Daniel Stocker (HE/THEY)" userId="8873ffaa-5dbe-48d6-a3d1-d1854d40e6c3" providerId="ADAL" clId="{99184FA9-CEF8-441C-AB06-8A7CC16150D6}" dt="2023-12-29T22:01:05.740" v="483"/>
          <ac:picMkLst>
            <pc:docMk/>
            <pc:sldMk cId="44478749" sldId="2142532421"/>
            <ac:picMk id="31" creationId="{6B113816-8715-2B45-9AD2-A2AB9CFC3092}"/>
          </ac:picMkLst>
        </pc:picChg>
        <pc:picChg chg="add mod">
          <ac:chgData name="Daniel Stocker (HE/THEY)" userId="8873ffaa-5dbe-48d6-a3d1-d1854d40e6c3" providerId="ADAL" clId="{99184FA9-CEF8-441C-AB06-8A7CC16150D6}" dt="2023-12-29T22:01:05.799" v="490"/>
          <ac:picMkLst>
            <pc:docMk/>
            <pc:sldMk cId="44478749" sldId="2142532421"/>
            <ac:picMk id="32" creationId="{537C9EC8-CAC7-DF42-2286-BD0C198D0114}"/>
          </ac:picMkLst>
        </pc:picChg>
        <pc:picChg chg="add mod">
          <ac:chgData name="Daniel Stocker (HE/THEY)" userId="8873ffaa-5dbe-48d6-a3d1-d1854d40e6c3" providerId="ADAL" clId="{99184FA9-CEF8-441C-AB06-8A7CC16150D6}" dt="2023-12-29T22:01:05.860" v="497"/>
          <ac:picMkLst>
            <pc:docMk/>
            <pc:sldMk cId="44478749" sldId="2142532421"/>
            <ac:picMk id="34" creationId="{B6D34209-36F8-6AA4-AB29-F1DEF823ABDA}"/>
          </ac:picMkLst>
        </pc:picChg>
        <pc:picChg chg="add mod">
          <ac:chgData name="Daniel Stocker (HE/THEY)" userId="8873ffaa-5dbe-48d6-a3d1-d1854d40e6c3" providerId="ADAL" clId="{99184FA9-CEF8-441C-AB06-8A7CC16150D6}" dt="2023-12-29T22:01:05.923" v="504"/>
          <ac:picMkLst>
            <pc:docMk/>
            <pc:sldMk cId="44478749" sldId="2142532421"/>
            <ac:picMk id="35" creationId="{01C8DF85-59B5-D7A5-B418-B0F6ADC23175}"/>
          </ac:picMkLst>
        </pc:picChg>
        <pc:picChg chg="add mod">
          <ac:chgData name="Daniel Stocker (HE/THEY)" userId="8873ffaa-5dbe-48d6-a3d1-d1854d40e6c3" providerId="ADAL" clId="{99184FA9-CEF8-441C-AB06-8A7CC16150D6}" dt="2023-12-29T22:01:06.043" v="511"/>
          <ac:picMkLst>
            <pc:docMk/>
            <pc:sldMk cId="44478749" sldId="2142532421"/>
            <ac:picMk id="36" creationId="{C3587DC1-75E2-6111-5A07-927406C475DC}"/>
          </ac:picMkLst>
        </pc:picChg>
        <pc:cxnChg chg="mod">
          <ac:chgData name="Daniel Stocker (HE/THEY)" userId="8873ffaa-5dbe-48d6-a3d1-d1854d40e6c3" providerId="ADAL" clId="{99184FA9-CEF8-441C-AB06-8A7CC16150D6}" dt="2023-12-29T22:01:05.423" v="455"/>
          <ac:cxnSpMkLst>
            <pc:docMk/>
            <pc:sldMk cId="44478749" sldId="2142532421"/>
            <ac:cxnSpMk id="23" creationId="{AB43E8F0-8C3C-4F1E-919E-E1ECE342E8DE}"/>
          </ac:cxnSpMkLst>
        </pc:cxnChg>
      </pc:sldChg>
      <pc:sldChg chg="addSp delSp modSp add del mod ord">
        <pc:chgData name="Daniel Stocker (HE/THEY)" userId="8873ffaa-5dbe-48d6-a3d1-d1854d40e6c3" providerId="ADAL" clId="{99184FA9-CEF8-441C-AB06-8A7CC16150D6}" dt="2023-12-29T22:07:26.763" v="1167" actId="47"/>
        <pc:sldMkLst>
          <pc:docMk/>
          <pc:sldMk cId="1450283386" sldId="2142532422"/>
        </pc:sldMkLst>
        <pc:spChg chg="del">
          <ac:chgData name="Daniel Stocker (HE/THEY)" userId="8873ffaa-5dbe-48d6-a3d1-d1854d40e6c3" providerId="ADAL" clId="{99184FA9-CEF8-441C-AB06-8A7CC16150D6}" dt="2023-12-29T22:01:06.482" v="554"/>
          <ac:spMkLst>
            <pc:docMk/>
            <pc:sldMk cId="1450283386" sldId="2142532422"/>
            <ac:spMk id="3" creationId="{02A2312C-B6C0-45C8-BA07-32B020802FF8}"/>
          </ac:spMkLst>
        </pc:spChg>
        <pc:spChg chg="del">
          <ac:chgData name="Daniel Stocker (HE/THEY)" userId="8873ffaa-5dbe-48d6-a3d1-d1854d40e6c3" providerId="ADAL" clId="{99184FA9-CEF8-441C-AB06-8A7CC16150D6}" dt="2023-12-29T22:01:06.469" v="552"/>
          <ac:spMkLst>
            <pc:docMk/>
            <pc:sldMk cId="1450283386" sldId="2142532422"/>
            <ac:spMk id="5" creationId="{449B3142-8E14-463C-9568-B853FC4E00D8}"/>
          </ac:spMkLst>
        </pc:spChg>
        <pc:spChg chg="mod">
          <ac:chgData name="Daniel Stocker (HE/THEY)" userId="8873ffaa-5dbe-48d6-a3d1-d1854d40e6c3" providerId="ADAL" clId="{99184FA9-CEF8-441C-AB06-8A7CC16150D6}" dt="2023-12-29T22:01:06.099" v="515" actId="20577"/>
          <ac:spMkLst>
            <pc:docMk/>
            <pc:sldMk cId="1450283386" sldId="2142532422"/>
            <ac:spMk id="8" creationId="{3E3E86A1-51F0-4ACE-9110-65C339009DC5}"/>
          </ac:spMkLst>
        </pc:spChg>
        <pc:spChg chg="mod">
          <ac:chgData name="Daniel Stocker (HE/THEY)" userId="8873ffaa-5dbe-48d6-a3d1-d1854d40e6c3" providerId="ADAL" clId="{99184FA9-CEF8-441C-AB06-8A7CC16150D6}" dt="2023-12-29T22:01:06.119" v="516" actId="20577"/>
          <ac:spMkLst>
            <pc:docMk/>
            <pc:sldMk cId="1450283386" sldId="2142532422"/>
            <ac:spMk id="9" creationId="{03055892-809B-4369-8DC3-837607F92822}"/>
          </ac:spMkLst>
        </pc:spChg>
        <pc:spChg chg="del">
          <ac:chgData name="Daniel Stocker (HE/THEY)" userId="8873ffaa-5dbe-48d6-a3d1-d1854d40e6c3" providerId="ADAL" clId="{99184FA9-CEF8-441C-AB06-8A7CC16150D6}" dt="2023-12-29T22:01:06.437" v="548"/>
          <ac:spMkLst>
            <pc:docMk/>
            <pc:sldMk cId="1450283386" sldId="2142532422"/>
            <ac:spMk id="12" creationId="{BF878C93-8775-4329-AC41-FB6E5F1F9E5D}"/>
          </ac:spMkLst>
        </pc:spChg>
        <pc:spChg chg="del">
          <ac:chgData name="Daniel Stocker (HE/THEY)" userId="8873ffaa-5dbe-48d6-a3d1-d1854d40e6c3" providerId="ADAL" clId="{99184FA9-CEF8-441C-AB06-8A7CC16150D6}" dt="2023-12-29T22:01:06.419" v="546"/>
          <ac:spMkLst>
            <pc:docMk/>
            <pc:sldMk cId="1450283386" sldId="2142532422"/>
            <ac:spMk id="13" creationId="{DEACA864-3795-4B65-93F0-66CF1A79BB5F}"/>
          </ac:spMkLst>
        </pc:spChg>
        <pc:spChg chg="mod">
          <ac:chgData name="Daniel Stocker (HE/THEY)" userId="8873ffaa-5dbe-48d6-a3d1-d1854d40e6c3" providerId="ADAL" clId="{99184FA9-CEF8-441C-AB06-8A7CC16150D6}" dt="2023-12-29T22:01:06.143" v="519" actId="20577"/>
          <ac:spMkLst>
            <pc:docMk/>
            <pc:sldMk cId="1450283386" sldId="2142532422"/>
            <ac:spMk id="16" creationId="{8FAEC4C6-4999-49FA-9A20-D5286ACF228D}"/>
          </ac:spMkLst>
        </pc:spChg>
        <pc:spChg chg="mod">
          <ac:chgData name="Daniel Stocker (HE/THEY)" userId="8873ffaa-5dbe-48d6-a3d1-d1854d40e6c3" providerId="ADAL" clId="{99184FA9-CEF8-441C-AB06-8A7CC16150D6}" dt="2023-12-29T22:01:06.157" v="520" actId="20577"/>
          <ac:spMkLst>
            <pc:docMk/>
            <pc:sldMk cId="1450283386" sldId="2142532422"/>
            <ac:spMk id="18" creationId="{534C3077-CDBF-4AF7-9BDC-213801286609}"/>
          </ac:spMkLst>
        </pc:spChg>
        <pc:spChg chg="mod">
          <ac:chgData name="Daniel Stocker (HE/THEY)" userId="8873ffaa-5dbe-48d6-a3d1-d1854d40e6c3" providerId="ADAL" clId="{99184FA9-CEF8-441C-AB06-8A7CC16150D6}" dt="2023-12-29T22:01:06.199" v="526" actId="20577"/>
          <ac:spMkLst>
            <pc:docMk/>
            <pc:sldMk cId="1450283386" sldId="2142532422"/>
            <ac:spMk id="22" creationId="{26EC3D75-A7AA-419E-954A-541DBD940CE3}"/>
          </ac:spMkLst>
        </pc:spChg>
        <pc:spChg chg="mod">
          <ac:chgData name="Daniel Stocker (HE/THEY)" userId="8873ffaa-5dbe-48d6-a3d1-d1854d40e6c3" providerId="ADAL" clId="{99184FA9-CEF8-441C-AB06-8A7CC16150D6}" dt="2023-12-29T22:01:06.213" v="527" actId="20577"/>
          <ac:spMkLst>
            <pc:docMk/>
            <pc:sldMk cId="1450283386" sldId="2142532422"/>
            <ac:spMk id="25" creationId="{92D996AE-5E09-476E-81FB-22FA58980C80}"/>
          </ac:spMkLst>
        </pc:spChg>
        <pc:spChg chg="del">
          <ac:chgData name="Daniel Stocker (HE/THEY)" userId="8873ffaa-5dbe-48d6-a3d1-d1854d40e6c3" providerId="ADAL" clId="{99184FA9-CEF8-441C-AB06-8A7CC16150D6}" dt="2023-12-29T22:01:06.738" v="578"/>
          <ac:spMkLst>
            <pc:docMk/>
            <pc:sldMk cId="1450283386" sldId="2142532422"/>
            <ac:spMk id="41" creationId="{5F718C7C-8E6C-4F1F-880F-BE556A2A4FA1}"/>
          </ac:spMkLst>
        </pc:spChg>
        <pc:spChg chg="del">
          <ac:chgData name="Daniel Stocker (HE/THEY)" userId="8873ffaa-5dbe-48d6-a3d1-d1854d40e6c3" providerId="ADAL" clId="{99184FA9-CEF8-441C-AB06-8A7CC16150D6}" dt="2023-12-29T22:01:06.724" v="576"/>
          <ac:spMkLst>
            <pc:docMk/>
            <pc:sldMk cId="1450283386" sldId="2142532422"/>
            <ac:spMk id="43" creationId="{9A0E3318-F6C4-42EA-8925-F6A87532565D}"/>
          </ac:spMkLst>
        </pc:spChg>
        <pc:spChg chg="del">
          <ac:chgData name="Daniel Stocker (HE/THEY)" userId="8873ffaa-5dbe-48d6-a3d1-d1854d40e6c3" providerId="ADAL" clId="{99184FA9-CEF8-441C-AB06-8A7CC16150D6}" dt="2023-12-29T22:01:06.701" v="572"/>
          <ac:spMkLst>
            <pc:docMk/>
            <pc:sldMk cId="1450283386" sldId="2142532422"/>
            <ac:spMk id="47" creationId="{97A63E6B-1073-45D8-81B7-6FB833A473A3}"/>
          </ac:spMkLst>
        </pc:spChg>
        <pc:spChg chg="del">
          <ac:chgData name="Daniel Stocker (HE/THEY)" userId="8873ffaa-5dbe-48d6-a3d1-d1854d40e6c3" providerId="ADAL" clId="{99184FA9-CEF8-441C-AB06-8A7CC16150D6}" dt="2023-12-29T22:01:06.687" v="570"/>
          <ac:spMkLst>
            <pc:docMk/>
            <pc:sldMk cId="1450283386" sldId="2142532422"/>
            <ac:spMk id="49" creationId="{D8B9A33B-ADD7-4791-8FF2-6D7E50EF2C36}"/>
          </ac:spMkLst>
        </pc:spChg>
        <pc:spChg chg="del">
          <ac:chgData name="Daniel Stocker (HE/THEY)" userId="8873ffaa-5dbe-48d6-a3d1-d1854d40e6c3" providerId="ADAL" clId="{99184FA9-CEF8-441C-AB06-8A7CC16150D6}" dt="2023-12-29T22:01:06.663" v="566"/>
          <ac:spMkLst>
            <pc:docMk/>
            <pc:sldMk cId="1450283386" sldId="2142532422"/>
            <ac:spMk id="53" creationId="{DE4F2781-57BF-400E-9776-D0CB596ECA76}"/>
          </ac:spMkLst>
        </pc:spChg>
        <pc:spChg chg="del">
          <ac:chgData name="Daniel Stocker (HE/THEY)" userId="8873ffaa-5dbe-48d6-a3d1-d1854d40e6c3" providerId="ADAL" clId="{99184FA9-CEF8-441C-AB06-8A7CC16150D6}" dt="2023-12-29T22:01:06.549" v="564"/>
          <ac:spMkLst>
            <pc:docMk/>
            <pc:sldMk cId="1450283386" sldId="2142532422"/>
            <ac:spMk id="55" creationId="{89E44410-8F83-483F-AF65-068A8FA9E76C}"/>
          </ac:spMkLst>
        </pc:spChg>
        <pc:spChg chg="del">
          <ac:chgData name="Daniel Stocker (HE/THEY)" userId="8873ffaa-5dbe-48d6-a3d1-d1854d40e6c3" providerId="ADAL" clId="{99184FA9-CEF8-441C-AB06-8A7CC16150D6}" dt="2023-12-29T22:01:06.527" v="560"/>
          <ac:spMkLst>
            <pc:docMk/>
            <pc:sldMk cId="1450283386" sldId="2142532422"/>
            <ac:spMk id="59" creationId="{91C29F1C-4489-4EBD-A4B7-A32D7A563807}"/>
          </ac:spMkLst>
        </pc:spChg>
        <pc:spChg chg="del">
          <ac:chgData name="Daniel Stocker (HE/THEY)" userId="8873ffaa-5dbe-48d6-a3d1-d1854d40e6c3" providerId="ADAL" clId="{99184FA9-CEF8-441C-AB06-8A7CC16150D6}" dt="2023-12-29T22:01:06.513" v="558"/>
          <ac:spMkLst>
            <pc:docMk/>
            <pc:sldMk cId="1450283386" sldId="2142532422"/>
            <ac:spMk id="61" creationId="{89C2434E-16C4-48B5-AA76-0F387E7C12B5}"/>
          </ac:spMkLst>
        </pc:spChg>
        <pc:picChg chg="add del mod">
          <ac:chgData name="Daniel Stocker (HE/THEY)" userId="8873ffaa-5dbe-48d6-a3d1-d1854d40e6c3" providerId="ADAL" clId="{99184FA9-CEF8-441C-AB06-8A7CC16150D6}" dt="2023-12-29T22:01:06.260" v="536"/>
          <ac:picMkLst>
            <pc:docMk/>
            <pc:sldMk cId="1450283386" sldId="2142532422"/>
            <ac:picMk id="6" creationId="{A144A302-1595-7C1F-F2FA-49D77172EF47}"/>
          </ac:picMkLst>
        </pc:picChg>
        <pc:picChg chg="del">
          <ac:chgData name="Daniel Stocker (HE/THEY)" userId="8873ffaa-5dbe-48d6-a3d1-d1854d40e6c3" providerId="ADAL" clId="{99184FA9-CEF8-441C-AB06-8A7CC16150D6}" dt="2023-12-29T22:01:06.452" v="550"/>
          <ac:picMkLst>
            <pc:docMk/>
            <pc:sldMk cId="1450283386" sldId="2142532422"/>
            <ac:picMk id="11" creationId="{1EBA8035-212B-480B-8B1E-860C89CA3DAA}"/>
          </ac:picMkLst>
        </pc:picChg>
        <pc:picChg chg="del">
          <ac:chgData name="Daniel Stocker (HE/THEY)" userId="8873ffaa-5dbe-48d6-a3d1-d1854d40e6c3" providerId="ADAL" clId="{99184FA9-CEF8-441C-AB06-8A7CC16150D6}" dt="2023-12-29T22:01:06.397" v="544"/>
          <ac:picMkLst>
            <pc:docMk/>
            <pc:sldMk cId="1450283386" sldId="2142532422"/>
            <ac:picMk id="14" creationId="{296B9A7F-40EE-4F45-9BD3-33136A53C4E0}"/>
          </ac:picMkLst>
        </pc:picChg>
        <pc:picChg chg="del">
          <ac:chgData name="Daniel Stocker (HE/THEY)" userId="8873ffaa-5dbe-48d6-a3d1-d1854d40e6c3" providerId="ADAL" clId="{99184FA9-CEF8-441C-AB06-8A7CC16150D6}" dt="2023-12-29T22:01:06.373" v="542"/>
          <ac:picMkLst>
            <pc:docMk/>
            <pc:sldMk cId="1450283386" sldId="2142532422"/>
            <ac:picMk id="21" creationId="{58794FA3-F49D-421A-A084-08CB394733A8}"/>
          </ac:picMkLst>
        </pc:picChg>
        <pc:picChg chg="add del mod">
          <ac:chgData name="Daniel Stocker (HE/THEY)" userId="8873ffaa-5dbe-48d6-a3d1-d1854d40e6c3" providerId="ADAL" clId="{99184FA9-CEF8-441C-AB06-8A7CC16150D6}" dt="2023-12-29T22:01:06.250" v="534"/>
          <ac:picMkLst>
            <pc:docMk/>
            <pc:sldMk cId="1450283386" sldId="2142532422"/>
            <ac:picMk id="24" creationId="{6D4A7609-FF43-D64A-F9BC-AFD9F1BE0931}"/>
          </ac:picMkLst>
        </pc:picChg>
        <pc:picChg chg="del">
          <ac:chgData name="Daniel Stocker (HE/THEY)" userId="8873ffaa-5dbe-48d6-a3d1-d1854d40e6c3" providerId="ADAL" clId="{99184FA9-CEF8-441C-AB06-8A7CC16150D6}" dt="2023-12-29T22:01:06.270" v="538"/>
          <ac:picMkLst>
            <pc:docMk/>
            <pc:sldMk cId="1450283386" sldId="2142532422"/>
            <ac:picMk id="27" creationId="{5B432997-6AE9-4175-8840-776C13766D2A}"/>
          </ac:picMkLst>
        </pc:picChg>
        <pc:picChg chg="del">
          <ac:chgData name="Daniel Stocker (HE/THEY)" userId="8873ffaa-5dbe-48d6-a3d1-d1854d40e6c3" providerId="ADAL" clId="{99184FA9-CEF8-441C-AB06-8A7CC16150D6}" dt="2023-12-29T22:01:06.349" v="540"/>
          <ac:picMkLst>
            <pc:docMk/>
            <pc:sldMk cId="1450283386" sldId="2142532422"/>
            <ac:picMk id="30" creationId="{319DFA20-D6C6-47D3-BF84-47473FE5F36E}"/>
          </ac:picMkLst>
        </pc:picChg>
        <pc:picChg chg="del">
          <ac:chgData name="Daniel Stocker (HE/THEY)" userId="8873ffaa-5dbe-48d6-a3d1-d1854d40e6c3" providerId="ADAL" clId="{99184FA9-CEF8-441C-AB06-8A7CC16150D6}" dt="2023-12-29T22:01:06.712" v="574"/>
          <ac:picMkLst>
            <pc:docMk/>
            <pc:sldMk cId="1450283386" sldId="2142532422"/>
            <ac:picMk id="45" creationId="{B53BF202-0EE5-4181-AD0E-37FC0C513667}"/>
          </ac:picMkLst>
        </pc:picChg>
        <pc:picChg chg="del">
          <ac:chgData name="Daniel Stocker (HE/THEY)" userId="8873ffaa-5dbe-48d6-a3d1-d1854d40e6c3" providerId="ADAL" clId="{99184FA9-CEF8-441C-AB06-8A7CC16150D6}" dt="2023-12-29T22:01:06.677" v="568"/>
          <ac:picMkLst>
            <pc:docMk/>
            <pc:sldMk cId="1450283386" sldId="2142532422"/>
            <ac:picMk id="51" creationId="{879EF4F3-5DB6-49E5-99DA-24390DB4FF13}"/>
          </ac:picMkLst>
        </pc:picChg>
        <pc:picChg chg="del">
          <ac:chgData name="Daniel Stocker (HE/THEY)" userId="8873ffaa-5dbe-48d6-a3d1-d1854d40e6c3" providerId="ADAL" clId="{99184FA9-CEF8-441C-AB06-8A7CC16150D6}" dt="2023-12-29T22:01:06.538" v="562"/>
          <ac:picMkLst>
            <pc:docMk/>
            <pc:sldMk cId="1450283386" sldId="2142532422"/>
            <ac:picMk id="57" creationId="{F2CA0EDE-1458-4000-B0D0-FAE6E29232E8}"/>
          </ac:picMkLst>
        </pc:picChg>
        <pc:picChg chg="del">
          <ac:chgData name="Daniel Stocker (HE/THEY)" userId="8873ffaa-5dbe-48d6-a3d1-d1854d40e6c3" providerId="ADAL" clId="{99184FA9-CEF8-441C-AB06-8A7CC16150D6}" dt="2023-12-29T22:01:06.498" v="556"/>
          <ac:picMkLst>
            <pc:docMk/>
            <pc:sldMk cId="1450283386" sldId="2142532422"/>
            <ac:picMk id="63" creationId="{2E6876F7-D800-44D1-BE73-6CB286E07885}"/>
          </ac:picMkLst>
        </pc:picChg>
        <pc:cxnChg chg="mod">
          <ac:chgData name="Daniel Stocker (HE/THEY)" userId="8873ffaa-5dbe-48d6-a3d1-d1854d40e6c3" providerId="ADAL" clId="{99184FA9-CEF8-441C-AB06-8A7CC16150D6}" dt="2023-12-29T22:01:06.127" v="518"/>
          <ac:cxnSpMkLst>
            <pc:docMk/>
            <pc:sldMk cId="1450283386" sldId="2142532422"/>
            <ac:cxnSpMk id="23" creationId="{AB43E8F0-8C3C-4F1E-919E-E1ECE342E8DE}"/>
          </ac:cxnSpMkLst>
        </pc:cxnChg>
      </pc:sldChg>
      <pc:sldChg chg="modSp add del mod ord">
        <pc:chgData name="Daniel Stocker (HE/THEY)" userId="8873ffaa-5dbe-48d6-a3d1-d1854d40e6c3" providerId="ADAL" clId="{99184FA9-CEF8-441C-AB06-8A7CC16150D6}" dt="2023-12-29T22:07:26.763" v="1167" actId="47"/>
        <pc:sldMkLst>
          <pc:docMk/>
          <pc:sldMk cId="2436455483" sldId="2142532423"/>
        </pc:sldMkLst>
        <pc:spChg chg="mod">
          <ac:chgData name="Daniel Stocker (HE/THEY)" userId="8873ffaa-5dbe-48d6-a3d1-d1854d40e6c3" providerId="ADAL" clId="{99184FA9-CEF8-441C-AB06-8A7CC16150D6}" dt="2023-12-29T22:01:07.032" v="582" actId="20577"/>
          <ac:spMkLst>
            <pc:docMk/>
            <pc:sldMk cId="2436455483" sldId="2142532423"/>
            <ac:spMk id="4" creationId="{FD92F025-1776-4403-B9D2-623921B955C4}"/>
          </ac:spMkLst>
        </pc:spChg>
        <pc:spChg chg="mod">
          <ac:chgData name="Daniel Stocker (HE/THEY)" userId="8873ffaa-5dbe-48d6-a3d1-d1854d40e6c3" providerId="ADAL" clId="{99184FA9-CEF8-441C-AB06-8A7CC16150D6}" dt="2023-12-29T22:01:07.081" v="587" actId="20577"/>
          <ac:spMkLst>
            <pc:docMk/>
            <pc:sldMk cId="2436455483" sldId="2142532423"/>
            <ac:spMk id="5" creationId="{26DAAD99-B0A4-4450-8DD7-E1274ABD2AC4}"/>
          </ac:spMkLst>
        </pc:spChg>
        <pc:spChg chg="mod">
          <ac:chgData name="Daniel Stocker (HE/THEY)" userId="8873ffaa-5dbe-48d6-a3d1-d1854d40e6c3" providerId="ADAL" clId="{99184FA9-CEF8-441C-AB06-8A7CC16150D6}" dt="2023-12-29T22:01:07.043" v="583" actId="20577"/>
          <ac:spMkLst>
            <pc:docMk/>
            <pc:sldMk cId="2436455483" sldId="2142532423"/>
            <ac:spMk id="8" creationId="{4B5C319F-B8B1-45BD-9E8E-CE6EA54E14C4}"/>
          </ac:spMkLst>
        </pc:spChg>
        <pc:spChg chg="mod">
          <ac:chgData name="Daniel Stocker (HE/THEY)" userId="8873ffaa-5dbe-48d6-a3d1-d1854d40e6c3" providerId="ADAL" clId="{99184FA9-CEF8-441C-AB06-8A7CC16150D6}" dt="2023-12-29T22:01:07.069" v="586" actId="20577"/>
          <ac:spMkLst>
            <pc:docMk/>
            <pc:sldMk cId="2436455483" sldId="2142532423"/>
            <ac:spMk id="9" creationId="{B766487E-9ACD-4696-B909-0BD529DF9077}"/>
          </ac:spMkLst>
        </pc:spChg>
        <pc:spChg chg="mod">
          <ac:chgData name="Daniel Stocker (HE/THEY)" userId="8873ffaa-5dbe-48d6-a3d1-d1854d40e6c3" providerId="ADAL" clId="{99184FA9-CEF8-441C-AB06-8A7CC16150D6}" dt="2023-12-29T22:01:07.095" v="588" actId="20577"/>
          <ac:spMkLst>
            <pc:docMk/>
            <pc:sldMk cId="2436455483" sldId="2142532423"/>
            <ac:spMk id="10" creationId="{16C628AB-B86D-42DC-BED2-78A954B9C5FA}"/>
          </ac:spMkLst>
        </pc:spChg>
        <pc:cxnChg chg="mod">
          <ac:chgData name="Daniel Stocker (HE/THEY)" userId="8873ffaa-5dbe-48d6-a3d1-d1854d40e6c3" providerId="ADAL" clId="{99184FA9-CEF8-441C-AB06-8A7CC16150D6}" dt="2023-12-29T22:01:07.052" v="585"/>
          <ac:cxnSpMkLst>
            <pc:docMk/>
            <pc:sldMk cId="2436455483" sldId="214253242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668730417" sldId="2142532424"/>
        </pc:sldMkLst>
        <pc:spChg chg="mod">
          <ac:chgData name="Daniel Stocker (HE/THEY)" userId="8873ffaa-5dbe-48d6-a3d1-d1854d40e6c3" providerId="ADAL" clId="{99184FA9-CEF8-441C-AB06-8A7CC16150D6}" dt="2023-12-29T22:01:07.694" v="592" actId="20577"/>
          <ac:spMkLst>
            <pc:docMk/>
            <pc:sldMk cId="668730417" sldId="2142532424"/>
            <ac:spMk id="4" creationId="{FD92F025-1776-4403-B9D2-623921B955C4}"/>
          </ac:spMkLst>
        </pc:spChg>
        <pc:spChg chg="mod">
          <ac:chgData name="Daniel Stocker (HE/THEY)" userId="8873ffaa-5dbe-48d6-a3d1-d1854d40e6c3" providerId="ADAL" clId="{99184FA9-CEF8-441C-AB06-8A7CC16150D6}" dt="2023-12-29T22:01:07.748" v="597" actId="20577"/>
          <ac:spMkLst>
            <pc:docMk/>
            <pc:sldMk cId="668730417" sldId="2142532424"/>
            <ac:spMk id="5" creationId="{26DAAD99-B0A4-4450-8DD7-E1274ABD2AC4}"/>
          </ac:spMkLst>
        </pc:spChg>
        <pc:spChg chg="mod">
          <ac:chgData name="Daniel Stocker (HE/THEY)" userId="8873ffaa-5dbe-48d6-a3d1-d1854d40e6c3" providerId="ADAL" clId="{99184FA9-CEF8-441C-AB06-8A7CC16150D6}" dt="2023-12-29T22:01:07.707" v="593" actId="20577"/>
          <ac:spMkLst>
            <pc:docMk/>
            <pc:sldMk cId="668730417" sldId="2142532424"/>
            <ac:spMk id="8" creationId="{4B5C319F-B8B1-45BD-9E8E-CE6EA54E14C4}"/>
          </ac:spMkLst>
        </pc:spChg>
        <pc:spChg chg="mod">
          <ac:chgData name="Daniel Stocker (HE/THEY)" userId="8873ffaa-5dbe-48d6-a3d1-d1854d40e6c3" providerId="ADAL" clId="{99184FA9-CEF8-441C-AB06-8A7CC16150D6}" dt="2023-12-29T22:01:07.735" v="596" actId="20577"/>
          <ac:spMkLst>
            <pc:docMk/>
            <pc:sldMk cId="668730417" sldId="2142532424"/>
            <ac:spMk id="9" creationId="{B766487E-9ACD-4696-B909-0BD529DF9077}"/>
          </ac:spMkLst>
        </pc:spChg>
        <pc:spChg chg="mod">
          <ac:chgData name="Daniel Stocker (HE/THEY)" userId="8873ffaa-5dbe-48d6-a3d1-d1854d40e6c3" providerId="ADAL" clId="{99184FA9-CEF8-441C-AB06-8A7CC16150D6}" dt="2023-12-29T22:01:07.764" v="598" actId="20577"/>
          <ac:spMkLst>
            <pc:docMk/>
            <pc:sldMk cId="668730417" sldId="2142532424"/>
            <ac:spMk id="10" creationId="{16C628AB-B86D-42DC-BED2-78A954B9C5FA}"/>
          </ac:spMkLst>
        </pc:spChg>
        <pc:cxnChg chg="mod">
          <ac:chgData name="Daniel Stocker (HE/THEY)" userId="8873ffaa-5dbe-48d6-a3d1-d1854d40e6c3" providerId="ADAL" clId="{99184FA9-CEF8-441C-AB06-8A7CC16150D6}" dt="2023-12-29T22:01:07.716" v="595"/>
          <ac:cxnSpMkLst>
            <pc:docMk/>
            <pc:sldMk cId="668730417" sldId="214253242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089106831" sldId="2142532425"/>
        </pc:sldMkLst>
        <pc:spChg chg="mod">
          <ac:chgData name="Daniel Stocker (HE/THEY)" userId="8873ffaa-5dbe-48d6-a3d1-d1854d40e6c3" providerId="ADAL" clId="{99184FA9-CEF8-441C-AB06-8A7CC16150D6}" dt="2023-12-29T22:01:07.960" v="602" actId="20577"/>
          <ac:spMkLst>
            <pc:docMk/>
            <pc:sldMk cId="2089106831" sldId="2142532425"/>
            <ac:spMk id="4" creationId="{FD92F025-1776-4403-B9D2-623921B955C4}"/>
          </ac:spMkLst>
        </pc:spChg>
        <pc:spChg chg="mod">
          <ac:chgData name="Daniel Stocker (HE/THEY)" userId="8873ffaa-5dbe-48d6-a3d1-d1854d40e6c3" providerId="ADAL" clId="{99184FA9-CEF8-441C-AB06-8A7CC16150D6}" dt="2023-12-29T22:01:08.021" v="607" actId="20577"/>
          <ac:spMkLst>
            <pc:docMk/>
            <pc:sldMk cId="2089106831" sldId="2142532425"/>
            <ac:spMk id="5" creationId="{26DAAD99-B0A4-4450-8DD7-E1274ABD2AC4}"/>
          </ac:spMkLst>
        </pc:spChg>
        <pc:spChg chg="mod">
          <ac:chgData name="Daniel Stocker (HE/THEY)" userId="8873ffaa-5dbe-48d6-a3d1-d1854d40e6c3" providerId="ADAL" clId="{99184FA9-CEF8-441C-AB06-8A7CC16150D6}" dt="2023-12-29T22:01:07.974" v="603" actId="20577"/>
          <ac:spMkLst>
            <pc:docMk/>
            <pc:sldMk cId="2089106831" sldId="2142532425"/>
            <ac:spMk id="8" creationId="{4B5C319F-B8B1-45BD-9E8E-CE6EA54E14C4}"/>
          </ac:spMkLst>
        </pc:spChg>
        <pc:spChg chg="mod">
          <ac:chgData name="Daniel Stocker (HE/THEY)" userId="8873ffaa-5dbe-48d6-a3d1-d1854d40e6c3" providerId="ADAL" clId="{99184FA9-CEF8-441C-AB06-8A7CC16150D6}" dt="2023-12-29T22:01:08.009" v="606" actId="20577"/>
          <ac:spMkLst>
            <pc:docMk/>
            <pc:sldMk cId="2089106831" sldId="2142532425"/>
            <ac:spMk id="9" creationId="{B766487E-9ACD-4696-B909-0BD529DF9077}"/>
          </ac:spMkLst>
        </pc:spChg>
        <pc:spChg chg="mod">
          <ac:chgData name="Daniel Stocker (HE/THEY)" userId="8873ffaa-5dbe-48d6-a3d1-d1854d40e6c3" providerId="ADAL" clId="{99184FA9-CEF8-441C-AB06-8A7CC16150D6}" dt="2023-12-29T22:01:08.035" v="608" actId="20577"/>
          <ac:spMkLst>
            <pc:docMk/>
            <pc:sldMk cId="2089106831" sldId="2142532425"/>
            <ac:spMk id="10" creationId="{16C628AB-B86D-42DC-BED2-78A954B9C5FA}"/>
          </ac:spMkLst>
        </pc:spChg>
        <pc:cxnChg chg="mod">
          <ac:chgData name="Daniel Stocker (HE/THEY)" userId="8873ffaa-5dbe-48d6-a3d1-d1854d40e6c3" providerId="ADAL" clId="{99184FA9-CEF8-441C-AB06-8A7CC16150D6}" dt="2023-12-29T22:01:07.984" v="605"/>
          <ac:cxnSpMkLst>
            <pc:docMk/>
            <pc:sldMk cId="2089106831" sldId="214253242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779240381" sldId="2142532426"/>
        </pc:sldMkLst>
        <pc:spChg chg="mod">
          <ac:chgData name="Daniel Stocker (HE/THEY)" userId="8873ffaa-5dbe-48d6-a3d1-d1854d40e6c3" providerId="ADAL" clId="{99184FA9-CEF8-441C-AB06-8A7CC16150D6}" dt="2023-12-29T22:01:09.754" v="612" actId="20577"/>
          <ac:spMkLst>
            <pc:docMk/>
            <pc:sldMk cId="779240381" sldId="2142532426"/>
            <ac:spMk id="4" creationId="{FD92F025-1776-4403-B9D2-623921B955C4}"/>
          </ac:spMkLst>
        </pc:spChg>
        <pc:spChg chg="mod">
          <ac:chgData name="Daniel Stocker (HE/THEY)" userId="8873ffaa-5dbe-48d6-a3d1-d1854d40e6c3" providerId="ADAL" clId="{99184FA9-CEF8-441C-AB06-8A7CC16150D6}" dt="2023-12-29T22:01:09.831" v="617" actId="20577"/>
          <ac:spMkLst>
            <pc:docMk/>
            <pc:sldMk cId="779240381" sldId="2142532426"/>
            <ac:spMk id="5" creationId="{26DAAD99-B0A4-4450-8DD7-E1274ABD2AC4}"/>
          </ac:spMkLst>
        </pc:spChg>
        <pc:spChg chg="mod">
          <ac:chgData name="Daniel Stocker (HE/THEY)" userId="8873ffaa-5dbe-48d6-a3d1-d1854d40e6c3" providerId="ADAL" clId="{99184FA9-CEF8-441C-AB06-8A7CC16150D6}" dt="2023-12-29T22:01:09.773" v="613" actId="20577"/>
          <ac:spMkLst>
            <pc:docMk/>
            <pc:sldMk cId="779240381" sldId="2142532426"/>
            <ac:spMk id="8" creationId="{4B5C319F-B8B1-45BD-9E8E-CE6EA54E14C4}"/>
          </ac:spMkLst>
        </pc:spChg>
        <pc:spChg chg="mod">
          <ac:chgData name="Daniel Stocker (HE/THEY)" userId="8873ffaa-5dbe-48d6-a3d1-d1854d40e6c3" providerId="ADAL" clId="{99184FA9-CEF8-441C-AB06-8A7CC16150D6}" dt="2023-12-29T22:01:09.813" v="616" actId="20577"/>
          <ac:spMkLst>
            <pc:docMk/>
            <pc:sldMk cId="779240381" sldId="2142532426"/>
            <ac:spMk id="9" creationId="{B766487E-9ACD-4696-B909-0BD529DF9077}"/>
          </ac:spMkLst>
        </pc:spChg>
        <pc:spChg chg="mod">
          <ac:chgData name="Daniel Stocker (HE/THEY)" userId="8873ffaa-5dbe-48d6-a3d1-d1854d40e6c3" providerId="ADAL" clId="{99184FA9-CEF8-441C-AB06-8A7CC16150D6}" dt="2023-12-29T22:01:09.849" v="618" actId="20577"/>
          <ac:spMkLst>
            <pc:docMk/>
            <pc:sldMk cId="779240381" sldId="2142532426"/>
            <ac:spMk id="10" creationId="{16C628AB-B86D-42DC-BED2-78A954B9C5FA}"/>
          </ac:spMkLst>
        </pc:spChg>
        <pc:cxnChg chg="mod">
          <ac:chgData name="Daniel Stocker (HE/THEY)" userId="8873ffaa-5dbe-48d6-a3d1-d1854d40e6c3" providerId="ADAL" clId="{99184FA9-CEF8-441C-AB06-8A7CC16150D6}" dt="2023-12-29T22:01:09.784" v="615"/>
          <ac:cxnSpMkLst>
            <pc:docMk/>
            <pc:sldMk cId="779240381" sldId="214253242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507423938" sldId="2142532427"/>
        </pc:sldMkLst>
        <pc:spChg chg="mod">
          <ac:chgData name="Daniel Stocker (HE/THEY)" userId="8873ffaa-5dbe-48d6-a3d1-d1854d40e6c3" providerId="ADAL" clId="{99184FA9-CEF8-441C-AB06-8A7CC16150D6}" dt="2023-12-29T22:01:10.095" v="622" actId="20577"/>
          <ac:spMkLst>
            <pc:docMk/>
            <pc:sldMk cId="507423938" sldId="2142532427"/>
            <ac:spMk id="4" creationId="{FD92F025-1776-4403-B9D2-623921B955C4}"/>
          </ac:spMkLst>
        </pc:spChg>
        <pc:spChg chg="mod">
          <ac:chgData name="Daniel Stocker (HE/THEY)" userId="8873ffaa-5dbe-48d6-a3d1-d1854d40e6c3" providerId="ADAL" clId="{99184FA9-CEF8-441C-AB06-8A7CC16150D6}" dt="2023-12-29T22:01:10.154" v="627" actId="20577"/>
          <ac:spMkLst>
            <pc:docMk/>
            <pc:sldMk cId="507423938" sldId="2142532427"/>
            <ac:spMk id="5" creationId="{26DAAD99-B0A4-4450-8DD7-E1274ABD2AC4}"/>
          </ac:spMkLst>
        </pc:spChg>
        <pc:spChg chg="mod">
          <ac:chgData name="Daniel Stocker (HE/THEY)" userId="8873ffaa-5dbe-48d6-a3d1-d1854d40e6c3" providerId="ADAL" clId="{99184FA9-CEF8-441C-AB06-8A7CC16150D6}" dt="2023-12-29T22:01:10.107" v="623" actId="20577"/>
          <ac:spMkLst>
            <pc:docMk/>
            <pc:sldMk cId="507423938" sldId="2142532427"/>
            <ac:spMk id="8" creationId="{4B5C319F-B8B1-45BD-9E8E-CE6EA54E14C4}"/>
          </ac:spMkLst>
        </pc:spChg>
        <pc:spChg chg="mod">
          <ac:chgData name="Daniel Stocker (HE/THEY)" userId="8873ffaa-5dbe-48d6-a3d1-d1854d40e6c3" providerId="ADAL" clId="{99184FA9-CEF8-441C-AB06-8A7CC16150D6}" dt="2023-12-29T22:01:10.140" v="626" actId="20577"/>
          <ac:spMkLst>
            <pc:docMk/>
            <pc:sldMk cId="507423938" sldId="2142532427"/>
            <ac:spMk id="9" creationId="{B766487E-9ACD-4696-B909-0BD529DF9077}"/>
          </ac:spMkLst>
        </pc:spChg>
        <pc:spChg chg="mod">
          <ac:chgData name="Daniel Stocker (HE/THEY)" userId="8873ffaa-5dbe-48d6-a3d1-d1854d40e6c3" providerId="ADAL" clId="{99184FA9-CEF8-441C-AB06-8A7CC16150D6}" dt="2023-12-29T22:01:10.166" v="628" actId="20577"/>
          <ac:spMkLst>
            <pc:docMk/>
            <pc:sldMk cId="507423938" sldId="2142532427"/>
            <ac:spMk id="10" creationId="{16C628AB-B86D-42DC-BED2-78A954B9C5FA}"/>
          </ac:spMkLst>
        </pc:spChg>
        <pc:cxnChg chg="mod">
          <ac:chgData name="Daniel Stocker (HE/THEY)" userId="8873ffaa-5dbe-48d6-a3d1-d1854d40e6c3" providerId="ADAL" clId="{99184FA9-CEF8-441C-AB06-8A7CC16150D6}" dt="2023-12-29T22:01:10.118" v="625"/>
          <ac:cxnSpMkLst>
            <pc:docMk/>
            <pc:sldMk cId="507423938" sldId="2142532427"/>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320773943" sldId="2142532428"/>
        </pc:sldMkLst>
        <pc:spChg chg="mod">
          <ac:chgData name="Daniel Stocker (HE/THEY)" userId="8873ffaa-5dbe-48d6-a3d1-d1854d40e6c3" providerId="ADAL" clId="{99184FA9-CEF8-441C-AB06-8A7CC16150D6}" dt="2023-12-29T22:01:10.420" v="632" actId="20577"/>
          <ac:spMkLst>
            <pc:docMk/>
            <pc:sldMk cId="1320773943" sldId="2142532428"/>
            <ac:spMk id="4" creationId="{FD92F025-1776-4403-B9D2-623921B955C4}"/>
          </ac:spMkLst>
        </pc:spChg>
        <pc:spChg chg="mod">
          <ac:chgData name="Daniel Stocker (HE/THEY)" userId="8873ffaa-5dbe-48d6-a3d1-d1854d40e6c3" providerId="ADAL" clId="{99184FA9-CEF8-441C-AB06-8A7CC16150D6}" dt="2023-12-29T22:01:10.561" v="637" actId="20577"/>
          <ac:spMkLst>
            <pc:docMk/>
            <pc:sldMk cId="1320773943" sldId="2142532428"/>
            <ac:spMk id="5" creationId="{26DAAD99-B0A4-4450-8DD7-E1274ABD2AC4}"/>
          </ac:spMkLst>
        </pc:spChg>
        <pc:spChg chg="mod">
          <ac:chgData name="Daniel Stocker (HE/THEY)" userId="8873ffaa-5dbe-48d6-a3d1-d1854d40e6c3" providerId="ADAL" clId="{99184FA9-CEF8-441C-AB06-8A7CC16150D6}" dt="2023-12-29T22:01:10.449" v="633" actId="20577"/>
          <ac:spMkLst>
            <pc:docMk/>
            <pc:sldMk cId="1320773943" sldId="2142532428"/>
            <ac:spMk id="8" creationId="{4B5C319F-B8B1-45BD-9E8E-CE6EA54E14C4}"/>
          </ac:spMkLst>
        </pc:spChg>
        <pc:spChg chg="mod">
          <ac:chgData name="Daniel Stocker (HE/THEY)" userId="8873ffaa-5dbe-48d6-a3d1-d1854d40e6c3" providerId="ADAL" clId="{99184FA9-CEF8-441C-AB06-8A7CC16150D6}" dt="2023-12-29T22:01:10.539" v="636" actId="20577"/>
          <ac:spMkLst>
            <pc:docMk/>
            <pc:sldMk cId="1320773943" sldId="2142532428"/>
            <ac:spMk id="9" creationId="{B766487E-9ACD-4696-B909-0BD529DF9077}"/>
          </ac:spMkLst>
        </pc:spChg>
        <pc:spChg chg="mod">
          <ac:chgData name="Daniel Stocker (HE/THEY)" userId="8873ffaa-5dbe-48d6-a3d1-d1854d40e6c3" providerId="ADAL" clId="{99184FA9-CEF8-441C-AB06-8A7CC16150D6}" dt="2023-12-29T22:01:10.580" v="638" actId="20577"/>
          <ac:spMkLst>
            <pc:docMk/>
            <pc:sldMk cId="1320773943" sldId="2142532428"/>
            <ac:spMk id="10" creationId="{16C628AB-B86D-42DC-BED2-78A954B9C5FA}"/>
          </ac:spMkLst>
        </pc:spChg>
        <pc:cxnChg chg="mod">
          <ac:chgData name="Daniel Stocker (HE/THEY)" userId="8873ffaa-5dbe-48d6-a3d1-d1854d40e6c3" providerId="ADAL" clId="{99184FA9-CEF8-441C-AB06-8A7CC16150D6}" dt="2023-12-29T22:01:10.501" v="635"/>
          <ac:cxnSpMkLst>
            <pc:docMk/>
            <pc:sldMk cId="1320773943" sldId="2142532428"/>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919060930" sldId="2142532429"/>
        </pc:sldMkLst>
        <pc:spChg chg="mod">
          <ac:chgData name="Daniel Stocker (HE/THEY)" userId="8873ffaa-5dbe-48d6-a3d1-d1854d40e6c3" providerId="ADAL" clId="{99184FA9-CEF8-441C-AB06-8A7CC16150D6}" dt="2023-12-29T22:01:11.249" v="642" actId="20577"/>
          <ac:spMkLst>
            <pc:docMk/>
            <pc:sldMk cId="2919060930" sldId="2142532429"/>
            <ac:spMk id="4" creationId="{FD92F025-1776-4403-B9D2-623921B955C4}"/>
          </ac:spMkLst>
        </pc:spChg>
        <pc:spChg chg="mod">
          <ac:chgData name="Daniel Stocker (HE/THEY)" userId="8873ffaa-5dbe-48d6-a3d1-d1854d40e6c3" providerId="ADAL" clId="{99184FA9-CEF8-441C-AB06-8A7CC16150D6}" dt="2023-12-29T22:01:11.298" v="647" actId="20577"/>
          <ac:spMkLst>
            <pc:docMk/>
            <pc:sldMk cId="2919060930" sldId="2142532429"/>
            <ac:spMk id="5" creationId="{26DAAD99-B0A4-4450-8DD7-E1274ABD2AC4}"/>
          </ac:spMkLst>
        </pc:spChg>
        <pc:spChg chg="mod">
          <ac:chgData name="Daniel Stocker (HE/THEY)" userId="8873ffaa-5dbe-48d6-a3d1-d1854d40e6c3" providerId="ADAL" clId="{99184FA9-CEF8-441C-AB06-8A7CC16150D6}" dt="2023-12-29T22:01:11.260" v="643" actId="20577"/>
          <ac:spMkLst>
            <pc:docMk/>
            <pc:sldMk cId="2919060930" sldId="2142532429"/>
            <ac:spMk id="8" creationId="{4B5C319F-B8B1-45BD-9E8E-CE6EA54E14C4}"/>
          </ac:spMkLst>
        </pc:spChg>
        <pc:spChg chg="mod">
          <ac:chgData name="Daniel Stocker (HE/THEY)" userId="8873ffaa-5dbe-48d6-a3d1-d1854d40e6c3" providerId="ADAL" clId="{99184FA9-CEF8-441C-AB06-8A7CC16150D6}" dt="2023-12-29T22:01:11.285" v="646" actId="20577"/>
          <ac:spMkLst>
            <pc:docMk/>
            <pc:sldMk cId="2919060930" sldId="2142532429"/>
            <ac:spMk id="9" creationId="{B766487E-9ACD-4696-B909-0BD529DF9077}"/>
          </ac:spMkLst>
        </pc:spChg>
        <pc:spChg chg="mod">
          <ac:chgData name="Daniel Stocker (HE/THEY)" userId="8873ffaa-5dbe-48d6-a3d1-d1854d40e6c3" providerId="ADAL" clId="{99184FA9-CEF8-441C-AB06-8A7CC16150D6}" dt="2023-12-29T22:01:11.310" v="648" actId="20577"/>
          <ac:spMkLst>
            <pc:docMk/>
            <pc:sldMk cId="2919060930" sldId="2142532429"/>
            <ac:spMk id="10" creationId="{16C628AB-B86D-42DC-BED2-78A954B9C5FA}"/>
          </ac:spMkLst>
        </pc:spChg>
        <pc:cxnChg chg="mod">
          <ac:chgData name="Daniel Stocker (HE/THEY)" userId="8873ffaa-5dbe-48d6-a3d1-d1854d40e6c3" providerId="ADAL" clId="{99184FA9-CEF8-441C-AB06-8A7CC16150D6}" dt="2023-12-29T22:01:11.267" v="645"/>
          <ac:cxnSpMkLst>
            <pc:docMk/>
            <pc:sldMk cId="2919060930" sldId="214253242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111344933" sldId="2142532430"/>
        </pc:sldMkLst>
        <pc:spChg chg="mod">
          <ac:chgData name="Daniel Stocker (HE/THEY)" userId="8873ffaa-5dbe-48d6-a3d1-d1854d40e6c3" providerId="ADAL" clId="{99184FA9-CEF8-441C-AB06-8A7CC16150D6}" dt="2023-12-29T22:01:11.674" v="652" actId="20577"/>
          <ac:spMkLst>
            <pc:docMk/>
            <pc:sldMk cId="4111344933" sldId="2142532430"/>
            <ac:spMk id="4" creationId="{FD92F025-1776-4403-B9D2-623921B955C4}"/>
          </ac:spMkLst>
        </pc:spChg>
        <pc:spChg chg="mod">
          <ac:chgData name="Daniel Stocker (HE/THEY)" userId="8873ffaa-5dbe-48d6-a3d1-d1854d40e6c3" providerId="ADAL" clId="{99184FA9-CEF8-441C-AB06-8A7CC16150D6}" dt="2023-12-29T22:01:11.729" v="657" actId="20577"/>
          <ac:spMkLst>
            <pc:docMk/>
            <pc:sldMk cId="4111344933" sldId="2142532430"/>
            <ac:spMk id="5" creationId="{26DAAD99-B0A4-4450-8DD7-E1274ABD2AC4}"/>
          </ac:spMkLst>
        </pc:spChg>
        <pc:spChg chg="mod">
          <ac:chgData name="Daniel Stocker (HE/THEY)" userId="8873ffaa-5dbe-48d6-a3d1-d1854d40e6c3" providerId="ADAL" clId="{99184FA9-CEF8-441C-AB06-8A7CC16150D6}" dt="2023-12-29T22:01:11.685" v="653" actId="20577"/>
          <ac:spMkLst>
            <pc:docMk/>
            <pc:sldMk cId="4111344933" sldId="2142532430"/>
            <ac:spMk id="8" creationId="{4B5C319F-B8B1-45BD-9E8E-CE6EA54E14C4}"/>
          </ac:spMkLst>
        </pc:spChg>
        <pc:spChg chg="mod">
          <ac:chgData name="Daniel Stocker (HE/THEY)" userId="8873ffaa-5dbe-48d6-a3d1-d1854d40e6c3" providerId="ADAL" clId="{99184FA9-CEF8-441C-AB06-8A7CC16150D6}" dt="2023-12-29T22:01:11.715" v="656" actId="20577"/>
          <ac:spMkLst>
            <pc:docMk/>
            <pc:sldMk cId="4111344933" sldId="2142532430"/>
            <ac:spMk id="9" creationId="{B766487E-9ACD-4696-B909-0BD529DF9077}"/>
          </ac:spMkLst>
        </pc:spChg>
        <pc:spChg chg="mod">
          <ac:chgData name="Daniel Stocker (HE/THEY)" userId="8873ffaa-5dbe-48d6-a3d1-d1854d40e6c3" providerId="ADAL" clId="{99184FA9-CEF8-441C-AB06-8A7CC16150D6}" dt="2023-12-29T22:01:11.743" v="658" actId="20577"/>
          <ac:spMkLst>
            <pc:docMk/>
            <pc:sldMk cId="4111344933" sldId="2142532430"/>
            <ac:spMk id="10" creationId="{16C628AB-B86D-42DC-BED2-78A954B9C5FA}"/>
          </ac:spMkLst>
        </pc:spChg>
        <pc:cxnChg chg="mod">
          <ac:chgData name="Daniel Stocker (HE/THEY)" userId="8873ffaa-5dbe-48d6-a3d1-d1854d40e6c3" providerId="ADAL" clId="{99184FA9-CEF8-441C-AB06-8A7CC16150D6}" dt="2023-12-29T22:01:11.695" v="655"/>
          <ac:cxnSpMkLst>
            <pc:docMk/>
            <pc:sldMk cId="4111344933" sldId="214253243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499939606" sldId="2142532431"/>
        </pc:sldMkLst>
        <pc:spChg chg="mod">
          <ac:chgData name="Daniel Stocker (HE/THEY)" userId="8873ffaa-5dbe-48d6-a3d1-d1854d40e6c3" providerId="ADAL" clId="{99184FA9-CEF8-441C-AB06-8A7CC16150D6}" dt="2023-12-29T22:01:11.835" v="662" actId="20577"/>
          <ac:spMkLst>
            <pc:docMk/>
            <pc:sldMk cId="2499939606" sldId="2142532431"/>
            <ac:spMk id="4" creationId="{FD92F025-1776-4403-B9D2-623921B955C4}"/>
          </ac:spMkLst>
        </pc:spChg>
        <pc:spChg chg="mod">
          <ac:chgData name="Daniel Stocker (HE/THEY)" userId="8873ffaa-5dbe-48d6-a3d1-d1854d40e6c3" providerId="ADAL" clId="{99184FA9-CEF8-441C-AB06-8A7CC16150D6}" dt="2023-12-29T22:01:11.967" v="667" actId="20577"/>
          <ac:spMkLst>
            <pc:docMk/>
            <pc:sldMk cId="2499939606" sldId="2142532431"/>
            <ac:spMk id="5" creationId="{26DAAD99-B0A4-4450-8DD7-E1274ABD2AC4}"/>
          </ac:spMkLst>
        </pc:spChg>
        <pc:spChg chg="mod">
          <ac:chgData name="Daniel Stocker (HE/THEY)" userId="8873ffaa-5dbe-48d6-a3d1-d1854d40e6c3" providerId="ADAL" clId="{99184FA9-CEF8-441C-AB06-8A7CC16150D6}" dt="2023-12-29T22:01:11.857" v="663" actId="20577"/>
          <ac:spMkLst>
            <pc:docMk/>
            <pc:sldMk cId="2499939606" sldId="2142532431"/>
            <ac:spMk id="8" creationId="{4B5C319F-B8B1-45BD-9E8E-CE6EA54E14C4}"/>
          </ac:spMkLst>
        </pc:spChg>
        <pc:spChg chg="mod">
          <ac:chgData name="Daniel Stocker (HE/THEY)" userId="8873ffaa-5dbe-48d6-a3d1-d1854d40e6c3" providerId="ADAL" clId="{99184FA9-CEF8-441C-AB06-8A7CC16150D6}" dt="2023-12-29T22:01:11.890" v="666" actId="20577"/>
          <ac:spMkLst>
            <pc:docMk/>
            <pc:sldMk cId="2499939606" sldId="2142532431"/>
            <ac:spMk id="9" creationId="{B766487E-9ACD-4696-B909-0BD529DF9077}"/>
          </ac:spMkLst>
        </pc:spChg>
        <pc:spChg chg="mod">
          <ac:chgData name="Daniel Stocker (HE/THEY)" userId="8873ffaa-5dbe-48d6-a3d1-d1854d40e6c3" providerId="ADAL" clId="{99184FA9-CEF8-441C-AB06-8A7CC16150D6}" dt="2023-12-29T22:01:11.985" v="668" actId="20577"/>
          <ac:spMkLst>
            <pc:docMk/>
            <pc:sldMk cId="2499939606" sldId="2142532431"/>
            <ac:spMk id="10" creationId="{16C628AB-B86D-42DC-BED2-78A954B9C5FA}"/>
          </ac:spMkLst>
        </pc:spChg>
        <pc:cxnChg chg="mod">
          <ac:chgData name="Daniel Stocker (HE/THEY)" userId="8873ffaa-5dbe-48d6-a3d1-d1854d40e6c3" providerId="ADAL" clId="{99184FA9-CEF8-441C-AB06-8A7CC16150D6}" dt="2023-12-29T22:01:11.869" v="665"/>
          <ac:cxnSpMkLst>
            <pc:docMk/>
            <pc:sldMk cId="2499939606" sldId="214253243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335304197" sldId="2142532432"/>
        </pc:sldMkLst>
        <pc:spChg chg="mod">
          <ac:chgData name="Daniel Stocker (HE/THEY)" userId="8873ffaa-5dbe-48d6-a3d1-d1854d40e6c3" providerId="ADAL" clId="{99184FA9-CEF8-441C-AB06-8A7CC16150D6}" dt="2023-12-29T22:01:12.617" v="672" actId="20577"/>
          <ac:spMkLst>
            <pc:docMk/>
            <pc:sldMk cId="3335304197" sldId="2142532432"/>
            <ac:spMk id="4" creationId="{FD92F025-1776-4403-B9D2-623921B955C4}"/>
          </ac:spMkLst>
        </pc:spChg>
        <pc:spChg chg="mod">
          <ac:chgData name="Daniel Stocker (HE/THEY)" userId="8873ffaa-5dbe-48d6-a3d1-d1854d40e6c3" providerId="ADAL" clId="{99184FA9-CEF8-441C-AB06-8A7CC16150D6}" dt="2023-12-29T22:01:12.682" v="677" actId="20577"/>
          <ac:spMkLst>
            <pc:docMk/>
            <pc:sldMk cId="3335304197" sldId="2142532432"/>
            <ac:spMk id="5" creationId="{26DAAD99-B0A4-4450-8DD7-E1274ABD2AC4}"/>
          </ac:spMkLst>
        </pc:spChg>
        <pc:spChg chg="mod">
          <ac:chgData name="Daniel Stocker (HE/THEY)" userId="8873ffaa-5dbe-48d6-a3d1-d1854d40e6c3" providerId="ADAL" clId="{99184FA9-CEF8-441C-AB06-8A7CC16150D6}" dt="2023-12-29T22:01:12.632" v="673" actId="20577"/>
          <ac:spMkLst>
            <pc:docMk/>
            <pc:sldMk cId="3335304197" sldId="2142532432"/>
            <ac:spMk id="8" creationId="{4B5C319F-B8B1-45BD-9E8E-CE6EA54E14C4}"/>
          </ac:spMkLst>
        </pc:spChg>
        <pc:spChg chg="mod">
          <ac:chgData name="Daniel Stocker (HE/THEY)" userId="8873ffaa-5dbe-48d6-a3d1-d1854d40e6c3" providerId="ADAL" clId="{99184FA9-CEF8-441C-AB06-8A7CC16150D6}" dt="2023-12-29T22:01:12.665" v="676" actId="20577"/>
          <ac:spMkLst>
            <pc:docMk/>
            <pc:sldMk cId="3335304197" sldId="2142532432"/>
            <ac:spMk id="9" creationId="{B766487E-9ACD-4696-B909-0BD529DF9077}"/>
          </ac:spMkLst>
        </pc:spChg>
        <pc:spChg chg="mod">
          <ac:chgData name="Daniel Stocker (HE/THEY)" userId="8873ffaa-5dbe-48d6-a3d1-d1854d40e6c3" providerId="ADAL" clId="{99184FA9-CEF8-441C-AB06-8A7CC16150D6}" dt="2023-12-29T22:01:12.700" v="678" actId="20577"/>
          <ac:spMkLst>
            <pc:docMk/>
            <pc:sldMk cId="3335304197" sldId="2142532432"/>
            <ac:spMk id="10" creationId="{16C628AB-B86D-42DC-BED2-78A954B9C5FA}"/>
          </ac:spMkLst>
        </pc:spChg>
        <pc:cxnChg chg="mod">
          <ac:chgData name="Daniel Stocker (HE/THEY)" userId="8873ffaa-5dbe-48d6-a3d1-d1854d40e6c3" providerId="ADAL" clId="{99184FA9-CEF8-441C-AB06-8A7CC16150D6}" dt="2023-12-29T22:01:12.643" v="675"/>
          <ac:cxnSpMkLst>
            <pc:docMk/>
            <pc:sldMk cId="3335304197" sldId="214253243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039047041" sldId="2142532433"/>
        </pc:sldMkLst>
        <pc:spChg chg="mod">
          <ac:chgData name="Daniel Stocker (HE/THEY)" userId="8873ffaa-5dbe-48d6-a3d1-d1854d40e6c3" providerId="ADAL" clId="{99184FA9-CEF8-441C-AB06-8A7CC16150D6}" dt="2023-12-29T22:01:14.042" v="682" actId="20577"/>
          <ac:spMkLst>
            <pc:docMk/>
            <pc:sldMk cId="3039047041" sldId="2142532433"/>
            <ac:spMk id="4" creationId="{FD92F025-1776-4403-B9D2-623921B955C4}"/>
          </ac:spMkLst>
        </pc:spChg>
        <pc:spChg chg="mod">
          <ac:chgData name="Daniel Stocker (HE/THEY)" userId="8873ffaa-5dbe-48d6-a3d1-d1854d40e6c3" providerId="ADAL" clId="{99184FA9-CEF8-441C-AB06-8A7CC16150D6}" dt="2023-12-29T22:01:14.107" v="687" actId="20577"/>
          <ac:spMkLst>
            <pc:docMk/>
            <pc:sldMk cId="3039047041" sldId="2142532433"/>
            <ac:spMk id="5" creationId="{26DAAD99-B0A4-4450-8DD7-E1274ABD2AC4}"/>
          </ac:spMkLst>
        </pc:spChg>
        <pc:spChg chg="mod">
          <ac:chgData name="Daniel Stocker (HE/THEY)" userId="8873ffaa-5dbe-48d6-a3d1-d1854d40e6c3" providerId="ADAL" clId="{99184FA9-CEF8-441C-AB06-8A7CC16150D6}" dt="2023-12-29T22:01:14.054" v="683" actId="20577"/>
          <ac:spMkLst>
            <pc:docMk/>
            <pc:sldMk cId="3039047041" sldId="2142532433"/>
            <ac:spMk id="8" creationId="{4B5C319F-B8B1-45BD-9E8E-CE6EA54E14C4}"/>
          </ac:spMkLst>
        </pc:spChg>
        <pc:spChg chg="mod">
          <ac:chgData name="Daniel Stocker (HE/THEY)" userId="8873ffaa-5dbe-48d6-a3d1-d1854d40e6c3" providerId="ADAL" clId="{99184FA9-CEF8-441C-AB06-8A7CC16150D6}" dt="2023-12-29T22:01:14.089" v="686" actId="20577"/>
          <ac:spMkLst>
            <pc:docMk/>
            <pc:sldMk cId="3039047041" sldId="2142532433"/>
            <ac:spMk id="9" creationId="{B766487E-9ACD-4696-B909-0BD529DF9077}"/>
          </ac:spMkLst>
        </pc:spChg>
        <pc:spChg chg="mod">
          <ac:chgData name="Daniel Stocker (HE/THEY)" userId="8873ffaa-5dbe-48d6-a3d1-d1854d40e6c3" providerId="ADAL" clId="{99184FA9-CEF8-441C-AB06-8A7CC16150D6}" dt="2023-12-29T22:01:14.126" v="688" actId="20577"/>
          <ac:spMkLst>
            <pc:docMk/>
            <pc:sldMk cId="3039047041" sldId="2142532433"/>
            <ac:spMk id="10" creationId="{16C628AB-B86D-42DC-BED2-78A954B9C5FA}"/>
          </ac:spMkLst>
        </pc:spChg>
        <pc:cxnChg chg="mod">
          <ac:chgData name="Daniel Stocker (HE/THEY)" userId="8873ffaa-5dbe-48d6-a3d1-d1854d40e6c3" providerId="ADAL" clId="{99184FA9-CEF8-441C-AB06-8A7CC16150D6}" dt="2023-12-29T22:01:14.066" v="685"/>
          <ac:cxnSpMkLst>
            <pc:docMk/>
            <pc:sldMk cId="3039047041" sldId="214253243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501683088" sldId="2142532434"/>
        </pc:sldMkLst>
        <pc:spChg chg="mod">
          <ac:chgData name="Daniel Stocker (HE/THEY)" userId="8873ffaa-5dbe-48d6-a3d1-d1854d40e6c3" providerId="ADAL" clId="{99184FA9-CEF8-441C-AB06-8A7CC16150D6}" dt="2023-12-29T22:01:15.255" v="692" actId="20577"/>
          <ac:spMkLst>
            <pc:docMk/>
            <pc:sldMk cId="3501683088" sldId="2142532434"/>
            <ac:spMk id="4" creationId="{FD92F025-1776-4403-B9D2-623921B955C4}"/>
          </ac:spMkLst>
        </pc:spChg>
        <pc:spChg chg="mod">
          <ac:chgData name="Daniel Stocker (HE/THEY)" userId="8873ffaa-5dbe-48d6-a3d1-d1854d40e6c3" providerId="ADAL" clId="{99184FA9-CEF8-441C-AB06-8A7CC16150D6}" dt="2023-12-29T22:01:15.353" v="697" actId="20577"/>
          <ac:spMkLst>
            <pc:docMk/>
            <pc:sldMk cId="3501683088" sldId="2142532434"/>
            <ac:spMk id="5" creationId="{26DAAD99-B0A4-4450-8DD7-E1274ABD2AC4}"/>
          </ac:spMkLst>
        </pc:spChg>
        <pc:spChg chg="mod">
          <ac:chgData name="Daniel Stocker (HE/THEY)" userId="8873ffaa-5dbe-48d6-a3d1-d1854d40e6c3" providerId="ADAL" clId="{99184FA9-CEF8-441C-AB06-8A7CC16150D6}" dt="2023-12-29T22:01:15.272" v="693" actId="20577"/>
          <ac:spMkLst>
            <pc:docMk/>
            <pc:sldMk cId="3501683088" sldId="2142532434"/>
            <ac:spMk id="8" creationId="{4B5C319F-B8B1-45BD-9E8E-CE6EA54E14C4}"/>
          </ac:spMkLst>
        </pc:spChg>
        <pc:spChg chg="mod">
          <ac:chgData name="Daniel Stocker (HE/THEY)" userId="8873ffaa-5dbe-48d6-a3d1-d1854d40e6c3" providerId="ADAL" clId="{99184FA9-CEF8-441C-AB06-8A7CC16150D6}" dt="2023-12-29T22:01:15.316" v="696" actId="20577"/>
          <ac:spMkLst>
            <pc:docMk/>
            <pc:sldMk cId="3501683088" sldId="2142532434"/>
            <ac:spMk id="9" creationId="{B766487E-9ACD-4696-B909-0BD529DF9077}"/>
          </ac:spMkLst>
        </pc:spChg>
        <pc:spChg chg="mod">
          <ac:chgData name="Daniel Stocker (HE/THEY)" userId="8873ffaa-5dbe-48d6-a3d1-d1854d40e6c3" providerId="ADAL" clId="{99184FA9-CEF8-441C-AB06-8A7CC16150D6}" dt="2023-12-29T22:01:15.515" v="698" actId="20577"/>
          <ac:spMkLst>
            <pc:docMk/>
            <pc:sldMk cId="3501683088" sldId="2142532434"/>
            <ac:spMk id="10" creationId="{16C628AB-B86D-42DC-BED2-78A954B9C5FA}"/>
          </ac:spMkLst>
        </pc:spChg>
        <pc:cxnChg chg="mod">
          <ac:chgData name="Daniel Stocker (HE/THEY)" userId="8873ffaa-5dbe-48d6-a3d1-d1854d40e6c3" providerId="ADAL" clId="{99184FA9-CEF8-441C-AB06-8A7CC16150D6}" dt="2023-12-29T22:01:15.283" v="695"/>
          <ac:cxnSpMkLst>
            <pc:docMk/>
            <pc:sldMk cId="3501683088" sldId="214253243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935708931" sldId="2142532435"/>
        </pc:sldMkLst>
        <pc:spChg chg="mod">
          <ac:chgData name="Daniel Stocker (HE/THEY)" userId="8873ffaa-5dbe-48d6-a3d1-d1854d40e6c3" providerId="ADAL" clId="{99184FA9-CEF8-441C-AB06-8A7CC16150D6}" dt="2023-12-29T22:01:15.859" v="702" actId="20577"/>
          <ac:spMkLst>
            <pc:docMk/>
            <pc:sldMk cId="935708931" sldId="2142532435"/>
            <ac:spMk id="4" creationId="{FD92F025-1776-4403-B9D2-623921B955C4}"/>
          </ac:spMkLst>
        </pc:spChg>
        <pc:spChg chg="mod">
          <ac:chgData name="Daniel Stocker (HE/THEY)" userId="8873ffaa-5dbe-48d6-a3d1-d1854d40e6c3" providerId="ADAL" clId="{99184FA9-CEF8-441C-AB06-8A7CC16150D6}" dt="2023-12-29T22:01:15.931" v="707" actId="20577"/>
          <ac:spMkLst>
            <pc:docMk/>
            <pc:sldMk cId="935708931" sldId="2142532435"/>
            <ac:spMk id="5" creationId="{26DAAD99-B0A4-4450-8DD7-E1274ABD2AC4}"/>
          </ac:spMkLst>
        </pc:spChg>
        <pc:spChg chg="mod">
          <ac:chgData name="Daniel Stocker (HE/THEY)" userId="8873ffaa-5dbe-48d6-a3d1-d1854d40e6c3" providerId="ADAL" clId="{99184FA9-CEF8-441C-AB06-8A7CC16150D6}" dt="2023-12-29T22:01:15.874" v="703" actId="20577"/>
          <ac:spMkLst>
            <pc:docMk/>
            <pc:sldMk cId="935708931" sldId="2142532435"/>
            <ac:spMk id="8" creationId="{4B5C319F-B8B1-45BD-9E8E-CE6EA54E14C4}"/>
          </ac:spMkLst>
        </pc:spChg>
        <pc:spChg chg="mod">
          <ac:chgData name="Daniel Stocker (HE/THEY)" userId="8873ffaa-5dbe-48d6-a3d1-d1854d40e6c3" providerId="ADAL" clId="{99184FA9-CEF8-441C-AB06-8A7CC16150D6}" dt="2023-12-29T22:01:15.916" v="706" actId="20577"/>
          <ac:spMkLst>
            <pc:docMk/>
            <pc:sldMk cId="935708931" sldId="2142532435"/>
            <ac:spMk id="9" creationId="{B766487E-9ACD-4696-B909-0BD529DF9077}"/>
          </ac:spMkLst>
        </pc:spChg>
        <pc:spChg chg="mod">
          <ac:chgData name="Daniel Stocker (HE/THEY)" userId="8873ffaa-5dbe-48d6-a3d1-d1854d40e6c3" providerId="ADAL" clId="{99184FA9-CEF8-441C-AB06-8A7CC16150D6}" dt="2023-12-29T22:01:15.952" v="708" actId="20577"/>
          <ac:spMkLst>
            <pc:docMk/>
            <pc:sldMk cId="935708931" sldId="2142532435"/>
            <ac:spMk id="10" creationId="{16C628AB-B86D-42DC-BED2-78A954B9C5FA}"/>
          </ac:spMkLst>
        </pc:spChg>
        <pc:cxnChg chg="mod">
          <ac:chgData name="Daniel Stocker (HE/THEY)" userId="8873ffaa-5dbe-48d6-a3d1-d1854d40e6c3" providerId="ADAL" clId="{99184FA9-CEF8-441C-AB06-8A7CC16150D6}" dt="2023-12-29T22:01:15.887" v="705"/>
          <ac:cxnSpMkLst>
            <pc:docMk/>
            <pc:sldMk cId="935708931" sldId="214253243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686944181" sldId="2142532436"/>
        </pc:sldMkLst>
        <pc:spChg chg="mod">
          <ac:chgData name="Daniel Stocker (HE/THEY)" userId="8873ffaa-5dbe-48d6-a3d1-d1854d40e6c3" providerId="ADAL" clId="{99184FA9-CEF8-441C-AB06-8A7CC16150D6}" dt="2023-12-29T22:01:16.625" v="712" actId="20577"/>
          <ac:spMkLst>
            <pc:docMk/>
            <pc:sldMk cId="2686944181" sldId="2142532436"/>
            <ac:spMk id="4" creationId="{FD92F025-1776-4403-B9D2-623921B955C4}"/>
          </ac:spMkLst>
        </pc:spChg>
        <pc:spChg chg="mod">
          <ac:chgData name="Daniel Stocker (HE/THEY)" userId="8873ffaa-5dbe-48d6-a3d1-d1854d40e6c3" providerId="ADAL" clId="{99184FA9-CEF8-441C-AB06-8A7CC16150D6}" dt="2023-12-29T22:01:16.771" v="717" actId="20577"/>
          <ac:spMkLst>
            <pc:docMk/>
            <pc:sldMk cId="2686944181" sldId="2142532436"/>
            <ac:spMk id="5" creationId="{26DAAD99-B0A4-4450-8DD7-E1274ABD2AC4}"/>
          </ac:spMkLst>
        </pc:spChg>
        <pc:spChg chg="mod">
          <ac:chgData name="Daniel Stocker (HE/THEY)" userId="8873ffaa-5dbe-48d6-a3d1-d1854d40e6c3" providerId="ADAL" clId="{99184FA9-CEF8-441C-AB06-8A7CC16150D6}" dt="2023-12-29T22:01:16.640" v="713" actId="20577"/>
          <ac:spMkLst>
            <pc:docMk/>
            <pc:sldMk cId="2686944181" sldId="2142532436"/>
            <ac:spMk id="8" creationId="{4B5C319F-B8B1-45BD-9E8E-CE6EA54E14C4}"/>
          </ac:spMkLst>
        </pc:spChg>
        <pc:spChg chg="mod">
          <ac:chgData name="Daniel Stocker (HE/THEY)" userId="8873ffaa-5dbe-48d6-a3d1-d1854d40e6c3" providerId="ADAL" clId="{99184FA9-CEF8-441C-AB06-8A7CC16150D6}" dt="2023-12-29T22:01:16.676" v="716" actId="20577"/>
          <ac:spMkLst>
            <pc:docMk/>
            <pc:sldMk cId="2686944181" sldId="2142532436"/>
            <ac:spMk id="9" creationId="{B766487E-9ACD-4696-B909-0BD529DF9077}"/>
          </ac:spMkLst>
        </pc:spChg>
        <pc:spChg chg="mod">
          <ac:chgData name="Daniel Stocker (HE/THEY)" userId="8873ffaa-5dbe-48d6-a3d1-d1854d40e6c3" providerId="ADAL" clId="{99184FA9-CEF8-441C-AB06-8A7CC16150D6}" dt="2023-12-29T22:01:16.792" v="718" actId="20577"/>
          <ac:spMkLst>
            <pc:docMk/>
            <pc:sldMk cId="2686944181" sldId="2142532436"/>
            <ac:spMk id="10" creationId="{16C628AB-B86D-42DC-BED2-78A954B9C5FA}"/>
          </ac:spMkLst>
        </pc:spChg>
        <pc:cxnChg chg="mod">
          <ac:chgData name="Daniel Stocker (HE/THEY)" userId="8873ffaa-5dbe-48d6-a3d1-d1854d40e6c3" providerId="ADAL" clId="{99184FA9-CEF8-441C-AB06-8A7CC16150D6}" dt="2023-12-29T22:01:16.651" v="715"/>
          <ac:cxnSpMkLst>
            <pc:docMk/>
            <pc:sldMk cId="2686944181" sldId="214253243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37995087" sldId="2142532437"/>
        </pc:sldMkLst>
        <pc:spChg chg="mod">
          <ac:chgData name="Daniel Stocker (HE/THEY)" userId="8873ffaa-5dbe-48d6-a3d1-d1854d40e6c3" providerId="ADAL" clId="{99184FA9-CEF8-441C-AB06-8A7CC16150D6}" dt="2023-12-29T22:01:16.889" v="722" actId="20577"/>
          <ac:spMkLst>
            <pc:docMk/>
            <pc:sldMk cId="337995087" sldId="2142532437"/>
            <ac:spMk id="7" creationId="{DF68B3D7-6A77-446B-9BE0-5761866275FA}"/>
          </ac:spMkLst>
        </pc:spChg>
        <pc:spChg chg="mod">
          <ac:chgData name="Daniel Stocker (HE/THEY)" userId="8873ffaa-5dbe-48d6-a3d1-d1854d40e6c3" providerId="ADAL" clId="{99184FA9-CEF8-441C-AB06-8A7CC16150D6}" dt="2023-12-29T22:01:16.910" v="723" actId="20577"/>
          <ac:spMkLst>
            <pc:docMk/>
            <pc:sldMk cId="337995087" sldId="2142532437"/>
            <ac:spMk id="8" creationId="{18E67519-EB92-47EA-95FF-71912384D9F3}"/>
          </ac:spMkLst>
        </pc:spChg>
      </pc:sldChg>
      <pc:sldChg chg="addSp modSp add del mod ord">
        <pc:chgData name="Daniel Stocker (HE/THEY)" userId="8873ffaa-5dbe-48d6-a3d1-d1854d40e6c3" providerId="ADAL" clId="{99184FA9-CEF8-441C-AB06-8A7CC16150D6}" dt="2023-12-29T22:07:26.763" v="1167" actId="47"/>
        <pc:sldMkLst>
          <pc:docMk/>
          <pc:sldMk cId="2394369327" sldId="2142532438"/>
        </pc:sldMkLst>
        <pc:spChg chg="mod">
          <ac:chgData name="Daniel Stocker (HE/THEY)" userId="8873ffaa-5dbe-48d6-a3d1-d1854d40e6c3" providerId="ADAL" clId="{99184FA9-CEF8-441C-AB06-8A7CC16150D6}" dt="2023-12-29T22:01:19.004" v="773" actId="20577"/>
          <ac:spMkLst>
            <pc:docMk/>
            <pc:sldMk cId="2394369327" sldId="2142532438"/>
            <ac:spMk id="3" creationId="{02A2312C-B6C0-45C8-BA07-32B020802FF8}"/>
          </ac:spMkLst>
        </pc:spChg>
        <pc:spChg chg="mod">
          <ac:chgData name="Daniel Stocker (HE/THEY)" userId="8873ffaa-5dbe-48d6-a3d1-d1854d40e6c3" providerId="ADAL" clId="{99184FA9-CEF8-441C-AB06-8A7CC16150D6}" dt="2023-12-29T22:01:19.023" v="774" actId="20577"/>
          <ac:spMkLst>
            <pc:docMk/>
            <pc:sldMk cId="2394369327" sldId="2142532438"/>
            <ac:spMk id="5" creationId="{449B3142-8E14-463C-9568-B853FC4E00D8}"/>
          </ac:spMkLst>
        </pc:spChg>
        <pc:spChg chg="mod">
          <ac:chgData name="Daniel Stocker (HE/THEY)" userId="8873ffaa-5dbe-48d6-a3d1-d1854d40e6c3" providerId="ADAL" clId="{99184FA9-CEF8-441C-AB06-8A7CC16150D6}" dt="2023-12-29T22:01:17.177" v="727" actId="20577"/>
          <ac:spMkLst>
            <pc:docMk/>
            <pc:sldMk cId="2394369327" sldId="2142532438"/>
            <ac:spMk id="8" creationId="{3E3E86A1-51F0-4ACE-9110-65C339009DC5}"/>
          </ac:spMkLst>
        </pc:spChg>
        <pc:spChg chg="mod">
          <ac:chgData name="Daniel Stocker (HE/THEY)" userId="8873ffaa-5dbe-48d6-a3d1-d1854d40e6c3" providerId="ADAL" clId="{99184FA9-CEF8-441C-AB06-8A7CC16150D6}" dt="2023-12-29T22:01:17.247" v="728" actId="20577"/>
          <ac:spMkLst>
            <pc:docMk/>
            <pc:sldMk cId="2394369327" sldId="2142532438"/>
            <ac:spMk id="9" creationId="{03055892-809B-4369-8DC3-837607F92822}"/>
          </ac:spMkLst>
        </pc:spChg>
        <pc:spChg chg="mod">
          <ac:chgData name="Daniel Stocker (HE/THEY)" userId="8873ffaa-5dbe-48d6-a3d1-d1854d40e6c3" providerId="ADAL" clId="{99184FA9-CEF8-441C-AB06-8A7CC16150D6}" dt="2023-12-29T22:01:19.086" v="780" actId="20577"/>
          <ac:spMkLst>
            <pc:docMk/>
            <pc:sldMk cId="2394369327" sldId="2142532438"/>
            <ac:spMk id="12" creationId="{BF878C93-8775-4329-AC41-FB6E5F1F9E5D}"/>
          </ac:spMkLst>
        </pc:spChg>
        <pc:spChg chg="mod">
          <ac:chgData name="Daniel Stocker (HE/THEY)" userId="8873ffaa-5dbe-48d6-a3d1-d1854d40e6c3" providerId="ADAL" clId="{99184FA9-CEF8-441C-AB06-8A7CC16150D6}" dt="2023-12-29T22:01:19.104" v="781" actId="20577"/>
          <ac:spMkLst>
            <pc:docMk/>
            <pc:sldMk cId="2394369327" sldId="2142532438"/>
            <ac:spMk id="13" creationId="{DEACA864-3795-4B65-93F0-66CF1A79BB5F}"/>
          </ac:spMkLst>
        </pc:spChg>
        <pc:spChg chg="mod">
          <ac:chgData name="Daniel Stocker (HE/THEY)" userId="8873ffaa-5dbe-48d6-a3d1-d1854d40e6c3" providerId="ADAL" clId="{99184FA9-CEF8-441C-AB06-8A7CC16150D6}" dt="2023-12-29T22:01:17.505" v="731" actId="20577"/>
          <ac:spMkLst>
            <pc:docMk/>
            <pc:sldMk cId="2394369327" sldId="2142532438"/>
            <ac:spMk id="16" creationId="{8FAEC4C6-4999-49FA-9A20-D5286ACF228D}"/>
          </ac:spMkLst>
        </pc:spChg>
        <pc:spChg chg="mod">
          <ac:chgData name="Daniel Stocker (HE/THEY)" userId="8873ffaa-5dbe-48d6-a3d1-d1854d40e6c3" providerId="ADAL" clId="{99184FA9-CEF8-441C-AB06-8A7CC16150D6}" dt="2023-12-29T22:01:17.585" v="732" actId="20577"/>
          <ac:spMkLst>
            <pc:docMk/>
            <pc:sldMk cId="2394369327" sldId="2142532438"/>
            <ac:spMk id="18" creationId="{534C3077-CDBF-4AF7-9BDC-213801286609}"/>
          </ac:spMkLst>
        </pc:spChg>
        <pc:spChg chg="mod">
          <ac:chgData name="Daniel Stocker (HE/THEY)" userId="8873ffaa-5dbe-48d6-a3d1-d1854d40e6c3" providerId="ADAL" clId="{99184FA9-CEF8-441C-AB06-8A7CC16150D6}" dt="2023-12-29T22:01:17.907" v="738" actId="20577"/>
          <ac:spMkLst>
            <pc:docMk/>
            <pc:sldMk cId="2394369327" sldId="2142532438"/>
            <ac:spMk id="22" creationId="{26EC3D75-A7AA-419E-954A-541DBD940CE3}"/>
          </ac:spMkLst>
        </pc:spChg>
        <pc:spChg chg="mod">
          <ac:chgData name="Daniel Stocker (HE/THEY)" userId="8873ffaa-5dbe-48d6-a3d1-d1854d40e6c3" providerId="ADAL" clId="{99184FA9-CEF8-441C-AB06-8A7CC16150D6}" dt="2023-12-29T22:01:17.924" v="739" actId="20577"/>
          <ac:spMkLst>
            <pc:docMk/>
            <pc:sldMk cId="2394369327" sldId="2142532438"/>
            <ac:spMk id="25" creationId="{92D996AE-5E09-476E-81FB-22FA58980C80}"/>
          </ac:spMkLst>
        </pc:spChg>
        <pc:spChg chg="mod">
          <ac:chgData name="Daniel Stocker (HE/THEY)" userId="8873ffaa-5dbe-48d6-a3d1-d1854d40e6c3" providerId="ADAL" clId="{99184FA9-CEF8-441C-AB06-8A7CC16150D6}" dt="2023-12-29T22:01:17.987" v="745" actId="20577"/>
          <ac:spMkLst>
            <pc:docMk/>
            <pc:sldMk cId="2394369327" sldId="2142532438"/>
            <ac:spMk id="41" creationId="{5F718C7C-8E6C-4F1F-880F-BE556A2A4FA1}"/>
          </ac:spMkLst>
        </pc:spChg>
        <pc:spChg chg="mod">
          <ac:chgData name="Daniel Stocker (HE/THEY)" userId="8873ffaa-5dbe-48d6-a3d1-d1854d40e6c3" providerId="ADAL" clId="{99184FA9-CEF8-441C-AB06-8A7CC16150D6}" dt="2023-12-29T22:01:18.005" v="746" actId="20577"/>
          <ac:spMkLst>
            <pc:docMk/>
            <pc:sldMk cId="2394369327" sldId="2142532438"/>
            <ac:spMk id="43" creationId="{9A0E3318-F6C4-42EA-8925-F6A87532565D}"/>
          </ac:spMkLst>
        </pc:spChg>
        <pc:spChg chg="mod">
          <ac:chgData name="Daniel Stocker (HE/THEY)" userId="8873ffaa-5dbe-48d6-a3d1-d1854d40e6c3" providerId="ADAL" clId="{99184FA9-CEF8-441C-AB06-8A7CC16150D6}" dt="2023-12-29T22:01:18.067" v="752" actId="20577"/>
          <ac:spMkLst>
            <pc:docMk/>
            <pc:sldMk cId="2394369327" sldId="2142532438"/>
            <ac:spMk id="47" creationId="{97A63E6B-1073-45D8-81B7-6FB833A473A3}"/>
          </ac:spMkLst>
        </pc:spChg>
        <pc:spChg chg="mod">
          <ac:chgData name="Daniel Stocker (HE/THEY)" userId="8873ffaa-5dbe-48d6-a3d1-d1854d40e6c3" providerId="ADAL" clId="{99184FA9-CEF8-441C-AB06-8A7CC16150D6}" dt="2023-12-29T22:01:18.085" v="753" actId="20577"/>
          <ac:spMkLst>
            <pc:docMk/>
            <pc:sldMk cId="2394369327" sldId="2142532438"/>
            <ac:spMk id="49" creationId="{D8B9A33B-ADD7-4791-8FF2-6D7E50EF2C36}"/>
          </ac:spMkLst>
        </pc:spChg>
        <pc:spChg chg="mod">
          <ac:chgData name="Daniel Stocker (HE/THEY)" userId="8873ffaa-5dbe-48d6-a3d1-d1854d40e6c3" providerId="ADAL" clId="{99184FA9-CEF8-441C-AB06-8A7CC16150D6}" dt="2023-12-29T22:01:18.302" v="759" actId="20577"/>
          <ac:spMkLst>
            <pc:docMk/>
            <pc:sldMk cId="2394369327" sldId="2142532438"/>
            <ac:spMk id="53" creationId="{DE4F2781-57BF-400E-9776-D0CB596ECA76}"/>
          </ac:spMkLst>
        </pc:spChg>
        <pc:spChg chg="mod">
          <ac:chgData name="Daniel Stocker (HE/THEY)" userId="8873ffaa-5dbe-48d6-a3d1-d1854d40e6c3" providerId="ADAL" clId="{99184FA9-CEF8-441C-AB06-8A7CC16150D6}" dt="2023-12-29T22:01:18.391" v="760" actId="20577"/>
          <ac:spMkLst>
            <pc:docMk/>
            <pc:sldMk cId="2394369327" sldId="2142532438"/>
            <ac:spMk id="55" creationId="{89E44410-8F83-483F-AF65-068A8FA9E76C}"/>
          </ac:spMkLst>
        </pc:spChg>
        <pc:spChg chg="mod">
          <ac:chgData name="Daniel Stocker (HE/THEY)" userId="8873ffaa-5dbe-48d6-a3d1-d1854d40e6c3" providerId="ADAL" clId="{99184FA9-CEF8-441C-AB06-8A7CC16150D6}" dt="2023-12-29T22:01:18.767" v="766" actId="20577"/>
          <ac:spMkLst>
            <pc:docMk/>
            <pc:sldMk cId="2394369327" sldId="2142532438"/>
            <ac:spMk id="59" creationId="{91C29F1C-4489-4EBD-A4B7-A32D7A563807}"/>
          </ac:spMkLst>
        </pc:spChg>
        <pc:spChg chg="mod">
          <ac:chgData name="Daniel Stocker (HE/THEY)" userId="8873ffaa-5dbe-48d6-a3d1-d1854d40e6c3" providerId="ADAL" clId="{99184FA9-CEF8-441C-AB06-8A7CC16150D6}" dt="2023-12-29T22:01:18.945" v="767" actId="20577"/>
          <ac:spMkLst>
            <pc:docMk/>
            <pc:sldMk cId="2394369327" sldId="2142532438"/>
            <ac:spMk id="61" creationId="{89C2434E-16C4-48B5-AA76-0F387E7C12B5}"/>
          </ac:spMkLst>
        </pc:spChg>
        <pc:picChg chg="add mod">
          <ac:chgData name="Daniel Stocker (HE/THEY)" userId="8873ffaa-5dbe-48d6-a3d1-d1854d40e6c3" providerId="ADAL" clId="{99184FA9-CEF8-441C-AB06-8A7CC16150D6}" dt="2023-12-29T22:01:17.885" v="737"/>
          <ac:picMkLst>
            <pc:docMk/>
            <pc:sldMk cId="2394369327" sldId="2142532438"/>
            <ac:picMk id="6" creationId="{A336DE2A-3D1A-392D-A8F7-37D8A6268297}"/>
          </ac:picMkLst>
        </pc:picChg>
        <pc:picChg chg="add mod">
          <ac:chgData name="Daniel Stocker (HE/THEY)" userId="8873ffaa-5dbe-48d6-a3d1-d1854d40e6c3" providerId="ADAL" clId="{99184FA9-CEF8-441C-AB06-8A7CC16150D6}" dt="2023-12-29T22:01:17.967" v="744"/>
          <ac:picMkLst>
            <pc:docMk/>
            <pc:sldMk cId="2394369327" sldId="2142532438"/>
            <ac:picMk id="24" creationId="{443B15E7-FD62-06A5-D951-245F12EA86A1}"/>
          </ac:picMkLst>
        </pc:picChg>
        <pc:picChg chg="add mod">
          <ac:chgData name="Daniel Stocker (HE/THEY)" userId="8873ffaa-5dbe-48d6-a3d1-d1854d40e6c3" providerId="ADAL" clId="{99184FA9-CEF8-441C-AB06-8A7CC16150D6}" dt="2023-12-29T22:01:18.047" v="751"/>
          <ac:picMkLst>
            <pc:docMk/>
            <pc:sldMk cId="2394369327" sldId="2142532438"/>
            <ac:picMk id="29" creationId="{305DD454-A066-CD1E-B25B-6C79B220EC41}"/>
          </ac:picMkLst>
        </pc:picChg>
        <pc:picChg chg="add mod">
          <ac:chgData name="Daniel Stocker (HE/THEY)" userId="8873ffaa-5dbe-48d6-a3d1-d1854d40e6c3" providerId="ADAL" clId="{99184FA9-CEF8-441C-AB06-8A7CC16150D6}" dt="2023-12-29T22:01:18.242" v="758"/>
          <ac:picMkLst>
            <pc:docMk/>
            <pc:sldMk cId="2394369327" sldId="2142532438"/>
            <ac:picMk id="31" creationId="{C8A75C09-539F-15CC-C10B-9A93C9DB1A2B}"/>
          </ac:picMkLst>
        </pc:picChg>
        <pc:picChg chg="add mod">
          <ac:chgData name="Daniel Stocker (HE/THEY)" userId="8873ffaa-5dbe-48d6-a3d1-d1854d40e6c3" providerId="ADAL" clId="{99184FA9-CEF8-441C-AB06-8A7CC16150D6}" dt="2023-12-29T22:01:18.651" v="765"/>
          <ac:picMkLst>
            <pc:docMk/>
            <pc:sldMk cId="2394369327" sldId="2142532438"/>
            <ac:picMk id="32" creationId="{D1ED7364-8640-1AC2-6E32-7FCEBCB67B08}"/>
          </ac:picMkLst>
        </pc:picChg>
        <pc:picChg chg="add mod">
          <ac:chgData name="Daniel Stocker (HE/THEY)" userId="8873ffaa-5dbe-48d6-a3d1-d1854d40e6c3" providerId="ADAL" clId="{99184FA9-CEF8-441C-AB06-8A7CC16150D6}" dt="2023-12-29T22:01:18.984" v="772"/>
          <ac:picMkLst>
            <pc:docMk/>
            <pc:sldMk cId="2394369327" sldId="2142532438"/>
            <ac:picMk id="34" creationId="{2A591FB8-96E3-2D3D-60F9-52C57333DD66}"/>
          </ac:picMkLst>
        </pc:picChg>
        <pc:picChg chg="add mod">
          <ac:chgData name="Daniel Stocker (HE/THEY)" userId="8873ffaa-5dbe-48d6-a3d1-d1854d40e6c3" providerId="ADAL" clId="{99184FA9-CEF8-441C-AB06-8A7CC16150D6}" dt="2023-12-29T22:01:19.063" v="779"/>
          <ac:picMkLst>
            <pc:docMk/>
            <pc:sldMk cId="2394369327" sldId="2142532438"/>
            <ac:picMk id="35" creationId="{3BC20E8E-484E-1F3A-17E5-1342F06823B0}"/>
          </ac:picMkLst>
        </pc:picChg>
        <pc:picChg chg="add mod">
          <ac:chgData name="Daniel Stocker (HE/THEY)" userId="8873ffaa-5dbe-48d6-a3d1-d1854d40e6c3" providerId="ADAL" clId="{99184FA9-CEF8-441C-AB06-8A7CC16150D6}" dt="2023-12-29T22:01:19.143" v="786"/>
          <ac:picMkLst>
            <pc:docMk/>
            <pc:sldMk cId="2394369327" sldId="2142532438"/>
            <ac:picMk id="36" creationId="{E8CD2592-1365-F452-D329-63831CE7940B}"/>
          </ac:picMkLst>
        </pc:picChg>
        <pc:cxnChg chg="mod">
          <ac:chgData name="Daniel Stocker (HE/THEY)" userId="8873ffaa-5dbe-48d6-a3d1-d1854d40e6c3" providerId="ADAL" clId="{99184FA9-CEF8-441C-AB06-8A7CC16150D6}" dt="2023-12-29T22:01:17.274" v="730"/>
          <ac:cxnSpMkLst>
            <pc:docMk/>
            <pc:sldMk cId="2394369327" sldId="2142532438"/>
            <ac:cxnSpMk id="23" creationId="{AB43E8F0-8C3C-4F1E-919E-E1ECE342E8DE}"/>
          </ac:cxnSpMkLst>
        </pc:cxnChg>
      </pc:sldChg>
      <pc:sldChg chg="addSp delSp modSp add del mod ord">
        <pc:chgData name="Daniel Stocker (HE/THEY)" userId="8873ffaa-5dbe-48d6-a3d1-d1854d40e6c3" providerId="ADAL" clId="{99184FA9-CEF8-441C-AB06-8A7CC16150D6}" dt="2023-12-29T22:07:26.763" v="1167" actId="47"/>
        <pc:sldMkLst>
          <pc:docMk/>
          <pc:sldMk cId="3029498360" sldId="2142532439"/>
        </pc:sldMkLst>
        <pc:spChg chg="del">
          <ac:chgData name="Daniel Stocker (HE/THEY)" userId="8873ffaa-5dbe-48d6-a3d1-d1854d40e6c3" providerId="ADAL" clId="{99184FA9-CEF8-441C-AB06-8A7CC16150D6}" dt="2023-12-29T22:01:20.754" v="838"/>
          <ac:spMkLst>
            <pc:docMk/>
            <pc:sldMk cId="3029498360" sldId="2142532439"/>
            <ac:spMk id="3" creationId="{02A2312C-B6C0-45C8-BA07-32B020802FF8}"/>
          </ac:spMkLst>
        </pc:spChg>
        <pc:spChg chg="del">
          <ac:chgData name="Daniel Stocker (HE/THEY)" userId="8873ffaa-5dbe-48d6-a3d1-d1854d40e6c3" providerId="ADAL" clId="{99184FA9-CEF8-441C-AB06-8A7CC16150D6}" dt="2023-12-29T22:01:20.713" v="836"/>
          <ac:spMkLst>
            <pc:docMk/>
            <pc:sldMk cId="3029498360" sldId="2142532439"/>
            <ac:spMk id="5" creationId="{449B3142-8E14-463C-9568-B853FC4E00D8}"/>
          </ac:spMkLst>
        </pc:spChg>
        <pc:spChg chg="mod">
          <ac:chgData name="Daniel Stocker (HE/THEY)" userId="8873ffaa-5dbe-48d6-a3d1-d1854d40e6c3" providerId="ADAL" clId="{99184FA9-CEF8-441C-AB06-8A7CC16150D6}" dt="2023-12-29T22:01:19.698" v="790" actId="20577"/>
          <ac:spMkLst>
            <pc:docMk/>
            <pc:sldMk cId="3029498360" sldId="2142532439"/>
            <ac:spMk id="8" creationId="{3E3E86A1-51F0-4ACE-9110-65C339009DC5}"/>
          </ac:spMkLst>
        </pc:spChg>
        <pc:spChg chg="mod">
          <ac:chgData name="Daniel Stocker (HE/THEY)" userId="8873ffaa-5dbe-48d6-a3d1-d1854d40e6c3" providerId="ADAL" clId="{99184FA9-CEF8-441C-AB06-8A7CC16150D6}" dt="2023-12-29T22:01:19.725" v="791" actId="20577"/>
          <ac:spMkLst>
            <pc:docMk/>
            <pc:sldMk cId="3029498360" sldId="2142532439"/>
            <ac:spMk id="9" creationId="{03055892-809B-4369-8DC3-837607F92822}"/>
          </ac:spMkLst>
        </pc:spChg>
        <pc:spChg chg="del">
          <ac:chgData name="Daniel Stocker (HE/THEY)" userId="8873ffaa-5dbe-48d6-a3d1-d1854d40e6c3" providerId="ADAL" clId="{99184FA9-CEF8-441C-AB06-8A7CC16150D6}" dt="2023-12-29T22:01:20.531" v="832"/>
          <ac:spMkLst>
            <pc:docMk/>
            <pc:sldMk cId="3029498360" sldId="2142532439"/>
            <ac:spMk id="12" creationId="{BF878C93-8775-4329-AC41-FB6E5F1F9E5D}"/>
          </ac:spMkLst>
        </pc:spChg>
        <pc:spChg chg="del">
          <ac:chgData name="Daniel Stocker (HE/THEY)" userId="8873ffaa-5dbe-48d6-a3d1-d1854d40e6c3" providerId="ADAL" clId="{99184FA9-CEF8-441C-AB06-8A7CC16150D6}" dt="2023-12-29T22:01:20.470" v="830"/>
          <ac:spMkLst>
            <pc:docMk/>
            <pc:sldMk cId="3029498360" sldId="2142532439"/>
            <ac:spMk id="13" creationId="{DEACA864-3795-4B65-93F0-66CF1A79BB5F}"/>
          </ac:spMkLst>
        </pc:spChg>
        <pc:spChg chg="mod">
          <ac:chgData name="Daniel Stocker (HE/THEY)" userId="8873ffaa-5dbe-48d6-a3d1-d1854d40e6c3" providerId="ADAL" clId="{99184FA9-CEF8-441C-AB06-8A7CC16150D6}" dt="2023-12-29T22:01:19.757" v="794" actId="20577"/>
          <ac:spMkLst>
            <pc:docMk/>
            <pc:sldMk cId="3029498360" sldId="2142532439"/>
            <ac:spMk id="16" creationId="{8FAEC4C6-4999-49FA-9A20-D5286ACF228D}"/>
          </ac:spMkLst>
        </pc:spChg>
        <pc:spChg chg="mod">
          <ac:chgData name="Daniel Stocker (HE/THEY)" userId="8873ffaa-5dbe-48d6-a3d1-d1854d40e6c3" providerId="ADAL" clId="{99184FA9-CEF8-441C-AB06-8A7CC16150D6}" dt="2023-12-29T22:01:19.774" v="795" actId="20577"/>
          <ac:spMkLst>
            <pc:docMk/>
            <pc:sldMk cId="3029498360" sldId="2142532439"/>
            <ac:spMk id="18" creationId="{534C3077-CDBF-4AF7-9BDC-213801286609}"/>
          </ac:spMkLst>
        </pc:spChg>
        <pc:spChg chg="mod">
          <ac:chgData name="Daniel Stocker (HE/THEY)" userId="8873ffaa-5dbe-48d6-a3d1-d1854d40e6c3" providerId="ADAL" clId="{99184FA9-CEF8-441C-AB06-8A7CC16150D6}" dt="2023-12-29T22:01:19.834" v="801" actId="20577"/>
          <ac:spMkLst>
            <pc:docMk/>
            <pc:sldMk cId="3029498360" sldId="2142532439"/>
            <ac:spMk id="22" creationId="{26EC3D75-A7AA-419E-954A-541DBD940CE3}"/>
          </ac:spMkLst>
        </pc:spChg>
        <pc:spChg chg="mod">
          <ac:chgData name="Daniel Stocker (HE/THEY)" userId="8873ffaa-5dbe-48d6-a3d1-d1854d40e6c3" providerId="ADAL" clId="{99184FA9-CEF8-441C-AB06-8A7CC16150D6}" dt="2023-12-29T22:01:19.851" v="802" actId="20577"/>
          <ac:spMkLst>
            <pc:docMk/>
            <pc:sldMk cId="3029498360" sldId="2142532439"/>
            <ac:spMk id="25" creationId="{92D996AE-5E09-476E-81FB-22FA58980C80}"/>
          </ac:spMkLst>
        </pc:spChg>
        <pc:spChg chg="mod">
          <ac:chgData name="Daniel Stocker (HE/THEY)" userId="8873ffaa-5dbe-48d6-a3d1-d1854d40e6c3" providerId="ADAL" clId="{99184FA9-CEF8-441C-AB06-8A7CC16150D6}" dt="2023-12-29T22:01:20.031" v="808" actId="20577"/>
          <ac:spMkLst>
            <pc:docMk/>
            <pc:sldMk cId="3029498360" sldId="2142532439"/>
            <ac:spMk id="41" creationId="{5F718C7C-8E6C-4F1F-880F-BE556A2A4FA1}"/>
          </ac:spMkLst>
        </pc:spChg>
        <pc:spChg chg="mod">
          <ac:chgData name="Daniel Stocker (HE/THEY)" userId="8873ffaa-5dbe-48d6-a3d1-d1854d40e6c3" providerId="ADAL" clId="{99184FA9-CEF8-441C-AB06-8A7CC16150D6}" dt="2023-12-29T22:01:20.057" v="809" actId="20577"/>
          <ac:spMkLst>
            <pc:docMk/>
            <pc:sldMk cId="3029498360" sldId="2142532439"/>
            <ac:spMk id="43" creationId="{9A0E3318-F6C4-42EA-8925-F6A87532565D}"/>
          </ac:spMkLst>
        </pc:spChg>
        <pc:spChg chg="del">
          <ac:chgData name="Daniel Stocker (HE/THEY)" userId="8873ffaa-5dbe-48d6-a3d1-d1854d40e6c3" providerId="ADAL" clId="{99184FA9-CEF8-441C-AB06-8A7CC16150D6}" dt="2023-12-29T22:01:21.158" v="856"/>
          <ac:spMkLst>
            <pc:docMk/>
            <pc:sldMk cId="3029498360" sldId="2142532439"/>
            <ac:spMk id="47" creationId="{97A63E6B-1073-45D8-81B7-6FB833A473A3}"/>
          </ac:spMkLst>
        </pc:spChg>
        <pc:spChg chg="del">
          <ac:chgData name="Daniel Stocker (HE/THEY)" userId="8873ffaa-5dbe-48d6-a3d1-d1854d40e6c3" providerId="ADAL" clId="{99184FA9-CEF8-441C-AB06-8A7CC16150D6}" dt="2023-12-29T22:01:21.143" v="854"/>
          <ac:spMkLst>
            <pc:docMk/>
            <pc:sldMk cId="3029498360" sldId="2142532439"/>
            <ac:spMk id="49" creationId="{D8B9A33B-ADD7-4791-8FF2-6D7E50EF2C36}"/>
          </ac:spMkLst>
        </pc:spChg>
        <pc:spChg chg="del">
          <ac:chgData name="Daniel Stocker (HE/THEY)" userId="8873ffaa-5dbe-48d6-a3d1-d1854d40e6c3" providerId="ADAL" clId="{99184FA9-CEF8-441C-AB06-8A7CC16150D6}" dt="2023-12-29T22:01:21.069" v="850"/>
          <ac:spMkLst>
            <pc:docMk/>
            <pc:sldMk cId="3029498360" sldId="2142532439"/>
            <ac:spMk id="53" creationId="{DE4F2781-57BF-400E-9776-D0CB596ECA76}"/>
          </ac:spMkLst>
        </pc:spChg>
        <pc:spChg chg="del">
          <ac:chgData name="Daniel Stocker (HE/THEY)" userId="8873ffaa-5dbe-48d6-a3d1-d1854d40e6c3" providerId="ADAL" clId="{99184FA9-CEF8-441C-AB06-8A7CC16150D6}" dt="2023-12-29T22:01:20.895" v="848"/>
          <ac:spMkLst>
            <pc:docMk/>
            <pc:sldMk cId="3029498360" sldId="2142532439"/>
            <ac:spMk id="55" creationId="{89E44410-8F83-483F-AF65-068A8FA9E76C}"/>
          </ac:spMkLst>
        </pc:spChg>
        <pc:spChg chg="del">
          <ac:chgData name="Daniel Stocker (HE/THEY)" userId="8873ffaa-5dbe-48d6-a3d1-d1854d40e6c3" providerId="ADAL" clId="{99184FA9-CEF8-441C-AB06-8A7CC16150D6}" dt="2023-12-29T22:01:20.847" v="844"/>
          <ac:spMkLst>
            <pc:docMk/>
            <pc:sldMk cId="3029498360" sldId="2142532439"/>
            <ac:spMk id="59" creationId="{91C29F1C-4489-4EBD-A4B7-A32D7A563807}"/>
          </ac:spMkLst>
        </pc:spChg>
        <pc:spChg chg="del">
          <ac:chgData name="Daniel Stocker (HE/THEY)" userId="8873ffaa-5dbe-48d6-a3d1-d1854d40e6c3" providerId="ADAL" clId="{99184FA9-CEF8-441C-AB06-8A7CC16150D6}" dt="2023-12-29T22:01:20.815" v="842"/>
          <ac:spMkLst>
            <pc:docMk/>
            <pc:sldMk cId="3029498360" sldId="2142532439"/>
            <ac:spMk id="61" creationId="{89C2434E-16C4-48B5-AA76-0F387E7C12B5}"/>
          </ac:spMkLst>
        </pc:spChg>
        <pc:picChg chg="add del mod">
          <ac:chgData name="Daniel Stocker (HE/THEY)" userId="8873ffaa-5dbe-48d6-a3d1-d1854d40e6c3" providerId="ADAL" clId="{99184FA9-CEF8-441C-AB06-8A7CC16150D6}" dt="2023-12-29T22:01:20.171" v="820"/>
          <ac:picMkLst>
            <pc:docMk/>
            <pc:sldMk cId="3029498360" sldId="2142532439"/>
            <ac:picMk id="6" creationId="{2EEF48D2-8741-A506-42CE-E397BAE93A19}"/>
          </ac:picMkLst>
        </pc:picChg>
        <pc:picChg chg="del">
          <ac:chgData name="Daniel Stocker (HE/THEY)" userId="8873ffaa-5dbe-48d6-a3d1-d1854d40e6c3" providerId="ADAL" clId="{99184FA9-CEF8-441C-AB06-8A7CC16150D6}" dt="2023-12-29T22:01:20.577" v="834"/>
          <ac:picMkLst>
            <pc:docMk/>
            <pc:sldMk cId="3029498360" sldId="2142532439"/>
            <ac:picMk id="11" creationId="{1EBA8035-212B-480B-8B1E-860C89CA3DAA}"/>
          </ac:picMkLst>
        </pc:picChg>
        <pc:picChg chg="del">
          <ac:chgData name="Daniel Stocker (HE/THEY)" userId="8873ffaa-5dbe-48d6-a3d1-d1854d40e6c3" providerId="ADAL" clId="{99184FA9-CEF8-441C-AB06-8A7CC16150D6}" dt="2023-12-29T22:01:20.413" v="828"/>
          <ac:picMkLst>
            <pc:docMk/>
            <pc:sldMk cId="3029498360" sldId="2142532439"/>
            <ac:picMk id="14" creationId="{296B9A7F-40EE-4F45-9BD3-33136A53C4E0}"/>
          </ac:picMkLst>
        </pc:picChg>
        <pc:picChg chg="del">
          <ac:chgData name="Daniel Stocker (HE/THEY)" userId="8873ffaa-5dbe-48d6-a3d1-d1854d40e6c3" providerId="ADAL" clId="{99184FA9-CEF8-441C-AB06-8A7CC16150D6}" dt="2023-12-29T22:01:20.227" v="826"/>
          <ac:picMkLst>
            <pc:docMk/>
            <pc:sldMk cId="3029498360" sldId="2142532439"/>
            <ac:picMk id="21" creationId="{58794FA3-F49D-421A-A084-08CB394733A8}"/>
          </ac:picMkLst>
        </pc:picChg>
        <pc:picChg chg="add del mod">
          <ac:chgData name="Daniel Stocker (HE/THEY)" userId="8873ffaa-5dbe-48d6-a3d1-d1854d40e6c3" providerId="ADAL" clId="{99184FA9-CEF8-441C-AB06-8A7CC16150D6}" dt="2023-12-29T22:01:20.151" v="818"/>
          <ac:picMkLst>
            <pc:docMk/>
            <pc:sldMk cId="3029498360" sldId="2142532439"/>
            <ac:picMk id="24" creationId="{BAC42E70-11E7-E4B3-0E29-71E84FB5544B}"/>
          </ac:picMkLst>
        </pc:picChg>
        <pc:picChg chg="del">
          <ac:chgData name="Daniel Stocker (HE/THEY)" userId="8873ffaa-5dbe-48d6-a3d1-d1854d40e6c3" providerId="ADAL" clId="{99184FA9-CEF8-441C-AB06-8A7CC16150D6}" dt="2023-12-29T22:01:20.190" v="822"/>
          <ac:picMkLst>
            <pc:docMk/>
            <pc:sldMk cId="3029498360" sldId="2142532439"/>
            <ac:picMk id="27" creationId="{5B432997-6AE9-4175-8840-776C13766D2A}"/>
          </ac:picMkLst>
        </pc:picChg>
        <pc:picChg chg="add del mod">
          <ac:chgData name="Daniel Stocker (HE/THEY)" userId="8873ffaa-5dbe-48d6-a3d1-d1854d40e6c3" providerId="ADAL" clId="{99184FA9-CEF8-441C-AB06-8A7CC16150D6}" dt="2023-12-29T22:01:20.132" v="816"/>
          <ac:picMkLst>
            <pc:docMk/>
            <pc:sldMk cId="3029498360" sldId="2142532439"/>
            <ac:picMk id="29" creationId="{14885E9C-AE28-5FB5-C4CA-7B9C6F2C6CEF}"/>
          </ac:picMkLst>
        </pc:picChg>
        <pc:picChg chg="del">
          <ac:chgData name="Daniel Stocker (HE/THEY)" userId="8873ffaa-5dbe-48d6-a3d1-d1854d40e6c3" providerId="ADAL" clId="{99184FA9-CEF8-441C-AB06-8A7CC16150D6}" dt="2023-12-29T22:01:20.208" v="824"/>
          <ac:picMkLst>
            <pc:docMk/>
            <pc:sldMk cId="3029498360" sldId="2142532439"/>
            <ac:picMk id="30" creationId="{319DFA20-D6C6-47D3-BF84-47473FE5F36E}"/>
          </ac:picMkLst>
        </pc:picChg>
        <pc:picChg chg="del">
          <ac:chgData name="Daniel Stocker (HE/THEY)" userId="8873ffaa-5dbe-48d6-a3d1-d1854d40e6c3" providerId="ADAL" clId="{99184FA9-CEF8-441C-AB06-8A7CC16150D6}" dt="2023-12-29T22:01:21.111" v="852"/>
          <ac:picMkLst>
            <pc:docMk/>
            <pc:sldMk cId="3029498360" sldId="2142532439"/>
            <ac:picMk id="51" creationId="{879EF4F3-5DB6-49E5-99DA-24390DB4FF13}"/>
          </ac:picMkLst>
        </pc:picChg>
        <pc:picChg chg="del">
          <ac:chgData name="Daniel Stocker (HE/THEY)" userId="8873ffaa-5dbe-48d6-a3d1-d1854d40e6c3" providerId="ADAL" clId="{99184FA9-CEF8-441C-AB06-8A7CC16150D6}" dt="2023-12-29T22:01:20.872" v="846"/>
          <ac:picMkLst>
            <pc:docMk/>
            <pc:sldMk cId="3029498360" sldId="2142532439"/>
            <ac:picMk id="57" creationId="{F2CA0EDE-1458-4000-B0D0-FAE6E29232E8}"/>
          </ac:picMkLst>
        </pc:picChg>
        <pc:picChg chg="del">
          <ac:chgData name="Daniel Stocker (HE/THEY)" userId="8873ffaa-5dbe-48d6-a3d1-d1854d40e6c3" providerId="ADAL" clId="{99184FA9-CEF8-441C-AB06-8A7CC16150D6}" dt="2023-12-29T22:01:20.788" v="840"/>
          <ac:picMkLst>
            <pc:docMk/>
            <pc:sldMk cId="3029498360" sldId="2142532439"/>
            <ac:picMk id="63" creationId="{2E6876F7-D800-44D1-BE73-6CB286E07885}"/>
          </ac:picMkLst>
        </pc:picChg>
        <pc:cxnChg chg="mod">
          <ac:chgData name="Daniel Stocker (HE/THEY)" userId="8873ffaa-5dbe-48d6-a3d1-d1854d40e6c3" providerId="ADAL" clId="{99184FA9-CEF8-441C-AB06-8A7CC16150D6}" dt="2023-12-29T22:01:19.737" v="793"/>
          <ac:cxnSpMkLst>
            <pc:docMk/>
            <pc:sldMk cId="3029498360" sldId="2142532439"/>
            <ac:cxnSpMk id="23" creationId="{AB43E8F0-8C3C-4F1E-919E-E1ECE342E8DE}"/>
          </ac:cxnSpMkLst>
        </pc:cxnChg>
      </pc:sldChg>
      <pc:sldChg chg="modSp add del mod ord">
        <pc:chgData name="Daniel Stocker (HE/THEY)" userId="8873ffaa-5dbe-48d6-a3d1-d1854d40e6c3" providerId="ADAL" clId="{99184FA9-CEF8-441C-AB06-8A7CC16150D6}" dt="2023-12-29T22:07:26.763" v="1167" actId="47"/>
        <pc:sldMkLst>
          <pc:docMk/>
          <pc:sldMk cId="1934311731" sldId="2142532440"/>
        </pc:sldMkLst>
        <pc:spChg chg="mod">
          <ac:chgData name="Daniel Stocker (HE/THEY)" userId="8873ffaa-5dbe-48d6-a3d1-d1854d40e6c3" providerId="ADAL" clId="{99184FA9-CEF8-441C-AB06-8A7CC16150D6}" dt="2023-12-29T22:01:22.234" v="860" actId="20577"/>
          <ac:spMkLst>
            <pc:docMk/>
            <pc:sldMk cId="1934311731" sldId="2142532440"/>
            <ac:spMk id="4" creationId="{FD92F025-1776-4403-B9D2-623921B955C4}"/>
          </ac:spMkLst>
        </pc:spChg>
        <pc:spChg chg="mod">
          <ac:chgData name="Daniel Stocker (HE/THEY)" userId="8873ffaa-5dbe-48d6-a3d1-d1854d40e6c3" providerId="ADAL" clId="{99184FA9-CEF8-441C-AB06-8A7CC16150D6}" dt="2023-12-29T22:01:22.318" v="865" actId="20577"/>
          <ac:spMkLst>
            <pc:docMk/>
            <pc:sldMk cId="1934311731" sldId="2142532440"/>
            <ac:spMk id="5" creationId="{26DAAD99-B0A4-4450-8DD7-E1274ABD2AC4}"/>
          </ac:spMkLst>
        </pc:spChg>
        <pc:spChg chg="mod">
          <ac:chgData name="Daniel Stocker (HE/THEY)" userId="8873ffaa-5dbe-48d6-a3d1-d1854d40e6c3" providerId="ADAL" clId="{99184FA9-CEF8-441C-AB06-8A7CC16150D6}" dt="2023-12-29T22:01:22.257" v="861" actId="20577"/>
          <ac:spMkLst>
            <pc:docMk/>
            <pc:sldMk cId="1934311731" sldId="2142532440"/>
            <ac:spMk id="8" creationId="{4B5C319F-B8B1-45BD-9E8E-CE6EA54E14C4}"/>
          </ac:spMkLst>
        </pc:spChg>
        <pc:spChg chg="mod">
          <ac:chgData name="Daniel Stocker (HE/THEY)" userId="8873ffaa-5dbe-48d6-a3d1-d1854d40e6c3" providerId="ADAL" clId="{99184FA9-CEF8-441C-AB06-8A7CC16150D6}" dt="2023-12-29T22:01:22.297" v="864" actId="20577"/>
          <ac:spMkLst>
            <pc:docMk/>
            <pc:sldMk cId="1934311731" sldId="2142532440"/>
            <ac:spMk id="9" creationId="{B766487E-9ACD-4696-B909-0BD529DF9077}"/>
          </ac:spMkLst>
        </pc:spChg>
        <pc:spChg chg="mod">
          <ac:chgData name="Daniel Stocker (HE/THEY)" userId="8873ffaa-5dbe-48d6-a3d1-d1854d40e6c3" providerId="ADAL" clId="{99184FA9-CEF8-441C-AB06-8A7CC16150D6}" dt="2023-12-29T22:01:22.355" v="866" actId="20577"/>
          <ac:spMkLst>
            <pc:docMk/>
            <pc:sldMk cId="1934311731" sldId="2142532440"/>
            <ac:spMk id="10" creationId="{16C628AB-B86D-42DC-BED2-78A954B9C5FA}"/>
          </ac:spMkLst>
        </pc:spChg>
        <pc:cxnChg chg="mod">
          <ac:chgData name="Daniel Stocker (HE/THEY)" userId="8873ffaa-5dbe-48d6-a3d1-d1854d40e6c3" providerId="ADAL" clId="{99184FA9-CEF8-441C-AB06-8A7CC16150D6}" dt="2023-12-29T22:01:22.273" v="863"/>
          <ac:cxnSpMkLst>
            <pc:docMk/>
            <pc:sldMk cId="1934311731" sldId="214253244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66616477" sldId="2142532441"/>
        </pc:sldMkLst>
        <pc:spChg chg="mod">
          <ac:chgData name="Daniel Stocker (HE/THEY)" userId="8873ffaa-5dbe-48d6-a3d1-d1854d40e6c3" providerId="ADAL" clId="{99184FA9-CEF8-441C-AB06-8A7CC16150D6}" dt="2023-12-29T22:01:22.744" v="870" actId="20577"/>
          <ac:spMkLst>
            <pc:docMk/>
            <pc:sldMk cId="266616477" sldId="2142532441"/>
            <ac:spMk id="4" creationId="{FD92F025-1776-4403-B9D2-623921B955C4}"/>
          </ac:spMkLst>
        </pc:spChg>
        <pc:spChg chg="mod">
          <ac:chgData name="Daniel Stocker (HE/THEY)" userId="8873ffaa-5dbe-48d6-a3d1-d1854d40e6c3" providerId="ADAL" clId="{99184FA9-CEF8-441C-AB06-8A7CC16150D6}" dt="2023-12-29T22:01:22.809" v="875" actId="20577"/>
          <ac:spMkLst>
            <pc:docMk/>
            <pc:sldMk cId="266616477" sldId="2142532441"/>
            <ac:spMk id="5" creationId="{26DAAD99-B0A4-4450-8DD7-E1274ABD2AC4}"/>
          </ac:spMkLst>
        </pc:spChg>
        <pc:spChg chg="mod">
          <ac:chgData name="Daniel Stocker (HE/THEY)" userId="8873ffaa-5dbe-48d6-a3d1-d1854d40e6c3" providerId="ADAL" clId="{99184FA9-CEF8-441C-AB06-8A7CC16150D6}" dt="2023-12-29T22:01:22.759" v="871" actId="20577"/>
          <ac:spMkLst>
            <pc:docMk/>
            <pc:sldMk cId="266616477" sldId="2142532441"/>
            <ac:spMk id="8" creationId="{4B5C319F-B8B1-45BD-9E8E-CE6EA54E14C4}"/>
          </ac:spMkLst>
        </pc:spChg>
        <pc:spChg chg="mod">
          <ac:chgData name="Daniel Stocker (HE/THEY)" userId="8873ffaa-5dbe-48d6-a3d1-d1854d40e6c3" providerId="ADAL" clId="{99184FA9-CEF8-441C-AB06-8A7CC16150D6}" dt="2023-12-29T22:01:22.795" v="874" actId="20577"/>
          <ac:spMkLst>
            <pc:docMk/>
            <pc:sldMk cId="266616477" sldId="2142532441"/>
            <ac:spMk id="9" creationId="{B766487E-9ACD-4696-B909-0BD529DF9077}"/>
          </ac:spMkLst>
        </pc:spChg>
        <pc:spChg chg="mod">
          <ac:chgData name="Daniel Stocker (HE/THEY)" userId="8873ffaa-5dbe-48d6-a3d1-d1854d40e6c3" providerId="ADAL" clId="{99184FA9-CEF8-441C-AB06-8A7CC16150D6}" dt="2023-12-29T22:01:22.822" v="876" actId="20577"/>
          <ac:spMkLst>
            <pc:docMk/>
            <pc:sldMk cId="266616477" sldId="2142532441"/>
            <ac:spMk id="10" creationId="{16C628AB-B86D-42DC-BED2-78A954B9C5FA}"/>
          </ac:spMkLst>
        </pc:spChg>
        <pc:cxnChg chg="mod">
          <ac:chgData name="Daniel Stocker (HE/THEY)" userId="8873ffaa-5dbe-48d6-a3d1-d1854d40e6c3" providerId="ADAL" clId="{99184FA9-CEF8-441C-AB06-8A7CC16150D6}" dt="2023-12-29T22:01:22.768" v="873"/>
          <ac:cxnSpMkLst>
            <pc:docMk/>
            <pc:sldMk cId="266616477" sldId="214253244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977510166" sldId="2142532442"/>
        </pc:sldMkLst>
        <pc:spChg chg="mod">
          <ac:chgData name="Daniel Stocker (HE/THEY)" userId="8873ffaa-5dbe-48d6-a3d1-d1854d40e6c3" providerId="ADAL" clId="{99184FA9-CEF8-441C-AB06-8A7CC16150D6}" dt="2023-12-29T22:01:22.992" v="880" actId="20577"/>
          <ac:spMkLst>
            <pc:docMk/>
            <pc:sldMk cId="977510166" sldId="2142532442"/>
            <ac:spMk id="4" creationId="{FD92F025-1776-4403-B9D2-623921B955C4}"/>
          </ac:spMkLst>
        </pc:spChg>
        <pc:spChg chg="mod">
          <ac:chgData name="Daniel Stocker (HE/THEY)" userId="8873ffaa-5dbe-48d6-a3d1-d1854d40e6c3" providerId="ADAL" clId="{99184FA9-CEF8-441C-AB06-8A7CC16150D6}" dt="2023-12-29T22:01:23.060" v="885" actId="20577"/>
          <ac:spMkLst>
            <pc:docMk/>
            <pc:sldMk cId="977510166" sldId="2142532442"/>
            <ac:spMk id="5" creationId="{26DAAD99-B0A4-4450-8DD7-E1274ABD2AC4}"/>
          </ac:spMkLst>
        </pc:spChg>
        <pc:spChg chg="mod">
          <ac:chgData name="Daniel Stocker (HE/THEY)" userId="8873ffaa-5dbe-48d6-a3d1-d1854d40e6c3" providerId="ADAL" clId="{99184FA9-CEF8-441C-AB06-8A7CC16150D6}" dt="2023-12-29T22:01:23.007" v="881" actId="20577"/>
          <ac:spMkLst>
            <pc:docMk/>
            <pc:sldMk cId="977510166" sldId="2142532442"/>
            <ac:spMk id="8" creationId="{4B5C319F-B8B1-45BD-9E8E-CE6EA54E14C4}"/>
          </ac:spMkLst>
        </pc:spChg>
        <pc:spChg chg="mod">
          <ac:chgData name="Daniel Stocker (HE/THEY)" userId="8873ffaa-5dbe-48d6-a3d1-d1854d40e6c3" providerId="ADAL" clId="{99184FA9-CEF8-441C-AB06-8A7CC16150D6}" dt="2023-12-29T22:01:23.044" v="884" actId="20577"/>
          <ac:spMkLst>
            <pc:docMk/>
            <pc:sldMk cId="977510166" sldId="2142532442"/>
            <ac:spMk id="9" creationId="{B766487E-9ACD-4696-B909-0BD529DF9077}"/>
          </ac:spMkLst>
        </pc:spChg>
        <pc:spChg chg="mod">
          <ac:chgData name="Daniel Stocker (HE/THEY)" userId="8873ffaa-5dbe-48d6-a3d1-d1854d40e6c3" providerId="ADAL" clId="{99184FA9-CEF8-441C-AB06-8A7CC16150D6}" dt="2023-12-29T22:01:23.083" v="886" actId="20577"/>
          <ac:spMkLst>
            <pc:docMk/>
            <pc:sldMk cId="977510166" sldId="2142532442"/>
            <ac:spMk id="10" creationId="{16C628AB-B86D-42DC-BED2-78A954B9C5FA}"/>
          </ac:spMkLst>
        </pc:spChg>
        <pc:cxnChg chg="mod">
          <ac:chgData name="Daniel Stocker (HE/THEY)" userId="8873ffaa-5dbe-48d6-a3d1-d1854d40e6c3" providerId="ADAL" clId="{99184FA9-CEF8-441C-AB06-8A7CC16150D6}" dt="2023-12-29T22:01:23.018" v="883"/>
          <ac:cxnSpMkLst>
            <pc:docMk/>
            <pc:sldMk cId="977510166" sldId="214253244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111958914" sldId="2142532443"/>
        </pc:sldMkLst>
        <pc:spChg chg="mod">
          <ac:chgData name="Daniel Stocker (HE/THEY)" userId="8873ffaa-5dbe-48d6-a3d1-d1854d40e6c3" providerId="ADAL" clId="{99184FA9-CEF8-441C-AB06-8A7CC16150D6}" dt="2023-12-29T22:01:24.271" v="890" actId="20577"/>
          <ac:spMkLst>
            <pc:docMk/>
            <pc:sldMk cId="2111958914" sldId="2142532443"/>
            <ac:spMk id="4" creationId="{FD92F025-1776-4403-B9D2-623921B955C4}"/>
          </ac:spMkLst>
        </pc:spChg>
        <pc:spChg chg="mod">
          <ac:chgData name="Daniel Stocker (HE/THEY)" userId="8873ffaa-5dbe-48d6-a3d1-d1854d40e6c3" providerId="ADAL" clId="{99184FA9-CEF8-441C-AB06-8A7CC16150D6}" dt="2023-12-29T22:01:24.362" v="895" actId="20577"/>
          <ac:spMkLst>
            <pc:docMk/>
            <pc:sldMk cId="2111958914" sldId="2142532443"/>
            <ac:spMk id="5" creationId="{26DAAD99-B0A4-4450-8DD7-E1274ABD2AC4}"/>
          </ac:spMkLst>
        </pc:spChg>
        <pc:spChg chg="mod">
          <ac:chgData name="Daniel Stocker (HE/THEY)" userId="8873ffaa-5dbe-48d6-a3d1-d1854d40e6c3" providerId="ADAL" clId="{99184FA9-CEF8-441C-AB06-8A7CC16150D6}" dt="2023-12-29T22:01:24.287" v="891" actId="20577"/>
          <ac:spMkLst>
            <pc:docMk/>
            <pc:sldMk cId="2111958914" sldId="2142532443"/>
            <ac:spMk id="8" creationId="{4B5C319F-B8B1-45BD-9E8E-CE6EA54E14C4}"/>
          </ac:spMkLst>
        </pc:spChg>
        <pc:spChg chg="mod">
          <ac:chgData name="Daniel Stocker (HE/THEY)" userId="8873ffaa-5dbe-48d6-a3d1-d1854d40e6c3" providerId="ADAL" clId="{99184FA9-CEF8-441C-AB06-8A7CC16150D6}" dt="2023-12-29T22:01:24.327" v="894" actId="20577"/>
          <ac:spMkLst>
            <pc:docMk/>
            <pc:sldMk cId="2111958914" sldId="2142532443"/>
            <ac:spMk id="9" creationId="{B766487E-9ACD-4696-B909-0BD529DF9077}"/>
          </ac:spMkLst>
        </pc:spChg>
        <pc:spChg chg="mod">
          <ac:chgData name="Daniel Stocker (HE/THEY)" userId="8873ffaa-5dbe-48d6-a3d1-d1854d40e6c3" providerId="ADAL" clId="{99184FA9-CEF8-441C-AB06-8A7CC16150D6}" dt="2023-12-29T22:01:24.400" v="896" actId="20577"/>
          <ac:spMkLst>
            <pc:docMk/>
            <pc:sldMk cId="2111958914" sldId="2142532443"/>
            <ac:spMk id="10" creationId="{16C628AB-B86D-42DC-BED2-78A954B9C5FA}"/>
          </ac:spMkLst>
        </pc:spChg>
        <pc:cxnChg chg="mod">
          <ac:chgData name="Daniel Stocker (HE/THEY)" userId="8873ffaa-5dbe-48d6-a3d1-d1854d40e6c3" providerId="ADAL" clId="{99184FA9-CEF8-441C-AB06-8A7CC16150D6}" dt="2023-12-29T22:01:24.298" v="893"/>
          <ac:cxnSpMkLst>
            <pc:docMk/>
            <pc:sldMk cId="2111958914" sldId="214253244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211014396" sldId="2142532444"/>
        </pc:sldMkLst>
        <pc:spChg chg="mod">
          <ac:chgData name="Daniel Stocker (HE/THEY)" userId="8873ffaa-5dbe-48d6-a3d1-d1854d40e6c3" providerId="ADAL" clId="{99184FA9-CEF8-441C-AB06-8A7CC16150D6}" dt="2023-12-29T22:01:24.638" v="900" actId="20577"/>
          <ac:spMkLst>
            <pc:docMk/>
            <pc:sldMk cId="4211014396" sldId="2142532444"/>
            <ac:spMk id="4" creationId="{FD92F025-1776-4403-B9D2-623921B955C4}"/>
          </ac:spMkLst>
        </pc:spChg>
        <pc:spChg chg="mod">
          <ac:chgData name="Daniel Stocker (HE/THEY)" userId="8873ffaa-5dbe-48d6-a3d1-d1854d40e6c3" providerId="ADAL" clId="{99184FA9-CEF8-441C-AB06-8A7CC16150D6}" dt="2023-12-29T22:01:24.703" v="905" actId="20577"/>
          <ac:spMkLst>
            <pc:docMk/>
            <pc:sldMk cId="4211014396" sldId="2142532444"/>
            <ac:spMk id="5" creationId="{26DAAD99-B0A4-4450-8DD7-E1274ABD2AC4}"/>
          </ac:spMkLst>
        </pc:spChg>
        <pc:spChg chg="mod">
          <ac:chgData name="Daniel Stocker (HE/THEY)" userId="8873ffaa-5dbe-48d6-a3d1-d1854d40e6c3" providerId="ADAL" clId="{99184FA9-CEF8-441C-AB06-8A7CC16150D6}" dt="2023-12-29T22:01:24.652" v="901" actId="20577"/>
          <ac:spMkLst>
            <pc:docMk/>
            <pc:sldMk cId="4211014396" sldId="2142532444"/>
            <ac:spMk id="8" creationId="{4B5C319F-B8B1-45BD-9E8E-CE6EA54E14C4}"/>
          </ac:spMkLst>
        </pc:spChg>
        <pc:spChg chg="mod">
          <ac:chgData name="Daniel Stocker (HE/THEY)" userId="8873ffaa-5dbe-48d6-a3d1-d1854d40e6c3" providerId="ADAL" clId="{99184FA9-CEF8-441C-AB06-8A7CC16150D6}" dt="2023-12-29T22:01:24.689" v="904" actId="20577"/>
          <ac:spMkLst>
            <pc:docMk/>
            <pc:sldMk cId="4211014396" sldId="2142532444"/>
            <ac:spMk id="9" creationId="{B766487E-9ACD-4696-B909-0BD529DF9077}"/>
          </ac:spMkLst>
        </pc:spChg>
        <pc:spChg chg="mod">
          <ac:chgData name="Daniel Stocker (HE/THEY)" userId="8873ffaa-5dbe-48d6-a3d1-d1854d40e6c3" providerId="ADAL" clId="{99184FA9-CEF8-441C-AB06-8A7CC16150D6}" dt="2023-12-29T22:01:24.724" v="906" actId="20577"/>
          <ac:spMkLst>
            <pc:docMk/>
            <pc:sldMk cId="4211014396" sldId="2142532444"/>
            <ac:spMk id="10" creationId="{16C628AB-B86D-42DC-BED2-78A954B9C5FA}"/>
          </ac:spMkLst>
        </pc:spChg>
        <pc:cxnChg chg="mod">
          <ac:chgData name="Daniel Stocker (HE/THEY)" userId="8873ffaa-5dbe-48d6-a3d1-d1854d40e6c3" providerId="ADAL" clId="{99184FA9-CEF8-441C-AB06-8A7CC16150D6}" dt="2023-12-29T22:01:24.663" v="903"/>
          <ac:cxnSpMkLst>
            <pc:docMk/>
            <pc:sldMk cId="4211014396" sldId="214253244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235013590" sldId="2142532445"/>
        </pc:sldMkLst>
        <pc:spChg chg="mod">
          <ac:chgData name="Daniel Stocker (HE/THEY)" userId="8873ffaa-5dbe-48d6-a3d1-d1854d40e6c3" providerId="ADAL" clId="{99184FA9-CEF8-441C-AB06-8A7CC16150D6}" dt="2023-12-29T22:01:25.228" v="910" actId="20577"/>
          <ac:spMkLst>
            <pc:docMk/>
            <pc:sldMk cId="2235013590" sldId="2142532445"/>
            <ac:spMk id="4" creationId="{FD92F025-1776-4403-B9D2-623921B955C4}"/>
          </ac:spMkLst>
        </pc:spChg>
        <pc:spChg chg="mod">
          <ac:chgData name="Daniel Stocker (HE/THEY)" userId="8873ffaa-5dbe-48d6-a3d1-d1854d40e6c3" providerId="ADAL" clId="{99184FA9-CEF8-441C-AB06-8A7CC16150D6}" dt="2023-12-29T22:01:25.278" v="915" actId="20577"/>
          <ac:spMkLst>
            <pc:docMk/>
            <pc:sldMk cId="2235013590" sldId="2142532445"/>
            <ac:spMk id="5" creationId="{26DAAD99-B0A4-4450-8DD7-E1274ABD2AC4}"/>
          </ac:spMkLst>
        </pc:spChg>
        <pc:spChg chg="mod">
          <ac:chgData name="Daniel Stocker (HE/THEY)" userId="8873ffaa-5dbe-48d6-a3d1-d1854d40e6c3" providerId="ADAL" clId="{99184FA9-CEF8-441C-AB06-8A7CC16150D6}" dt="2023-12-29T22:01:25.239" v="911" actId="20577"/>
          <ac:spMkLst>
            <pc:docMk/>
            <pc:sldMk cId="2235013590" sldId="2142532445"/>
            <ac:spMk id="8" creationId="{4B5C319F-B8B1-45BD-9E8E-CE6EA54E14C4}"/>
          </ac:spMkLst>
        </pc:spChg>
        <pc:spChg chg="mod">
          <ac:chgData name="Daniel Stocker (HE/THEY)" userId="8873ffaa-5dbe-48d6-a3d1-d1854d40e6c3" providerId="ADAL" clId="{99184FA9-CEF8-441C-AB06-8A7CC16150D6}" dt="2023-12-29T22:01:25.266" v="914" actId="20577"/>
          <ac:spMkLst>
            <pc:docMk/>
            <pc:sldMk cId="2235013590" sldId="2142532445"/>
            <ac:spMk id="9" creationId="{B766487E-9ACD-4696-B909-0BD529DF9077}"/>
          </ac:spMkLst>
        </pc:spChg>
        <pc:spChg chg="mod">
          <ac:chgData name="Daniel Stocker (HE/THEY)" userId="8873ffaa-5dbe-48d6-a3d1-d1854d40e6c3" providerId="ADAL" clId="{99184FA9-CEF8-441C-AB06-8A7CC16150D6}" dt="2023-12-29T22:01:25.293" v="916" actId="20577"/>
          <ac:spMkLst>
            <pc:docMk/>
            <pc:sldMk cId="2235013590" sldId="2142532445"/>
            <ac:spMk id="10" creationId="{16C628AB-B86D-42DC-BED2-78A954B9C5FA}"/>
          </ac:spMkLst>
        </pc:spChg>
        <pc:cxnChg chg="mod">
          <ac:chgData name="Daniel Stocker (HE/THEY)" userId="8873ffaa-5dbe-48d6-a3d1-d1854d40e6c3" providerId="ADAL" clId="{99184FA9-CEF8-441C-AB06-8A7CC16150D6}" dt="2023-12-29T22:01:25.248" v="913"/>
          <ac:cxnSpMkLst>
            <pc:docMk/>
            <pc:sldMk cId="2235013590" sldId="214253244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959010770" sldId="2142532446"/>
        </pc:sldMkLst>
        <pc:spChg chg="mod">
          <ac:chgData name="Daniel Stocker (HE/THEY)" userId="8873ffaa-5dbe-48d6-a3d1-d1854d40e6c3" providerId="ADAL" clId="{99184FA9-CEF8-441C-AB06-8A7CC16150D6}" dt="2023-12-29T22:01:25.503" v="920" actId="20577"/>
          <ac:spMkLst>
            <pc:docMk/>
            <pc:sldMk cId="959010770" sldId="2142532446"/>
            <ac:spMk id="4" creationId="{FD92F025-1776-4403-B9D2-623921B955C4}"/>
          </ac:spMkLst>
        </pc:spChg>
        <pc:spChg chg="mod">
          <ac:chgData name="Daniel Stocker (HE/THEY)" userId="8873ffaa-5dbe-48d6-a3d1-d1854d40e6c3" providerId="ADAL" clId="{99184FA9-CEF8-441C-AB06-8A7CC16150D6}" dt="2023-12-29T22:01:25.561" v="925" actId="20577"/>
          <ac:spMkLst>
            <pc:docMk/>
            <pc:sldMk cId="959010770" sldId="2142532446"/>
            <ac:spMk id="5" creationId="{26DAAD99-B0A4-4450-8DD7-E1274ABD2AC4}"/>
          </ac:spMkLst>
        </pc:spChg>
        <pc:spChg chg="mod">
          <ac:chgData name="Daniel Stocker (HE/THEY)" userId="8873ffaa-5dbe-48d6-a3d1-d1854d40e6c3" providerId="ADAL" clId="{99184FA9-CEF8-441C-AB06-8A7CC16150D6}" dt="2023-12-29T22:01:25.516" v="921" actId="20577"/>
          <ac:spMkLst>
            <pc:docMk/>
            <pc:sldMk cId="959010770" sldId="2142532446"/>
            <ac:spMk id="8" creationId="{4B5C319F-B8B1-45BD-9E8E-CE6EA54E14C4}"/>
          </ac:spMkLst>
        </pc:spChg>
        <pc:spChg chg="mod">
          <ac:chgData name="Daniel Stocker (HE/THEY)" userId="8873ffaa-5dbe-48d6-a3d1-d1854d40e6c3" providerId="ADAL" clId="{99184FA9-CEF8-441C-AB06-8A7CC16150D6}" dt="2023-12-29T22:01:25.547" v="924" actId="20577"/>
          <ac:spMkLst>
            <pc:docMk/>
            <pc:sldMk cId="959010770" sldId="2142532446"/>
            <ac:spMk id="9" creationId="{B766487E-9ACD-4696-B909-0BD529DF9077}"/>
          </ac:spMkLst>
        </pc:spChg>
        <pc:spChg chg="mod">
          <ac:chgData name="Daniel Stocker (HE/THEY)" userId="8873ffaa-5dbe-48d6-a3d1-d1854d40e6c3" providerId="ADAL" clId="{99184FA9-CEF8-441C-AB06-8A7CC16150D6}" dt="2023-12-29T22:01:25.579" v="926" actId="20577"/>
          <ac:spMkLst>
            <pc:docMk/>
            <pc:sldMk cId="959010770" sldId="2142532446"/>
            <ac:spMk id="10" creationId="{16C628AB-B86D-42DC-BED2-78A954B9C5FA}"/>
          </ac:spMkLst>
        </pc:spChg>
        <pc:cxnChg chg="mod">
          <ac:chgData name="Daniel Stocker (HE/THEY)" userId="8873ffaa-5dbe-48d6-a3d1-d1854d40e6c3" providerId="ADAL" clId="{99184FA9-CEF8-441C-AB06-8A7CC16150D6}" dt="2023-12-29T22:01:25.526" v="923"/>
          <ac:cxnSpMkLst>
            <pc:docMk/>
            <pc:sldMk cId="959010770" sldId="214253244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464311766" sldId="2142532447"/>
        </pc:sldMkLst>
        <pc:spChg chg="mod">
          <ac:chgData name="Daniel Stocker (HE/THEY)" userId="8873ffaa-5dbe-48d6-a3d1-d1854d40e6c3" providerId="ADAL" clId="{99184FA9-CEF8-441C-AB06-8A7CC16150D6}" dt="2023-12-29T22:01:26.187" v="930" actId="20577"/>
          <ac:spMkLst>
            <pc:docMk/>
            <pc:sldMk cId="2464311766" sldId="2142532447"/>
            <ac:spMk id="4" creationId="{FD92F025-1776-4403-B9D2-623921B955C4}"/>
          </ac:spMkLst>
        </pc:spChg>
        <pc:spChg chg="mod">
          <ac:chgData name="Daniel Stocker (HE/THEY)" userId="8873ffaa-5dbe-48d6-a3d1-d1854d40e6c3" providerId="ADAL" clId="{99184FA9-CEF8-441C-AB06-8A7CC16150D6}" dt="2023-12-29T22:01:26.239" v="935" actId="20577"/>
          <ac:spMkLst>
            <pc:docMk/>
            <pc:sldMk cId="2464311766" sldId="2142532447"/>
            <ac:spMk id="5" creationId="{26DAAD99-B0A4-4450-8DD7-E1274ABD2AC4}"/>
          </ac:spMkLst>
        </pc:spChg>
        <pc:spChg chg="mod">
          <ac:chgData name="Daniel Stocker (HE/THEY)" userId="8873ffaa-5dbe-48d6-a3d1-d1854d40e6c3" providerId="ADAL" clId="{99184FA9-CEF8-441C-AB06-8A7CC16150D6}" dt="2023-12-29T22:01:26.202" v="931" actId="20577"/>
          <ac:spMkLst>
            <pc:docMk/>
            <pc:sldMk cId="2464311766" sldId="2142532447"/>
            <ac:spMk id="8" creationId="{4B5C319F-B8B1-45BD-9E8E-CE6EA54E14C4}"/>
          </ac:spMkLst>
        </pc:spChg>
        <pc:spChg chg="mod">
          <ac:chgData name="Daniel Stocker (HE/THEY)" userId="8873ffaa-5dbe-48d6-a3d1-d1854d40e6c3" providerId="ADAL" clId="{99184FA9-CEF8-441C-AB06-8A7CC16150D6}" dt="2023-12-29T22:01:26.227" v="934" actId="20577"/>
          <ac:spMkLst>
            <pc:docMk/>
            <pc:sldMk cId="2464311766" sldId="2142532447"/>
            <ac:spMk id="9" creationId="{B766487E-9ACD-4696-B909-0BD529DF9077}"/>
          </ac:spMkLst>
        </pc:spChg>
        <pc:spChg chg="mod">
          <ac:chgData name="Daniel Stocker (HE/THEY)" userId="8873ffaa-5dbe-48d6-a3d1-d1854d40e6c3" providerId="ADAL" clId="{99184FA9-CEF8-441C-AB06-8A7CC16150D6}" dt="2023-12-29T22:01:26.256" v="936" actId="20577"/>
          <ac:spMkLst>
            <pc:docMk/>
            <pc:sldMk cId="2464311766" sldId="2142532447"/>
            <ac:spMk id="10" creationId="{16C628AB-B86D-42DC-BED2-78A954B9C5FA}"/>
          </ac:spMkLst>
        </pc:spChg>
        <pc:cxnChg chg="mod">
          <ac:chgData name="Daniel Stocker (HE/THEY)" userId="8873ffaa-5dbe-48d6-a3d1-d1854d40e6c3" providerId="ADAL" clId="{99184FA9-CEF8-441C-AB06-8A7CC16150D6}" dt="2023-12-29T22:01:26.210" v="933"/>
          <ac:cxnSpMkLst>
            <pc:docMk/>
            <pc:sldMk cId="2464311766" sldId="2142532447"/>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110194265" sldId="2142532448"/>
        </pc:sldMkLst>
        <pc:spChg chg="mod">
          <ac:chgData name="Daniel Stocker (HE/THEY)" userId="8873ffaa-5dbe-48d6-a3d1-d1854d40e6c3" providerId="ADAL" clId="{99184FA9-CEF8-441C-AB06-8A7CC16150D6}" dt="2023-12-29T22:01:27.183" v="940" actId="20577"/>
          <ac:spMkLst>
            <pc:docMk/>
            <pc:sldMk cId="1110194265" sldId="2142532448"/>
            <ac:spMk id="4" creationId="{FD92F025-1776-4403-B9D2-623921B955C4}"/>
          </ac:spMkLst>
        </pc:spChg>
        <pc:spChg chg="mod">
          <ac:chgData name="Daniel Stocker (HE/THEY)" userId="8873ffaa-5dbe-48d6-a3d1-d1854d40e6c3" providerId="ADAL" clId="{99184FA9-CEF8-441C-AB06-8A7CC16150D6}" dt="2023-12-29T22:01:27.244" v="945" actId="20577"/>
          <ac:spMkLst>
            <pc:docMk/>
            <pc:sldMk cId="1110194265" sldId="2142532448"/>
            <ac:spMk id="5" creationId="{26DAAD99-B0A4-4450-8DD7-E1274ABD2AC4}"/>
          </ac:spMkLst>
        </pc:spChg>
        <pc:spChg chg="mod">
          <ac:chgData name="Daniel Stocker (HE/THEY)" userId="8873ffaa-5dbe-48d6-a3d1-d1854d40e6c3" providerId="ADAL" clId="{99184FA9-CEF8-441C-AB06-8A7CC16150D6}" dt="2023-12-29T22:01:27.195" v="941" actId="20577"/>
          <ac:spMkLst>
            <pc:docMk/>
            <pc:sldMk cId="1110194265" sldId="2142532448"/>
            <ac:spMk id="8" creationId="{4B5C319F-B8B1-45BD-9E8E-CE6EA54E14C4}"/>
          </ac:spMkLst>
        </pc:spChg>
        <pc:spChg chg="mod">
          <ac:chgData name="Daniel Stocker (HE/THEY)" userId="8873ffaa-5dbe-48d6-a3d1-d1854d40e6c3" providerId="ADAL" clId="{99184FA9-CEF8-441C-AB06-8A7CC16150D6}" dt="2023-12-29T22:01:27.232" v="944" actId="20577"/>
          <ac:spMkLst>
            <pc:docMk/>
            <pc:sldMk cId="1110194265" sldId="2142532448"/>
            <ac:spMk id="9" creationId="{B766487E-9ACD-4696-B909-0BD529DF9077}"/>
          </ac:spMkLst>
        </pc:spChg>
        <pc:spChg chg="mod">
          <ac:chgData name="Daniel Stocker (HE/THEY)" userId="8873ffaa-5dbe-48d6-a3d1-d1854d40e6c3" providerId="ADAL" clId="{99184FA9-CEF8-441C-AB06-8A7CC16150D6}" dt="2023-12-29T22:01:27.261" v="946" actId="20577"/>
          <ac:spMkLst>
            <pc:docMk/>
            <pc:sldMk cId="1110194265" sldId="2142532448"/>
            <ac:spMk id="10" creationId="{16C628AB-B86D-42DC-BED2-78A954B9C5FA}"/>
          </ac:spMkLst>
        </pc:spChg>
        <pc:cxnChg chg="mod">
          <ac:chgData name="Daniel Stocker (HE/THEY)" userId="8873ffaa-5dbe-48d6-a3d1-d1854d40e6c3" providerId="ADAL" clId="{99184FA9-CEF8-441C-AB06-8A7CC16150D6}" dt="2023-12-29T22:01:27.207" v="943"/>
          <ac:cxnSpMkLst>
            <pc:docMk/>
            <pc:sldMk cId="1110194265" sldId="2142532448"/>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143335751" sldId="2142532449"/>
        </pc:sldMkLst>
        <pc:spChg chg="mod">
          <ac:chgData name="Daniel Stocker (HE/THEY)" userId="8873ffaa-5dbe-48d6-a3d1-d1854d40e6c3" providerId="ADAL" clId="{99184FA9-CEF8-441C-AB06-8A7CC16150D6}" dt="2023-12-29T22:01:27.977" v="950" actId="20577"/>
          <ac:spMkLst>
            <pc:docMk/>
            <pc:sldMk cId="1143335751" sldId="2142532449"/>
            <ac:spMk id="4" creationId="{FD92F025-1776-4403-B9D2-623921B955C4}"/>
          </ac:spMkLst>
        </pc:spChg>
        <pc:spChg chg="mod">
          <ac:chgData name="Daniel Stocker (HE/THEY)" userId="8873ffaa-5dbe-48d6-a3d1-d1854d40e6c3" providerId="ADAL" clId="{99184FA9-CEF8-441C-AB06-8A7CC16150D6}" dt="2023-12-29T22:01:28.041" v="955" actId="20577"/>
          <ac:spMkLst>
            <pc:docMk/>
            <pc:sldMk cId="1143335751" sldId="2142532449"/>
            <ac:spMk id="5" creationId="{26DAAD99-B0A4-4450-8DD7-E1274ABD2AC4}"/>
          </ac:spMkLst>
        </pc:spChg>
        <pc:spChg chg="mod">
          <ac:chgData name="Daniel Stocker (HE/THEY)" userId="8873ffaa-5dbe-48d6-a3d1-d1854d40e6c3" providerId="ADAL" clId="{99184FA9-CEF8-441C-AB06-8A7CC16150D6}" dt="2023-12-29T22:01:27.991" v="951" actId="20577"/>
          <ac:spMkLst>
            <pc:docMk/>
            <pc:sldMk cId="1143335751" sldId="2142532449"/>
            <ac:spMk id="8" creationId="{4B5C319F-B8B1-45BD-9E8E-CE6EA54E14C4}"/>
          </ac:spMkLst>
        </pc:spChg>
        <pc:spChg chg="mod">
          <ac:chgData name="Daniel Stocker (HE/THEY)" userId="8873ffaa-5dbe-48d6-a3d1-d1854d40e6c3" providerId="ADAL" clId="{99184FA9-CEF8-441C-AB06-8A7CC16150D6}" dt="2023-12-29T22:01:28.027" v="954" actId="20577"/>
          <ac:spMkLst>
            <pc:docMk/>
            <pc:sldMk cId="1143335751" sldId="2142532449"/>
            <ac:spMk id="9" creationId="{B766487E-9ACD-4696-B909-0BD529DF9077}"/>
          </ac:spMkLst>
        </pc:spChg>
        <pc:spChg chg="mod">
          <ac:chgData name="Daniel Stocker (HE/THEY)" userId="8873ffaa-5dbe-48d6-a3d1-d1854d40e6c3" providerId="ADAL" clId="{99184FA9-CEF8-441C-AB06-8A7CC16150D6}" dt="2023-12-29T22:01:28.056" v="956" actId="20577"/>
          <ac:spMkLst>
            <pc:docMk/>
            <pc:sldMk cId="1143335751" sldId="2142532449"/>
            <ac:spMk id="10" creationId="{16C628AB-B86D-42DC-BED2-78A954B9C5FA}"/>
          </ac:spMkLst>
        </pc:spChg>
        <pc:cxnChg chg="mod">
          <ac:chgData name="Daniel Stocker (HE/THEY)" userId="8873ffaa-5dbe-48d6-a3d1-d1854d40e6c3" providerId="ADAL" clId="{99184FA9-CEF8-441C-AB06-8A7CC16150D6}" dt="2023-12-29T22:01:28.002" v="953"/>
          <ac:cxnSpMkLst>
            <pc:docMk/>
            <pc:sldMk cId="1143335751" sldId="214253244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042475282" sldId="2142532450"/>
        </pc:sldMkLst>
        <pc:spChg chg="mod">
          <ac:chgData name="Daniel Stocker (HE/THEY)" userId="8873ffaa-5dbe-48d6-a3d1-d1854d40e6c3" providerId="ADAL" clId="{99184FA9-CEF8-441C-AB06-8A7CC16150D6}" dt="2023-12-29T22:01:28.326" v="960" actId="20577"/>
          <ac:spMkLst>
            <pc:docMk/>
            <pc:sldMk cId="3042475282" sldId="2142532450"/>
            <ac:spMk id="4" creationId="{FD92F025-1776-4403-B9D2-623921B955C4}"/>
          </ac:spMkLst>
        </pc:spChg>
        <pc:spChg chg="mod">
          <ac:chgData name="Daniel Stocker (HE/THEY)" userId="8873ffaa-5dbe-48d6-a3d1-d1854d40e6c3" providerId="ADAL" clId="{99184FA9-CEF8-441C-AB06-8A7CC16150D6}" dt="2023-12-29T22:01:28.454" v="965" actId="20577"/>
          <ac:spMkLst>
            <pc:docMk/>
            <pc:sldMk cId="3042475282" sldId="2142532450"/>
            <ac:spMk id="5" creationId="{26DAAD99-B0A4-4450-8DD7-E1274ABD2AC4}"/>
          </ac:spMkLst>
        </pc:spChg>
        <pc:spChg chg="mod">
          <ac:chgData name="Daniel Stocker (HE/THEY)" userId="8873ffaa-5dbe-48d6-a3d1-d1854d40e6c3" providerId="ADAL" clId="{99184FA9-CEF8-441C-AB06-8A7CC16150D6}" dt="2023-12-29T22:01:28.363" v="961" actId="20577"/>
          <ac:spMkLst>
            <pc:docMk/>
            <pc:sldMk cId="3042475282" sldId="2142532450"/>
            <ac:spMk id="8" creationId="{4B5C319F-B8B1-45BD-9E8E-CE6EA54E14C4}"/>
          </ac:spMkLst>
        </pc:spChg>
        <pc:spChg chg="mod">
          <ac:chgData name="Daniel Stocker (HE/THEY)" userId="8873ffaa-5dbe-48d6-a3d1-d1854d40e6c3" providerId="ADAL" clId="{99184FA9-CEF8-441C-AB06-8A7CC16150D6}" dt="2023-12-29T22:01:28.428" v="964" actId="20577"/>
          <ac:spMkLst>
            <pc:docMk/>
            <pc:sldMk cId="3042475282" sldId="2142532450"/>
            <ac:spMk id="9" creationId="{B766487E-9ACD-4696-B909-0BD529DF9077}"/>
          </ac:spMkLst>
        </pc:spChg>
        <pc:spChg chg="mod">
          <ac:chgData name="Daniel Stocker (HE/THEY)" userId="8873ffaa-5dbe-48d6-a3d1-d1854d40e6c3" providerId="ADAL" clId="{99184FA9-CEF8-441C-AB06-8A7CC16150D6}" dt="2023-12-29T22:01:28.475" v="966" actId="20577"/>
          <ac:spMkLst>
            <pc:docMk/>
            <pc:sldMk cId="3042475282" sldId="2142532450"/>
            <ac:spMk id="10" creationId="{16C628AB-B86D-42DC-BED2-78A954B9C5FA}"/>
          </ac:spMkLst>
        </pc:spChg>
        <pc:cxnChg chg="mod">
          <ac:chgData name="Daniel Stocker (HE/THEY)" userId="8873ffaa-5dbe-48d6-a3d1-d1854d40e6c3" providerId="ADAL" clId="{99184FA9-CEF8-441C-AB06-8A7CC16150D6}" dt="2023-12-29T22:01:28.381" v="963"/>
          <ac:cxnSpMkLst>
            <pc:docMk/>
            <pc:sldMk cId="3042475282" sldId="214253245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092679854" sldId="2142532451"/>
        </pc:sldMkLst>
        <pc:spChg chg="mod">
          <ac:chgData name="Daniel Stocker (HE/THEY)" userId="8873ffaa-5dbe-48d6-a3d1-d1854d40e6c3" providerId="ADAL" clId="{99184FA9-CEF8-441C-AB06-8A7CC16150D6}" dt="2023-12-29T22:01:28.666" v="970" actId="20577"/>
          <ac:spMkLst>
            <pc:docMk/>
            <pc:sldMk cId="4092679854" sldId="2142532451"/>
            <ac:spMk id="4" creationId="{FD92F025-1776-4403-B9D2-623921B955C4}"/>
          </ac:spMkLst>
        </pc:spChg>
        <pc:spChg chg="mod">
          <ac:chgData name="Daniel Stocker (HE/THEY)" userId="8873ffaa-5dbe-48d6-a3d1-d1854d40e6c3" providerId="ADAL" clId="{99184FA9-CEF8-441C-AB06-8A7CC16150D6}" dt="2023-12-29T22:01:28.726" v="975" actId="20577"/>
          <ac:spMkLst>
            <pc:docMk/>
            <pc:sldMk cId="4092679854" sldId="2142532451"/>
            <ac:spMk id="5" creationId="{26DAAD99-B0A4-4450-8DD7-E1274ABD2AC4}"/>
          </ac:spMkLst>
        </pc:spChg>
        <pc:spChg chg="mod">
          <ac:chgData name="Daniel Stocker (HE/THEY)" userId="8873ffaa-5dbe-48d6-a3d1-d1854d40e6c3" providerId="ADAL" clId="{99184FA9-CEF8-441C-AB06-8A7CC16150D6}" dt="2023-12-29T22:01:28.680" v="971" actId="20577"/>
          <ac:spMkLst>
            <pc:docMk/>
            <pc:sldMk cId="4092679854" sldId="2142532451"/>
            <ac:spMk id="8" creationId="{4B5C319F-B8B1-45BD-9E8E-CE6EA54E14C4}"/>
          </ac:spMkLst>
        </pc:spChg>
        <pc:spChg chg="mod">
          <ac:chgData name="Daniel Stocker (HE/THEY)" userId="8873ffaa-5dbe-48d6-a3d1-d1854d40e6c3" providerId="ADAL" clId="{99184FA9-CEF8-441C-AB06-8A7CC16150D6}" dt="2023-12-29T22:01:28.714" v="974" actId="20577"/>
          <ac:spMkLst>
            <pc:docMk/>
            <pc:sldMk cId="4092679854" sldId="2142532451"/>
            <ac:spMk id="9" creationId="{B766487E-9ACD-4696-B909-0BD529DF9077}"/>
          </ac:spMkLst>
        </pc:spChg>
        <pc:spChg chg="mod">
          <ac:chgData name="Daniel Stocker (HE/THEY)" userId="8873ffaa-5dbe-48d6-a3d1-d1854d40e6c3" providerId="ADAL" clId="{99184FA9-CEF8-441C-AB06-8A7CC16150D6}" dt="2023-12-29T22:01:28.744" v="976" actId="20577"/>
          <ac:spMkLst>
            <pc:docMk/>
            <pc:sldMk cId="4092679854" sldId="2142532451"/>
            <ac:spMk id="10" creationId="{16C628AB-B86D-42DC-BED2-78A954B9C5FA}"/>
          </ac:spMkLst>
        </pc:spChg>
        <pc:cxnChg chg="mod">
          <ac:chgData name="Daniel Stocker (HE/THEY)" userId="8873ffaa-5dbe-48d6-a3d1-d1854d40e6c3" providerId="ADAL" clId="{99184FA9-CEF8-441C-AB06-8A7CC16150D6}" dt="2023-12-29T22:01:28.690" v="973"/>
          <ac:cxnSpMkLst>
            <pc:docMk/>
            <pc:sldMk cId="4092679854" sldId="214253245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708027732" sldId="2142532452"/>
        </pc:sldMkLst>
        <pc:spChg chg="mod">
          <ac:chgData name="Daniel Stocker (HE/THEY)" userId="8873ffaa-5dbe-48d6-a3d1-d1854d40e6c3" providerId="ADAL" clId="{99184FA9-CEF8-441C-AB06-8A7CC16150D6}" dt="2023-12-29T22:01:29.204" v="980" actId="20577"/>
          <ac:spMkLst>
            <pc:docMk/>
            <pc:sldMk cId="708027732" sldId="2142532452"/>
            <ac:spMk id="4" creationId="{FD92F025-1776-4403-B9D2-623921B955C4}"/>
          </ac:spMkLst>
        </pc:spChg>
        <pc:spChg chg="mod">
          <ac:chgData name="Daniel Stocker (HE/THEY)" userId="8873ffaa-5dbe-48d6-a3d1-d1854d40e6c3" providerId="ADAL" clId="{99184FA9-CEF8-441C-AB06-8A7CC16150D6}" dt="2023-12-29T22:01:29.269" v="985" actId="20577"/>
          <ac:spMkLst>
            <pc:docMk/>
            <pc:sldMk cId="708027732" sldId="2142532452"/>
            <ac:spMk id="5" creationId="{26DAAD99-B0A4-4450-8DD7-E1274ABD2AC4}"/>
          </ac:spMkLst>
        </pc:spChg>
        <pc:spChg chg="mod">
          <ac:chgData name="Daniel Stocker (HE/THEY)" userId="8873ffaa-5dbe-48d6-a3d1-d1854d40e6c3" providerId="ADAL" clId="{99184FA9-CEF8-441C-AB06-8A7CC16150D6}" dt="2023-12-29T22:01:29.220" v="981" actId="20577"/>
          <ac:spMkLst>
            <pc:docMk/>
            <pc:sldMk cId="708027732" sldId="2142532452"/>
            <ac:spMk id="8" creationId="{4B5C319F-B8B1-45BD-9E8E-CE6EA54E14C4}"/>
          </ac:spMkLst>
        </pc:spChg>
        <pc:spChg chg="mod">
          <ac:chgData name="Daniel Stocker (HE/THEY)" userId="8873ffaa-5dbe-48d6-a3d1-d1854d40e6c3" providerId="ADAL" clId="{99184FA9-CEF8-441C-AB06-8A7CC16150D6}" dt="2023-12-29T22:01:29.253" v="984" actId="20577"/>
          <ac:spMkLst>
            <pc:docMk/>
            <pc:sldMk cId="708027732" sldId="2142532452"/>
            <ac:spMk id="9" creationId="{B766487E-9ACD-4696-B909-0BD529DF9077}"/>
          </ac:spMkLst>
        </pc:spChg>
        <pc:spChg chg="mod">
          <ac:chgData name="Daniel Stocker (HE/THEY)" userId="8873ffaa-5dbe-48d6-a3d1-d1854d40e6c3" providerId="ADAL" clId="{99184FA9-CEF8-441C-AB06-8A7CC16150D6}" dt="2023-12-29T22:01:29.285" v="986" actId="20577"/>
          <ac:spMkLst>
            <pc:docMk/>
            <pc:sldMk cId="708027732" sldId="2142532452"/>
            <ac:spMk id="10" creationId="{16C628AB-B86D-42DC-BED2-78A954B9C5FA}"/>
          </ac:spMkLst>
        </pc:spChg>
        <pc:cxnChg chg="mod">
          <ac:chgData name="Daniel Stocker (HE/THEY)" userId="8873ffaa-5dbe-48d6-a3d1-d1854d40e6c3" providerId="ADAL" clId="{99184FA9-CEF8-441C-AB06-8A7CC16150D6}" dt="2023-12-29T22:01:29.230" v="983"/>
          <ac:cxnSpMkLst>
            <pc:docMk/>
            <pc:sldMk cId="708027732" sldId="214253245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085507155" sldId="2142532453"/>
        </pc:sldMkLst>
        <pc:spChg chg="mod">
          <ac:chgData name="Daniel Stocker (HE/THEY)" userId="8873ffaa-5dbe-48d6-a3d1-d1854d40e6c3" providerId="ADAL" clId="{99184FA9-CEF8-441C-AB06-8A7CC16150D6}" dt="2023-12-29T22:01:29.848" v="990" actId="20577"/>
          <ac:spMkLst>
            <pc:docMk/>
            <pc:sldMk cId="2085507155" sldId="2142532453"/>
            <ac:spMk id="7" creationId="{DF68B3D7-6A77-446B-9BE0-5761866275FA}"/>
          </ac:spMkLst>
        </pc:spChg>
        <pc:spChg chg="mod">
          <ac:chgData name="Daniel Stocker (HE/THEY)" userId="8873ffaa-5dbe-48d6-a3d1-d1854d40e6c3" providerId="ADAL" clId="{99184FA9-CEF8-441C-AB06-8A7CC16150D6}" dt="2023-12-29T22:01:29.867" v="991" actId="20577"/>
          <ac:spMkLst>
            <pc:docMk/>
            <pc:sldMk cId="2085507155" sldId="2142532453"/>
            <ac:spMk id="8" creationId="{18E67519-EB92-47EA-95FF-71912384D9F3}"/>
          </ac:spMkLst>
        </pc:spChg>
      </pc:sldChg>
      <pc:sldChg chg="addSp modSp add del mod ord">
        <pc:chgData name="Daniel Stocker (HE/THEY)" userId="8873ffaa-5dbe-48d6-a3d1-d1854d40e6c3" providerId="ADAL" clId="{99184FA9-CEF8-441C-AB06-8A7CC16150D6}" dt="2023-12-29T22:07:26.763" v="1167" actId="47"/>
        <pc:sldMkLst>
          <pc:docMk/>
          <pc:sldMk cId="2917732300" sldId="2142532454"/>
        </pc:sldMkLst>
        <pc:spChg chg="mod">
          <ac:chgData name="Daniel Stocker (HE/THEY)" userId="8873ffaa-5dbe-48d6-a3d1-d1854d40e6c3" providerId="ADAL" clId="{99184FA9-CEF8-441C-AB06-8A7CC16150D6}" dt="2023-12-29T22:01:30.711" v="1041" actId="20577"/>
          <ac:spMkLst>
            <pc:docMk/>
            <pc:sldMk cId="2917732300" sldId="2142532454"/>
            <ac:spMk id="3" creationId="{02A2312C-B6C0-45C8-BA07-32B020802FF8}"/>
          </ac:spMkLst>
        </pc:spChg>
        <pc:spChg chg="mod">
          <ac:chgData name="Daniel Stocker (HE/THEY)" userId="8873ffaa-5dbe-48d6-a3d1-d1854d40e6c3" providerId="ADAL" clId="{99184FA9-CEF8-441C-AB06-8A7CC16150D6}" dt="2023-12-29T22:01:30.724" v="1042" actId="20577"/>
          <ac:spMkLst>
            <pc:docMk/>
            <pc:sldMk cId="2917732300" sldId="2142532454"/>
            <ac:spMk id="5" creationId="{449B3142-8E14-463C-9568-B853FC4E00D8}"/>
          </ac:spMkLst>
        </pc:spChg>
        <pc:spChg chg="mod">
          <ac:chgData name="Daniel Stocker (HE/THEY)" userId="8873ffaa-5dbe-48d6-a3d1-d1854d40e6c3" providerId="ADAL" clId="{99184FA9-CEF8-441C-AB06-8A7CC16150D6}" dt="2023-12-29T22:01:29.947" v="995" actId="20577"/>
          <ac:spMkLst>
            <pc:docMk/>
            <pc:sldMk cId="2917732300" sldId="2142532454"/>
            <ac:spMk id="8" creationId="{3E3E86A1-51F0-4ACE-9110-65C339009DC5}"/>
          </ac:spMkLst>
        </pc:spChg>
        <pc:spChg chg="mod">
          <ac:chgData name="Daniel Stocker (HE/THEY)" userId="8873ffaa-5dbe-48d6-a3d1-d1854d40e6c3" providerId="ADAL" clId="{99184FA9-CEF8-441C-AB06-8A7CC16150D6}" dt="2023-12-29T22:01:29.970" v="996" actId="20577"/>
          <ac:spMkLst>
            <pc:docMk/>
            <pc:sldMk cId="2917732300" sldId="2142532454"/>
            <ac:spMk id="9" creationId="{03055892-809B-4369-8DC3-837607F92822}"/>
          </ac:spMkLst>
        </pc:spChg>
        <pc:spChg chg="mod">
          <ac:chgData name="Daniel Stocker (HE/THEY)" userId="8873ffaa-5dbe-48d6-a3d1-d1854d40e6c3" providerId="ADAL" clId="{99184FA9-CEF8-441C-AB06-8A7CC16150D6}" dt="2023-12-29T22:01:30.770" v="1048" actId="20577"/>
          <ac:spMkLst>
            <pc:docMk/>
            <pc:sldMk cId="2917732300" sldId="2142532454"/>
            <ac:spMk id="12" creationId="{BF878C93-8775-4329-AC41-FB6E5F1F9E5D}"/>
          </ac:spMkLst>
        </pc:spChg>
        <pc:spChg chg="mod">
          <ac:chgData name="Daniel Stocker (HE/THEY)" userId="8873ffaa-5dbe-48d6-a3d1-d1854d40e6c3" providerId="ADAL" clId="{99184FA9-CEF8-441C-AB06-8A7CC16150D6}" dt="2023-12-29T22:01:30.784" v="1049" actId="20577"/>
          <ac:spMkLst>
            <pc:docMk/>
            <pc:sldMk cId="2917732300" sldId="2142532454"/>
            <ac:spMk id="13" creationId="{DEACA864-3795-4B65-93F0-66CF1A79BB5F}"/>
          </ac:spMkLst>
        </pc:spChg>
        <pc:spChg chg="mod">
          <ac:chgData name="Daniel Stocker (HE/THEY)" userId="8873ffaa-5dbe-48d6-a3d1-d1854d40e6c3" providerId="ADAL" clId="{99184FA9-CEF8-441C-AB06-8A7CC16150D6}" dt="2023-12-29T22:01:29.997" v="999" actId="20577"/>
          <ac:spMkLst>
            <pc:docMk/>
            <pc:sldMk cId="2917732300" sldId="2142532454"/>
            <ac:spMk id="16" creationId="{8FAEC4C6-4999-49FA-9A20-D5286ACF228D}"/>
          </ac:spMkLst>
        </pc:spChg>
        <pc:spChg chg="mod">
          <ac:chgData name="Daniel Stocker (HE/THEY)" userId="8873ffaa-5dbe-48d6-a3d1-d1854d40e6c3" providerId="ADAL" clId="{99184FA9-CEF8-441C-AB06-8A7CC16150D6}" dt="2023-12-29T22:01:30.077" v="1000" actId="20577"/>
          <ac:spMkLst>
            <pc:docMk/>
            <pc:sldMk cId="2917732300" sldId="2142532454"/>
            <ac:spMk id="18" creationId="{534C3077-CDBF-4AF7-9BDC-213801286609}"/>
          </ac:spMkLst>
        </pc:spChg>
        <pc:spChg chg="mod">
          <ac:chgData name="Daniel Stocker (HE/THEY)" userId="8873ffaa-5dbe-48d6-a3d1-d1854d40e6c3" providerId="ADAL" clId="{99184FA9-CEF8-441C-AB06-8A7CC16150D6}" dt="2023-12-29T22:01:30.133" v="1006" actId="20577"/>
          <ac:spMkLst>
            <pc:docMk/>
            <pc:sldMk cId="2917732300" sldId="2142532454"/>
            <ac:spMk id="22" creationId="{26EC3D75-A7AA-419E-954A-541DBD940CE3}"/>
          </ac:spMkLst>
        </pc:spChg>
        <pc:spChg chg="mod">
          <ac:chgData name="Daniel Stocker (HE/THEY)" userId="8873ffaa-5dbe-48d6-a3d1-d1854d40e6c3" providerId="ADAL" clId="{99184FA9-CEF8-441C-AB06-8A7CC16150D6}" dt="2023-12-29T22:01:30.145" v="1007" actId="20577"/>
          <ac:spMkLst>
            <pc:docMk/>
            <pc:sldMk cId="2917732300" sldId="2142532454"/>
            <ac:spMk id="25" creationId="{92D996AE-5E09-476E-81FB-22FA58980C80}"/>
          </ac:spMkLst>
        </pc:spChg>
        <pc:spChg chg="mod">
          <ac:chgData name="Daniel Stocker (HE/THEY)" userId="8873ffaa-5dbe-48d6-a3d1-d1854d40e6c3" providerId="ADAL" clId="{99184FA9-CEF8-441C-AB06-8A7CC16150D6}" dt="2023-12-29T22:01:30.203" v="1013" actId="20577"/>
          <ac:spMkLst>
            <pc:docMk/>
            <pc:sldMk cId="2917732300" sldId="2142532454"/>
            <ac:spMk id="41" creationId="{5F718C7C-8E6C-4F1F-880F-BE556A2A4FA1}"/>
          </ac:spMkLst>
        </pc:spChg>
        <pc:spChg chg="mod">
          <ac:chgData name="Daniel Stocker (HE/THEY)" userId="8873ffaa-5dbe-48d6-a3d1-d1854d40e6c3" providerId="ADAL" clId="{99184FA9-CEF8-441C-AB06-8A7CC16150D6}" dt="2023-12-29T22:01:30.217" v="1014" actId="20577"/>
          <ac:spMkLst>
            <pc:docMk/>
            <pc:sldMk cId="2917732300" sldId="2142532454"/>
            <ac:spMk id="43" creationId="{9A0E3318-F6C4-42EA-8925-F6A87532565D}"/>
          </ac:spMkLst>
        </pc:spChg>
        <pc:spChg chg="mod">
          <ac:chgData name="Daniel Stocker (HE/THEY)" userId="8873ffaa-5dbe-48d6-a3d1-d1854d40e6c3" providerId="ADAL" clId="{99184FA9-CEF8-441C-AB06-8A7CC16150D6}" dt="2023-12-29T22:01:30.268" v="1020" actId="20577"/>
          <ac:spMkLst>
            <pc:docMk/>
            <pc:sldMk cId="2917732300" sldId="2142532454"/>
            <ac:spMk id="47" creationId="{97A63E6B-1073-45D8-81B7-6FB833A473A3}"/>
          </ac:spMkLst>
        </pc:spChg>
        <pc:spChg chg="mod">
          <ac:chgData name="Daniel Stocker (HE/THEY)" userId="8873ffaa-5dbe-48d6-a3d1-d1854d40e6c3" providerId="ADAL" clId="{99184FA9-CEF8-441C-AB06-8A7CC16150D6}" dt="2023-12-29T22:01:30.282" v="1021" actId="20577"/>
          <ac:spMkLst>
            <pc:docMk/>
            <pc:sldMk cId="2917732300" sldId="2142532454"/>
            <ac:spMk id="49" creationId="{D8B9A33B-ADD7-4791-8FF2-6D7E50EF2C36}"/>
          </ac:spMkLst>
        </pc:spChg>
        <pc:spChg chg="mod">
          <ac:chgData name="Daniel Stocker (HE/THEY)" userId="8873ffaa-5dbe-48d6-a3d1-d1854d40e6c3" providerId="ADAL" clId="{99184FA9-CEF8-441C-AB06-8A7CC16150D6}" dt="2023-12-29T22:01:30.509" v="1027" actId="20577"/>
          <ac:spMkLst>
            <pc:docMk/>
            <pc:sldMk cId="2917732300" sldId="2142532454"/>
            <ac:spMk id="53" creationId="{DE4F2781-57BF-400E-9776-D0CB596ECA76}"/>
          </ac:spMkLst>
        </pc:spChg>
        <pc:spChg chg="mod">
          <ac:chgData name="Daniel Stocker (HE/THEY)" userId="8873ffaa-5dbe-48d6-a3d1-d1854d40e6c3" providerId="ADAL" clId="{99184FA9-CEF8-441C-AB06-8A7CC16150D6}" dt="2023-12-29T22:01:30.530" v="1028" actId="20577"/>
          <ac:spMkLst>
            <pc:docMk/>
            <pc:sldMk cId="2917732300" sldId="2142532454"/>
            <ac:spMk id="55" creationId="{89E44410-8F83-483F-AF65-068A8FA9E76C}"/>
          </ac:spMkLst>
        </pc:spChg>
        <pc:spChg chg="mod">
          <ac:chgData name="Daniel Stocker (HE/THEY)" userId="8873ffaa-5dbe-48d6-a3d1-d1854d40e6c3" providerId="ADAL" clId="{99184FA9-CEF8-441C-AB06-8A7CC16150D6}" dt="2023-12-29T22:01:30.588" v="1034" actId="20577"/>
          <ac:spMkLst>
            <pc:docMk/>
            <pc:sldMk cId="2917732300" sldId="2142532454"/>
            <ac:spMk id="59" creationId="{91C29F1C-4489-4EBD-A4B7-A32D7A563807}"/>
          </ac:spMkLst>
        </pc:spChg>
        <pc:spChg chg="mod">
          <ac:chgData name="Daniel Stocker (HE/THEY)" userId="8873ffaa-5dbe-48d6-a3d1-d1854d40e6c3" providerId="ADAL" clId="{99184FA9-CEF8-441C-AB06-8A7CC16150D6}" dt="2023-12-29T22:01:30.600" v="1035" actId="20577"/>
          <ac:spMkLst>
            <pc:docMk/>
            <pc:sldMk cId="2917732300" sldId="2142532454"/>
            <ac:spMk id="61" creationId="{89C2434E-16C4-48B5-AA76-0F387E7C12B5}"/>
          </ac:spMkLst>
        </pc:spChg>
        <pc:picChg chg="add mod">
          <ac:chgData name="Daniel Stocker (HE/THEY)" userId="8873ffaa-5dbe-48d6-a3d1-d1854d40e6c3" providerId="ADAL" clId="{99184FA9-CEF8-441C-AB06-8A7CC16150D6}" dt="2023-12-29T22:01:30.114" v="1005"/>
          <ac:picMkLst>
            <pc:docMk/>
            <pc:sldMk cId="2917732300" sldId="2142532454"/>
            <ac:picMk id="6" creationId="{436BC883-FD0F-E95C-A5C5-19EFEC6B4F45}"/>
          </ac:picMkLst>
        </pc:picChg>
        <pc:picChg chg="add mod">
          <ac:chgData name="Daniel Stocker (HE/THEY)" userId="8873ffaa-5dbe-48d6-a3d1-d1854d40e6c3" providerId="ADAL" clId="{99184FA9-CEF8-441C-AB06-8A7CC16150D6}" dt="2023-12-29T22:01:30.184" v="1012"/>
          <ac:picMkLst>
            <pc:docMk/>
            <pc:sldMk cId="2917732300" sldId="2142532454"/>
            <ac:picMk id="24" creationId="{786413EA-868A-EEE8-82A6-F95FD324381E}"/>
          </ac:picMkLst>
        </pc:picChg>
        <pc:picChg chg="add mod">
          <ac:chgData name="Daniel Stocker (HE/THEY)" userId="8873ffaa-5dbe-48d6-a3d1-d1854d40e6c3" providerId="ADAL" clId="{99184FA9-CEF8-441C-AB06-8A7CC16150D6}" dt="2023-12-29T22:01:30.251" v="1019"/>
          <ac:picMkLst>
            <pc:docMk/>
            <pc:sldMk cId="2917732300" sldId="2142532454"/>
            <ac:picMk id="29" creationId="{F5BCD5CC-40B0-DAA7-5A52-C9970E198F51}"/>
          </ac:picMkLst>
        </pc:picChg>
        <pc:picChg chg="add mod">
          <ac:chgData name="Daniel Stocker (HE/THEY)" userId="8873ffaa-5dbe-48d6-a3d1-d1854d40e6c3" providerId="ADAL" clId="{99184FA9-CEF8-441C-AB06-8A7CC16150D6}" dt="2023-12-29T22:01:30.481" v="1026"/>
          <ac:picMkLst>
            <pc:docMk/>
            <pc:sldMk cId="2917732300" sldId="2142532454"/>
            <ac:picMk id="31" creationId="{04074D9B-E44E-A0C9-E810-1FFF61715791}"/>
          </ac:picMkLst>
        </pc:picChg>
        <pc:picChg chg="add mod">
          <ac:chgData name="Daniel Stocker (HE/THEY)" userId="8873ffaa-5dbe-48d6-a3d1-d1854d40e6c3" providerId="ADAL" clId="{99184FA9-CEF8-441C-AB06-8A7CC16150D6}" dt="2023-12-29T22:01:30.570" v="1033"/>
          <ac:picMkLst>
            <pc:docMk/>
            <pc:sldMk cId="2917732300" sldId="2142532454"/>
            <ac:picMk id="32" creationId="{9A835250-C25A-AD16-B343-F9F5FB939DCF}"/>
          </ac:picMkLst>
        </pc:picChg>
        <pc:picChg chg="add mod">
          <ac:chgData name="Daniel Stocker (HE/THEY)" userId="8873ffaa-5dbe-48d6-a3d1-d1854d40e6c3" providerId="ADAL" clId="{99184FA9-CEF8-441C-AB06-8A7CC16150D6}" dt="2023-12-29T22:01:30.694" v="1040"/>
          <ac:picMkLst>
            <pc:docMk/>
            <pc:sldMk cId="2917732300" sldId="2142532454"/>
            <ac:picMk id="34" creationId="{8A9746C9-33B9-F04C-368A-A96D2D21B5E0}"/>
          </ac:picMkLst>
        </pc:picChg>
        <pc:picChg chg="add mod">
          <ac:chgData name="Daniel Stocker (HE/THEY)" userId="8873ffaa-5dbe-48d6-a3d1-d1854d40e6c3" providerId="ADAL" clId="{99184FA9-CEF8-441C-AB06-8A7CC16150D6}" dt="2023-12-29T22:01:30.754" v="1047"/>
          <ac:picMkLst>
            <pc:docMk/>
            <pc:sldMk cId="2917732300" sldId="2142532454"/>
            <ac:picMk id="35" creationId="{643844A6-C4AF-D668-43EE-402ED02AC639}"/>
          </ac:picMkLst>
        </pc:picChg>
        <pc:picChg chg="add mod">
          <ac:chgData name="Daniel Stocker (HE/THEY)" userId="8873ffaa-5dbe-48d6-a3d1-d1854d40e6c3" providerId="ADAL" clId="{99184FA9-CEF8-441C-AB06-8A7CC16150D6}" dt="2023-12-29T22:01:30.814" v="1054"/>
          <ac:picMkLst>
            <pc:docMk/>
            <pc:sldMk cId="2917732300" sldId="2142532454"/>
            <ac:picMk id="36" creationId="{3D97D756-ABCB-9512-B594-1E741B2CE060}"/>
          </ac:picMkLst>
        </pc:picChg>
        <pc:cxnChg chg="mod">
          <ac:chgData name="Daniel Stocker (HE/THEY)" userId="8873ffaa-5dbe-48d6-a3d1-d1854d40e6c3" providerId="ADAL" clId="{99184FA9-CEF8-441C-AB06-8A7CC16150D6}" dt="2023-12-29T22:01:29.981" v="998"/>
          <ac:cxnSpMkLst>
            <pc:docMk/>
            <pc:sldMk cId="2917732300" sldId="2142532454"/>
            <ac:cxnSpMk id="23" creationId="{AB43E8F0-8C3C-4F1E-919E-E1ECE342E8DE}"/>
          </ac:cxnSpMkLst>
        </pc:cxnChg>
      </pc:sldChg>
      <pc:sldChg chg="addSp delSp modSp add del mod ord">
        <pc:chgData name="Daniel Stocker (HE/THEY)" userId="8873ffaa-5dbe-48d6-a3d1-d1854d40e6c3" providerId="ADAL" clId="{99184FA9-CEF8-441C-AB06-8A7CC16150D6}" dt="2023-12-29T22:07:26.763" v="1167" actId="47"/>
        <pc:sldMkLst>
          <pc:docMk/>
          <pc:sldMk cId="2775562200" sldId="2142532455"/>
        </pc:sldMkLst>
        <pc:spChg chg="del">
          <ac:chgData name="Daniel Stocker (HE/THEY)" userId="8873ffaa-5dbe-48d6-a3d1-d1854d40e6c3" providerId="ADAL" clId="{99184FA9-CEF8-441C-AB06-8A7CC16150D6}" dt="2023-12-29T22:01:31.377" v="1106"/>
          <ac:spMkLst>
            <pc:docMk/>
            <pc:sldMk cId="2775562200" sldId="2142532455"/>
            <ac:spMk id="3" creationId="{02A2312C-B6C0-45C8-BA07-32B020802FF8}"/>
          </ac:spMkLst>
        </pc:spChg>
        <pc:spChg chg="del">
          <ac:chgData name="Daniel Stocker (HE/THEY)" userId="8873ffaa-5dbe-48d6-a3d1-d1854d40e6c3" providerId="ADAL" clId="{99184FA9-CEF8-441C-AB06-8A7CC16150D6}" dt="2023-12-29T22:01:31.353" v="1104"/>
          <ac:spMkLst>
            <pc:docMk/>
            <pc:sldMk cId="2775562200" sldId="2142532455"/>
            <ac:spMk id="5" creationId="{449B3142-8E14-463C-9568-B853FC4E00D8}"/>
          </ac:spMkLst>
        </pc:spChg>
        <pc:spChg chg="mod">
          <ac:chgData name="Daniel Stocker (HE/THEY)" userId="8873ffaa-5dbe-48d6-a3d1-d1854d40e6c3" providerId="ADAL" clId="{99184FA9-CEF8-441C-AB06-8A7CC16150D6}" dt="2023-12-29T22:01:30.870" v="1058" actId="20577"/>
          <ac:spMkLst>
            <pc:docMk/>
            <pc:sldMk cId="2775562200" sldId="2142532455"/>
            <ac:spMk id="8" creationId="{3E3E86A1-51F0-4ACE-9110-65C339009DC5}"/>
          </ac:spMkLst>
        </pc:spChg>
        <pc:spChg chg="mod">
          <ac:chgData name="Daniel Stocker (HE/THEY)" userId="8873ffaa-5dbe-48d6-a3d1-d1854d40e6c3" providerId="ADAL" clId="{99184FA9-CEF8-441C-AB06-8A7CC16150D6}" dt="2023-12-29T22:01:30.890" v="1059" actId="20577"/>
          <ac:spMkLst>
            <pc:docMk/>
            <pc:sldMk cId="2775562200" sldId="2142532455"/>
            <ac:spMk id="9" creationId="{03055892-809B-4369-8DC3-837607F92822}"/>
          </ac:spMkLst>
        </pc:spChg>
        <pc:spChg chg="del">
          <ac:chgData name="Daniel Stocker (HE/THEY)" userId="8873ffaa-5dbe-48d6-a3d1-d1854d40e6c3" providerId="ADAL" clId="{99184FA9-CEF8-441C-AB06-8A7CC16150D6}" dt="2023-12-29T22:01:31.311" v="1100"/>
          <ac:spMkLst>
            <pc:docMk/>
            <pc:sldMk cId="2775562200" sldId="2142532455"/>
            <ac:spMk id="12" creationId="{BF878C93-8775-4329-AC41-FB6E5F1F9E5D}"/>
          </ac:spMkLst>
        </pc:spChg>
        <pc:spChg chg="del">
          <ac:chgData name="Daniel Stocker (HE/THEY)" userId="8873ffaa-5dbe-48d6-a3d1-d1854d40e6c3" providerId="ADAL" clId="{99184FA9-CEF8-441C-AB06-8A7CC16150D6}" dt="2023-12-29T22:01:31.300" v="1098"/>
          <ac:spMkLst>
            <pc:docMk/>
            <pc:sldMk cId="2775562200" sldId="2142532455"/>
            <ac:spMk id="13" creationId="{DEACA864-3795-4B65-93F0-66CF1A79BB5F}"/>
          </ac:spMkLst>
        </pc:spChg>
        <pc:spChg chg="mod">
          <ac:chgData name="Daniel Stocker (HE/THEY)" userId="8873ffaa-5dbe-48d6-a3d1-d1854d40e6c3" providerId="ADAL" clId="{99184FA9-CEF8-441C-AB06-8A7CC16150D6}" dt="2023-12-29T22:01:30.989" v="1062" actId="20577"/>
          <ac:spMkLst>
            <pc:docMk/>
            <pc:sldMk cId="2775562200" sldId="2142532455"/>
            <ac:spMk id="16" creationId="{8FAEC4C6-4999-49FA-9A20-D5286ACF228D}"/>
          </ac:spMkLst>
        </pc:spChg>
        <pc:spChg chg="mod">
          <ac:chgData name="Daniel Stocker (HE/THEY)" userId="8873ffaa-5dbe-48d6-a3d1-d1854d40e6c3" providerId="ADAL" clId="{99184FA9-CEF8-441C-AB06-8A7CC16150D6}" dt="2023-12-29T22:01:31.003" v="1063" actId="20577"/>
          <ac:spMkLst>
            <pc:docMk/>
            <pc:sldMk cId="2775562200" sldId="2142532455"/>
            <ac:spMk id="18" creationId="{534C3077-CDBF-4AF7-9BDC-213801286609}"/>
          </ac:spMkLst>
        </pc:spChg>
        <pc:spChg chg="mod">
          <ac:chgData name="Daniel Stocker (HE/THEY)" userId="8873ffaa-5dbe-48d6-a3d1-d1854d40e6c3" providerId="ADAL" clId="{99184FA9-CEF8-441C-AB06-8A7CC16150D6}" dt="2023-12-29T22:01:31.060" v="1069" actId="20577"/>
          <ac:spMkLst>
            <pc:docMk/>
            <pc:sldMk cId="2775562200" sldId="2142532455"/>
            <ac:spMk id="22" creationId="{26EC3D75-A7AA-419E-954A-541DBD940CE3}"/>
          </ac:spMkLst>
        </pc:spChg>
        <pc:spChg chg="mod">
          <ac:chgData name="Daniel Stocker (HE/THEY)" userId="8873ffaa-5dbe-48d6-a3d1-d1854d40e6c3" providerId="ADAL" clId="{99184FA9-CEF8-441C-AB06-8A7CC16150D6}" dt="2023-12-29T22:01:31.070" v="1070" actId="20577"/>
          <ac:spMkLst>
            <pc:docMk/>
            <pc:sldMk cId="2775562200" sldId="2142532455"/>
            <ac:spMk id="25" creationId="{92D996AE-5E09-476E-81FB-22FA58980C80}"/>
          </ac:spMkLst>
        </pc:spChg>
        <pc:spChg chg="mod">
          <ac:chgData name="Daniel Stocker (HE/THEY)" userId="8873ffaa-5dbe-48d6-a3d1-d1854d40e6c3" providerId="ADAL" clId="{99184FA9-CEF8-441C-AB06-8A7CC16150D6}" dt="2023-12-29T22:01:31.113" v="1076" actId="20577"/>
          <ac:spMkLst>
            <pc:docMk/>
            <pc:sldMk cId="2775562200" sldId="2142532455"/>
            <ac:spMk id="41" creationId="{5F718C7C-8E6C-4F1F-880F-BE556A2A4FA1}"/>
          </ac:spMkLst>
        </pc:spChg>
        <pc:spChg chg="mod">
          <ac:chgData name="Daniel Stocker (HE/THEY)" userId="8873ffaa-5dbe-48d6-a3d1-d1854d40e6c3" providerId="ADAL" clId="{99184FA9-CEF8-441C-AB06-8A7CC16150D6}" dt="2023-12-29T22:01:31.128" v="1077" actId="20577"/>
          <ac:spMkLst>
            <pc:docMk/>
            <pc:sldMk cId="2775562200" sldId="2142532455"/>
            <ac:spMk id="43" creationId="{9A0E3318-F6C4-42EA-8925-F6A87532565D}"/>
          </ac:spMkLst>
        </pc:spChg>
        <pc:spChg chg="del">
          <ac:chgData name="Daniel Stocker (HE/THEY)" userId="8873ffaa-5dbe-48d6-a3d1-d1854d40e6c3" providerId="ADAL" clId="{99184FA9-CEF8-441C-AB06-8A7CC16150D6}" dt="2023-12-29T22:01:32.021" v="1124"/>
          <ac:spMkLst>
            <pc:docMk/>
            <pc:sldMk cId="2775562200" sldId="2142532455"/>
            <ac:spMk id="47" creationId="{97A63E6B-1073-45D8-81B7-6FB833A473A3}"/>
          </ac:spMkLst>
        </pc:spChg>
        <pc:spChg chg="del">
          <ac:chgData name="Daniel Stocker (HE/THEY)" userId="8873ffaa-5dbe-48d6-a3d1-d1854d40e6c3" providerId="ADAL" clId="{99184FA9-CEF8-441C-AB06-8A7CC16150D6}" dt="2023-12-29T22:01:32.007" v="1122"/>
          <ac:spMkLst>
            <pc:docMk/>
            <pc:sldMk cId="2775562200" sldId="2142532455"/>
            <ac:spMk id="49" creationId="{D8B9A33B-ADD7-4791-8FF2-6D7E50EF2C36}"/>
          </ac:spMkLst>
        </pc:spChg>
        <pc:spChg chg="del">
          <ac:chgData name="Daniel Stocker (HE/THEY)" userId="8873ffaa-5dbe-48d6-a3d1-d1854d40e6c3" providerId="ADAL" clId="{99184FA9-CEF8-441C-AB06-8A7CC16150D6}" dt="2023-12-29T22:01:31.971" v="1118"/>
          <ac:spMkLst>
            <pc:docMk/>
            <pc:sldMk cId="2775562200" sldId="2142532455"/>
            <ac:spMk id="53" creationId="{DE4F2781-57BF-400E-9776-D0CB596ECA76}"/>
          </ac:spMkLst>
        </pc:spChg>
        <pc:spChg chg="del">
          <ac:chgData name="Daniel Stocker (HE/THEY)" userId="8873ffaa-5dbe-48d6-a3d1-d1854d40e6c3" providerId="ADAL" clId="{99184FA9-CEF8-441C-AB06-8A7CC16150D6}" dt="2023-12-29T22:01:31.472" v="1116"/>
          <ac:spMkLst>
            <pc:docMk/>
            <pc:sldMk cId="2775562200" sldId="2142532455"/>
            <ac:spMk id="55" creationId="{89E44410-8F83-483F-AF65-068A8FA9E76C}"/>
          </ac:spMkLst>
        </pc:spChg>
        <pc:spChg chg="del">
          <ac:chgData name="Daniel Stocker (HE/THEY)" userId="8873ffaa-5dbe-48d6-a3d1-d1854d40e6c3" providerId="ADAL" clId="{99184FA9-CEF8-441C-AB06-8A7CC16150D6}" dt="2023-12-29T22:01:31.435" v="1112"/>
          <ac:spMkLst>
            <pc:docMk/>
            <pc:sldMk cId="2775562200" sldId="2142532455"/>
            <ac:spMk id="59" creationId="{91C29F1C-4489-4EBD-A4B7-A32D7A563807}"/>
          </ac:spMkLst>
        </pc:spChg>
        <pc:spChg chg="del">
          <ac:chgData name="Daniel Stocker (HE/THEY)" userId="8873ffaa-5dbe-48d6-a3d1-d1854d40e6c3" providerId="ADAL" clId="{99184FA9-CEF8-441C-AB06-8A7CC16150D6}" dt="2023-12-29T22:01:31.417" v="1110"/>
          <ac:spMkLst>
            <pc:docMk/>
            <pc:sldMk cId="2775562200" sldId="2142532455"/>
            <ac:spMk id="61" creationId="{89C2434E-16C4-48B5-AA76-0F387E7C12B5}"/>
          </ac:spMkLst>
        </pc:spChg>
        <pc:picChg chg="add del mod">
          <ac:chgData name="Daniel Stocker (HE/THEY)" userId="8873ffaa-5dbe-48d6-a3d1-d1854d40e6c3" providerId="ADAL" clId="{99184FA9-CEF8-441C-AB06-8A7CC16150D6}" dt="2023-12-29T22:01:31.191" v="1088"/>
          <ac:picMkLst>
            <pc:docMk/>
            <pc:sldMk cId="2775562200" sldId="2142532455"/>
            <ac:picMk id="6" creationId="{4F275539-F311-4B01-24CC-2A0CA74580B7}"/>
          </ac:picMkLst>
        </pc:picChg>
        <pc:picChg chg="del">
          <ac:chgData name="Daniel Stocker (HE/THEY)" userId="8873ffaa-5dbe-48d6-a3d1-d1854d40e6c3" providerId="ADAL" clId="{99184FA9-CEF8-441C-AB06-8A7CC16150D6}" dt="2023-12-29T22:01:31.330" v="1102"/>
          <ac:picMkLst>
            <pc:docMk/>
            <pc:sldMk cId="2775562200" sldId="2142532455"/>
            <ac:picMk id="11" creationId="{1EBA8035-212B-480B-8B1E-860C89CA3DAA}"/>
          </ac:picMkLst>
        </pc:picChg>
        <pc:picChg chg="del">
          <ac:chgData name="Daniel Stocker (HE/THEY)" userId="8873ffaa-5dbe-48d6-a3d1-d1854d40e6c3" providerId="ADAL" clId="{99184FA9-CEF8-441C-AB06-8A7CC16150D6}" dt="2023-12-29T22:01:31.285" v="1096"/>
          <ac:picMkLst>
            <pc:docMk/>
            <pc:sldMk cId="2775562200" sldId="2142532455"/>
            <ac:picMk id="14" creationId="{296B9A7F-40EE-4F45-9BD3-33136A53C4E0}"/>
          </ac:picMkLst>
        </pc:picChg>
        <pc:picChg chg="del">
          <ac:chgData name="Daniel Stocker (HE/THEY)" userId="8873ffaa-5dbe-48d6-a3d1-d1854d40e6c3" providerId="ADAL" clId="{99184FA9-CEF8-441C-AB06-8A7CC16150D6}" dt="2023-12-29T22:01:31.271" v="1094"/>
          <ac:picMkLst>
            <pc:docMk/>
            <pc:sldMk cId="2775562200" sldId="2142532455"/>
            <ac:picMk id="21" creationId="{58794FA3-F49D-421A-A084-08CB394733A8}"/>
          </ac:picMkLst>
        </pc:picChg>
        <pc:picChg chg="add del mod">
          <ac:chgData name="Daniel Stocker (HE/THEY)" userId="8873ffaa-5dbe-48d6-a3d1-d1854d40e6c3" providerId="ADAL" clId="{99184FA9-CEF8-441C-AB06-8A7CC16150D6}" dt="2023-12-29T22:01:31.179" v="1086"/>
          <ac:picMkLst>
            <pc:docMk/>
            <pc:sldMk cId="2775562200" sldId="2142532455"/>
            <ac:picMk id="24" creationId="{2ADDFDAB-7B77-4092-4960-AA8805C13200}"/>
          </ac:picMkLst>
        </pc:picChg>
        <pc:picChg chg="del">
          <ac:chgData name="Daniel Stocker (HE/THEY)" userId="8873ffaa-5dbe-48d6-a3d1-d1854d40e6c3" providerId="ADAL" clId="{99184FA9-CEF8-441C-AB06-8A7CC16150D6}" dt="2023-12-29T22:01:31.202" v="1090"/>
          <ac:picMkLst>
            <pc:docMk/>
            <pc:sldMk cId="2775562200" sldId="2142532455"/>
            <ac:picMk id="27" creationId="{5B432997-6AE9-4175-8840-776C13766D2A}"/>
          </ac:picMkLst>
        </pc:picChg>
        <pc:picChg chg="add del mod">
          <ac:chgData name="Daniel Stocker (HE/THEY)" userId="8873ffaa-5dbe-48d6-a3d1-d1854d40e6c3" providerId="ADAL" clId="{99184FA9-CEF8-441C-AB06-8A7CC16150D6}" dt="2023-12-29T22:01:31.166" v="1084"/>
          <ac:picMkLst>
            <pc:docMk/>
            <pc:sldMk cId="2775562200" sldId="2142532455"/>
            <ac:picMk id="29" creationId="{28D1BDFC-A279-D759-FDFD-22F43E80B91D}"/>
          </ac:picMkLst>
        </pc:picChg>
        <pc:picChg chg="del">
          <ac:chgData name="Daniel Stocker (HE/THEY)" userId="8873ffaa-5dbe-48d6-a3d1-d1854d40e6c3" providerId="ADAL" clId="{99184FA9-CEF8-441C-AB06-8A7CC16150D6}" dt="2023-12-29T22:01:31.226" v="1092"/>
          <ac:picMkLst>
            <pc:docMk/>
            <pc:sldMk cId="2775562200" sldId="2142532455"/>
            <ac:picMk id="30" creationId="{319DFA20-D6C6-47D3-BF84-47473FE5F36E}"/>
          </ac:picMkLst>
        </pc:picChg>
        <pc:picChg chg="del">
          <ac:chgData name="Daniel Stocker (HE/THEY)" userId="8873ffaa-5dbe-48d6-a3d1-d1854d40e6c3" providerId="ADAL" clId="{99184FA9-CEF8-441C-AB06-8A7CC16150D6}" dt="2023-12-29T22:01:31.991" v="1120"/>
          <ac:picMkLst>
            <pc:docMk/>
            <pc:sldMk cId="2775562200" sldId="2142532455"/>
            <ac:picMk id="51" creationId="{879EF4F3-5DB6-49E5-99DA-24390DB4FF13}"/>
          </ac:picMkLst>
        </pc:picChg>
        <pc:picChg chg="del">
          <ac:chgData name="Daniel Stocker (HE/THEY)" userId="8873ffaa-5dbe-48d6-a3d1-d1854d40e6c3" providerId="ADAL" clId="{99184FA9-CEF8-441C-AB06-8A7CC16150D6}" dt="2023-12-29T22:01:31.455" v="1114"/>
          <ac:picMkLst>
            <pc:docMk/>
            <pc:sldMk cId="2775562200" sldId="2142532455"/>
            <ac:picMk id="57" creationId="{F2CA0EDE-1458-4000-B0D0-FAE6E29232E8}"/>
          </ac:picMkLst>
        </pc:picChg>
        <pc:picChg chg="del">
          <ac:chgData name="Daniel Stocker (HE/THEY)" userId="8873ffaa-5dbe-48d6-a3d1-d1854d40e6c3" providerId="ADAL" clId="{99184FA9-CEF8-441C-AB06-8A7CC16150D6}" dt="2023-12-29T22:01:31.397" v="1108"/>
          <ac:picMkLst>
            <pc:docMk/>
            <pc:sldMk cId="2775562200" sldId="2142532455"/>
            <ac:picMk id="63" creationId="{2E6876F7-D800-44D1-BE73-6CB286E07885}"/>
          </ac:picMkLst>
        </pc:picChg>
        <pc:cxnChg chg="mod">
          <ac:chgData name="Daniel Stocker (HE/THEY)" userId="8873ffaa-5dbe-48d6-a3d1-d1854d40e6c3" providerId="ADAL" clId="{99184FA9-CEF8-441C-AB06-8A7CC16150D6}" dt="2023-12-29T22:01:30.968" v="1061"/>
          <ac:cxnSpMkLst>
            <pc:docMk/>
            <pc:sldMk cId="2775562200" sldId="2142532455"/>
            <ac:cxnSpMk id="23" creationId="{AB43E8F0-8C3C-4F1E-919E-E1ECE342E8DE}"/>
          </ac:cxnSpMkLst>
        </pc:cxnChg>
      </pc:sldChg>
      <pc:sldChg chg="modSp add mod ord">
        <pc:chgData name="Daniel Stocker (HE/THEY)" userId="8873ffaa-5dbe-48d6-a3d1-d1854d40e6c3" providerId="ADAL" clId="{99184FA9-CEF8-441C-AB06-8A7CC16150D6}" dt="2023-12-29T22:01:32.162" v="1134" actId="20577"/>
        <pc:sldMkLst>
          <pc:docMk/>
          <pc:sldMk cId="3620298585" sldId="2142532456"/>
        </pc:sldMkLst>
        <pc:spChg chg="mod">
          <ac:chgData name="Daniel Stocker (HE/THEY)" userId="8873ffaa-5dbe-48d6-a3d1-d1854d40e6c3" providerId="ADAL" clId="{99184FA9-CEF8-441C-AB06-8A7CC16150D6}" dt="2023-12-29T22:01:32.087" v="1128" actId="20577"/>
          <ac:spMkLst>
            <pc:docMk/>
            <pc:sldMk cId="3620298585" sldId="2142532456"/>
            <ac:spMk id="4" creationId="{FD92F025-1776-4403-B9D2-623921B955C4}"/>
          </ac:spMkLst>
        </pc:spChg>
        <pc:spChg chg="mod">
          <ac:chgData name="Daniel Stocker (HE/THEY)" userId="8873ffaa-5dbe-48d6-a3d1-d1854d40e6c3" providerId="ADAL" clId="{99184FA9-CEF8-441C-AB06-8A7CC16150D6}" dt="2023-12-29T22:01:32.142" v="1133" actId="20577"/>
          <ac:spMkLst>
            <pc:docMk/>
            <pc:sldMk cId="3620298585" sldId="2142532456"/>
            <ac:spMk id="5" creationId="{26DAAD99-B0A4-4450-8DD7-E1274ABD2AC4}"/>
          </ac:spMkLst>
        </pc:spChg>
        <pc:spChg chg="mod">
          <ac:chgData name="Daniel Stocker (HE/THEY)" userId="8873ffaa-5dbe-48d6-a3d1-d1854d40e6c3" providerId="ADAL" clId="{99184FA9-CEF8-441C-AB06-8A7CC16150D6}" dt="2023-12-29T22:01:32.099" v="1129" actId="20577"/>
          <ac:spMkLst>
            <pc:docMk/>
            <pc:sldMk cId="3620298585" sldId="2142532456"/>
            <ac:spMk id="8" creationId="{4B5C319F-B8B1-45BD-9E8E-CE6EA54E14C4}"/>
          </ac:spMkLst>
        </pc:spChg>
        <pc:spChg chg="mod">
          <ac:chgData name="Daniel Stocker (HE/THEY)" userId="8873ffaa-5dbe-48d6-a3d1-d1854d40e6c3" providerId="ADAL" clId="{99184FA9-CEF8-441C-AB06-8A7CC16150D6}" dt="2023-12-29T22:01:32.127" v="1132" actId="20577"/>
          <ac:spMkLst>
            <pc:docMk/>
            <pc:sldMk cId="3620298585" sldId="2142532456"/>
            <ac:spMk id="9" creationId="{B766487E-9ACD-4696-B909-0BD529DF9077}"/>
          </ac:spMkLst>
        </pc:spChg>
        <pc:spChg chg="mod">
          <ac:chgData name="Daniel Stocker (HE/THEY)" userId="8873ffaa-5dbe-48d6-a3d1-d1854d40e6c3" providerId="ADAL" clId="{99184FA9-CEF8-441C-AB06-8A7CC16150D6}" dt="2023-12-29T22:01:32.162" v="1134" actId="20577"/>
          <ac:spMkLst>
            <pc:docMk/>
            <pc:sldMk cId="3620298585" sldId="2142532456"/>
            <ac:spMk id="10" creationId="{16C628AB-B86D-42DC-BED2-78A954B9C5FA}"/>
          </ac:spMkLst>
        </pc:spChg>
        <pc:cxnChg chg="mod">
          <ac:chgData name="Daniel Stocker (HE/THEY)" userId="8873ffaa-5dbe-48d6-a3d1-d1854d40e6c3" providerId="ADAL" clId="{99184FA9-CEF8-441C-AB06-8A7CC16150D6}" dt="2023-12-29T22:01:32.109" v="1131"/>
          <ac:cxnSpMkLst>
            <pc:docMk/>
            <pc:sldMk cId="3620298585" sldId="2142532456"/>
            <ac:cxnSpMk id="18" creationId="{28AA62ED-5C89-4E21-BEA3-D3CE68733D6D}"/>
          </ac:cxnSpMkLst>
        </pc:cxnChg>
      </pc:sldChg>
      <pc:sldChg chg="modSp add mod ord">
        <pc:chgData name="Daniel Stocker (HE/THEY)" userId="8873ffaa-5dbe-48d6-a3d1-d1854d40e6c3" providerId="ADAL" clId="{99184FA9-CEF8-441C-AB06-8A7CC16150D6}" dt="2023-12-29T22:01:32.955" v="1144" actId="20577"/>
        <pc:sldMkLst>
          <pc:docMk/>
          <pc:sldMk cId="4082534032" sldId="2142532457"/>
        </pc:sldMkLst>
        <pc:spChg chg="mod">
          <ac:chgData name="Daniel Stocker (HE/THEY)" userId="8873ffaa-5dbe-48d6-a3d1-d1854d40e6c3" providerId="ADAL" clId="{99184FA9-CEF8-441C-AB06-8A7CC16150D6}" dt="2023-12-29T22:01:32.788" v="1138" actId="20577"/>
          <ac:spMkLst>
            <pc:docMk/>
            <pc:sldMk cId="4082534032" sldId="2142532457"/>
            <ac:spMk id="4" creationId="{FD92F025-1776-4403-B9D2-623921B955C4}"/>
          </ac:spMkLst>
        </pc:spChg>
        <pc:spChg chg="mod">
          <ac:chgData name="Daniel Stocker (HE/THEY)" userId="8873ffaa-5dbe-48d6-a3d1-d1854d40e6c3" providerId="ADAL" clId="{99184FA9-CEF8-441C-AB06-8A7CC16150D6}" dt="2023-12-29T22:01:32.934" v="1143" actId="20577"/>
          <ac:spMkLst>
            <pc:docMk/>
            <pc:sldMk cId="4082534032" sldId="2142532457"/>
            <ac:spMk id="5" creationId="{26DAAD99-B0A4-4450-8DD7-E1274ABD2AC4}"/>
          </ac:spMkLst>
        </pc:spChg>
        <pc:spChg chg="mod">
          <ac:chgData name="Daniel Stocker (HE/THEY)" userId="8873ffaa-5dbe-48d6-a3d1-d1854d40e6c3" providerId="ADAL" clId="{99184FA9-CEF8-441C-AB06-8A7CC16150D6}" dt="2023-12-29T22:01:32.804" v="1139" actId="20577"/>
          <ac:spMkLst>
            <pc:docMk/>
            <pc:sldMk cId="4082534032" sldId="2142532457"/>
            <ac:spMk id="8" creationId="{4B5C319F-B8B1-45BD-9E8E-CE6EA54E14C4}"/>
          </ac:spMkLst>
        </pc:spChg>
        <pc:spChg chg="mod">
          <ac:chgData name="Daniel Stocker (HE/THEY)" userId="8873ffaa-5dbe-48d6-a3d1-d1854d40e6c3" providerId="ADAL" clId="{99184FA9-CEF8-441C-AB06-8A7CC16150D6}" dt="2023-12-29T22:01:32.841" v="1142" actId="20577"/>
          <ac:spMkLst>
            <pc:docMk/>
            <pc:sldMk cId="4082534032" sldId="2142532457"/>
            <ac:spMk id="9" creationId="{B766487E-9ACD-4696-B909-0BD529DF9077}"/>
          </ac:spMkLst>
        </pc:spChg>
        <pc:spChg chg="mod">
          <ac:chgData name="Daniel Stocker (HE/THEY)" userId="8873ffaa-5dbe-48d6-a3d1-d1854d40e6c3" providerId="ADAL" clId="{99184FA9-CEF8-441C-AB06-8A7CC16150D6}" dt="2023-12-29T22:01:32.955" v="1144" actId="20577"/>
          <ac:spMkLst>
            <pc:docMk/>
            <pc:sldMk cId="4082534032" sldId="2142532457"/>
            <ac:spMk id="10" creationId="{16C628AB-B86D-42DC-BED2-78A954B9C5FA}"/>
          </ac:spMkLst>
        </pc:spChg>
        <pc:cxnChg chg="mod">
          <ac:chgData name="Daniel Stocker (HE/THEY)" userId="8873ffaa-5dbe-48d6-a3d1-d1854d40e6c3" providerId="ADAL" clId="{99184FA9-CEF8-441C-AB06-8A7CC16150D6}" dt="2023-12-29T22:01:32.816" v="1141"/>
          <ac:cxnSpMkLst>
            <pc:docMk/>
            <pc:sldMk cId="4082534032" sldId="2142532457"/>
            <ac:cxnSpMk id="18" creationId="{28AA62ED-5C89-4E21-BEA3-D3CE68733D6D}"/>
          </ac:cxnSpMkLst>
        </pc:cxnChg>
      </pc:sldChg>
    </pc:docChg>
  </pc:docChgLst>
  <pc:docChgLst>
    <pc:chgData name="Jeremy Kingston" userId="85cf57c7-bf76-41b2-b0b0-f5d78eaa8c7b" providerId="ADAL" clId="{4449C5B4-822D-49E1-B4BD-B1428AD0F920}"/>
    <pc:docChg chg="modSld">
      <pc:chgData name="Jeremy Kingston" userId="85cf57c7-bf76-41b2-b0b0-f5d78eaa8c7b" providerId="ADAL" clId="{4449C5B4-822D-49E1-B4BD-B1428AD0F920}" dt="2022-05-05T18:03:25.180" v="0" actId="6549"/>
      <pc:docMkLst>
        <pc:docMk/>
      </pc:docMkLst>
      <pc:sldChg chg="modSp mod">
        <pc:chgData name="Jeremy Kingston" userId="85cf57c7-bf76-41b2-b0b0-f5d78eaa8c7b" providerId="ADAL" clId="{4449C5B4-822D-49E1-B4BD-B1428AD0F920}" dt="2022-05-05T18:03:25.180" v="0" actId="6549"/>
        <pc:sldMkLst>
          <pc:docMk/>
          <pc:sldMk cId="2784242039" sldId="260"/>
        </pc:sldMkLst>
        <pc:spChg chg="mod">
          <ac:chgData name="Jeremy Kingston" userId="85cf57c7-bf76-41b2-b0b0-f5d78eaa8c7b" providerId="ADAL" clId="{4449C5B4-822D-49E1-B4BD-B1428AD0F920}" dt="2022-05-05T18:03:25.180" v="0" actId="6549"/>
          <ac:spMkLst>
            <pc:docMk/>
            <pc:sldMk cId="2784242039" sldId="260"/>
            <ac:spMk id="10" creationId="{0E5A7937-C405-4E1D-A3A8-1BECC411166F}"/>
          </ac:spMkLst>
        </pc:spChg>
      </pc:sld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1/11/2024 2:34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1/11/2024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1/11/2024 2:35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1/11/2024 2:35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1/11/2024 2:35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1/11/2024 2:35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Counts here aren’t </a:t>
            </a:r>
            <a:r>
              <a:rPr lang="en-AU" i="1" dirty="0"/>
              <a:t>all issues per pillar</a:t>
            </a:r>
            <a:r>
              <a:rPr lang="en-AU" dirty="0"/>
              <a:t>, just the number of High-severity per category.</a:t>
            </a:r>
          </a:p>
        </p:txBody>
      </p:sp>
      <p:sp>
        <p:nvSpPr>
          <p:cNvPr id="4" name="Slide Number Placeholder 3"/>
          <p:cNvSpPr>
            <a:spLocks noGrp="1"/>
          </p:cNvSpPr>
          <p:nvPr>
            <p:ph type="sldNum" sz="quarter" idx="5"/>
          </p:nvPr>
        </p:nvSpPr>
        <p:spPr/>
        <p:txBody>
          <a:bodyPr/>
          <a:lstStyle/>
          <a:p>
            <a:fld id="{CCFBA584-7682-4988-AC61-4D0C33719A40}" type="slidenum">
              <a:rPr lang="en-US" smtClean="0"/>
              <a:t>9</a:t>
            </a:fld>
            <a:endParaRPr lang="en-US"/>
          </a:p>
        </p:txBody>
      </p:sp>
    </p:spTree>
    <p:extLst>
      <p:ext uri="{BB962C8B-B14F-4D97-AF65-F5344CB8AC3E}">
        <p14:creationId xmlns:p14="http://schemas.microsoft.com/office/powerpoint/2010/main" val="327012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1/11/2024 2:35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1/11/2024</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1/11/2024</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1/11/2024</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1/11/2024</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1/11/2024</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1/11/2024</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1/11/2024</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1/11/2024</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1/11/2024</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1/11/2024</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1/11/2024</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1/11/2024</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3.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theme" Target="../theme/theme4.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1/11/2024</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5.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470913" y="3313797"/>
            <a:ext cx="3206355"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470913" y="4074389"/>
            <a:ext cx="3167368"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353296" y="4606742"/>
            <a:ext cx="3441586" cy="261610"/>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a:t>
            </a:r>
            <a:r>
              <a:rPr lang="en-US" sz="1100" dirty="0" err="1">
                <a:latin typeface="Segoe UI" panose="020B0502040204020203" pitchFamily="34" charset="0"/>
                <a:cs typeface="Segoe UI" panose="020B0502040204020203" pitchFamily="34" charset="0"/>
              </a:rPr>
              <a:t>Domain_Description</a:t>
            </a:r>
            <a:r>
              <a:rPr lang="en-US" sz="11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3194463114"/>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509899" y="3700426"/>
            <a:ext cx="3128381"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dirty="0">
                <a:latin typeface="Segoe UI" panose="020B0502040204020203" pitchFamily="34" charset="0"/>
                <a:cs typeface="Segoe UI" panose="020B0502040204020203" pitchFamily="34" charset="0"/>
              </a:rPr>
              <a:t>Executive Summary</a:t>
            </a:r>
          </a:p>
        </p:txBody>
      </p:sp>
      <p:sp>
        <p:nvSpPr>
          <p:cNvPr id="7" name="TextBox 6">
            <a:extLst>
              <a:ext uri="{FF2B5EF4-FFF2-40B4-BE49-F238E27FC236}">
                <a16:creationId xmlns:a16="http://schemas.microsoft.com/office/drawing/2014/main" id="{403E0E98-5DA7-4DA9-B9CC-19ACE9F902EC}"/>
              </a:ext>
            </a:extLst>
          </p:cNvPr>
          <p:cNvSpPr txBox="1"/>
          <p:nvPr/>
        </p:nvSpPr>
        <p:spPr>
          <a:xfrm>
            <a:off x="697705" y="3672411"/>
            <a:ext cx="3167366" cy="369332"/>
          </a:xfrm>
          <a:prstGeom prst="rect">
            <a:avLst/>
          </a:prstGeom>
          <a:noFill/>
        </p:spPr>
        <p:txBody>
          <a:bodyPr wrap="square" rtlCol="0">
            <a:spAutoFit/>
          </a:bodyPr>
          <a:lstStyle/>
          <a:p>
            <a:pPr algn="ctr"/>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736692" y="4045376"/>
            <a:ext cx="3128379"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21243" y="4584086"/>
            <a:ext cx="3559276" cy="261610"/>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a:t>
            </a:r>
            <a:r>
              <a:rPr lang="en-US" sz="1100" dirty="0" err="1">
                <a:latin typeface="Segoe UI" panose="020B0502040204020203" pitchFamily="34" charset="0"/>
                <a:cs typeface="Segoe UI" panose="020B0502040204020203" pitchFamily="34" charset="0"/>
              </a:rPr>
              <a:t>Pillar_Maturity_Description</a:t>
            </a:r>
            <a:r>
              <a:rPr lang="en-US" sz="11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of </a:t>
            </a:r>
            <a:r>
              <a:rPr lang="en-US" sz="1600" b="1" dirty="0">
                <a:latin typeface="Segoe UI" panose="020B0502040204020203" pitchFamily="34" charset="0"/>
                <a:cs typeface="Segoe UI" panose="020B0502040204020203" pitchFamily="34" charset="0"/>
              </a:rPr>
              <a:t>high-importance</a:t>
            </a:r>
            <a:r>
              <a:rPr lang="en-US" sz="1600" dirty="0">
                <a:latin typeface="Segoe UI" panose="020B0502040204020203" pitchFamily="34" charset="0"/>
                <a:cs typeface="Segoe UI" panose="020B0502040204020203" pitchFamily="34" charset="0"/>
              </a:rPr>
              <a:t> recommendations 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51119"/>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63925"/>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a:t>
            </a:r>
            <a:r>
              <a:rPr lang="en-US" sz="1400">
                <a:latin typeface="Segoe UI" panose="020B0502040204020203" pitchFamily="34" charset="0"/>
                <a:cs typeface="Segoe UI" panose="020B0502040204020203" pitchFamily="34" charset="0"/>
              </a:rPr>
              <a:t>Domain_2]</a:t>
            </a:r>
            <a:endParaRPr lang="en-US" sz="1400"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47063" y="3300142"/>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810984"/>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336484"/>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78292"/>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[Domain_6]</a:t>
            </a: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47063" y="5408460"/>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a:t>
            </a:r>
            <a:r>
              <a:rPr lang="en-US" sz="1400">
                <a:latin typeface="Segoe UI" panose="020B0502040204020203" pitchFamily="34" charset="0"/>
                <a:cs typeface="Segoe UI" panose="020B0502040204020203" pitchFamily="34" charset="0"/>
              </a:rPr>
              <a:t>Domain_7]</a:t>
            </a:r>
            <a:endParaRPr lang="en-US" sz="1400"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74544"/>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[Domain_8]</a:t>
            </a: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2.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BF7F7D-64C2-49DA-99D8-03059C19A6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650</TotalTime>
  <Words>1437</Words>
  <Application>Microsoft Office PowerPoint</Application>
  <PresentationFormat>Widescreen</PresentationFormat>
  <Paragraphs>203</Paragraphs>
  <Slides>11</Slides>
  <Notes>9</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11</vt:i4>
      </vt:variant>
    </vt:vector>
  </HeadingPairs>
  <TitlesOfParts>
    <vt:vector size="28" baseType="lpstr">
      <vt:lpstr>Aharoni</vt:lpstr>
      <vt:lpstr>Arial</vt:lpstr>
      <vt:lpstr>Calibri</vt:lpstr>
      <vt:lpstr>Calibri Light</vt:lpstr>
      <vt:lpstr>Consolas</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Daniel Stocker (HE/THEY)</cp:lastModifiedBy>
  <cp:revision>103</cp:revision>
  <dcterms:created xsi:type="dcterms:W3CDTF">2020-03-06T02:07:13Z</dcterms:created>
  <dcterms:modified xsi:type="dcterms:W3CDTF">2024-01-11T22:37:53Z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