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88" r:id="rId5"/>
  </p:sldMasterIdLst>
  <p:notesMasterIdLst>
    <p:notesMasterId r:id="rId21"/>
  </p:notesMasterIdLst>
  <p:sldIdLst>
    <p:sldId id="2142532379" r:id="rId6"/>
    <p:sldId id="3651" r:id="rId7"/>
    <p:sldId id="3652" r:id="rId8"/>
    <p:sldId id="3674" r:id="rId9"/>
    <p:sldId id="3631" r:id="rId10"/>
    <p:sldId id="1861" r:id="rId11"/>
    <p:sldId id="256" r:id="rId12"/>
    <p:sldId id="260" r:id="rId13"/>
    <p:sldId id="273" r:id="rId14"/>
    <p:sldId id="3655" r:id="rId15"/>
    <p:sldId id="3634" r:id="rId16"/>
    <p:sldId id="3670" r:id="rId17"/>
    <p:sldId id="3640" r:id="rId18"/>
    <p:sldId id="3641" r:id="rId19"/>
    <p:sldId id="365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27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84F18-A72A-4142-B809-1C8B7A776789}" v="3" dt="2021-05-07T21:40:46.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1"/>
    <p:restoredTop sz="94712"/>
  </p:normalViewPr>
  <p:slideViewPr>
    <p:cSldViewPr snapToGrid="0">
      <p:cViewPr varScale="1">
        <p:scale>
          <a:sx n="137" d="100"/>
          <a:sy n="137" d="100"/>
        </p:scale>
        <p:origin x="208" y="216"/>
      </p:cViewPr>
      <p:guideLst>
        <p:guide orient="horz" pos="2341"/>
        <p:guide pos="277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11/3/2022 8:06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top 10 based on priority (excluding top 3 recommendations if part of top 10 based on score) from the recommendations and optimization plan.docx</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11/3/2022 8:06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669530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top 5 based on priority (excluding top 3 recommendations if part of top 10 based on score) from the recommendations and optimization plan.docx</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11/3/2022 8:06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66760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3769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9453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11/3/2022 8:06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11/3/2022</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11/3/2022</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11/3/2022</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197932285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76930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5251837" y="2019300"/>
            <a:ext cx="6357551"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4053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666741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08374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403902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81" y="472516"/>
            <a:ext cx="1335673" cy="190278"/>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tx2"/>
                </a:solidFill>
              </a:defRPr>
            </a:lvl1pPr>
          </a:lstStyle>
          <a:p>
            <a:r>
              <a:rPr lang="en-US"/>
              <a:t>Azure presentation title </a:t>
            </a:r>
            <a:br>
              <a:rPr lang="en-US"/>
            </a:br>
            <a:r>
              <a:rPr lang="en-US"/>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23264469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3305928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24790840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11/3/2022</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1"/>
            <a:ext cx="11306469" cy="287771"/>
          </a:xfrm>
          <a:prstGeom prst="rect">
            <a:avLst/>
          </a:prstGeom>
        </p:spPr>
        <p:txBody>
          <a:bodyPr wrap="square" lIns="0" tIns="0" rIns="0" bIns="0">
            <a:spAutoFit/>
          </a:bodyPr>
          <a:lstStyle>
            <a:lvl1pPr marL="0" indent="0">
              <a:lnSpc>
                <a:spcPts val="2353"/>
              </a:lnSpc>
              <a:buNone/>
              <a:defRPr sz="1961" b="0" i="0" spc="0">
                <a:solidFill>
                  <a:srgbClr val="000000"/>
                </a:solidFill>
                <a:latin typeface="+mj-lt"/>
              </a:defRPr>
            </a:lvl1pPr>
            <a:lvl2pPr marL="0" indent="0">
              <a:lnSpc>
                <a:spcPts val="2353"/>
              </a:lnSpc>
              <a:buNone/>
              <a:defRPr spc="0">
                <a:solidFill>
                  <a:srgbClr val="000000"/>
                </a:solidFill>
                <a:latin typeface="+mn-lt"/>
              </a:defRPr>
            </a:lvl2pPr>
            <a:lvl3pPr marL="448193" indent="0">
              <a:buNone/>
              <a:defRPr/>
            </a:lvl3pPr>
            <a:lvl4pPr marL="672290" indent="0">
              <a:buNone/>
              <a:defRPr/>
            </a:lvl4pPr>
            <a:lvl5pPr marL="896386"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55995" y="3015704"/>
            <a:ext cx="11306469" cy="216206"/>
          </a:xfrm>
          <a:prstGeom prst="rect">
            <a:avLst/>
          </a:prstGeo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rgbClr val="000000"/>
                </a:solidFill>
              </a:defRPr>
            </a:lvl2pPr>
            <a:lvl3pPr marL="448193" indent="0">
              <a:buNone/>
              <a:defRPr/>
            </a:lvl3pPr>
            <a:lvl4pPr marL="672290" indent="0">
              <a:buNone/>
              <a:defRPr/>
            </a:lvl4pPr>
            <a:lvl5pPr marL="896386"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55995" y="4503832"/>
            <a:ext cx="11306469" cy="150884"/>
          </a:xfrm>
          <a:prstGeom prst="rect">
            <a:avLst/>
          </a:prstGeo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rgbClr val="000000"/>
                </a:solidFill>
              </a:defRPr>
            </a:lvl2pPr>
            <a:lvl3pPr marL="448193" indent="0">
              <a:buNone/>
              <a:defRPr/>
            </a:lvl3pPr>
            <a:lvl4pPr marL="67229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54169" y="4299924"/>
            <a:ext cx="11306469" cy="243143"/>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54169" y="3258992"/>
            <a:ext cx="11306469" cy="216142"/>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Medium: body copy Segoe UI Regular 14/18</a:t>
            </a:r>
          </a:p>
        </p:txBody>
      </p:sp>
    </p:spTree>
    <p:extLst>
      <p:ext uri="{BB962C8B-B14F-4D97-AF65-F5344CB8AC3E}">
        <p14:creationId xmlns:p14="http://schemas.microsoft.com/office/powerpoint/2010/main" val="40534552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55995" y="1922586"/>
            <a:ext cx="9384447" cy="3365537"/>
          </a:xfrm>
          <a:prstGeom prst="rect">
            <a:avLst/>
          </a:prstGeom>
        </p:spPr>
        <p:txBody>
          <a:bodyPr wrap="square" lIns="0" tIns="0" rIns="0" bIns="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14641456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a:prstGeom prst="rect">
            <a:avLst/>
          </a:prstGeom>
        </p:spPr>
        <p:txBody>
          <a:bodyPr wrap="square" lIns="0" tIns="0" rIns="0" bIns="0">
            <a:spAutoFit/>
          </a:bodyPr>
          <a:lstStyle>
            <a:lvl1pPr marL="0" indent="0">
              <a:lnSpc>
                <a:spcPts val="2353"/>
              </a:lnSpc>
              <a:buNone/>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5416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31844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156766"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197452263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2"/>
            <a:ext cx="3618381" cy="216206"/>
          </a:xfrm>
          <a:prstGeom prst="rect">
            <a:avLst/>
          </a:prstGeo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2"/>
            <a:ext cx="3618381" cy="216206"/>
          </a:xfrm>
          <a:prstGeom prst="rect">
            <a:avLst/>
          </a:prstGeo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55995" y="2593749"/>
            <a:ext cx="3618381" cy="2059666"/>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286809" y="2593749"/>
            <a:ext cx="3618381" cy="2059666"/>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247365145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7"/>
            <a:ext cx="1693247" cy="442532"/>
          </a:xfrm>
          <a:prstGeom prst="rect">
            <a:avLst/>
          </a:prstGeo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4" name="Text Placeholder 4"/>
          <p:cNvSpPr>
            <a:spLocks noGrp="1"/>
          </p:cNvSpPr>
          <p:nvPr>
            <p:ph type="body" sz="quarter" idx="15" hasCustomPrompt="1"/>
          </p:nvPr>
        </p:nvSpPr>
        <p:spPr>
          <a:xfrm>
            <a:off x="2378328"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6" name="Text Placeholder 4"/>
          <p:cNvSpPr>
            <a:spLocks noGrp="1"/>
          </p:cNvSpPr>
          <p:nvPr>
            <p:ph type="body" sz="quarter" idx="17" hasCustomPrompt="1"/>
          </p:nvPr>
        </p:nvSpPr>
        <p:spPr>
          <a:xfrm>
            <a:off x="4300662"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8" name="Text Placeholder 4"/>
          <p:cNvSpPr>
            <a:spLocks noGrp="1"/>
          </p:cNvSpPr>
          <p:nvPr>
            <p:ph type="body" sz="quarter" idx="19" hasCustomPrompt="1"/>
          </p:nvPr>
        </p:nvSpPr>
        <p:spPr>
          <a:xfrm>
            <a:off x="6222995"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0" name="Text Placeholder 4"/>
          <p:cNvSpPr>
            <a:spLocks noGrp="1"/>
          </p:cNvSpPr>
          <p:nvPr>
            <p:ph type="body" sz="quarter" idx="21" hasCustomPrompt="1"/>
          </p:nvPr>
        </p:nvSpPr>
        <p:spPr>
          <a:xfrm>
            <a:off x="8145328"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2" name="Text Placeholder 4"/>
          <p:cNvSpPr>
            <a:spLocks noGrp="1"/>
          </p:cNvSpPr>
          <p:nvPr>
            <p:ph type="body" sz="quarter" idx="23" hasCustomPrompt="1"/>
          </p:nvPr>
        </p:nvSpPr>
        <p:spPr>
          <a:xfrm>
            <a:off x="10067660"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5" name="Content Placeholder 15"/>
          <p:cNvSpPr>
            <a:spLocks noGrp="1"/>
          </p:cNvSpPr>
          <p:nvPr>
            <p:ph sz="quarter" idx="26" hasCustomPrompt="1"/>
          </p:nvPr>
        </p:nvSpPr>
        <p:spPr>
          <a:xfrm>
            <a:off x="2378328"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54169"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378329"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00662"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229842"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139413"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044584"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637" y="2301518"/>
            <a:ext cx="647418" cy="64751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7498" y="2301518"/>
            <a:ext cx="647418" cy="64751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028" y="2301518"/>
            <a:ext cx="647418" cy="64751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2756" y="2301518"/>
            <a:ext cx="647418" cy="64751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2988" y="2301518"/>
            <a:ext cx="647418" cy="64751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2611" y="2301518"/>
            <a:ext cx="647418" cy="647510"/>
          </a:xfrm>
          <a:prstGeom prst="rect">
            <a:avLst/>
          </a:prstGeom>
        </p:spPr>
      </p:pic>
    </p:spTree>
    <p:extLst>
      <p:ext uri="{BB962C8B-B14F-4D97-AF65-F5344CB8AC3E}">
        <p14:creationId xmlns:p14="http://schemas.microsoft.com/office/powerpoint/2010/main" val="52899856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28013543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6173714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489862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a:prstGeom prst="rect">
            <a:avLst/>
          </a:prstGeom>
        </p:spPr>
        <p:txBody>
          <a:bodyPr lIns="0" tIns="0" rIns="0" bIns="0"/>
          <a:lstStyle>
            <a:lvl1pPr marL="0" indent="0">
              <a:lnSpc>
                <a:spcPts val="1176"/>
              </a:lnSpc>
              <a:spcBef>
                <a:spcPts val="882"/>
              </a:spcBef>
              <a:buFont typeface="Arial" panose="020B0604020202020204" pitchFamily="34" charset="0"/>
              <a:buNone/>
              <a:defRPr sz="98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a:prstGeom prst="rect">
            <a:avLst/>
          </a:prstGeom>
        </p:spPr>
        <p:txBody>
          <a:bodyPr vert="horz" wrap="square" lIns="0" tIns="0" rIns="0" bIns="0" rtlCol="0">
            <a:spAutoFit/>
          </a:bodyPr>
          <a:lstStyle>
            <a:lvl1pPr>
              <a:tabLst/>
              <a:defRPr lang="en-US" sz="980" b="0" i="0" spc="0" dirty="0" smtClean="0">
                <a:solidFill>
                  <a:srgbClr val="000000"/>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1415"/>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1415"/>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1415"/>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a:prstGeom prst="rect">
            <a:avLst/>
          </a:prstGeom>
        </p:spPr>
        <p:txBody>
          <a:bodyPr vert="horz" wrap="square" lIns="0" tIns="0" rIns="0" bIns="0" rtlCol="0">
            <a:spAutoFit/>
          </a:bodyPr>
          <a:lstStyle>
            <a:lvl1pPr>
              <a:tabLst/>
              <a:defRPr lang="en-US" sz="980" b="0" i="0" spc="0" dirty="0" smtClean="0">
                <a:solidFill>
                  <a:srgbClr val="000000"/>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76520215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0557078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11/3/2022</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1396344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losing slide 2">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2860968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11/3/2022</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11/3/2022</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11/3/2022</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11/3/2022</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11/3/2022</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11/3/2022</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2.png"/><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11/3/2022</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 id="2147483823" r:id="rId13"/>
    <p:sldLayoutId id="2147483824" r:id="rId14"/>
    <p:sldLayoutId id="2147483825" r:id="rId15"/>
    <p:sldLayoutId id="214748382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2981010761"/>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802" r:id="rId4"/>
    <p:sldLayoutId id="2147483803" r:id="rId5"/>
    <p:sldLayoutId id="2147483804" r:id="rId6"/>
    <p:sldLayoutId id="2147483805" r:id="rId7"/>
    <p:sldLayoutId id="2147483807" r:id="rId8"/>
    <p:sldLayoutId id="2147483808" r:id="rId9"/>
    <p:sldLayoutId id="2147483809" r:id="rId10"/>
    <p:sldLayoutId id="2147483810" r:id="rId11"/>
    <p:sldLayoutId id="2147483817" r:id="rId12"/>
    <p:sldLayoutId id="2147483818" r:id="rId13"/>
    <p:sldLayoutId id="2147483819" r:id="rId14"/>
    <p:sldLayoutId id="2147483820" r:id="rId15"/>
  </p:sldLayoutIdLst>
  <p:transition>
    <p:fade/>
  </p:transition>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5.xml"/><Relationship Id="rId5" Type="http://schemas.openxmlformats.org/officeDocument/2006/relationships/image" Target="../media/image21.sv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dirty="0">
                <a:solidFill>
                  <a:srgbClr val="0070C0"/>
                </a:solidFill>
                <a:cs typeface="Aharoni" panose="020B0604020202020204" pitchFamily="2" charset="-79"/>
              </a:rPr>
              <a:t>Microsoft</a:t>
            </a:r>
            <a:r>
              <a:rPr lang="en-US" sz="3600" spc="-147" dirty="0">
                <a:solidFill>
                  <a:srgbClr val="44C4D9"/>
                </a:solidFill>
                <a:latin typeface="Segoe UI Semibold" panose="020B0702040204020203" pitchFamily="34" charset="0"/>
                <a:cs typeface="Segoe UI Semibold" panose="020B0702040204020203" pitchFamily="34" charset="0"/>
              </a:rPr>
              <a:t> </a:t>
            </a:r>
            <a:r>
              <a:rPr lang="en-US" sz="3600" spc="-147" dirty="0">
                <a:solidFill>
                  <a:schemeClr val="tx1"/>
                </a:solidFill>
                <a:latin typeface="Segoe UI Semibold" panose="020B0702040204020203" pitchFamily="34" charset="0"/>
                <a:cs typeface="Segoe UI Semibold" panose="020B0702040204020203" pitchFamily="34" charset="0"/>
              </a:rPr>
              <a:t>DevOps Capability Review</a:t>
            </a:r>
            <a:endParaRPr lang="en-US" sz="3400" b="1" dirty="0">
              <a:solidFill>
                <a:schemeClr val="tx1"/>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a:solidFill>
            <a:schemeClr val="bg1"/>
          </a:solidFill>
        </p:spPr>
        <p:txBody>
          <a:bodyPr>
            <a:normAutofit/>
          </a:bodyPr>
          <a:lstStyle/>
          <a:p>
            <a:pPr marL="0" indent="0">
              <a:spcBef>
                <a:spcPts val="0"/>
              </a:spcBef>
              <a:buNone/>
            </a:pPr>
            <a:r>
              <a:rPr lang="en-US" sz="2400" dirty="0">
                <a:solidFill>
                  <a:schemeClr val="tx1"/>
                </a:solidFill>
                <a:latin typeface="Segoe UI Semilight" panose="020B0402040204020203" pitchFamily="34" charset="0"/>
                <a:cs typeface="Segoe UI Semilight" panose="020B0402040204020203" pitchFamily="34" charset="0"/>
              </a:rPr>
              <a:t>[Name]</a:t>
            </a:r>
          </a:p>
          <a:p>
            <a:pPr marL="0" indent="0">
              <a:spcBef>
                <a:spcPts val="0"/>
              </a:spcBef>
              <a:buNone/>
            </a:pPr>
            <a:r>
              <a:rPr lang="en-US" dirty="0">
                <a:solidFill>
                  <a:schemeClr val="tx1"/>
                </a:solidFill>
                <a:latin typeface="Segoe UI Semilight" panose="020B0402040204020203" pitchFamily="34" charset="0"/>
                <a:cs typeface="Segoe UI Semilight" panose="020B0402040204020203" pitchFamily="34" charset="0"/>
              </a:rPr>
              <a:t>[Title]</a:t>
            </a:r>
          </a:p>
          <a:p>
            <a:pPr marL="0" indent="0">
              <a:spcBef>
                <a:spcPts val="0"/>
              </a:spcBef>
              <a:buNone/>
            </a:pPr>
            <a:r>
              <a:rPr lang="en-US" dirty="0">
                <a:solidFill>
                  <a:schemeClr val="tx1"/>
                </a:solidFill>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5" y="2309812"/>
            <a:ext cx="5827511" cy="553998"/>
          </a:xfrm>
        </p:spPr>
        <p:txBody>
          <a:bodyPr>
            <a:normAutofit fontScale="90000"/>
          </a:bodyPr>
          <a:lstStyle/>
          <a:p>
            <a:r>
              <a:rPr lang="en-US" dirty="0">
                <a:solidFill>
                  <a:schemeClr val="tx2">
                    <a:lumMod val="50000"/>
                  </a:schemeClr>
                </a:solidFill>
              </a:rPr>
              <a:t>Next steps</a:t>
            </a:r>
          </a:p>
        </p:txBody>
      </p:sp>
      <p:sp>
        <p:nvSpPr>
          <p:cNvPr id="8" name="TextBox 7">
            <a:extLst>
              <a:ext uri="{FF2B5EF4-FFF2-40B4-BE49-F238E27FC236}">
                <a16:creationId xmlns:a16="http://schemas.microsoft.com/office/drawing/2014/main" id="{F44DE109-EA86-4553-A8C3-A65022C7F4DA}"/>
              </a:ext>
            </a:extLst>
          </p:cNvPr>
          <p:cNvSpPr txBox="1"/>
          <p:nvPr/>
        </p:nvSpPr>
        <p:spPr>
          <a:xfrm>
            <a:off x="5170866" y="2309812"/>
            <a:ext cx="5420801" cy="710451"/>
          </a:xfrm>
          <a:prstGeom prst="rect">
            <a:avLst/>
          </a:prstGeom>
          <a:noFill/>
        </p:spPr>
        <p:txBody>
          <a:bodyPr wrap="square">
            <a:spAutoFit/>
          </a:bodyPr>
          <a:lstStyle/>
          <a:p>
            <a:pPr>
              <a:spcAft>
                <a:spcPts val="500"/>
              </a:spcAft>
              <a:buClr>
                <a:schemeClr val="bg1"/>
              </a:buClr>
              <a:buSzPct val="75000"/>
            </a:pPr>
            <a:r>
              <a:rPr lang="en-US" sz="1800" dirty="0">
                <a:solidFill>
                  <a:schemeClr val="accent2">
                    <a:lumMod val="50000"/>
                  </a:schemeClr>
                </a:solidFill>
                <a:latin typeface="Segoe UI" panose="020B0502040204020203" pitchFamily="34" charset="0"/>
                <a:cs typeface="Segoe UI" panose="020B0502040204020203" pitchFamily="34" charset="0"/>
              </a:rPr>
              <a:t>Next steps proposed roadmap</a:t>
            </a:r>
            <a:endParaRPr lang="en-US" sz="1800" dirty="0">
              <a:solidFill>
                <a:schemeClr val="tx2">
                  <a:lumMod val="50000"/>
                </a:schemeClr>
              </a:solidFill>
              <a:latin typeface="Segoe UI" panose="020B0502040204020203" pitchFamily="34" charset="0"/>
              <a:cs typeface="Segoe UI" panose="020B0502040204020203" pitchFamily="34" charset="0"/>
            </a:endParaRPr>
          </a:p>
          <a:p>
            <a:pPr algn="l">
              <a:spcAft>
                <a:spcPts val="500"/>
              </a:spcAft>
              <a:buClr>
                <a:schemeClr val="bg1"/>
              </a:buClr>
              <a:buSzPct val="75000"/>
            </a:pPr>
            <a:r>
              <a:rPr lang="en-US" sz="1800" dirty="0">
                <a:solidFill>
                  <a:schemeClr val="tx2">
                    <a:lumMod val="50000"/>
                  </a:schemeClr>
                </a:solidFill>
                <a:latin typeface="Segoe UI" panose="020B0502040204020203" pitchFamily="34" charset="0"/>
                <a:cs typeface="Segoe UI" panose="020B0502040204020203" pitchFamily="34" charset="0"/>
              </a:rPr>
              <a:t>Upskill and Design, Configure and Implement Plan</a:t>
            </a:r>
            <a:endParaRPr lang="en-US" sz="1800" dirty="0">
              <a:solidFill>
                <a:schemeClr val="accent2">
                  <a:lumMod val="50000"/>
                </a:schemeClr>
              </a:solidFill>
              <a:cs typeface="Segoe UI"/>
            </a:endParaRPr>
          </a:p>
        </p:txBody>
      </p:sp>
    </p:spTree>
    <p:extLst>
      <p:ext uri="{BB962C8B-B14F-4D97-AF65-F5344CB8AC3E}">
        <p14:creationId xmlns:p14="http://schemas.microsoft.com/office/powerpoint/2010/main" val="7111439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elle 109">
            <a:extLst>
              <a:ext uri="{FF2B5EF4-FFF2-40B4-BE49-F238E27FC236}">
                <a16:creationId xmlns:a16="http://schemas.microsoft.com/office/drawing/2014/main" id="{DE1EE591-6B36-46E5-A279-CA6AB084C51E}"/>
              </a:ext>
            </a:extLst>
          </p:cNvPr>
          <p:cNvGraphicFramePr>
            <a:graphicFrameLocks noGrp="1"/>
          </p:cNvGraphicFramePr>
          <p:nvPr/>
        </p:nvGraphicFramePr>
        <p:xfrm>
          <a:off x="617541" y="2174249"/>
          <a:ext cx="10942965" cy="3707572"/>
        </p:xfrm>
        <a:graphic>
          <a:graphicData uri="http://schemas.openxmlformats.org/drawingml/2006/table">
            <a:tbl>
              <a:tblPr>
                <a:effectLst/>
              </a:tblPr>
              <a:tblGrid>
                <a:gridCol w="963609">
                  <a:extLst>
                    <a:ext uri="{9D8B030D-6E8A-4147-A177-3AD203B41FA5}">
                      <a16:colId xmlns:a16="http://schemas.microsoft.com/office/drawing/2014/main" val="20000"/>
                    </a:ext>
                  </a:extLst>
                </a:gridCol>
                <a:gridCol w="831613">
                  <a:extLst>
                    <a:ext uri="{9D8B030D-6E8A-4147-A177-3AD203B41FA5}">
                      <a16:colId xmlns:a16="http://schemas.microsoft.com/office/drawing/2014/main" val="20001"/>
                    </a:ext>
                  </a:extLst>
                </a:gridCol>
                <a:gridCol w="831613">
                  <a:extLst>
                    <a:ext uri="{9D8B030D-6E8A-4147-A177-3AD203B41FA5}">
                      <a16:colId xmlns:a16="http://schemas.microsoft.com/office/drawing/2014/main" val="20002"/>
                    </a:ext>
                  </a:extLst>
                </a:gridCol>
                <a:gridCol w="831613">
                  <a:extLst>
                    <a:ext uri="{9D8B030D-6E8A-4147-A177-3AD203B41FA5}">
                      <a16:colId xmlns:a16="http://schemas.microsoft.com/office/drawing/2014/main" val="20003"/>
                    </a:ext>
                  </a:extLst>
                </a:gridCol>
                <a:gridCol w="831613">
                  <a:extLst>
                    <a:ext uri="{9D8B030D-6E8A-4147-A177-3AD203B41FA5}">
                      <a16:colId xmlns:a16="http://schemas.microsoft.com/office/drawing/2014/main" val="20004"/>
                    </a:ext>
                  </a:extLst>
                </a:gridCol>
                <a:gridCol w="831613">
                  <a:extLst>
                    <a:ext uri="{9D8B030D-6E8A-4147-A177-3AD203B41FA5}">
                      <a16:colId xmlns:a16="http://schemas.microsoft.com/office/drawing/2014/main" val="20005"/>
                    </a:ext>
                  </a:extLst>
                </a:gridCol>
                <a:gridCol w="831613">
                  <a:extLst>
                    <a:ext uri="{9D8B030D-6E8A-4147-A177-3AD203B41FA5}">
                      <a16:colId xmlns:a16="http://schemas.microsoft.com/office/drawing/2014/main" val="20006"/>
                    </a:ext>
                  </a:extLst>
                </a:gridCol>
                <a:gridCol w="831613">
                  <a:extLst>
                    <a:ext uri="{9D8B030D-6E8A-4147-A177-3AD203B41FA5}">
                      <a16:colId xmlns:a16="http://schemas.microsoft.com/office/drawing/2014/main" val="20007"/>
                    </a:ext>
                  </a:extLst>
                </a:gridCol>
                <a:gridCol w="831613">
                  <a:extLst>
                    <a:ext uri="{9D8B030D-6E8A-4147-A177-3AD203B41FA5}">
                      <a16:colId xmlns:a16="http://schemas.microsoft.com/office/drawing/2014/main" val="20008"/>
                    </a:ext>
                  </a:extLst>
                </a:gridCol>
                <a:gridCol w="831613">
                  <a:extLst>
                    <a:ext uri="{9D8B030D-6E8A-4147-A177-3AD203B41FA5}">
                      <a16:colId xmlns:a16="http://schemas.microsoft.com/office/drawing/2014/main" val="20009"/>
                    </a:ext>
                  </a:extLst>
                </a:gridCol>
                <a:gridCol w="831613">
                  <a:extLst>
                    <a:ext uri="{9D8B030D-6E8A-4147-A177-3AD203B41FA5}">
                      <a16:colId xmlns:a16="http://schemas.microsoft.com/office/drawing/2014/main" val="20010"/>
                    </a:ext>
                  </a:extLst>
                </a:gridCol>
                <a:gridCol w="831613">
                  <a:extLst>
                    <a:ext uri="{9D8B030D-6E8A-4147-A177-3AD203B41FA5}">
                      <a16:colId xmlns:a16="http://schemas.microsoft.com/office/drawing/2014/main" val="20011"/>
                    </a:ext>
                  </a:extLst>
                </a:gridCol>
                <a:gridCol w="831613">
                  <a:extLst>
                    <a:ext uri="{9D8B030D-6E8A-4147-A177-3AD203B41FA5}">
                      <a16:colId xmlns:a16="http://schemas.microsoft.com/office/drawing/2014/main" val="20012"/>
                    </a:ext>
                  </a:extLst>
                </a:gridCol>
              </a:tblGrid>
              <a:tr h="33705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900" noProof="0">
                        <a:solidFill>
                          <a:schemeClr val="bg1"/>
                        </a:solidFill>
                        <a:latin typeface="+mn-lt"/>
                        <a:cs typeface="Arial" panose="020B0604020202020204" pitchFamily="34" charset="0"/>
                      </a:endParaRPr>
                    </a:p>
                  </a:txBody>
                  <a:tcPr marL="0" marR="0"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107C10">
                            <a:lumMod val="90000"/>
                            <a:lumOff val="10000"/>
                          </a:srgbClr>
                        </a:gs>
                        <a:gs pos="100000">
                          <a:srgbClr val="009CDA"/>
                        </a:gs>
                      </a:gsLst>
                      <a:lin ang="16200000" scaled="1"/>
                    </a:gra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r>
                        <a:rPr lang="en-US" sz="1050" kern="1200" noProof="0" dirty="0">
                          <a:solidFill>
                            <a:schemeClr val="bg1"/>
                          </a:solidFill>
                          <a:latin typeface="+mn-lt"/>
                          <a:ea typeface="+mn-ea"/>
                          <a:cs typeface="Arial"/>
                        </a:rPr>
                        <a:t>January</a:t>
                      </a:r>
                    </a:p>
                  </a:txBody>
                  <a:tcPr marL="54007" marR="54007"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107C10">
                            <a:lumMod val="90000"/>
                            <a:lumOff val="10000"/>
                          </a:srgbClr>
                        </a:gs>
                        <a:gs pos="100000">
                          <a:srgbClr val="009CDA"/>
                        </a:gs>
                      </a:gsLst>
                      <a:lin ang="16200000" scaled="1"/>
                    </a:gra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ctr" defTabSz="1007963" rtl="0" eaLnBrk="1" fontAlgn="auto" latinLnBrk="0" hangingPunct="1">
                        <a:lnSpc>
                          <a:spcPct val="100000"/>
                        </a:lnSpc>
                        <a:spcBef>
                          <a:spcPts val="0"/>
                        </a:spcBef>
                        <a:spcAft>
                          <a:spcPts val="0"/>
                        </a:spcAft>
                        <a:buClrTx/>
                        <a:buSzTx/>
                        <a:buFontTx/>
                        <a:buNone/>
                        <a:tabLst/>
                        <a:defRPr/>
                      </a:pPr>
                      <a:r>
                        <a:rPr lang="en-US" sz="1050" kern="1200" noProof="0" dirty="0">
                          <a:solidFill>
                            <a:schemeClr val="bg1"/>
                          </a:solidFill>
                          <a:latin typeface="+mn-lt"/>
                          <a:ea typeface="+mn-ea"/>
                          <a:cs typeface="Arial"/>
                        </a:rPr>
                        <a:t>February</a:t>
                      </a: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107C10">
                            <a:lumMod val="90000"/>
                            <a:lumOff val="10000"/>
                          </a:srgbClr>
                        </a:gs>
                        <a:gs pos="100000">
                          <a:srgbClr val="009CDA"/>
                        </a:gs>
                      </a:gsLst>
                      <a:lin ang="16200000" scaled="1"/>
                    </a:gra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ctr" defTabSz="1007963" rtl="0" eaLnBrk="1" fontAlgn="auto" latinLnBrk="0" hangingPunct="1">
                        <a:lnSpc>
                          <a:spcPct val="100000"/>
                        </a:lnSpc>
                        <a:spcBef>
                          <a:spcPts val="0"/>
                        </a:spcBef>
                        <a:spcAft>
                          <a:spcPts val="0"/>
                        </a:spcAft>
                        <a:buClrTx/>
                        <a:buSzTx/>
                        <a:buFontTx/>
                        <a:buNone/>
                        <a:tabLst/>
                        <a:defRPr/>
                      </a:pPr>
                      <a:r>
                        <a:rPr lang="en-US" sz="1050" kern="1200" noProof="0" dirty="0">
                          <a:solidFill>
                            <a:schemeClr val="bg1"/>
                          </a:solidFill>
                          <a:latin typeface="+mn-lt"/>
                          <a:ea typeface="+mn-ea"/>
                          <a:cs typeface="Arial"/>
                        </a:rPr>
                        <a:t>March</a:t>
                      </a:r>
                    </a:p>
                  </a:txBody>
                  <a:tcPr marL="54007" marR="54007"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107C10">
                            <a:lumMod val="90000"/>
                            <a:lumOff val="10000"/>
                          </a:srgbClr>
                        </a:gs>
                        <a:gs pos="100000">
                          <a:srgbClr val="009CDA"/>
                        </a:gs>
                      </a:gsLst>
                      <a:lin ang="16200000" scaled="1"/>
                    </a:gra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ctr" defTabSz="1007963" rtl="0" eaLnBrk="1" fontAlgn="auto" latinLnBrk="0" hangingPunct="1">
                        <a:lnSpc>
                          <a:spcPct val="100000"/>
                        </a:lnSpc>
                        <a:spcBef>
                          <a:spcPts val="0"/>
                        </a:spcBef>
                        <a:spcAft>
                          <a:spcPts val="0"/>
                        </a:spcAft>
                        <a:buClrTx/>
                        <a:buSzTx/>
                        <a:buFontTx/>
                        <a:buNone/>
                        <a:tabLst/>
                        <a:defRPr/>
                      </a:pPr>
                      <a:r>
                        <a:rPr lang="en-US" sz="1050" kern="1200" noProof="0" dirty="0">
                          <a:solidFill>
                            <a:schemeClr val="bg1"/>
                          </a:solidFill>
                          <a:latin typeface="+mn-lt"/>
                          <a:ea typeface="+mn-ea"/>
                          <a:cs typeface="Arial"/>
                        </a:rPr>
                        <a:t>April</a:t>
                      </a:r>
                    </a:p>
                  </a:txBody>
                  <a:tcPr marL="54007" marR="54007"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107C10">
                            <a:lumMod val="90000"/>
                            <a:lumOff val="10000"/>
                          </a:srgbClr>
                        </a:gs>
                        <a:gs pos="100000">
                          <a:srgbClr val="009CDA"/>
                        </a:gs>
                      </a:gsLst>
                      <a:lin ang="16200000" scaled="1"/>
                    </a:gra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ctr" defTabSz="1007963" rtl="0" eaLnBrk="1" fontAlgn="auto" latinLnBrk="0" hangingPunct="1">
                        <a:lnSpc>
                          <a:spcPct val="100000"/>
                        </a:lnSpc>
                        <a:spcBef>
                          <a:spcPts val="0"/>
                        </a:spcBef>
                        <a:spcAft>
                          <a:spcPts val="0"/>
                        </a:spcAft>
                        <a:buClrTx/>
                        <a:buSzTx/>
                        <a:buFontTx/>
                        <a:buNone/>
                        <a:tabLst/>
                        <a:defRPr/>
                      </a:pPr>
                      <a:r>
                        <a:rPr lang="en-US" sz="1050" kern="1200" noProof="0" dirty="0">
                          <a:solidFill>
                            <a:schemeClr val="bg1"/>
                          </a:solidFill>
                          <a:latin typeface="+mn-lt"/>
                          <a:ea typeface="+mn-ea"/>
                          <a:cs typeface="Arial"/>
                        </a:rPr>
                        <a:t>May</a:t>
                      </a: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107C10">
                            <a:lumMod val="90000"/>
                            <a:lumOff val="10000"/>
                          </a:srgbClr>
                        </a:gs>
                        <a:gs pos="100000">
                          <a:srgbClr val="009CDA"/>
                        </a:gs>
                      </a:gsLst>
                      <a:lin ang="16200000" scaled="1"/>
                    </a:gra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ctr" defTabSz="1007963" rtl="0" eaLnBrk="1" fontAlgn="auto" latinLnBrk="0" hangingPunct="1">
                        <a:lnSpc>
                          <a:spcPct val="100000"/>
                        </a:lnSpc>
                        <a:spcBef>
                          <a:spcPts val="0"/>
                        </a:spcBef>
                        <a:spcAft>
                          <a:spcPts val="0"/>
                        </a:spcAft>
                        <a:buClrTx/>
                        <a:buSzTx/>
                        <a:buFontTx/>
                        <a:buNone/>
                        <a:tabLst/>
                        <a:defRPr/>
                      </a:pPr>
                      <a:r>
                        <a:rPr lang="en-US" sz="1050" kern="1200" noProof="0" dirty="0">
                          <a:solidFill>
                            <a:schemeClr val="bg1"/>
                          </a:solidFill>
                          <a:latin typeface="+mn-lt"/>
                          <a:ea typeface="+mn-ea"/>
                          <a:cs typeface="Arial"/>
                        </a:rPr>
                        <a:t>June</a:t>
                      </a: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107C10">
                            <a:lumMod val="90000"/>
                            <a:lumOff val="10000"/>
                          </a:srgbClr>
                        </a:gs>
                        <a:gs pos="100000">
                          <a:srgbClr val="009CDA"/>
                        </a:gs>
                      </a:gsLst>
                      <a:lin ang="16200000" scaled="1"/>
                    </a:gra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ctr" defTabSz="1007963" rtl="0" eaLnBrk="1" fontAlgn="auto" latinLnBrk="0" hangingPunct="1">
                        <a:lnSpc>
                          <a:spcPct val="100000"/>
                        </a:lnSpc>
                        <a:spcBef>
                          <a:spcPts val="0"/>
                        </a:spcBef>
                        <a:spcAft>
                          <a:spcPts val="0"/>
                        </a:spcAft>
                        <a:buClrTx/>
                        <a:buSzTx/>
                        <a:buFontTx/>
                        <a:buNone/>
                        <a:tabLst/>
                        <a:defRPr/>
                      </a:pPr>
                      <a:r>
                        <a:rPr lang="en-US" sz="1050" kern="1200" noProof="0" dirty="0">
                          <a:solidFill>
                            <a:schemeClr val="bg1"/>
                          </a:solidFill>
                          <a:latin typeface="+mn-lt"/>
                          <a:ea typeface="+mn-ea"/>
                          <a:cs typeface="Arial"/>
                        </a:rPr>
                        <a:t>July</a:t>
                      </a: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107C10">
                            <a:lumMod val="90000"/>
                            <a:lumOff val="10000"/>
                          </a:srgbClr>
                        </a:gs>
                        <a:gs pos="100000">
                          <a:srgbClr val="009CDA"/>
                        </a:gs>
                      </a:gsLst>
                      <a:lin ang="16200000" scaled="1"/>
                    </a:gra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ctr" defTabSz="1007963" rtl="0" eaLnBrk="1" fontAlgn="auto" latinLnBrk="0" hangingPunct="1">
                        <a:lnSpc>
                          <a:spcPct val="100000"/>
                        </a:lnSpc>
                        <a:spcBef>
                          <a:spcPts val="0"/>
                        </a:spcBef>
                        <a:spcAft>
                          <a:spcPts val="0"/>
                        </a:spcAft>
                        <a:buClrTx/>
                        <a:buSzTx/>
                        <a:buFontTx/>
                        <a:buNone/>
                        <a:tabLst/>
                        <a:defRPr/>
                      </a:pPr>
                      <a:r>
                        <a:rPr lang="en-US" sz="1050" kern="1200" noProof="0" dirty="0">
                          <a:solidFill>
                            <a:schemeClr val="bg1"/>
                          </a:solidFill>
                          <a:latin typeface="+mn-lt"/>
                          <a:ea typeface="+mn-ea"/>
                          <a:cs typeface="Arial"/>
                        </a:rPr>
                        <a:t>August</a:t>
                      </a: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107C10">
                            <a:lumMod val="90000"/>
                            <a:lumOff val="10000"/>
                          </a:srgbClr>
                        </a:gs>
                        <a:gs pos="100000">
                          <a:srgbClr val="009CDA"/>
                        </a:gs>
                      </a:gsLst>
                      <a:lin ang="16200000" scaled="1"/>
                    </a:gra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ctr" defTabSz="1007963" rtl="0" eaLnBrk="1" fontAlgn="auto" latinLnBrk="0" hangingPunct="1">
                        <a:lnSpc>
                          <a:spcPct val="100000"/>
                        </a:lnSpc>
                        <a:spcBef>
                          <a:spcPts val="0"/>
                        </a:spcBef>
                        <a:spcAft>
                          <a:spcPts val="0"/>
                        </a:spcAft>
                        <a:buClrTx/>
                        <a:buSzTx/>
                        <a:buFontTx/>
                        <a:buNone/>
                        <a:tabLst/>
                        <a:defRPr/>
                      </a:pPr>
                      <a:r>
                        <a:rPr lang="en-US" sz="1050" kern="1200" noProof="0" dirty="0">
                          <a:solidFill>
                            <a:schemeClr val="bg1"/>
                          </a:solidFill>
                          <a:latin typeface="+mn-lt"/>
                          <a:ea typeface="+mn-ea"/>
                          <a:cs typeface="Arial"/>
                        </a:rPr>
                        <a:t>September</a:t>
                      </a: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107C10">
                            <a:lumMod val="90000"/>
                            <a:lumOff val="10000"/>
                          </a:srgbClr>
                        </a:gs>
                        <a:gs pos="100000">
                          <a:srgbClr val="009CDA"/>
                        </a:gs>
                      </a:gsLst>
                      <a:lin ang="16200000" scaled="1"/>
                    </a:gra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ctr" defTabSz="1007963" rtl="0" eaLnBrk="1" fontAlgn="auto" latinLnBrk="0" hangingPunct="1">
                        <a:lnSpc>
                          <a:spcPct val="100000"/>
                        </a:lnSpc>
                        <a:spcBef>
                          <a:spcPts val="0"/>
                        </a:spcBef>
                        <a:spcAft>
                          <a:spcPts val="0"/>
                        </a:spcAft>
                        <a:buClrTx/>
                        <a:buSzTx/>
                        <a:buFontTx/>
                        <a:buNone/>
                        <a:tabLst/>
                        <a:defRPr/>
                      </a:pPr>
                      <a:r>
                        <a:rPr lang="en-US" sz="1050" kern="1200" noProof="0" dirty="0">
                          <a:solidFill>
                            <a:schemeClr val="bg1"/>
                          </a:solidFill>
                          <a:latin typeface="+mn-lt"/>
                          <a:ea typeface="+mn-ea"/>
                          <a:cs typeface="Arial"/>
                        </a:rPr>
                        <a:t>October</a:t>
                      </a: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107C10">
                            <a:lumMod val="90000"/>
                            <a:lumOff val="10000"/>
                          </a:srgbClr>
                        </a:gs>
                        <a:gs pos="100000">
                          <a:srgbClr val="009CDA"/>
                        </a:gs>
                      </a:gsLst>
                      <a:lin ang="16200000" scaled="1"/>
                    </a:gra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ctr" defTabSz="1007963" rtl="0" eaLnBrk="1" fontAlgn="auto" latinLnBrk="0" hangingPunct="1">
                        <a:lnSpc>
                          <a:spcPct val="100000"/>
                        </a:lnSpc>
                        <a:spcBef>
                          <a:spcPts val="0"/>
                        </a:spcBef>
                        <a:spcAft>
                          <a:spcPts val="0"/>
                        </a:spcAft>
                        <a:buClrTx/>
                        <a:buSzTx/>
                        <a:buFontTx/>
                        <a:buNone/>
                        <a:tabLst/>
                        <a:defRPr/>
                      </a:pPr>
                      <a:r>
                        <a:rPr lang="en-US" sz="1050" kern="1200" noProof="0" dirty="0">
                          <a:solidFill>
                            <a:schemeClr val="bg1"/>
                          </a:solidFill>
                          <a:latin typeface="+mn-lt"/>
                          <a:ea typeface="+mn-ea"/>
                          <a:cs typeface="Arial"/>
                        </a:rPr>
                        <a:t>November</a:t>
                      </a: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107C10">
                            <a:lumMod val="90000"/>
                            <a:lumOff val="10000"/>
                          </a:srgbClr>
                        </a:gs>
                        <a:gs pos="100000">
                          <a:srgbClr val="009CDA"/>
                        </a:gs>
                      </a:gsLst>
                      <a:lin ang="16200000" scaled="1"/>
                    </a:gra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ctr" defTabSz="1007963" rtl="0" eaLnBrk="1" fontAlgn="auto" latinLnBrk="0" hangingPunct="1">
                        <a:lnSpc>
                          <a:spcPct val="100000"/>
                        </a:lnSpc>
                        <a:spcBef>
                          <a:spcPts val="0"/>
                        </a:spcBef>
                        <a:spcAft>
                          <a:spcPts val="0"/>
                        </a:spcAft>
                        <a:buClrTx/>
                        <a:buSzTx/>
                        <a:buFontTx/>
                        <a:buNone/>
                        <a:tabLst/>
                        <a:defRPr/>
                      </a:pPr>
                      <a:r>
                        <a:rPr lang="en-US" sz="1050" kern="1200" noProof="0" dirty="0">
                          <a:solidFill>
                            <a:schemeClr val="bg1"/>
                          </a:solidFill>
                          <a:latin typeface="+mn-lt"/>
                          <a:ea typeface="+mn-ea"/>
                          <a:cs typeface="Arial"/>
                        </a:rPr>
                        <a:t>December</a:t>
                      </a:r>
                    </a:p>
                  </a:txBody>
                  <a:tcPr marL="54007" marR="54007"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107C10">
                            <a:lumMod val="90000"/>
                            <a:lumOff val="10000"/>
                          </a:srgbClr>
                        </a:gs>
                        <a:gs pos="100000">
                          <a:srgbClr val="009CDA"/>
                        </a:gs>
                      </a:gsLst>
                      <a:lin ang="16200000" scaled="1"/>
                    </a:gradFill>
                  </a:tcPr>
                </a:tc>
                <a:extLst>
                  <a:ext uri="{0D108BD9-81ED-4DB2-BD59-A6C34878D82A}">
                    <a16:rowId xmlns:a16="http://schemas.microsoft.com/office/drawing/2014/main" val="10000"/>
                  </a:ext>
                </a:extLst>
              </a:tr>
              <a:tr h="33705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lvl="0" algn="l" rtl="0">
                        <a:buNone/>
                      </a:pPr>
                      <a:r>
                        <a:rPr lang="en-US" sz="1200" kern="1200" noProof="0" dirty="0">
                          <a:solidFill>
                            <a:schemeClr val="tx1">
                              <a:lumMod val="85000"/>
                              <a:lumOff val="15000"/>
                            </a:schemeClr>
                          </a:solidFill>
                          <a:latin typeface="+mn-lt"/>
                          <a:ea typeface="+mn-ea"/>
                          <a:cs typeface="Arial"/>
                        </a:rPr>
                        <a:t>Task</a:t>
                      </a:r>
                      <a:endParaRPr lang="en-US" dirty="0"/>
                    </a:p>
                  </a:txBody>
                  <a:tcPr marL="108000" marR="0" marT="0" marB="0" anchor="ctr">
                    <a:lnL w="12700" cap="flat" cmpd="sng" algn="ctr">
                      <a:noFill/>
                      <a:prstDash val="solid"/>
                      <a:round/>
                      <a:headEnd type="none" w="med" len="med"/>
                      <a:tailEnd type="none" w="med" len="med"/>
                    </a:lnL>
                    <a:lnR w="6350" cap="flat" cmpd="sng" algn="ctr">
                      <a:solidFill>
                        <a:srgbClr val="0078D4"/>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0078D4"/>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705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l" defTabSz="1007963" rtl="0" eaLnBrk="1" latinLnBrk="0" hangingPunct="1"/>
                      <a:r>
                        <a:rPr lang="en-US" sz="1200" kern="1200" noProof="0" dirty="0">
                          <a:solidFill>
                            <a:schemeClr val="tx1">
                              <a:lumMod val="85000"/>
                              <a:lumOff val="15000"/>
                            </a:schemeClr>
                          </a:solidFill>
                          <a:latin typeface="+mn-lt"/>
                          <a:ea typeface="+mn-ea"/>
                          <a:cs typeface="Arial"/>
                        </a:rPr>
                        <a:t>Task</a:t>
                      </a:r>
                    </a:p>
                  </a:txBody>
                  <a:tcPr marL="108000" marR="0" marT="0" marB="0" anchor="ctr">
                    <a:lnL w="12700" cap="flat" cmpd="sng" algn="ctr">
                      <a:noFill/>
                      <a:prstDash val="solid"/>
                      <a:round/>
                      <a:headEnd type="none" w="med" len="med"/>
                      <a:tailEnd type="none" w="med" len="med"/>
                    </a:lnL>
                    <a:lnR w="6350" cap="flat" cmpd="sng" algn="ctr">
                      <a:solidFill>
                        <a:srgbClr val="0078D4"/>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0078D4"/>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3705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l" defTabSz="1007963" rtl="0" eaLnBrk="1" latinLnBrk="0" hangingPunct="1"/>
                      <a:r>
                        <a:rPr lang="en-US" sz="1200" kern="1200" noProof="0" dirty="0">
                          <a:solidFill>
                            <a:schemeClr val="tx1">
                              <a:lumMod val="85000"/>
                              <a:lumOff val="15000"/>
                            </a:schemeClr>
                          </a:solidFill>
                          <a:latin typeface="+mn-lt"/>
                          <a:ea typeface="+mn-ea"/>
                          <a:cs typeface="Arial"/>
                        </a:rPr>
                        <a:t>Task</a:t>
                      </a:r>
                    </a:p>
                  </a:txBody>
                  <a:tcPr marL="108000" marR="0" marT="0" marB="0" anchor="ctr">
                    <a:lnL w="12700" cap="flat" cmpd="sng" algn="ctr">
                      <a:noFill/>
                      <a:prstDash val="solid"/>
                      <a:round/>
                      <a:headEnd type="none" w="med" len="med"/>
                      <a:tailEnd type="none" w="med" len="med"/>
                    </a:lnL>
                    <a:lnR w="6350" cap="flat" cmpd="sng" algn="ctr">
                      <a:solidFill>
                        <a:srgbClr val="0078D4"/>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0078D4"/>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705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l" defTabSz="1007963" rtl="0" eaLnBrk="1" latinLnBrk="0" hangingPunct="1"/>
                      <a:r>
                        <a:rPr lang="en-US" sz="1200" kern="1200" noProof="0" dirty="0">
                          <a:solidFill>
                            <a:schemeClr val="tx1">
                              <a:lumMod val="85000"/>
                              <a:lumOff val="15000"/>
                            </a:schemeClr>
                          </a:solidFill>
                          <a:latin typeface="+mn-lt"/>
                          <a:ea typeface="+mn-ea"/>
                          <a:cs typeface="Arial"/>
                        </a:rPr>
                        <a:t>Task</a:t>
                      </a:r>
                    </a:p>
                  </a:txBody>
                  <a:tcPr marL="108000" marR="0" marT="0" marB="0" anchor="ctr">
                    <a:lnL w="12700" cap="flat" cmpd="sng" algn="ctr">
                      <a:noFill/>
                      <a:prstDash val="solid"/>
                      <a:round/>
                      <a:headEnd type="none" w="med" len="med"/>
                      <a:tailEnd type="none" w="med" len="med"/>
                    </a:lnL>
                    <a:lnR w="6350" cap="flat" cmpd="sng" algn="ctr">
                      <a:solidFill>
                        <a:srgbClr val="0078D4"/>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0078D4"/>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3705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l" defTabSz="1007963" rtl="0" eaLnBrk="1" latinLnBrk="0" hangingPunct="1"/>
                      <a:r>
                        <a:rPr lang="en-US" sz="1200" kern="1200" noProof="0" dirty="0">
                          <a:solidFill>
                            <a:schemeClr val="tx1">
                              <a:lumMod val="85000"/>
                              <a:lumOff val="15000"/>
                            </a:schemeClr>
                          </a:solidFill>
                          <a:latin typeface="+mn-lt"/>
                          <a:ea typeface="+mn-ea"/>
                          <a:cs typeface="Arial"/>
                        </a:rPr>
                        <a:t>Task</a:t>
                      </a:r>
                    </a:p>
                  </a:txBody>
                  <a:tcPr marL="108000" marR="0" marT="0" marB="0" anchor="ctr">
                    <a:lnL w="12700" cap="flat" cmpd="sng" algn="ctr">
                      <a:noFill/>
                      <a:prstDash val="solid"/>
                      <a:round/>
                      <a:headEnd type="none" w="med" len="med"/>
                      <a:tailEnd type="none" w="med" len="med"/>
                    </a:lnL>
                    <a:lnR w="6350" cap="flat" cmpd="sng" algn="ctr">
                      <a:solidFill>
                        <a:srgbClr val="0078D4"/>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0078D4"/>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3705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l" defTabSz="1007963" rtl="0" eaLnBrk="1" latinLnBrk="0" hangingPunct="1"/>
                      <a:r>
                        <a:rPr lang="en-US" sz="1200" kern="1200" noProof="0" dirty="0">
                          <a:solidFill>
                            <a:schemeClr val="tx1">
                              <a:lumMod val="85000"/>
                              <a:lumOff val="15000"/>
                            </a:schemeClr>
                          </a:solidFill>
                          <a:latin typeface="+mn-lt"/>
                          <a:ea typeface="+mn-ea"/>
                          <a:cs typeface="Arial"/>
                        </a:rPr>
                        <a:t>Task</a:t>
                      </a:r>
                    </a:p>
                  </a:txBody>
                  <a:tcPr marL="108000" marR="0" marT="0" marB="0" anchor="ctr">
                    <a:lnL w="12700" cap="flat" cmpd="sng" algn="ctr">
                      <a:noFill/>
                      <a:prstDash val="solid"/>
                      <a:round/>
                      <a:headEnd type="none" w="med" len="med"/>
                      <a:tailEnd type="none" w="med" len="med"/>
                    </a:lnL>
                    <a:lnR w="6350" cap="flat" cmpd="sng" algn="ctr">
                      <a:solidFill>
                        <a:srgbClr val="0078D4"/>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0078D4"/>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3705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l" defTabSz="1007963" rtl="0" eaLnBrk="1" latinLnBrk="0" hangingPunct="1"/>
                      <a:r>
                        <a:rPr lang="en-US" sz="1200" kern="1200" noProof="0" dirty="0">
                          <a:solidFill>
                            <a:schemeClr val="tx1">
                              <a:lumMod val="85000"/>
                              <a:lumOff val="15000"/>
                            </a:schemeClr>
                          </a:solidFill>
                          <a:latin typeface="+mn-lt"/>
                          <a:ea typeface="+mn-ea"/>
                          <a:cs typeface="Arial"/>
                        </a:rPr>
                        <a:t>Task</a:t>
                      </a:r>
                    </a:p>
                  </a:txBody>
                  <a:tcPr marL="108000" marR="0" marT="0" marB="0" anchor="ctr">
                    <a:lnL w="12700" cap="flat" cmpd="sng" algn="ctr">
                      <a:noFill/>
                      <a:prstDash val="solid"/>
                      <a:round/>
                      <a:headEnd type="none" w="med" len="med"/>
                      <a:tailEnd type="none" w="med" len="med"/>
                    </a:lnL>
                    <a:lnR w="6350" cap="flat" cmpd="sng" algn="ctr">
                      <a:solidFill>
                        <a:srgbClr val="0078D4"/>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0078D4"/>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3705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l" defTabSz="1007963" rtl="0" eaLnBrk="1" latinLnBrk="0" hangingPunct="1"/>
                      <a:r>
                        <a:rPr lang="en-US" sz="1200" kern="1200" noProof="0" dirty="0">
                          <a:solidFill>
                            <a:schemeClr val="tx1">
                              <a:lumMod val="85000"/>
                              <a:lumOff val="15000"/>
                            </a:schemeClr>
                          </a:solidFill>
                          <a:latin typeface="+mn-lt"/>
                          <a:ea typeface="+mn-ea"/>
                          <a:cs typeface="Arial"/>
                        </a:rPr>
                        <a:t>Task</a:t>
                      </a:r>
                    </a:p>
                  </a:txBody>
                  <a:tcPr marL="108000" marR="0" marT="0" marB="0" anchor="ctr">
                    <a:lnL w="12700" cap="flat" cmpd="sng" algn="ctr">
                      <a:noFill/>
                      <a:prstDash val="solid"/>
                      <a:round/>
                      <a:headEnd type="none" w="med" len="med"/>
                      <a:tailEnd type="none" w="med" len="med"/>
                    </a:lnL>
                    <a:lnR w="6350" cap="flat" cmpd="sng" algn="ctr">
                      <a:solidFill>
                        <a:srgbClr val="0078D4"/>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0078D4"/>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3705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l" defTabSz="1007963" rtl="0" eaLnBrk="1" latinLnBrk="0" hangingPunct="1"/>
                      <a:r>
                        <a:rPr lang="en-US" sz="1200" kern="1200" noProof="0" dirty="0">
                          <a:solidFill>
                            <a:schemeClr val="tx1">
                              <a:lumMod val="85000"/>
                              <a:lumOff val="15000"/>
                            </a:schemeClr>
                          </a:solidFill>
                          <a:latin typeface="+mn-lt"/>
                          <a:ea typeface="+mn-ea"/>
                          <a:cs typeface="Arial"/>
                        </a:rPr>
                        <a:t>Task</a:t>
                      </a:r>
                    </a:p>
                  </a:txBody>
                  <a:tcPr marL="108000" marR="0" marT="0" marB="0" anchor="ctr">
                    <a:lnL w="12700" cap="flat" cmpd="sng" algn="ctr">
                      <a:noFill/>
                      <a:prstDash val="solid"/>
                      <a:round/>
                      <a:headEnd type="none" w="med" len="med"/>
                      <a:tailEnd type="none" w="med" len="med"/>
                    </a:lnL>
                    <a:lnR w="6350" cap="flat" cmpd="sng" algn="ctr">
                      <a:solidFill>
                        <a:srgbClr val="0078D4"/>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0078D4"/>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ctr" defTabSz="1007963" rtl="0" eaLnBrk="1" latinLnBrk="0" hangingPunct="1"/>
                      <a:endParaRPr lang="en-US" sz="1200" kern="1200" noProof="0">
                        <a:solidFill>
                          <a:schemeClr val="tx1">
                            <a:lumMod val="85000"/>
                            <a:lumOff val="15000"/>
                          </a:schemeClr>
                        </a:solidFill>
                        <a:latin typeface="+mn-lt"/>
                        <a:ea typeface="+mn-ea"/>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3705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algn="l" defTabSz="1007963" rtl="0" eaLnBrk="1" latinLnBrk="0" hangingPunct="1"/>
                      <a:r>
                        <a:rPr lang="en-US" sz="1200" kern="1200" noProof="0" dirty="0">
                          <a:solidFill>
                            <a:schemeClr val="tx1">
                              <a:lumMod val="85000"/>
                              <a:lumOff val="15000"/>
                            </a:schemeClr>
                          </a:solidFill>
                          <a:latin typeface="+mn-lt"/>
                          <a:ea typeface="+mn-ea"/>
                          <a:cs typeface="Arial"/>
                        </a:rPr>
                        <a:t>Task</a:t>
                      </a:r>
                    </a:p>
                  </a:txBody>
                  <a:tcPr marL="108000" marR="0" marT="0" marB="0" anchor="ctr">
                    <a:lnL w="12700" cap="flat" cmpd="sng" algn="ctr">
                      <a:noFill/>
                      <a:prstDash val="solid"/>
                      <a:round/>
                      <a:headEnd type="none" w="med" len="med"/>
                      <a:tailEnd type="none" w="med" len="med"/>
                    </a:lnL>
                    <a:lnR w="6350" cap="flat" cmpd="sng" algn="ctr">
                      <a:solidFill>
                        <a:srgbClr val="0078D4"/>
                      </a:solidFill>
                      <a:prstDash val="solid"/>
                      <a:round/>
                      <a:headEnd type="none" w="med" len="med"/>
                      <a:tailEnd type="none" w="med" len="med"/>
                    </a:lnR>
                    <a:lnT w="6350" cap="flat" cmpd="sng" algn="ctr">
                      <a:solidFill>
                        <a:srgbClr val="002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200" noProof="0">
                        <a:solidFill>
                          <a:schemeClr val="tx1">
                            <a:lumMod val="85000"/>
                            <a:lumOff val="15000"/>
                          </a:schemeClr>
                        </a:solidFill>
                        <a:latin typeface="+mn-lt"/>
                        <a:cs typeface="Arial" panose="020B0604020202020204" pitchFamily="34" charset="0"/>
                      </a:endParaRPr>
                    </a:p>
                  </a:txBody>
                  <a:tcPr marL="54007" marR="54007" marT="0" marB="0" anchor="ctr">
                    <a:lnL w="6350" cap="flat" cmpd="sng" algn="ctr">
                      <a:solidFill>
                        <a:srgbClr val="0078D4"/>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200" noProof="0">
                        <a:solidFill>
                          <a:schemeClr val="tx1">
                            <a:lumMod val="85000"/>
                            <a:lumOff val="15000"/>
                          </a:schemeClr>
                        </a:solidFill>
                        <a:latin typeface="+mn-lt"/>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200" noProof="0">
                        <a:solidFill>
                          <a:schemeClr val="tx1">
                            <a:lumMod val="85000"/>
                            <a:lumOff val="15000"/>
                          </a:schemeClr>
                        </a:solidFill>
                        <a:latin typeface="+mn-lt"/>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200" noProof="0">
                        <a:solidFill>
                          <a:schemeClr val="tx1">
                            <a:lumMod val="85000"/>
                            <a:lumOff val="15000"/>
                          </a:schemeClr>
                        </a:solidFill>
                        <a:latin typeface="+mn-lt"/>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200" noProof="0">
                        <a:solidFill>
                          <a:schemeClr val="tx1">
                            <a:lumMod val="85000"/>
                            <a:lumOff val="15000"/>
                          </a:schemeClr>
                        </a:solidFill>
                        <a:latin typeface="+mn-lt"/>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200" noProof="0">
                        <a:solidFill>
                          <a:schemeClr val="tx1">
                            <a:lumMod val="85000"/>
                            <a:lumOff val="15000"/>
                          </a:schemeClr>
                        </a:solidFill>
                        <a:latin typeface="+mn-lt"/>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200" noProof="0">
                        <a:solidFill>
                          <a:schemeClr val="tx1">
                            <a:lumMod val="85000"/>
                            <a:lumOff val="15000"/>
                          </a:schemeClr>
                        </a:solidFill>
                        <a:latin typeface="+mn-lt"/>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200" noProof="0">
                        <a:solidFill>
                          <a:schemeClr val="tx1">
                            <a:lumMod val="85000"/>
                            <a:lumOff val="15000"/>
                          </a:schemeClr>
                        </a:solidFill>
                        <a:latin typeface="+mn-lt"/>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6350" cap="flat" cmpd="sng" algn="ctr">
                      <a:solidFill>
                        <a:srgbClr val="FFFFFF">
                          <a:lumMod val="65000"/>
                        </a:srgbClr>
                      </a:solidFill>
                      <a:prstDash val="solid"/>
                      <a:round/>
                      <a:headEnd type="none" w="med" len="med"/>
                      <a:tailEnd type="none" w="med" len="med"/>
                    </a:lnR>
                    <a:lnT w="6350" cap="flat" cmpd="sng" algn="ctr">
                      <a:solidFill>
                        <a:srgbClr val="002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200" noProof="0">
                        <a:solidFill>
                          <a:schemeClr val="tx1">
                            <a:lumMod val="85000"/>
                            <a:lumOff val="15000"/>
                          </a:schemeClr>
                        </a:solidFill>
                        <a:latin typeface="+mn-lt"/>
                        <a:cs typeface="Arial" panose="020B0604020202020204" pitchFamily="34" charset="0"/>
                      </a:endParaRPr>
                    </a:p>
                  </a:txBody>
                  <a:tcPr marL="54007" marR="54007" marT="0" marB="0" anchor="ctr">
                    <a:lnL w="6350" cap="flat" cmpd="sng" algn="ctr">
                      <a:solidFill>
                        <a:srgbClr val="FFFFFF">
                          <a:lumMod val="65000"/>
                        </a:srgb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200" noProof="0">
                        <a:solidFill>
                          <a:schemeClr val="tx1">
                            <a:lumMod val="85000"/>
                            <a:lumOff val="15000"/>
                          </a:schemeClr>
                        </a:solidFill>
                        <a:latin typeface="+mn-lt"/>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200" noProof="0">
                        <a:solidFill>
                          <a:schemeClr val="tx1">
                            <a:lumMod val="85000"/>
                            <a:lumOff val="15000"/>
                          </a:schemeClr>
                        </a:solidFill>
                        <a:latin typeface="+mn-lt"/>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200" noProof="0">
                        <a:solidFill>
                          <a:schemeClr val="tx1">
                            <a:lumMod val="85000"/>
                            <a:lumOff val="15000"/>
                          </a:schemeClr>
                        </a:solidFill>
                        <a:latin typeface="+mn-lt"/>
                        <a:cs typeface="Arial" panose="020B0604020202020204" pitchFamily="34" charset="0"/>
                      </a:endParaRPr>
                    </a:p>
                  </a:txBody>
                  <a:tcPr marL="54007" marR="54007"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2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cxnSp>
        <p:nvCxnSpPr>
          <p:cNvPr id="4" name="Gerader Verbinder 34">
            <a:extLst>
              <a:ext uri="{FF2B5EF4-FFF2-40B4-BE49-F238E27FC236}">
                <a16:creationId xmlns:a16="http://schemas.microsoft.com/office/drawing/2014/main" id="{C0744273-E075-423E-A409-4B200F41A21B}"/>
              </a:ext>
            </a:extLst>
          </p:cNvPr>
          <p:cNvCxnSpPr/>
          <p:nvPr/>
        </p:nvCxnSpPr>
        <p:spPr bwMode="gray">
          <a:xfrm>
            <a:off x="3902075" y="2512803"/>
            <a:ext cx="0" cy="3369018"/>
          </a:xfrm>
          <a:prstGeom prst="line">
            <a:avLst/>
          </a:prstGeom>
          <a:noFill/>
          <a:ln w="6350" cap="flat" cmpd="sng" algn="ctr">
            <a:solidFill>
              <a:srgbClr val="1A1A1A">
                <a:lumMod val="50000"/>
                <a:lumOff val="50000"/>
              </a:srgbClr>
            </a:solidFill>
            <a:prstDash val="lgDash"/>
          </a:ln>
          <a:effectLst/>
        </p:spPr>
      </p:cxnSp>
      <p:sp>
        <p:nvSpPr>
          <p:cNvPr id="5" name="Rectangle 12" descr="© INSCALE GmbH, 26.05.2010&#10;http://www.presentationload.com/">
            <a:extLst>
              <a:ext uri="{FF2B5EF4-FFF2-40B4-BE49-F238E27FC236}">
                <a16:creationId xmlns:a16="http://schemas.microsoft.com/office/drawing/2014/main" id="{FA890AF9-E4C9-45C4-8FA8-09C9A0BA5D34}"/>
              </a:ext>
            </a:extLst>
          </p:cNvPr>
          <p:cNvSpPr>
            <a:spLocks noChangeArrowheads="1"/>
          </p:cNvSpPr>
          <p:nvPr/>
        </p:nvSpPr>
        <p:spPr bwMode="gray">
          <a:xfrm>
            <a:off x="1619250" y="2566928"/>
            <a:ext cx="1581150" cy="216000"/>
          </a:xfrm>
          <a:prstGeom prst="rect">
            <a:avLst/>
          </a:prstGeom>
          <a:solidFill>
            <a:srgbClr val="002050"/>
          </a:solidFill>
          <a:ln w="12700" algn="ctr">
            <a:noFill/>
            <a:miter lim="800000"/>
            <a:headEnd/>
            <a:tailEnd/>
          </a:ln>
          <a:effectLst/>
        </p:spPr>
        <p:txBody>
          <a:bodyPr wrap="none" lIns="107976" tIns="35998" rIns="107976" bIns="3599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1A1A1A">
                    <a:lumMod val="85000"/>
                    <a:lumOff val="15000"/>
                  </a:srgbClr>
                </a:solidFill>
                <a:effectLst/>
                <a:uLnTx/>
                <a:uFillTx/>
                <a:cs typeface="Arial" panose="020B0604020202020204" pitchFamily="34" charset="0"/>
              </a:rPr>
              <a:t>xxx</a:t>
            </a:r>
          </a:p>
        </p:txBody>
      </p:sp>
      <p:sp>
        <p:nvSpPr>
          <p:cNvPr id="6" name="Rectangle 12" descr="© INSCALE GmbH, 26.05.2010&#10;http://www.presentationload.com/">
            <a:extLst>
              <a:ext uri="{FF2B5EF4-FFF2-40B4-BE49-F238E27FC236}">
                <a16:creationId xmlns:a16="http://schemas.microsoft.com/office/drawing/2014/main" id="{060700A0-1D65-4A3A-BA3D-37A9E5A29E53}"/>
              </a:ext>
            </a:extLst>
          </p:cNvPr>
          <p:cNvSpPr>
            <a:spLocks noChangeArrowheads="1"/>
          </p:cNvSpPr>
          <p:nvPr/>
        </p:nvSpPr>
        <p:spPr bwMode="gray">
          <a:xfrm>
            <a:off x="1959195" y="2902726"/>
            <a:ext cx="1241205" cy="216000"/>
          </a:xfrm>
          <a:prstGeom prst="rect">
            <a:avLst/>
          </a:prstGeom>
          <a:solidFill>
            <a:srgbClr val="107C10"/>
          </a:solidFill>
          <a:ln w="12700" algn="ctr">
            <a:noFill/>
            <a:miter lim="800000"/>
            <a:headEnd/>
            <a:tailEnd/>
          </a:ln>
          <a:effectLst/>
        </p:spPr>
        <p:txBody>
          <a:bodyPr wrap="none" lIns="107976" tIns="35998" rIns="107976" bIns="3599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cs typeface="Arial" panose="020B0604020202020204" pitchFamily="34" charset="0"/>
              </a:rPr>
              <a:t>xxx</a:t>
            </a:r>
          </a:p>
        </p:txBody>
      </p:sp>
      <p:sp>
        <p:nvSpPr>
          <p:cNvPr id="7" name="Rectangle 12" descr="© INSCALE GmbH, 26.05.2010&#10;http://www.presentationload.com/">
            <a:extLst>
              <a:ext uri="{FF2B5EF4-FFF2-40B4-BE49-F238E27FC236}">
                <a16:creationId xmlns:a16="http://schemas.microsoft.com/office/drawing/2014/main" id="{4885136F-66FD-4573-84B5-8D5969852C30}"/>
              </a:ext>
            </a:extLst>
          </p:cNvPr>
          <p:cNvSpPr>
            <a:spLocks noChangeArrowheads="1"/>
          </p:cNvSpPr>
          <p:nvPr/>
        </p:nvSpPr>
        <p:spPr bwMode="gray">
          <a:xfrm>
            <a:off x="2045106" y="3238524"/>
            <a:ext cx="1512482" cy="216000"/>
          </a:xfrm>
          <a:prstGeom prst="rect">
            <a:avLst/>
          </a:prstGeom>
          <a:solidFill>
            <a:srgbClr val="E6E6E6"/>
          </a:solidFill>
          <a:ln w="12700" algn="ctr">
            <a:noFill/>
            <a:miter lim="800000"/>
            <a:headEnd/>
            <a:tailEnd/>
          </a:ln>
          <a:effectLst/>
        </p:spPr>
        <p:txBody>
          <a:bodyPr wrap="none" lIns="107976" tIns="35998" rIns="107976" bIns="3599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1A1A1A">
                    <a:lumMod val="85000"/>
                    <a:lumOff val="15000"/>
                  </a:srgbClr>
                </a:solidFill>
                <a:effectLst/>
                <a:uLnTx/>
                <a:uFillTx/>
                <a:cs typeface="Arial" panose="020B0604020202020204" pitchFamily="34" charset="0"/>
              </a:rPr>
              <a:t>xxx</a:t>
            </a:r>
          </a:p>
        </p:txBody>
      </p:sp>
      <p:sp>
        <p:nvSpPr>
          <p:cNvPr id="8" name="Rectangle 12" descr="© INSCALE GmbH, 26.05.2010&#10;http://www.presentationload.com/">
            <a:extLst>
              <a:ext uri="{FF2B5EF4-FFF2-40B4-BE49-F238E27FC236}">
                <a16:creationId xmlns:a16="http://schemas.microsoft.com/office/drawing/2014/main" id="{0DE5F5F4-3B4B-42B0-BB07-F72F20FF10D0}"/>
              </a:ext>
            </a:extLst>
          </p:cNvPr>
          <p:cNvSpPr>
            <a:spLocks noChangeArrowheads="1"/>
          </p:cNvSpPr>
          <p:nvPr/>
        </p:nvSpPr>
        <p:spPr bwMode="gray">
          <a:xfrm>
            <a:off x="2726430" y="3574322"/>
            <a:ext cx="1175645" cy="216000"/>
          </a:xfrm>
          <a:prstGeom prst="rect">
            <a:avLst/>
          </a:prstGeom>
          <a:solidFill>
            <a:srgbClr val="1A1A1A"/>
          </a:solidFill>
          <a:ln w="12700" algn="ctr">
            <a:noFill/>
            <a:miter lim="800000"/>
            <a:headEnd/>
            <a:tailEnd/>
          </a:ln>
          <a:effectLst/>
        </p:spPr>
        <p:txBody>
          <a:bodyPr wrap="none" lIns="107976" tIns="35998" rIns="107976" bIns="3599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cs typeface="Arial" panose="020B0604020202020204" pitchFamily="34" charset="0"/>
              </a:rPr>
              <a:t>xxx</a:t>
            </a:r>
          </a:p>
        </p:txBody>
      </p:sp>
      <p:sp>
        <p:nvSpPr>
          <p:cNvPr id="9" name="Rectangle 8" descr="© INSCALE GmbH, 26.05.2010&#10;http://www.presentationload.com/">
            <a:extLst>
              <a:ext uri="{FF2B5EF4-FFF2-40B4-BE49-F238E27FC236}">
                <a16:creationId xmlns:a16="http://schemas.microsoft.com/office/drawing/2014/main" id="{B3E271C0-9150-402D-BC00-AAD507C92278}"/>
              </a:ext>
            </a:extLst>
          </p:cNvPr>
          <p:cNvSpPr>
            <a:spLocks noChangeArrowheads="1"/>
          </p:cNvSpPr>
          <p:nvPr/>
        </p:nvSpPr>
        <p:spPr bwMode="gray">
          <a:xfrm>
            <a:off x="3902074" y="3910120"/>
            <a:ext cx="981076" cy="224442"/>
          </a:xfrm>
          <a:prstGeom prst="rect">
            <a:avLst/>
          </a:prstGeom>
          <a:solidFill>
            <a:srgbClr val="002050"/>
          </a:solidFill>
          <a:ln w="12700" algn="ctr">
            <a:noFill/>
            <a:miter lim="800000"/>
            <a:headEnd/>
            <a:tailEnd/>
          </a:ln>
          <a:effectLst/>
        </p:spPr>
        <p:txBody>
          <a:bodyPr wrap="none" lIns="107976" tIns="35998" rIns="107976" bIns="3599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1A1A1A">
                    <a:lumMod val="85000"/>
                    <a:lumOff val="15000"/>
                  </a:srgbClr>
                </a:solidFill>
                <a:effectLst/>
                <a:uLnTx/>
                <a:uFillTx/>
                <a:cs typeface="Arial" panose="020B0604020202020204" pitchFamily="34" charset="0"/>
              </a:rPr>
              <a:t>xxx</a:t>
            </a:r>
          </a:p>
        </p:txBody>
      </p:sp>
      <p:sp>
        <p:nvSpPr>
          <p:cNvPr id="10" name="Rectangle 12" descr="© INSCALE GmbH, 26.05.2010&#10;http://www.presentationload.com/">
            <a:extLst>
              <a:ext uri="{FF2B5EF4-FFF2-40B4-BE49-F238E27FC236}">
                <a16:creationId xmlns:a16="http://schemas.microsoft.com/office/drawing/2014/main" id="{83497E12-2FA9-432E-B6F3-6854CE67738D}"/>
              </a:ext>
            </a:extLst>
          </p:cNvPr>
          <p:cNvSpPr>
            <a:spLocks noChangeArrowheads="1"/>
          </p:cNvSpPr>
          <p:nvPr/>
        </p:nvSpPr>
        <p:spPr bwMode="gray">
          <a:xfrm>
            <a:off x="3902074" y="4254360"/>
            <a:ext cx="4784726" cy="216000"/>
          </a:xfrm>
          <a:prstGeom prst="rect">
            <a:avLst/>
          </a:prstGeom>
          <a:solidFill>
            <a:srgbClr val="107C10"/>
          </a:solidFill>
          <a:ln w="12700" algn="ctr">
            <a:noFill/>
            <a:miter lim="800000"/>
            <a:headEnd/>
            <a:tailEnd/>
          </a:ln>
          <a:effectLst/>
        </p:spPr>
        <p:txBody>
          <a:bodyPr wrap="none" lIns="107976" tIns="35998" rIns="107976" bIns="3599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cs typeface="Arial" panose="020B0604020202020204" pitchFamily="34" charset="0"/>
              </a:rPr>
              <a:t>xxx</a:t>
            </a:r>
          </a:p>
        </p:txBody>
      </p:sp>
      <p:sp>
        <p:nvSpPr>
          <p:cNvPr id="11" name="Rectangle 10" descr="© INSCALE GmbH, 26.05.2010&#10;http://www.presentationload.com/">
            <a:extLst>
              <a:ext uri="{FF2B5EF4-FFF2-40B4-BE49-F238E27FC236}">
                <a16:creationId xmlns:a16="http://schemas.microsoft.com/office/drawing/2014/main" id="{1664636F-E754-42F8-AF22-AE2E91FD06D3}"/>
              </a:ext>
            </a:extLst>
          </p:cNvPr>
          <p:cNvSpPr>
            <a:spLocks noChangeArrowheads="1"/>
          </p:cNvSpPr>
          <p:nvPr/>
        </p:nvSpPr>
        <p:spPr bwMode="gray">
          <a:xfrm>
            <a:off x="10401301" y="5261754"/>
            <a:ext cx="1088576" cy="216000"/>
          </a:xfrm>
          <a:prstGeom prst="rect">
            <a:avLst/>
          </a:prstGeom>
          <a:solidFill>
            <a:srgbClr val="002050"/>
          </a:solidFill>
          <a:ln w="12700" algn="ctr">
            <a:noFill/>
            <a:miter lim="800000"/>
            <a:headEnd/>
            <a:tailEnd/>
          </a:ln>
          <a:effectLst/>
        </p:spPr>
        <p:txBody>
          <a:bodyPr wrap="none" lIns="107976" tIns="35998" rIns="107976" bIns="3599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1A1A1A">
                    <a:lumMod val="85000"/>
                    <a:lumOff val="15000"/>
                  </a:srgbClr>
                </a:solidFill>
                <a:effectLst/>
                <a:uLnTx/>
                <a:uFillTx/>
                <a:cs typeface="Arial" panose="020B0604020202020204" pitchFamily="34" charset="0"/>
              </a:rPr>
              <a:t>xxx</a:t>
            </a:r>
          </a:p>
        </p:txBody>
      </p:sp>
      <p:sp>
        <p:nvSpPr>
          <p:cNvPr id="12" name="Rectangle 11" descr="© INSCALE GmbH, 26.05.2010&#10;http://www.presentationload.com/">
            <a:extLst>
              <a:ext uri="{FF2B5EF4-FFF2-40B4-BE49-F238E27FC236}">
                <a16:creationId xmlns:a16="http://schemas.microsoft.com/office/drawing/2014/main" id="{A35614B5-E301-4D91-A439-32EEC6C0BB29}"/>
              </a:ext>
            </a:extLst>
          </p:cNvPr>
          <p:cNvSpPr>
            <a:spLocks noChangeArrowheads="1"/>
          </p:cNvSpPr>
          <p:nvPr/>
        </p:nvSpPr>
        <p:spPr bwMode="gray">
          <a:xfrm>
            <a:off x="3902075" y="4590158"/>
            <a:ext cx="5577205" cy="216000"/>
          </a:xfrm>
          <a:prstGeom prst="rect">
            <a:avLst/>
          </a:prstGeom>
          <a:solidFill>
            <a:srgbClr val="E6E6E6"/>
          </a:solidFill>
          <a:ln w="12700" algn="ctr">
            <a:noFill/>
            <a:miter lim="800000"/>
            <a:headEnd/>
            <a:tailEnd/>
          </a:ln>
          <a:effectLst/>
        </p:spPr>
        <p:txBody>
          <a:bodyPr wrap="none" lIns="107976" tIns="35998" rIns="107976" bIns="3599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1A1A1A">
                    <a:lumMod val="85000"/>
                    <a:lumOff val="15000"/>
                  </a:srgbClr>
                </a:solidFill>
                <a:effectLst/>
                <a:uLnTx/>
                <a:uFillTx/>
                <a:cs typeface="Arial" panose="020B0604020202020204" pitchFamily="34" charset="0"/>
              </a:rPr>
              <a:t>xxx</a:t>
            </a:r>
          </a:p>
        </p:txBody>
      </p:sp>
      <p:sp>
        <p:nvSpPr>
          <p:cNvPr id="13" name="Rectangle 12" descr="© INSCALE GmbH, 26.05.2010&#10;http://www.presentationload.com/">
            <a:extLst>
              <a:ext uri="{FF2B5EF4-FFF2-40B4-BE49-F238E27FC236}">
                <a16:creationId xmlns:a16="http://schemas.microsoft.com/office/drawing/2014/main" id="{3DB33396-CC6F-4752-8519-24D42DDC4DFC}"/>
              </a:ext>
            </a:extLst>
          </p:cNvPr>
          <p:cNvSpPr>
            <a:spLocks noChangeArrowheads="1"/>
          </p:cNvSpPr>
          <p:nvPr/>
        </p:nvSpPr>
        <p:spPr bwMode="gray">
          <a:xfrm>
            <a:off x="8686800" y="4925956"/>
            <a:ext cx="1952668" cy="216000"/>
          </a:xfrm>
          <a:prstGeom prst="rect">
            <a:avLst/>
          </a:prstGeom>
          <a:solidFill>
            <a:srgbClr val="1A1A1A"/>
          </a:solidFill>
          <a:ln w="12700" algn="ctr">
            <a:noFill/>
            <a:miter lim="800000"/>
            <a:headEnd/>
            <a:tailEnd/>
          </a:ln>
          <a:effectLst/>
        </p:spPr>
        <p:txBody>
          <a:bodyPr wrap="none" lIns="107976" tIns="35998" rIns="107976" bIns="3599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cs typeface="Arial" panose="020B0604020202020204" pitchFamily="34" charset="0"/>
              </a:rPr>
              <a:t>xxx</a:t>
            </a:r>
          </a:p>
        </p:txBody>
      </p:sp>
      <p:sp>
        <p:nvSpPr>
          <p:cNvPr id="14" name="Rectangle 12" descr="© INSCALE GmbH, 26.05.2010&#10;http://www.presentationload.com/">
            <a:extLst>
              <a:ext uri="{FF2B5EF4-FFF2-40B4-BE49-F238E27FC236}">
                <a16:creationId xmlns:a16="http://schemas.microsoft.com/office/drawing/2014/main" id="{88F3E2DF-70AB-4839-A18D-8243958EC2B6}"/>
              </a:ext>
            </a:extLst>
          </p:cNvPr>
          <p:cNvSpPr>
            <a:spLocks noChangeArrowheads="1"/>
          </p:cNvSpPr>
          <p:nvPr/>
        </p:nvSpPr>
        <p:spPr bwMode="gray">
          <a:xfrm>
            <a:off x="9615488" y="5597551"/>
            <a:ext cx="1874401" cy="216000"/>
          </a:xfrm>
          <a:prstGeom prst="rect">
            <a:avLst/>
          </a:prstGeom>
          <a:solidFill>
            <a:srgbClr val="107C10"/>
          </a:solidFill>
          <a:ln w="12700" algn="ctr">
            <a:noFill/>
            <a:miter lim="800000"/>
            <a:headEnd/>
            <a:tailEnd/>
          </a:ln>
          <a:effectLst/>
        </p:spPr>
        <p:txBody>
          <a:bodyPr wrap="none" lIns="107976" tIns="35998" rIns="107976" bIns="3599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cs typeface="Arial" panose="020B0604020202020204" pitchFamily="34" charset="0"/>
              </a:rPr>
              <a:t>xxx</a:t>
            </a:r>
          </a:p>
        </p:txBody>
      </p:sp>
      <p:sp>
        <p:nvSpPr>
          <p:cNvPr id="15" name="Textplatzhalter 3">
            <a:extLst>
              <a:ext uri="{FF2B5EF4-FFF2-40B4-BE49-F238E27FC236}">
                <a16:creationId xmlns:a16="http://schemas.microsoft.com/office/drawing/2014/main" id="{30C008B3-A97E-4C97-9B34-16E8AF77A9E0}"/>
              </a:ext>
            </a:extLst>
          </p:cNvPr>
          <p:cNvSpPr txBox="1">
            <a:spLocks/>
          </p:cNvSpPr>
          <p:nvPr/>
        </p:nvSpPr>
        <p:spPr bwMode="gray">
          <a:xfrm>
            <a:off x="3127973" y="6188464"/>
            <a:ext cx="1548203" cy="384369"/>
          </a:xfrm>
          <a:prstGeom prst="rect">
            <a:avLst/>
          </a:prstGeom>
        </p:spPr>
        <p:txBody>
          <a:bodyPr lIns="0" tIns="0" rIns="0" bIns="0"/>
          <a:lstStyle>
            <a:lvl1pPr algn="l" rtl="0" eaLnBrk="1" fontAlgn="base" hangingPunct="1">
              <a:lnSpc>
                <a:spcPct val="100000"/>
              </a:lnSpc>
              <a:spcBef>
                <a:spcPts val="0"/>
              </a:spcBef>
              <a:spcAft>
                <a:spcPts val="600"/>
              </a:spcAft>
              <a:buClr>
                <a:srgbClr val="E12A22"/>
              </a:buClr>
              <a:buFont typeface="Arial" pitchFamily="34" charset="0"/>
              <a:defRPr sz="1400" b="1">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2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2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2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200" baseline="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2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2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2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200">
                <a:solidFill>
                  <a:schemeClr val="tx2"/>
                </a:solidFill>
                <a:latin typeface="+mn-lt"/>
              </a:defRPr>
            </a:lvl9pPr>
          </a:lstStyle>
          <a:p>
            <a:pPr algn="ctr" defTabSz="914400">
              <a:spcAft>
                <a:spcPts val="0"/>
              </a:spcAft>
            </a:pPr>
            <a:r>
              <a:rPr lang="en-US" b="0" cap="all" dirty="0">
                <a:solidFill>
                  <a:srgbClr val="1A1A1A">
                    <a:lumMod val="85000"/>
                    <a:lumOff val="15000"/>
                  </a:srgbClr>
                </a:solidFill>
                <a:latin typeface="Segoe UI"/>
              </a:rPr>
              <a:t>MILESTONE 1</a:t>
            </a:r>
            <a:endParaRPr lang="en-US" b="0" dirty="0">
              <a:solidFill>
                <a:srgbClr val="1A1A1A">
                  <a:lumMod val="85000"/>
                  <a:lumOff val="15000"/>
                </a:srgbClr>
              </a:solidFill>
              <a:latin typeface="Segoe UI"/>
            </a:endParaRPr>
          </a:p>
        </p:txBody>
      </p:sp>
      <p:sp>
        <p:nvSpPr>
          <p:cNvPr id="18" name="Textplatzhalter 4">
            <a:extLst>
              <a:ext uri="{FF2B5EF4-FFF2-40B4-BE49-F238E27FC236}">
                <a16:creationId xmlns:a16="http://schemas.microsoft.com/office/drawing/2014/main" id="{EE519898-A4AA-4AD3-A4DD-E4EABFAA98F1}"/>
              </a:ext>
            </a:extLst>
          </p:cNvPr>
          <p:cNvSpPr txBox="1">
            <a:spLocks/>
          </p:cNvSpPr>
          <p:nvPr/>
        </p:nvSpPr>
        <p:spPr bwMode="gray">
          <a:xfrm>
            <a:off x="3307080" y="2566930"/>
            <a:ext cx="1203867" cy="216000"/>
          </a:xfrm>
          <a:prstGeom prst="rect">
            <a:avLst/>
          </a:prstGeom>
          <a:noFill/>
        </p:spPr>
        <p:txBody>
          <a:bodyPr wrap="none" lIns="71988" tIns="35998" rIns="71988" bIns="35998" anchor="ctr" anchorCtr="0">
            <a:noAutofit/>
          </a:bodyPr>
          <a:lstStyle>
            <a:lvl1pPr marL="0" indent="0" algn="l" rtl="0" eaLnBrk="1" fontAlgn="base" hangingPunct="1">
              <a:lnSpc>
                <a:spcPct val="100000"/>
              </a:lnSpc>
              <a:spcBef>
                <a:spcPts val="0"/>
              </a:spcBef>
              <a:spcAft>
                <a:spcPts val="600"/>
              </a:spcAft>
              <a:buClr>
                <a:schemeClr val="tx2"/>
              </a:buClr>
              <a:buSzPct val="70000"/>
              <a:buFontTx/>
              <a:buNone/>
              <a:defRPr sz="1200" b="0">
                <a:solidFill>
                  <a:schemeClr val="tx2"/>
                </a:solidFill>
                <a:latin typeface="Arial" pitchFamily="34" charset="0"/>
                <a:ea typeface="+mn-ea"/>
                <a:cs typeface="Arial" pitchFamily="34" charset="0"/>
              </a:defRPr>
            </a:lvl1pPr>
            <a:lvl2pPr marL="180000" indent="-180000" algn="l" rtl="0" eaLnBrk="1" fontAlgn="base" hangingPunct="1">
              <a:lnSpc>
                <a:spcPct val="100000"/>
              </a:lnSpc>
              <a:spcBef>
                <a:spcPts val="0"/>
              </a:spcBef>
              <a:spcAft>
                <a:spcPts val="600"/>
              </a:spcAft>
              <a:buClr>
                <a:schemeClr val="tx2"/>
              </a:buClr>
              <a:buSzPct val="70000"/>
              <a:buFont typeface="Arial" pitchFamily="34" charset="0"/>
              <a:buChar char="►"/>
              <a:defRPr sz="1200">
                <a:solidFill>
                  <a:schemeClr val="tx2"/>
                </a:solidFill>
                <a:latin typeface="Arial" pitchFamily="34" charset="0"/>
                <a:cs typeface="Arial" pitchFamily="34" charset="0"/>
              </a:defRPr>
            </a:lvl2pPr>
            <a:lvl3pPr marL="180000" indent="-180000" algn="l" rtl="0" eaLnBrk="1" fontAlgn="base" hangingPunct="1">
              <a:lnSpc>
                <a:spcPct val="100000"/>
              </a:lnSpc>
              <a:spcBef>
                <a:spcPts val="0"/>
              </a:spcBef>
              <a:spcAft>
                <a:spcPts val="600"/>
              </a:spcAft>
              <a:buClr>
                <a:schemeClr val="tx2"/>
              </a:buClr>
              <a:buSzPct val="70000"/>
              <a:buFont typeface="Arial" pitchFamily="34" charset="0"/>
              <a:buChar char="►"/>
              <a:defRPr sz="1200">
                <a:solidFill>
                  <a:schemeClr val="tx2"/>
                </a:solidFill>
                <a:latin typeface="Arial" pitchFamily="34" charset="0"/>
                <a:cs typeface="Arial" pitchFamily="34" charset="0"/>
              </a:defRPr>
            </a:lvl3pPr>
            <a:lvl4pPr marL="180000" indent="-180000" algn="l" rtl="0" eaLnBrk="1" fontAlgn="base" hangingPunct="1">
              <a:lnSpc>
                <a:spcPct val="100000"/>
              </a:lnSpc>
              <a:spcBef>
                <a:spcPct val="0"/>
              </a:spcBef>
              <a:spcAft>
                <a:spcPts val="600"/>
              </a:spcAft>
              <a:buClr>
                <a:schemeClr val="tx2"/>
              </a:buClr>
              <a:buSzPct val="70000"/>
              <a:buFont typeface="Arial" pitchFamily="34" charset="0"/>
              <a:buChar char="►"/>
              <a:defRPr sz="1200">
                <a:solidFill>
                  <a:schemeClr val="tx2"/>
                </a:solidFill>
                <a:latin typeface="Arial" pitchFamily="34" charset="0"/>
                <a:cs typeface="Arial" pitchFamily="34" charset="0"/>
              </a:defRPr>
            </a:lvl4pPr>
            <a:lvl5pPr marL="180000" indent="-180000" algn="l" rtl="0" eaLnBrk="1" fontAlgn="base" hangingPunct="1">
              <a:lnSpc>
                <a:spcPct val="100000"/>
              </a:lnSpc>
              <a:spcBef>
                <a:spcPct val="0"/>
              </a:spcBef>
              <a:spcAft>
                <a:spcPts val="600"/>
              </a:spcAft>
              <a:buClr>
                <a:schemeClr val="tx2"/>
              </a:buClr>
              <a:buSzPct val="70000"/>
              <a:buFont typeface="Arial" pitchFamily="34" charset="0"/>
              <a:buChar char="►"/>
              <a:defRPr sz="12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chemeClr val="tx2"/>
              </a:buClr>
              <a:buSzPct val="70000"/>
              <a:buFont typeface="Arial" panose="020B0604020202020204" pitchFamily="34" charset="0"/>
              <a:buChar char="►"/>
              <a:defRPr sz="1200">
                <a:solidFill>
                  <a:schemeClr val="tx2"/>
                </a:solidFill>
                <a:latin typeface="+mn-lt"/>
              </a:defRPr>
            </a:lvl6pPr>
            <a:lvl7pPr marL="180000" indent="-180000" algn="l" rtl="0" eaLnBrk="1" fontAlgn="base" hangingPunct="1">
              <a:spcBef>
                <a:spcPct val="0"/>
              </a:spcBef>
              <a:spcAft>
                <a:spcPts val="600"/>
              </a:spcAft>
              <a:buClr>
                <a:schemeClr val="tx2"/>
              </a:buClr>
              <a:buSzPct val="70000"/>
              <a:buFont typeface="Arial" panose="020B0604020202020204" pitchFamily="34" charset="0"/>
              <a:buChar char="►"/>
              <a:defRPr sz="1200">
                <a:solidFill>
                  <a:schemeClr val="tx2"/>
                </a:solidFill>
                <a:latin typeface="+mn-lt"/>
              </a:defRPr>
            </a:lvl7pPr>
            <a:lvl8pPr marL="180000" indent="-180000" algn="l" rtl="0" eaLnBrk="1" fontAlgn="base" hangingPunct="1">
              <a:spcBef>
                <a:spcPct val="0"/>
              </a:spcBef>
              <a:spcAft>
                <a:spcPts val="600"/>
              </a:spcAft>
              <a:buClr>
                <a:schemeClr val="tx2"/>
              </a:buClr>
              <a:buSzPct val="70000"/>
              <a:buFont typeface="Arial" panose="020B0604020202020204" pitchFamily="34" charset="0"/>
              <a:buChar char="►"/>
              <a:defRPr sz="1200">
                <a:solidFill>
                  <a:schemeClr val="tx2"/>
                </a:solidFill>
                <a:latin typeface="+mn-lt"/>
              </a:defRPr>
            </a:lvl8pPr>
            <a:lvl9pPr marL="180000" indent="-180000" algn="l" rtl="0" eaLnBrk="1" fontAlgn="base" hangingPunct="1">
              <a:spcBef>
                <a:spcPct val="0"/>
              </a:spcBef>
              <a:spcAft>
                <a:spcPts val="600"/>
              </a:spcAft>
              <a:buClr>
                <a:schemeClr val="tx2"/>
              </a:buClr>
              <a:buSzPct val="70000"/>
              <a:buFont typeface="Arial" panose="020B0604020202020204" pitchFamily="34" charset="0"/>
              <a:buChar char="►"/>
              <a:defRPr sz="1200">
                <a:solidFill>
                  <a:schemeClr val="tx2"/>
                </a:solidFill>
                <a:latin typeface="+mn-lt"/>
              </a:defRPr>
            </a:lvl9pPr>
          </a:lstStyle>
          <a:p>
            <a:pPr marL="0" lvl="1" indent="0" defTabSz="914400">
              <a:buClr>
                <a:srgbClr val="E6E6E6"/>
              </a:buClr>
              <a:buFont typeface="Arial" pitchFamily="34" charset="0"/>
              <a:buNone/>
            </a:pPr>
            <a:r>
              <a:rPr lang="en-US" sz="900" dirty="0">
                <a:solidFill>
                  <a:srgbClr val="1A1A1A">
                    <a:lumMod val="85000"/>
                    <a:lumOff val="15000"/>
                  </a:srgbClr>
                </a:solidFill>
                <a:latin typeface="Segoe UI"/>
              </a:rPr>
              <a:t>Risky</a:t>
            </a:r>
          </a:p>
        </p:txBody>
      </p:sp>
      <p:sp>
        <p:nvSpPr>
          <p:cNvPr id="19" name="Textplatzhalter 4">
            <a:extLst>
              <a:ext uri="{FF2B5EF4-FFF2-40B4-BE49-F238E27FC236}">
                <a16:creationId xmlns:a16="http://schemas.microsoft.com/office/drawing/2014/main" id="{1E2BA340-B4B5-4DD6-83C5-959958AEEE2B}"/>
              </a:ext>
            </a:extLst>
          </p:cNvPr>
          <p:cNvSpPr txBox="1">
            <a:spLocks/>
          </p:cNvSpPr>
          <p:nvPr/>
        </p:nvSpPr>
        <p:spPr bwMode="gray">
          <a:xfrm>
            <a:off x="3307080" y="2899660"/>
            <a:ext cx="1203867" cy="216000"/>
          </a:xfrm>
          <a:prstGeom prst="rect">
            <a:avLst/>
          </a:prstGeom>
          <a:noFill/>
        </p:spPr>
        <p:txBody>
          <a:bodyPr wrap="none" lIns="71988" tIns="35998" rIns="71988" bIns="35998" anchor="ctr" anchorCtr="0">
            <a:noAutofit/>
          </a:bodyPr>
          <a:lstStyle>
            <a:lvl1pPr marL="0" indent="0" algn="l" rtl="0" eaLnBrk="1" fontAlgn="base" hangingPunct="1">
              <a:lnSpc>
                <a:spcPct val="100000"/>
              </a:lnSpc>
              <a:spcBef>
                <a:spcPts val="0"/>
              </a:spcBef>
              <a:spcAft>
                <a:spcPts val="600"/>
              </a:spcAft>
              <a:buClr>
                <a:schemeClr val="tx2"/>
              </a:buClr>
              <a:buSzPct val="70000"/>
              <a:buFontTx/>
              <a:buNone/>
              <a:defRPr sz="1200" b="0">
                <a:solidFill>
                  <a:schemeClr val="tx2"/>
                </a:solidFill>
                <a:latin typeface="Arial" pitchFamily="34" charset="0"/>
                <a:ea typeface="+mn-ea"/>
                <a:cs typeface="Arial" pitchFamily="34" charset="0"/>
              </a:defRPr>
            </a:lvl1pPr>
            <a:lvl2pPr marL="180000" indent="-180000" algn="l" rtl="0" eaLnBrk="1" fontAlgn="base" hangingPunct="1">
              <a:lnSpc>
                <a:spcPct val="100000"/>
              </a:lnSpc>
              <a:spcBef>
                <a:spcPts val="0"/>
              </a:spcBef>
              <a:spcAft>
                <a:spcPts val="600"/>
              </a:spcAft>
              <a:buClr>
                <a:schemeClr val="tx2"/>
              </a:buClr>
              <a:buSzPct val="70000"/>
              <a:buFont typeface="Arial" pitchFamily="34" charset="0"/>
              <a:buChar char="►"/>
              <a:defRPr sz="1200">
                <a:solidFill>
                  <a:schemeClr val="tx2"/>
                </a:solidFill>
                <a:latin typeface="Arial" pitchFamily="34" charset="0"/>
                <a:cs typeface="Arial" pitchFamily="34" charset="0"/>
              </a:defRPr>
            </a:lvl2pPr>
            <a:lvl3pPr marL="180000" indent="-180000" algn="l" rtl="0" eaLnBrk="1" fontAlgn="base" hangingPunct="1">
              <a:lnSpc>
                <a:spcPct val="100000"/>
              </a:lnSpc>
              <a:spcBef>
                <a:spcPts val="0"/>
              </a:spcBef>
              <a:spcAft>
                <a:spcPts val="600"/>
              </a:spcAft>
              <a:buClr>
                <a:schemeClr val="tx2"/>
              </a:buClr>
              <a:buSzPct val="70000"/>
              <a:buFont typeface="Arial" pitchFamily="34" charset="0"/>
              <a:buChar char="►"/>
              <a:defRPr sz="1200">
                <a:solidFill>
                  <a:schemeClr val="tx2"/>
                </a:solidFill>
                <a:latin typeface="Arial" pitchFamily="34" charset="0"/>
                <a:cs typeface="Arial" pitchFamily="34" charset="0"/>
              </a:defRPr>
            </a:lvl3pPr>
            <a:lvl4pPr marL="180000" indent="-180000" algn="l" rtl="0" eaLnBrk="1" fontAlgn="base" hangingPunct="1">
              <a:lnSpc>
                <a:spcPct val="100000"/>
              </a:lnSpc>
              <a:spcBef>
                <a:spcPct val="0"/>
              </a:spcBef>
              <a:spcAft>
                <a:spcPts val="600"/>
              </a:spcAft>
              <a:buClr>
                <a:schemeClr val="tx2"/>
              </a:buClr>
              <a:buSzPct val="70000"/>
              <a:buFont typeface="Arial" pitchFamily="34" charset="0"/>
              <a:buChar char="►"/>
              <a:defRPr sz="1200">
                <a:solidFill>
                  <a:schemeClr val="tx2"/>
                </a:solidFill>
                <a:latin typeface="Arial" pitchFamily="34" charset="0"/>
                <a:cs typeface="Arial" pitchFamily="34" charset="0"/>
              </a:defRPr>
            </a:lvl4pPr>
            <a:lvl5pPr marL="180000" indent="-180000" algn="l" rtl="0" eaLnBrk="1" fontAlgn="base" hangingPunct="1">
              <a:lnSpc>
                <a:spcPct val="100000"/>
              </a:lnSpc>
              <a:spcBef>
                <a:spcPct val="0"/>
              </a:spcBef>
              <a:spcAft>
                <a:spcPts val="600"/>
              </a:spcAft>
              <a:buClr>
                <a:schemeClr val="tx2"/>
              </a:buClr>
              <a:buSzPct val="70000"/>
              <a:buFont typeface="Arial" pitchFamily="34" charset="0"/>
              <a:buChar char="►"/>
              <a:defRPr sz="12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chemeClr val="tx2"/>
              </a:buClr>
              <a:buSzPct val="70000"/>
              <a:buFont typeface="Arial" panose="020B0604020202020204" pitchFamily="34" charset="0"/>
              <a:buChar char="►"/>
              <a:defRPr sz="1200">
                <a:solidFill>
                  <a:schemeClr val="tx2"/>
                </a:solidFill>
                <a:latin typeface="+mn-lt"/>
              </a:defRPr>
            </a:lvl6pPr>
            <a:lvl7pPr marL="180000" indent="-180000" algn="l" rtl="0" eaLnBrk="1" fontAlgn="base" hangingPunct="1">
              <a:spcBef>
                <a:spcPct val="0"/>
              </a:spcBef>
              <a:spcAft>
                <a:spcPts val="600"/>
              </a:spcAft>
              <a:buClr>
                <a:schemeClr val="tx2"/>
              </a:buClr>
              <a:buSzPct val="70000"/>
              <a:buFont typeface="Arial" panose="020B0604020202020204" pitchFamily="34" charset="0"/>
              <a:buChar char="►"/>
              <a:defRPr sz="1200">
                <a:solidFill>
                  <a:schemeClr val="tx2"/>
                </a:solidFill>
                <a:latin typeface="+mn-lt"/>
              </a:defRPr>
            </a:lvl7pPr>
            <a:lvl8pPr marL="180000" indent="-180000" algn="l" rtl="0" eaLnBrk="1" fontAlgn="base" hangingPunct="1">
              <a:spcBef>
                <a:spcPct val="0"/>
              </a:spcBef>
              <a:spcAft>
                <a:spcPts val="600"/>
              </a:spcAft>
              <a:buClr>
                <a:schemeClr val="tx2"/>
              </a:buClr>
              <a:buSzPct val="70000"/>
              <a:buFont typeface="Arial" panose="020B0604020202020204" pitchFamily="34" charset="0"/>
              <a:buChar char="►"/>
              <a:defRPr sz="1200">
                <a:solidFill>
                  <a:schemeClr val="tx2"/>
                </a:solidFill>
                <a:latin typeface="+mn-lt"/>
              </a:defRPr>
            </a:lvl8pPr>
            <a:lvl9pPr marL="180000" indent="-180000" algn="l" rtl="0" eaLnBrk="1" fontAlgn="base" hangingPunct="1">
              <a:spcBef>
                <a:spcPct val="0"/>
              </a:spcBef>
              <a:spcAft>
                <a:spcPts val="600"/>
              </a:spcAft>
              <a:buClr>
                <a:schemeClr val="tx2"/>
              </a:buClr>
              <a:buSzPct val="70000"/>
              <a:buFont typeface="Arial" panose="020B0604020202020204" pitchFamily="34" charset="0"/>
              <a:buChar char="►"/>
              <a:defRPr sz="1200">
                <a:solidFill>
                  <a:schemeClr val="tx2"/>
                </a:solidFill>
                <a:latin typeface="+mn-lt"/>
              </a:defRPr>
            </a:lvl9pPr>
          </a:lstStyle>
          <a:p>
            <a:pPr marL="0" lvl="1" indent="0" defTabSz="914400">
              <a:buClr>
                <a:srgbClr val="E6E6E6"/>
              </a:buClr>
              <a:buFont typeface="Arial" pitchFamily="34" charset="0"/>
              <a:buNone/>
            </a:pPr>
            <a:r>
              <a:rPr lang="en-US" sz="900" dirty="0">
                <a:solidFill>
                  <a:srgbClr val="1A1A1A">
                    <a:lumMod val="85000"/>
                    <a:lumOff val="15000"/>
                  </a:srgbClr>
                </a:solidFill>
                <a:latin typeface="Segoe UI"/>
              </a:rPr>
              <a:t>Risky</a:t>
            </a:r>
          </a:p>
        </p:txBody>
      </p:sp>
      <p:sp>
        <p:nvSpPr>
          <p:cNvPr id="20" name="Textplatzhalter 4">
            <a:extLst>
              <a:ext uri="{FF2B5EF4-FFF2-40B4-BE49-F238E27FC236}">
                <a16:creationId xmlns:a16="http://schemas.microsoft.com/office/drawing/2014/main" id="{3DC47C2E-B2F5-49A8-8A80-AE8976C2E6DA}"/>
              </a:ext>
            </a:extLst>
          </p:cNvPr>
          <p:cNvSpPr txBox="1">
            <a:spLocks/>
          </p:cNvSpPr>
          <p:nvPr/>
        </p:nvSpPr>
        <p:spPr bwMode="gray">
          <a:xfrm>
            <a:off x="4985208" y="3918562"/>
            <a:ext cx="1203867" cy="216000"/>
          </a:xfrm>
          <a:prstGeom prst="rect">
            <a:avLst/>
          </a:prstGeom>
          <a:noFill/>
        </p:spPr>
        <p:txBody>
          <a:bodyPr wrap="none" lIns="71988" tIns="35998" rIns="71988" bIns="35998" anchor="ctr" anchorCtr="0">
            <a:noAutofit/>
          </a:bodyPr>
          <a:lstStyle>
            <a:lvl1pPr marL="0" indent="0" algn="l" rtl="0" eaLnBrk="1" fontAlgn="base" hangingPunct="1">
              <a:lnSpc>
                <a:spcPct val="100000"/>
              </a:lnSpc>
              <a:spcBef>
                <a:spcPts val="0"/>
              </a:spcBef>
              <a:spcAft>
                <a:spcPts val="600"/>
              </a:spcAft>
              <a:buClr>
                <a:schemeClr val="tx2"/>
              </a:buClr>
              <a:buSzPct val="70000"/>
              <a:buFontTx/>
              <a:buNone/>
              <a:defRPr sz="1200" b="0">
                <a:solidFill>
                  <a:schemeClr val="tx2"/>
                </a:solidFill>
                <a:latin typeface="Arial" pitchFamily="34" charset="0"/>
                <a:ea typeface="+mn-ea"/>
                <a:cs typeface="Arial" pitchFamily="34" charset="0"/>
              </a:defRPr>
            </a:lvl1pPr>
            <a:lvl2pPr marL="180000" indent="-180000" algn="l" rtl="0" eaLnBrk="1" fontAlgn="base" hangingPunct="1">
              <a:lnSpc>
                <a:spcPct val="100000"/>
              </a:lnSpc>
              <a:spcBef>
                <a:spcPts val="0"/>
              </a:spcBef>
              <a:spcAft>
                <a:spcPts val="600"/>
              </a:spcAft>
              <a:buClr>
                <a:schemeClr val="tx2"/>
              </a:buClr>
              <a:buSzPct val="70000"/>
              <a:buFont typeface="Arial" pitchFamily="34" charset="0"/>
              <a:buChar char="►"/>
              <a:defRPr sz="1200">
                <a:solidFill>
                  <a:schemeClr val="tx2"/>
                </a:solidFill>
                <a:latin typeface="Arial" pitchFamily="34" charset="0"/>
                <a:cs typeface="Arial" pitchFamily="34" charset="0"/>
              </a:defRPr>
            </a:lvl2pPr>
            <a:lvl3pPr marL="180000" indent="-180000" algn="l" rtl="0" eaLnBrk="1" fontAlgn="base" hangingPunct="1">
              <a:lnSpc>
                <a:spcPct val="100000"/>
              </a:lnSpc>
              <a:spcBef>
                <a:spcPts val="0"/>
              </a:spcBef>
              <a:spcAft>
                <a:spcPts val="600"/>
              </a:spcAft>
              <a:buClr>
                <a:schemeClr val="tx2"/>
              </a:buClr>
              <a:buSzPct val="70000"/>
              <a:buFont typeface="Arial" pitchFamily="34" charset="0"/>
              <a:buChar char="►"/>
              <a:defRPr sz="1200">
                <a:solidFill>
                  <a:schemeClr val="tx2"/>
                </a:solidFill>
                <a:latin typeface="Arial" pitchFamily="34" charset="0"/>
                <a:cs typeface="Arial" pitchFamily="34" charset="0"/>
              </a:defRPr>
            </a:lvl3pPr>
            <a:lvl4pPr marL="180000" indent="-180000" algn="l" rtl="0" eaLnBrk="1" fontAlgn="base" hangingPunct="1">
              <a:lnSpc>
                <a:spcPct val="100000"/>
              </a:lnSpc>
              <a:spcBef>
                <a:spcPct val="0"/>
              </a:spcBef>
              <a:spcAft>
                <a:spcPts val="600"/>
              </a:spcAft>
              <a:buClr>
                <a:schemeClr val="tx2"/>
              </a:buClr>
              <a:buSzPct val="70000"/>
              <a:buFont typeface="Arial" pitchFamily="34" charset="0"/>
              <a:buChar char="►"/>
              <a:defRPr sz="1200">
                <a:solidFill>
                  <a:schemeClr val="tx2"/>
                </a:solidFill>
                <a:latin typeface="Arial" pitchFamily="34" charset="0"/>
                <a:cs typeface="Arial" pitchFamily="34" charset="0"/>
              </a:defRPr>
            </a:lvl4pPr>
            <a:lvl5pPr marL="180000" indent="-180000" algn="l" rtl="0" eaLnBrk="1" fontAlgn="base" hangingPunct="1">
              <a:lnSpc>
                <a:spcPct val="100000"/>
              </a:lnSpc>
              <a:spcBef>
                <a:spcPct val="0"/>
              </a:spcBef>
              <a:spcAft>
                <a:spcPts val="600"/>
              </a:spcAft>
              <a:buClr>
                <a:schemeClr val="tx2"/>
              </a:buClr>
              <a:buSzPct val="70000"/>
              <a:buFont typeface="Arial" pitchFamily="34" charset="0"/>
              <a:buChar char="►"/>
              <a:defRPr sz="12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chemeClr val="tx2"/>
              </a:buClr>
              <a:buSzPct val="70000"/>
              <a:buFont typeface="Arial" panose="020B0604020202020204" pitchFamily="34" charset="0"/>
              <a:buChar char="►"/>
              <a:defRPr sz="1200">
                <a:solidFill>
                  <a:schemeClr val="tx2"/>
                </a:solidFill>
                <a:latin typeface="+mn-lt"/>
              </a:defRPr>
            </a:lvl6pPr>
            <a:lvl7pPr marL="180000" indent="-180000" algn="l" rtl="0" eaLnBrk="1" fontAlgn="base" hangingPunct="1">
              <a:spcBef>
                <a:spcPct val="0"/>
              </a:spcBef>
              <a:spcAft>
                <a:spcPts val="600"/>
              </a:spcAft>
              <a:buClr>
                <a:schemeClr val="tx2"/>
              </a:buClr>
              <a:buSzPct val="70000"/>
              <a:buFont typeface="Arial" panose="020B0604020202020204" pitchFamily="34" charset="0"/>
              <a:buChar char="►"/>
              <a:defRPr sz="1200">
                <a:solidFill>
                  <a:schemeClr val="tx2"/>
                </a:solidFill>
                <a:latin typeface="+mn-lt"/>
              </a:defRPr>
            </a:lvl7pPr>
            <a:lvl8pPr marL="180000" indent="-180000" algn="l" rtl="0" eaLnBrk="1" fontAlgn="base" hangingPunct="1">
              <a:spcBef>
                <a:spcPct val="0"/>
              </a:spcBef>
              <a:spcAft>
                <a:spcPts val="600"/>
              </a:spcAft>
              <a:buClr>
                <a:schemeClr val="tx2"/>
              </a:buClr>
              <a:buSzPct val="70000"/>
              <a:buFont typeface="Arial" panose="020B0604020202020204" pitchFamily="34" charset="0"/>
              <a:buChar char="►"/>
              <a:defRPr sz="1200">
                <a:solidFill>
                  <a:schemeClr val="tx2"/>
                </a:solidFill>
                <a:latin typeface="+mn-lt"/>
              </a:defRPr>
            </a:lvl8pPr>
            <a:lvl9pPr marL="180000" indent="-180000" algn="l" rtl="0" eaLnBrk="1" fontAlgn="base" hangingPunct="1">
              <a:spcBef>
                <a:spcPct val="0"/>
              </a:spcBef>
              <a:spcAft>
                <a:spcPts val="600"/>
              </a:spcAft>
              <a:buClr>
                <a:schemeClr val="tx2"/>
              </a:buClr>
              <a:buSzPct val="70000"/>
              <a:buFont typeface="Arial" panose="020B0604020202020204" pitchFamily="34" charset="0"/>
              <a:buChar char="►"/>
              <a:defRPr sz="1200">
                <a:solidFill>
                  <a:schemeClr val="tx2"/>
                </a:solidFill>
                <a:latin typeface="+mn-lt"/>
              </a:defRPr>
            </a:lvl9pPr>
          </a:lstStyle>
          <a:p>
            <a:pPr marL="0" lvl="1" indent="0" defTabSz="914400">
              <a:buClr>
                <a:srgbClr val="E6E6E6"/>
              </a:buClr>
              <a:buFont typeface="Arial" pitchFamily="34" charset="0"/>
              <a:buNone/>
            </a:pPr>
            <a:r>
              <a:rPr lang="en-US" sz="900" dirty="0">
                <a:solidFill>
                  <a:srgbClr val="1A1A1A">
                    <a:lumMod val="85000"/>
                    <a:lumOff val="15000"/>
                  </a:srgbClr>
                </a:solidFill>
                <a:latin typeface="Segoe UI"/>
              </a:rPr>
              <a:t>Risky</a:t>
            </a:r>
          </a:p>
        </p:txBody>
      </p:sp>
      <p:grpSp>
        <p:nvGrpSpPr>
          <p:cNvPr id="21" name="Gruppieren 43">
            <a:extLst>
              <a:ext uri="{FF2B5EF4-FFF2-40B4-BE49-F238E27FC236}">
                <a16:creationId xmlns:a16="http://schemas.microsoft.com/office/drawing/2014/main" id="{6CBFA6A2-E6DC-44B1-9937-BE06694571FA}"/>
              </a:ext>
            </a:extLst>
          </p:cNvPr>
          <p:cNvGrpSpPr/>
          <p:nvPr/>
        </p:nvGrpSpPr>
        <p:grpSpPr>
          <a:xfrm rot="16200000">
            <a:off x="3821070" y="5906219"/>
            <a:ext cx="162009" cy="296148"/>
            <a:chOff x="7639482" y="1832465"/>
            <a:chExt cx="229808" cy="420082"/>
          </a:xfrm>
          <a:solidFill>
            <a:srgbClr val="FFFFFF"/>
          </a:solidFill>
        </p:grpSpPr>
        <p:sp>
          <p:nvSpPr>
            <p:cNvPr id="22" name="Freeform 59">
              <a:extLst>
                <a:ext uri="{FF2B5EF4-FFF2-40B4-BE49-F238E27FC236}">
                  <a16:creationId xmlns:a16="http://schemas.microsoft.com/office/drawing/2014/main" id="{08D4328E-B1AE-40D5-85FF-009701DAC4B2}"/>
                </a:ext>
              </a:extLst>
            </p:cNvPr>
            <p:cNvSpPr>
              <a:spLocks/>
            </p:cNvSpPr>
            <p:nvPr/>
          </p:nvSpPr>
          <p:spPr bwMode="gray">
            <a:xfrm>
              <a:off x="7639482" y="1832465"/>
              <a:ext cx="136769" cy="420082"/>
            </a:xfrm>
            <a:prstGeom prst="chevron">
              <a:avLst>
                <a:gd name="adj" fmla="val 84727"/>
              </a:avLst>
            </a:prstGeom>
            <a:grpFill/>
            <a:ln>
              <a:solidFill>
                <a:srgbClr val="1A1A1A">
                  <a:lumMod val="50000"/>
                  <a:lumOff val="50000"/>
                </a:srgbClr>
              </a:solidFill>
            </a:ln>
          </p:spPr>
          <p:txBody>
            <a:bodyPr vert="horz" wrap="square" lIns="91386" tIns="45702" rIns="91386" bIns="45702" numCol="1" anchor="t" anchorCtr="0" compatLnSpc="1">
              <a:prstTxWarp prst="textNoShape">
                <a:avLst/>
              </a:prstTxWarp>
            </a:bodyPr>
            <a:lstStyle>
              <a:defPPr>
                <a:defRPr lang="sv-SE"/>
              </a:defPPr>
              <a:lvl1pPr algn="l" rtl="0" fontAlgn="base">
                <a:spcBef>
                  <a:spcPct val="0"/>
                </a:spcBef>
                <a:spcAft>
                  <a:spcPct val="0"/>
                </a:spcAft>
                <a:defRPr kern="1200">
                  <a:solidFill>
                    <a:schemeClr val="tx1"/>
                  </a:solidFill>
                  <a:latin typeface="Arial" pitchFamily="34" charset="0"/>
                  <a:ea typeface="+mn-ea"/>
                  <a:cs typeface="+mn-cs"/>
                </a:defRPr>
              </a:lvl1pPr>
              <a:lvl2pPr marL="545302" algn="l" rtl="0" fontAlgn="base">
                <a:spcBef>
                  <a:spcPct val="0"/>
                </a:spcBef>
                <a:spcAft>
                  <a:spcPct val="0"/>
                </a:spcAft>
                <a:defRPr kern="1200">
                  <a:solidFill>
                    <a:schemeClr val="tx1"/>
                  </a:solidFill>
                  <a:latin typeface="Arial" pitchFamily="34" charset="0"/>
                  <a:ea typeface="+mn-ea"/>
                  <a:cs typeface="+mn-cs"/>
                </a:defRPr>
              </a:lvl2pPr>
              <a:lvl3pPr marL="1090605" algn="l" rtl="0" fontAlgn="base">
                <a:spcBef>
                  <a:spcPct val="0"/>
                </a:spcBef>
                <a:spcAft>
                  <a:spcPct val="0"/>
                </a:spcAft>
                <a:defRPr kern="1200">
                  <a:solidFill>
                    <a:schemeClr val="tx1"/>
                  </a:solidFill>
                  <a:latin typeface="Arial" pitchFamily="34" charset="0"/>
                  <a:ea typeface="+mn-ea"/>
                  <a:cs typeface="+mn-cs"/>
                </a:defRPr>
              </a:lvl3pPr>
              <a:lvl4pPr marL="1635907" algn="l" rtl="0" fontAlgn="base">
                <a:spcBef>
                  <a:spcPct val="0"/>
                </a:spcBef>
                <a:spcAft>
                  <a:spcPct val="0"/>
                </a:spcAft>
                <a:defRPr kern="1200">
                  <a:solidFill>
                    <a:schemeClr val="tx1"/>
                  </a:solidFill>
                  <a:latin typeface="Arial" pitchFamily="34" charset="0"/>
                  <a:ea typeface="+mn-ea"/>
                  <a:cs typeface="+mn-cs"/>
                </a:defRPr>
              </a:lvl4pPr>
              <a:lvl5pPr marL="2181210" algn="l" rtl="0" fontAlgn="base">
                <a:spcBef>
                  <a:spcPct val="0"/>
                </a:spcBef>
                <a:spcAft>
                  <a:spcPct val="0"/>
                </a:spcAft>
                <a:defRPr kern="1200">
                  <a:solidFill>
                    <a:schemeClr val="tx1"/>
                  </a:solidFill>
                  <a:latin typeface="Arial" pitchFamily="34" charset="0"/>
                  <a:ea typeface="+mn-ea"/>
                  <a:cs typeface="+mn-cs"/>
                </a:defRPr>
              </a:lvl5pPr>
              <a:lvl6pPr marL="2726512" algn="l" defTabSz="1090605" rtl="0" eaLnBrk="1" latinLnBrk="0" hangingPunct="1">
                <a:defRPr kern="1200">
                  <a:solidFill>
                    <a:schemeClr val="tx1"/>
                  </a:solidFill>
                  <a:latin typeface="Arial" pitchFamily="34" charset="0"/>
                  <a:ea typeface="+mn-ea"/>
                  <a:cs typeface="+mn-cs"/>
                </a:defRPr>
              </a:lvl6pPr>
              <a:lvl7pPr marL="3271815" algn="l" defTabSz="1090605" rtl="0" eaLnBrk="1" latinLnBrk="0" hangingPunct="1">
                <a:defRPr kern="1200">
                  <a:solidFill>
                    <a:schemeClr val="tx1"/>
                  </a:solidFill>
                  <a:latin typeface="Arial" pitchFamily="34" charset="0"/>
                  <a:ea typeface="+mn-ea"/>
                  <a:cs typeface="+mn-cs"/>
                </a:defRPr>
              </a:lvl7pPr>
              <a:lvl8pPr marL="3817117" algn="l" defTabSz="1090605" rtl="0" eaLnBrk="1" latinLnBrk="0" hangingPunct="1">
                <a:defRPr kern="1200">
                  <a:solidFill>
                    <a:schemeClr val="tx1"/>
                  </a:solidFill>
                  <a:latin typeface="Arial" pitchFamily="34" charset="0"/>
                  <a:ea typeface="+mn-ea"/>
                  <a:cs typeface="+mn-cs"/>
                </a:defRPr>
              </a:lvl8pPr>
              <a:lvl9pPr marL="4362420" algn="l" defTabSz="1090605" rtl="0" eaLnBrk="1" latinLnBrk="0" hangingPunct="1">
                <a:defRPr kern="1200">
                  <a:solidFill>
                    <a:schemeClr val="tx1"/>
                  </a:solidFill>
                  <a:latin typeface="Arial"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1A1A1A">
                    <a:lumMod val="85000"/>
                    <a:lumOff val="15000"/>
                  </a:srgbClr>
                </a:solidFill>
                <a:effectLst/>
                <a:uLnTx/>
                <a:uFillTx/>
                <a:latin typeface="Segoe UI"/>
                <a:ea typeface="+mn-ea"/>
                <a:cs typeface="Arial" panose="020B0604020202020204" pitchFamily="34" charset="0"/>
              </a:endParaRPr>
            </a:p>
          </p:txBody>
        </p:sp>
        <p:sp>
          <p:nvSpPr>
            <p:cNvPr id="23" name="Freeform 59">
              <a:extLst>
                <a:ext uri="{FF2B5EF4-FFF2-40B4-BE49-F238E27FC236}">
                  <a16:creationId xmlns:a16="http://schemas.microsoft.com/office/drawing/2014/main" id="{ADD50947-9CC8-4632-BF13-1DEE1285DD4A}"/>
                </a:ext>
              </a:extLst>
            </p:cNvPr>
            <p:cNvSpPr>
              <a:spLocks/>
            </p:cNvSpPr>
            <p:nvPr/>
          </p:nvSpPr>
          <p:spPr bwMode="gray">
            <a:xfrm>
              <a:off x="7732521" y="1832465"/>
              <a:ext cx="136769" cy="420082"/>
            </a:xfrm>
            <a:prstGeom prst="chevron">
              <a:avLst>
                <a:gd name="adj" fmla="val 84727"/>
              </a:avLst>
            </a:prstGeom>
            <a:grpFill/>
            <a:ln>
              <a:solidFill>
                <a:srgbClr val="1A1A1A">
                  <a:lumMod val="50000"/>
                  <a:lumOff val="50000"/>
                </a:srgbClr>
              </a:solidFill>
            </a:ln>
          </p:spPr>
          <p:txBody>
            <a:bodyPr vert="horz" wrap="square" lIns="91386" tIns="45702" rIns="91386" bIns="45702" numCol="1" anchor="t" anchorCtr="0" compatLnSpc="1">
              <a:prstTxWarp prst="textNoShape">
                <a:avLst/>
              </a:prstTxWarp>
            </a:bodyPr>
            <a:lstStyle>
              <a:defPPr>
                <a:defRPr lang="sv-SE"/>
              </a:defPPr>
              <a:lvl1pPr algn="l" rtl="0" fontAlgn="base">
                <a:spcBef>
                  <a:spcPct val="0"/>
                </a:spcBef>
                <a:spcAft>
                  <a:spcPct val="0"/>
                </a:spcAft>
                <a:defRPr kern="1200">
                  <a:solidFill>
                    <a:schemeClr val="tx1"/>
                  </a:solidFill>
                  <a:latin typeface="Arial" pitchFamily="34" charset="0"/>
                  <a:ea typeface="+mn-ea"/>
                  <a:cs typeface="+mn-cs"/>
                </a:defRPr>
              </a:lvl1pPr>
              <a:lvl2pPr marL="545302" algn="l" rtl="0" fontAlgn="base">
                <a:spcBef>
                  <a:spcPct val="0"/>
                </a:spcBef>
                <a:spcAft>
                  <a:spcPct val="0"/>
                </a:spcAft>
                <a:defRPr kern="1200">
                  <a:solidFill>
                    <a:schemeClr val="tx1"/>
                  </a:solidFill>
                  <a:latin typeface="Arial" pitchFamily="34" charset="0"/>
                  <a:ea typeface="+mn-ea"/>
                  <a:cs typeface="+mn-cs"/>
                </a:defRPr>
              </a:lvl2pPr>
              <a:lvl3pPr marL="1090605" algn="l" rtl="0" fontAlgn="base">
                <a:spcBef>
                  <a:spcPct val="0"/>
                </a:spcBef>
                <a:spcAft>
                  <a:spcPct val="0"/>
                </a:spcAft>
                <a:defRPr kern="1200">
                  <a:solidFill>
                    <a:schemeClr val="tx1"/>
                  </a:solidFill>
                  <a:latin typeface="Arial" pitchFamily="34" charset="0"/>
                  <a:ea typeface="+mn-ea"/>
                  <a:cs typeface="+mn-cs"/>
                </a:defRPr>
              </a:lvl3pPr>
              <a:lvl4pPr marL="1635907" algn="l" rtl="0" fontAlgn="base">
                <a:spcBef>
                  <a:spcPct val="0"/>
                </a:spcBef>
                <a:spcAft>
                  <a:spcPct val="0"/>
                </a:spcAft>
                <a:defRPr kern="1200">
                  <a:solidFill>
                    <a:schemeClr val="tx1"/>
                  </a:solidFill>
                  <a:latin typeface="Arial" pitchFamily="34" charset="0"/>
                  <a:ea typeface="+mn-ea"/>
                  <a:cs typeface="+mn-cs"/>
                </a:defRPr>
              </a:lvl4pPr>
              <a:lvl5pPr marL="2181210" algn="l" rtl="0" fontAlgn="base">
                <a:spcBef>
                  <a:spcPct val="0"/>
                </a:spcBef>
                <a:spcAft>
                  <a:spcPct val="0"/>
                </a:spcAft>
                <a:defRPr kern="1200">
                  <a:solidFill>
                    <a:schemeClr val="tx1"/>
                  </a:solidFill>
                  <a:latin typeface="Arial" pitchFamily="34" charset="0"/>
                  <a:ea typeface="+mn-ea"/>
                  <a:cs typeface="+mn-cs"/>
                </a:defRPr>
              </a:lvl5pPr>
              <a:lvl6pPr marL="2726512" algn="l" defTabSz="1090605" rtl="0" eaLnBrk="1" latinLnBrk="0" hangingPunct="1">
                <a:defRPr kern="1200">
                  <a:solidFill>
                    <a:schemeClr val="tx1"/>
                  </a:solidFill>
                  <a:latin typeface="Arial" pitchFamily="34" charset="0"/>
                  <a:ea typeface="+mn-ea"/>
                  <a:cs typeface="+mn-cs"/>
                </a:defRPr>
              </a:lvl6pPr>
              <a:lvl7pPr marL="3271815" algn="l" defTabSz="1090605" rtl="0" eaLnBrk="1" latinLnBrk="0" hangingPunct="1">
                <a:defRPr kern="1200">
                  <a:solidFill>
                    <a:schemeClr val="tx1"/>
                  </a:solidFill>
                  <a:latin typeface="Arial" pitchFamily="34" charset="0"/>
                  <a:ea typeface="+mn-ea"/>
                  <a:cs typeface="+mn-cs"/>
                </a:defRPr>
              </a:lvl7pPr>
              <a:lvl8pPr marL="3817117" algn="l" defTabSz="1090605" rtl="0" eaLnBrk="1" latinLnBrk="0" hangingPunct="1">
                <a:defRPr kern="1200">
                  <a:solidFill>
                    <a:schemeClr val="tx1"/>
                  </a:solidFill>
                  <a:latin typeface="Arial" pitchFamily="34" charset="0"/>
                  <a:ea typeface="+mn-ea"/>
                  <a:cs typeface="+mn-cs"/>
                </a:defRPr>
              </a:lvl8pPr>
              <a:lvl9pPr marL="4362420" algn="l" defTabSz="1090605" rtl="0" eaLnBrk="1" latinLnBrk="0" hangingPunct="1">
                <a:defRPr kern="1200">
                  <a:solidFill>
                    <a:schemeClr val="tx1"/>
                  </a:solidFill>
                  <a:latin typeface="Arial"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1A1A1A">
                    <a:lumMod val="85000"/>
                    <a:lumOff val="15000"/>
                  </a:srgbClr>
                </a:solidFill>
                <a:effectLst/>
                <a:uLnTx/>
                <a:uFillTx/>
                <a:latin typeface="Segoe UI"/>
                <a:ea typeface="+mn-ea"/>
                <a:cs typeface="Arial" panose="020B0604020202020204" pitchFamily="34" charset="0"/>
              </a:endParaRPr>
            </a:p>
          </p:txBody>
        </p:sp>
      </p:grpSp>
      <p:grpSp>
        <p:nvGrpSpPr>
          <p:cNvPr id="24" name="Gruppieren 47">
            <a:extLst>
              <a:ext uri="{FF2B5EF4-FFF2-40B4-BE49-F238E27FC236}">
                <a16:creationId xmlns:a16="http://schemas.microsoft.com/office/drawing/2014/main" id="{5C279378-4A8F-4EBA-B0C3-63FFFD84C477}"/>
              </a:ext>
            </a:extLst>
          </p:cNvPr>
          <p:cNvGrpSpPr/>
          <p:nvPr/>
        </p:nvGrpSpPr>
        <p:grpSpPr>
          <a:xfrm>
            <a:off x="3243603" y="2585221"/>
            <a:ext cx="98151" cy="179418"/>
            <a:chOff x="7639482" y="1832465"/>
            <a:chExt cx="229808" cy="420082"/>
          </a:xfrm>
          <a:solidFill>
            <a:srgbClr val="E6E6E6"/>
          </a:solidFill>
        </p:grpSpPr>
        <p:sp>
          <p:nvSpPr>
            <p:cNvPr id="25" name="Freeform 59">
              <a:extLst>
                <a:ext uri="{FF2B5EF4-FFF2-40B4-BE49-F238E27FC236}">
                  <a16:creationId xmlns:a16="http://schemas.microsoft.com/office/drawing/2014/main" id="{E9B0515C-AEC4-415B-BAEC-7F936817A12C}"/>
                </a:ext>
              </a:extLst>
            </p:cNvPr>
            <p:cNvSpPr>
              <a:spLocks/>
            </p:cNvSpPr>
            <p:nvPr/>
          </p:nvSpPr>
          <p:spPr bwMode="gray">
            <a:xfrm>
              <a:off x="7639482" y="1832465"/>
              <a:ext cx="136769" cy="420082"/>
            </a:xfrm>
            <a:prstGeom prst="chevron">
              <a:avLst>
                <a:gd name="adj" fmla="val 84727"/>
              </a:avLst>
            </a:prstGeom>
            <a:grpFill/>
            <a:ln>
              <a:solidFill>
                <a:srgbClr val="1A1A1A">
                  <a:lumMod val="50000"/>
                  <a:lumOff val="50000"/>
                </a:srgbClr>
              </a:solidFill>
            </a:ln>
          </p:spPr>
          <p:txBody>
            <a:bodyPr vert="horz" wrap="square" lIns="91386" tIns="45702" rIns="91386" bIns="45702" numCol="1" anchor="t" anchorCtr="0" compatLnSpc="1">
              <a:prstTxWarp prst="textNoShape">
                <a:avLst/>
              </a:prstTxWarp>
            </a:bodyPr>
            <a:lstStyle>
              <a:defPPr>
                <a:defRPr lang="sv-SE"/>
              </a:defPPr>
              <a:lvl1pPr algn="l" rtl="0" fontAlgn="base">
                <a:spcBef>
                  <a:spcPct val="0"/>
                </a:spcBef>
                <a:spcAft>
                  <a:spcPct val="0"/>
                </a:spcAft>
                <a:defRPr kern="1200">
                  <a:solidFill>
                    <a:schemeClr val="tx1"/>
                  </a:solidFill>
                  <a:latin typeface="Arial" pitchFamily="34" charset="0"/>
                  <a:ea typeface="+mn-ea"/>
                  <a:cs typeface="+mn-cs"/>
                </a:defRPr>
              </a:lvl1pPr>
              <a:lvl2pPr marL="545302" algn="l" rtl="0" fontAlgn="base">
                <a:spcBef>
                  <a:spcPct val="0"/>
                </a:spcBef>
                <a:spcAft>
                  <a:spcPct val="0"/>
                </a:spcAft>
                <a:defRPr kern="1200">
                  <a:solidFill>
                    <a:schemeClr val="tx1"/>
                  </a:solidFill>
                  <a:latin typeface="Arial" pitchFamily="34" charset="0"/>
                  <a:ea typeface="+mn-ea"/>
                  <a:cs typeface="+mn-cs"/>
                </a:defRPr>
              </a:lvl2pPr>
              <a:lvl3pPr marL="1090605" algn="l" rtl="0" fontAlgn="base">
                <a:spcBef>
                  <a:spcPct val="0"/>
                </a:spcBef>
                <a:spcAft>
                  <a:spcPct val="0"/>
                </a:spcAft>
                <a:defRPr kern="1200">
                  <a:solidFill>
                    <a:schemeClr val="tx1"/>
                  </a:solidFill>
                  <a:latin typeface="Arial" pitchFamily="34" charset="0"/>
                  <a:ea typeface="+mn-ea"/>
                  <a:cs typeface="+mn-cs"/>
                </a:defRPr>
              </a:lvl3pPr>
              <a:lvl4pPr marL="1635907" algn="l" rtl="0" fontAlgn="base">
                <a:spcBef>
                  <a:spcPct val="0"/>
                </a:spcBef>
                <a:spcAft>
                  <a:spcPct val="0"/>
                </a:spcAft>
                <a:defRPr kern="1200">
                  <a:solidFill>
                    <a:schemeClr val="tx1"/>
                  </a:solidFill>
                  <a:latin typeface="Arial" pitchFamily="34" charset="0"/>
                  <a:ea typeface="+mn-ea"/>
                  <a:cs typeface="+mn-cs"/>
                </a:defRPr>
              </a:lvl4pPr>
              <a:lvl5pPr marL="2181210" algn="l" rtl="0" fontAlgn="base">
                <a:spcBef>
                  <a:spcPct val="0"/>
                </a:spcBef>
                <a:spcAft>
                  <a:spcPct val="0"/>
                </a:spcAft>
                <a:defRPr kern="1200">
                  <a:solidFill>
                    <a:schemeClr val="tx1"/>
                  </a:solidFill>
                  <a:latin typeface="Arial" pitchFamily="34" charset="0"/>
                  <a:ea typeface="+mn-ea"/>
                  <a:cs typeface="+mn-cs"/>
                </a:defRPr>
              </a:lvl5pPr>
              <a:lvl6pPr marL="2726512" algn="l" defTabSz="1090605" rtl="0" eaLnBrk="1" latinLnBrk="0" hangingPunct="1">
                <a:defRPr kern="1200">
                  <a:solidFill>
                    <a:schemeClr val="tx1"/>
                  </a:solidFill>
                  <a:latin typeface="Arial" pitchFamily="34" charset="0"/>
                  <a:ea typeface="+mn-ea"/>
                  <a:cs typeface="+mn-cs"/>
                </a:defRPr>
              </a:lvl6pPr>
              <a:lvl7pPr marL="3271815" algn="l" defTabSz="1090605" rtl="0" eaLnBrk="1" latinLnBrk="0" hangingPunct="1">
                <a:defRPr kern="1200">
                  <a:solidFill>
                    <a:schemeClr val="tx1"/>
                  </a:solidFill>
                  <a:latin typeface="Arial" pitchFamily="34" charset="0"/>
                  <a:ea typeface="+mn-ea"/>
                  <a:cs typeface="+mn-cs"/>
                </a:defRPr>
              </a:lvl7pPr>
              <a:lvl8pPr marL="3817117" algn="l" defTabSz="1090605" rtl="0" eaLnBrk="1" latinLnBrk="0" hangingPunct="1">
                <a:defRPr kern="1200">
                  <a:solidFill>
                    <a:schemeClr val="tx1"/>
                  </a:solidFill>
                  <a:latin typeface="Arial" pitchFamily="34" charset="0"/>
                  <a:ea typeface="+mn-ea"/>
                  <a:cs typeface="+mn-cs"/>
                </a:defRPr>
              </a:lvl8pPr>
              <a:lvl9pPr marL="4362420" algn="l" defTabSz="1090605" rtl="0" eaLnBrk="1" latinLnBrk="0" hangingPunct="1">
                <a:defRPr kern="1200">
                  <a:solidFill>
                    <a:schemeClr val="tx1"/>
                  </a:solidFill>
                  <a:latin typeface="Arial"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1A1A1A">
                    <a:lumMod val="85000"/>
                    <a:lumOff val="15000"/>
                  </a:srgbClr>
                </a:solidFill>
                <a:effectLst/>
                <a:uLnTx/>
                <a:uFillTx/>
                <a:latin typeface="Segoe UI"/>
                <a:ea typeface="+mn-ea"/>
                <a:cs typeface="Arial" panose="020B0604020202020204" pitchFamily="34" charset="0"/>
              </a:endParaRPr>
            </a:p>
          </p:txBody>
        </p:sp>
        <p:sp>
          <p:nvSpPr>
            <p:cNvPr id="26" name="Freeform 59">
              <a:extLst>
                <a:ext uri="{FF2B5EF4-FFF2-40B4-BE49-F238E27FC236}">
                  <a16:creationId xmlns:a16="http://schemas.microsoft.com/office/drawing/2014/main" id="{98027CD1-A18C-40EF-9602-17A3CFA9B6D3}"/>
                </a:ext>
              </a:extLst>
            </p:cNvPr>
            <p:cNvSpPr>
              <a:spLocks/>
            </p:cNvSpPr>
            <p:nvPr/>
          </p:nvSpPr>
          <p:spPr bwMode="gray">
            <a:xfrm>
              <a:off x="7732521" y="1832465"/>
              <a:ext cx="136769" cy="420082"/>
            </a:xfrm>
            <a:prstGeom prst="chevron">
              <a:avLst>
                <a:gd name="adj" fmla="val 84727"/>
              </a:avLst>
            </a:prstGeom>
            <a:grpFill/>
            <a:ln>
              <a:solidFill>
                <a:srgbClr val="1A1A1A">
                  <a:lumMod val="50000"/>
                  <a:lumOff val="50000"/>
                </a:srgbClr>
              </a:solidFill>
            </a:ln>
          </p:spPr>
          <p:txBody>
            <a:bodyPr vert="horz" wrap="square" lIns="91386" tIns="45702" rIns="91386" bIns="45702" numCol="1" anchor="t" anchorCtr="0" compatLnSpc="1">
              <a:prstTxWarp prst="textNoShape">
                <a:avLst/>
              </a:prstTxWarp>
            </a:bodyPr>
            <a:lstStyle>
              <a:defPPr>
                <a:defRPr lang="sv-SE"/>
              </a:defPPr>
              <a:lvl1pPr algn="l" rtl="0" fontAlgn="base">
                <a:spcBef>
                  <a:spcPct val="0"/>
                </a:spcBef>
                <a:spcAft>
                  <a:spcPct val="0"/>
                </a:spcAft>
                <a:defRPr kern="1200">
                  <a:solidFill>
                    <a:schemeClr val="tx1"/>
                  </a:solidFill>
                  <a:latin typeface="Arial" pitchFamily="34" charset="0"/>
                  <a:ea typeface="+mn-ea"/>
                  <a:cs typeface="+mn-cs"/>
                </a:defRPr>
              </a:lvl1pPr>
              <a:lvl2pPr marL="545302" algn="l" rtl="0" fontAlgn="base">
                <a:spcBef>
                  <a:spcPct val="0"/>
                </a:spcBef>
                <a:spcAft>
                  <a:spcPct val="0"/>
                </a:spcAft>
                <a:defRPr kern="1200">
                  <a:solidFill>
                    <a:schemeClr val="tx1"/>
                  </a:solidFill>
                  <a:latin typeface="Arial" pitchFamily="34" charset="0"/>
                  <a:ea typeface="+mn-ea"/>
                  <a:cs typeface="+mn-cs"/>
                </a:defRPr>
              </a:lvl2pPr>
              <a:lvl3pPr marL="1090605" algn="l" rtl="0" fontAlgn="base">
                <a:spcBef>
                  <a:spcPct val="0"/>
                </a:spcBef>
                <a:spcAft>
                  <a:spcPct val="0"/>
                </a:spcAft>
                <a:defRPr kern="1200">
                  <a:solidFill>
                    <a:schemeClr val="tx1"/>
                  </a:solidFill>
                  <a:latin typeface="Arial" pitchFamily="34" charset="0"/>
                  <a:ea typeface="+mn-ea"/>
                  <a:cs typeface="+mn-cs"/>
                </a:defRPr>
              </a:lvl3pPr>
              <a:lvl4pPr marL="1635907" algn="l" rtl="0" fontAlgn="base">
                <a:spcBef>
                  <a:spcPct val="0"/>
                </a:spcBef>
                <a:spcAft>
                  <a:spcPct val="0"/>
                </a:spcAft>
                <a:defRPr kern="1200">
                  <a:solidFill>
                    <a:schemeClr val="tx1"/>
                  </a:solidFill>
                  <a:latin typeface="Arial" pitchFamily="34" charset="0"/>
                  <a:ea typeface="+mn-ea"/>
                  <a:cs typeface="+mn-cs"/>
                </a:defRPr>
              </a:lvl4pPr>
              <a:lvl5pPr marL="2181210" algn="l" rtl="0" fontAlgn="base">
                <a:spcBef>
                  <a:spcPct val="0"/>
                </a:spcBef>
                <a:spcAft>
                  <a:spcPct val="0"/>
                </a:spcAft>
                <a:defRPr kern="1200">
                  <a:solidFill>
                    <a:schemeClr val="tx1"/>
                  </a:solidFill>
                  <a:latin typeface="Arial" pitchFamily="34" charset="0"/>
                  <a:ea typeface="+mn-ea"/>
                  <a:cs typeface="+mn-cs"/>
                </a:defRPr>
              </a:lvl5pPr>
              <a:lvl6pPr marL="2726512" algn="l" defTabSz="1090605" rtl="0" eaLnBrk="1" latinLnBrk="0" hangingPunct="1">
                <a:defRPr kern="1200">
                  <a:solidFill>
                    <a:schemeClr val="tx1"/>
                  </a:solidFill>
                  <a:latin typeface="Arial" pitchFamily="34" charset="0"/>
                  <a:ea typeface="+mn-ea"/>
                  <a:cs typeface="+mn-cs"/>
                </a:defRPr>
              </a:lvl6pPr>
              <a:lvl7pPr marL="3271815" algn="l" defTabSz="1090605" rtl="0" eaLnBrk="1" latinLnBrk="0" hangingPunct="1">
                <a:defRPr kern="1200">
                  <a:solidFill>
                    <a:schemeClr val="tx1"/>
                  </a:solidFill>
                  <a:latin typeface="Arial" pitchFamily="34" charset="0"/>
                  <a:ea typeface="+mn-ea"/>
                  <a:cs typeface="+mn-cs"/>
                </a:defRPr>
              </a:lvl7pPr>
              <a:lvl8pPr marL="3817117" algn="l" defTabSz="1090605" rtl="0" eaLnBrk="1" latinLnBrk="0" hangingPunct="1">
                <a:defRPr kern="1200">
                  <a:solidFill>
                    <a:schemeClr val="tx1"/>
                  </a:solidFill>
                  <a:latin typeface="Arial" pitchFamily="34" charset="0"/>
                  <a:ea typeface="+mn-ea"/>
                  <a:cs typeface="+mn-cs"/>
                </a:defRPr>
              </a:lvl8pPr>
              <a:lvl9pPr marL="4362420" algn="l" defTabSz="1090605" rtl="0" eaLnBrk="1" latinLnBrk="0" hangingPunct="1">
                <a:defRPr kern="1200">
                  <a:solidFill>
                    <a:schemeClr val="tx1"/>
                  </a:solidFill>
                  <a:latin typeface="Arial"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1A1A1A">
                    <a:lumMod val="85000"/>
                    <a:lumOff val="15000"/>
                  </a:srgbClr>
                </a:solidFill>
                <a:effectLst/>
                <a:uLnTx/>
                <a:uFillTx/>
                <a:latin typeface="Segoe UI"/>
                <a:ea typeface="+mn-ea"/>
                <a:cs typeface="Arial" panose="020B0604020202020204" pitchFamily="34" charset="0"/>
              </a:endParaRPr>
            </a:p>
          </p:txBody>
        </p:sp>
      </p:grpSp>
      <p:grpSp>
        <p:nvGrpSpPr>
          <p:cNvPr id="27" name="Gruppieren 50">
            <a:extLst>
              <a:ext uri="{FF2B5EF4-FFF2-40B4-BE49-F238E27FC236}">
                <a16:creationId xmlns:a16="http://schemas.microsoft.com/office/drawing/2014/main" id="{12853CBE-2765-4402-8BC5-ABCD9398EC06}"/>
              </a:ext>
            </a:extLst>
          </p:cNvPr>
          <p:cNvGrpSpPr/>
          <p:nvPr/>
        </p:nvGrpSpPr>
        <p:grpSpPr>
          <a:xfrm>
            <a:off x="3243603" y="2921017"/>
            <a:ext cx="98151" cy="179418"/>
            <a:chOff x="7639482" y="1832465"/>
            <a:chExt cx="229808" cy="420082"/>
          </a:xfrm>
          <a:solidFill>
            <a:srgbClr val="E6E6E6"/>
          </a:solidFill>
        </p:grpSpPr>
        <p:sp>
          <p:nvSpPr>
            <p:cNvPr id="28" name="Freeform 59">
              <a:extLst>
                <a:ext uri="{FF2B5EF4-FFF2-40B4-BE49-F238E27FC236}">
                  <a16:creationId xmlns:a16="http://schemas.microsoft.com/office/drawing/2014/main" id="{F5C9D4FB-DFC5-44AA-8342-AE758C654145}"/>
                </a:ext>
              </a:extLst>
            </p:cNvPr>
            <p:cNvSpPr>
              <a:spLocks/>
            </p:cNvSpPr>
            <p:nvPr/>
          </p:nvSpPr>
          <p:spPr bwMode="gray">
            <a:xfrm>
              <a:off x="7639482" y="1832465"/>
              <a:ext cx="136769" cy="420082"/>
            </a:xfrm>
            <a:prstGeom prst="chevron">
              <a:avLst>
                <a:gd name="adj" fmla="val 84727"/>
              </a:avLst>
            </a:prstGeom>
            <a:grpFill/>
            <a:ln>
              <a:solidFill>
                <a:srgbClr val="1A1A1A">
                  <a:lumMod val="50000"/>
                  <a:lumOff val="50000"/>
                </a:srgbClr>
              </a:solidFill>
            </a:ln>
          </p:spPr>
          <p:txBody>
            <a:bodyPr vert="horz" wrap="square" lIns="91386" tIns="45702" rIns="91386" bIns="45702" numCol="1" anchor="t" anchorCtr="0" compatLnSpc="1">
              <a:prstTxWarp prst="textNoShape">
                <a:avLst/>
              </a:prstTxWarp>
            </a:bodyPr>
            <a:lstStyle>
              <a:defPPr>
                <a:defRPr lang="sv-SE"/>
              </a:defPPr>
              <a:lvl1pPr algn="l" rtl="0" fontAlgn="base">
                <a:spcBef>
                  <a:spcPct val="0"/>
                </a:spcBef>
                <a:spcAft>
                  <a:spcPct val="0"/>
                </a:spcAft>
                <a:defRPr kern="1200">
                  <a:solidFill>
                    <a:schemeClr val="tx1"/>
                  </a:solidFill>
                  <a:latin typeface="Arial" pitchFamily="34" charset="0"/>
                  <a:ea typeface="+mn-ea"/>
                  <a:cs typeface="+mn-cs"/>
                </a:defRPr>
              </a:lvl1pPr>
              <a:lvl2pPr marL="545302" algn="l" rtl="0" fontAlgn="base">
                <a:spcBef>
                  <a:spcPct val="0"/>
                </a:spcBef>
                <a:spcAft>
                  <a:spcPct val="0"/>
                </a:spcAft>
                <a:defRPr kern="1200">
                  <a:solidFill>
                    <a:schemeClr val="tx1"/>
                  </a:solidFill>
                  <a:latin typeface="Arial" pitchFamily="34" charset="0"/>
                  <a:ea typeface="+mn-ea"/>
                  <a:cs typeface="+mn-cs"/>
                </a:defRPr>
              </a:lvl2pPr>
              <a:lvl3pPr marL="1090605" algn="l" rtl="0" fontAlgn="base">
                <a:spcBef>
                  <a:spcPct val="0"/>
                </a:spcBef>
                <a:spcAft>
                  <a:spcPct val="0"/>
                </a:spcAft>
                <a:defRPr kern="1200">
                  <a:solidFill>
                    <a:schemeClr val="tx1"/>
                  </a:solidFill>
                  <a:latin typeface="Arial" pitchFamily="34" charset="0"/>
                  <a:ea typeface="+mn-ea"/>
                  <a:cs typeface="+mn-cs"/>
                </a:defRPr>
              </a:lvl3pPr>
              <a:lvl4pPr marL="1635907" algn="l" rtl="0" fontAlgn="base">
                <a:spcBef>
                  <a:spcPct val="0"/>
                </a:spcBef>
                <a:spcAft>
                  <a:spcPct val="0"/>
                </a:spcAft>
                <a:defRPr kern="1200">
                  <a:solidFill>
                    <a:schemeClr val="tx1"/>
                  </a:solidFill>
                  <a:latin typeface="Arial" pitchFamily="34" charset="0"/>
                  <a:ea typeface="+mn-ea"/>
                  <a:cs typeface="+mn-cs"/>
                </a:defRPr>
              </a:lvl4pPr>
              <a:lvl5pPr marL="2181210" algn="l" rtl="0" fontAlgn="base">
                <a:spcBef>
                  <a:spcPct val="0"/>
                </a:spcBef>
                <a:spcAft>
                  <a:spcPct val="0"/>
                </a:spcAft>
                <a:defRPr kern="1200">
                  <a:solidFill>
                    <a:schemeClr val="tx1"/>
                  </a:solidFill>
                  <a:latin typeface="Arial" pitchFamily="34" charset="0"/>
                  <a:ea typeface="+mn-ea"/>
                  <a:cs typeface="+mn-cs"/>
                </a:defRPr>
              </a:lvl5pPr>
              <a:lvl6pPr marL="2726512" algn="l" defTabSz="1090605" rtl="0" eaLnBrk="1" latinLnBrk="0" hangingPunct="1">
                <a:defRPr kern="1200">
                  <a:solidFill>
                    <a:schemeClr val="tx1"/>
                  </a:solidFill>
                  <a:latin typeface="Arial" pitchFamily="34" charset="0"/>
                  <a:ea typeface="+mn-ea"/>
                  <a:cs typeface="+mn-cs"/>
                </a:defRPr>
              </a:lvl6pPr>
              <a:lvl7pPr marL="3271815" algn="l" defTabSz="1090605" rtl="0" eaLnBrk="1" latinLnBrk="0" hangingPunct="1">
                <a:defRPr kern="1200">
                  <a:solidFill>
                    <a:schemeClr val="tx1"/>
                  </a:solidFill>
                  <a:latin typeface="Arial" pitchFamily="34" charset="0"/>
                  <a:ea typeface="+mn-ea"/>
                  <a:cs typeface="+mn-cs"/>
                </a:defRPr>
              </a:lvl7pPr>
              <a:lvl8pPr marL="3817117" algn="l" defTabSz="1090605" rtl="0" eaLnBrk="1" latinLnBrk="0" hangingPunct="1">
                <a:defRPr kern="1200">
                  <a:solidFill>
                    <a:schemeClr val="tx1"/>
                  </a:solidFill>
                  <a:latin typeface="Arial" pitchFamily="34" charset="0"/>
                  <a:ea typeface="+mn-ea"/>
                  <a:cs typeface="+mn-cs"/>
                </a:defRPr>
              </a:lvl8pPr>
              <a:lvl9pPr marL="4362420" algn="l" defTabSz="1090605" rtl="0" eaLnBrk="1" latinLnBrk="0" hangingPunct="1">
                <a:defRPr kern="1200">
                  <a:solidFill>
                    <a:schemeClr val="tx1"/>
                  </a:solidFill>
                  <a:latin typeface="Arial"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1A1A1A">
                    <a:lumMod val="85000"/>
                    <a:lumOff val="15000"/>
                  </a:srgbClr>
                </a:solidFill>
                <a:effectLst/>
                <a:uLnTx/>
                <a:uFillTx/>
                <a:latin typeface="Segoe UI"/>
                <a:ea typeface="+mn-ea"/>
                <a:cs typeface="Arial" panose="020B0604020202020204" pitchFamily="34" charset="0"/>
              </a:endParaRPr>
            </a:p>
          </p:txBody>
        </p:sp>
        <p:sp>
          <p:nvSpPr>
            <p:cNvPr id="29" name="Freeform 59">
              <a:extLst>
                <a:ext uri="{FF2B5EF4-FFF2-40B4-BE49-F238E27FC236}">
                  <a16:creationId xmlns:a16="http://schemas.microsoft.com/office/drawing/2014/main" id="{0FFE27FD-D77F-4F7F-ACE1-3410D363A403}"/>
                </a:ext>
              </a:extLst>
            </p:cNvPr>
            <p:cNvSpPr>
              <a:spLocks/>
            </p:cNvSpPr>
            <p:nvPr/>
          </p:nvSpPr>
          <p:spPr bwMode="gray">
            <a:xfrm>
              <a:off x="7732521" y="1832465"/>
              <a:ext cx="136769" cy="420082"/>
            </a:xfrm>
            <a:prstGeom prst="chevron">
              <a:avLst>
                <a:gd name="adj" fmla="val 84727"/>
              </a:avLst>
            </a:prstGeom>
            <a:grpFill/>
            <a:ln>
              <a:solidFill>
                <a:srgbClr val="1A1A1A">
                  <a:lumMod val="50000"/>
                  <a:lumOff val="50000"/>
                </a:srgbClr>
              </a:solidFill>
            </a:ln>
          </p:spPr>
          <p:txBody>
            <a:bodyPr vert="horz" wrap="square" lIns="91386" tIns="45702" rIns="91386" bIns="45702" numCol="1" anchor="t" anchorCtr="0" compatLnSpc="1">
              <a:prstTxWarp prst="textNoShape">
                <a:avLst/>
              </a:prstTxWarp>
            </a:bodyPr>
            <a:lstStyle>
              <a:defPPr>
                <a:defRPr lang="sv-SE"/>
              </a:defPPr>
              <a:lvl1pPr algn="l" rtl="0" fontAlgn="base">
                <a:spcBef>
                  <a:spcPct val="0"/>
                </a:spcBef>
                <a:spcAft>
                  <a:spcPct val="0"/>
                </a:spcAft>
                <a:defRPr kern="1200">
                  <a:solidFill>
                    <a:schemeClr val="tx1"/>
                  </a:solidFill>
                  <a:latin typeface="Arial" pitchFamily="34" charset="0"/>
                  <a:ea typeface="+mn-ea"/>
                  <a:cs typeface="+mn-cs"/>
                </a:defRPr>
              </a:lvl1pPr>
              <a:lvl2pPr marL="545302" algn="l" rtl="0" fontAlgn="base">
                <a:spcBef>
                  <a:spcPct val="0"/>
                </a:spcBef>
                <a:spcAft>
                  <a:spcPct val="0"/>
                </a:spcAft>
                <a:defRPr kern="1200">
                  <a:solidFill>
                    <a:schemeClr val="tx1"/>
                  </a:solidFill>
                  <a:latin typeface="Arial" pitchFamily="34" charset="0"/>
                  <a:ea typeface="+mn-ea"/>
                  <a:cs typeface="+mn-cs"/>
                </a:defRPr>
              </a:lvl2pPr>
              <a:lvl3pPr marL="1090605" algn="l" rtl="0" fontAlgn="base">
                <a:spcBef>
                  <a:spcPct val="0"/>
                </a:spcBef>
                <a:spcAft>
                  <a:spcPct val="0"/>
                </a:spcAft>
                <a:defRPr kern="1200">
                  <a:solidFill>
                    <a:schemeClr val="tx1"/>
                  </a:solidFill>
                  <a:latin typeface="Arial" pitchFamily="34" charset="0"/>
                  <a:ea typeface="+mn-ea"/>
                  <a:cs typeface="+mn-cs"/>
                </a:defRPr>
              </a:lvl3pPr>
              <a:lvl4pPr marL="1635907" algn="l" rtl="0" fontAlgn="base">
                <a:spcBef>
                  <a:spcPct val="0"/>
                </a:spcBef>
                <a:spcAft>
                  <a:spcPct val="0"/>
                </a:spcAft>
                <a:defRPr kern="1200">
                  <a:solidFill>
                    <a:schemeClr val="tx1"/>
                  </a:solidFill>
                  <a:latin typeface="Arial" pitchFamily="34" charset="0"/>
                  <a:ea typeface="+mn-ea"/>
                  <a:cs typeface="+mn-cs"/>
                </a:defRPr>
              </a:lvl4pPr>
              <a:lvl5pPr marL="2181210" algn="l" rtl="0" fontAlgn="base">
                <a:spcBef>
                  <a:spcPct val="0"/>
                </a:spcBef>
                <a:spcAft>
                  <a:spcPct val="0"/>
                </a:spcAft>
                <a:defRPr kern="1200">
                  <a:solidFill>
                    <a:schemeClr val="tx1"/>
                  </a:solidFill>
                  <a:latin typeface="Arial" pitchFamily="34" charset="0"/>
                  <a:ea typeface="+mn-ea"/>
                  <a:cs typeface="+mn-cs"/>
                </a:defRPr>
              </a:lvl5pPr>
              <a:lvl6pPr marL="2726512" algn="l" defTabSz="1090605" rtl="0" eaLnBrk="1" latinLnBrk="0" hangingPunct="1">
                <a:defRPr kern="1200">
                  <a:solidFill>
                    <a:schemeClr val="tx1"/>
                  </a:solidFill>
                  <a:latin typeface="Arial" pitchFamily="34" charset="0"/>
                  <a:ea typeface="+mn-ea"/>
                  <a:cs typeface="+mn-cs"/>
                </a:defRPr>
              </a:lvl6pPr>
              <a:lvl7pPr marL="3271815" algn="l" defTabSz="1090605" rtl="0" eaLnBrk="1" latinLnBrk="0" hangingPunct="1">
                <a:defRPr kern="1200">
                  <a:solidFill>
                    <a:schemeClr val="tx1"/>
                  </a:solidFill>
                  <a:latin typeface="Arial" pitchFamily="34" charset="0"/>
                  <a:ea typeface="+mn-ea"/>
                  <a:cs typeface="+mn-cs"/>
                </a:defRPr>
              </a:lvl7pPr>
              <a:lvl8pPr marL="3817117" algn="l" defTabSz="1090605" rtl="0" eaLnBrk="1" latinLnBrk="0" hangingPunct="1">
                <a:defRPr kern="1200">
                  <a:solidFill>
                    <a:schemeClr val="tx1"/>
                  </a:solidFill>
                  <a:latin typeface="Arial" pitchFamily="34" charset="0"/>
                  <a:ea typeface="+mn-ea"/>
                  <a:cs typeface="+mn-cs"/>
                </a:defRPr>
              </a:lvl8pPr>
              <a:lvl9pPr marL="4362420" algn="l" defTabSz="1090605" rtl="0" eaLnBrk="1" latinLnBrk="0" hangingPunct="1">
                <a:defRPr kern="1200">
                  <a:solidFill>
                    <a:schemeClr val="tx1"/>
                  </a:solidFill>
                  <a:latin typeface="Arial"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1A1A1A">
                    <a:lumMod val="85000"/>
                    <a:lumOff val="15000"/>
                  </a:srgbClr>
                </a:solidFill>
                <a:effectLst/>
                <a:uLnTx/>
                <a:uFillTx/>
                <a:latin typeface="Segoe UI"/>
                <a:ea typeface="+mn-ea"/>
                <a:cs typeface="Arial" panose="020B0604020202020204" pitchFamily="34" charset="0"/>
              </a:endParaRPr>
            </a:p>
          </p:txBody>
        </p:sp>
      </p:grpSp>
      <p:grpSp>
        <p:nvGrpSpPr>
          <p:cNvPr id="30" name="Gruppieren 59">
            <a:extLst>
              <a:ext uri="{FF2B5EF4-FFF2-40B4-BE49-F238E27FC236}">
                <a16:creationId xmlns:a16="http://schemas.microsoft.com/office/drawing/2014/main" id="{47E6A7D5-4F21-4963-BDE9-D5B78547A310}"/>
              </a:ext>
            </a:extLst>
          </p:cNvPr>
          <p:cNvGrpSpPr/>
          <p:nvPr/>
        </p:nvGrpSpPr>
        <p:grpSpPr>
          <a:xfrm>
            <a:off x="4918661" y="3932632"/>
            <a:ext cx="98151" cy="179418"/>
            <a:chOff x="7639482" y="1832465"/>
            <a:chExt cx="229808" cy="420082"/>
          </a:xfrm>
          <a:solidFill>
            <a:srgbClr val="E6E6E6"/>
          </a:solidFill>
        </p:grpSpPr>
        <p:sp>
          <p:nvSpPr>
            <p:cNvPr id="31" name="Freeform 59">
              <a:extLst>
                <a:ext uri="{FF2B5EF4-FFF2-40B4-BE49-F238E27FC236}">
                  <a16:creationId xmlns:a16="http://schemas.microsoft.com/office/drawing/2014/main" id="{3EC1EA66-419F-4FA3-8789-DA335EA949AC}"/>
                </a:ext>
              </a:extLst>
            </p:cNvPr>
            <p:cNvSpPr>
              <a:spLocks/>
            </p:cNvSpPr>
            <p:nvPr/>
          </p:nvSpPr>
          <p:spPr bwMode="gray">
            <a:xfrm>
              <a:off x="7639482" y="1832465"/>
              <a:ext cx="136769" cy="420082"/>
            </a:xfrm>
            <a:prstGeom prst="chevron">
              <a:avLst>
                <a:gd name="adj" fmla="val 84727"/>
              </a:avLst>
            </a:prstGeom>
            <a:grpFill/>
            <a:ln>
              <a:noFill/>
            </a:ln>
          </p:spPr>
          <p:txBody>
            <a:bodyPr vert="horz" wrap="square" lIns="91386" tIns="45702" rIns="91386" bIns="45702" numCol="1" anchor="t" anchorCtr="0" compatLnSpc="1">
              <a:prstTxWarp prst="textNoShape">
                <a:avLst/>
              </a:prstTxWarp>
            </a:bodyPr>
            <a:lstStyle>
              <a:defPPr>
                <a:defRPr lang="sv-SE"/>
              </a:defPPr>
              <a:lvl1pPr algn="l" rtl="0" fontAlgn="base">
                <a:spcBef>
                  <a:spcPct val="0"/>
                </a:spcBef>
                <a:spcAft>
                  <a:spcPct val="0"/>
                </a:spcAft>
                <a:defRPr kern="1200">
                  <a:solidFill>
                    <a:schemeClr val="tx1"/>
                  </a:solidFill>
                  <a:latin typeface="Arial" pitchFamily="34" charset="0"/>
                  <a:ea typeface="+mn-ea"/>
                  <a:cs typeface="+mn-cs"/>
                </a:defRPr>
              </a:lvl1pPr>
              <a:lvl2pPr marL="545302" algn="l" rtl="0" fontAlgn="base">
                <a:spcBef>
                  <a:spcPct val="0"/>
                </a:spcBef>
                <a:spcAft>
                  <a:spcPct val="0"/>
                </a:spcAft>
                <a:defRPr kern="1200">
                  <a:solidFill>
                    <a:schemeClr val="tx1"/>
                  </a:solidFill>
                  <a:latin typeface="Arial" pitchFamily="34" charset="0"/>
                  <a:ea typeface="+mn-ea"/>
                  <a:cs typeface="+mn-cs"/>
                </a:defRPr>
              </a:lvl2pPr>
              <a:lvl3pPr marL="1090605" algn="l" rtl="0" fontAlgn="base">
                <a:spcBef>
                  <a:spcPct val="0"/>
                </a:spcBef>
                <a:spcAft>
                  <a:spcPct val="0"/>
                </a:spcAft>
                <a:defRPr kern="1200">
                  <a:solidFill>
                    <a:schemeClr val="tx1"/>
                  </a:solidFill>
                  <a:latin typeface="Arial" pitchFamily="34" charset="0"/>
                  <a:ea typeface="+mn-ea"/>
                  <a:cs typeface="+mn-cs"/>
                </a:defRPr>
              </a:lvl3pPr>
              <a:lvl4pPr marL="1635907" algn="l" rtl="0" fontAlgn="base">
                <a:spcBef>
                  <a:spcPct val="0"/>
                </a:spcBef>
                <a:spcAft>
                  <a:spcPct val="0"/>
                </a:spcAft>
                <a:defRPr kern="1200">
                  <a:solidFill>
                    <a:schemeClr val="tx1"/>
                  </a:solidFill>
                  <a:latin typeface="Arial" pitchFamily="34" charset="0"/>
                  <a:ea typeface="+mn-ea"/>
                  <a:cs typeface="+mn-cs"/>
                </a:defRPr>
              </a:lvl4pPr>
              <a:lvl5pPr marL="2181210" algn="l" rtl="0" fontAlgn="base">
                <a:spcBef>
                  <a:spcPct val="0"/>
                </a:spcBef>
                <a:spcAft>
                  <a:spcPct val="0"/>
                </a:spcAft>
                <a:defRPr kern="1200">
                  <a:solidFill>
                    <a:schemeClr val="tx1"/>
                  </a:solidFill>
                  <a:latin typeface="Arial" pitchFamily="34" charset="0"/>
                  <a:ea typeface="+mn-ea"/>
                  <a:cs typeface="+mn-cs"/>
                </a:defRPr>
              </a:lvl5pPr>
              <a:lvl6pPr marL="2726512" algn="l" defTabSz="1090605" rtl="0" eaLnBrk="1" latinLnBrk="0" hangingPunct="1">
                <a:defRPr kern="1200">
                  <a:solidFill>
                    <a:schemeClr val="tx1"/>
                  </a:solidFill>
                  <a:latin typeface="Arial" pitchFamily="34" charset="0"/>
                  <a:ea typeface="+mn-ea"/>
                  <a:cs typeface="+mn-cs"/>
                </a:defRPr>
              </a:lvl6pPr>
              <a:lvl7pPr marL="3271815" algn="l" defTabSz="1090605" rtl="0" eaLnBrk="1" latinLnBrk="0" hangingPunct="1">
                <a:defRPr kern="1200">
                  <a:solidFill>
                    <a:schemeClr val="tx1"/>
                  </a:solidFill>
                  <a:latin typeface="Arial" pitchFamily="34" charset="0"/>
                  <a:ea typeface="+mn-ea"/>
                  <a:cs typeface="+mn-cs"/>
                </a:defRPr>
              </a:lvl7pPr>
              <a:lvl8pPr marL="3817117" algn="l" defTabSz="1090605" rtl="0" eaLnBrk="1" latinLnBrk="0" hangingPunct="1">
                <a:defRPr kern="1200">
                  <a:solidFill>
                    <a:schemeClr val="tx1"/>
                  </a:solidFill>
                  <a:latin typeface="Arial" pitchFamily="34" charset="0"/>
                  <a:ea typeface="+mn-ea"/>
                  <a:cs typeface="+mn-cs"/>
                </a:defRPr>
              </a:lvl8pPr>
              <a:lvl9pPr marL="4362420" algn="l" defTabSz="1090605" rtl="0" eaLnBrk="1" latinLnBrk="0" hangingPunct="1">
                <a:defRPr kern="1200">
                  <a:solidFill>
                    <a:schemeClr val="tx1"/>
                  </a:solidFill>
                  <a:latin typeface="Arial"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1A1A1A">
                    <a:lumMod val="85000"/>
                    <a:lumOff val="15000"/>
                  </a:srgbClr>
                </a:solidFill>
                <a:effectLst/>
                <a:uLnTx/>
                <a:uFillTx/>
                <a:latin typeface="Segoe UI"/>
                <a:ea typeface="+mn-ea"/>
                <a:cs typeface="Arial" panose="020B0604020202020204" pitchFamily="34" charset="0"/>
              </a:endParaRPr>
            </a:p>
          </p:txBody>
        </p:sp>
        <p:sp>
          <p:nvSpPr>
            <p:cNvPr id="32" name="Freeform 59">
              <a:extLst>
                <a:ext uri="{FF2B5EF4-FFF2-40B4-BE49-F238E27FC236}">
                  <a16:creationId xmlns:a16="http://schemas.microsoft.com/office/drawing/2014/main" id="{24085825-D572-4117-9D57-5B4B5133B52F}"/>
                </a:ext>
              </a:extLst>
            </p:cNvPr>
            <p:cNvSpPr>
              <a:spLocks/>
            </p:cNvSpPr>
            <p:nvPr/>
          </p:nvSpPr>
          <p:spPr bwMode="gray">
            <a:xfrm>
              <a:off x="7732521" y="1832465"/>
              <a:ext cx="136769" cy="420082"/>
            </a:xfrm>
            <a:prstGeom prst="chevron">
              <a:avLst>
                <a:gd name="adj" fmla="val 84727"/>
              </a:avLst>
            </a:prstGeom>
            <a:grpFill/>
            <a:ln>
              <a:noFill/>
            </a:ln>
          </p:spPr>
          <p:txBody>
            <a:bodyPr vert="horz" wrap="square" lIns="91386" tIns="45702" rIns="91386" bIns="45702" numCol="1" anchor="t" anchorCtr="0" compatLnSpc="1">
              <a:prstTxWarp prst="textNoShape">
                <a:avLst/>
              </a:prstTxWarp>
            </a:bodyPr>
            <a:lstStyle>
              <a:defPPr>
                <a:defRPr lang="sv-SE"/>
              </a:defPPr>
              <a:lvl1pPr algn="l" rtl="0" fontAlgn="base">
                <a:spcBef>
                  <a:spcPct val="0"/>
                </a:spcBef>
                <a:spcAft>
                  <a:spcPct val="0"/>
                </a:spcAft>
                <a:defRPr kern="1200">
                  <a:solidFill>
                    <a:schemeClr val="tx1"/>
                  </a:solidFill>
                  <a:latin typeface="Arial" pitchFamily="34" charset="0"/>
                  <a:ea typeface="+mn-ea"/>
                  <a:cs typeface="+mn-cs"/>
                </a:defRPr>
              </a:lvl1pPr>
              <a:lvl2pPr marL="545302" algn="l" rtl="0" fontAlgn="base">
                <a:spcBef>
                  <a:spcPct val="0"/>
                </a:spcBef>
                <a:spcAft>
                  <a:spcPct val="0"/>
                </a:spcAft>
                <a:defRPr kern="1200">
                  <a:solidFill>
                    <a:schemeClr val="tx1"/>
                  </a:solidFill>
                  <a:latin typeface="Arial" pitchFamily="34" charset="0"/>
                  <a:ea typeface="+mn-ea"/>
                  <a:cs typeface="+mn-cs"/>
                </a:defRPr>
              </a:lvl2pPr>
              <a:lvl3pPr marL="1090605" algn="l" rtl="0" fontAlgn="base">
                <a:spcBef>
                  <a:spcPct val="0"/>
                </a:spcBef>
                <a:spcAft>
                  <a:spcPct val="0"/>
                </a:spcAft>
                <a:defRPr kern="1200">
                  <a:solidFill>
                    <a:schemeClr val="tx1"/>
                  </a:solidFill>
                  <a:latin typeface="Arial" pitchFamily="34" charset="0"/>
                  <a:ea typeface="+mn-ea"/>
                  <a:cs typeface="+mn-cs"/>
                </a:defRPr>
              </a:lvl3pPr>
              <a:lvl4pPr marL="1635907" algn="l" rtl="0" fontAlgn="base">
                <a:spcBef>
                  <a:spcPct val="0"/>
                </a:spcBef>
                <a:spcAft>
                  <a:spcPct val="0"/>
                </a:spcAft>
                <a:defRPr kern="1200">
                  <a:solidFill>
                    <a:schemeClr val="tx1"/>
                  </a:solidFill>
                  <a:latin typeface="Arial" pitchFamily="34" charset="0"/>
                  <a:ea typeface="+mn-ea"/>
                  <a:cs typeface="+mn-cs"/>
                </a:defRPr>
              </a:lvl4pPr>
              <a:lvl5pPr marL="2181210" algn="l" rtl="0" fontAlgn="base">
                <a:spcBef>
                  <a:spcPct val="0"/>
                </a:spcBef>
                <a:spcAft>
                  <a:spcPct val="0"/>
                </a:spcAft>
                <a:defRPr kern="1200">
                  <a:solidFill>
                    <a:schemeClr val="tx1"/>
                  </a:solidFill>
                  <a:latin typeface="Arial" pitchFamily="34" charset="0"/>
                  <a:ea typeface="+mn-ea"/>
                  <a:cs typeface="+mn-cs"/>
                </a:defRPr>
              </a:lvl5pPr>
              <a:lvl6pPr marL="2726512" algn="l" defTabSz="1090605" rtl="0" eaLnBrk="1" latinLnBrk="0" hangingPunct="1">
                <a:defRPr kern="1200">
                  <a:solidFill>
                    <a:schemeClr val="tx1"/>
                  </a:solidFill>
                  <a:latin typeface="Arial" pitchFamily="34" charset="0"/>
                  <a:ea typeface="+mn-ea"/>
                  <a:cs typeface="+mn-cs"/>
                </a:defRPr>
              </a:lvl6pPr>
              <a:lvl7pPr marL="3271815" algn="l" defTabSz="1090605" rtl="0" eaLnBrk="1" latinLnBrk="0" hangingPunct="1">
                <a:defRPr kern="1200">
                  <a:solidFill>
                    <a:schemeClr val="tx1"/>
                  </a:solidFill>
                  <a:latin typeface="Arial" pitchFamily="34" charset="0"/>
                  <a:ea typeface="+mn-ea"/>
                  <a:cs typeface="+mn-cs"/>
                </a:defRPr>
              </a:lvl7pPr>
              <a:lvl8pPr marL="3817117" algn="l" defTabSz="1090605" rtl="0" eaLnBrk="1" latinLnBrk="0" hangingPunct="1">
                <a:defRPr kern="1200">
                  <a:solidFill>
                    <a:schemeClr val="tx1"/>
                  </a:solidFill>
                  <a:latin typeface="Arial" pitchFamily="34" charset="0"/>
                  <a:ea typeface="+mn-ea"/>
                  <a:cs typeface="+mn-cs"/>
                </a:defRPr>
              </a:lvl8pPr>
              <a:lvl9pPr marL="4362420" algn="l" defTabSz="1090605" rtl="0" eaLnBrk="1" latinLnBrk="0" hangingPunct="1">
                <a:defRPr kern="1200">
                  <a:solidFill>
                    <a:schemeClr val="tx1"/>
                  </a:solidFill>
                  <a:latin typeface="Arial"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1A1A1A">
                    <a:lumMod val="85000"/>
                    <a:lumOff val="15000"/>
                  </a:srgbClr>
                </a:solidFill>
                <a:effectLst/>
                <a:uLnTx/>
                <a:uFillTx/>
                <a:latin typeface="Segoe UI"/>
                <a:ea typeface="+mn-ea"/>
                <a:cs typeface="Arial" panose="020B0604020202020204" pitchFamily="34" charset="0"/>
              </a:endParaRPr>
            </a:p>
          </p:txBody>
        </p:sp>
      </p:grpSp>
      <p:sp>
        <p:nvSpPr>
          <p:cNvPr id="33" name="Title 1">
            <a:extLst>
              <a:ext uri="{FF2B5EF4-FFF2-40B4-BE49-F238E27FC236}">
                <a16:creationId xmlns:a16="http://schemas.microsoft.com/office/drawing/2014/main" id="{FAFFACD8-0307-4634-B1E1-E5F5C837CE2F}"/>
              </a:ext>
            </a:extLst>
          </p:cNvPr>
          <p:cNvSpPr txBox="1">
            <a:spLocks/>
          </p:cNvSpPr>
          <p:nvPr/>
        </p:nvSpPr>
        <p:spPr>
          <a:xfrm>
            <a:off x="588263" y="406399"/>
            <a:ext cx="11018520" cy="769197"/>
          </a:xfrm>
          <a:prstGeom prst="rect">
            <a:avLst/>
          </a:prstGeom>
        </p:spPr>
        <p:txBody>
          <a:bodyPr lIns="91440" tIns="45720" rIns="91440" bIns="45720" anchor="t">
            <a:no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pc="-100" dirty="0">
                <a:latin typeface="Segoe UI Semibold"/>
                <a:cs typeface="Segoe UI Semibold"/>
              </a:rPr>
              <a:t>DevOps Capability Assessment</a:t>
            </a:r>
            <a:br>
              <a:rPr lang="en-US" sz="2800" dirty="0"/>
            </a:br>
            <a:r>
              <a:rPr lang="en-US" sz="1800" dirty="0">
                <a:solidFill>
                  <a:schemeClr val="tx2">
                    <a:lumMod val="90000"/>
                    <a:lumOff val="10000"/>
                  </a:schemeClr>
                </a:solidFill>
                <a:cs typeface="Segoe UI"/>
              </a:rPr>
              <a:t>Next Steps proposed roadmap</a:t>
            </a:r>
          </a:p>
        </p:txBody>
      </p:sp>
      <p:sp>
        <p:nvSpPr>
          <p:cNvPr id="34" name="TextBox 33">
            <a:extLst>
              <a:ext uri="{FF2B5EF4-FFF2-40B4-BE49-F238E27FC236}">
                <a16:creationId xmlns:a16="http://schemas.microsoft.com/office/drawing/2014/main" id="{0C36EEA8-FA08-499C-A316-CC284089B7A2}"/>
              </a:ext>
            </a:extLst>
          </p:cNvPr>
          <p:cNvSpPr txBox="1"/>
          <p:nvPr/>
        </p:nvSpPr>
        <p:spPr>
          <a:xfrm>
            <a:off x="1091827" y="1461915"/>
            <a:ext cx="10012170" cy="584775"/>
          </a:xfrm>
          <a:prstGeom prst="rect">
            <a:avLst/>
          </a:prstGeom>
          <a:noFill/>
        </p:spPr>
        <p:txBody>
          <a:bodyPr wrap="square">
            <a:spAutoFit/>
          </a:bodyPr>
          <a:lstStyle/>
          <a:p>
            <a:r>
              <a:rPr lang="en-US" sz="1600" dirty="0">
                <a:solidFill>
                  <a:srgbClr val="FF0000"/>
                </a:solidFill>
              </a:rPr>
              <a:t>&lt; Depending on the outcome of this assessment, work on a remediation plan to address the findings. Use the timeline chart below to include the tasks from the </a:t>
            </a:r>
            <a:r>
              <a:rPr lang="en-US" sz="1600" i="1" dirty="0">
                <a:solidFill>
                  <a:srgbClr val="FF0000"/>
                </a:solidFill>
              </a:rPr>
              <a:t>Recommendations and Optimizations Plan</a:t>
            </a:r>
            <a:r>
              <a:rPr lang="en-US" sz="1600" dirty="0">
                <a:solidFill>
                  <a:srgbClr val="FF0000"/>
                </a:solidFill>
              </a:rPr>
              <a:t> &gt; </a:t>
            </a:r>
            <a:endParaRPr lang="en-US" dirty="0"/>
          </a:p>
        </p:txBody>
      </p:sp>
      <p:sp>
        <p:nvSpPr>
          <p:cNvPr id="2" name="TextBox 1">
            <a:extLst>
              <a:ext uri="{FF2B5EF4-FFF2-40B4-BE49-F238E27FC236}">
                <a16:creationId xmlns:a16="http://schemas.microsoft.com/office/drawing/2014/main" id="{FE983091-109D-41DB-BE2A-422A5A458107}"/>
              </a:ext>
            </a:extLst>
          </p:cNvPr>
          <p:cNvSpPr txBox="1"/>
          <p:nvPr/>
        </p:nvSpPr>
        <p:spPr>
          <a:xfrm rot="19523394">
            <a:off x="2360033" y="3608029"/>
            <a:ext cx="6154310" cy="1292662"/>
          </a:xfrm>
          <a:prstGeom prst="rect">
            <a:avLst/>
          </a:prstGeom>
          <a:solidFill>
            <a:srgbClr val="FFFFFF"/>
          </a:solidFill>
        </p:spPr>
        <p:txBody>
          <a:bodyPr wrap="square" lIns="182880" tIns="146304" rIns="182880" bIns="146304" rtlCol="0" anchor="t">
            <a:spAutoFit/>
          </a:bodyPr>
          <a:lstStyle/>
          <a:p>
            <a:pPr>
              <a:lnSpc>
                <a:spcPct val="90000"/>
              </a:lnSpc>
              <a:spcAft>
                <a:spcPts val="600"/>
              </a:spcAft>
            </a:pPr>
            <a:r>
              <a:rPr lang="en-US" sz="2400" dirty="0">
                <a:solidFill>
                  <a:srgbClr val="FF0000"/>
                </a:solidFill>
              </a:rPr>
              <a:t>Customize based on workload findings to show a P0,P1,P2 roadmap to optimized state</a:t>
            </a:r>
          </a:p>
        </p:txBody>
      </p:sp>
    </p:spTree>
    <p:extLst>
      <p:ext uri="{BB962C8B-B14F-4D97-AF65-F5344CB8AC3E}">
        <p14:creationId xmlns:p14="http://schemas.microsoft.com/office/powerpoint/2010/main" val="4089993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FAFFACD8-0307-4634-B1E1-E5F5C837CE2F}"/>
              </a:ext>
            </a:extLst>
          </p:cNvPr>
          <p:cNvSpPr txBox="1">
            <a:spLocks/>
          </p:cNvSpPr>
          <p:nvPr/>
        </p:nvSpPr>
        <p:spPr>
          <a:xfrm>
            <a:off x="588263" y="406399"/>
            <a:ext cx="11018520" cy="769197"/>
          </a:xfrm>
          <a:prstGeom prst="rect">
            <a:avLst/>
          </a:prstGeom>
        </p:spPr>
        <p:txBody>
          <a:bodyPr lIns="91440" tIns="45720" rIns="91440" bIns="45720" anchor="t">
            <a:no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pc="-100" dirty="0">
                <a:latin typeface="Segoe UI Semibold"/>
                <a:cs typeface="Segoe UI Semibold"/>
              </a:rPr>
              <a:t>DevOps Capability Assessment</a:t>
            </a:r>
            <a:br>
              <a:rPr lang="en-US" sz="2800" dirty="0"/>
            </a:br>
            <a:r>
              <a:rPr lang="en-US" sz="1800" dirty="0">
                <a:solidFill>
                  <a:schemeClr val="tx2">
                    <a:lumMod val="90000"/>
                    <a:lumOff val="10000"/>
                  </a:schemeClr>
                </a:solidFill>
                <a:cs typeface="Segoe UI"/>
              </a:rPr>
              <a:t>Next Steps proposed roadmap</a:t>
            </a:r>
          </a:p>
        </p:txBody>
      </p:sp>
      <p:graphicFrame>
        <p:nvGraphicFramePr>
          <p:cNvPr id="16" name="Table 16">
            <a:extLst>
              <a:ext uri="{FF2B5EF4-FFF2-40B4-BE49-F238E27FC236}">
                <a16:creationId xmlns:a16="http://schemas.microsoft.com/office/drawing/2014/main" id="{8BF2AA05-93F9-402D-9449-F3703C694DA1}"/>
              </a:ext>
            </a:extLst>
          </p:cNvPr>
          <p:cNvGraphicFramePr>
            <a:graphicFrameLocks noGrp="1"/>
          </p:cNvGraphicFramePr>
          <p:nvPr/>
        </p:nvGraphicFramePr>
        <p:xfrm>
          <a:off x="294132" y="2343973"/>
          <a:ext cx="11603736" cy="3481938"/>
        </p:xfrm>
        <a:graphic>
          <a:graphicData uri="http://schemas.openxmlformats.org/drawingml/2006/table">
            <a:tbl>
              <a:tblPr firstRow="1" bandRow="1">
                <a:tableStyleId>{073A0DAA-6AF3-43AB-8588-CEC1D06C72B9}</a:tableStyleId>
              </a:tblPr>
              <a:tblGrid>
                <a:gridCol w="3867912">
                  <a:extLst>
                    <a:ext uri="{9D8B030D-6E8A-4147-A177-3AD203B41FA5}">
                      <a16:colId xmlns:a16="http://schemas.microsoft.com/office/drawing/2014/main" val="2265534298"/>
                    </a:ext>
                  </a:extLst>
                </a:gridCol>
                <a:gridCol w="3867912">
                  <a:extLst>
                    <a:ext uri="{9D8B030D-6E8A-4147-A177-3AD203B41FA5}">
                      <a16:colId xmlns:a16="http://schemas.microsoft.com/office/drawing/2014/main" val="2554411986"/>
                    </a:ext>
                  </a:extLst>
                </a:gridCol>
                <a:gridCol w="3867912">
                  <a:extLst>
                    <a:ext uri="{9D8B030D-6E8A-4147-A177-3AD203B41FA5}">
                      <a16:colId xmlns:a16="http://schemas.microsoft.com/office/drawing/2014/main" val="1186319154"/>
                    </a:ext>
                  </a:extLst>
                </a:gridCol>
              </a:tblGrid>
              <a:tr h="703941">
                <a:tc>
                  <a:txBody>
                    <a:bodyPr/>
                    <a:lstStyle/>
                    <a:p>
                      <a:pPr algn="ctr"/>
                      <a:r>
                        <a:rPr lang="en-US" sz="1800" b="1" kern="1200" dirty="0">
                          <a:solidFill>
                            <a:schemeClr val="lt1"/>
                          </a:solidFill>
                          <a:latin typeface="+mn-lt"/>
                          <a:ea typeface="+mn-ea"/>
                          <a:cs typeface="+mn-cs"/>
                        </a:rPr>
                        <a:t>Quick wins (30 days)</a:t>
                      </a:r>
                    </a:p>
                  </a:txBody>
                  <a:tcPr/>
                </a:tc>
                <a:tc>
                  <a:txBody>
                    <a:bodyPr/>
                    <a:lstStyle/>
                    <a:p>
                      <a:pPr algn="ctr"/>
                      <a:r>
                        <a:rPr lang="en-US" sz="1800" b="1" kern="1200" dirty="0">
                          <a:solidFill>
                            <a:schemeClr val="lt1"/>
                          </a:solidFill>
                          <a:latin typeface="+mn-lt"/>
                          <a:ea typeface="+mn-ea"/>
                          <a:cs typeface="+mn-cs"/>
                        </a:rPr>
                        <a:t>Mid-term projects (90 days)</a:t>
                      </a:r>
                    </a:p>
                  </a:txBody>
                  <a:tcPr/>
                </a:tc>
                <a:tc>
                  <a:txBody>
                    <a:bodyPr/>
                    <a:lstStyle/>
                    <a:p>
                      <a:pPr algn="ctr"/>
                      <a:r>
                        <a:rPr lang="en-US" sz="1800" b="1" kern="1200" dirty="0">
                          <a:solidFill>
                            <a:schemeClr val="lt1"/>
                          </a:solidFill>
                          <a:latin typeface="+mn-lt"/>
                          <a:ea typeface="+mn-ea"/>
                          <a:cs typeface="+mn-cs"/>
                        </a:rPr>
                        <a:t>Long-term projects (90+ days)</a:t>
                      </a:r>
                    </a:p>
                  </a:txBody>
                  <a:tcPr/>
                </a:tc>
                <a:extLst>
                  <a:ext uri="{0D108BD9-81ED-4DB2-BD59-A6C34878D82A}">
                    <a16:rowId xmlns:a16="http://schemas.microsoft.com/office/drawing/2014/main" val="37980079"/>
                  </a:ext>
                </a:extLst>
              </a:tr>
              <a:tr h="407839">
                <a:tc>
                  <a:txBody>
                    <a:bodyPr/>
                    <a:lstStyle/>
                    <a:p>
                      <a:pPr lvl="0">
                        <a:buNone/>
                      </a:pPr>
                      <a:r>
                        <a:rPr lang="en-US" sz="1800" b="0" i="0" u="none" strike="noStrike" kern="1200" noProof="0" dirty="0"/>
                        <a:t>Define coding standards for your team</a:t>
                      </a:r>
                    </a:p>
                  </a:txBody>
                  <a:tcPr/>
                </a:tc>
                <a:tc>
                  <a:txBody>
                    <a:bodyPr/>
                    <a:lstStyle/>
                    <a:p>
                      <a:pPr lvl="0">
                        <a:buNone/>
                      </a:pPr>
                      <a:r>
                        <a:rPr lang="en-US" sz="1800" b="0" i="0" u="none" strike="noStrike" kern="1200" noProof="0" dirty="0"/>
                        <a:t>Configure credential scanning within the build process</a:t>
                      </a:r>
                    </a:p>
                  </a:txBody>
                  <a:tcPr/>
                </a:tc>
                <a:tc>
                  <a:txBody>
                    <a:bodyPr/>
                    <a:lstStyle/>
                    <a:p>
                      <a:pPr lvl="0">
                        <a:buNone/>
                      </a:pPr>
                      <a:r>
                        <a:rPr lang="en-US" sz="1800" b="0" i="0" u="none" strike="noStrike" kern="1200" noProof="0" dirty="0"/>
                        <a:t>Thrive to have both development and operations to own the process end-to-end</a:t>
                      </a:r>
                    </a:p>
                  </a:txBody>
                  <a:tcPr/>
                </a:tc>
                <a:extLst>
                  <a:ext uri="{0D108BD9-81ED-4DB2-BD59-A6C34878D82A}">
                    <a16:rowId xmlns:a16="http://schemas.microsoft.com/office/drawing/2014/main" val="3735024107"/>
                  </a:ext>
                </a:extLst>
              </a:tr>
              <a:tr h="407839">
                <a:tc>
                  <a:txBody>
                    <a:bodyPr/>
                    <a:lstStyle/>
                    <a:p>
                      <a:pPr lvl="0">
                        <a:buNone/>
                      </a:pPr>
                      <a:r>
                        <a:rPr lang="en-US" sz="1800" b="0" i="0" u="none" strike="noStrike" kern="1200" noProof="0" dirty="0"/>
                        <a:t>Perform peer code reviews prior to every commit or check-in</a:t>
                      </a:r>
                    </a:p>
                  </a:txBody>
                  <a:tcPr/>
                </a:tc>
                <a:tc>
                  <a:txBody>
                    <a:bodyPr/>
                    <a:lstStyle/>
                    <a:p>
                      <a:r>
                        <a:rPr lang="en-US" sz="1800" b="0" i="0" u="none" strike="noStrike" kern="1200" noProof="0" dirty="0"/>
                        <a:t>Integrate the scanning tools within a CI / CD pipeline</a:t>
                      </a:r>
                      <a:endParaRPr lang="en-US" sz="1800" b="1" kern="1200" dirty="0">
                        <a:solidFill>
                          <a:schemeClr val="lt1"/>
                        </a:solidFill>
                        <a:latin typeface="+mn-lt"/>
                        <a:ea typeface="+mn-ea"/>
                        <a:cs typeface="+mn-cs"/>
                      </a:endParaRPr>
                    </a:p>
                  </a:txBody>
                  <a:tcPr/>
                </a:tc>
                <a:tc>
                  <a:txBody>
                    <a:bodyPr/>
                    <a:lstStyle/>
                    <a:p>
                      <a:pPr lvl="0">
                        <a:buNone/>
                      </a:pPr>
                      <a:r>
                        <a:rPr lang="en-US" sz="1800" b="0" i="0" u="none" strike="noStrike" kern="1200" noProof="0" dirty="0"/>
                        <a:t>Drive experimentation to Operational Visibility</a:t>
                      </a:r>
                    </a:p>
                  </a:txBody>
                  <a:tcPr/>
                </a:tc>
                <a:extLst>
                  <a:ext uri="{0D108BD9-81ED-4DB2-BD59-A6C34878D82A}">
                    <a16:rowId xmlns:a16="http://schemas.microsoft.com/office/drawing/2014/main" val="4010288418"/>
                  </a:ext>
                </a:extLst>
              </a:tr>
              <a:tr h="407839">
                <a:tc>
                  <a:txBody>
                    <a:bodyPr/>
                    <a:lstStyle/>
                    <a:p>
                      <a:endParaRPr lang="en-US" sz="1800" b="1" kern="1200" dirty="0">
                        <a:solidFill>
                          <a:schemeClr val="lt1"/>
                        </a:solidFill>
                        <a:latin typeface="+mn-lt"/>
                        <a:ea typeface="+mn-ea"/>
                        <a:cs typeface="+mn-cs"/>
                      </a:endParaRPr>
                    </a:p>
                  </a:txBody>
                  <a:tcPr/>
                </a:tc>
                <a:tc>
                  <a:txBody>
                    <a:bodyPr/>
                    <a:lstStyle/>
                    <a:p>
                      <a:endParaRPr lang="en-US" sz="1800" b="1" kern="1200">
                        <a:solidFill>
                          <a:schemeClr val="lt1"/>
                        </a:solidFill>
                        <a:latin typeface="+mn-lt"/>
                        <a:ea typeface="+mn-ea"/>
                        <a:cs typeface="+mn-cs"/>
                      </a:endParaRPr>
                    </a:p>
                  </a:txBody>
                  <a:tcPr/>
                </a:tc>
                <a:tc>
                  <a:txBody>
                    <a:bodyPr/>
                    <a:lstStyle/>
                    <a:p>
                      <a:endParaRPr lang="en-US" sz="1800" b="1" kern="1200">
                        <a:solidFill>
                          <a:schemeClr val="lt1"/>
                        </a:solidFill>
                        <a:latin typeface="+mn-lt"/>
                        <a:ea typeface="+mn-ea"/>
                        <a:cs typeface="+mn-cs"/>
                      </a:endParaRPr>
                    </a:p>
                  </a:txBody>
                  <a:tcPr/>
                </a:tc>
                <a:extLst>
                  <a:ext uri="{0D108BD9-81ED-4DB2-BD59-A6C34878D82A}">
                    <a16:rowId xmlns:a16="http://schemas.microsoft.com/office/drawing/2014/main" val="93800120"/>
                  </a:ext>
                </a:extLst>
              </a:tr>
              <a:tr h="407839">
                <a:tc>
                  <a:txBody>
                    <a:bodyPr/>
                    <a:lstStyle/>
                    <a:p>
                      <a:endParaRPr lang="en-US" sz="1800" b="1" kern="1200" dirty="0">
                        <a:solidFill>
                          <a:schemeClr val="lt1"/>
                        </a:solidFill>
                        <a:latin typeface="+mn-lt"/>
                        <a:ea typeface="+mn-ea"/>
                        <a:cs typeface="+mn-cs"/>
                      </a:endParaRPr>
                    </a:p>
                  </a:txBody>
                  <a:tcPr/>
                </a:tc>
                <a:tc>
                  <a:txBody>
                    <a:bodyPr/>
                    <a:lstStyle/>
                    <a:p>
                      <a:endParaRPr lang="en-US" sz="1800" b="1" kern="1200" dirty="0">
                        <a:solidFill>
                          <a:schemeClr val="lt1"/>
                        </a:solidFill>
                        <a:latin typeface="+mn-lt"/>
                        <a:ea typeface="+mn-ea"/>
                        <a:cs typeface="+mn-cs"/>
                      </a:endParaRPr>
                    </a:p>
                  </a:txBody>
                  <a:tcPr/>
                </a:tc>
                <a:tc>
                  <a:txBody>
                    <a:bodyPr/>
                    <a:lstStyle/>
                    <a:p>
                      <a:endParaRPr lang="en-US" sz="1800" b="1" kern="1200">
                        <a:solidFill>
                          <a:schemeClr val="lt1"/>
                        </a:solidFill>
                        <a:latin typeface="+mn-lt"/>
                        <a:ea typeface="+mn-ea"/>
                        <a:cs typeface="+mn-cs"/>
                      </a:endParaRPr>
                    </a:p>
                  </a:txBody>
                  <a:tcPr/>
                </a:tc>
                <a:extLst>
                  <a:ext uri="{0D108BD9-81ED-4DB2-BD59-A6C34878D82A}">
                    <a16:rowId xmlns:a16="http://schemas.microsoft.com/office/drawing/2014/main" val="1072395346"/>
                  </a:ext>
                </a:extLst>
              </a:tr>
              <a:tr h="407839">
                <a:tc>
                  <a:txBody>
                    <a:bodyPr/>
                    <a:lstStyle/>
                    <a:p>
                      <a:endParaRPr lang="en-US" sz="1800" b="1" kern="1200" dirty="0">
                        <a:solidFill>
                          <a:schemeClr val="lt1"/>
                        </a:solidFill>
                        <a:latin typeface="+mn-lt"/>
                        <a:ea typeface="+mn-ea"/>
                        <a:cs typeface="+mn-cs"/>
                      </a:endParaRPr>
                    </a:p>
                  </a:txBody>
                  <a:tcPr/>
                </a:tc>
                <a:tc>
                  <a:txBody>
                    <a:bodyPr/>
                    <a:lstStyle/>
                    <a:p>
                      <a:endParaRPr lang="en-US" sz="1800" b="1" kern="1200" dirty="0">
                        <a:solidFill>
                          <a:schemeClr val="lt1"/>
                        </a:solidFill>
                        <a:latin typeface="+mn-lt"/>
                        <a:ea typeface="+mn-ea"/>
                        <a:cs typeface="+mn-cs"/>
                      </a:endParaRPr>
                    </a:p>
                  </a:txBody>
                  <a:tcPr/>
                </a:tc>
                <a:tc>
                  <a:txBody>
                    <a:bodyPr/>
                    <a:lstStyle/>
                    <a:p>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2482947820"/>
                  </a:ext>
                </a:extLst>
              </a:tr>
            </a:tbl>
          </a:graphicData>
        </a:graphic>
      </p:graphicFrame>
      <p:sp>
        <p:nvSpPr>
          <p:cNvPr id="3" name="TextBox 2">
            <a:extLst>
              <a:ext uri="{FF2B5EF4-FFF2-40B4-BE49-F238E27FC236}">
                <a16:creationId xmlns:a16="http://schemas.microsoft.com/office/drawing/2014/main" id="{E62A361D-F51E-4BA0-B9B8-7B035083DD5E}"/>
              </a:ext>
            </a:extLst>
          </p:cNvPr>
          <p:cNvSpPr txBox="1"/>
          <p:nvPr/>
        </p:nvSpPr>
        <p:spPr>
          <a:xfrm rot="19523394">
            <a:off x="2358799" y="2998671"/>
            <a:ext cx="6498776" cy="627864"/>
          </a:xfrm>
          <a:prstGeom prst="rect">
            <a:avLst/>
          </a:prstGeom>
          <a:solidFill>
            <a:srgbClr val="FFFFFF"/>
          </a:solidFill>
        </p:spPr>
        <p:txBody>
          <a:bodyPr wrap="square" lIns="182880" tIns="146304" rIns="182880" bIns="146304" rtlCol="0" anchor="t">
            <a:spAutoFit/>
          </a:bodyPr>
          <a:lstStyle/>
          <a:p>
            <a:pPr>
              <a:lnSpc>
                <a:spcPct val="90000"/>
              </a:lnSpc>
              <a:spcAft>
                <a:spcPts val="600"/>
              </a:spcAft>
            </a:pPr>
            <a:r>
              <a:rPr lang="en-US" sz="2400" dirty="0">
                <a:solidFill>
                  <a:srgbClr val="FF0000"/>
                </a:solidFill>
              </a:rPr>
              <a:t>Customize based on findings from the survey</a:t>
            </a:r>
          </a:p>
        </p:txBody>
      </p:sp>
    </p:spTree>
    <p:extLst>
      <p:ext uri="{BB962C8B-B14F-4D97-AF65-F5344CB8AC3E}">
        <p14:creationId xmlns:p14="http://schemas.microsoft.com/office/powerpoint/2010/main" val="3794843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3" y="130927"/>
            <a:ext cx="9282450" cy="1118565"/>
          </a:xfrm>
        </p:spPr>
        <p:txBody>
          <a:bodyPr>
            <a:normAutofit fontScale="90000"/>
          </a:bodyPr>
          <a:lstStyle/>
          <a:p>
            <a:r>
              <a:rPr lang="en-US" sz="3600" spc="-100" dirty="0">
                <a:ln w="3175">
                  <a:noFill/>
                </a:ln>
                <a:gradFill>
                  <a:gsLst>
                    <a:gs pos="1250">
                      <a:schemeClr val="tx1"/>
                    </a:gs>
                    <a:gs pos="100000">
                      <a:schemeClr val="tx1"/>
                    </a:gs>
                  </a:gsLst>
                  <a:lin ang="5400000" scaled="0"/>
                </a:gradFill>
                <a:latin typeface="Segoe UI Semibold"/>
                <a:ea typeface="+mn-ea"/>
                <a:cs typeface="Segoe UI Semibold"/>
              </a:rPr>
              <a:t>DevOps Capability Assessment plan</a:t>
            </a:r>
            <a:br>
              <a:rPr lang="en-US" sz="3600" dirty="0">
                <a:solidFill>
                  <a:schemeClr val="tx2">
                    <a:lumMod val="50000"/>
                  </a:schemeClr>
                </a:solidFill>
              </a:rPr>
            </a:br>
            <a:r>
              <a:rPr lang="en-US" sz="2800" dirty="0">
                <a:solidFill>
                  <a:schemeClr val="tx2">
                    <a:lumMod val="50000"/>
                  </a:schemeClr>
                </a:solidFill>
                <a:latin typeface="Segoe UI"/>
                <a:cs typeface="Segoe UI"/>
              </a:rPr>
              <a:t>Upskill and Design, Configure and Implement Plan for </a:t>
            </a:r>
            <a:r>
              <a:rPr lang="en-US" sz="2800" dirty="0">
                <a:solidFill>
                  <a:srgbClr val="FF0000"/>
                </a:solidFill>
                <a:latin typeface="Segoe UI"/>
                <a:cs typeface="Segoe UI"/>
              </a:rPr>
              <a:t>&lt;Customer Name&gt;</a:t>
            </a:r>
            <a:endParaRPr lang="en-US" sz="2800" dirty="0">
              <a:solidFill>
                <a:schemeClr val="tx2">
                  <a:lumMod val="50000"/>
                </a:schemeClr>
              </a:solidFill>
              <a:latin typeface="Segoe UI"/>
              <a:cs typeface="Segoe UI"/>
            </a:endParaRPr>
          </a:p>
        </p:txBody>
      </p:sp>
      <p:sp>
        <p:nvSpPr>
          <p:cNvPr id="6" name="Rectangle 5">
            <a:extLst>
              <a:ext uri="{FF2B5EF4-FFF2-40B4-BE49-F238E27FC236}">
                <a16:creationId xmlns:a16="http://schemas.microsoft.com/office/drawing/2014/main" id="{803D5765-26A5-461B-BCDA-86E0DDF2F0C3}"/>
              </a:ext>
            </a:extLst>
          </p:cNvPr>
          <p:cNvSpPr/>
          <p:nvPr/>
        </p:nvSpPr>
        <p:spPr>
          <a:xfrm>
            <a:off x="269243" y="1392717"/>
            <a:ext cx="6096000" cy="338554"/>
          </a:xfrm>
          <a:prstGeom prst="rect">
            <a:avLst/>
          </a:prstGeom>
        </p:spPr>
        <p:txBody>
          <a:bodyPr>
            <a:spAutoFit/>
          </a:bodyPr>
          <a:lstStyle/>
          <a:p>
            <a:pPr defTabSz="914377"/>
            <a:r>
              <a:rPr lang="en-US" sz="1600" dirty="0">
                <a:solidFill>
                  <a:srgbClr val="4472C4">
                    <a:lumMod val="75000"/>
                  </a:srgbClr>
                </a:solidFill>
                <a:latin typeface="Segoe UI" panose="020B0502040204020203" pitchFamily="34" charset="0"/>
                <a:cs typeface="Segoe UI" panose="020B0502040204020203" pitchFamily="34" charset="0"/>
              </a:rPr>
              <a:t>TOP Recommended Trainings available from Premier Services </a:t>
            </a:r>
          </a:p>
        </p:txBody>
      </p:sp>
      <p:graphicFrame>
        <p:nvGraphicFramePr>
          <p:cNvPr id="4" name="Table 3">
            <a:extLst>
              <a:ext uri="{FF2B5EF4-FFF2-40B4-BE49-F238E27FC236}">
                <a16:creationId xmlns:a16="http://schemas.microsoft.com/office/drawing/2014/main" id="{C9EC400E-073B-4BDC-93AE-EFFC80ED0F95}"/>
              </a:ext>
            </a:extLst>
          </p:cNvPr>
          <p:cNvGraphicFramePr>
            <a:graphicFrameLocks noGrp="1"/>
          </p:cNvGraphicFramePr>
          <p:nvPr/>
        </p:nvGraphicFramePr>
        <p:xfrm>
          <a:off x="585987" y="2751686"/>
          <a:ext cx="10958605" cy="3547636"/>
        </p:xfrm>
        <a:graphic>
          <a:graphicData uri="http://schemas.openxmlformats.org/drawingml/2006/table">
            <a:tbl>
              <a:tblPr>
                <a:tableStyleId>{5940675A-B579-460E-94D1-54222C63F5DA}</a:tableStyleId>
              </a:tblPr>
              <a:tblGrid>
                <a:gridCol w="732608">
                  <a:extLst>
                    <a:ext uri="{9D8B030D-6E8A-4147-A177-3AD203B41FA5}">
                      <a16:colId xmlns:a16="http://schemas.microsoft.com/office/drawing/2014/main" val="1510236603"/>
                    </a:ext>
                  </a:extLst>
                </a:gridCol>
                <a:gridCol w="1179043">
                  <a:extLst>
                    <a:ext uri="{9D8B030D-6E8A-4147-A177-3AD203B41FA5}">
                      <a16:colId xmlns:a16="http://schemas.microsoft.com/office/drawing/2014/main" val="3566997067"/>
                    </a:ext>
                  </a:extLst>
                </a:gridCol>
                <a:gridCol w="5132077">
                  <a:extLst>
                    <a:ext uri="{9D8B030D-6E8A-4147-A177-3AD203B41FA5}">
                      <a16:colId xmlns:a16="http://schemas.microsoft.com/office/drawing/2014/main" val="3586780841"/>
                    </a:ext>
                  </a:extLst>
                </a:gridCol>
                <a:gridCol w="1067687">
                  <a:extLst>
                    <a:ext uri="{9D8B030D-6E8A-4147-A177-3AD203B41FA5}">
                      <a16:colId xmlns:a16="http://schemas.microsoft.com/office/drawing/2014/main" val="207177567"/>
                    </a:ext>
                  </a:extLst>
                </a:gridCol>
                <a:gridCol w="2847190">
                  <a:extLst>
                    <a:ext uri="{9D8B030D-6E8A-4147-A177-3AD203B41FA5}">
                      <a16:colId xmlns:a16="http://schemas.microsoft.com/office/drawing/2014/main" val="424698333"/>
                    </a:ext>
                  </a:extLst>
                </a:gridCol>
              </a:tblGrid>
              <a:tr h="428398">
                <a:tc gridSpan="5">
                  <a:txBody>
                    <a:bodyPr/>
                    <a:lstStyle/>
                    <a:p>
                      <a:pPr algn="ctr" fontAlgn="b"/>
                      <a:r>
                        <a:rPr lang="en-US" sz="1600" b="0" u="none" strike="noStrike" dirty="0">
                          <a:solidFill>
                            <a:schemeClr val="bg1"/>
                          </a:solidFill>
                          <a:effectLst/>
                        </a:rPr>
                        <a:t>Training Readiness Plan </a:t>
                      </a:r>
                      <a:endParaRPr lang="en-US" sz="1600" b="0" i="0" u="none" strike="noStrike" dirty="0">
                        <a:solidFill>
                          <a:schemeClr val="bg1"/>
                        </a:solidFill>
                        <a:effectLst/>
                        <a:latin typeface="Segoe UI" panose="020B0502040204020203" pitchFamily="34" charset="0"/>
                        <a:cs typeface="Segoe UI" panose="020B0502040204020203" pitchFamily="34" charset="0"/>
                      </a:endParaRPr>
                    </a:p>
                  </a:txBody>
                  <a:tcPr marL="7620" marR="7620" marT="7620" marB="0" anchor="b">
                    <a:solidFill>
                      <a:schemeClr val="tx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3005099"/>
                  </a:ext>
                </a:extLst>
              </a:tr>
              <a:tr h="535498">
                <a:tc>
                  <a:txBody>
                    <a:bodyPr/>
                    <a:lstStyle/>
                    <a:p>
                      <a:pPr algn="l" fontAlgn="b"/>
                      <a:r>
                        <a:rPr lang="en-US" sz="1600" b="0" u="none" strike="noStrike" dirty="0">
                          <a:solidFill>
                            <a:schemeClr val="bg1"/>
                          </a:solidFill>
                          <a:effectLst/>
                        </a:rPr>
                        <a:t>Order </a:t>
                      </a:r>
                      <a:endParaRPr lang="en-US" sz="1600" b="0" i="0" u="none" strike="noStrike" dirty="0">
                        <a:solidFill>
                          <a:schemeClr val="bg1"/>
                        </a:solidFill>
                        <a:effectLst/>
                        <a:latin typeface="Segoe UI" panose="020B0502040204020203" pitchFamily="34" charset="0"/>
                        <a:cs typeface="Segoe UI" panose="020B0502040204020203" pitchFamily="34" charset="0"/>
                      </a:endParaRPr>
                    </a:p>
                  </a:txBody>
                  <a:tcPr marL="7620" marR="7620" marT="7620" marB="0" anchor="b">
                    <a:solidFill>
                      <a:schemeClr val="bg1">
                        <a:lumMod val="65000"/>
                      </a:schemeClr>
                    </a:solidFill>
                  </a:tcPr>
                </a:tc>
                <a:tc>
                  <a:txBody>
                    <a:bodyPr/>
                    <a:lstStyle/>
                    <a:p>
                      <a:pPr algn="ctr" fontAlgn="b"/>
                      <a:r>
                        <a:rPr lang="en-US" sz="1600" b="0" u="none" strike="noStrike" dirty="0">
                          <a:solidFill>
                            <a:schemeClr val="bg1"/>
                          </a:solidFill>
                          <a:effectLst/>
                        </a:rPr>
                        <a:t>Priority</a:t>
                      </a:r>
                      <a:endParaRPr lang="en-US" sz="1600" b="0" i="0" u="none" strike="noStrike" dirty="0">
                        <a:solidFill>
                          <a:schemeClr val="bg1"/>
                        </a:solidFill>
                        <a:effectLst/>
                        <a:latin typeface="Segoe UI" panose="020B0502040204020203" pitchFamily="34" charset="0"/>
                        <a:cs typeface="Segoe UI" panose="020B0502040204020203" pitchFamily="34" charset="0"/>
                      </a:endParaRPr>
                    </a:p>
                  </a:txBody>
                  <a:tcPr marL="7620" marR="7620" marT="7620" marB="0" anchor="b">
                    <a:solidFill>
                      <a:schemeClr val="bg1">
                        <a:lumMod val="65000"/>
                      </a:schemeClr>
                    </a:solidFill>
                  </a:tcPr>
                </a:tc>
                <a:tc>
                  <a:txBody>
                    <a:bodyPr/>
                    <a:lstStyle/>
                    <a:p>
                      <a:pPr algn="ctr" fontAlgn="b"/>
                      <a:r>
                        <a:rPr lang="en-US" sz="1600" b="0" u="none" strike="noStrike" dirty="0">
                          <a:solidFill>
                            <a:schemeClr val="bg1"/>
                          </a:solidFill>
                          <a:effectLst/>
                        </a:rPr>
                        <a:t>Premier Services offerings </a:t>
                      </a:r>
                      <a:endParaRPr lang="en-US" sz="1600" b="0" i="0" u="none" strike="noStrike" dirty="0">
                        <a:solidFill>
                          <a:schemeClr val="bg1"/>
                        </a:solidFill>
                        <a:effectLst/>
                        <a:latin typeface="Segoe UI" panose="020B0502040204020203" pitchFamily="34" charset="0"/>
                        <a:cs typeface="Segoe UI" panose="020B0502040204020203" pitchFamily="34" charset="0"/>
                      </a:endParaRPr>
                    </a:p>
                  </a:txBody>
                  <a:tcPr marL="7620" marR="7620" marT="7620" marB="0" anchor="b">
                    <a:solidFill>
                      <a:schemeClr val="bg1">
                        <a:lumMod val="65000"/>
                      </a:schemeClr>
                    </a:solidFill>
                  </a:tcPr>
                </a:tc>
                <a:tc>
                  <a:txBody>
                    <a:bodyPr/>
                    <a:lstStyle/>
                    <a:p>
                      <a:pPr algn="l" fontAlgn="b"/>
                      <a:r>
                        <a:rPr lang="en-US" sz="1600" b="0" u="none" strike="noStrike" dirty="0">
                          <a:solidFill>
                            <a:schemeClr val="bg1"/>
                          </a:solidFill>
                          <a:effectLst/>
                        </a:rPr>
                        <a:t>Duration </a:t>
                      </a:r>
                      <a:endParaRPr lang="en-US" sz="1600" b="0" i="0" u="none" strike="noStrike" dirty="0">
                        <a:solidFill>
                          <a:schemeClr val="bg1"/>
                        </a:solidFill>
                        <a:effectLst/>
                        <a:latin typeface="Segoe UI" panose="020B0502040204020203" pitchFamily="34" charset="0"/>
                        <a:cs typeface="Segoe UI" panose="020B0502040204020203" pitchFamily="34" charset="0"/>
                      </a:endParaRPr>
                    </a:p>
                  </a:txBody>
                  <a:tcPr marL="7620" marR="7620" marT="7620" marB="0" anchor="b">
                    <a:solidFill>
                      <a:schemeClr val="bg1">
                        <a:lumMod val="65000"/>
                      </a:schemeClr>
                    </a:solidFill>
                  </a:tcPr>
                </a:tc>
                <a:tc>
                  <a:txBody>
                    <a:bodyPr/>
                    <a:lstStyle/>
                    <a:p>
                      <a:pPr algn="l" fontAlgn="b"/>
                      <a:r>
                        <a:rPr lang="en-US" sz="1600" b="0" u="none" strike="noStrike" dirty="0">
                          <a:solidFill>
                            <a:schemeClr val="bg1"/>
                          </a:solidFill>
                          <a:effectLst/>
                        </a:rPr>
                        <a:t> Delivery Components </a:t>
                      </a:r>
                      <a:endParaRPr lang="en-US" sz="1600" b="0" i="0" u="none" strike="noStrike" dirty="0">
                        <a:solidFill>
                          <a:schemeClr val="bg1"/>
                        </a:solidFill>
                        <a:effectLst/>
                        <a:latin typeface="Segoe UI" panose="020B0502040204020203" pitchFamily="34" charset="0"/>
                        <a:cs typeface="Segoe UI" panose="020B0502040204020203" pitchFamily="34" charset="0"/>
                      </a:endParaRPr>
                    </a:p>
                  </a:txBody>
                  <a:tcPr marL="7620" marR="7620" marT="7620" marB="0" anchor="b">
                    <a:solidFill>
                      <a:schemeClr val="bg1">
                        <a:lumMod val="65000"/>
                      </a:schemeClr>
                    </a:solidFill>
                  </a:tcPr>
                </a:tc>
                <a:extLst>
                  <a:ext uri="{0D108BD9-81ED-4DB2-BD59-A6C34878D82A}">
                    <a16:rowId xmlns:a16="http://schemas.microsoft.com/office/drawing/2014/main" val="1489965571"/>
                  </a:ext>
                </a:extLst>
              </a:tr>
              <a:tr h="803246">
                <a:tc>
                  <a:txBody>
                    <a:bodyPr/>
                    <a:lstStyle/>
                    <a:p>
                      <a:pPr algn="ctr" fontAlgn="b"/>
                      <a:r>
                        <a:rPr lang="en-US" sz="1600" b="0" u="none" strike="noStrike" dirty="0">
                          <a:solidFill>
                            <a:srgbClr val="000000"/>
                          </a:solidFill>
                          <a:effectLst/>
                        </a:rPr>
                        <a:t>1</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ctr" fontAlgn="b"/>
                      <a:r>
                        <a:rPr lang="en-US" sz="1600" b="0" u="none" strike="noStrike" dirty="0">
                          <a:solidFill>
                            <a:schemeClr val="tx1"/>
                          </a:solidFill>
                          <a:effectLst/>
                        </a:rPr>
                        <a:t>High </a:t>
                      </a:r>
                      <a:endParaRPr lang="en-US" sz="1600" b="0" i="0" u="none" strike="noStrike" dirty="0">
                        <a:solidFill>
                          <a:schemeClr val="tx1"/>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lvl="0" algn="l">
                        <a:buNone/>
                      </a:pPr>
                      <a:r>
                        <a:rPr lang="en-US" sz="1600" b="0" i="0" u="none" strike="noStrike" noProof="0" dirty="0">
                          <a:effectLst/>
                          <a:latin typeface="Calibri"/>
                        </a:rPr>
                        <a:t>WorkshopPLUS - DevOps: Fundamentals</a:t>
                      </a:r>
                      <a:endParaRPr lang="en-US" dirty="0"/>
                    </a:p>
                  </a:txBody>
                  <a:tcPr marL="7620" marR="7620" marT="7620" marB="0" anchor="b"/>
                </a:tc>
                <a:tc>
                  <a:txBody>
                    <a:bodyPr/>
                    <a:lstStyle/>
                    <a:p>
                      <a:pPr algn="l" fontAlgn="b"/>
                      <a:r>
                        <a:rPr lang="en-US" sz="1600" b="0" u="none" strike="noStrike" dirty="0">
                          <a:solidFill>
                            <a:schemeClr val="tx1"/>
                          </a:solidFill>
                          <a:effectLst/>
                        </a:rPr>
                        <a:t>4 days </a:t>
                      </a:r>
                      <a:endParaRPr lang="en-US" sz="1600" b="0" i="0" u="none" strike="noStrike" dirty="0">
                        <a:solidFill>
                          <a:schemeClr val="tx1"/>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l" fontAlgn="b"/>
                      <a:r>
                        <a:rPr lang="en-US" sz="1600" b="0" u="none" strike="noStrike" dirty="0">
                          <a:solidFill>
                            <a:schemeClr val="tx1"/>
                          </a:solidFill>
                          <a:effectLst/>
                        </a:rPr>
                        <a:t> </a:t>
                      </a:r>
                      <a:r>
                        <a:rPr lang="en-US" sz="1600" b="0" i="0" u="none" strike="noStrike" noProof="0" dirty="0">
                          <a:solidFill>
                            <a:schemeClr val="tx1"/>
                          </a:solidFill>
                          <a:effectLst/>
                          <a:latin typeface="Calibri"/>
                        </a:rPr>
                        <a:t>workshop</a:t>
                      </a:r>
                      <a:endParaRPr lang="en-US" sz="1600" b="0" i="0" u="none" strike="noStrike" dirty="0">
                        <a:solidFill>
                          <a:schemeClr val="tx1"/>
                        </a:solidFill>
                        <a:effectLst/>
                        <a:latin typeface="Segoe UI" panose="020B0502040204020203" pitchFamily="34" charset="0"/>
                        <a:cs typeface="Segoe UI" panose="020B0502040204020203" pitchFamily="34" charset="0"/>
                      </a:endParaRPr>
                    </a:p>
                  </a:txBody>
                  <a:tcPr marL="7620" marR="7620" marT="7620" marB="0" anchor="b"/>
                </a:tc>
                <a:extLst>
                  <a:ext uri="{0D108BD9-81ED-4DB2-BD59-A6C34878D82A}">
                    <a16:rowId xmlns:a16="http://schemas.microsoft.com/office/drawing/2014/main" val="4192385566"/>
                  </a:ext>
                </a:extLst>
              </a:tr>
              <a:tr h="428398">
                <a:tc>
                  <a:txBody>
                    <a:bodyPr/>
                    <a:lstStyle/>
                    <a:p>
                      <a:pPr algn="ctr" fontAlgn="b"/>
                      <a:r>
                        <a:rPr lang="en-US" sz="1600" b="0" u="none" strike="noStrike" dirty="0">
                          <a:solidFill>
                            <a:srgbClr val="000000"/>
                          </a:solidFill>
                          <a:effectLst/>
                        </a:rPr>
                        <a:t>2</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ctr" fontAlgn="b"/>
                      <a:r>
                        <a:rPr lang="en-US" sz="1600" b="0" u="none" strike="noStrike" dirty="0">
                          <a:solidFill>
                            <a:schemeClr val="tx1"/>
                          </a:solidFill>
                          <a:effectLst/>
                        </a:rPr>
                        <a:t>High </a:t>
                      </a:r>
                      <a:endParaRPr lang="en-US" sz="1600" b="0" i="0" u="none" strike="noStrike" dirty="0">
                        <a:solidFill>
                          <a:schemeClr val="tx1"/>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l" fontAlgn="b"/>
                      <a:r>
                        <a:rPr lang="en-US" sz="1600" b="0" u="none" strike="noStrike" dirty="0">
                          <a:solidFill>
                            <a:schemeClr val="tx1"/>
                          </a:solidFill>
                          <a:effectLst/>
                        </a:rPr>
                        <a:t>Activate Azure with DevOps </a:t>
                      </a:r>
                      <a:endParaRPr lang="en-US" sz="1600" b="0" i="0" u="none" strike="noStrike" dirty="0">
                        <a:solidFill>
                          <a:schemeClr val="tx1"/>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l" fontAlgn="b"/>
                      <a:r>
                        <a:rPr lang="en-US" sz="1600" b="0" u="none" strike="noStrike" dirty="0">
                          <a:solidFill>
                            <a:schemeClr val="tx1"/>
                          </a:solidFill>
                          <a:effectLst/>
                        </a:rPr>
                        <a:t>4 days</a:t>
                      </a:r>
                      <a:endParaRPr lang="en-US" sz="1600" b="0" i="0" u="none" strike="noStrike" dirty="0">
                        <a:solidFill>
                          <a:schemeClr val="tx1"/>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l" fontAlgn="b"/>
                      <a:r>
                        <a:rPr lang="en-US" sz="1600" b="0" u="none" strike="noStrike" dirty="0">
                          <a:solidFill>
                            <a:schemeClr val="tx1"/>
                          </a:solidFill>
                          <a:effectLst/>
                        </a:rPr>
                        <a:t>educational sessions + POC </a:t>
                      </a:r>
                      <a:endParaRPr lang="en-US" sz="1600" b="0" i="0" u="none" strike="noStrike">
                        <a:solidFill>
                          <a:schemeClr val="tx1"/>
                        </a:solidFill>
                        <a:effectLst/>
                        <a:latin typeface="Segoe UI" panose="020B0502040204020203" pitchFamily="34" charset="0"/>
                        <a:cs typeface="Segoe UI" panose="020B0502040204020203" pitchFamily="34" charset="0"/>
                      </a:endParaRPr>
                    </a:p>
                  </a:txBody>
                  <a:tcPr marL="7620" marR="7620" marT="7620" marB="0" anchor="b"/>
                </a:tc>
                <a:extLst>
                  <a:ext uri="{0D108BD9-81ED-4DB2-BD59-A6C34878D82A}">
                    <a16:rowId xmlns:a16="http://schemas.microsoft.com/office/drawing/2014/main" val="1370798181"/>
                  </a:ext>
                </a:extLst>
              </a:tr>
              <a:tr h="428398">
                <a:tc>
                  <a:txBody>
                    <a:bodyPr/>
                    <a:lstStyle/>
                    <a:p>
                      <a:pPr algn="ctr" fontAlgn="b"/>
                      <a:r>
                        <a:rPr lang="en-US" sz="1600" b="0" u="none" strike="noStrike" dirty="0">
                          <a:solidFill>
                            <a:srgbClr val="000000"/>
                          </a:solidFill>
                          <a:effectLst/>
                        </a:rPr>
                        <a:t>3</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ctr" fontAlgn="b"/>
                      <a:r>
                        <a:rPr lang="en-US" sz="1600" b="0" u="none" strike="noStrike" dirty="0">
                          <a:solidFill>
                            <a:schemeClr val="tx1"/>
                          </a:solidFill>
                          <a:effectLst/>
                        </a:rPr>
                        <a:t>medium</a:t>
                      </a:r>
                      <a:endParaRPr lang="en-US" sz="1600" b="0" i="0" u="none" strike="noStrike" dirty="0">
                        <a:solidFill>
                          <a:schemeClr val="tx1"/>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l" fontAlgn="b"/>
                      <a:r>
                        <a:rPr lang="en-US" sz="1600" b="0" u="none" strike="noStrike" dirty="0">
                          <a:solidFill>
                            <a:schemeClr val="tx1"/>
                          </a:solidFill>
                          <a:effectLst/>
                        </a:rPr>
                        <a:t>Activate Azure with DevTest Labs</a:t>
                      </a:r>
                      <a:endParaRPr lang="en-US" sz="1600" b="0" i="0" u="none" strike="noStrike" dirty="0">
                        <a:solidFill>
                          <a:schemeClr val="tx1"/>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l" fontAlgn="b"/>
                      <a:r>
                        <a:rPr lang="en-US" sz="1600" b="0" u="none" strike="noStrike" dirty="0">
                          <a:solidFill>
                            <a:schemeClr val="tx1"/>
                          </a:solidFill>
                          <a:effectLst/>
                        </a:rPr>
                        <a:t>3 days</a:t>
                      </a:r>
                      <a:endParaRPr lang="en-US" sz="1600" b="0" i="0" u="none" strike="noStrike" dirty="0">
                        <a:solidFill>
                          <a:schemeClr val="tx1"/>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l" fontAlgn="b"/>
                      <a:r>
                        <a:rPr lang="en-US" sz="1600" b="0" u="none" strike="noStrike" dirty="0">
                          <a:solidFill>
                            <a:schemeClr val="tx1"/>
                          </a:solidFill>
                          <a:effectLst/>
                        </a:rPr>
                        <a:t>deep dive sessions +POC</a:t>
                      </a:r>
                      <a:endParaRPr lang="en-US" sz="1600" b="0" i="0" u="none" strike="noStrike" dirty="0">
                        <a:solidFill>
                          <a:schemeClr val="tx1"/>
                        </a:solidFill>
                        <a:effectLst/>
                        <a:latin typeface="Segoe UI" panose="020B0502040204020203" pitchFamily="34" charset="0"/>
                        <a:cs typeface="Segoe UI" panose="020B0502040204020203" pitchFamily="34" charset="0"/>
                      </a:endParaRPr>
                    </a:p>
                  </a:txBody>
                  <a:tcPr marL="7620" marR="7620" marT="7620" marB="0" anchor="b"/>
                </a:tc>
                <a:extLst>
                  <a:ext uri="{0D108BD9-81ED-4DB2-BD59-A6C34878D82A}">
                    <a16:rowId xmlns:a16="http://schemas.microsoft.com/office/drawing/2014/main" val="2148597325"/>
                  </a:ext>
                </a:extLst>
              </a:tr>
              <a:tr h="428398">
                <a:tc>
                  <a:txBody>
                    <a:bodyPr/>
                    <a:lstStyle/>
                    <a:p>
                      <a:pPr algn="ctr" fontAlgn="b"/>
                      <a:r>
                        <a:rPr lang="en-US" sz="1600" b="0" u="none" strike="noStrike" dirty="0">
                          <a:solidFill>
                            <a:srgbClr val="000000"/>
                          </a:solidFill>
                          <a:effectLst/>
                        </a:rPr>
                        <a:t>4</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ctr" fontAlgn="b"/>
                      <a:r>
                        <a:rPr lang="en-US" sz="1600" b="0" u="none" strike="noStrike" dirty="0">
                          <a:solidFill>
                            <a:schemeClr val="tx1"/>
                          </a:solidFill>
                          <a:effectLst/>
                        </a:rPr>
                        <a:t>medium</a:t>
                      </a:r>
                      <a:endParaRPr lang="en-US" sz="1600" b="0" i="0" u="none" strike="noStrike" dirty="0">
                        <a:solidFill>
                          <a:schemeClr val="tx1"/>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l" fontAlgn="b"/>
                      <a:r>
                        <a:rPr lang="en-US" sz="1600" b="0" u="none" strike="noStrike" dirty="0">
                          <a:solidFill>
                            <a:schemeClr val="tx1"/>
                          </a:solidFill>
                          <a:effectLst/>
                        </a:rPr>
                        <a:t>Security: Azure Security Center - Fundamentals</a:t>
                      </a:r>
                      <a:endParaRPr lang="en-US" sz="1600" b="0" i="0" u="none" strike="noStrike" dirty="0">
                        <a:solidFill>
                          <a:schemeClr val="tx1"/>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l" fontAlgn="b"/>
                      <a:r>
                        <a:rPr lang="en-US" sz="1600" b="0" u="none" strike="noStrike" dirty="0">
                          <a:solidFill>
                            <a:schemeClr val="tx1"/>
                          </a:solidFill>
                          <a:effectLst/>
                        </a:rPr>
                        <a:t>4 days</a:t>
                      </a:r>
                      <a:endParaRPr lang="en-US" sz="1600" b="0" i="0" u="none" strike="noStrike" dirty="0">
                        <a:solidFill>
                          <a:schemeClr val="tx1"/>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l" fontAlgn="b"/>
                      <a:r>
                        <a:rPr lang="en-US" sz="1600" b="0" u="none" strike="noStrike" dirty="0">
                          <a:solidFill>
                            <a:schemeClr val="tx1"/>
                          </a:solidFill>
                          <a:effectLst/>
                        </a:rPr>
                        <a:t>deep dive sessions +POC</a:t>
                      </a:r>
                      <a:endParaRPr lang="en-US" sz="1600" b="0" i="0" u="none" strike="noStrike" dirty="0">
                        <a:solidFill>
                          <a:schemeClr val="tx1"/>
                        </a:solidFill>
                        <a:effectLst/>
                        <a:latin typeface="Segoe UI" panose="020B0502040204020203" pitchFamily="34" charset="0"/>
                        <a:cs typeface="Segoe UI" panose="020B0502040204020203" pitchFamily="34" charset="0"/>
                      </a:endParaRPr>
                    </a:p>
                  </a:txBody>
                  <a:tcPr marL="7620" marR="7620" marT="7620" marB="0" anchor="b"/>
                </a:tc>
                <a:extLst>
                  <a:ext uri="{0D108BD9-81ED-4DB2-BD59-A6C34878D82A}">
                    <a16:rowId xmlns:a16="http://schemas.microsoft.com/office/drawing/2014/main" val="3439989428"/>
                  </a:ext>
                </a:extLst>
              </a:tr>
              <a:tr h="428398">
                <a:tc>
                  <a:txBody>
                    <a:bodyPr/>
                    <a:lstStyle/>
                    <a:p>
                      <a:pPr algn="ctr" fontAlgn="b"/>
                      <a:r>
                        <a:rPr lang="en-US" sz="1600" b="0" u="none" strike="noStrike" dirty="0">
                          <a:solidFill>
                            <a:srgbClr val="000000"/>
                          </a:solidFill>
                          <a:effectLst/>
                        </a:rPr>
                        <a:t>5</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ctr" fontAlgn="b"/>
                      <a:r>
                        <a:rPr lang="en-US" sz="1600" b="0" u="none" strike="noStrike" dirty="0">
                          <a:solidFill>
                            <a:schemeClr val="tx1"/>
                          </a:solidFill>
                          <a:effectLst/>
                        </a:rPr>
                        <a:t>medium</a:t>
                      </a:r>
                      <a:endParaRPr lang="en-US" sz="1600" b="0" i="0" u="none" strike="noStrike" dirty="0">
                        <a:solidFill>
                          <a:schemeClr val="tx1"/>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lvl="0" algn="l">
                        <a:buNone/>
                      </a:pPr>
                      <a:r>
                        <a:rPr lang="en-US" sz="1600" b="0" i="0" u="none" strike="noStrike" noProof="0" dirty="0">
                          <a:effectLst/>
                          <a:latin typeface="Calibri"/>
                        </a:rPr>
                        <a:t>WorkshopPLUS - Secure DevOps: Application Security Principles and Practice</a:t>
                      </a:r>
                      <a:endParaRPr lang="en-US" dirty="0"/>
                    </a:p>
                  </a:txBody>
                  <a:tcPr marL="7620" marR="7620" marT="7620" marB="0" anchor="b"/>
                </a:tc>
                <a:tc>
                  <a:txBody>
                    <a:bodyPr/>
                    <a:lstStyle/>
                    <a:p>
                      <a:pPr algn="l" fontAlgn="b"/>
                      <a:r>
                        <a:rPr lang="en-US" sz="1600" b="0" u="none" strike="noStrike" dirty="0">
                          <a:solidFill>
                            <a:schemeClr val="tx1"/>
                          </a:solidFill>
                          <a:effectLst/>
                        </a:rPr>
                        <a:t>3 days</a:t>
                      </a:r>
                      <a:endParaRPr lang="en-US" sz="1600" b="0" i="0" u="none" strike="noStrike" dirty="0">
                        <a:solidFill>
                          <a:schemeClr val="tx1"/>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l" fontAlgn="b"/>
                      <a:r>
                        <a:rPr lang="en-US" sz="1600" b="0" u="none" strike="noStrike" dirty="0">
                          <a:solidFill>
                            <a:schemeClr val="tx1"/>
                          </a:solidFill>
                          <a:effectLst/>
                        </a:rPr>
                        <a:t>workshop </a:t>
                      </a:r>
                      <a:endParaRPr lang="en-US" sz="1600" b="0" i="0" u="none" strike="noStrike" dirty="0">
                        <a:solidFill>
                          <a:schemeClr val="tx1"/>
                        </a:solidFill>
                        <a:effectLst/>
                        <a:latin typeface="Segoe UI" panose="020B0502040204020203" pitchFamily="34" charset="0"/>
                        <a:cs typeface="Segoe UI" panose="020B0502040204020203" pitchFamily="34" charset="0"/>
                      </a:endParaRPr>
                    </a:p>
                  </a:txBody>
                  <a:tcPr marL="7620" marR="7620" marT="7620" marB="0" anchor="b"/>
                </a:tc>
                <a:extLst>
                  <a:ext uri="{0D108BD9-81ED-4DB2-BD59-A6C34878D82A}">
                    <a16:rowId xmlns:a16="http://schemas.microsoft.com/office/drawing/2014/main" val="3263995855"/>
                  </a:ext>
                </a:extLst>
              </a:tr>
            </a:tbl>
          </a:graphicData>
        </a:graphic>
      </p:graphicFrame>
      <p:sp>
        <p:nvSpPr>
          <p:cNvPr id="7" name="TextBox 6">
            <a:extLst>
              <a:ext uri="{FF2B5EF4-FFF2-40B4-BE49-F238E27FC236}">
                <a16:creationId xmlns:a16="http://schemas.microsoft.com/office/drawing/2014/main" id="{61F82752-32A3-4312-B098-55A2B402B2DE}"/>
              </a:ext>
            </a:extLst>
          </p:cNvPr>
          <p:cNvSpPr txBox="1"/>
          <p:nvPr/>
        </p:nvSpPr>
        <p:spPr>
          <a:xfrm>
            <a:off x="519815" y="1905274"/>
            <a:ext cx="10675621" cy="584775"/>
          </a:xfrm>
          <a:prstGeom prst="rect">
            <a:avLst/>
          </a:prstGeom>
          <a:noFill/>
        </p:spPr>
        <p:txBody>
          <a:bodyPr wrap="square">
            <a:spAutoFit/>
          </a:bodyPr>
          <a:lstStyle/>
          <a:p>
            <a:r>
              <a:rPr lang="en-US" sz="1600" dirty="0">
                <a:solidFill>
                  <a:srgbClr val="FF0000"/>
                </a:solidFill>
                <a:latin typeface="Segoe UI" panose="020B0502040204020203" pitchFamily="34" charset="0"/>
                <a:cs typeface="Segoe UI" panose="020B0502040204020203" pitchFamily="34" charset="0"/>
              </a:rPr>
              <a:t>&lt; The Premier offerings listed below are just samples. It depends on the outcome of the assessment which offerings are recommended for the customer. Replace them with appropriate service offerings!&gt; </a:t>
            </a:r>
          </a:p>
        </p:txBody>
      </p:sp>
      <p:sp>
        <p:nvSpPr>
          <p:cNvPr id="3" name="TextBox 2">
            <a:extLst>
              <a:ext uri="{FF2B5EF4-FFF2-40B4-BE49-F238E27FC236}">
                <a16:creationId xmlns:a16="http://schemas.microsoft.com/office/drawing/2014/main" id="{88CCEA40-39EE-42C0-B938-D0AD86F0CA40}"/>
              </a:ext>
            </a:extLst>
          </p:cNvPr>
          <p:cNvSpPr txBox="1"/>
          <p:nvPr/>
        </p:nvSpPr>
        <p:spPr>
          <a:xfrm rot="19523394">
            <a:off x="2358799" y="2998671"/>
            <a:ext cx="6498776" cy="627864"/>
          </a:xfrm>
          <a:prstGeom prst="rect">
            <a:avLst/>
          </a:prstGeom>
          <a:solidFill>
            <a:srgbClr val="FFFFFF"/>
          </a:solidFill>
        </p:spPr>
        <p:txBody>
          <a:bodyPr wrap="square" lIns="182880" tIns="146304" rIns="182880" bIns="146304" rtlCol="0" anchor="t">
            <a:spAutoFit/>
          </a:bodyPr>
          <a:lstStyle/>
          <a:p>
            <a:pPr>
              <a:lnSpc>
                <a:spcPct val="90000"/>
              </a:lnSpc>
              <a:spcAft>
                <a:spcPts val="600"/>
              </a:spcAft>
            </a:pPr>
            <a:r>
              <a:rPr lang="en-US" sz="2400" dirty="0">
                <a:solidFill>
                  <a:srgbClr val="FF0000"/>
                </a:solidFill>
              </a:rPr>
              <a:t>Customize based on findings from the survey</a:t>
            </a:r>
          </a:p>
        </p:txBody>
      </p:sp>
    </p:spTree>
    <p:extLst>
      <p:ext uri="{BB962C8B-B14F-4D97-AF65-F5344CB8AC3E}">
        <p14:creationId xmlns:p14="http://schemas.microsoft.com/office/powerpoint/2010/main" val="33121347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2" y="130927"/>
            <a:ext cx="8874757" cy="1118565"/>
          </a:xfrm>
        </p:spPr>
        <p:txBody>
          <a:bodyPr>
            <a:normAutofit/>
          </a:bodyPr>
          <a:lstStyle/>
          <a:p>
            <a:r>
              <a:rPr lang="en-US" sz="3600" spc="-100" dirty="0">
                <a:ln w="3175">
                  <a:noFill/>
                </a:ln>
                <a:gradFill>
                  <a:gsLst>
                    <a:gs pos="1250">
                      <a:schemeClr val="tx1"/>
                    </a:gs>
                    <a:gs pos="100000">
                      <a:schemeClr val="tx1"/>
                    </a:gs>
                  </a:gsLst>
                  <a:lin ang="5400000" scaled="0"/>
                </a:gradFill>
                <a:latin typeface="Segoe UI Semibold"/>
                <a:ea typeface="+mn-ea"/>
                <a:cs typeface="Segoe UI Semibold"/>
              </a:rPr>
              <a:t>DevOps Capability Assessment plan</a:t>
            </a:r>
            <a:br>
              <a:rPr lang="en-US" sz="3600" dirty="0">
                <a:solidFill>
                  <a:schemeClr val="tx2">
                    <a:lumMod val="50000"/>
                  </a:schemeClr>
                </a:solidFill>
              </a:rPr>
            </a:br>
            <a:r>
              <a:rPr lang="en-US" sz="2800" dirty="0">
                <a:solidFill>
                  <a:schemeClr val="tx2">
                    <a:lumMod val="50000"/>
                  </a:schemeClr>
                </a:solidFill>
                <a:latin typeface="Segoe UI"/>
                <a:cs typeface="Segoe UI"/>
              </a:rPr>
              <a:t>Readiness Plan for </a:t>
            </a:r>
            <a:r>
              <a:rPr lang="en-US" sz="2800" dirty="0">
                <a:solidFill>
                  <a:srgbClr val="FF0000"/>
                </a:solidFill>
                <a:latin typeface="Segoe UI"/>
                <a:cs typeface="Segoe UI"/>
              </a:rPr>
              <a:t>&lt;Customer Name&gt;</a:t>
            </a:r>
          </a:p>
        </p:txBody>
      </p:sp>
      <p:sp>
        <p:nvSpPr>
          <p:cNvPr id="3" name="TextBox 2">
            <a:extLst>
              <a:ext uri="{FF2B5EF4-FFF2-40B4-BE49-F238E27FC236}">
                <a16:creationId xmlns:a16="http://schemas.microsoft.com/office/drawing/2014/main" id="{DED6D77B-A45B-464A-9193-80426BE8347C}"/>
              </a:ext>
            </a:extLst>
          </p:cNvPr>
          <p:cNvSpPr txBox="1"/>
          <p:nvPr/>
        </p:nvSpPr>
        <p:spPr>
          <a:xfrm>
            <a:off x="451953" y="1373913"/>
            <a:ext cx="10138891" cy="5262979"/>
          </a:xfrm>
          <a:prstGeom prst="rect">
            <a:avLst/>
          </a:prstGeom>
          <a:noFill/>
        </p:spPr>
        <p:txBody>
          <a:bodyPr wrap="square" lIns="91440" tIns="45720" rIns="91440" bIns="45720" rtlCol="0" anchor="t">
            <a:spAutoFit/>
          </a:bodyPr>
          <a:lstStyle/>
          <a:p>
            <a:pPr defTabSz="914377"/>
            <a:r>
              <a:rPr lang="en-US" sz="1400" b="1" dirty="0">
                <a:solidFill>
                  <a:srgbClr val="4472C4">
                    <a:lumMod val="75000"/>
                  </a:srgbClr>
                </a:solidFill>
                <a:latin typeface="Segoe UI" panose="020B0502040204020203" pitchFamily="34" charset="0"/>
                <a:cs typeface="Segoe UI" panose="020B0502040204020203" pitchFamily="34" charset="0"/>
              </a:rPr>
              <a:t>			Recommended Trainings available from Premier Services</a:t>
            </a:r>
          </a:p>
          <a:p>
            <a:pPr algn="just" defTabSz="914377"/>
            <a:endParaRPr lang="en-US" sz="1400" dirty="0">
              <a:solidFill>
                <a:prstClr val="black">
                  <a:lumMod val="75000"/>
                  <a:lumOff val="25000"/>
                </a:prstClr>
              </a:solidFill>
              <a:latin typeface="Segoe UI" panose="020B0502040204020203" pitchFamily="34" charset="0"/>
              <a:cs typeface="Segoe UI" panose="020B0502040204020203" pitchFamily="34" charset="0"/>
            </a:endParaRPr>
          </a:p>
          <a:p>
            <a:pPr algn="just" defTabSz="914377"/>
            <a:r>
              <a:rPr lang="en-US" sz="1400" b="1" dirty="0">
                <a:latin typeface="Segoe UI"/>
                <a:cs typeface="Segoe UI"/>
              </a:rPr>
              <a:t>WorkshopPLUS DevOps: Fundamentals (5 days training)</a:t>
            </a:r>
          </a:p>
          <a:p>
            <a:r>
              <a:rPr lang="en-US" sz="1400" dirty="0">
                <a:latin typeface="Segoe UI"/>
                <a:cs typeface="Segoe UI"/>
              </a:rPr>
              <a:t>The Azure Security workshop provides attendees with broad knowledge and understanding of the key security features available in Azure (3 days) . After completing this workshop you will gain broad knowledge about key Security features available in Azure that will help you decide what is best for you to secure your environment.</a:t>
            </a:r>
          </a:p>
          <a:p>
            <a:endParaRPr lang="en-US" sz="1400" dirty="0">
              <a:solidFill>
                <a:prstClr val="black">
                  <a:lumMod val="75000"/>
                  <a:lumOff val="25000"/>
                </a:prstClr>
              </a:solidFill>
              <a:latin typeface="Segoe UI" panose="020B0502040204020203" pitchFamily="34" charset="0"/>
              <a:cs typeface="Segoe UI" panose="020B0502040204020203" pitchFamily="34" charset="0"/>
            </a:endParaRPr>
          </a:p>
          <a:p>
            <a:pPr algn="just" defTabSz="914377"/>
            <a:r>
              <a:rPr lang="en-US" sz="1400" b="1" dirty="0">
                <a:latin typeface="Segoe UI"/>
                <a:cs typeface="Segoe UI"/>
              </a:rPr>
              <a:t>Activate Azure with DevOps (3-day training)</a:t>
            </a:r>
          </a:p>
          <a:p>
            <a:pPr algn="just" defTabSz="914377"/>
            <a:r>
              <a:rPr lang="en-US" sz="1400" dirty="0">
                <a:solidFill>
                  <a:prstClr val="black">
                    <a:lumMod val="75000"/>
                    <a:lumOff val="25000"/>
                  </a:prstClr>
                </a:solidFill>
                <a:latin typeface="Segoe UI" panose="020B0502040204020203" pitchFamily="34" charset="0"/>
                <a:cs typeface="Segoe UI" panose="020B0502040204020203" pitchFamily="34" charset="0"/>
              </a:rPr>
              <a:t>The Azure Network Optimization service provides you with deep technical sessions as well as hands-on activities in production systems to measure, baseline and improve Network Connectivity, Performance, Security and other related topics</a:t>
            </a:r>
          </a:p>
          <a:p>
            <a:pPr algn="just" defTabSz="914377"/>
            <a:endParaRPr lang="en-US" sz="1400" dirty="0">
              <a:solidFill>
                <a:prstClr val="black">
                  <a:lumMod val="75000"/>
                  <a:lumOff val="25000"/>
                </a:prstClr>
              </a:solidFill>
              <a:latin typeface="Segoe UI" panose="020B0502040204020203" pitchFamily="34" charset="0"/>
              <a:cs typeface="Segoe UI" panose="020B0502040204020203" pitchFamily="34" charset="0"/>
            </a:endParaRPr>
          </a:p>
          <a:p>
            <a:pPr defTabSz="914377"/>
            <a:r>
              <a:rPr lang="en-US" sz="1400" b="1" dirty="0">
                <a:solidFill>
                  <a:prstClr val="black">
                    <a:lumMod val="75000"/>
                    <a:lumOff val="25000"/>
                  </a:prstClr>
                </a:solidFill>
                <a:latin typeface="Segoe UI" panose="020B0502040204020203" pitchFamily="34" charset="0"/>
                <a:cs typeface="Segoe UI" panose="020B0502040204020203" pitchFamily="34" charset="0"/>
              </a:rPr>
              <a:t>Secure DevOps: Application Security Principles and Practices (2-day training + 1 optional day: OWASP Top 10)</a:t>
            </a:r>
          </a:p>
          <a:p>
            <a:pPr algn="just" defTabSz="914377"/>
            <a:r>
              <a:rPr lang="en-US" sz="1400" dirty="0">
                <a:solidFill>
                  <a:prstClr val="black">
                    <a:lumMod val="75000"/>
                    <a:lumOff val="25000"/>
                  </a:prstClr>
                </a:solidFill>
                <a:latin typeface="Segoe UI" panose="020B0502040204020203" pitchFamily="34" charset="0"/>
                <a:cs typeface="Segoe UI" panose="020B0502040204020203" pitchFamily="34" charset="0"/>
              </a:rPr>
              <a:t>Secure DevOps: Application Security Principles and Practices is a two-day workshop that focuses on concepts, methodologies, and workflows that have been proven to yield more secure code. This workshop takes a hands-on approach to implementing secure design, secure verification, and secure implementation techniques to produce more secure software. </a:t>
            </a:r>
          </a:p>
          <a:p>
            <a:pPr algn="just" defTabSz="914377"/>
            <a:endParaRPr lang="en-US" sz="1400" dirty="0">
              <a:solidFill>
                <a:prstClr val="black">
                  <a:lumMod val="75000"/>
                  <a:lumOff val="25000"/>
                </a:prstClr>
              </a:solidFill>
              <a:latin typeface="Segoe UI" panose="020B0502040204020203" pitchFamily="34" charset="0"/>
              <a:cs typeface="Segoe UI" panose="020B0502040204020203" pitchFamily="34" charset="0"/>
            </a:endParaRPr>
          </a:p>
          <a:p>
            <a:pPr algn="just" defTabSz="914377"/>
            <a:r>
              <a:rPr lang="en-US" sz="1400" b="1" dirty="0">
                <a:solidFill>
                  <a:prstClr val="black">
                    <a:lumMod val="75000"/>
                    <a:lumOff val="25000"/>
                  </a:prstClr>
                </a:solidFill>
                <a:latin typeface="Segoe UI" panose="020B0502040204020203" pitchFamily="34" charset="0"/>
                <a:cs typeface="Segoe UI" panose="020B0502040204020203" pitchFamily="34" charset="0"/>
              </a:rPr>
              <a:t>Application Security Design Review (2-day engagement)</a:t>
            </a:r>
          </a:p>
          <a:p>
            <a:pPr algn="just" defTabSz="914377"/>
            <a:r>
              <a:rPr lang="en-US" sz="1400" dirty="0">
                <a:latin typeface="Segoe UI"/>
                <a:cs typeface="Segoe UI"/>
              </a:rPr>
              <a:t>Application Security Design Review (ASDR) uses </a:t>
            </a:r>
            <a:r>
              <a:rPr lang="en-US" sz="1400" b="1" dirty="0">
                <a:latin typeface="Segoe UI"/>
                <a:cs typeface="Segoe UI"/>
              </a:rPr>
              <a:t>threat modelling</a:t>
            </a:r>
            <a:r>
              <a:rPr lang="en-US" sz="1400" dirty="0">
                <a:latin typeface="Segoe UI"/>
                <a:cs typeface="Segoe UI"/>
              </a:rPr>
              <a:t> to identify security risks inherent in the design of an application and propose their mitigation. ASDR is a mixture of face-to-face discussions and expert reviews to identify the main avenues through which application security may be compromised. The focus of the engagement is the design of an application, rather than its implementation (e.g. source code). Apart from skill transfer, the engagement results in a report listing identified risks and possible mitigation.</a:t>
            </a:r>
            <a:endParaRPr lang="en-US" sz="1400" b="1" dirty="0">
              <a:latin typeface="Segoe UI"/>
              <a:cs typeface="Segoe UI"/>
            </a:endParaRPr>
          </a:p>
          <a:p>
            <a:pPr algn="just" defTabSz="914377"/>
            <a:endParaRPr lang="en-US" sz="1400" dirty="0">
              <a:solidFill>
                <a:prstClr val="black">
                  <a:lumMod val="75000"/>
                  <a:lumOff val="25000"/>
                </a:prstClr>
              </a:solidFill>
              <a:latin typeface="Segoe UI" panose="020B0502040204020203" pitchFamily="34" charset="0"/>
              <a:cs typeface="Segoe UI" panose="020B0502040204020203" pitchFamily="34" charset="0"/>
            </a:endParaRPr>
          </a:p>
          <a:p>
            <a:pPr algn="just" defTabSz="914377"/>
            <a:r>
              <a:rPr lang="en-US" sz="1400" dirty="0">
                <a:solidFill>
                  <a:srgbClr val="4472C4">
                    <a:lumMod val="75000"/>
                  </a:srgbClr>
                </a:solidFill>
                <a:latin typeface="Segoe UI" panose="020B0502040204020203" pitchFamily="34" charset="0"/>
                <a:cs typeface="Segoe UI" panose="020B0502040204020203" pitchFamily="34" charset="0"/>
              </a:rPr>
              <a:t>Further scoping is required to focus on identified gaps in these deliveries</a:t>
            </a:r>
            <a:r>
              <a:rPr lang="en-US" sz="1400" dirty="0">
                <a:solidFill>
                  <a:srgbClr val="0070C0"/>
                </a:solidFill>
                <a:latin typeface="Segoe UI" panose="020B0502040204020203" pitchFamily="34" charset="0"/>
                <a:cs typeface="Segoe UI" panose="020B0502040204020203" pitchFamily="34" charset="0"/>
              </a:rPr>
              <a:t>.  </a:t>
            </a:r>
            <a:endParaRPr lang="en-US" sz="1400" dirty="0">
              <a:solidFill>
                <a:srgbClr val="4472C4">
                  <a:lumMod val="75000"/>
                </a:srgb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0D67F2C8-8CFA-4AE9-8B21-D8A4BE349730}"/>
              </a:ext>
            </a:extLst>
          </p:cNvPr>
          <p:cNvSpPr txBox="1"/>
          <p:nvPr/>
        </p:nvSpPr>
        <p:spPr>
          <a:xfrm rot="19523394">
            <a:off x="3344119" y="2778944"/>
            <a:ext cx="4442420" cy="627864"/>
          </a:xfrm>
          <a:prstGeom prst="rect">
            <a:avLst/>
          </a:prstGeom>
          <a:solidFill>
            <a:srgbClr val="FFFFFF"/>
          </a:solidFill>
        </p:spPr>
        <p:txBody>
          <a:bodyPr wrap="square" lIns="182880" tIns="146304" rIns="182880" bIns="146304" rtlCol="0" anchor="t">
            <a:spAutoFit/>
          </a:bodyPr>
          <a:lstStyle/>
          <a:p>
            <a:pPr>
              <a:lnSpc>
                <a:spcPct val="90000"/>
              </a:lnSpc>
              <a:spcAft>
                <a:spcPts val="600"/>
              </a:spcAft>
            </a:pPr>
            <a:r>
              <a:rPr lang="en-US" sz="2400" dirty="0">
                <a:solidFill>
                  <a:srgbClr val="FF0000"/>
                </a:solidFill>
              </a:rPr>
              <a:t>Customize based on findings</a:t>
            </a:r>
          </a:p>
        </p:txBody>
      </p:sp>
    </p:spTree>
    <p:extLst>
      <p:ext uri="{BB962C8B-B14F-4D97-AF65-F5344CB8AC3E}">
        <p14:creationId xmlns:p14="http://schemas.microsoft.com/office/powerpoint/2010/main" val="192967343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8733EF-2676-4CA7-9F29-E1484C45DCF4}"/>
              </a:ext>
            </a:extLst>
          </p:cNvPr>
          <p:cNvSpPr/>
          <p:nvPr/>
        </p:nvSpPr>
        <p:spPr bwMode="auto">
          <a:xfrm>
            <a:off x="5343099" y="0"/>
            <a:ext cx="6848901" cy="6858000"/>
          </a:xfrm>
          <a:prstGeom prst="rect">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5FC20D22-698B-4CE7-882A-950D6A85B6B3}"/>
              </a:ext>
            </a:extLst>
          </p:cNvPr>
          <p:cNvSpPr txBox="1"/>
          <p:nvPr/>
        </p:nvSpPr>
        <p:spPr>
          <a:xfrm>
            <a:off x="1073792" y="1222035"/>
            <a:ext cx="3952312" cy="615553"/>
          </a:xfrm>
          <a:prstGeom prst="rect">
            <a:avLst/>
          </a:prstGeom>
          <a:noFill/>
        </p:spPr>
        <p:txBody>
          <a:bodyPr wrap="square" lIns="0" tIns="0" rIns="0" bIns="0" rtlCol="0">
            <a:spAutoFit/>
          </a:bodyPr>
          <a:lstStyle/>
          <a:p>
            <a:pPr algn="r"/>
            <a:r>
              <a:rPr lang="en-US" sz="2800">
                <a:solidFill>
                  <a:schemeClr val="tx2">
                    <a:lumMod val="50000"/>
                  </a:schemeClr>
                </a:solidFill>
                <a:latin typeface="+mj-lt"/>
              </a:rPr>
              <a:t>Introduction</a:t>
            </a:r>
          </a:p>
          <a:p>
            <a:pPr algn="r"/>
            <a:r>
              <a:rPr lang="en-US" sz="1200" dirty="0">
                <a:solidFill>
                  <a:schemeClr val="tx2">
                    <a:lumMod val="50000"/>
                  </a:schemeClr>
                </a:solidFill>
              </a:rPr>
              <a:t>You learn about the solution, we learn about you</a:t>
            </a:r>
          </a:p>
        </p:txBody>
      </p:sp>
      <p:sp>
        <p:nvSpPr>
          <p:cNvPr id="8" name="TextBox 7">
            <a:extLst>
              <a:ext uri="{FF2B5EF4-FFF2-40B4-BE49-F238E27FC236}">
                <a16:creationId xmlns:a16="http://schemas.microsoft.com/office/drawing/2014/main" id="{3507E40E-E4A5-4C2A-B0A5-0AE9B1B7E9DE}"/>
              </a:ext>
            </a:extLst>
          </p:cNvPr>
          <p:cNvSpPr txBox="1"/>
          <p:nvPr/>
        </p:nvSpPr>
        <p:spPr>
          <a:xfrm>
            <a:off x="243281" y="2751717"/>
            <a:ext cx="4782822" cy="1046440"/>
          </a:xfrm>
          <a:prstGeom prst="rect">
            <a:avLst/>
          </a:prstGeom>
          <a:noFill/>
        </p:spPr>
        <p:txBody>
          <a:bodyPr wrap="square" lIns="0" tIns="0" rIns="0" bIns="0" rtlCol="0" anchor="t">
            <a:spAutoFit/>
          </a:bodyPr>
          <a:lstStyle/>
          <a:p>
            <a:pPr algn="r"/>
            <a:r>
              <a:rPr lang="en-US" sz="2800" dirty="0">
                <a:solidFill>
                  <a:schemeClr val="tx2">
                    <a:lumMod val="50000"/>
                  </a:schemeClr>
                </a:solidFill>
                <a:latin typeface="+mj-lt"/>
              </a:rPr>
              <a:t>DevOps Recommendations &amp; Optimizations</a:t>
            </a:r>
          </a:p>
          <a:p>
            <a:pPr algn="r"/>
            <a:r>
              <a:rPr lang="en-US" sz="1200" dirty="0">
                <a:solidFill>
                  <a:schemeClr val="tx2">
                    <a:lumMod val="50000"/>
                  </a:schemeClr>
                </a:solidFill>
              </a:rPr>
              <a:t>Proposed tasks and activities to improve your DevOps Capability</a:t>
            </a:r>
            <a:endParaRPr lang="en-US" sz="1200" dirty="0">
              <a:solidFill>
                <a:schemeClr val="tx2">
                  <a:lumMod val="50000"/>
                </a:schemeClr>
              </a:solidFill>
              <a:cs typeface="Segoe UI"/>
            </a:endParaRPr>
          </a:p>
        </p:txBody>
      </p:sp>
      <p:sp>
        <p:nvSpPr>
          <p:cNvPr id="9" name="TextBox 8">
            <a:extLst>
              <a:ext uri="{FF2B5EF4-FFF2-40B4-BE49-F238E27FC236}">
                <a16:creationId xmlns:a16="http://schemas.microsoft.com/office/drawing/2014/main" id="{36606F14-32CC-4910-8803-5B563926D29C}"/>
              </a:ext>
            </a:extLst>
          </p:cNvPr>
          <p:cNvSpPr txBox="1"/>
          <p:nvPr/>
        </p:nvSpPr>
        <p:spPr>
          <a:xfrm>
            <a:off x="1199626" y="5133323"/>
            <a:ext cx="3826477" cy="615553"/>
          </a:xfrm>
          <a:prstGeom prst="rect">
            <a:avLst/>
          </a:prstGeom>
          <a:noFill/>
        </p:spPr>
        <p:txBody>
          <a:bodyPr wrap="square" lIns="0" tIns="0" rIns="0" bIns="0" rtlCol="0">
            <a:spAutoFit/>
          </a:bodyPr>
          <a:lstStyle/>
          <a:p>
            <a:pPr algn="r"/>
            <a:r>
              <a:rPr lang="en-US" sz="2800">
                <a:solidFill>
                  <a:schemeClr val="tx2">
                    <a:lumMod val="50000"/>
                  </a:schemeClr>
                </a:solidFill>
                <a:latin typeface="+mj-lt"/>
              </a:rPr>
              <a:t>Next Steps</a:t>
            </a:r>
          </a:p>
          <a:p>
            <a:pPr algn="r"/>
            <a:r>
              <a:rPr lang="en-US" sz="1200">
                <a:solidFill>
                  <a:schemeClr val="tx2">
                    <a:lumMod val="50000"/>
                  </a:schemeClr>
                </a:solidFill>
              </a:rPr>
              <a:t>Decide how we’re going to complete the work</a:t>
            </a:r>
          </a:p>
        </p:txBody>
      </p:sp>
      <p:sp>
        <p:nvSpPr>
          <p:cNvPr id="11" name="TextBox 10">
            <a:extLst>
              <a:ext uri="{FF2B5EF4-FFF2-40B4-BE49-F238E27FC236}">
                <a16:creationId xmlns:a16="http://schemas.microsoft.com/office/drawing/2014/main" id="{B6A8016B-790F-47CC-B00A-74C1398CF796}"/>
              </a:ext>
            </a:extLst>
          </p:cNvPr>
          <p:cNvSpPr txBox="1"/>
          <p:nvPr/>
        </p:nvSpPr>
        <p:spPr>
          <a:xfrm>
            <a:off x="5645649" y="1289409"/>
            <a:ext cx="3209212" cy="682238"/>
          </a:xfrm>
          <a:prstGeom prst="rect">
            <a:avLst/>
          </a:prstGeom>
          <a:noFill/>
        </p:spPr>
        <p:txBody>
          <a:bodyPr wrap="none" lIns="0" tIns="0" rIns="0" bIns="0" rtlCol="0" anchor="t">
            <a:spAutoFit/>
          </a:bodyPr>
          <a:lstStyle/>
          <a:p>
            <a:pPr marL="457200" indent="-457200">
              <a:spcAft>
                <a:spcPts val="500"/>
              </a:spcAft>
              <a:buClr>
                <a:schemeClr val="bg1"/>
              </a:buClr>
              <a:buSzPct val="75000"/>
              <a:buFont typeface="Arial" panose="020B0604020202020204" pitchFamily="34" charset="0"/>
              <a:buChar char="•"/>
            </a:pPr>
            <a:r>
              <a:rPr lang="en-US" sz="1200" dirty="0">
                <a:solidFill>
                  <a:schemeClr val="bg1"/>
                </a:solidFill>
              </a:rPr>
              <a:t>DevOps Capability Assessment Overview</a:t>
            </a:r>
          </a:p>
          <a:p>
            <a:pPr marL="457200" indent="-457200" algn="l">
              <a:spcAft>
                <a:spcPts val="500"/>
              </a:spcAft>
              <a:buClr>
                <a:schemeClr val="bg1"/>
              </a:buClr>
              <a:buSzPct val="75000"/>
              <a:buFont typeface="Arial" panose="020B0604020202020204" pitchFamily="34" charset="0"/>
              <a:buChar char="•"/>
            </a:pPr>
            <a:r>
              <a:rPr lang="en-US" sz="1200" dirty="0">
                <a:solidFill>
                  <a:schemeClr val="bg1"/>
                </a:solidFill>
              </a:rPr>
              <a:t>Engagement Approach</a:t>
            </a:r>
            <a:endParaRPr lang="en-US" sz="1200" dirty="0">
              <a:solidFill>
                <a:schemeClr val="bg1"/>
              </a:solidFill>
              <a:cs typeface="Segoe UI"/>
            </a:endParaRPr>
          </a:p>
          <a:p>
            <a:pPr marL="457200" indent="-457200" algn="l">
              <a:spcAft>
                <a:spcPts val="500"/>
              </a:spcAft>
              <a:buClr>
                <a:schemeClr val="bg1"/>
              </a:buClr>
              <a:buSzPct val="75000"/>
              <a:buFont typeface="Arial" panose="020B0604020202020204" pitchFamily="34" charset="0"/>
              <a:buChar char="•"/>
            </a:pPr>
            <a:r>
              <a:rPr lang="en-US" sz="1200" dirty="0">
                <a:solidFill>
                  <a:schemeClr val="bg1"/>
                </a:solidFill>
              </a:rPr>
              <a:t>Outcomes</a:t>
            </a:r>
            <a:endParaRPr lang="en-US" sz="1200" dirty="0">
              <a:solidFill>
                <a:schemeClr val="bg1"/>
              </a:solidFill>
              <a:cs typeface="Segoe UI"/>
            </a:endParaRPr>
          </a:p>
        </p:txBody>
      </p:sp>
      <p:sp>
        <p:nvSpPr>
          <p:cNvPr id="12" name="TextBox 11">
            <a:extLst>
              <a:ext uri="{FF2B5EF4-FFF2-40B4-BE49-F238E27FC236}">
                <a16:creationId xmlns:a16="http://schemas.microsoft.com/office/drawing/2014/main" id="{65EAE646-A5E2-442F-AC35-AF8ADFDAD341}"/>
              </a:ext>
            </a:extLst>
          </p:cNvPr>
          <p:cNvSpPr txBox="1"/>
          <p:nvPr/>
        </p:nvSpPr>
        <p:spPr>
          <a:xfrm>
            <a:off x="5645649" y="2757475"/>
            <a:ext cx="3694986" cy="2423740"/>
          </a:xfrm>
          <a:prstGeom prst="rect">
            <a:avLst/>
          </a:prstGeom>
          <a:noFill/>
        </p:spPr>
        <p:txBody>
          <a:bodyPr wrap="none" lIns="0" tIns="0" rIns="0" bIns="0" rtlCol="0" anchor="t">
            <a:spAutoFit/>
          </a:bodyPr>
          <a:lstStyle/>
          <a:p>
            <a:pPr marL="457200" indent="-457200">
              <a:spcAft>
                <a:spcPts val="500"/>
              </a:spcAft>
              <a:buClr>
                <a:schemeClr val="bg1"/>
              </a:buClr>
              <a:buSzPct val="75000"/>
              <a:buFont typeface="Arial" panose="020B0604020202020204" pitchFamily="34" charset="0"/>
              <a:buChar char="•"/>
            </a:pPr>
            <a:r>
              <a:rPr lang="en-US" sz="1200" dirty="0">
                <a:solidFill>
                  <a:schemeClr val="bg1"/>
                </a:solidFill>
              </a:rPr>
              <a:t>Agile Software Development</a:t>
            </a:r>
          </a:p>
          <a:p>
            <a:pPr marL="457200" indent="-457200">
              <a:spcAft>
                <a:spcPts val="500"/>
              </a:spcAft>
              <a:buClr>
                <a:schemeClr val="bg1"/>
              </a:buClr>
              <a:buSzPct val="75000"/>
              <a:buFont typeface="Arial" panose="020B0604020202020204" pitchFamily="34" charset="0"/>
              <a:buChar char="•"/>
            </a:pPr>
            <a:r>
              <a:rPr lang="en-US" sz="1200" dirty="0">
                <a:solidFill>
                  <a:schemeClr val="bg1"/>
                </a:solidFill>
                <a:ea typeface="+mn-lt"/>
                <a:cs typeface="+mn-lt"/>
              </a:rPr>
              <a:t>Version Control</a:t>
            </a:r>
            <a:endParaRPr lang="en-US" dirty="0">
              <a:solidFill>
                <a:schemeClr val="bg1"/>
              </a:solidFill>
            </a:endParaRPr>
          </a:p>
          <a:p>
            <a:pPr marL="457200" indent="-457200">
              <a:spcAft>
                <a:spcPts val="500"/>
              </a:spcAft>
              <a:buClr>
                <a:schemeClr val="bg1"/>
              </a:buClr>
              <a:buSzPct val="75000"/>
              <a:buFont typeface="Arial" panose="020B0604020202020204" pitchFamily="34" charset="0"/>
              <a:buChar char="•"/>
            </a:pPr>
            <a:r>
              <a:rPr lang="en-US" sz="1200" dirty="0">
                <a:solidFill>
                  <a:schemeClr val="bg1"/>
                </a:solidFill>
                <a:ea typeface="+mn-lt"/>
                <a:cs typeface="+mn-lt"/>
              </a:rPr>
              <a:t>Continuous Integration/Continuous Delivery (CI/CD)</a:t>
            </a:r>
            <a:endParaRPr lang="en-US" sz="1200" dirty="0">
              <a:solidFill>
                <a:schemeClr val="bg1"/>
              </a:solidFill>
            </a:endParaRPr>
          </a:p>
          <a:p>
            <a:pPr marL="457200" indent="-457200">
              <a:spcAft>
                <a:spcPts val="500"/>
              </a:spcAft>
              <a:buClr>
                <a:schemeClr val="bg1"/>
              </a:buClr>
              <a:buSzPct val="75000"/>
              <a:buFont typeface="Arial" panose="020B0604020202020204" pitchFamily="34" charset="0"/>
              <a:buChar char="•"/>
            </a:pPr>
            <a:r>
              <a:rPr lang="en-US" sz="1200" dirty="0">
                <a:solidFill>
                  <a:schemeClr val="bg1"/>
                </a:solidFill>
                <a:ea typeface="+mn-lt"/>
                <a:cs typeface="+mn-lt"/>
              </a:rPr>
              <a:t>Infrastructure as a Flexible Resource</a:t>
            </a:r>
          </a:p>
          <a:p>
            <a:pPr marL="457200" indent="-457200">
              <a:spcAft>
                <a:spcPts val="500"/>
              </a:spcAft>
              <a:buClr>
                <a:schemeClr val="bg1"/>
              </a:buClr>
              <a:buSzPct val="75000"/>
              <a:buFont typeface="Arial" panose="020B0604020202020204" pitchFamily="34" charset="0"/>
              <a:buChar char="•"/>
            </a:pPr>
            <a:r>
              <a:rPr lang="en-US" sz="1200" dirty="0">
                <a:solidFill>
                  <a:schemeClr val="bg1"/>
                </a:solidFill>
                <a:ea typeface="+mn-lt"/>
                <a:cs typeface="+mn-lt"/>
              </a:rPr>
              <a:t>Continuous Security</a:t>
            </a:r>
          </a:p>
          <a:p>
            <a:pPr marL="457200" indent="-457200">
              <a:spcAft>
                <a:spcPts val="500"/>
              </a:spcAft>
              <a:buClr>
                <a:schemeClr val="bg1"/>
              </a:buClr>
              <a:buSzPct val="75000"/>
              <a:buFont typeface="Arial" panose="020B0604020202020204" pitchFamily="34" charset="0"/>
              <a:buChar char="•"/>
            </a:pPr>
            <a:r>
              <a:rPr lang="en-US" sz="1200" dirty="0">
                <a:solidFill>
                  <a:schemeClr val="bg1"/>
                </a:solidFill>
                <a:ea typeface="+mn-lt"/>
                <a:cs typeface="+mn-lt"/>
              </a:rPr>
              <a:t>Configuration Management</a:t>
            </a:r>
          </a:p>
          <a:p>
            <a:pPr marL="457200" indent="-457200">
              <a:spcAft>
                <a:spcPts val="500"/>
              </a:spcAft>
              <a:buClr>
                <a:schemeClr val="bg1"/>
              </a:buClr>
              <a:buSzPct val="75000"/>
              <a:buFont typeface="Arial" panose="020B0604020202020204" pitchFamily="34" charset="0"/>
              <a:buChar char="•"/>
            </a:pPr>
            <a:r>
              <a:rPr lang="en-US" sz="1200" dirty="0">
                <a:solidFill>
                  <a:schemeClr val="bg1"/>
                </a:solidFill>
                <a:ea typeface="+mn-lt"/>
                <a:cs typeface="+mn-lt"/>
              </a:rPr>
              <a:t>Continuous Monitoring</a:t>
            </a:r>
            <a:endParaRPr lang="en-US" sz="1200" dirty="0">
              <a:solidFill>
                <a:schemeClr val="bg1"/>
              </a:solidFill>
              <a:cs typeface="Segoe UI"/>
            </a:endParaRPr>
          </a:p>
          <a:p>
            <a:pPr marL="457200" indent="-457200" algn="l">
              <a:spcAft>
                <a:spcPts val="500"/>
              </a:spcAft>
              <a:buClr>
                <a:schemeClr val="bg1"/>
              </a:buClr>
              <a:buSzPct val="75000"/>
              <a:buFont typeface="Arial" panose="020B0604020202020204" pitchFamily="34" charset="0"/>
              <a:buChar char="•"/>
            </a:pPr>
            <a:r>
              <a:rPr lang="en-US" sz="1200" dirty="0">
                <a:solidFill>
                  <a:schemeClr val="bg1"/>
                </a:solidFill>
                <a:cs typeface="Segoe UI"/>
              </a:rPr>
              <a:t>Culture</a:t>
            </a:r>
            <a:endParaRPr lang="en-US" dirty="0">
              <a:solidFill>
                <a:schemeClr val="bg1"/>
              </a:solidFill>
            </a:endParaRPr>
          </a:p>
          <a:p>
            <a:pPr marL="457200" indent="-457200">
              <a:spcAft>
                <a:spcPts val="500"/>
              </a:spcAft>
              <a:buClr>
                <a:schemeClr val="bg1"/>
              </a:buClr>
              <a:buSzPct val="75000"/>
              <a:buAutoNum type="arabicPeriod"/>
            </a:pPr>
            <a:endParaRPr lang="en-US" sz="1200" dirty="0">
              <a:solidFill>
                <a:schemeClr val="bg1"/>
              </a:solidFill>
              <a:cs typeface="Segoe UI"/>
            </a:endParaRPr>
          </a:p>
          <a:p>
            <a:pPr marL="457200" indent="-457200">
              <a:spcAft>
                <a:spcPts val="500"/>
              </a:spcAft>
              <a:buClr>
                <a:schemeClr val="bg1"/>
              </a:buClr>
              <a:buSzPct val="75000"/>
              <a:buAutoNum type="arabicPeriod"/>
            </a:pPr>
            <a:endParaRPr lang="en-US" sz="1200" dirty="0">
              <a:solidFill>
                <a:schemeClr val="bg1"/>
              </a:solidFill>
              <a:cs typeface="Segoe UI"/>
            </a:endParaRPr>
          </a:p>
        </p:txBody>
      </p:sp>
      <p:sp>
        <p:nvSpPr>
          <p:cNvPr id="13" name="TextBox 12">
            <a:extLst>
              <a:ext uri="{FF2B5EF4-FFF2-40B4-BE49-F238E27FC236}">
                <a16:creationId xmlns:a16="http://schemas.microsoft.com/office/drawing/2014/main" id="{6CF4A570-59BC-425F-BE10-C4BFFA799771}"/>
              </a:ext>
            </a:extLst>
          </p:cNvPr>
          <p:cNvSpPr txBox="1"/>
          <p:nvPr/>
        </p:nvSpPr>
        <p:spPr>
          <a:xfrm>
            <a:off x="5645649" y="5271587"/>
            <a:ext cx="4672810" cy="184666"/>
          </a:xfrm>
          <a:prstGeom prst="rect">
            <a:avLst/>
          </a:prstGeom>
          <a:noFill/>
        </p:spPr>
        <p:txBody>
          <a:bodyPr wrap="square" lIns="0" tIns="0" rIns="0" bIns="0" rtlCol="0">
            <a:spAutoFit/>
          </a:bodyPr>
          <a:lstStyle/>
          <a:p>
            <a:pPr marL="457200" indent="-457200" algn="l">
              <a:spcAft>
                <a:spcPts val="500"/>
              </a:spcAft>
              <a:buClr>
                <a:schemeClr val="bg1"/>
              </a:buClr>
              <a:buSzPct val="75000"/>
              <a:buFont typeface="Arial" panose="020B0604020202020204" pitchFamily="34" charset="0"/>
              <a:buChar char="•"/>
            </a:pPr>
            <a:r>
              <a:rPr lang="en-US" sz="1200">
                <a:solidFill>
                  <a:schemeClr val="bg1"/>
                </a:solidFill>
              </a:rPr>
              <a:t>Proposed activities and timeline</a:t>
            </a:r>
          </a:p>
        </p:txBody>
      </p:sp>
      <p:sp>
        <p:nvSpPr>
          <p:cNvPr id="4" name="Title 3">
            <a:extLst>
              <a:ext uri="{FF2B5EF4-FFF2-40B4-BE49-F238E27FC236}">
                <a16:creationId xmlns:a16="http://schemas.microsoft.com/office/drawing/2014/main" id="{25584411-A25E-48EE-9F46-19F3DFF6B036}"/>
              </a:ext>
            </a:extLst>
          </p:cNvPr>
          <p:cNvSpPr>
            <a:spLocks noGrp="1"/>
          </p:cNvSpPr>
          <p:nvPr>
            <p:ph type="title"/>
          </p:nvPr>
        </p:nvSpPr>
        <p:spPr>
          <a:xfrm>
            <a:off x="243281" y="122702"/>
            <a:ext cx="2635991" cy="553998"/>
          </a:xfrm>
        </p:spPr>
        <p:txBody>
          <a:bodyPr>
            <a:normAutofit fontScale="90000"/>
          </a:bodyPr>
          <a:lstStyle/>
          <a:p>
            <a:r>
              <a:rPr lang="en-US">
                <a:solidFill>
                  <a:schemeClr val="tx2">
                    <a:lumMod val="50000"/>
                  </a:schemeClr>
                </a:solidFill>
              </a:rPr>
              <a:t>Agenda</a:t>
            </a:r>
          </a:p>
        </p:txBody>
      </p:sp>
    </p:spTree>
    <p:extLst>
      <p:ext uri="{BB962C8B-B14F-4D97-AF65-F5344CB8AC3E}">
        <p14:creationId xmlns:p14="http://schemas.microsoft.com/office/powerpoint/2010/main" val="149546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normAutofit fontScale="90000"/>
          </a:bodyPr>
          <a:lstStyle/>
          <a:p>
            <a:r>
              <a:rPr lang="en-US" dirty="0"/>
              <a:t>Introduction</a:t>
            </a:r>
            <a:endParaRPr lang="en-US" dirty="0">
              <a:solidFill>
                <a:schemeClr val="tx2">
                  <a:lumMod val="50000"/>
                </a:schemeClr>
              </a:solidFill>
            </a:endParaRP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836491" y="2305794"/>
            <a:ext cx="5778501" cy="1070037"/>
          </a:xfrm>
        </p:spPr>
        <p:txBody>
          <a:bodyPr>
            <a:normAutofit fontScale="92500" lnSpcReduction="20000"/>
          </a:bodyPr>
          <a:lstStyle/>
          <a:p>
            <a:pPr marL="457200" indent="-457200">
              <a:spcAft>
                <a:spcPts val="500"/>
              </a:spcAft>
              <a:buClr>
                <a:schemeClr val="bg1"/>
              </a:buClr>
              <a:buSzPct val="75000"/>
              <a:buFont typeface="+mj-lt"/>
              <a:buAutoNum type="arabicPeriod"/>
            </a:pPr>
            <a:r>
              <a:rPr lang="en-US" sz="1800" dirty="0">
                <a:solidFill>
                  <a:schemeClr val="tx2">
                    <a:lumMod val="50000"/>
                  </a:schemeClr>
                </a:solidFill>
                <a:cs typeface="Segoe UI"/>
              </a:rPr>
              <a:t>DevOps Capability Assessment Overview</a:t>
            </a:r>
          </a:p>
          <a:p>
            <a:pPr marL="457200" indent="-457200" algn="l">
              <a:spcAft>
                <a:spcPts val="500"/>
              </a:spcAft>
              <a:buClr>
                <a:schemeClr val="bg1"/>
              </a:buClr>
              <a:buSzPct val="75000"/>
              <a:buFont typeface="+mj-lt"/>
              <a:buAutoNum type="arabicPeriod"/>
            </a:pPr>
            <a:r>
              <a:rPr lang="en-US" sz="1800" dirty="0">
                <a:solidFill>
                  <a:schemeClr val="tx2">
                    <a:lumMod val="50000"/>
                  </a:schemeClr>
                </a:solidFill>
              </a:rPr>
              <a:t>Engagement Approach</a:t>
            </a:r>
          </a:p>
          <a:p>
            <a:pPr marL="457200" indent="-457200" algn="l">
              <a:spcAft>
                <a:spcPts val="500"/>
              </a:spcAft>
              <a:buClr>
                <a:schemeClr val="bg1"/>
              </a:buClr>
              <a:buSzPct val="75000"/>
              <a:buFont typeface="+mj-lt"/>
              <a:buAutoNum type="arabicPeriod"/>
            </a:pPr>
            <a:r>
              <a:rPr lang="en-US" sz="1800" dirty="0">
                <a:solidFill>
                  <a:schemeClr val="tx2">
                    <a:lumMod val="50000"/>
                  </a:schemeClr>
                </a:solidFill>
              </a:rPr>
              <a:t>Outcomes</a:t>
            </a:r>
          </a:p>
        </p:txBody>
      </p:sp>
    </p:spTree>
    <p:extLst>
      <p:ext uri="{BB962C8B-B14F-4D97-AF65-F5344CB8AC3E}">
        <p14:creationId xmlns:p14="http://schemas.microsoft.com/office/powerpoint/2010/main" val="41785654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FAFA3EF-E84E-46A0-8AC6-29F48159FAE3}"/>
              </a:ext>
            </a:extLst>
          </p:cNvPr>
          <p:cNvSpPr>
            <a:spLocks noGrp="1"/>
          </p:cNvSpPr>
          <p:nvPr>
            <p:ph type="title"/>
          </p:nvPr>
        </p:nvSpPr>
        <p:spPr>
          <a:xfrm>
            <a:off x="588263" y="457200"/>
            <a:ext cx="11018520" cy="861774"/>
          </a:xfrm>
        </p:spPr>
        <p:txBody>
          <a:bodyPr>
            <a:normAutofit fontScale="90000"/>
          </a:bodyPr>
          <a:lstStyle/>
          <a:p>
            <a:r>
              <a:rPr lang="en-US" dirty="0">
                <a:solidFill>
                  <a:schemeClr val="tx2">
                    <a:lumMod val="50000"/>
                  </a:schemeClr>
                </a:solidFill>
                <a:ea typeface="+mj-ea"/>
                <a:cs typeface="+mj-cs"/>
              </a:rPr>
              <a:t>DevOps Capability Assessment</a:t>
            </a:r>
            <a:br>
              <a:rPr lang="en-US" b="0" dirty="0"/>
            </a:br>
            <a:r>
              <a:rPr lang="en-US" sz="2000" dirty="0">
                <a:cs typeface="Segoe UI"/>
              </a:rPr>
              <a:t>Engagement Approach – Discovery &amp; Insights Delivery</a:t>
            </a:r>
            <a:endParaRPr lang="en-US" sz="4000" dirty="0">
              <a:cs typeface="Segoe UI"/>
            </a:endParaRPr>
          </a:p>
        </p:txBody>
      </p:sp>
      <p:grpSp>
        <p:nvGrpSpPr>
          <p:cNvPr id="24" name="Group 23">
            <a:extLst>
              <a:ext uri="{FF2B5EF4-FFF2-40B4-BE49-F238E27FC236}">
                <a16:creationId xmlns:a16="http://schemas.microsoft.com/office/drawing/2014/main" id="{8CEED1E7-409C-4A8F-952A-9768849CB75E}"/>
              </a:ext>
              <a:ext uri="{C183D7F6-B498-43B3-948B-1728B52AA6E4}">
                <adec:decorative xmlns:adec="http://schemas.microsoft.com/office/drawing/2017/decorative" val="1"/>
              </a:ext>
            </a:extLst>
          </p:cNvPr>
          <p:cNvGrpSpPr/>
          <p:nvPr/>
        </p:nvGrpSpPr>
        <p:grpSpPr>
          <a:xfrm>
            <a:off x="1598114" y="1703275"/>
            <a:ext cx="8995771" cy="4547101"/>
            <a:chOff x="586768" y="1721936"/>
            <a:chExt cx="8995771" cy="4547101"/>
          </a:xfrm>
        </p:grpSpPr>
        <p:sp>
          <p:nvSpPr>
            <p:cNvPr id="25" name="Rectangle 24">
              <a:extLst>
                <a:ext uri="{FF2B5EF4-FFF2-40B4-BE49-F238E27FC236}">
                  <a16:creationId xmlns:a16="http://schemas.microsoft.com/office/drawing/2014/main" id="{5EF75B34-3B73-43CA-A7F2-EC821F8B8E5B}"/>
                </a:ext>
              </a:extLst>
            </p:cNvPr>
            <p:cNvSpPr/>
            <p:nvPr/>
          </p:nvSpPr>
          <p:spPr>
            <a:xfrm>
              <a:off x="586769" y="2305176"/>
              <a:ext cx="2692836" cy="3963861"/>
            </a:xfrm>
            <a:prstGeom prst="rect">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txBody>
            <a:bodyPr spcFirstLastPara="0" vert="horz" wrap="square" lIns="170688" tIns="504000" rIns="170688" bIns="963461" numCol="1" spcCol="1270" anchor="t" anchorCtr="0">
              <a:noAutofit/>
            </a:bodyPr>
            <a:lstStyle/>
            <a:p>
              <a:pPr marL="0" lvl="0" indent="0" algn="ctr" defTabSz="1066800">
                <a:lnSpc>
                  <a:spcPct val="100000"/>
                </a:lnSpc>
                <a:spcBef>
                  <a:spcPct val="0"/>
                </a:spcBef>
                <a:spcAft>
                  <a:spcPct val="35000"/>
                </a:spcAft>
                <a:buNone/>
              </a:pPr>
              <a:r>
                <a:rPr lang="en-AU" sz="2400" b="1" kern="1200" dirty="0">
                  <a:ln w="0"/>
                  <a:solidFill>
                    <a:schemeClr val="tx1"/>
                  </a:solidFill>
                  <a:effectLst>
                    <a:outerShdw blurRad="38100" dist="19050" dir="2700000" algn="tl" rotWithShape="0">
                      <a:schemeClr val="dk1">
                        <a:alpha val="40000"/>
                      </a:schemeClr>
                    </a:outerShdw>
                  </a:effectLst>
                </a:rPr>
                <a:t>1.</a:t>
              </a:r>
              <a:br>
                <a:rPr lang="en-AU" sz="1800" kern="1200" dirty="0">
                  <a:ln w="0"/>
                  <a:solidFill>
                    <a:schemeClr val="tx1"/>
                  </a:solidFill>
                  <a:effectLst>
                    <a:outerShdw blurRad="38100" dist="19050" dir="2700000" algn="tl" rotWithShape="0">
                      <a:schemeClr val="dk1">
                        <a:alpha val="40000"/>
                      </a:schemeClr>
                    </a:outerShdw>
                  </a:effectLst>
                </a:rPr>
              </a:br>
              <a:br>
                <a:rPr lang="en-AU" sz="1800" kern="1200" dirty="0">
                  <a:solidFill>
                    <a:schemeClr val="tx1"/>
                  </a:solidFill>
                </a:rPr>
              </a:br>
              <a:br>
                <a:rPr lang="en-AU" sz="1800" kern="1200" dirty="0">
                  <a:solidFill>
                    <a:schemeClr val="tx1"/>
                  </a:solidFill>
                </a:rPr>
              </a:br>
              <a:br>
                <a:rPr lang="en-AU" sz="1800" kern="1200" dirty="0">
                  <a:solidFill>
                    <a:schemeClr val="tx1"/>
                  </a:solidFill>
                </a:rPr>
              </a:br>
              <a:br>
                <a:rPr lang="en-AU" sz="1800" kern="1200" dirty="0">
                  <a:solidFill>
                    <a:schemeClr val="tx1"/>
                  </a:solidFill>
                </a:rPr>
              </a:br>
              <a:br>
                <a:rPr lang="en-AU" sz="1800" kern="1200" dirty="0">
                  <a:solidFill>
                    <a:schemeClr val="tx1"/>
                  </a:solidFill>
                </a:rPr>
              </a:br>
              <a:r>
                <a:rPr lang="en-AU" sz="1800" kern="1200" dirty="0">
                  <a:solidFill>
                    <a:schemeClr val="tx1"/>
                  </a:solidFill>
                  <a:effectLst>
                    <a:outerShdw blurRad="50800" dist="38100" dir="2700000" algn="tl" rotWithShape="0">
                      <a:prstClr val="black">
                        <a:alpha val="40000"/>
                      </a:prstClr>
                    </a:outerShdw>
                  </a:effectLst>
                </a:rPr>
                <a:t>Data collection and analysis</a:t>
              </a:r>
            </a:p>
          </p:txBody>
        </p:sp>
        <p:sp>
          <p:nvSpPr>
            <p:cNvPr id="26" name="Oval 25" descr="Research with solid fill">
              <a:extLst>
                <a:ext uri="{FF2B5EF4-FFF2-40B4-BE49-F238E27FC236}">
                  <a16:creationId xmlns:a16="http://schemas.microsoft.com/office/drawing/2014/main" id="{770DE2AD-25C1-4C20-9C81-18706A18AD88}"/>
                </a:ext>
              </a:extLst>
            </p:cNvPr>
            <p:cNvSpPr/>
            <p:nvPr/>
          </p:nvSpPr>
          <p:spPr>
            <a:xfrm>
              <a:off x="1273204" y="3200720"/>
              <a:ext cx="1319965" cy="1319965"/>
            </a:xfrm>
            <a:prstGeom prst="ellipse">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a:effectLst>
              <a:outerShdw blurRad="50800" dist="38100" dir="18900000" algn="bl" rotWithShape="0">
                <a:prstClr val="black">
                  <a:alpha val="40000"/>
                </a:prstClr>
              </a:outerShdw>
            </a:effectLst>
          </p:spPr>
          <p:style>
            <a:lnRef idx="2">
              <a:scrgbClr r="0" g="0" b="0"/>
            </a:lnRef>
            <a:fillRef idx="1">
              <a:scrgbClr r="0" g="0" b="0"/>
            </a:fillRef>
            <a:effectRef idx="0">
              <a:schemeClr val="accent6">
                <a:tint val="50000"/>
                <a:hueOff val="0"/>
                <a:satOff val="0"/>
                <a:lumOff val="0"/>
                <a:alphaOff val="0"/>
              </a:schemeClr>
            </a:effectRef>
            <a:fontRef idx="minor">
              <a:schemeClr val="lt1">
                <a:hueOff val="0"/>
                <a:satOff val="0"/>
                <a:lumOff val="0"/>
                <a:alphaOff val="0"/>
              </a:schemeClr>
            </a:fontRef>
          </p:style>
        </p:sp>
        <p:sp>
          <p:nvSpPr>
            <p:cNvPr id="27" name="Rectangle 26">
              <a:extLst>
                <a:ext uri="{FF2B5EF4-FFF2-40B4-BE49-F238E27FC236}">
                  <a16:creationId xmlns:a16="http://schemas.microsoft.com/office/drawing/2014/main" id="{ECB7364F-D96E-456C-99C6-F0DB1CFDAED7}"/>
                </a:ext>
              </a:extLst>
            </p:cNvPr>
            <p:cNvSpPr/>
            <p:nvPr/>
          </p:nvSpPr>
          <p:spPr>
            <a:xfrm>
              <a:off x="3360390" y="2305176"/>
              <a:ext cx="2692836" cy="3963861"/>
            </a:xfrm>
            <a:prstGeom prst="rect">
              <a:avLst/>
            </a:prstGeom>
          </p:spPr>
          <p:style>
            <a:lnRef idx="2">
              <a:schemeClr val="lt1">
                <a:hueOff val="0"/>
                <a:satOff val="0"/>
                <a:lumOff val="0"/>
                <a:alphaOff val="0"/>
              </a:schemeClr>
            </a:lnRef>
            <a:fillRef idx="1">
              <a:schemeClr val="accent6">
                <a:shade val="80000"/>
                <a:hueOff val="0"/>
                <a:satOff val="0"/>
                <a:lumOff val="4530"/>
                <a:alphaOff val="0"/>
              </a:schemeClr>
            </a:fillRef>
            <a:effectRef idx="0">
              <a:schemeClr val="accent6">
                <a:shade val="80000"/>
                <a:hueOff val="0"/>
                <a:satOff val="0"/>
                <a:lumOff val="4530"/>
                <a:alphaOff val="0"/>
              </a:schemeClr>
            </a:effectRef>
            <a:fontRef idx="minor">
              <a:schemeClr val="lt1"/>
            </a:fontRef>
          </p:style>
          <p:txBody>
            <a:bodyPr spcFirstLastPara="0" vert="horz" wrap="square" lIns="170688" tIns="504000" rIns="170688" bIns="963461" numCol="1" spcCol="1270" anchor="t" anchorCtr="0">
              <a:noAutofit/>
            </a:bodyPr>
            <a:lstStyle/>
            <a:p>
              <a:pPr marL="0" lvl="0" indent="0" algn="ctr" defTabSz="1066800">
                <a:lnSpc>
                  <a:spcPct val="100000"/>
                </a:lnSpc>
                <a:spcBef>
                  <a:spcPct val="0"/>
                </a:spcBef>
                <a:spcAft>
                  <a:spcPct val="35000"/>
                </a:spcAft>
                <a:buNone/>
              </a:pPr>
              <a:r>
                <a:rPr lang="en-AU" sz="2400" b="1" kern="1200" dirty="0">
                  <a:ln w="0"/>
                  <a:solidFill>
                    <a:schemeClr val="tx1"/>
                  </a:solidFill>
                  <a:effectLst>
                    <a:outerShdw blurRad="38100" dist="19050" dir="2700000" algn="tl" rotWithShape="0">
                      <a:schemeClr val="dk1">
                        <a:alpha val="40000"/>
                      </a:schemeClr>
                    </a:outerShdw>
                  </a:effectLst>
                </a:rPr>
                <a:t>2.</a:t>
              </a:r>
              <a:br>
                <a:rPr lang="en-AU" sz="1800" kern="1200" dirty="0">
                  <a:solidFill>
                    <a:schemeClr val="tx1"/>
                  </a:solidFill>
                </a:rPr>
              </a:br>
              <a:br>
                <a:rPr lang="en-AU" sz="1800" kern="1200" dirty="0">
                  <a:solidFill>
                    <a:schemeClr val="tx1"/>
                  </a:solidFill>
                </a:rPr>
              </a:br>
              <a:br>
                <a:rPr lang="en-AU" sz="1800" kern="1200" dirty="0">
                  <a:solidFill>
                    <a:schemeClr val="tx1"/>
                  </a:solidFill>
                </a:rPr>
              </a:br>
              <a:br>
                <a:rPr lang="en-AU" sz="1800" kern="1200" dirty="0">
                  <a:solidFill>
                    <a:schemeClr val="tx1"/>
                  </a:solidFill>
                </a:rPr>
              </a:br>
              <a:br>
                <a:rPr lang="en-AU" sz="1800" kern="1200" dirty="0">
                  <a:solidFill>
                    <a:schemeClr val="tx1"/>
                  </a:solidFill>
                </a:rPr>
              </a:br>
              <a:br>
                <a:rPr lang="en-AU" sz="1800" kern="1200" dirty="0">
                  <a:solidFill>
                    <a:schemeClr val="tx1"/>
                  </a:solidFill>
                </a:rPr>
              </a:br>
              <a:r>
                <a:rPr lang="en-AU" sz="1800" kern="1200" dirty="0">
                  <a:solidFill>
                    <a:schemeClr val="tx1"/>
                  </a:solidFill>
                  <a:effectLst>
                    <a:outerShdw blurRad="50800" dist="38100" dir="2700000" algn="tl" rotWithShape="0">
                      <a:prstClr val="black">
                        <a:alpha val="40000"/>
                      </a:prstClr>
                    </a:outerShdw>
                  </a:effectLst>
                </a:rPr>
                <a:t>Fit data into model to generate improvement areas and opportunities backlog</a:t>
              </a:r>
            </a:p>
          </p:txBody>
        </p:sp>
        <p:sp>
          <p:nvSpPr>
            <p:cNvPr id="28" name="Oval 27" descr="Drawing compass with solid fill">
              <a:extLst>
                <a:ext uri="{FF2B5EF4-FFF2-40B4-BE49-F238E27FC236}">
                  <a16:creationId xmlns:a16="http://schemas.microsoft.com/office/drawing/2014/main" id="{0E9BB052-E92C-4A11-8C4B-495814BA9AC5}"/>
                </a:ext>
              </a:extLst>
            </p:cNvPr>
            <p:cNvSpPr/>
            <p:nvPr/>
          </p:nvSpPr>
          <p:spPr>
            <a:xfrm>
              <a:off x="4046825" y="3200720"/>
              <a:ext cx="1319965" cy="1319965"/>
            </a:xfrm>
            <a:prstGeom prst="ellipse">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a:effectLst>
              <a:outerShdw blurRad="50800" dist="38100" dir="18900000" algn="bl" rotWithShape="0">
                <a:prstClr val="black">
                  <a:alpha val="40000"/>
                </a:prstClr>
              </a:outerShdw>
            </a:effectLst>
          </p:spPr>
          <p:style>
            <a:lnRef idx="2">
              <a:scrgbClr r="0" g="0" b="0"/>
            </a:lnRef>
            <a:fillRef idx="1">
              <a:scrgbClr r="0" g="0" b="0"/>
            </a:fillRef>
            <a:effectRef idx="0">
              <a:schemeClr val="accent6">
                <a:tint val="50000"/>
                <a:hueOff val="0"/>
                <a:satOff val="0"/>
                <a:lumOff val="1690"/>
                <a:alphaOff val="0"/>
              </a:schemeClr>
            </a:effectRef>
            <a:fontRef idx="minor">
              <a:schemeClr val="lt1">
                <a:hueOff val="0"/>
                <a:satOff val="0"/>
                <a:lumOff val="0"/>
                <a:alphaOff val="0"/>
              </a:schemeClr>
            </a:fontRef>
          </p:style>
        </p:sp>
        <p:sp>
          <p:nvSpPr>
            <p:cNvPr id="31" name="Rectangle 30">
              <a:extLst>
                <a:ext uri="{FF2B5EF4-FFF2-40B4-BE49-F238E27FC236}">
                  <a16:creationId xmlns:a16="http://schemas.microsoft.com/office/drawing/2014/main" id="{712EC8EE-5E83-42D6-8262-C9E4B9F7D4AF}"/>
                </a:ext>
              </a:extLst>
            </p:cNvPr>
            <p:cNvSpPr/>
            <p:nvPr/>
          </p:nvSpPr>
          <p:spPr>
            <a:xfrm>
              <a:off x="6131150" y="2305176"/>
              <a:ext cx="2692836" cy="3963861"/>
            </a:xfrm>
            <a:prstGeom prst="rect">
              <a:avLst/>
            </a:prstGeom>
          </p:spPr>
          <p:style>
            <a:lnRef idx="2">
              <a:schemeClr val="lt1">
                <a:hueOff val="0"/>
                <a:satOff val="0"/>
                <a:lumOff val="0"/>
                <a:alphaOff val="0"/>
              </a:schemeClr>
            </a:lnRef>
            <a:fillRef idx="1">
              <a:schemeClr val="accent6">
                <a:shade val="80000"/>
                <a:hueOff val="0"/>
                <a:satOff val="0"/>
                <a:lumOff val="13589"/>
                <a:alphaOff val="0"/>
              </a:schemeClr>
            </a:fillRef>
            <a:effectRef idx="0">
              <a:schemeClr val="accent6">
                <a:shade val="80000"/>
                <a:hueOff val="0"/>
                <a:satOff val="0"/>
                <a:lumOff val="13589"/>
                <a:alphaOff val="0"/>
              </a:schemeClr>
            </a:effectRef>
            <a:fontRef idx="minor">
              <a:schemeClr val="lt1"/>
            </a:fontRef>
          </p:style>
          <p:txBody>
            <a:bodyPr spcFirstLastPara="0" vert="horz" wrap="square" lIns="170688" tIns="504000" rIns="170688" bIns="963461" numCol="1" spcCol="1270" anchor="t" anchorCtr="0">
              <a:noAutofit/>
            </a:bodyPr>
            <a:lstStyle/>
            <a:p>
              <a:pPr marL="0" lvl="0" indent="0" algn="ctr" defTabSz="1066800">
                <a:lnSpc>
                  <a:spcPct val="100000"/>
                </a:lnSpc>
                <a:spcBef>
                  <a:spcPct val="0"/>
                </a:spcBef>
                <a:spcAft>
                  <a:spcPct val="35000"/>
                </a:spcAft>
                <a:buNone/>
              </a:pPr>
              <a:r>
                <a:rPr lang="en-AU" sz="2400" b="1" kern="1200" dirty="0">
                  <a:ln w="0"/>
                  <a:solidFill>
                    <a:schemeClr val="tx1"/>
                  </a:solidFill>
                  <a:effectLst>
                    <a:outerShdw blurRad="38100" dist="19050" dir="2700000" algn="tl" rotWithShape="0">
                      <a:schemeClr val="dk1">
                        <a:alpha val="40000"/>
                      </a:schemeClr>
                    </a:outerShdw>
                  </a:effectLst>
                </a:rPr>
                <a:t>3.</a:t>
              </a:r>
              <a:br>
                <a:rPr lang="en-AU" sz="1800" kern="1200" dirty="0">
                  <a:solidFill>
                    <a:schemeClr val="tx1"/>
                  </a:solidFill>
                </a:rPr>
              </a:br>
              <a:br>
                <a:rPr lang="en-AU" sz="1800" kern="1200" dirty="0">
                  <a:solidFill>
                    <a:schemeClr val="tx1"/>
                  </a:solidFill>
                </a:rPr>
              </a:br>
              <a:br>
                <a:rPr lang="en-AU" sz="1800" kern="1200" dirty="0">
                  <a:solidFill>
                    <a:schemeClr val="tx1"/>
                  </a:solidFill>
                </a:rPr>
              </a:br>
              <a:br>
                <a:rPr lang="en-AU" sz="1800" kern="1200" dirty="0">
                  <a:solidFill>
                    <a:schemeClr val="tx1"/>
                  </a:solidFill>
                </a:rPr>
              </a:br>
              <a:br>
                <a:rPr lang="en-AU" sz="1800" kern="1200" dirty="0">
                  <a:solidFill>
                    <a:schemeClr val="tx1"/>
                  </a:solidFill>
                </a:rPr>
              </a:br>
              <a:br>
                <a:rPr lang="en-AU" sz="1800" kern="1200" dirty="0">
                  <a:solidFill>
                    <a:schemeClr val="tx1"/>
                  </a:solidFill>
                </a:rPr>
              </a:br>
              <a:r>
                <a:rPr lang="en-AU" sz="1800" kern="1200" dirty="0">
                  <a:solidFill>
                    <a:schemeClr val="tx1"/>
                  </a:solidFill>
                  <a:effectLst>
                    <a:outerShdw blurRad="50800" dist="38100" dir="2700000" algn="tl" rotWithShape="0">
                      <a:prstClr val="black">
                        <a:alpha val="40000"/>
                      </a:prstClr>
                    </a:outerShdw>
                  </a:effectLst>
                </a:rPr>
                <a:t>DevOps Capability  Recommendations and Optimizations Proposal</a:t>
              </a:r>
              <a:br>
                <a:rPr lang="en-AU" sz="1800" kern="1200" dirty="0">
                  <a:solidFill>
                    <a:schemeClr val="tx1"/>
                  </a:solidFill>
                  <a:effectLst>
                    <a:outerShdw blurRad="50800" dist="38100" dir="2700000" algn="tl" rotWithShape="0">
                      <a:prstClr val="black">
                        <a:alpha val="40000"/>
                      </a:prstClr>
                    </a:outerShdw>
                  </a:effectLst>
                </a:rPr>
              </a:br>
              <a:r>
                <a:rPr lang="en-AU" sz="1800" kern="1200" dirty="0">
                  <a:solidFill>
                    <a:schemeClr val="tx1"/>
                  </a:solidFill>
                  <a:effectLst>
                    <a:outerShdw blurRad="50800" dist="38100" dir="2700000" algn="tl" rotWithShape="0">
                      <a:prstClr val="black">
                        <a:alpha val="40000"/>
                      </a:prstClr>
                    </a:outerShdw>
                  </a:effectLst>
                </a:rPr>
                <a:t>Executive Summary</a:t>
              </a:r>
            </a:p>
          </p:txBody>
        </p:sp>
        <p:sp>
          <p:nvSpPr>
            <p:cNvPr id="32" name="Oval 31" descr="Teacher with solid fill">
              <a:extLst>
                <a:ext uri="{FF2B5EF4-FFF2-40B4-BE49-F238E27FC236}">
                  <a16:creationId xmlns:a16="http://schemas.microsoft.com/office/drawing/2014/main" id="{4FD3B6C1-556D-4ABA-9E28-95B39C106540}"/>
                </a:ext>
              </a:extLst>
            </p:cNvPr>
            <p:cNvSpPr/>
            <p:nvPr/>
          </p:nvSpPr>
          <p:spPr>
            <a:xfrm>
              <a:off x="6817585" y="3200720"/>
              <a:ext cx="1319965" cy="1319965"/>
            </a:xfrm>
            <a:prstGeom prst="ellipse">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a:effectLst>
              <a:outerShdw blurRad="50800" dist="38100" dir="18900000" algn="bl" rotWithShape="0">
                <a:prstClr val="black">
                  <a:alpha val="40000"/>
                </a:prstClr>
              </a:outerShdw>
            </a:effectLst>
          </p:spPr>
          <p:style>
            <a:lnRef idx="2">
              <a:scrgbClr r="0" g="0" b="0"/>
            </a:lnRef>
            <a:fillRef idx="1">
              <a:scrgbClr r="0" g="0" b="0"/>
            </a:fillRef>
            <a:effectRef idx="0">
              <a:schemeClr val="accent6">
                <a:tint val="50000"/>
                <a:hueOff val="0"/>
                <a:satOff val="0"/>
                <a:lumOff val="5069"/>
                <a:alphaOff val="0"/>
              </a:schemeClr>
            </a:effectRef>
            <a:fontRef idx="minor">
              <a:schemeClr val="lt1">
                <a:hueOff val="0"/>
                <a:satOff val="0"/>
                <a:lumOff val="0"/>
                <a:alphaOff val="0"/>
              </a:schemeClr>
            </a:fontRef>
          </p:style>
        </p:sp>
        <p:sp>
          <p:nvSpPr>
            <p:cNvPr id="33" name="Arrow: Right 32">
              <a:extLst>
                <a:ext uri="{FF2B5EF4-FFF2-40B4-BE49-F238E27FC236}">
                  <a16:creationId xmlns:a16="http://schemas.microsoft.com/office/drawing/2014/main" id="{146E5FC3-C85F-49E8-8CC9-4C1008A861E6}"/>
                </a:ext>
              </a:extLst>
            </p:cNvPr>
            <p:cNvSpPr/>
            <p:nvPr/>
          </p:nvSpPr>
          <p:spPr>
            <a:xfrm>
              <a:off x="586768" y="1721936"/>
              <a:ext cx="8995771" cy="1131329"/>
            </a:xfrm>
            <a:prstGeom prst="rightArrow">
              <a:avLst/>
            </a:prstGeom>
            <a:gradFill flip="none" rotWithShape="1">
              <a:gsLst>
                <a:gs pos="0">
                  <a:schemeClr val="tx2"/>
                </a:gs>
                <a:gs pos="48000">
                  <a:schemeClr val="tx2">
                    <a:lumMod val="75000"/>
                  </a:schemeClr>
                </a:gs>
                <a:gs pos="100000">
                  <a:schemeClr val="accent1">
                    <a:lumMod val="60000"/>
                    <a:lumOff val="40000"/>
                  </a:schemeClr>
                </a:gs>
              </a:gsLst>
              <a:lin ang="10800000" scaled="1"/>
              <a:tileRect/>
            </a:gradFill>
          </p:spPr>
          <p:style>
            <a:lnRef idx="0">
              <a:schemeClr val="accent2"/>
            </a:lnRef>
            <a:fillRef idx="3">
              <a:schemeClr val="accent2"/>
            </a:fillRef>
            <a:effectRef idx="3">
              <a:schemeClr val="accent2"/>
            </a:effectRef>
            <a:fontRef idx="minor">
              <a:schemeClr val="lt1"/>
            </a:fontRef>
          </p:style>
        </p:sp>
      </p:grpSp>
    </p:spTree>
    <p:extLst>
      <p:ext uri="{BB962C8B-B14F-4D97-AF65-F5344CB8AC3E}">
        <p14:creationId xmlns:p14="http://schemas.microsoft.com/office/powerpoint/2010/main" val="29029158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8B086C-2757-4238-99FC-EDE023AF8154}"/>
              </a:ext>
            </a:extLst>
          </p:cNvPr>
          <p:cNvSpPr/>
          <p:nvPr/>
        </p:nvSpPr>
        <p:spPr>
          <a:xfrm>
            <a:off x="3807314" y="1711790"/>
            <a:ext cx="3762104" cy="41801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400">
              <a:defRPr/>
            </a:pPr>
            <a:r>
              <a:rPr lang="en-US" sz="1400" dirty="0">
                <a:latin typeface="Segoe UI"/>
                <a:cs typeface="Segoe UI"/>
              </a:rPr>
              <a:t>DevOps Capability Fit</a:t>
            </a:r>
            <a:r>
              <a:rPr kumimoji="0" lang="en-US" sz="1400" b="0" i="0" u="none" strike="noStrike" kern="1200" cap="none" spc="0" normalizeH="0" baseline="0" noProof="0" dirty="0">
                <a:ln>
                  <a:noFill/>
                </a:ln>
                <a:effectLst/>
                <a:uLnTx/>
                <a:uFillTx/>
                <a:latin typeface="Segoe UI"/>
                <a:cs typeface="Segoe UI"/>
              </a:rPr>
              <a:t>/Gap Analysis</a:t>
            </a:r>
          </a:p>
        </p:txBody>
      </p:sp>
      <p:sp>
        <p:nvSpPr>
          <p:cNvPr id="10" name="Flowchart: Merge 9">
            <a:extLst>
              <a:ext uri="{FF2B5EF4-FFF2-40B4-BE49-F238E27FC236}">
                <a16:creationId xmlns:a16="http://schemas.microsoft.com/office/drawing/2014/main" id="{A74127B0-9F6E-4D7A-98EB-060405D35E5D}"/>
              </a:ext>
            </a:extLst>
          </p:cNvPr>
          <p:cNvSpPr/>
          <p:nvPr/>
        </p:nvSpPr>
        <p:spPr>
          <a:xfrm>
            <a:off x="3726822" y="4471013"/>
            <a:ext cx="3762104" cy="388859"/>
          </a:xfrm>
          <a:prstGeom prst="flowChartMerg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Customer Outcomes</a:t>
            </a:r>
          </a:p>
        </p:txBody>
      </p:sp>
      <p:sp>
        <p:nvSpPr>
          <p:cNvPr id="11" name="Flowchart: Document 10">
            <a:extLst>
              <a:ext uri="{FF2B5EF4-FFF2-40B4-BE49-F238E27FC236}">
                <a16:creationId xmlns:a16="http://schemas.microsoft.com/office/drawing/2014/main" id="{CFE2A11C-3983-47E2-ACAB-A8ED9B95D3EC}"/>
              </a:ext>
            </a:extLst>
          </p:cNvPr>
          <p:cNvSpPr/>
          <p:nvPr/>
        </p:nvSpPr>
        <p:spPr>
          <a:xfrm>
            <a:off x="3806038" y="4944091"/>
            <a:ext cx="4039141" cy="1387739"/>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defTabSz="914400">
              <a:buFont typeface="Arial" panose="020B0604020202020204" pitchFamily="34" charset="0"/>
              <a:buChar char="•"/>
              <a:defRPr/>
            </a:pPr>
            <a:r>
              <a:rPr kumimoji="0" lang="en-US" sz="1100" b="0" i="0" u="none" strike="noStrike" kern="1200" cap="none" spc="0" normalizeH="0" baseline="0" noProof="0" dirty="0">
                <a:ln>
                  <a:noFill/>
                </a:ln>
                <a:effectLst/>
                <a:uLnTx/>
                <a:uFillTx/>
                <a:latin typeface="Segoe UI"/>
                <a:cs typeface="Segoe UI"/>
              </a:rPr>
              <a:t>Get Insights about current</a:t>
            </a:r>
            <a:r>
              <a:rPr lang="en-US" sz="1100" dirty="0">
                <a:latin typeface="Segoe UI"/>
                <a:cs typeface="Segoe UI"/>
              </a:rPr>
              <a:t> capabilities</a:t>
            </a:r>
            <a:r>
              <a:rPr kumimoji="0" lang="en-US" sz="1100" b="0" i="0" u="none" strike="noStrike" kern="1200" cap="none" spc="0" normalizeH="0" baseline="0" noProof="0" dirty="0">
                <a:ln>
                  <a:noFill/>
                </a:ln>
                <a:effectLst/>
                <a:uLnTx/>
                <a:uFillTx/>
                <a:latin typeface="Segoe UI"/>
                <a:cs typeface="Segoe UI"/>
              </a:rPr>
              <a:t> for your </a:t>
            </a:r>
            <a:r>
              <a:rPr lang="en-US" sz="1100" dirty="0">
                <a:latin typeface="Segoe UI"/>
                <a:cs typeface="Segoe UI"/>
              </a:rPr>
              <a:t>DevOps state</a:t>
            </a:r>
            <a:r>
              <a:rPr kumimoji="0" lang="en-US" sz="1100" b="0" i="0" u="none" strike="noStrike" kern="1200" cap="none" spc="0" normalizeH="0" baseline="0" noProof="0" dirty="0">
                <a:ln>
                  <a:noFill/>
                </a:ln>
                <a:effectLst/>
                <a:uLnTx/>
                <a:uFillTx/>
                <a:latin typeface="Segoe UI"/>
                <a:cs typeface="Segoe UI"/>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Segoe UI"/>
                <a:cs typeface="Segoe UI"/>
              </a:rPr>
              <a:t>Identify DevOps Capability </a:t>
            </a:r>
            <a:r>
              <a:rPr lang="en-US" sz="1100" dirty="0">
                <a:latin typeface="Segoe UI"/>
                <a:cs typeface="Segoe UI"/>
              </a:rPr>
              <a:t>improvement</a:t>
            </a:r>
            <a:r>
              <a:rPr kumimoji="0" lang="en-US" sz="1100" b="0" i="0" u="none" strike="noStrike" kern="1200" cap="none" spc="0" normalizeH="0" baseline="0" noProof="0" dirty="0">
                <a:ln>
                  <a:noFill/>
                </a:ln>
                <a:effectLst/>
                <a:uLnTx/>
                <a:uFillTx/>
                <a:latin typeface="Segoe UI"/>
                <a:cs typeface="Segoe UI"/>
              </a:rPr>
              <a:t> priorities and next steps</a:t>
            </a:r>
            <a:endParaRPr lang="en-US" sz="1100" b="0" i="0" u="none" strike="noStrike" kern="1200" cap="none" spc="0" normalizeH="0" baseline="0" noProof="0" dirty="0">
              <a:ln>
                <a:noFill/>
              </a:ln>
              <a:effectLst/>
              <a:uLnTx/>
              <a:uFillTx/>
              <a:latin typeface="Segoe UI"/>
              <a:cs typeface="Segoe UI"/>
            </a:endParaRPr>
          </a:p>
        </p:txBody>
      </p:sp>
      <p:sp>
        <p:nvSpPr>
          <p:cNvPr id="14" name="Arrow: Right 13">
            <a:extLst>
              <a:ext uri="{FF2B5EF4-FFF2-40B4-BE49-F238E27FC236}">
                <a16:creationId xmlns:a16="http://schemas.microsoft.com/office/drawing/2014/main" id="{A476F3E4-6B51-468D-8F08-E11C63CFC939}"/>
              </a:ext>
            </a:extLst>
          </p:cNvPr>
          <p:cNvSpPr/>
          <p:nvPr/>
        </p:nvSpPr>
        <p:spPr>
          <a:xfrm>
            <a:off x="226425" y="6274526"/>
            <a:ext cx="11747864" cy="583474"/>
          </a:xfrm>
          <a:prstGeom prst="rightArrow">
            <a:avLst/>
          </a:prstGeom>
          <a:gradFill flip="none" rotWithShape="1">
            <a:gsLst>
              <a:gs pos="0">
                <a:schemeClr val="accent5">
                  <a:lumMod val="75000"/>
                </a:schemeClr>
              </a:gs>
              <a:gs pos="68000">
                <a:schemeClr val="accent5">
                  <a:lumMod val="50000"/>
                </a:schemeClr>
              </a:gs>
              <a:gs pos="36000">
                <a:schemeClr val="accent5">
                  <a:lumMod val="50000"/>
                </a:schemeClr>
              </a:gs>
              <a:gs pos="100000">
                <a:schemeClr val="tx1">
                  <a:lumMod val="75000"/>
                  <a:lumOff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400">
              <a:defRPr/>
            </a:pPr>
            <a:r>
              <a:rPr kumimoji="0" lang="en-US" sz="1600" b="0" i="0" u="none" strike="noStrike" kern="1200" cap="none" spc="0" normalizeH="0" baseline="0" noProof="0" dirty="0">
                <a:ln>
                  <a:noFill/>
                </a:ln>
                <a:effectLst/>
                <a:uLnTx/>
                <a:uFillTx/>
                <a:latin typeface="Segoe UI"/>
                <a:cs typeface="Segoe UI"/>
              </a:rPr>
              <a:t>Optimize your </a:t>
            </a:r>
            <a:r>
              <a:rPr lang="en-US" sz="1600" dirty="0">
                <a:latin typeface="Segoe UI"/>
                <a:cs typeface="Segoe UI"/>
              </a:rPr>
              <a:t>DevOps Capabilities</a:t>
            </a:r>
            <a:r>
              <a:rPr kumimoji="0" lang="en-US" sz="1600" b="0" i="0" u="none" strike="noStrike" kern="1200" cap="none" spc="0" normalizeH="0" baseline="0" noProof="0" dirty="0">
                <a:ln>
                  <a:noFill/>
                </a:ln>
                <a:effectLst/>
                <a:uLnTx/>
                <a:uFillTx/>
                <a:latin typeface="Segoe UI"/>
                <a:cs typeface="Segoe UI"/>
              </a:rPr>
              <a:t> with a Data Driven roadmap of prioritized activities</a:t>
            </a:r>
          </a:p>
        </p:txBody>
      </p:sp>
      <p:sp>
        <p:nvSpPr>
          <p:cNvPr id="17" name="Title 2">
            <a:extLst>
              <a:ext uri="{FF2B5EF4-FFF2-40B4-BE49-F238E27FC236}">
                <a16:creationId xmlns:a16="http://schemas.microsoft.com/office/drawing/2014/main" id="{D0BCFED5-9520-41A5-B356-E63005452F68}"/>
              </a:ext>
            </a:extLst>
          </p:cNvPr>
          <p:cNvSpPr>
            <a:spLocks noGrp="1"/>
          </p:cNvSpPr>
          <p:nvPr>
            <p:ph type="title"/>
          </p:nvPr>
        </p:nvSpPr>
        <p:spPr>
          <a:xfrm>
            <a:off x="231416" y="64677"/>
            <a:ext cx="10972800" cy="549275"/>
          </a:xfrm>
        </p:spPr>
        <p:txBody>
          <a:bodyPr lIns="91440" tIns="45720" rIns="91440" bIns="45720" anchor="t">
            <a:noAutofit/>
          </a:bodyPr>
          <a:lstStyle/>
          <a:p>
            <a:r>
              <a:rPr lang="en-US" sz="3600" b="1" spc="-50" dirty="0">
                <a:ln w="3175">
                  <a:noFill/>
                </a:ln>
                <a:solidFill>
                  <a:schemeClr val="tx2">
                    <a:lumMod val="50000"/>
                  </a:schemeClr>
                </a:solidFill>
                <a:latin typeface="Segoe UI Semibold"/>
                <a:ea typeface="+mn-ea"/>
                <a:cs typeface="Segoe UI Semibold"/>
              </a:rPr>
              <a:t>DevOps Capability Assessment</a:t>
            </a:r>
            <a:br>
              <a:rPr lang="en-US" sz="3600" b="1" spc="-50" dirty="0">
                <a:ln w="3175">
                  <a:noFill/>
                </a:ln>
                <a:latin typeface="Segoe UI" panose="020B0502040204020203" pitchFamily="34" charset="0"/>
                <a:ea typeface="+mn-ea"/>
                <a:cs typeface="Segoe UI" panose="020B0502040204020203" pitchFamily="34" charset="0"/>
              </a:rPr>
            </a:br>
            <a:r>
              <a:rPr lang="en-US" sz="1800" b="1" spc="-50" dirty="0">
                <a:ln w="3175">
                  <a:noFill/>
                </a:ln>
                <a:solidFill>
                  <a:schemeClr val="tx2">
                    <a:lumMod val="50000"/>
                  </a:schemeClr>
                </a:solidFill>
                <a:latin typeface="Segoe UI Semibold"/>
                <a:ea typeface="+mn-ea"/>
                <a:cs typeface="Segoe UI Semibold"/>
              </a:rPr>
              <a:t>Discovery and Insights Solution Overview</a:t>
            </a:r>
          </a:p>
        </p:txBody>
      </p:sp>
      <p:sp>
        <p:nvSpPr>
          <p:cNvPr id="2" name="Rectangle 1">
            <a:extLst>
              <a:ext uri="{FF2B5EF4-FFF2-40B4-BE49-F238E27FC236}">
                <a16:creationId xmlns:a16="http://schemas.microsoft.com/office/drawing/2014/main" id="{9DE0CA4C-778D-40EC-86CF-24B59E66D631}"/>
              </a:ext>
            </a:extLst>
          </p:cNvPr>
          <p:cNvSpPr/>
          <p:nvPr/>
        </p:nvSpPr>
        <p:spPr>
          <a:xfrm>
            <a:off x="226425" y="895180"/>
            <a:ext cx="11729168" cy="605935"/>
          </a:xfrm>
          <a:prstGeom prst="rect">
            <a:avLst/>
          </a:prstGeom>
        </p:spPr>
        <p:txBody>
          <a:bodyPr wrap="square" lIns="91440" tIns="45720" rIns="91440" bIns="45720" anchor="t">
            <a:spAutoFit/>
          </a:bodyPr>
          <a:lstStyle/>
          <a:p>
            <a:pPr defTabSz="914400">
              <a:lnSpc>
                <a:spcPct val="107000"/>
              </a:lnSpc>
              <a:spcBef>
                <a:spcPts val="600"/>
              </a:spcBef>
              <a:spcAft>
                <a:spcPts val="600"/>
              </a:spcAft>
              <a:defRPr/>
            </a:pPr>
            <a:r>
              <a:rPr kumimoji="0" lang="en-US" sz="1600" b="0" i="0" u="none" strike="noStrike" kern="1200" cap="none" spc="0" normalizeH="0" baseline="0" noProof="0" dirty="0">
                <a:ln>
                  <a:noFill/>
                </a:ln>
                <a:solidFill>
                  <a:schemeClr val="tx2">
                    <a:lumMod val="50000"/>
                  </a:schemeClr>
                </a:solidFill>
                <a:effectLst/>
                <a:uLnTx/>
                <a:uFillTx/>
                <a:latin typeface="Segoe UI Light"/>
                <a:ea typeface="Batang"/>
                <a:cs typeface="Segoe UI Light"/>
              </a:rPr>
              <a:t>The goal of the </a:t>
            </a:r>
            <a:r>
              <a:rPr kumimoji="0" lang="en-US" sz="1600" b="1" i="0" u="none" strike="noStrike" kern="1200" cap="none" spc="0" normalizeH="0" baseline="0" noProof="0" dirty="0">
                <a:ln>
                  <a:noFill/>
                </a:ln>
                <a:solidFill>
                  <a:schemeClr val="tx2">
                    <a:lumMod val="50000"/>
                  </a:schemeClr>
                </a:solidFill>
                <a:effectLst/>
                <a:uLnTx/>
                <a:uFillTx/>
                <a:latin typeface="Segoe UI Light"/>
                <a:ea typeface="Batang"/>
                <a:cs typeface="Segoe UI Light"/>
              </a:rPr>
              <a:t>Discovery &amp; Insights </a:t>
            </a:r>
            <a:r>
              <a:rPr kumimoji="0" lang="en-US" sz="1600" b="0" i="0" u="none" strike="noStrike" kern="1200" cap="none" spc="0" normalizeH="0" baseline="0" noProof="0" dirty="0">
                <a:ln>
                  <a:noFill/>
                </a:ln>
                <a:solidFill>
                  <a:schemeClr val="tx2">
                    <a:lumMod val="50000"/>
                  </a:schemeClr>
                </a:solidFill>
                <a:effectLst/>
                <a:uLnTx/>
                <a:uFillTx/>
                <a:latin typeface="Segoe UI Light"/>
                <a:ea typeface="Batang"/>
                <a:cs typeface="Segoe UI Light"/>
              </a:rPr>
              <a:t>phase is to a</a:t>
            </a:r>
            <a:r>
              <a:rPr lang="en-US" sz="1600" dirty="0">
                <a:solidFill>
                  <a:schemeClr val="tx2">
                    <a:lumMod val="50000"/>
                  </a:schemeClr>
                </a:solidFill>
                <a:latin typeface="Segoe UI Light"/>
                <a:ea typeface="Batang"/>
                <a:cs typeface="Segoe UI Light"/>
              </a:rPr>
              <a:t>ssess the DevOps capability across the </a:t>
            </a:r>
            <a:r>
              <a:rPr lang="en-US" sz="1600" dirty="0">
                <a:ea typeface="+mn-lt"/>
                <a:cs typeface="+mn-lt"/>
              </a:rPr>
              <a:t>entire software release lifecycle</a:t>
            </a:r>
            <a:r>
              <a:rPr lang="en-US" sz="1600" dirty="0">
                <a:solidFill>
                  <a:schemeClr val="tx2">
                    <a:lumMod val="50000"/>
                  </a:schemeClr>
                </a:solidFill>
                <a:latin typeface="Segoe UI Light"/>
                <a:ea typeface="Batang"/>
                <a:cs typeface="Segoe UI Light"/>
              </a:rPr>
              <a:t> that can be used to improve and optimize your DevOps state.</a:t>
            </a:r>
            <a:endParaRPr kumimoji="0" lang="en-US" sz="1600" b="0" i="0" u="none" strike="noStrike" kern="1200" cap="none" spc="0" normalizeH="0" baseline="0" noProof="0" dirty="0">
              <a:ln>
                <a:noFill/>
              </a:ln>
              <a:solidFill>
                <a:schemeClr val="tx2">
                  <a:lumMod val="50000"/>
                </a:schemeClr>
              </a:solidFill>
              <a:effectLst/>
              <a:uLnTx/>
              <a:uFillTx/>
              <a:latin typeface="Segoe UI Light"/>
              <a:ea typeface="Batang"/>
              <a:cs typeface="Segoe UI Light"/>
            </a:endParaRPr>
          </a:p>
        </p:txBody>
      </p:sp>
      <p:pic>
        <p:nvPicPr>
          <p:cNvPr id="5" name="Picture 4">
            <a:extLst>
              <a:ext uri="{FF2B5EF4-FFF2-40B4-BE49-F238E27FC236}">
                <a16:creationId xmlns:a16="http://schemas.microsoft.com/office/drawing/2014/main" id="{4F58BB70-F65B-6041-9354-DE5AC1AD6A5B}"/>
              </a:ext>
            </a:extLst>
          </p:cNvPr>
          <p:cNvPicPr>
            <a:picLocks noChangeAspect="1"/>
          </p:cNvPicPr>
          <p:nvPr/>
        </p:nvPicPr>
        <p:blipFill>
          <a:blip r:embed="rId2"/>
          <a:stretch>
            <a:fillRect/>
          </a:stretch>
        </p:blipFill>
        <p:spPr>
          <a:xfrm>
            <a:off x="3159915" y="2095359"/>
            <a:ext cx="5148153" cy="2375653"/>
          </a:xfrm>
          <a:prstGeom prst="rect">
            <a:avLst/>
          </a:prstGeom>
        </p:spPr>
      </p:pic>
    </p:spTree>
    <p:extLst>
      <p:ext uri="{BB962C8B-B14F-4D97-AF65-F5344CB8AC3E}">
        <p14:creationId xmlns:p14="http://schemas.microsoft.com/office/powerpoint/2010/main" val="53745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CDA1C-4B7E-4F52-A306-5E607C95BDCB}"/>
              </a:ext>
            </a:extLst>
          </p:cNvPr>
          <p:cNvSpPr>
            <a:spLocks noGrp="1"/>
          </p:cNvSpPr>
          <p:nvPr>
            <p:ph type="title"/>
          </p:nvPr>
        </p:nvSpPr>
        <p:spPr>
          <a:xfrm>
            <a:off x="259332" y="180313"/>
            <a:ext cx="11018520" cy="492443"/>
          </a:xfrm>
        </p:spPr>
        <p:txBody>
          <a:bodyPr>
            <a:normAutofit fontScale="90000"/>
          </a:bodyPr>
          <a:lstStyle/>
          <a:p>
            <a:r>
              <a:rPr lang="en-US" sz="3200" dirty="0"/>
              <a:t>Discovery &amp; Insights Based on Microsoft DevOps Practices</a:t>
            </a:r>
            <a:endParaRPr lang="en-US" sz="3200" dirty="0">
              <a:solidFill>
                <a:schemeClr val="tx1">
                  <a:lumMod val="75000"/>
                </a:schemeClr>
              </a:solidFill>
            </a:endParaRPr>
          </a:p>
        </p:txBody>
      </p:sp>
      <p:cxnSp>
        <p:nvCxnSpPr>
          <p:cNvPr id="9" name="Straight Connector 8">
            <a:extLst>
              <a:ext uri="{FF2B5EF4-FFF2-40B4-BE49-F238E27FC236}">
                <a16:creationId xmlns:a16="http://schemas.microsoft.com/office/drawing/2014/main" id="{089971AC-8585-4018-AA06-1CEB527A2EF8}"/>
              </a:ext>
            </a:extLst>
          </p:cNvPr>
          <p:cNvCxnSpPr>
            <a:cxnSpLocks/>
          </p:cNvCxnSpPr>
          <p:nvPr/>
        </p:nvCxnSpPr>
        <p:spPr>
          <a:xfrm flipH="1" flipV="1">
            <a:off x="30315116" y="9493002"/>
            <a:ext cx="1" cy="725443"/>
          </a:xfrm>
          <a:prstGeom prst="line">
            <a:avLst/>
          </a:prstGeom>
          <a:noFill/>
          <a:ln w="38100" cap="flat" cmpd="sng" algn="ctr">
            <a:solidFill>
              <a:srgbClr val="00B0F0"/>
            </a:solidFill>
            <a:prstDash val="solid"/>
            <a:headEnd type="oval" w="med" len="med"/>
            <a:tailEnd type="oval" w="med" len="med"/>
          </a:ln>
          <a:effectLst/>
        </p:spPr>
      </p:cxnSp>
      <p:cxnSp>
        <p:nvCxnSpPr>
          <p:cNvPr id="10" name="Straight Connector 9">
            <a:extLst>
              <a:ext uri="{FF2B5EF4-FFF2-40B4-BE49-F238E27FC236}">
                <a16:creationId xmlns:a16="http://schemas.microsoft.com/office/drawing/2014/main" id="{F5126F09-857C-493E-9625-8ADCA928A074}"/>
              </a:ext>
            </a:extLst>
          </p:cNvPr>
          <p:cNvCxnSpPr>
            <a:cxnSpLocks/>
          </p:cNvCxnSpPr>
          <p:nvPr/>
        </p:nvCxnSpPr>
        <p:spPr>
          <a:xfrm flipV="1">
            <a:off x="28307689" y="11872399"/>
            <a:ext cx="1320252" cy="525472"/>
          </a:xfrm>
          <a:prstGeom prst="line">
            <a:avLst/>
          </a:prstGeom>
          <a:noFill/>
          <a:ln w="38100" cap="flat" cmpd="sng" algn="ctr">
            <a:solidFill>
              <a:srgbClr val="00B0F0"/>
            </a:solidFill>
            <a:prstDash val="solid"/>
            <a:headEnd type="oval" w="med" len="med"/>
            <a:tailEnd type="oval" w="med" len="med"/>
          </a:ln>
          <a:effectLst/>
        </p:spPr>
      </p:cxnSp>
      <p:cxnSp>
        <p:nvCxnSpPr>
          <p:cNvPr id="28" name="Straight Connector 27">
            <a:extLst>
              <a:ext uri="{FF2B5EF4-FFF2-40B4-BE49-F238E27FC236}">
                <a16:creationId xmlns:a16="http://schemas.microsoft.com/office/drawing/2014/main" id="{1345D415-0657-48D7-A0FA-75742DC568D1}"/>
              </a:ext>
            </a:extLst>
          </p:cNvPr>
          <p:cNvCxnSpPr>
            <a:cxnSpLocks/>
          </p:cNvCxnSpPr>
          <p:nvPr/>
        </p:nvCxnSpPr>
        <p:spPr>
          <a:xfrm flipH="1" flipV="1">
            <a:off x="19538969" y="9244372"/>
            <a:ext cx="1245434" cy="475631"/>
          </a:xfrm>
          <a:prstGeom prst="line">
            <a:avLst/>
          </a:prstGeom>
          <a:noFill/>
          <a:ln w="38100" cap="flat" cmpd="sng" algn="ctr">
            <a:solidFill>
              <a:srgbClr val="00B0F0"/>
            </a:solidFill>
            <a:prstDash val="solid"/>
            <a:headEnd type="oval" w="med" len="med"/>
            <a:tailEnd type="oval" w="med" len="med"/>
          </a:ln>
          <a:effectLst/>
        </p:spPr>
      </p:cxnSp>
      <p:pic>
        <p:nvPicPr>
          <p:cNvPr id="81" name="Picture 80">
            <a:extLst>
              <a:ext uri="{FF2B5EF4-FFF2-40B4-BE49-F238E27FC236}">
                <a16:creationId xmlns:a16="http://schemas.microsoft.com/office/drawing/2014/main" id="{D760DFC6-4F86-4271-AD6F-1B5E53F16508}"/>
              </a:ext>
            </a:extLst>
          </p:cNvPr>
          <p:cNvPicPr>
            <a:picLocks noChangeAspect="1"/>
          </p:cNvPicPr>
          <p:nvPr/>
        </p:nvPicPr>
        <p:blipFill>
          <a:blip r:embed="rId2"/>
          <a:stretch>
            <a:fillRect/>
          </a:stretch>
        </p:blipFill>
        <p:spPr>
          <a:xfrm>
            <a:off x="1529698" y="2499215"/>
            <a:ext cx="987827" cy="831421"/>
          </a:xfrm>
          <a:prstGeom prst="rect">
            <a:avLst/>
          </a:prstGeom>
        </p:spPr>
      </p:pic>
      <p:sp>
        <p:nvSpPr>
          <p:cNvPr id="82" name="TextBox 81">
            <a:extLst>
              <a:ext uri="{FF2B5EF4-FFF2-40B4-BE49-F238E27FC236}">
                <a16:creationId xmlns:a16="http://schemas.microsoft.com/office/drawing/2014/main" id="{EE9F7AE7-50D6-4ECD-9174-A792D9CF3EC9}"/>
              </a:ext>
            </a:extLst>
          </p:cNvPr>
          <p:cNvSpPr txBox="1"/>
          <p:nvPr/>
        </p:nvSpPr>
        <p:spPr>
          <a:xfrm>
            <a:off x="639180" y="3429000"/>
            <a:ext cx="2533258" cy="276999"/>
          </a:xfrm>
          <a:prstGeom prst="rect">
            <a:avLst/>
          </a:prstGeom>
          <a:noFill/>
        </p:spPr>
        <p:txBody>
          <a:bodyPr wrap="none" lIns="91440" tIns="45720" rIns="91440" bIns="45720" rtlCol="0" anchor="t">
            <a:spAutoFit/>
          </a:bodyPr>
          <a:lstStyle/>
          <a:p>
            <a:r>
              <a:rPr lang="en-US" sz="1200" dirty="0"/>
              <a:t>Customer Interviews/Fill-out forms</a:t>
            </a:r>
          </a:p>
        </p:txBody>
      </p:sp>
      <p:pic>
        <p:nvPicPr>
          <p:cNvPr id="83" name="Picture 82">
            <a:extLst>
              <a:ext uri="{FF2B5EF4-FFF2-40B4-BE49-F238E27FC236}">
                <a16:creationId xmlns:a16="http://schemas.microsoft.com/office/drawing/2014/main" id="{8EDEB786-76D0-4FC2-9148-96FF0DAB68A3}"/>
              </a:ext>
            </a:extLst>
          </p:cNvPr>
          <p:cNvPicPr>
            <a:picLocks noChangeAspect="1"/>
          </p:cNvPicPr>
          <p:nvPr/>
        </p:nvPicPr>
        <p:blipFill>
          <a:blip r:embed="rId3"/>
          <a:stretch>
            <a:fillRect/>
          </a:stretch>
        </p:blipFill>
        <p:spPr>
          <a:xfrm>
            <a:off x="1449621" y="3929358"/>
            <a:ext cx="1141098" cy="867227"/>
          </a:xfrm>
          <a:prstGeom prst="rect">
            <a:avLst/>
          </a:prstGeom>
        </p:spPr>
      </p:pic>
      <p:sp>
        <p:nvSpPr>
          <p:cNvPr id="85" name="Left Brace 84">
            <a:extLst>
              <a:ext uri="{FF2B5EF4-FFF2-40B4-BE49-F238E27FC236}">
                <a16:creationId xmlns:a16="http://schemas.microsoft.com/office/drawing/2014/main" id="{459DE3B2-2175-47F3-B4B9-BE3F73BB7E60}"/>
              </a:ext>
            </a:extLst>
          </p:cNvPr>
          <p:cNvSpPr/>
          <p:nvPr/>
        </p:nvSpPr>
        <p:spPr>
          <a:xfrm>
            <a:off x="3264172" y="816171"/>
            <a:ext cx="362212" cy="5688815"/>
          </a:xfrm>
          <a:prstGeom prst="lef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7" name="Group 16">
            <a:extLst>
              <a:ext uri="{FF2B5EF4-FFF2-40B4-BE49-F238E27FC236}">
                <a16:creationId xmlns:a16="http://schemas.microsoft.com/office/drawing/2014/main" id="{0B4FBB1C-15BC-EB48-B36A-84D424ABA227}"/>
              </a:ext>
            </a:extLst>
          </p:cNvPr>
          <p:cNvGrpSpPr/>
          <p:nvPr/>
        </p:nvGrpSpPr>
        <p:grpSpPr>
          <a:xfrm>
            <a:off x="4225878" y="2131087"/>
            <a:ext cx="3772385" cy="950659"/>
            <a:chOff x="476953" y="2881025"/>
            <a:chExt cx="3847538" cy="969598"/>
          </a:xfrm>
        </p:grpSpPr>
        <p:sp>
          <p:nvSpPr>
            <p:cNvPr id="18" name="TextBox 17">
              <a:extLst>
                <a:ext uri="{FF2B5EF4-FFF2-40B4-BE49-F238E27FC236}">
                  <a16:creationId xmlns:a16="http://schemas.microsoft.com/office/drawing/2014/main" id="{DA540E0E-8A04-564C-BA03-57F6E8CDAED0}"/>
                </a:ext>
              </a:extLst>
            </p:cNvPr>
            <p:cNvSpPr txBox="1"/>
            <p:nvPr/>
          </p:nvSpPr>
          <p:spPr>
            <a:xfrm>
              <a:off x="1636764" y="3025687"/>
              <a:ext cx="2687727" cy="627343"/>
            </a:xfrm>
            <a:prstGeom prst="rect">
              <a:avLst/>
            </a:prstGeom>
            <a:noFill/>
          </p:spPr>
          <p:txBody>
            <a:bodyPr wrap="square" lIns="0" tIns="143407" rIns="179260" bIns="143407" rtlCol="0" anchor="t">
              <a:spAutoFit/>
            </a:bodyPr>
            <a:lstStyle>
              <a:defPPr>
                <a:defRPr lang="en-US"/>
              </a:defPPr>
              <a:lvl1pPr defTabSz="932470">
                <a:lnSpc>
                  <a:spcPct val="90000"/>
                </a:lnSpc>
                <a:spcAft>
                  <a:spcPts val="600"/>
                </a:spcAft>
                <a:defRPr sz="2400" kern="0">
                  <a:solidFill>
                    <a:schemeClr val="accen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350" dirty="0"/>
                <a:t>Version Control</a:t>
              </a:r>
              <a:endParaRPr lang="en-US" dirty="0"/>
            </a:p>
          </p:txBody>
        </p:sp>
        <p:grpSp>
          <p:nvGrpSpPr>
            <p:cNvPr id="19" name="Group 18">
              <a:extLst>
                <a:ext uri="{FF2B5EF4-FFF2-40B4-BE49-F238E27FC236}">
                  <a16:creationId xmlns:a16="http://schemas.microsoft.com/office/drawing/2014/main" id="{E0846D1A-10BD-CE42-BA57-6B01A3E22848}"/>
                </a:ext>
              </a:extLst>
            </p:cNvPr>
            <p:cNvGrpSpPr/>
            <p:nvPr/>
          </p:nvGrpSpPr>
          <p:grpSpPr>
            <a:xfrm>
              <a:off x="476953" y="2881025"/>
              <a:ext cx="969599" cy="969598"/>
              <a:chOff x="476953" y="2881025"/>
              <a:chExt cx="969599" cy="969598"/>
            </a:xfrm>
          </p:grpSpPr>
          <p:sp>
            <p:nvSpPr>
              <p:cNvPr id="20" name="Oval 19">
                <a:extLst>
                  <a:ext uri="{FF2B5EF4-FFF2-40B4-BE49-F238E27FC236}">
                    <a16:creationId xmlns:a16="http://schemas.microsoft.com/office/drawing/2014/main" id="{8FCC87DA-966A-4841-A601-55E682B2733D}"/>
                  </a:ext>
                </a:extLst>
              </p:cNvPr>
              <p:cNvSpPr/>
              <p:nvPr/>
            </p:nvSpPr>
            <p:spPr bwMode="auto">
              <a:xfrm>
                <a:off x="476953" y="2881025"/>
                <a:ext cx="969599" cy="969598"/>
              </a:xfrm>
              <a:prstGeom prst="ellipse">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9" tIns="146223" rIns="182779" bIns="146223" numCol="1" spcCol="0" rtlCol="0" fromWordArt="0" anchor="t" anchorCtr="0" forceAA="0" compatLnSpc="1">
                <a:prstTxWarp prst="textNoShape">
                  <a:avLst/>
                </a:prstTxWarp>
                <a:noAutofit/>
              </a:bodyPr>
              <a:lstStyle/>
              <a:p>
                <a:pPr defTabSz="931935" fontAlgn="base">
                  <a:spcBef>
                    <a:spcPct val="0"/>
                  </a:spcBef>
                  <a:spcAft>
                    <a:spcPct val="0"/>
                  </a:spcAft>
                  <a:defRPr/>
                </a:pPr>
                <a:endParaRPr lang="en-US" sz="1764">
                  <a:solidFill>
                    <a:schemeClr val="tx2"/>
                  </a:solidFill>
                  <a:latin typeface="Segoe UI"/>
                  <a:cs typeface="Segoe UI" pitchFamily="34" charset="0"/>
                </a:endParaRPr>
              </a:p>
            </p:txBody>
          </p:sp>
          <p:sp>
            <p:nvSpPr>
              <p:cNvPr id="21" name="Ribbon2_F19B" title="Icon of a star shaped ribbon">
                <a:extLst>
                  <a:ext uri="{FF2B5EF4-FFF2-40B4-BE49-F238E27FC236}">
                    <a16:creationId xmlns:a16="http://schemas.microsoft.com/office/drawing/2014/main" id="{B059D992-D9EB-8449-A94C-29047B7BE23A}"/>
                  </a:ext>
                </a:extLst>
              </p:cNvPr>
              <p:cNvSpPr>
                <a:spLocks noChangeAspect="1" noEditPoints="1"/>
              </p:cNvSpPr>
              <p:nvPr/>
            </p:nvSpPr>
            <p:spPr bwMode="auto">
              <a:xfrm>
                <a:off x="831194" y="3182970"/>
                <a:ext cx="261116" cy="365708"/>
              </a:xfrm>
              <a:custGeom>
                <a:avLst/>
                <a:gdLst>
                  <a:gd name="T0" fmla="*/ 1621 w 2495"/>
                  <a:gd name="T1" fmla="*/ 1247 h 3493"/>
                  <a:gd name="T2" fmla="*/ 1247 w 2495"/>
                  <a:gd name="T3" fmla="*/ 1621 h 3493"/>
                  <a:gd name="T4" fmla="*/ 873 w 2495"/>
                  <a:gd name="T5" fmla="*/ 1247 h 3493"/>
                  <a:gd name="T6" fmla="*/ 1247 w 2495"/>
                  <a:gd name="T7" fmla="*/ 873 h 3493"/>
                  <a:gd name="T8" fmla="*/ 1621 w 2495"/>
                  <a:gd name="T9" fmla="*/ 1247 h 3493"/>
                  <a:gd name="T10" fmla="*/ 2495 w 2495"/>
                  <a:gd name="T11" fmla="*/ 1247 h 3493"/>
                  <a:gd name="T12" fmla="*/ 2120 w 2495"/>
                  <a:gd name="T13" fmla="*/ 873 h 3493"/>
                  <a:gd name="T14" fmla="*/ 2120 w 2495"/>
                  <a:gd name="T15" fmla="*/ 374 h 3493"/>
                  <a:gd name="T16" fmla="*/ 1621 w 2495"/>
                  <a:gd name="T17" fmla="*/ 374 h 3493"/>
                  <a:gd name="T18" fmla="*/ 1247 w 2495"/>
                  <a:gd name="T19" fmla="*/ 0 h 3493"/>
                  <a:gd name="T20" fmla="*/ 873 w 2495"/>
                  <a:gd name="T21" fmla="*/ 374 h 3493"/>
                  <a:gd name="T22" fmla="*/ 374 w 2495"/>
                  <a:gd name="T23" fmla="*/ 374 h 3493"/>
                  <a:gd name="T24" fmla="*/ 374 w 2495"/>
                  <a:gd name="T25" fmla="*/ 873 h 3493"/>
                  <a:gd name="T26" fmla="*/ 0 w 2495"/>
                  <a:gd name="T27" fmla="*/ 1247 h 3493"/>
                  <a:gd name="T28" fmla="*/ 374 w 2495"/>
                  <a:gd name="T29" fmla="*/ 1621 h 3493"/>
                  <a:gd name="T30" fmla="*/ 374 w 2495"/>
                  <a:gd name="T31" fmla="*/ 2120 h 3493"/>
                  <a:gd name="T32" fmla="*/ 873 w 2495"/>
                  <a:gd name="T33" fmla="*/ 2120 h 3493"/>
                  <a:gd name="T34" fmla="*/ 1247 w 2495"/>
                  <a:gd name="T35" fmla="*/ 2495 h 3493"/>
                  <a:gd name="T36" fmla="*/ 1621 w 2495"/>
                  <a:gd name="T37" fmla="*/ 2120 h 3493"/>
                  <a:gd name="T38" fmla="*/ 2120 w 2495"/>
                  <a:gd name="T39" fmla="*/ 2120 h 3493"/>
                  <a:gd name="T40" fmla="*/ 2120 w 2495"/>
                  <a:gd name="T41" fmla="*/ 1621 h 3493"/>
                  <a:gd name="T42" fmla="*/ 2495 w 2495"/>
                  <a:gd name="T43" fmla="*/ 1247 h 3493"/>
                  <a:gd name="T44" fmla="*/ 1247 w 2495"/>
                  <a:gd name="T45" fmla="*/ 2495 h 3493"/>
                  <a:gd name="T46" fmla="*/ 1497 w 2495"/>
                  <a:gd name="T47" fmla="*/ 3493 h 3493"/>
                  <a:gd name="T48" fmla="*/ 2245 w 2495"/>
                  <a:gd name="T49" fmla="*/ 3243 h 3493"/>
                  <a:gd name="T50" fmla="*/ 1964 w 2495"/>
                  <a:gd name="T51" fmla="*/ 2120 h 3493"/>
                  <a:gd name="T52" fmla="*/ 530 w 2495"/>
                  <a:gd name="T53" fmla="*/ 2120 h 3493"/>
                  <a:gd name="T54" fmla="*/ 249 w 2495"/>
                  <a:gd name="T55" fmla="*/ 3243 h 3493"/>
                  <a:gd name="T56" fmla="*/ 998 w 2495"/>
                  <a:gd name="T57" fmla="*/ 3493 h 3493"/>
                  <a:gd name="T58" fmla="*/ 1247 w 2495"/>
                  <a:gd name="T59" fmla="*/ 2495 h 3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95" h="3493">
                    <a:moveTo>
                      <a:pt x="1621" y="1247"/>
                    </a:moveTo>
                    <a:cubicBezTo>
                      <a:pt x="1621" y="1454"/>
                      <a:pt x="1454" y="1621"/>
                      <a:pt x="1247" y="1621"/>
                    </a:cubicBezTo>
                    <a:cubicBezTo>
                      <a:pt x="1040" y="1621"/>
                      <a:pt x="873" y="1454"/>
                      <a:pt x="873" y="1247"/>
                    </a:cubicBezTo>
                    <a:cubicBezTo>
                      <a:pt x="873" y="1040"/>
                      <a:pt x="1040" y="873"/>
                      <a:pt x="1247" y="873"/>
                    </a:cubicBezTo>
                    <a:cubicBezTo>
                      <a:pt x="1454" y="873"/>
                      <a:pt x="1621" y="1040"/>
                      <a:pt x="1621" y="1247"/>
                    </a:cubicBezTo>
                    <a:close/>
                    <a:moveTo>
                      <a:pt x="2495" y="1247"/>
                    </a:moveTo>
                    <a:cubicBezTo>
                      <a:pt x="2120" y="873"/>
                      <a:pt x="2120" y="873"/>
                      <a:pt x="2120" y="873"/>
                    </a:cubicBezTo>
                    <a:cubicBezTo>
                      <a:pt x="2120" y="374"/>
                      <a:pt x="2120" y="374"/>
                      <a:pt x="2120" y="374"/>
                    </a:cubicBezTo>
                    <a:cubicBezTo>
                      <a:pt x="1621" y="374"/>
                      <a:pt x="1621" y="374"/>
                      <a:pt x="1621" y="374"/>
                    </a:cubicBezTo>
                    <a:cubicBezTo>
                      <a:pt x="1247" y="0"/>
                      <a:pt x="1247" y="0"/>
                      <a:pt x="1247" y="0"/>
                    </a:cubicBezTo>
                    <a:cubicBezTo>
                      <a:pt x="873" y="374"/>
                      <a:pt x="873" y="374"/>
                      <a:pt x="873" y="374"/>
                    </a:cubicBezTo>
                    <a:cubicBezTo>
                      <a:pt x="374" y="374"/>
                      <a:pt x="374" y="374"/>
                      <a:pt x="374" y="374"/>
                    </a:cubicBezTo>
                    <a:cubicBezTo>
                      <a:pt x="374" y="873"/>
                      <a:pt x="374" y="873"/>
                      <a:pt x="374" y="873"/>
                    </a:cubicBezTo>
                    <a:cubicBezTo>
                      <a:pt x="0" y="1247"/>
                      <a:pt x="0" y="1247"/>
                      <a:pt x="0" y="1247"/>
                    </a:cubicBezTo>
                    <a:cubicBezTo>
                      <a:pt x="374" y="1621"/>
                      <a:pt x="374" y="1621"/>
                      <a:pt x="374" y="1621"/>
                    </a:cubicBezTo>
                    <a:cubicBezTo>
                      <a:pt x="374" y="2120"/>
                      <a:pt x="374" y="2120"/>
                      <a:pt x="374" y="2120"/>
                    </a:cubicBezTo>
                    <a:cubicBezTo>
                      <a:pt x="873" y="2120"/>
                      <a:pt x="873" y="2120"/>
                      <a:pt x="873" y="2120"/>
                    </a:cubicBezTo>
                    <a:cubicBezTo>
                      <a:pt x="1247" y="2495"/>
                      <a:pt x="1247" y="2495"/>
                      <a:pt x="1247" y="2495"/>
                    </a:cubicBezTo>
                    <a:cubicBezTo>
                      <a:pt x="1621" y="2120"/>
                      <a:pt x="1621" y="2120"/>
                      <a:pt x="1621" y="2120"/>
                    </a:cubicBezTo>
                    <a:cubicBezTo>
                      <a:pt x="2120" y="2120"/>
                      <a:pt x="2120" y="2120"/>
                      <a:pt x="2120" y="2120"/>
                    </a:cubicBezTo>
                    <a:cubicBezTo>
                      <a:pt x="2120" y="1621"/>
                      <a:pt x="2120" y="1621"/>
                      <a:pt x="2120" y="1621"/>
                    </a:cubicBezTo>
                    <a:lnTo>
                      <a:pt x="2495" y="1247"/>
                    </a:lnTo>
                    <a:close/>
                    <a:moveTo>
                      <a:pt x="1247" y="2495"/>
                    </a:moveTo>
                    <a:cubicBezTo>
                      <a:pt x="1497" y="3493"/>
                      <a:pt x="1497" y="3493"/>
                      <a:pt x="1497" y="3493"/>
                    </a:cubicBezTo>
                    <a:cubicBezTo>
                      <a:pt x="2245" y="3243"/>
                      <a:pt x="2245" y="3243"/>
                      <a:pt x="2245" y="3243"/>
                    </a:cubicBezTo>
                    <a:cubicBezTo>
                      <a:pt x="1964" y="2120"/>
                      <a:pt x="1964" y="2120"/>
                      <a:pt x="1964" y="2120"/>
                    </a:cubicBezTo>
                    <a:moveTo>
                      <a:pt x="530" y="2120"/>
                    </a:moveTo>
                    <a:cubicBezTo>
                      <a:pt x="249" y="3243"/>
                      <a:pt x="249" y="3243"/>
                      <a:pt x="249" y="3243"/>
                    </a:cubicBezTo>
                    <a:cubicBezTo>
                      <a:pt x="998" y="3493"/>
                      <a:pt x="998" y="3493"/>
                      <a:pt x="998" y="3493"/>
                    </a:cubicBezTo>
                    <a:cubicBezTo>
                      <a:pt x="1247" y="2495"/>
                      <a:pt x="1247" y="2495"/>
                      <a:pt x="1247" y="2495"/>
                    </a:cubicBezTo>
                  </a:path>
                </a:pathLst>
              </a:custGeom>
              <a:noFill/>
              <a:ln w="15875" cap="flat">
                <a:solidFill>
                  <a:srgbClr val="3C3C4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69" tIns="44786" rIns="89569" bIns="44786" numCol="1" anchor="t" anchorCtr="0" compatLnSpc="1">
                <a:prstTxWarp prst="textNoShape">
                  <a:avLst/>
                </a:prstTxWarp>
              </a:bodyPr>
              <a:lstStyle/>
              <a:p>
                <a:pPr defTabSz="913653"/>
                <a:endParaRPr lang="en-US" sz="1600">
                  <a:solidFill>
                    <a:schemeClr val="tx2"/>
                  </a:solidFill>
                  <a:latin typeface="Segoe UI Semilight"/>
                </a:endParaRPr>
              </a:p>
            </p:txBody>
          </p:sp>
        </p:grpSp>
      </p:grpSp>
      <p:grpSp>
        <p:nvGrpSpPr>
          <p:cNvPr id="22" name="Group 21">
            <a:extLst>
              <a:ext uri="{FF2B5EF4-FFF2-40B4-BE49-F238E27FC236}">
                <a16:creationId xmlns:a16="http://schemas.microsoft.com/office/drawing/2014/main" id="{4711EDF0-8A7D-1648-9189-2E93191FC23A}"/>
              </a:ext>
            </a:extLst>
          </p:cNvPr>
          <p:cNvGrpSpPr/>
          <p:nvPr/>
        </p:nvGrpSpPr>
        <p:grpSpPr>
          <a:xfrm>
            <a:off x="4225879" y="4582056"/>
            <a:ext cx="3772384" cy="950659"/>
            <a:chOff x="476953" y="5380822"/>
            <a:chExt cx="3847537" cy="969598"/>
          </a:xfrm>
        </p:grpSpPr>
        <p:sp>
          <p:nvSpPr>
            <p:cNvPr id="23" name="TextBox 22">
              <a:extLst>
                <a:ext uri="{FF2B5EF4-FFF2-40B4-BE49-F238E27FC236}">
                  <a16:creationId xmlns:a16="http://schemas.microsoft.com/office/drawing/2014/main" id="{E868B426-C7F5-CE4F-A8EB-8319541CC0F7}"/>
                </a:ext>
              </a:extLst>
            </p:cNvPr>
            <p:cNvSpPr txBox="1"/>
            <p:nvPr/>
          </p:nvSpPr>
          <p:spPr>
            <a:xfrm>
              <a:off x="1636763" y="5380822"/>
              <a:ext cx="2687727" cy="959300"/>
            </a:xfrm>
            <a:prstGeom prst="rect">
              <a:avLst/>
            </a:prstGeom>
            <a:noFill/>
          </p:spPr>
          <p:txBody>
            <a:bodyPr wrap="square" lIns="0" tIns="143407" rIns="179260" bIns="143407" rtlCol="0" anchor="t">
              <a:spAutoFit/>
            </a:bodyPr>
            <a:lstStyle>
              <a:defPPr>
                <a:defRPr lang="en-US"/>
              </a:defPPr>
              <a:lvl1pPr defTabSz="932470">
                <a:lnSpc>
                  <a:spcPct val="90000"/>
                </a:lnSpc>
                <a:spcAft>
                  <a:spcPts val="600"/>
                </a:spcAft>
                <a:defRPr sz="2400" kern="0">
                  <a:solidFill>
                    <a:schemeClr val="accen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350" dirty="0"/>
                <a:t>Infrastructure as a Flexible Resource</a:t>
              </a:r>
              <a:endParaRPr lang="en-US" sz="2350" dirty="0">
                <a:cs typeface="Segoe UI Semibold"/>
              </a:endParaRPr>
            </a:p>
          </p:txBody>
        </p:sp>
        <p:grpSp>
          <p:nvGrpSpPr>
            <p:cNvPr id="24" name="Group 23">
              <a:extLst>
                <a:ext uri="{FF2B5EF4-FFF2-40B4-BE49-F238E27FC236}">
                  <a16:creationId xmlns:a16="http://schemas.microsoft.com/office/drawing/2014/main" id="{A5863426-DDFC-984F-A3A8-59DDF427B30A}"/>
                </a:ext>
              </a:extLst>
            </p:cNvPr>
            <p:cNvGrpSpPr/>
            <p:nvPr/>
          </p:nvGrpSpPr>
          <p:grpSpPr>
            <a:xfrm>
              <a:off x="476953" y="5380822"/>
              <a:ext cx="969599" cy="969598"/>
              <a:chOff x="476953" y="5380822"/>
              <a:chExt cx="969599" cy="969598"/>
            </a:xfrm>
          </p:grpSpPr>
          <p:sp>
            <p:nvSpPr>
              <p:cNvPr id="25" name="Oval 24">
                <a:extLst>
                  <a:ext uri="{FF2B5EF4-FFF2-40B4-BE49-F238E27FC236}">
                    <a16:creationId xmlns:a16="http://schemas.microsoft.com/office/drawing/2014/main" id="{901CAD19-6836-4E41-B11E-9EDC526F5C62}"/>
                  </a:ext>
                </a:extLst>
              </p:cNvPr>
              <p:cNvSpPr/>
              <p:nvPr/>
            </p:nvSpPr>
            <p:spPr bwMode="auto">
              <a:xfrm>
                <a:off x="476953" y="5380822"/>
                <a:ext cx="969599" cy="969598"/>
              </a:xfrm>
              <a:prstGeom prst="ellipse">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9" tIns="146223" rIns="182779" bIns="146223" numCol="1" spcCol="0" rtlCol="0" fromWordArt="0" anchor="t" anchorCtr="0" forceAA="0" compatLnSpc="1">
                <a:prstTxWarp prst="textNoShape">
                  <a:avLst/>
                </a:prstTxWarp>
                <a:noAutofit/>
              </a:bodyPr>
              <a:lstStyle/>
              <a:p>
                <a:pPr defTabSz="931935" fontAlgn="base">
                  <a:spcBef>
                    <a:spcPct val="0"/>
                  </a:spcBef>
                  <a:spcAft>
                    <a:spcPct val="0"/>
                  </a:spcAft>
                  <a:defRPr/>
                </a:pPr>
                <a:endParaRPr lang="en-US" sz="1764">
                  <a:solidFill>
                    <a:schemeClr val="tx2"/>
                  </a:solidFill>
                  <a:latin typeface="Segoe UI"/>
                  <a:cs typeface="Segoe UI" pitchFamily="34" charset="0"/>
                </a:endParaRPr>
              </a:p>
            </p:txBody>
          </p:sp>
          <p:sp>
            <p:nvSpPr>
              <p:cNvPr id="26" name="speech_5" title="Icon of two overlapping chat bubbles">
                <a:extLst>
                  <a:ext uri="{FF2B5EF4-FFF2-40B4-BE49-F238E27FC236}">
                    <a16:creationId xmlns:a16="http://schemas.microsoft.com/office/drawing/2014/main" id="{A491E111-BDB8-C649-86D9-14C5AA6B93F8}"/>
                  </a:ext>
                </a:extLst>
              </p:cNvPr>
              <p:cNvSpPr>
                <a:spLocks noChangeAspect="1" noEditPoints="1"/>
              </p:cNvSpPr>
              <p:nvPr/>
            </p:nvSpPr>
            <p:spPr bwMode="auto">
              <a:xfrm>
                <a:off x="727892" y="5682767"/>
                <a:ext cx="467721" cy="365708"/>
              </a:xfrm>
              <a:custGeom>
                <a:avLst/>
                <a:gdLst>
                  <a:gd name="T0" fmla="*/ 167 w 243"/>
                  <a:gd name="T1" fmla="*/ 56 h 190"/>
                  <a:gd name="T2" fmla="*/ 167 w 243"/>
                  <a:gd name="T3" fmla="*/ 114 h 190"/>
                  <a:gd name="T4" fmla="*/ 60 w 243"/>
                  <a:gd name="T5" fmla="*/ 114 h 190"/>
                  <a:gd name="T6" fmla="*/ 21 w 243"/>
                  <a:gd name="T7" fmla="*/ 155 h 190"/>
                  <a:gd name="T8" fmla="*/ 21 w 243"/>
                  <a:gd name="T9" fmla="*/ 114 h 190"/>
                  <a:gd name="T10" fmla="*/ 0 w 243"/>
                  <a:gd name="T11" fmla="*/ 114 h 190"/>
                  <a:gd name="T12" fmla="*/ 0 w 243"/>
                  <a:gd name="T13" fmla="*/ 0 h 190"/>
                  <a:gd name="T14" fmla="*/ 167 w 243"/>
                  <a:gd name="T15" fmla="*/ 0 h 190"/>
                  <a:gd name="T16" fmla="*/ 167 w 243"/>
                  <a:gd name="T17" fmla="*/ 56 h 190"/>
                  <a:gd name="T18" fmla="*/ 77 w 243"/>
                  <a:gd name="T19" fmla="*/ 114 h 190"/>
                  <a:gd name="T20" fmla="*/ 77 w 243"/>
                  <a:gd name="T21" fmla="*/ 150 h 190"/>
                  <a:gd name="T22" fmla="*/ 183 w 243"/>
                  <a:gd name="T23" fmla="*/ 150 h 190"/>
                  <a:gd name="T24" fmla="*/ 222 w 243"/>
                  <a:gd name="T25" fmla="*/ 190 h 190"/>
                  <a:gd name="T26" fmla="*/ 222 w 243"/>
                  <a:gd name="T27" fmla="*/ 150 h 190"/>
                  <a:gd name="T28" fmla="*/ 243 w 243"/>
                  <a:gd name="T29" fmla="*/ 150 h 190"/>
                  <a:gd name="T30" fmla="*/ 243 w 243"/>
                  <a:gd name="T31" fmla="*/ 36 h 190"/>
                  <a:gd name="T32" fmla="*/ 167 w 243"/>
                  <a:gd name="T33" fmla="*/ 3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190">
                    <a:moveTo>
                      <a:pt x="167" y="56"/>
                    </a:moveTo>
                    <a:lnTo>
                      <a:pt x="167" y="114"/>
                    </a:lnTo>
                    <a:lnTo>
                      <a:pt x="60" y="114"/>
                    </a:lnTo>
                    <a:lnTo>
                      <a:pt x="21" y="155"/>
                    </a:lnTo>
                    <a:lnTo>
                      <a:pt x="21" y="114"/>
                    </a:lnTo>
                    <a:lnTo>
                      <a:pt x="0" y="114"/>
                    </a:lnTo>
                    <a:lnTo>
                      <a:pt x="0" y="0"/>
                    </a:lnTo>
                    <a:lnTo>
                      <a:pt x="167" y="0"/>
                    </a:lnTo>
                    <a:lnTo>
                      <a:pt x="167" y="56"/>
                    </a:lnTo>
                    <a:moveTo>
                      <a:pt x="77" y="114"/>
                    </a:moveTo>
                    <a:lnTo>
                      <a:pt x="77" y="150"/>
                    </a:lnTo>
                    <a:lnTo>
                      <a:pt x="183" y="150"/>
                    </a:lnTo>
                    <a:lnTo>
                      <a:pt x="222" y="190"/>
                    </a:lnTo>
                    <a:lnTo>
                      <a:pt x="222" y="150"/>
                    </a:lnTo>
                    <a:lnTo>
                      <a:pt x="243" y="150"/>
                    </a:lnTo>
                    <a:lnTo>
                      <a:pt x="243" y="36"/>
                    </a:lnTo>
                    <a:lnTo>
                      <a:pt x="167" y="36"/>
                    </a:lnTo>
                  </a:path>
                </a:pathLst>
              </a:custGeom>
              <a:noFill/>
              <a:ln w="15875" cap="flat">
                <a:solidFill>
                  <a:srgbClr val="3C3C4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69" tIns="44786" rIns="89569" bIns="44786" numCol="1" anchor="t" anchorCtr="0" compatLnSpc="1">
                <a:prstTxWarp prst="textNoShape">
                  <a:avLst/>
                </a:prstTxWarp>
              </a:bodyPr>
              <a:lstStyle/>
              <a:p>
                <a:pPr defTabSz="913653"/>
                <a:endParaRPr lang="en-US" sz="1600">
                  <a:solidFill>
                    <a:schemeClr val="tx2"/>
                  </a:solidFill>
                  <a:latin typeface="Segoe UI Semilight"/>
                </a:endParaRPr>
              </a:p>
            </p:txBody>
          </p:sp>
        </p:grpSp>
      </p:grpSp>
      <p:grpSp>
        <p:nvGrpSpPr>
          <p:cNvPr id="27" name="Group 26">
            <a:extLst>
              <a:ext uri="{FF2B5EF4-FFF2-40B4-BE49-F238E27FC236}">
                <a16:creationId xmlns:a16="http://schemas.microsoft.com/office/drawing/2014/main" id="{BB0CDC81-5EEC-AE42-99A4-3CC641E14ABB}"/>
              </a:ext>
            </a:extLst>
          </p:cNvPr>
          <p:cNvGrpSpPr/>
          <p:nvPr/>
        </p:nvGrpSpPr>
        <p:grpSpPr>
          <a:xfrm>
            <a:off x="7879986" y="3350311"/>
            <a:ext cx="3790303" cy="965601"/>
            <a:chOff x="4191984" y="4124539"/>
            <a:chExt cx="3865813" cy="984838"/>
          </a:xfrm>
        </p:grpSpPr>
        <p:sp>
          <p:nvSpPr>
            <p:cNvPr id="29" name="TextBox 28">
              <a:extLst>
                <a:ext uri="{FF2B5EF4-FFF2-40B4-BE49-F238E27FC236}">
                  <a16:creationId xmlns:a16="http://schemas.microsoft.com/office/drawing/2014/main" id="{42C53D02-61E5-2A4B-9DF8-EA9694BF2F73}"/>
                </a:ext>
              </a:extLst>
            </p:cNvPr>
            <p:cNvSpPr txBox="1"/>
            <p:nvPr/>
          </p:nvSpPr>
          <p:spPr>
            <a:xfrm>
              <a:off x="5370070" y="4150077"/>
              <a:ext cx="2687727" cy="959300"/>
            </a:xfrm>
            <a:prstGeom prst="rect">
              <a:avLst/>
            </a:prstGeom>
            <a:noFill/>
          </p:spPr>
          <p:txBody>
            <a:bodyPr wrap="square" lIns="0" tIns="143407" rIns="179260" bIns="143407" rtlCol="0" anchor="t">
              <a:spAutoFit/>
            </a:bodyPr>
            <a:lstStyle>
              <a:defPPr>
                <a:defRPr lang="en-US"/>
              </a:defPPr>
              <a:lvl1pPr defTabSz="932470">
                <a:lnSpc>
                  <a:spcPct val="90000"/>
                </a:lnSpc>
                <a:spcAft>
                  <a:spcPts val="600"/>
                </a:spcAft>
                <a:defRPr sz="2400" kern="0">
                  <a:solidFill>
                    <a:schemeClr val="accen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350" dirty="0"/>
                <a:t>Configuration Management</a:t>
              </a:r>
              <a:endParaRPr lang="en-US" dirty="0"/>
            </a:p>
          </p:txBody>
        </p:sp>
        <p:grpSp>
          <p:nvGrpSpPr>
            <p:cNvPr id="30" name="Group 29">
              <a:extLst>
                <a:ext uri="{FF2B5EF4-FFF2-40B4-BE49-F238E27FC236}">
                  <a16:creationId xmlns:a16="http://schemas.microsoft.com/office/drawing/2014/main" id="{E46CA381-F876-664D-9C08-99F4AE8F38F5}"/>
                </a:ext>
              </a:extLst>
            </p:cNvPr>
            <p:cNvGrpSpPr/>
            <p:nvPr/>
          </p:nvGrpSpPr>
          <p:grpSpPr>
            <a:xfrm>
              <a:off x="4191984" y="4124539"/>
              <a:ext cx="969599" cy="969598"/>
              <a:chOff x="4191984" y="4124539"/>
              <a:chExt cx="969599" cy="969598"/>
            </a:xfrm>
          </p:grpSpPr>
          <p:sp>
            <p:nvSpPr>
              <p:cNvPr id="31" name="Oval 30">
                <a:extLst>
                  <a:ext uri="{FF2B5EF4-FFF2-40B4-BE49-F238E27FC236}">
                    <a16:creationId xmlns:a16="http://schemas.microsoft.com/office/drawing/2014/main" id="{76C2DF29-1BF3-AA48-9B8C-431A199F276B}"/>
                  </a:ext>
                </a:extLst>
              </p:cNvPr>
              <p:cNvSpPr/>
              <p:nvPr/>
            </p:nvSpPr>
            <p:spPr bwMode="auto">
              <a:xfrm>
                <a:off x="4191984" y="4124539"/>
                <a:ext cx="969599" cy="969598"/>
              </a:xfrm>
              <a:prstGeom prst="ellipse">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9" tIns="146223" rIns="182779" bIns="146223" numCol="1" spcCol="0" rtlCol="0" fromWordArt="0" anchor="t" anchorCtr="0" forceAA="0" compatLnSpc="1">
                <a:prstTxWarp prst="textNoShape">
                  <a:avLst/>
                </a:prstTxWarp>
                <a:noAutofit/>
              </a:bodyPr>
              <a:lstStyle/>
              <a:p>
                <a:pPr defTabSz="931935" fontAlgn="base">
                  <a:spcBef>
                    <a:spcPct val="0"/>
                  </a:spcBef>
                  <a:spcAft>
                    <a:spcPct val="0"/>
                  </a:spcAft>
                  <a:defRPr/>
                </a:pPr>
                <a:endParaRPr lang="en-US" sz="1764">
                  <a:solidFill>
                    <a:schemeClr val="tx2"/>
                  </a:solidFill>
                  <a:latin typeface="Segoe UI"/>
                  <a:cs typeface="Segoe UI" pitchFamily="34" charset="0"/>
                </a:endParaRPr>
              </a:p>
            </p:txBody>
          </p:sp>
          <p:sp>
            <p:nvSpPr>
              <p:cNvPr id="32" name="Shield_EA18" title="Icon of a shield">
                <a:extLst>
                  <a:ext uri="{FF2B5EF4-FFF2-40B4-BE49-F238E27FC236}">
                    <a16:creationId xmlns:a16="http://schemas.microsoft.com/office/drawing/2014/main" id="{C69F58F0-DF23-C747-B9CC-F8DCF66E8F90}"/>
                  </a:ext>
                </a:extLst>
              </p:cNvPr>
              <p:cNvSpPr>
                <a:spLocks noChangeAspect="1"/>
              </p:cNvSpPr>
              <p:nvPr/>
            </p:nvSpPr>
            <p:spPr bwMode="auto">
              <a:xfrm>
                <a:off x="4505035" y="4426484"/>
                <a:ext cx="343496" cy="365708"/>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5875" cap="flat">
                <a:solidFill>
                  <a:srgbClr val="3C3C4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69" tIns="44786" rIns="89569" bIns="44786" numCol="1" anchor="t" anchorCtr="0" compatLnSpc="1">
                <a:prstTxWarp prst="textNoShape">
                  <a:avLst/>
                </a:prstTxWarp>
              </a:bodyPr>
              <a:lstStyle/>
              <a:p>
                <a:pPr defTabSz="913653"/>
                <a:endParaRPr lang="en-US" sz="1600">
                  <a:solidFill>
                    <a:schemeClr val="tx2"/>
                  </a:solidFill>
                  <a:latin typeface="Segoe UI Semilight"/>
                </a:endParaRPr>
              </a:p>
            </p:txBody>
          </p:sp>
        </p:grpSp>
      </p:grpSp>
      <p:grpSp>
        <p:nvGrpSpPr>
          <p:cNvPr id="33" name="Group 32">
            <a:extLst>
              <a:ext uri="{FF2B5EF4-FFF2-40B4-BE49-F238E27FC236}">
                <a16:creationId xmlns:a16="http://schemas.microsoft.com/office/drawing/2014/main" id="{1D1D94A8-7133-1143-BC76-A4A68424C0A0}"/>
              </a:ext>
            </a:extLst>
          </p:cNvPr>
          <p:cNvGrpSpPr/>
          <p:nvPr/>
        </p:nvGrpSpPr>
        <p:grpSpPr>
          <a:xfrm>
            <a:off x="4225879" y="3350312"/>
            <a:ext cx="3775145" cy="950659"/>
            <a:chOff x="476953" y="4124539"/>
            <a:chExt cx="3850353" cy="969598"/>
          </a:xfrm>
        </p:grpSpPr>
        <p:sp>
          <p:nvSpPr>
            <p:cNvPr id="34" name="TextBox 33">
              <a:extLst>
                <a:ext uri="{FF2B5EF4-FFF2-40B4-BE49-F238E27FC236}">
                  <a16:creationId xmlns:a16="http://schemas.microsoft.com/office/drawing/2014/main" id="{43C09A1E-5C2B-4F47-B7B0-75FEABB8FEF7}"/>
                </a:ext>
              </a:extLst>
            </p:cNvPr>
            <p:cNvSpPr txBox="1"/>
            <p:nvPr/>
          </p:nvSpPr>
          <p:spPr>
            <a:xfrm>
              <a:off x="1639579" y="4124539"/>
              <a:ext cx="2687727" cy="959300"/>
            </a:xfrm>
            <a:prstGeom prst="rect">
              <a:avLst/>
            </a:prstGeom>
            <a:noFill/>
          </p:spPr>
          <p:txBody>
            <a:bodyPr wrap="square" lIns="0" tIns="143407" rIns="179260" bIns="143407" rtlCol="0" anchor="t">
              <a:spAutoFit/>
            </a:bodyPr>
            <a:lstStyle>
              <a:defPPr>
                <a:defRPr lang="en-US"/>
              </a:defPPr>
              <a:lvl1pPr defTabSz="932470">
                <a:lnSpc>
                  <a:spcPct val="90000"/>
                </a:lnSpc>
                <a:spcAft>
                  <a:spcPts val="600"/>
                </a:spcAft>
                <a:defRPr sz="2400" kern="0">
                  <a:solidFill>
                    <a:schemeClr val="accen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350" dirty="0"/>
                <a:t>Continuous Monitoring</a:t>
              </a:r>
              <a:endParaRPr lang="en-US" sz="2353" dirty="0"/>
            </a:p>
          </p:txBody>
        </p:sp>
        <p:grpSp>
          <p:nvGrpSpPr>
            <p:cNvPr id="35" name="Group 34">
              <a:extLst>
                <a:ext uri="{FF2B5EF4-FFF2-40B4-BE49-F238E27FC236}">
                  <a16:creationId xmlns:a16="http://schemas.microsoft.com/office/drawing/2014/main" id="{7D314E50-BE93-284B-B687-80608840C7D7}"/>
                </a:ext>
              </a:extLst>
            </p:cNvPr>
            <p:cNvGrpSpPr/>
            <p:nvPr/>
          </p:nvGrpSpPr>
          <p:grpSpPr>
            <a:xfrm>
              <a:off x="476953" y="4124539"/>
              <a:ext cx="969599" cy="969598"/>
              <a:chOff x="476953" y="4124539"/>
              <a:chExt cx="969599" cy="969598"/>
            </a:xfrm>
          </p:grpSpPr>
          <p:sp>
            <p:nvSpPr>
              <p:cNvPr id="36" name="Oval 35">
                <a:extLst>
                  <a:ext uri="{FF2B5EF4-FFF2-40B4-BE49-F238E27FC236}">
                    <a16:creationId xmlns:a16="http://schemas.microsoft.com/office/drawing/2014/main" id="{D4204439-A410-3E4D-955F-D63096E0DE44}"/>
                  </a:ext>
                </a:extLst>
              </p:cNvPr>
              <p:cNvSpPr/>
              <p:nvPr/>
            </p:nvSpPr>
            <p:spPr bwMode="auto">
              <a:xfrm>
                <a:off x="476953" y="4124539"/>
                <a:ext cx="969599" cy="969598"/>
              </a:xfrm>
              <a:prstGeom prst="ellipse">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9" tIns="146223" rIns="182779" bIns="146223" numCol="1" spcCol="0" rtlCol="0" fromWordArt="0" anchor="t" anchorCtr="0" forceAA="0" compatLnSpc="1">
                <a:prstTxWarp prst="textNoShape">
                  <a:avLst/>
                </a:prstTxWarp>
                <a:noAutofit/>
              </a:bodyPr>
              <a:lstStyle/>
              <a:p>
                <a:pPr defTabSz="931935" fontAlgn="base">
                  <a:spcBef>
                    <a:spcPct val="0"/>
                  </a:spcBef>
                  <a:spcAft>
                    <a:spcPct val="0"/>
                  </a:spcAft>
                  <a:defRPr/>
                </a:pPr>
                <a:endParaRPr lang="en-US" sz="1764">
                  <a:solidFill>
                    <a:schemeClr val="tx2"/>
                  </a:solidFill>
                  <a:latin typeface="Segoe UI"/>
                  <a:cs typeface="Segoe UI" pitchFamily="34" charset="0"/>
                </a:endParaRPr>
              </a:p>
            </p:txBody>
          </p:sp>
          <p:sp>
            <p:nvSpPr>
              <p:cNvPr id="37" name="DevUpdate_ECC5" title="Icon of a clock with an arrow around it pointing clockwise">
                <a:extLst>
                  <a:ext uri="{FF2B5EF4-FFF2-40B4-BE49-F238E27FC236}">
                    <a16:creationId xmlns:a16="http://schemas.microsoft.com/office/drawing/2014/main" id="{B941D89E-B776-1E47-8A81-5CA9C8DE4FF9}"/>
                  </a:ext>
                </a:extLst>
              </p:cNvPr>
              <p:cNvSpPr>
                <a:spLocks noChangeAspect="1" noEditPoints="1"/>
              </p:cNvSpPr>
              <p:nvPr/>
            </p:nvSpPr>
            <p:spPr bwMode="auto">
              <a:xfrm>
                <a:off x="765184" y="4412723"/>
                <a:ext cx="393137" cy="393231"/>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15875" cap="flat">
                <a:solidFill>
                  <a:srgbClr val="3C3C4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69" tIns="44786" rIns="89569" bIns="44786" numCol="1" anchor="t" anchorCtr="0" compatLnSpc="1">
                <a:prstTxWarp prst="textNoShape">
                  <a:avLst/>
                </a:prstTxWarp>
              </a:bodyPr>
              <a:lstStyle/>
              <a:p>
                <a:pPr defTabSz="913653"/>
                <a:endParaRPr lang="en-US" sz="1600">
                  <a:solidFill>
                    <a:schemeClr val="tx2"/>
                  </a:solidFill>
                  <a:latin typeface="Segoe UI Semilight"/>
                </a:endParaRPr>
              </a:p>
            </p:txBody>
          </p:sp>
        </p:grpSp>
      </p:grpSp>
      <p:grpSp>
        <p:nvGrpSpPr>
          <p:cNvPr id="38" name="Group 37">
            <a:extLst>
              <a:ext uri="{FF2B5EF4-FFF2-40B4-BE49-F238E27FC236}">
                <a16:creationId xmlns:a16="http://schemas.microsoft.com/office/drawing/2014/main" id="{75BA3EEC-D177-7C49-B195-3C36549EE71B}"/>
              </a:ext>
            </a:extLst>
          </p:cNvPr>
          <p:cNvGrpSpPr/>
          <p:nvPr/>
        </p:nvGrpSpPr>
        <p:grpSpPr>
          <a:xfrm>
            <a:off x="4225879" y="915150"/>
            <a:ext cx="3779552" cy="950659"/>
            <a:chOff x="476953" y="1640864"/>
            <a:chExt cx="3854848" cy="969598"/>
          </a:xfrm>
        </p:grpSpPr>
        <p:sp>
          <p:nvSpPr>
            <p:cNvPr id="39" name="TextBox 38">
              <a:extLst>
                <a:ext uri="{FF2B5EF4-FFF2-40B4-BE49-F238E27FC236}">
                  <a16:creationId xmlns:a16="http://schemas.microsoft.com/office/drawing/2014/main" id="{8E2D3106-DADD-7D46-972F-B8138534B799}"/>
                </a:ext>
              </a:extLst>
            </p:cNvPr>
            <p:cNvSpPr txBox="1"/>
            <p:nvPr/>
          </p:nvSpPr>
          <p:spPr>
            <a:xfrm>
              <a:off x="1644074" y="1640864"/>
              <a:ext cx="2687727" cy="959300"/>
            </a:xfrm>
            <a:prstGeom prst="rect">
              <a:avLst/>
            </a:prstGeom>
            <a:noFill/>
          </p:spPr>
          <p:txBody>
            <a:bodyPr wrap="square" lIns="0" tIns="143407" rIns="179260" bIns="143407" rtlCol="0" anchor="t">
              <a:spAutoFit/>
            </a:bodyPr>
            <a:lstStyle>
              <a:defPPr>
                <a:defRPr lang="en-US"/>
              </a:defPPr>
              <a:lvl1pPr defTabSz="932470">
                <a:lnSpc>
                  <a:spcPct val="90000"/>
                </a:lnSpc>
                <a:spcAft>
                  <a:spcPts val="600"/>
                </a:spcAft>
                <a:defRPr sz="2400" kern="0">
                  <a:solidFill>
                    <a:schemeClr val="accen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350" dirty="0"/>
                <a:t>Agile Software Development</a:t>
              </a:r>
              <a:endParaRPr lang="en-US" dirty="0"/>
            </a:p>
          </p:txBody>
        </p:sp>
        <p:grpSp>
          <p:nvGrpSpPr>
            <p:cNvPr id="40" name="Group 39">
              <a:extLst>
                <a:ext uri="{FF2B5EF4-FFF2-40B4-BE49-F238E27FC236}">
                  <a16:creationId xmlns:a16="http://schemas.microsoft.com/office/drawing/2014/main" id="{E154546A-270E-3F4E-A3BE-E8D487FACBEF}"/>
                </a:ext>
              </a:extLst>
            </p:cNvPr>
            <p:cNvGrpSpPr/>
            <p:nvPr/>
          </p:nvGrpSpPr>
          <p:grpSpPr>
            <a:xfrm>
              <a:off x="476953" y="1640864"/>
              <a:ext cx="969599" cy="969598"/>
              <a:chOff x="476953" y="1640864"/>
              <a:chExt cx="969599" cy="969598"/>
            </a:xfrm>
          </p:grpSpPr>
          <p:sp>
            <p:nvSpPr>
              <p:cNvPr id="41" name="Oval 40">
                <a:extLst>
                  <a:ext uri="{FF2B5EF4-FFF2-40B4-BE49-F238E27FC236}">
                    <a16:creationId xmlns:a16="http://schemas.microsoft.com/office/drawing/2014/main" id="{D710844D-3B12-4F43-9A77-158B00CDA7A7}"/>
                  </a:ext>
                </a:extLst>
              </p:cNvPr>
              <p:cNvSpPr/>
              <p:nvPr/>
            </p:nvSpPr>
            <p:spPr bwMode="auto">
              <a:xfrm>
                <a:off x="476953" y="1640864"/>
                <a:ext cx="969599" cy="969598"/>
              </a:xfrm>
              <a:prstGeom prst="ellipse">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9" tIns="146223" rIns="182779" bIns="146223" numCol="1" spcCol="0" rtlCol="0" fromWordArt="0" anchor="t" anchorCtr="0" forceAA="0" compatLnSpc="1">
                <a:prstTxWarp prst="textNoShape">
                  <a:avLst/>
                </a:prstTxWarp>
                <a:noAutofit/>
              </a:bodyPr>
              <a:lstStyle/>
              <a:p>
                <a:pPr defTabSz="931935" fontAlgn="base">
                  <a:spcBef>
                    <a:spcPct val="0"/>
                  </a:spcBef>
                  <a:spcAft>
                    <a:spcPct val="0"/>
                  </a:spcAft>
                  <a:defRPr/>
                </a:pPr>
                <a:endParaRPr lang="en-US" sz="1764">
                  <a:solidFill>
                    <a:schemeClr val="tx2"/>
                  </a:solidFill>
                  <a:latin typeface="Segoe UI"/>
                  <a:cs typeface="Segoe UI" pitchFamily="34" charset="0"/>
                </a:endParaRPr>
              </a:p>
            </p:txBody>
          </p:sp>
          <p:sp>
            <p:nvSpPr>
              <p:cNvPr id="42" name="Quest_ED40" title="Icon of a map with a dotted line leading to an ex">
                <a:extLst>
                  <a:ext uri="{FF2B5EF4-FFF2-40B4-BE49-F238E27FC236}">
                    <a16:creationId xmlns:a16="http://schemas.microsoft.com/office/drawing/2014/main" id="{F02BD291-8C16-6143-9071-0C93F9A35657}"/>
                  </a:ext>
                </a:extLst>
              </p:cNvPr>
              <p:cNvSpPr>
                <a:spLocks noChangeAspect="1" noEditPoints="1"/>
              </p:cNvSpPr>
              <p:nvPr/>
            </p:nvSpPr>
            <p:spPr bwMode="auto">
              <a:xfrm>
                <a:off x="778943" y="1942809"/>
                <a:ext cx="365619" cy="365708"/>
              </a:xfrm>
              <a:custGeom>
                <a:avLst/>
                <a:gdLst>
                  <a:gd name="T0" fmla="*/ 2625 w 3750"/>
                  <a:gd name="T1" fmla="*/ 3000 h 3750"/>
                  <a:gd name="T2" fmla="*/ 2360 w 3750"/>
                  <a:gd name="T3" fmla="*/ 3110 h 3750"/>
                  <a:gd name="T4" fmla="*/ 2250 w 3750"/>
                  <a:gd name="T5" fmla="*/ 3375 h 3750"/>
                  <a:gd name="T6" fmla="*/ 2360 w 3750"/>
                  <a:gd name="T7" fmla="*/ 3640 h 3750"/>
                  <a:gd name="T8" fmla="*/ 2625 w 3750"/>
                  <a:gd name="T9" fmla="*/ 3750 h 3750"/>
                  <a:gd name="T10" fmla="*/ 375 w 3750"/>
                  <a:gd name="T11" fmla="*/ 3750 h 3750"/>
                  <a:gd name="T12" fmla="*/ 110 w 3750"/>
                  <a:gd name="T13" fmla="*/ 3640 h 3750"/>
                  <a:gd name="T14" fmla="*/ 0 w 3750"/>
                  <a:gd name="T15" fmla="*/ 3375 h 3750"/>
                  <a:gd name="T16" fmla="*/ 110 w 3750"/>
                  <a:gd name="T17" fmla="*/ 3110 h 3750"/>
                  <a:gd name="T18" fmla="*/ 375 w 3750"/>
                  <a:gd name="T19" fmla="*/ 3000 h 3750"/>
                  <a:gd name="T20" fmla="*/ 2625 w 3750"/>
                  <a:gd name="T21" fmla="*/ 3000 h 3750"/>
                  <a:gd name="T22" fmla="*/ 500 w 3750"/>
                  <a:gd name="T23" fmla="*/ 2875 h 3750"/>
                  <a:gd name="T24" fmla="*/ 500 w 3750"/>
                  <a:gd name="T25" fmla="*/ 375 h 3750"/>
                  <a:gd name="T26" fmla="*/ 3000 w 3750"/>
                  <a:gd name="T27" fmla="*/ 750 h 3750"/>
                  <a:gd name="T28" fmla="*/ 3375 w 3750"/>
                  <a:gd name="T29" fmla="*/ 750 h 3750"/>
                  <a:gd name="T30" fmla="*/ 3750 w 3750"/>
                  <a:gd name="T31" fmla="*/ 375 h 3750"/>
                  <a:gd name="T32" fmla="*/ 3375 w 3750"/>
                  <a:gd name="T33" fmla="*/ 0 h 3750"/>
                  <a:gd name="T34" fmla="*/ 3000 w 3750"/>
                  <a:gd name="T35" fmla="*/ 375 h 3750"/>
                  <a:gd name="T36" fmla="*/ 3000 w 3750"/>
                  <a:gd name="T37" fmla="*/ 2375 h 3750"/>
                  <a:gd name="T38" fmla="*/ 3366 w 3750"/>
                  <a:gd name="T39" fmla="*/ 0 h 3750"/>
                  <a:gd name="T40" fmla="*/ 875 w 3750"/>
                  <a:gd name="T41" fmla="*/ 0 h 3750"/>
                  <a:gd name="T42" fmla="*/ 500 w 3750"/>
                  <a:gd name="T43" fmla="*/ 375 h 3750"/>
                  <a:gd name="T44" fmla="*/ 3000 w 3750"/>
                  <a:gd name="T45" fmla="*/ 2375 h 3750"/>
                  <a:gd name="T46" fmla="*/ 3000 w 3750"/>
                  <a:gd name="T47" fmla="*/ 3375 h 3750"/>
                  <a:gd name="T48" fmla="*/ 375 w 3750"/>
                  <a:gd name="T49" fmla="*/ 3750 h 3750"/>
                  <a:gd name="T50" fmla="*/ 2625 w 3750"/>
                  <a:gd name="T51" fmla="*/ 3750 h 3750"/>
                  <a:gd name="T52" fmla="*/ 3000 w 3750"/>
                  <a:gd name="T53" fmla="*/ 3375 h 3750"/>
                  <a:gd name="T54" fmla="*/ 1625 w 3750"/>
                  <a:gd name="T55" fmla="*/ 375 h 3750"/>
                  <a:gd name="T56" fmla="*/ 2375 w 3750"/>
                  <a:gd name="T57" fmla="*/ 1125 h 3750"/>
                  <a:gd name="T58" fmla="*/ 2375 w 3750"/>
                  <a:gd name="T59" fmla="*/ 375 h 3750"/>
                  <a:gd name="T60" fmla="*/ 1625 w 3750"/>
                  <a:gd name="T61" fmla="*/ 1125 h 3750"/>
                  <a:gd name="T62" fmla="*/ 1000 w 3750"/>
                  <a:gd name="T63" fmla="*/ 1875 h 3750"/>
                  <a:gd name="T64" fmla="*/ 1000 w 3750"/>
                  <a:gd name="T65" fmla="*/ 2125 h 3750"/>
                  <a:gd name="T66" fmla="*/ 1338 w 3750"/>
                  <a:gd name="T67" fmla="*/ 1412 h 3750"/>
                  <a:gd name="T68" fmla="*/ 1162 w 3750"/>
                  <a:gd name="T69" fmla="*/ 1588 h 3750"/>
                  <a:gd name="T70" fmla="*/ 1162 w 3750"/>
                  <a:gd name="T71" fmla="*/ 2412 h 3750"/>
                  <a:gd name="T72" fmla="*/ 1338 w 3750"/>
                  <a:gd name="T73" fmla="*/ 2588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50" h="3750">
                    <a:moveTo>
                      <a:pt x="2625" y="3000"/>
                    </a:moveTo>
                    <a:cubicBezTo>
                      <a:pt x="2521" y="3000"/>
                      <a:pt x="2428" y="3042"/>
                      <a:pt x="2360" y="3110"/>
                    </a:cubicBezTo>
                    <a:cubicBezTo>
                      <a:pt x="2292" y="3178"/>
                      <a:pt x="2250" y="3271"/>
                      <a:pt x="2250" y="3375"/>
                    </a:cubicBezTo>
                    <a:cubicBezTo>
                      <a:pt x="2250" y="3479"/>
                      <a:pt x="2292" y="3572"/>
                      <a:pt x="2360" y="3640"/>
                    </a:cubicBezTo>
                    <a:cubicBezTo>
                      <a:pt x="2428" y="3708"/>
                      <a:pt x="2521" y="3750"/>
                      <a:pt x="2625" y="3750"/>
                    </a:cubicBezTo>
                    <a:moveTo>
                      <a:pt x="375" y="3750"/>
                    </a:moveTo>
                    <a:cubicBezTo>
                      <a:pt x="271" y="3750"/>
                      <a:pt x="178" y="3708"/>
                      <a:pt x="110" y="3640"/>
                    </a:cubicBezTo>
                    <a:cubicBezTo>
                      <a:pt x="42" y="3572"/>
                      <a:pt x="0" y="3479"/>
                      <a:pt x="0" y="3375"/>
                    </a:cubicBezTo>
                    <a:cubicBezTo>
                      <a:pt x="0" y="3271"/>
                      <a:pt x="42" y="3178"/>
                      <a:pt x="110" y="3110"/>
                    </a:cubicBezTo>
                    <a:cubicBezTo>
                      <a:pt x="178" y="3042"/>
                      <a:pt x="271" y="3000"/>
                      <a:pt x="375" y="3000"/>
                    </a:cubicBezTo>
                    <a:cubicBezTo>
                      <a:pt x="2625" y="3000"/>
                      <a:pt x="2625" y="3000"/>
                      <a:pt x="2625" y="3000"/>
                    </a:cubicBezTo>
                    <a:moveTo>
                      <a:pt x="500" y="2875"/>
                    </a:moveTo>
                    <a:cubicBezTo>
                      <a:pt x="500" y="375"/>
                      <a:pt x="500" y="375"/>
                      <a:pt x="500" y="375"/>
                    </a:cubicBezTo>
                    <a:moveTo>
                      <a:pt x="3000" y="750"/>
                    </a:moveTo>
                    <a:cubicBezTo>
                      <a:pt x="3375" y="750"/>
                      <a:pt x="3375" y="750"/>
                      <a:pt x="3375" y="750"/>
                    </a:cubicBezTo>
                    <a:cubicBezTo>
                      <a:pt x="3582" y="750"/>
                      <a:pt x="3750" y="582"/>
                      <a:pt x="3750" y="375"/>
                    </a:cubicBezTo>
                    <a:cubicBezTo>
                      <a:pt x="3750" y="168"/>
                      <a:pt x="3582" y="0"/>
                      <a:pt x="3375" y="0"/>
                    </a:cubicBezTo>
                    <a:cubicBezTo>
                      <a:pt x="3168" y="0"/>
                      <a:pt x="3000" y="168"/>
                      <a:pt x="3000" y="375"/>
                    </a:cubicBezTo>
                    <a:cubicBezTo>
                      <a:pt x="3000" y="2375"/>
                      <a:pt x="3000" y="2375"/>
                      <a:pt x="3000" y="2375"/>
                    </a:cubicBezTo>
                    <a:moveTo>
                      <a:pt x="3366" y="0"/>
                    </a:moveTo>
                    <a:cubicBezTo>
                      <a:pt x="875" y="0"/>
                      <a:pt x="875" y="0"/>
                      <a:pt x="875" y="0"/>
                    </a:cubicBezTo>
                    <a:cubicBezTo>
                      <a:pt x="668" y="0"/>
                      <a:pt x="500" y="168"/>
                      <a:pt x="500" y="375"/>
                    </a:cubicBezTo>
                    <a:moveTo>
                      <a:pt x="3000" y="2375"/>
                    </a:moveTo>
                    <a:cubicBezTo>
                      <a:pt x="3000" y="3375"/>
                      <a:pt x="3000" y="3375"/>
                      <a:pt x="3000" y="3375"/>
                    </a:cubicBezTo>
                    <a:moveTo>
                      <a:pt x="375" y="3750"/>
                    </a:moveTo>
                    <a:cubicBezTo>
                      <a:pt x="2625" y="3750"/>
                      <a:pt x="2625" y="3750"/>
                      <a:pt x="2625" y="3750"/>
                    </a:cubicBezTo>
                    <a:cubicBezTo>
                      <a:pt x="2832" y="3750"/>
                      <a:pt x="3000" y="3582"/>
                      <a:pt x="3000" y="3375"/>
                    </a:cubicBezTo>
                    <a:moveTo>
                      <a:pt x="1625" y="375"/>
                    </a:moveTo>
                    <a:cubicBezTo>
                      <a:pt x="2375" y="1125"/>
                      <a:pt x="2375" y="1125"/>
                      <a:pt x="2375" y="1125"/>
                    </a:cubicBezTo>
                    <a:moveTo>
                      <a:pt x="2375" y="375"/>
                    </a:moveTo>
                    <a:cubicBezTo>
                      <a:pt x="1625" y="1125"/>
                      <a:pt x="1625" y="1125"/>
                      <a:pt x="1625" y="1125"/>
                    </a:cubicBezTo>
                    <a:moveTo>
                      <a:pt x="1000" y="1875"/>
                    </a:moveTo>
                    <a:cubicBezTo>
                      <a:pt x="1000" y="2125"/>
                      <a:pt x="1000" y="2125"/>
                      <a:pt x="1000" y="2125"/>
                    </a:cubicBezTo>
                    <a:moveTo>
                      <a:pt x="1338" y="1412"/>
                    </a:moveTo>
                    <a:cubicBezTo>
                      <a:pt x="1162" y="1588"/>
                      <a:pt x="1162" y="1588"/>
                      <a:pt x="1162" y="1588"/>
                    </a:cubicBezTo>
                    <a:moveTo>
                      <a:pt x="1162" y="2412"/>
                    </a:moveTo>
                    <a:cubicBezTo>
                      <a:pt x="1338" y="2588"/>
                      <a:pt x="1338" y="2588"/>
                      <a:pt x="1338" y="2588"/>
                    </a:cubicBezTo>
                  </a:path>
                </a:pathLst>
              </a:custGeom>
              <a:noFill/>
              <a:ln w="15875" cap="flat">
                <a:solidFill>
                  <a:srgbClr val="3C3C4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69" tIns="44786" rIns="89569" bIns="44786" numCol="1" anchor="t" anchorCtr="0" compatLnSpc="1">
                <a:prstTxWarp prst="textNoShape">
                  <a:avLst/>
                </a:prstTxWarp>
              </a:bodyPr>
              <a:lstStyle/>
              <a:p>
                <a:pPr defTabSz="913653"/>
                <a:endParaRPr lang="en-US" sz="1600">
                  <a:solidFill>
                    <a:schemeClr val="tx2"/>
                  </a:solidFill>
                  <a:latin typeface="Segoe UI Semilight"/>
                </a:endParaRPr>
              </a:p>
            </p:txBody>
          </p:sp>
        </p:grpSp>
      </p:grpSp>
      <p:grpSp>
        <p:nvGrpSpPr>
          <p:cNvPr id="43" name="Group 42">
            <a:extLst>
              <a:ext uri="{FF2B5EF4-FFF2-40B4-BE49-F238E27FC236}">
                <a16:creationId xmlns:a16="http://schemas.microsoft.com/office/drawing/2014/main" id="{5FE267EC-0D02-CA43-B3C4-C5650CB73637}"/>
              </a:ext>
            </a:extLst>
          </p:cNvPr>
          <p:cNvGrpSpPr/>
          <p:nvPr/>
        </p:nvGrpSpPr>
        <p:grpSpPr>
          <a:xfrm>
            <a:off x="7879986" y="915150"/>
            <a:ext cx="4203158" cy="1669993"/>
            <a:chOff x="4191984" y="1640864"/>
            <a:chExt cx="4286892" cy="1703263"/>
          </a:xfrm>
        </p:grpSpPr>
        <p:sp>
          <p:nvSpPr>
            <p:cNvPr id="44" name="TextBox 43">
              <a:extLst>
                <a:ext uri="{FF2B5EF4-FFF2-40B4-BE49-F238E27FC236}">
                  <a16:creationId xmlns:a16="http://schemas.microsoft.com/office/drawing/2014/main" id="{AE9BA694-6B75-214A-B898-D22D188F6A42}"/>
                </a:ext>
              </a:extLst>
            </p:cNvPr>
            <p:cNvSpPr txBox="1"/>
            <p:nvPr/>
          </p:nvSpPr>
          <p:spPr>
            <a:xfrm>
              <a:off x="5367842" y="1640864"/>
              <a:ext cx="3111034" cy="1703263"/>
            </a:xfrm>
            <a:prstGeom prst="rect">
              <a:avLst/>
            </a:prstGeom>
            <a:noFill/>
          </p:spPr>
          <p:txBody>
            <a:bodyPr wrap="square" lIns="0" tIns="143407" rIns="179260" bIns="143407" rtlCol="0">
              <a:spAutoFit/>
            </a:bodyPr>
            <a:lstStyle>
              <a:defPPr>
                <a:defRPr lang="en-US"/>
              </a:defPPr>
              <a:lvl1pPr defTabSz="932470">
                <a:lnSpc>
                  <a:spcPct val="90000"/>
                </a:lnSpc>
                <a:spcAft>
                  <a:spcPts val="600"/>
                </a:spcAft>
                <a:defRPr sz="2400" kern="0">
                  <a:solidFill>
                    <a:schemeClr val="accen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353" dirty="0"/>
                <a:t>Continuous Integration/Continuous Delivery</a:t>
              </a:r>
            </a:p>
            <a:p>
              <a:endParaRPr lang="en-US" sz="2353" dirty="0"/>
            </a:p>
          </p:txBody>
        </p:sp>
        <p:grpSp>
          <p:nvGrpSpPr>
            <p:cNvPr id="45" name="Group 44">
              <a:extLst>
                <a:ext uri="{FF2B5EF4-FFF2-40B4-BE49-F238E27FC236}">
                  <a16:creationId xmlns:a16="http://schemas.microsoft.com/office/drawing/2014/main" id="{6AF23EE1-BC50-0C40-8A0D-4E69C0978D8C}"/>
                </a:ext>
              </a:extLst>
            </p:cNvPr>
            <p:cNvGrpSpPr/>
            <p:nvPr/>
          </p:nvGrpSpPr>
          <p:grpSpPr>
            <a:xfrm>
              <a:off x="4191984" y="1640864"/>
              <a:ext cx="969599" cy="969598"/>
              <a:chOff x="4191984" y="1640864"/>
              <a:chExt cx="969599" cy="969598"/>
            </a:xfrm>
          </p:grpSpPr>
          <p:sp>
            <p:nvSpPr>
              <p:cNvPr id="46" name="Oval 45">
                <a:extLst>
                  <a:ext uri="{FF2B5EF4-FFF2-40B4-BE49-F238E27FC236}">
                    <a16:creationId xmlns:a16="http://schemas.microsoft.com/office/drawing/2014/main" id="{12E57822-EF74-434F-B5A9-91D6CB74B448}"/>
                  </a:ext>
                </a:extLst>
              </p:cNvPr>
              <p:cNvSpPr/>
              <p:nvPr/>
            </p:nvSpPr>
            <p:spPr bwMode="auto">
              <a:xfrm>
                <a:off x="4191984" y="1640864"/>
                <a:ext cx="969599" cy="969598"/>
              </a:xfrm>
              <a:prstGeom prst="ellipse">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9" tIns="146223" rIns="182779" bIns="146223" numCol="1" spcCol="0" rtlCol="0" fromWordArt="0" anchor="t" anchorCtr="0" forceAA="0" compatLnSpc="1">
                <a:prstTxWarp prst="textNoShape">
                  <a:avLst/>
                </a:prstTxWarp>
                <a:noAutofit/>
              </a:bodyPr>
              <a:lstStyle/>
              <a:p>
                <a:pPr defTabSz="931935" fontAlgn="base">
                  <a:spcBef>
                    <a:spcPct val="0"/>
                  </a:spcBef>
                  <a:spcAft>
                    <a:spcPct val="0"/>
                  </a:spcAft>
                </a:pPr>
                <a:endParaRPr lang="en-US" sz="1764">
                  <a:solidFill>
                    <a:srgbClr val="CFCFCF"/>
                  </a:solidFill>
                  <a:latin typeface="Segoe UI"/>
                  <a:cs typeface="Segoe UI" pitchFamily="34" charset="0"/>
                </a:endParaRPr>
              </a:p>
            </p:txBody>
          </p:sp>
          <p:sp>
            <p:nvSpPr>
              <p:cNvPr id="47" name="MiniContract_E93B" title="Icon of a rectangle on the lower-left inside a larger rectangle with an arrow pointed to the lower-left corner">
                <a:extLst>
                  <a:ext uri="{FF2B5EF4-FFF2-40B4-BE49-F238E27FC236}">
                    <a16:creationId xmlns:a16="http://schemas.microsoft.com/office/drawing/2014/main" id="{45E3D537-C50C-6C42-9711-31DEB8676496}"/>
                  </a:ext>
                </a:extLst>
              </p:cNvPr>
              <p:cNvSpPr>
                <a:spLocks noChangeAspect="1" noEditPoints="1"/>
              </p:cNvSpPr>
              <p:nvPr/>
            </p:nvSpPr>
            <p:spPr bwMode="auto">
              <a:xfrm>
                <a:off x="4461061" y="1942809"/>
                <a:ext cx="431444" cy="365708"/>
              </a:xfrm>
              <a:custGeom>
                <a:avLst/>
                <a:gdLst>
                  <a:gd name="T0" fmla="*/ 4778 w 4778"/>
                  <a:gd name="T1" fmla="*/ 1104 h 4050"/>
                  <a:gd name="T2" fmla="*/ 4778 w 4778"/>
                  <a:gd name="T3" fmla="*/ 4050 h 4050"/>
                  <a:gd name="T4" fmla="*/ 0 w 4778"/>
                  <a:gd name="T5" fmla="*/ 4050 h 4050"/>
                  <a:gd name="T6" fmla="*/ 0 w 4778"/>
                  <a:gd name="T7" fmla="*/ 0 h 4050"/>
                  <a:gd name="T8" fmla="*/ 3674 w 4778"/>
                  <a:gd name="T9" fmla="*/ 0 h 4050"/>
                  <a:gd name="T10" fmla="*/ 2213 w 4778"/>
                  <a:gd name="T11" fmla="*/ 2578 h 4050"/>
                  <a:gd name="T12" fmla="*/ 0 w 4778"/>
                  <a:gd name="T13" fmla="*/ 2578 h 4050"/>
                  <a:gd name="T14" fmla="*/ 0 w 4778"/>
                  <a:gd name="T15" fmla="*/ 4050 h 4050"/>
                  <a:gd name="T16" fmla="*/ 2213 w 4778"/>
                  <a:gd name="T17" fmla="*/ 4050 h 4050"/>
                  <a:gd name="T18" fmla="*/ 2213 w 4778"/>
                  <a:gd name="T19" fmla="*/ 2578 h 4050"/>
                  <a:gd name="T20" fmla="*/ 2942 w 4778"/>
                  <a:gd name="T21" fmla="*/ 550 h 4050"/>
                  <a:gd name="T22" fmla="*/ 2942 w 4778"/>
                  <a:gd name="T23" fmla="*/ 1843 h 4050"/>
                  <a:gd name="T24" fmla="*/ 4233 w 4778"/>
                  <a:gd name="T25" fmla="*/ 1843 h 4050"/>
                  <a:gd name="T26" fmla="*/ 4778 w 4778"/>
                  <a:gd name="T27" fmla="*/ 0 h 4050"/>
                  <a:gd name="T28" fmla="*/ 2939 w 4778"/>
                  <a:gd name="T29" fmla="*/ 1840 h 4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78" h="4050">
                    <a:moveTo>
                      <a:pt x="4778" y="1104"/>
                    </a:moveTo>
                    <a:lnTo>
                      <a:pt x="4778" y="4050"/>
                    </a:lnTo>
                    <a:lnTo>
                      <a:pt x="0" y="4050"/>
                    </a:lnTo>
                    <a:lnTo>
                      <a:pt x="0" y="0"/>
                    </a:lnTo>
                    <a:lnTo>
                      <a:pt x="3674" y="0"/>
                    </a:lnTo>
                    <a:moveTo>
                      <a:pt x="2213" y="2578"/>
                    </a:moveTo>
                    <a:lnTo>
                      <a:pt x="0" y="2578"/>
                    </a:lnTo>
                    <a:lnTo>
                      <a:pt x="0" y="4050"/>
                    </a:lnTo>
                    <a:lnTo>
                      <a:pt x="2213" y="4050"/>
                    </a:lnTo>
                    <a:lnTo>
                      <a:pt x="2213" y="2578"/>
                    </a:lnTo>
                    <a:moveTo>
                      <a:pt x="2942" y="550"/>
                    </a:moveTo>
                    <a:lnTo>
                      <a:pt x="2942" y="1843"/>
                    </a:lnTo>
                    <a:lnTo>
                      <a:pt x="4233" y="1843"/>
                    </a:lnTo>
                    <a:moveTo>
                      <a:pt x="4778" y="0"/>
                    </a:moveTo>
                    <a:lnTo>
                      <a:pt x="2939" y="1840"/>
                    </a:lnTo>
                  </a:path>
                </a:pathLst>
              </a:custGeom>
              <a:noFill/>
              <a:ln w="15875" cap="flat">
                <a:solidFill>
                  <a:srgbClr val="3C3C4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69" tIns="44786" rIns="89569" bIns="44786" numCol="1" anchor="t" anchorCtr="0" compatLnSpc="1">
                <a:prstTxWarp prst="textNoShape">
                  <a:avLst/>
                </a:prstTxWarp>
              </a:bodyPr>
              <a:lstStyle/>
              <a:p>
                <a:pPr defTabSz="913653"/>
                <a:endParaRPr lang="en-US" sz="1600">
                  <a:solidFill>
                    <a:schemeClr val="tx2"/>
                  </a:solidFill>
                  <a:latin typeface="Segoe UI Semilight"/>
                </a:endParaRPr>
              </a:p>
            </p:txBody>
          </p:sp>
        </p:grpSp>
      </p:grpSp>
      <p:grpSp>
        <p:nvGrpSpPr>
          <p:cNvPr id="48" name="Group 47">
            <a:extLst>
              <a:ext uri="{FF2B5EF4-FFF2-40B4-BE49-F238E27FC236}">
                <a16:creationId xmlns:a16="http://schemas.microsoft.com/office/drawing/2014/main" id="{817FD813-A0BC-5243-AD97-24D22ADC8637}"/>
              </a:ext>
            </a:extLst>
          </p:cNvPr>
          <p:cNvGrpSpPr/>
          <p:nvPr/>
        </p:nvGrpSpPr>
        <p:grpSpPr>
          <a:xfrm>
            <a:off x="7879986" y="4582054"/>
            <a:ext cx="3786965" cy="1112233"/>
            <a:chOff x="4191984" y="5380822"/>
            <a:chExt cx="3862408" cy="1134391"/>
          </a:xfrm>
        </p:grpSpPr>
        <p:sp>
          <p:nvSpPr>
            <p:cNvPr id="49" name="TextBox 48">
              <a:extLst>
                <a:ext uri="{FF2B5EF4-FFF2-40B4-BE49-F238E27FC236}">
                  <a16:creationId xmlns:a16="http://schemas.microsoft.com/office/drawing/2014/main" id="{432DE617-7C1D-2C42-84AA-CA73AF5EEDEA}"/>
                </a:ext>
              </a:extLst>
            </p:cNvPr>
            <p:cNvSpPr txBox="1"/>
            <p:nvPr/>
          </p:nvSpPr>
          <p:spPr>
            <a:xfrm>
              <a:off x="5366665" y="5555913"/>
              <a:ext cx="2687727" cy="959300"/>
            </a:xfrm>
            <a:prstGeom prst="rect">
              <a:avLst/>
            </a:prstGeom>
            <a:noFill/>
          </p:spPr>
          <p:txBody>
            <a:bodyPr wrap="square" lIns="0" tIns="143407" rIns="179260" bIns="143407" rtlCol="0" anchor="t">
              <a:spAutoFit/>
            </a:bodyPr>
            <a:lstStyle>
              <a:defPPr>
                <a:defRPr lang="en-US"/>
              </a:defPPr>
              <a:lvl1pPr defTabSz="932470">
                <a:lnSpc>
                  <a:spcPct val="90000"/>
                </a:lnSpc>
                <a:spcAft>
                  <a:spcPts val="600"/>
                </a:spcAft>
                <a:defRPr sz="2400" kern="0">
                  <a:solidFill>
                    <a:schemeClr val="accen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350" dirty="0"/>
                <a:t>Continuous Security</a:t>
              </a:r>
              <a:endParaRPr lang="en-US" dirty="0"/>
            </a:p>
          </p:txBody>
        </p:sp>
        <p:grpSp>
          <p:nvGrpSpPr>
            <p:cNvPr id="50" name="Group 49">
              <a:extLst>
                <a:ext uri="{FF2B5EF4-FFF2-40B4-BE49-F238E27FC236}">
                  <a16:creationId xmlns:a16="http://schemas.microsoft.com/office/drawing/2014/main" id="{100F351E-6C0F-4A4D-B22C-0CE765C0591B}"/>
                </a:ext>
              </a:extLst>
            </p:cNvPr>
            <p:cNvGrpSpPr/>
            <p:nvPr/>
          </p:nvGrpSpPr>
          <p:grpSpPr>
            <a:xfrm>
              <a:off x="4191984" y="5380822"/>
              <a:ext cx="969599" cy="969598"/>
              <a:chOff x="4191984" y="5380822"/>
              <a:chExt cx="969599" cy="969598"/>
            </a:xfrm>
          </p:grpSpPr>
          <p:sp>
            <p:nvSpPr>
              <p:cNvPr id="51" name="Oval 50">
                <a:extLst>
                  <a:ext uri="{FF2B5EF4-FFF2-40B4-BE49-F238E27FC236}">
                    <a16:creationId xmlns:a16="http://schemas.microsoft.com/office/drawing/2014/main" id="{20EBDA52-1A1A-134B-93FE-3DA89CB0813C}"/>
                  </a:ext>
                </a:extLst>
              </p:cNvPr>
              <p:cNvSpPr/>
              <p:nvPr/>
            </p:nvSpPr>
            <p:spPr bwMode="auto">
              <a:xfrm>
                <a:off x="4191984" y="5380822"/>
                <a:ext cx="969599" cy="969598"/>
              </a:xfrm>
              <a:prstGeom prst="ellipse">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9" tIns="146223" rIns="182779" bIns="146223" numCol="1" spcCol="0" rtlCol="0" fromWordArt="0" anchor="t" anchorCtr="0" forceAA="0" compatLnSpc="1">
                <a:prstTxWarp prst="textNoShape">
                  <a:avLst/>
                </a:prstTxWarp>
                <a:noAutofit/>
              </a:bodyPr>
              <a:lstStyle/>
              <a:p>
                <a:pPr defTabSz="931935" fontAlgn="base">
                  <a:spcBef>
                    <a:spcPct val="0"/>
                  </a:spcBef>
                  <a:spcAft>
                    <a:spcPct val="0"/>
                  </a:spcAft>
                </a:pPr>
                <a:endParaRPr lang="en-US" sz="1764">
                  <a:solidFill>
                    <a:srgbClr val="CFCFCF"/>
                  </a:solidFill>
                  <a:latin typeface="Segoe UI"/>
                  <a:cs typeface="Segoe UI" pitchFamily="34" charset="0"/>
                </a:endParaRPr>
              </a:p>
            </p:txBody>
          </p:sp>
          <p:sp>
            <p:nvSpPr>
              <p:cNvPr id="52" name="Freeform 96" title="Icon of a gear with a wrench">
                <a:extLst>
                  <a:ext uri="{FF2B5EF4-FFF2-40B4-BE49-F238E27FC236}">
                    <a16:creationId xmlns:a16="http://schemas.microsoft.com/office/drawing/2014/main" id="{1F69446E-10FC-694A-BE47-1ADF4F97AE09}"/>
                  </a:ext>
                </a:extLst>
              </p:cNvPr>
              <p:cNvSpPr>
                <a:spLocks noChangeAspect="1" noEditPoints="1"/>
              </p:cNvSpPr>
              <p:nvPr/>
            </p:nvSpPr>
            <p:spPr bwMode="auto">
              <a:xfrm>
                <a:off x="4478193" y="5682767"/>
                <a:ext cx="397181" cy="365708"/>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5875" cap="flat">
                <a:solidFill>
                  <a:srgbClr val="3C3C4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69" tIns="44786" rIns="89569" bIns="44786" numCol="1" anchor="t" anchorCtr="0" compatLnSpc="1">
                <a:prstTxWarp prst="textNoShape">
                  <a:avLst/>
                </a:prstTxWarp>
              </a:bodyPr>
              <a:lstStyle/>
              <a:p>
                <a:pPr defTabSz="913653"/>
                <a:endParaRPr lang="en-US" sz="1600">
                  <a:solidFill>
                    <a:schemeClr val="tx2"/>
                  </a:solidFill>
                  <a:latin typeface="Segoe UI Semilight"/>
                </a:endParaRPr>
              </a:p>
            </p:txBody>
          </p:sp>
        </p:grpSp>
      </p:grpSp>
      <p:grpSp>
        <p:nvGrpSpPr>
          <p:cNvPr id="53" name="Group 52">
            <a:extLst>
              <a:ext uri="{FF2B5EF4-FFF2-40B4-BE49-F238E27FC236}">
                <a16:creationId xmlns:a16="http://schemas.microsoft.com/office/drawing/2014/main" id="{946A4A5E-3892-5940-BE38-8B7D0574793B}"/>
              </a:ext>
            </a:extLst>
          </p:cNvPr>
          <p:cNvGrpSpPr/>
          <p:nvPr/>
        </p:nvGrpSpPr>
        <p:grpSpPr>
          <a:xfrm>
            <a:off x="7879986" y="2151759"/>
            <a:ext cx="3786964" cy="950659"/>
            <a:chOff x="4191984" y="5380822"/>
            <a:chExt cx="3862408" cy="969598"/>
          </a:xfrm>
        </p:grpSpPr>
        <p:sp>
          <p:nvSpPr>
            <p:cNvPr id="54" name="TextBox 53">
              <a:extLst>
                <a:ext uri="{FF2B5EF4-FFF2-40B4-BE49-F238E27FC236}">
                  <a16:creationId xmlns:a16="http://schemas.microsoft.com/office/drawing/2014/main" id="{8FA0172A-A7A1-874F-84A1-7B0E2B1D4E4B}"/>
                </a:ext>
              </a:extLst>
            </p:cNvPr>
            <p:cNvSpPr txBox="1"/>
            <p:nvPr/>
          </p:nvSpPr>
          <p:spPr>
            <a:xfrm>
              <a:off x="5366665" y="5504401"/>
              <a:ext cx="2687727" cy="627343"/>
            </a:xfrm>
            <a:prstGeom prst="rect">
              <a:avLst/>
            </a:prstGeom>
            <a:noFill/>
          </p:spPr>
          <p:txBody>
            <a:bodyPr wrap="square" lIns="0" tIns="143407" rIns="179260" bIns="143407" rtlCol="0" anchor="t">
              <a:spAutoFit/>
            </a:bodyPr>
            <a:lstStyle>
              <a:defPPr>
                <a:defRPr lang="en-US"/>
              </a:defPPr>
              <a:lvl1pPr defTabSz="932470">
                <a:lnSpc>
                  <a:spcPct val="90000"/>
                </a:lnSpc>
                <a:spcAft>
                  <a:spcPts val="600"/>
                </a:spcAft>
                <a:defRPr sz="2400" kern="0">
                  <a:solidFill>
                    <a:schemeClr val="accen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350" dirty="0"/>
                <a:t>Culture</a:t>
              </a:r>
              <a:endParaRPr lang="en-US" dirty="0"/>
            </a:p>
          </p:txBody>
        </p:sp>
        <p:sp>
          <p:nvSpPr>
            <p:cNvPr id="55" name="Oval 54">
              <a:extLst>
                <a:ext uri="{FF2B5EF4-FFF2-40B4-BE49-F238E27FC236}">
                  <a16:creationId xmlns:a16="http://schemas.microsoft.com/office/drawing/2014/main" id="{4425FBB5-F881-DC45-8352-C2BC4B4C2C42}"/>
                </a:ext>
              </a:extLst>
            </p:cNvPr>
            <p:cNvSpPr/>
            <p:nvPr/>
          </p:nvSpPr>
          <p:spPr bwMode="auto">
            <a:xfrm>
              <a:off x="4191984" y="5380822"/>
              <a:ext cx="969599" cy="969598"/>
            </a:xfrm>
            <a:prstGeom prst="ellipse">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9" tIns="146223" rIns="182779" bIns="146223" numCol="1" spcCol="0" rtlCol="0" fromWordArt="0" anchor="t" anchorCtr="0" forceAA="0" compatLnSpc="1">
              <a:prstTxWarp prst="textNoShape">
                <a:avLst/>
              </a:prstTxWarp>
              <a:noAutofit/>
            </a:bodyPr>
            <a:lstStyle/>
            <a:p>
              <a:pPr defTabSz="931935" fontAlgn="base">
                <a:spcBef>
                  <a:spcPct val="0"/>
                </a:spcBef>
                <a:spcAft>
                  <a:spcPct val="0"/>
                </a:spcAft>
              </a:pPr>
              <a:endParaRPr lang="en-US" sz="1764">
                <a:solidFill>
                  <a:srgbClr val="CFCFCF"/>
                </a:solidFill>
                <a:latin typeface="Segoe UI"/>
                <a:cs typeface="Segoe UI" pitchFamily="34" charset="0"/>
              </a:endParaRPr>
            </a:p>
          </p:txBody>
        </p:sp>
      </p:grpSp>
      <p:pic>
        <p:nvPicPr>
          <p:cNvPr id="56" name="Graphic 22" descr="Cheers with solid fill">
            <a:extLst>
              <a:ext uri="{FF2B5EF4-FFF2-40B4-BE49-F238E27FC236}">
                <a16:creationId xmlns:a16="http://schemas.microsoft.com/office/drawing/2014/main" id="{74D76D13-D8B1-244F-B191-0F0DC6505B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42109" y="2282272"/>
            <a:ext cx="567159" cy="605741"/>
          </a:xfrm>
          <a:prstGeom prst="rect">
            <a:avLst/>
          </a:prstGeom>
        </p:spPr>
      </p:pic>
    </p:spTree>
    <p:extLst>
      <p:ext uri="{BB962C8B-B14F-4D97-AF65-F5344CB8AC3E}">
        <p14:creationId xmlns:p14="http://schemas.microsoft.com/office/powerpoint/2010/main" val="828763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330"/>
                                        <p:tgtEl>
                                          <p:spTgt spid="38"/>
                                        </p:tgtEl>
                                      </p:cBhvr>
                                    </p:animEffect>
                                  </p:childTnLst>
                                </p:cTn>
                              </p:par>
                            </p:childTnLst>
                          </p:cTn>
                        </p:par>
                        <p:par>
                          <p:cTn id="8" fill="hold">
                            <p:stCondLst>
                              <p:cond delay="33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330"/>
                                        <p:tgtEl>
                                          <p:spTgt spid="17"/>
                                        </p:tgtEl>
                                      </p:cBhvr>
                                    </p:animEffect>
                                  </p:childTnLst>
                                </p:cTn>
                              </p:par>
                            </p:childTnLst>
                          </p:cTn>
                        </p:par>
                        <p:par>
                          <p:cTn id="12" fill="hold">
                            <p:stCondLst>
                              <p:cond delay="66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330"/>
                                        <p:tgtEl>
                                          <p:spTgt spid="33"/>
                                        </p:tgtEl>
                                      </p:cBhvr>
                                    </p:animEffect>
                                  </p:childTnLst>
                                </p:cTn>
                              </p:par>
                            </p:childTnLst>
                          </p:cTn>
                        </p:par>
                        <p:par>
                          <p:cTn id="16" fill="hold">
                            <p:stCondLst>
                              <p:cond delay="990"/>
                            </p:stCondLst>
                            <p:childTnLst>
                              <p:par>
                                <p:cTn id="17" presetID="10"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330"/>
                                        <p:tgtEl>
                                          <p:spTgt spid="22"/>
                                        </p:tgtEl>
                                      </p:cBhvr>
                                    </p:animEffect>
                                  </p:childTnLst>
                                </p:cTn>
                              </p:par>
                            </p:childTnLst>
                          </p:cTn>
                        </p:par>
                        <p:par>
                          <p:cTn id="20" fill="hold">
                            <p:stCondLst>
                              <p:cond delay="1320"/>
                            </p:stCondLst>
                            <p:childTnLst>
                              <p:par>
                                <p:cTn id="21" presetID="10" presetClass="entr" presetSubtype="0"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330"/>
                                        <p:tgtEl>
                                          <p:spTgt spid="43"/>
                                        </p:tgtEl>
                                      </p:cBhvr>
                                    </p:animEffect>
                                  </p:childTnLst>
                                </p:cTn>
                              </p:par>
                            </p:childTnLst>
                          </p:cTn>
                        </p:par>
                        <p:par>
                          <p:cTn id="24" fill="hold">
                            <p:stCondLst>
                              <p:cond delay="1650"/>
                            </p:stCondLst>
                            <p:childTnLst>
                              <p:par>
                                <p:cTn id="25" presetID="10"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330"/>
                                        <p:tgtEl>
                                          <p:spTgt spid="27"/>
                                        </p:tgtEl>
                                      </p:cBhvr>
                                    </p:animEffect>
                                  </p:childTnLst>
                                </p:cTn>
                              </p:par>
                            </p:childTnLst>
                          </p:cTn>
                        </p:par>
                        <p:par>
                          <p:cTn id="28" fill="hold">
                            <p:stCondLst>
                              <p:cond delay="1980"/>
                            </p:stCondLst>
                            <p:childTnLst>
                              <p:par>
                                <p:cTn id="29" presetID="10" presetClass="entr" presetSubtype="0" fill="hold"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330"/>
                                        <p:tgtEl>
                                          <p:spTgt spid="48"/>
                                        </p:tgtEl>
                                      </p:cBhvr>
                                    </p:animEffect>
                                  </p:childTnLst>
                                </p:cTn>
                              </p:par>
                            </p:childTnLst>
                          </p:cTn>
                        </p:par>
                        <p:par>
                          <p:cTn id="32" fill="hold">
                            <p:stCondLst>
                              <p:cond delay="2310"/>
                            </p:stCondLst>
                            <p:childTnLst>
                              <p:par>
                                <p:cTn id="33" presetID="10" presetClass="entr" presetSubtype="0" fill="hold"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33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2972002"/>
            <a:ext cx="5464911"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9" y="5576868"/>
            <a:ext cx="546491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dirty="0">
                <a:latin typeface="Segoe UI" panose="020B0502040204020203" pitchFamily="34" charset="0"/>
                <a:cs typeface="Segoe UI" panose="020B0502040204020203" pitchFamily="34" charset="0"/>
              </a:rPr>
              <a:t>Executive Summary</a:t>
            </a:r>
          </a:p>
        </p:txBody>
      </p:sp>
      <p:pic>
        <p:nvPicPr>
          <p:cNvPr id="6" name="Content Placeholder 5">
            <a:extLst>
              <a:ext uri="{FF2B5EF4-FFF2-40B4-BE49-F238E27FC236}">
                <a16:creationId xmlns:a16="http://schemas.microsoft.com/office/drawing/2014/main" id="{383AD9B0-33A9-4B75-AA70-F16F7BFA8CD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8794" y="2201381"/>
            <a:ext cx="3474491" cy="495532"/>
          </a:xfrm>
        </p:spPr>
      </p:pic>
      <p:sp>
        <p:nvSpPr>
          <p:cNvPr id="7" name="TextBox 6">
            <a:extLst>
              <a:ext uri="{FF2B5EF4-FFF2-40B4-BE49-F238E27FC236}">
                <a16:creationId xmlns:a16="http://schemas.microsoft.com/office/drawing/2014/main" id="{403E0E98-5DA7-4DA9-B9CC-19ACE9F902EC}"/>
              </a:ext>
            </a:extLst>
          </p:cNvPr>
          <p:cNvSpPr txBox="1"/>
          <p:nvPr/>
        </p:nvSpPr>
        <p:spPr>
          <a:xfrm>
            <a:off x="516853" y="2728061"/>
            <a:ext cx="3485519" cy="338554"/>
          </a:xfrm>
          <a:prstGeom prst="rect">
            <a:avLst/>
          </a:prstGeom>
          <a:noFill/>
        </p:spPr>
        <p:txBody>
          <a:bodyPr wrap="square" rtlCol="0">
            <a:spAutoFit/>
          </a:bodyPr>
          <a:lstStyle/>
          <a:p>
            <a:r>
              <a:rPr lang="en-US" sz="1600" b="1" dirty="0">
                <a:latin typeface="Segoe UI" panose="020B0502040204020203" pitchFamily="34" charset="0"/>
                <a:cs typeface="Segoe UI" panose="020B0502040204020203" pitchFamily="34" charset="0"/>
              </a:rPr>
              <a:t>DevOps Capability Review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538794" y="3064835"/>
            <a:ext cx="3463578" cy="523220"/>
          </a:xfrm>
          <a:prstGeom prst="rect">
            <a:avLst/>
          </a:prstGeom>
          <a:noFill/>
        </p:spPr>
        <p:txBody>
          <a:bodyPr wrap="square" rtlCol="0">
            <a:spAutoFit/>
          </a:bodyPr>
          <a:lstStyle/>
          <a:p>
            <a:pPr algn="ctr"/>
            <a:r>
              <a:rPr lang="en-US" sz="28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16853" y="3607460"/>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345497" y="1324044"/>
            <a:ext cx="7248088" cy="723275"/>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Areas of focus to raise your DevOps Capability Review 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of high-impact recommendations per practice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6" name="TextBox 15">
            <a:extLst>
              <a:ext uri="{FF2B5EF4-FFF2-40B4-BE49-F238E27FC236}">
                <a16:creationId xmlns:a16="http://schemas.microsoft.com/office/drawing/2014/main" id="{8FAEC4C6-4999-49FA-9A20-D5286ACF228D}"/>
              </a:ext>
            </a:extLst>
          </p:cNvPr>
          <p:cNvSpPr txBox="1"/>
          <p:nvPr/>
        </p:nvSpPr>
        <p:spPr>
          <a:xfrm>
            <a:off x="4536321" y="2206196"/>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5195393" y="220138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[Domain_1]</a:t>
            </a:r>
          </a:p>
        </p:txBody>
      </p:sp>
      <p:sp>
        <p:nvSpPr>
          <p:cNvPr id="22" name="TextBox 21">
            <a:extLst>
              <a:ext uri="{FF2B5EF4-FFF2-40B4-BE49-F238E27FC236}">
                <a16:creationId xmlns:a16="http://schemas.microsoft.com/office/drawing/2014/main" id="{26EC3D75-A7AA-419E-954A-541DBD940CE3}"/>
              </a:ext>
            </a:extLst>
          </p:cNvPr>
          <p:cNvSpPr txBox="1"/>
          <p:nvPr/>
        </p:nvSpPr>
        <p:spPr>
          <a:xfrm>
            <a:off x="4536321" y="2729385"/>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5195393" y="2724570"/>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Domain_2]</a:t>
            </a:r>
            <a:endParaRPr lang="en-US" dirty="0">
              <a:latin typeface="Segoe UI" panose="020B0502040204020203" pitchFamily="34" charset="0"/>
              <a:cs typeface="Segoe UI" panose="020B0502040204020203" pitchFamily="34" charset="0"/>
            </a:endParaRPr>
          </a:p>
        </p:txBody>
      </p:sp>
      <p:sp>
        <p:nvSpPr>
          <p:cNvPr id="41" name="TextBox 40">
            <a:extLst>
              <a:ext uri="{FF2B5EF4-FFF2-40B4-BE49-F238E27FC236}">
                <a16:creationId xmlns:a16="http://schemas.microsoft.com/office/drawing/2014/main" id="{5F718C7C-8E6C-4F1F-880F-BE556A2A4FA1}"/>
              </a:ext>
            </a:extLst>
          </p:cNvPr>
          <p:cNvSpPr txBox="1"/>
          <p:nvPr/>
        </p:nvSpPr>
        <p:spPr>
          <a:xfrm>
            <a:off x="4536321" y="3246736"/>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5195393" y="324192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[Domain_3]</a:t>
            </a:r>
          </a:p>
        </p:txBody>
      </p:sp>
      <p:sp>
        <p:nvSpPr>
          <p:cNvPr id="47" name="TextBox 46">
            <a:extLst>
              <a:ext uri="{FF2B5EF4-FFF2-40B4-BE49-F238E27FC236}">
                <a16:creationId xmlns:a16="http://schemas.microsoft.com/office/drawing/2014/main" id="{97A63E6B-1073-45D8-81B7-6FB833A473A3}"/>
              </a:ext>
            </a:extLst>
          </p:cNvPr>
          <p:cNvSpPr txBox="1"/>
          <p:nvPr/>
        </p:nvSpPr>
        <p:spPr>
          <a:xfrm>
            <a:off x="4536321" y="3764988"/>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5195393" y="3760173"/>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[Domain_4]</a:t>
            </a:r>
          </a:p>
        </p:txBody>
      </p:sp>
      <p:sp>
        <p:nvSpPr>
          <p:cNvPr id="53" name="TextBox 52">
            <a:extLst>
              <a:ext uri="{FF2B5EF4-FFF2-40B4-BE49-F238E27FC236}">
                <a16:creationId xmlns:a16="http://schemas.microsoft.com/office/drawing/2014/main" id="{DE4F2781-57BF-400E-9776-D0CB596ECA76}"/>
              </a:ext>
            </a:extLst>
          </p:cNvPr>
          <p:cNvSpPr txBox="1"/>
          <p:nvPr/>
        </p:nvSpPr>
        <p:spPr>
          <a:xfrm>
            <a:off x="4536321" y="4281799"/>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5195393" y="4276984"/>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[Domain_5]</a:t>
            </a:r>
          </a:p>
        </p:txBody>
      </p:sp>
      <p:sp>
        <p:nvSpPr>
          <p:cNvPr id="59" name="TextBox 58">
            <a:extLst>
              <a:ext uri="{FF2B5EF4-FFF2-40B4-BE49-F238E27FC236}">
                <a16:creationId xmlns:a16="http://schemas.microsoft.com/office/drawing/2014/main" id="{91C29F1C-4489-4EBD-A4B7-A32D7A563807}"/>
              </a:ext>
            </a:extLst>
          </p:cNvPr>
          <p:cNvSpPr txBox="1"/>
          <p:nvPr/>
        </p:nvSpPr>
        <p:spPr>
          <a:xfrm>
            <a:off x="4536321" y="4825327"/>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5195393" y="4820512"/>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Domain_6]</a:t>
            </a:r>
            <a:endParaRPr lang="en-US"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02A2312C-B6C0-45C8-BA07-32B020802FF8}"/>
              </a:ext>
            </a:extLst>
          </p:cNvPr>
          <p:cNvSpPr txBox="1"/>
          <p:nvPr/>
        </p:nvSpPr>
        <p:spPr>
          <a:xfrm>
            <a:off x="4536321" y="5350000"/>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5195393" y="5345185"/>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Domain_7]</a:t>
            </a:r>
            <a:endParaRPr lang="en-US"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F878C93-8775-4329-AC41-FB6E5F1F9E5D}"/>
              </a:ext>
            </a:extLst>
          </p:cNvPr>
          <p:cNvSpPr txBox="1"/>
          <p:nvPr/>
        </p:nvSpPr>
        <p:spPr>
          <a:xfrm>
            <a:off x="4536321" y="5820784"/>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5195393" y="5815969"/>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Domain_8]</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8424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8D0E08-4C53-4F07-9CD4-C2F577EBC97B}"/>
              </a:ext>
            </a:extLst>
          </p:cNvPr>
          <p:cNvSpPr/>
          <p:nvPr/>
        </p:nvSpPr>
        <p:spPr>
          <a:xfrm>
            <a:off x="313802" y="2150533"/>
            <a:ext cx="3213168" cy="390989"/>
          </a:xfrm>
          <a:prstGeom prst="rect">
            <a:avLst/>
          </a:prstGeom>
          <a:solidFill>
            <a:schemeClr val="bg1"/>
          </a:solidFill>
        </p:spPr>
        <p:txBody>
          <a:bodyPr wrap="square" rtlCol="0">
            <a:no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average importance of recommendations in this section</a:t>
            </a:r>
          </a:p>
        </p:txBody>
      </p:sp>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dirty="0">
                <a:latin typeface="Segoe UI Semibold" panose="020B0702040204020203" pitchFamily="34" charset="0"/>
                <a:cs typeface="Segoe UI Semibold" panose="020B0702040204020203" pitchFamily="34" charset="0"/>
              </a:rPr>
              <a:t>[</a:t>
            </a:r>
            <a:r>
              <a:rPr lang="en-US" sz="2400" dirty="0" err="1">
                <a:latin typeface="Segoe UI Semibold" panose="020B0702040204020203" pitchFamily="34" charset="0"/>
                <a:cs typeface="Segoe UI Semibold" panose="020B0702040204020203" pitchFamily="34" charset="0"/>
              </a:rPr>
              <a:t>Domain_Title</a:t>
            </a:r>
            <a:r>
              <a:rPr lang="en-US" sz="2400" dirty="0">
                <a:latin typeface="Segoe UI Semibold" panose="020B0702040204020203" pitchFamily="34" charset="0"/>
                <a:cs typeface="Segoe UI Semibold" panose="020B0702040204020203" pitchFamily="34" charset="0"/>
              </a:rPr>
              <a:t>]</a:t>
            </a:r>
            <a:br>
              <a:rPr lang="en-US" dirty="0">
                <a:latin typeface="Segoe UI Semibold" panose="020B0702040204020203" pitchFamily="34" charset="0"/>
                <a:cs typeface="Segoe UI Semibold" panose="020B0702040204020203" pitchFamily="34" charset="0"/>
              </a:rPr>
            </a:br>
            <a:br>
              <a:rPr lang="en-US" dirty="0">
                <a:latin typeface="Segoe UI Semibold" panose="020B0702040204020203" pitchFamily="34" charset="0"/>
                <a:cs typeface="Segoe UI Semibold" panose="020B0702040204020203" pitchFamily="34" charset="0"/>
              </a:rPr>
            </a:br>
            <a:endParaRPr lang="en-US" dirty="0">
              <a:latin typeface="Segoe UI Semibold" panose="020B0702040204020203" pitchFamily="34" charset="0"/>
              <a:cs typeface="Segoe UI Semibold" panose="020B0702040204020203" pitchFamily="34" charset="0"/>
            </a:endParaRPr>
          </a:p>
        </p:txBody>
      </p:sp>
      <p:pic>
        <p:nvPicPr>
          <p:cNvPr id="6" name="Content Placeholder 5" descr="Checklist outline">
            <a:extLst>
              <a:ext uri="{FF2B5EF4-FFF2-40B4-BE49-F238E27FC236}">
                <a16:creationId xmlns:a16="http://schemas.microsoft.com/office/drawing/2014/main" id="{798CF5FF-2C80-4834-B472-55E89D39786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834433" y="1285826"/>
            <a:ext cx="507803" cy="507803"/>
          </a:xfrm>
          <a:solidFill>
            <a:schemeClr val="bg1"/>
          </a:solidFill>
        </p:spPr>
      </p:pic>
      <p:sp>
        <p:nvSpPr>
          <p:cNvPr id="7" name="TextBox 6">
            <a:extLst>
              <a:ext uri="{FF2B5EF4-FFF2-40B4-BE49-F238E27FC236}">
                <a16:creationId xmlns:a16="http://schemas.microsoft.com/office/drawing/2014/main" id="{084211DB-3DD5-4181-9098-B93AE002E96E}"/>
              </a:ext>
            </a:extLst>
          </p:cNvPr>
          <p:cNvSpPr txBox="1"/>
          <p:nvPr/>
        </p:nvSpPr>
        <p:spPr>
          <a:xfrm>
            <a:off x="313803" y="1855328"/>
            <a:ext cx="3213168"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313802" y="2578280"/>
            <a:ext cx="3213169" cy="523220"/>
          </a:xfrm>
          <a:prstGeom prst="rect">
            <a:avLst/>
          </a:prstGeom>
          <a:noFill/>
        </p:spPr>
        <p:txBody>
          <a:bodyPr wrap="square" rtlCol="0">
            <a:spAutoFit/>
          </a:bodyPr>
          <a:lstStyle/>
          <a:p>
            <a:pPr algn="ctr"/>
            <a:r>
              <a:rPr lang="en-US" sz="28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313805" y="3208291"/>
            <a:ext cx="3213170" cy="276998"/>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403725" y="1415858"/>
            <a:ext cx="6149084" cy="307777"/>
          </a:xfrm>
          <a:prstGeom prst="rect">
            <a:avLst/>
          </a:prstGeom>
          <a:noFill/>
        </p:spPr>
        <p:txBody>
          <a:bodyPr wrap="square" rtlCol="0">
            <a:spAutoFit/>
          </a:bodyPr>
          <a:lstStyle/>
          <a:p>
            <a:r>
              <a:rPr lang="en-US" sz="1400" b="1" dirty="0">
                <a:latin typeface="Segoe UI Semibold" panose="020B0702040204020203" pitchFamily="34" charset="0"/>
                <a:cs typeface="Segoe UI Semibold" panose="020B0702040204020203" pitchFamily="34" charset="0"/>
              </a:rPr>
              <a:t>Top X out of Y recommendations:</a:t>
            </a:r>
            <a:endParaRPr lang="en-US" sz="1600" dirty="0">
              <a:latin typeface="Segoe UI Semibold" panose="020B0702040204020203" pitchFamily="34" charset="0"/>
              <a:cs typeface="Segoe UI Semibold" panose="020B07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363607" y="1793629"/>
            <a:ext cx="7326813" cy="4576347"/>
          </a:xfrm>
          <a:prstGeom prst="rect">
            <a:avLst/>
          </a:prstGeom>
          <a:noFill/>
        </p:spPr>
        <p:txBody>
          <a:bodyPr wrap="square" rtlCol="0">
            <a:normAutofit/>
          </a:bodyPr>
          <a:lstStyle/>
          <a:p>
            <a:r>
              <a:rPr lang="en-US" sz="1600" dirty="0">
                <a:latin typeface="Segoe UI" panose="020B0502040204020203" pitchFamily="34" charset="0"/>
                <a:cs typeface="Segoe UI" panose="020B0502040204020203" pitchFamily="34" charset="0"/>
              </a:rPr>
              <a:t>[Placeholder_Text_1]</a:t>
            </a:r>
          </a:p>
        </p:txBody>
      </p:sp>
    </p:spTree>
    <p:extLst>
      <p:ext uri="{BB962C8B-B14F-4D97-AF65-F5344CB8AC3E}">
        <p14:creationId xmlns:p14="http://schemas.microsoft.com/office/powerpoint/2010/main" val="4120510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_PPT_Template_Dec19" id="{973D19F8-91DF-484E-969C-26A9D0CB46A1}" vid="{6B18B1B3-E5CD-B74A-9873-1E35DCADF2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SharedWithUsers xmlns="c2fe79a6-8abe-455d-ad41-5c60efd42c27">
      <UserInfo>
        <DisplayName/>
        <AccountId xsi:nil="true"/>
        <AccountType/>
      </UserInfo>
    </SharedWithUsers>
    <lcf76f155ced4ddcb4097134ff3c332f xmlns="e051f109-40f0-40d8-b5d0-4f6fc7578ce5">
      <Terms xmlns="http://schemas.microsoft.com/office/infopath/2007/PartnerControls"/>
    </lcf76f155ced4ddcb4097134ff3c332f>
    <_Flow_SignoffStatus xmlns="e051f109-40f0-40d8-b5d0-4f6fc7578ce5" xsi:nil="true"/>
    <MediaLengthInSeconds xmlns="e051f109-40f0-40d8-b5d0-4f6fc7578ce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212DB734CAC46429CDE35839BF83CB7" ma:contentTypeVersion="25" ma:contentTypeDescription="Create a new document." ma:contentTypeScope="" ma:versionID="8ec9bb1e61fba7d4a8bcea455b3941f7">
  <xsd:schema xmlns:xsd="http://www.w3.org/2001/XMLSchema" xmlns:xs="http://www.w3.org/2001/XMLSchema" xmlns:p="http://schemas.microsoft.com/office/2006/metadata/properties" xmlns:ns1="http://schemas.microsoft.com/sharepoint/v3" xmlns:ns2="e051f109-40f0-40d8-b5d0-4f6fc7578ce5" xmlns:ns3="c2fe79a6-8abe-455d-ad41-5c60efd42c27" xmlns:ns4="230e9df3-be65-4c73-a93b-d1236ebd677e" targetNamespace="http://schemas.microsoft.com/office/2006/metadata/properties" ma:root="true" ma:fieldsID="3071bc8fb3fca0223a12d8e3b32a9adc" ns1:_="" ns2:_="" ns3:_="" ns4:_="">
    <xsd:import namespace="http://schemas.microsoft.com/sharepoint/v3"/>
    <xsd:import namespace="e051f109-40f0-40d8-b5d0-4f6fc7578ce5"/>
    <xsd:import namespace="c2fe79a6-8abe-455d-ad41-5c60efd42c2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_Flow_SignoffStatus" minOccurs="0"/>
                <xsd:element ref="ns1:_ip_UnifiedCompliancePolicyProperties" minOccurs="0"/>
                <xsd:element ref="ns1:_ip_UnifiedCompliancePolicyUIAction"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lcf76f155ced4ddcb4097134ff3c332f" minOccurs="0"/>
                <xsd:element ref="ns4: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51f109-40f0-40d8-b5d0-4f6fc7578c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0" nillable="true" ma:displayName="Sign-off status" ma:internalName="Sign_x002d_off_x0020_status">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2fe79a6-8abe-455d-ad41-5c60efd42c2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512b3914-fd28-4b53-a746-fcfd87edfe12}" ma:internalName="TaxCatchAll" ma:showField="CatchAllData" ma:web="c2fe79a6-8abe-455d-ad41-5c60efd42c2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 ds:uri="e051f109-40f0-40d8-b5d0-4f6fc7578ce5"/>
    <ds:schemaRef ds:uri="c2fe79a6-8abe-455d-ad41-5c60efd42c27"/>
    <ds:schemaRef ds:uri="230e9df3-be65-4c73-a93b-d1236ebd677e"/>
  </ds:schemaRefs>
</ds:datastoreItem>
</file>

<file path=customXml/itemProps2.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3.xml><?xml version="1.0" encoding="utf-8"?>
<ds:datastoreItem xmlns:ds="http://schemas.openxmlformats.org/officeDocument/2006/customXml" ds:itemID="{7D0F6A04-AE95-43F4-A41D-02AFB3A498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051f109-40f0-40d8-b5d0-4f6fc7578ce5"/>
    <ds:schemaRef ds:uri="c2fe79a6-8abe-455d-ad41-5c60efd42c2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497</TotalTime>
  <Words>1257</Words>
  <Application>Microsoft Office PowerPoint</Application>
  <PresentationFormat>Widescreen</PresentationFormat>
  <Paragraphs>201</Paragraphs>
  <Slides>15</Slides>
  <Notes>6</Notes>
  <HiddenSlides>1</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Azure 1</vt:lpstr>
      <vt:lpstr>Microsoft DevOps Capability Review</vt:lpstr>
      <vt:lpstr>Agenda</vt:lpstr>
      <vt:lpstr>Introduction</vt:lpstr>
      <vt:lpstr>DevOps Capability Assessment Engagement Approach – Discovery &amp; Insights Delivery</vt:lpstr>
      <vt:lpstr>DevOps Capability Assessment Discovery and Insights Solution Overview</vt:lpstr>
      <vt:lpstr>Discovery &amp; Insights Based on Microsoft DevOps Practices</vt:lpstr>
      <vt:lpstr>PowerPoint Presentation</vt:lpstr>
      <vt:lpstr>Executive Summary</vt:lpstr>
      <vt:lpstr>PowerPoint Presentation</vt:lpstr>
      <vt:lpstr>Next steps</vt:lpstr>
      <vt:lpstr>PowerPoint Presentation</vt:lpstr>
      <vt:lpstr>PowerPoint Presentation</vt:lpstr>
      <vt:lpstr>DevOps Capability Assessment plan Upskill and Design, Configure and Implement Plan for &lt;Customer Name&gt;</vt:lpstr>
      <vt:lpstr>DevOps Capability Assessment plan Readiness Plan for &lt;Customer Name&gt;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John Spinella</cp:lastModifiedBy>
  <cp:revision>134</cp:revision>
  <dcterms:created xsi:type="dcterms:W3CDTF">2020-03-06T02:07:13Z</dcterms:created>
  <dcterms:modified xsi:type="dcterms:W3CDTF">2022-11-03T15:06:43Z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0x0101002212DB734CAC46429CDE35839BF83CB7</vt:lpwstr>
  </property>
  <property fmtid="{D5CDD505-2E9C-101B-9397-08002B2CF9AE}" pid="12" name="Order">
    <vt:r8>9794800</vt:r8>
  </property>
  <property fmtid="{D5CDD505-2E9C-101B-9397-08002B2CF9AE}" pid="13" name="Lead Signoff">
    <vt:bool>false</vt:bool>
  </property>
  <property fmtid="{D5CDD505-2E9C-101B-9397-08002B2CF9AE}" pid="14" name="Title URL">
    <vt:lpwstr>, </vt:lpwstr>
  </property>
  <property fmtid="{D5CDD505-2E9C-101B-9397-08002B2CF9AE}" pid="15" name="xd_ProgID">
    <vt:lpwstr/>
  </property>
  <property fmtid="{D5CDD505-2E9C-101B-9397-08002B2CF9AE}" pid="16" name="_SourceUrl">
    <vt:lpwstr/>
  </property>
  <property fmtid="{D5CDD505-2E9C-101B-9397-08002B2CF9AE}" pid="17" name="_SharedFileIndex">
    <vt:lpwstr/>
  </property>
  <property fmtid="{D5CDD505-2E9C-101B-9397-08002B2CF9AE}" pid="18" name="ComplianceAssetId">
    <vt:lpwstr/>
  </property>
  <property fmtid="{D5CDD505-2E9C-101B-9397-08002B2CF9AE}" pid="19" name="TemplateUrl">
    <vt:lpwstr/>
  </property>
  <property fmtid="{D5CDD505-2E9C-101B-9397-08002B2CF9AE}" pid="20" name="_ExtendedDescription">
    <vt:lpwstr/>
  </property>
  <property fmtid="{D5CDD505-2E9C-101B-9397-08002B2CF9AE}" pid="21" name="TriggerFlowInfo">
    <vt:lpwstr/>
  </property>
  <property fmtid="{D5CDD505-2E9C-101B-9397-08002B2CF9AE}" pid="22" name="Mail Sent">
    <vt:bool>false</vt:bool>
  </property>
  <property fmtid="{D5CDD505-2E9C-101B-9397-08002B2CF9AE}" pid="23" name="xd_Signature">
    <vt:lpwstr/>
  </property>
  <property fmtid="{D5CDD505-2E9C-101B-9397-08002B2CF9AE}" pid="24" name="MediaServiceImageTags">
    <vt:lpwstr/>
  </property>
</Properties>
</file>