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2/10/2022 8:42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2/10/2022 8:42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 8:42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 8:42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 8:42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2/10/2022 8:46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2/10/2022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2/10/2022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2/10/2022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1044700" y="3400536"/>
            <a:ext cx="1933449" cy="646331"/>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Focus Area Capability Score</a:t>
            </a:r>
          </a:p>
        </p:txBody>
      </p:sp>
      <p:sp>
        <p:nvSpPr>
          <p:cNvPr id="8" name="TextBox 7">
            <a:extLst>
              <a:ext uri="{FF2B5EF4-FFF2-40B4-BE49-F238E27FC236}">
                <a16:creationId xmlns:a16="http://schemas.microsoft.com/office/drawing/2014/main" id="{4B5C319F-B8B1-45BD-9E8E-CE6EA54E14C4}"/>
              </a:ext>
            </a:extLst>
          </p:cNvPr>
          <p:cNvSpPr txBox="1"/>
          <p:nvPr/>
        </p:nvSpPr>
        <p:spPr>
          <a:xfrm>
            <a:off x="1434346" y="4043662"/>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711636447"/>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586508"/>
            <a:ext cx="6324159" cy="406265"/>
          </a:xfrm>
          <a:prstGeom prst="rect">
            <a:avLst/>
          </a:prstGeom>
          <a:noFill/>
        </p:spPr>
        <p:txBody>
          <a:bodyPr wrap="square" rtlCol="0">
            <a:spAutoFit/>
          </a:bodyPr>
          <a:lstStyle/>
          <a:p>
            <a:r>
              <a:rPr lang="en-US" sz="2000" b="1">
                <a:latin typeface="Segoe UI" panose="020B0502040204020203" pitchFamily="34" charset="0"/>
                <a:cs typeface="Segoe UI" panose="020B0502040204020203" pitchFamily="34" charset="0"/>
              </a:rPr>
              <a:t>Areas of focus to raise your capability score</a:t>
            </a:r>
            <a:endParaRPr lang="en-US" sz="2000" b="1"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638</TotalTime>
  <Words>1402</Words>
  <Application>Microsoft Office PowerPoint</Application>
  <PresentationFormat>Widescreen</PresentationFormat>
  <Paragraphs>198</Paragraphs>
  <Slides>11</Slides>
  <Notes>8</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Jeremy Kingston</cp:lastModifiedBy>
  <cp:revision>96</cp:revision>
  <dcterms:created xsi:type="dcterms:W3CDTF">2020-03-06T02:07:13Z</dcterms:created>
  <dcterms:modified xsi:type="dcterms:W3CDTF">2022-02-10T14:46:21Z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