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74" r:id="rId5"/>
    <p:sldMasterId id="2147483724" r:id="rId6"/>
    <p:sldMasterId id="2147483788" r:id="rId7"/>
  </p:sldMasterIdLst>
  <p:notesMasterIdLst>
    <p:notesMasterId r:id="rId17"/>
  </p:notesMasterIdLst>
  <p:sldIdLst>
    <p:sldId id="2142532379" r:id="rId8"/>
    <p:sldId id="2076137889" r:id="rId9"/>
    <p:sldId id="2142532390" r:id="rId10"/>
    <p:sldId id="2142532391" r:id="rId11"/>
    <p:sldId id="2142532392" r:id="rId12"/>
    <p:sldId id="2142532393" r:id="rId13"/>
    <p:sldId id="256" r:id="rId14"/>
    <p:sldId id="260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27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484F18-A72A-4142-B809-1C8B7A776789}" v="3" dt="2021-05-07T21:40:46.2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24" y="68"/>
      </p:cViewPr>
      <p:guideLst>
        <p:guide orient="horz" pos="2341"/>
        <p:guide pos="277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microsoft.com/office/2015/10/relationships/revisionInfo" Target="revisionInfo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 Minni" userId="f929b508-69fa-4e19-8053-f1962c73b80a" providerId="ADAL" clId="{22484F18-A72A-4142-B809-1C8B7A776789}"/>
    <pc:docChg chg="undo custSel addSld delSld modSld">
      <pc:chgData name="Rohit Minni" userId="f929b508-69fa-4e19-8053-f1962c73b80a" providerId="ADAL" clId="{22484F18-A72A-4142-B809-1C8B7A776789}" dt="2021-05-07T21:45:43.620" v="22" actId="20577"/>
      <pc:docMkLst>
        <pc:docMk/>
      </pc:docMkLst>
      <pc:sldChg chg="add del">
        <pc:chgData name="Rohit Minni" userId="f929b508-69fa-4e19-8053-f1962c73b80a" providerId="ADAL" clId="{22484F18-A72A-4142-B809-1C8B7A776789}" dt="2021-05-07T21:40:46.243" v="5"/>
        <pc:sldMkLst>
          <pc:docMk/>
          <pc:sldMk cId="2288732731" sldId="272"/>
        </pc:sldMkLst>
      </pc:sldChg>
      <pc:sldChg chg="addSp modSp mod">
        <pc:chgData name="Rohit Minni" userId="f929b508-69fa-4e19-8053-f1962c73b80a" providerId="ADAL" clId="{22484F18-A72A-4142-B809-1C8B7A776789}" dt="2021-05-07T21:45:43.620" v="22" actId="20577"/>
        <pc:sldMkLst>
          <pc:docMk/>
          <pc:sldMk cId="4120510816" sldId="273"/>
        </pc:sldMkLst>
        <pc:spChg chg="add mod">
          <ac:chgData name="Rohit Minni" userId="f929b508-69fa-4e19-8053-f1962c73b80a" providerId="ADAL" clId="{22484F18-A72A-4142-B809-1C8B7A776789}" dt="2021-05-07T21:45:36.242" v="16" actId="20577"/>
          <ac:spMkLst>
            <pc:docMk/>
            <pc:sldMk cId="4120510816" sldId="273"/>
            <ac:spMk id="2" creationId="{FEC146E1-C907-44E2-AA06-8C094C289DA0}"/>
          </ac:spMkLst>
        </pc:spChg>
        <pc:spChg chg="add mod">
          <ac:chgData name="Rohit Minni" userId="f929b508-69fa-4e19-8053-f1962c73b80a" providerId="ADAL" clId="{22484F18-A72A-4142-B809-1C8B7A776789}" dt="2021-05-07T21:45:38.948" v="18" actId="20577"/>
          <ac:spMkLst>
            <pc:docMk/>
            <pc:sldMk cId="4120510816" sldId="273"/>
            <ac:spMk id="3" creationId="{7F0248F8-BBEA-444C-8633-FCB241BC3DEE}"/>
          </ac:spMkLst>
        </pc:spChg>
        <pc:spChg chg="mod">
          <ac:chgData name="Rohit Minni" userId="f929b508-69fa-4e19-8053-f1962c73b80a" providerId="ADAL" clId="{22484F18-A72A-4142-B809-1C8B7A776789}" dt="2021-05-07T21:44:45.538" v="8" actId="20577"/>
          <ac:spMkLst>
            <pc:docMk/>
            <pc:sldMk cId="4120510816" sldId="273"/>
            <ac:spMk id="10" creationId="{16C628AB-B86D-42DC-BED2-78A954B9C5FA}"/>
          </ac:spMkLst>
        </pc:spChg>
        <pc:spChg chg="add mod">
          <ac:chgData name="Rohit Minni" userId="f929b508-69fa-4e19-8053-f1962c73b80a" providerId="ADAL" clId="{22484F18-A72A-4142-B809-1C8B7A776789}" dt="2021-05-07T21:45:41.320" v="20" actId="20577"/>
          <ac:spMkLst>
            <pc:docMk/>
            <pc:sldMk cId="4120510816" sldId="273"/>
            <ac:spMk id="16" creationId="{6F4D2274-3E6A-4812-B107-53678843B119}"/>
          </ac:spMkLst>
        </pc:spChg>
        <pc:spChg chg="add mod">
          <ac:chgData name="Rohit Minni" userId="f929b508-69fa-4e19-8053-f1962c73b80a" providerId="ADAL" clId="{22484F18-A72A-4142-B809-1C8B7A776789}" dt="2021-05-07T21:45:43.620" v="22" actId="20577"/>
          <ac:spMkLst>
            <pc:docMk/>
            <pc:sldMk cId="4120510816" sldId="273"/>
            <ac:spMk id="18" creationId="{D807A611-B4EB-4D81-95CE-7B9FECFD6317}"/>
          </ac:spMkLst>
        </pc:spChg>
      </pc:sldChg>
      <pc:sldChg chg="modSp add del mod">
        <pc:chgData name="Rohit Minni" userId="f929b508-69fa-4e19-8053-f1962c73b80a" providerId="ADAL" clId="{22484F18-A72A-4142-B809-1C8B7A776789}" dt="2021-05-07T21:40:46.243" v="5"/>
        <pc:sldMkLst>
          <pc:docMk/>
          <pc:sldMk cId="3614617496" sldId="2067"/>
        </pc:sldMkLst>
        <pc:spChg chg="mod">
          <ac:chgData name="Rohit Minni" userId="f929b508-69fa-4e19-8053-f1962c73b80a" providerId="ADAL" clId="{22484F18-A72A-4142-B809-1C8B7A776789}" dt="2021-05-07T21:40:46.175" v="4" actId="22"/>
          <ac:spMkLst>
            <pc:docMk/>
            <pc:sldMk cId="3614617496" sldId="2067"/>
            <ac:spMk id="2" creationId="{7320D4A0-0E46-4A1A-986F-661AAEFAA5F8}"/>
          </ac:spMkLst>
        </pc:spChg>
        <pc:spChg chg="mod">
          <ac:chgData name="Rohit Minni" userId="f929b508-69fa-4e19-8053-f1962c73b80a" providerId="ADAL" clId="{22484F18-A72A-4142-B809-1C8B7A776789}" dt="2021-05-07T21:40:46.175" v="4" actId="22"/>
          <ac:spMkLst>
            <pc:docMk/>
            <pc:sldMk cId="3614617496" sldId="2067"/>
            <ac:spMk id="3" creationId="{00283BB6-1F03-4789-B383-4332DA3D67FE}"/>
          </ac:spMkLst>
        </pc:spChg>
      </pc:sldChg>
      <pc:sldChg chg="add del">
        <pc:chgData name="Rohit Minni" userId="f929b508-69fa-4e19-8053-f1962c73b80a" providerId="ADAL" clId="{22484F18-A72A-4142-B809-1C8B7A776789}" dt="2021-05-07T21:40:46.243" v="5"/>
        <pc:sldMkLst>
          <pc:docMk/>
          <pc:sldMk cId="386969994" sldId="2071"/>
        </pc:sldMkLst>
      </pc:sldChg>
      <pc:sldChg chg="modSp add del mod">
        <pc:chgData name="Rohit Minni" userId="f929b508-69fa-4e19-8053-f1962c73b80a" providerId="ADAL" clId="{22484F18-A72A-4142-B809-1C8B7A776789}" dt="2021-05-07T21:40:46.243" v="5"/>
        <pc:sldMkLst>
          <pc:docMk/>
          <pc:sldMk cId="467145836" sldId="2075"/>
        </pc:sldMkLst>
        <pc:spChg chg="mod">
          <ac:chgData name="Rohit Minni" userId="f929b508-69fa-4e19-8053-f1962c73b80a" providerId="ADAL" clId="{22484F18-A72A-4142-B809-1C8B7A776789}" dt="2021-05-07T21:40:46.175" v="4" actId="22"/>
          <ac:spMkLst>
            <pc:docMk/>
            <pc:sldMk cId="467145836" sldId="2075"/>
            <ac:spMk id="11" creationId="{F4F43F36-A46F-4CD5-AEAA-D18ABA046ACF}"/>
          </ac:spMkLst>
        </pc:spChg>
      </pc:sldChg>
      <pc:sldChg chg="add del">
        <pc:chgData name="Rohit Minni" userId="f929b508-69fa-4e19-8053-f1962c73b80a" providerId="ADAL" clId="{22484F18-A72A-4142-B809-1C8B7A776789}" dt="2021-05-07T21:40:46.243" v="5"/>
        <pc:sldMkLst>
          <pc:docMk/>
          <pc:sldMk cId="2069035062" sldId="2076138068"/>
        </pc:sldMkLst>
      </pc:sldChg>
      <pc:sldChg chg="add del">
        <pc:chgData name="Rohit Minni" userId="f929b508-69fa-4e19-8053-f1962c73b80a" providerId="ADAL" clId="{22484F18-A72A-4142-B809-1C8B7A776789}" dt="2021-05-07T21:40:46.243" v="5"/>
        <pc:sldMkLst>
          <pc:docMk/>
          <pc:sldMk cId="639147394" sldId="2076138069"/>
        </pc:sldMkLst>
      </pc:sldChg>
      <pc:sldChg chg="add del">
        <pc:chgData name="Rohit Minni" userId="f929b508-69fa-4e19-8053-f1962c73b80a" providerId="ADAL" clId="{22484F18-A72A-4142-B809-1C8B7A776789}" dt="2021-05-07T21:40:46.243" v="5"/>
        <pc:sldMkLst>
          <pc:docMk/>
          <pc:sldMk cId="2666473817" sldId="2076138070"/>
        </pc:sldMkLst>
      </pc:sldChg>
      <pc:sldMasterChg chg="addSldLayout delSldLayout modSldLayout">
        <pc:chgData name="Rohit Minni" userId="f929b508-69fa-4e19-8053-f1962c73b80a" providerId="ADAL" clId="{22484F18-A72A-4142-B809-1C8B7A776789}" dt="2021-05-07T21:40:46.175" v="4" actId="22"/>
        <pc:sldMasterMkLst>
          <pc:docMk/>
          <pc:sldMasterMk cId="2101804134" sldId="2147483648"/>
        </pc:sldMasterMkLst>
        <pc:sldLayoutChg chg="add del mod">
          <pc:chgData name="Rohit Minni" userId="f929b508-69fa-4e19-8053-f1962c73b80a" providerId="ADAL" clId="{22484F18-A72A-4142-B809-1C8B7A776789}" dt="2021-05-07T21:40:46.175" v="4" actId="22"/>
          <pc:sldLayoutMkLst>
            <pc:docMk/>
            <pc:sldMasterMk cId="2101804134" sldId="2147483648"/>
            <pc:sldLayoutMk cId="770510330" sldId="2147483660"/>
          </pc:sldLayoutMkLst>
        </pc:sldLayoutChg>
        <pc:sldLayoutChg chg="add del mod replId">
          <pc:chgData name="Rohit Minni" userId="f929b508-69fa-4e19-8053-f1962c73b80a" providerId="ADAL" clId="{22484F18-A72A-4142-B809-1C8B7A776789}" dt="2021-05-07T21:40:46.175" v="4" actId="22"/>
          <pc:sldLayoutMkLst>
            <pc:docMk/>
            <pc:sldMasterMk cId="2101804134" sldId="2147483648"/>
            <pc:sldLayoutMk cId="1683191677" sldId="2147483661"/>
          </pc:sldLayoutMkLst>
        </pc:sldLayoutChg>
        <pc:sldLayoutChg chg="add del mod replId">
          <pc:chgData name="Rohit Minni" userId="f929b508-69fa-4e19-8053-f1962c73b80a" providerId="ADAL" clId="{22484F18-A72A-4142-B809-1C8B7A776789}" dt="2021-05-07T21:40:46.175" v="4" actId="22"/>
          <pc:sldLayoutMkLst>
            <pc:docMk/>
            <pc:sldMasterMk cId="2101804134" sldId="2147483648"/>
            <pc:sldLayoutMk cId="2916778067" sldId="2147483662"/>
          </pc:sldLayoutMkLst>
        </pc:sldLayoutChg>
        <pc:sldLayoutChg chg="add del mod replId">
          <pc:chgData name="Rohit Minni" userId="f929b508-69fa-4e19-8053-f1962c73b80a" providerId="ADAL" clId="{22484F18-A72A-4142-B809-1C8B7A776789}" dt="2021-05-07T21:40:46.175" v="4" actId="22"/>
          <pc:sldLayoutMkLst>
            <pc:docMk/>
            <pc:sldMasterMk cId="2101804134" sldId="2147483648"/>
            <pc:sldLayoutMk cId="3421037063" sldId="2147483663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4C0521-8DA9-4E5B-BDF7-39313039DCA3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FBA584-7682-4988-AC61-4D0C33719A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10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31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82359" marR="0" lvl="0" indent="0" algn="l" defTabSz="931467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31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2C61DAB-D93E-49CA-B245-379601CFE8D0}" type="datetime8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1/27/2023 2:56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31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171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09189" lvl="1" indent="0">
              <a:buNone/>
            </a:pPr>
            <a:r>
              <a:rPr lang="en-US" sz="900" b="1" dirty="0">
                <a:solidFill>
                  <a:schemeClr val="tx1"/>
                </a:solidFill>
              </a:rPr>
              <a:t>&lt;Key Point&gt;: </a:t>
            </a:r>
            <a:r>
              <a:rPr lang="en-US" sz="900" dirty="0">
                <a:solidFill>
                  <a:schemeClr val="tx1"/>
                </a:solidFill>
              </a:rPr>
              <a:t>Agenda </a:t>
            </a:r>
          </a:p>
          <a:p>
            <a:pPr marL="109189" lvl="1" indent="0">
              <a:buNone/>
            </a:pPr>
            <a:endParaRPr lang="en-US" sz="900" dirty="0">
              <a:solidFill>
                <a:schemeClr val="tx1"/>
              </a:solidFill>
            </a:endParaRPr>
          </a:p>
          <a:p>
            <a:pPr defTabSz="914367">
              <a:defRPr/>
            </a:pPr>
            <a:r>
              <a:rPr lang="en-US" sz="900" dirty="0">
                <a:solidFill>
                  <a:schemeClr val="tx1"/>
                </a:solidFill>
                <a:latin typeface="Segoe UI Light"/>
                <a:ea typeface="+mn-lt"/>
                <a:cs typeface="Segoe UI Light"/>
              </a:rPr>
              <a:t>●  </a:t>
            </a:r>
            <a:r>
              <a:rPr lang="en-US" sz="900" dirty="0">
                <a:solidFill>
                  <a:schemeClr val="tx1"/>
                </a:solidFill>
                <a:latin typeface="Segoe UI"/>
              </a:rPr>
              <a:t>Why is being well-architected important?</a:t>
            </a:r>
          </a:p>
          <a:p>
            <a:pPr defTabSz="914367">
              <a:defRPr/>
            </a:pPr>
            <a:r>
              <a:rPr lang="en-US" sz="900" dirty="0">
                <a:solidFill>
                  <a:schemeClr val="tx1"/>
                </a:solidFill>
                <a:latin typeface="Segoe UI Light"/>
                <a:ea typeface="+mn-lt"/>
                <a:cs typeface="Segoe UI Light"/>
              </a:rPr>
              <a:t>●  </a:t>
            </a:r>
            <a:r>
              <a:rPr lang="en-US" sz="900" dirty="0">
                <a:solidFill>
                  <a:schemeClr val="tx1"/>
                </a:solidFill>
                <a:latin typeface="Segoe UI"/>
              </a:rPr>
              <a:t>Overview: Microsoft Azure Well-Architected Framework</a:t>
            </a:r>
          </a:p>
          <a:p>
            <a:pPr defTabSz="914367">
              <a:defRPr/>
            </a:pPr>
            <a:r>
              <a:rPr lang="en-US" sz="900" dirty="0">
                <a:solidFill>
                  <a:schemeClr val="tx1"/>
                </a:solidFill>
                <a:latin typeface="Segoe UI Light"/>
                <a:ea typeface="+mn-lt"/>
                <a:cs typeface="Segoe UI Light"/>
              </a:rPr>
              <a:t>●  </a:t>
            </a:r>
            <a:r>
              <a:rPr lang="en-US" sz="900" dirty="0">
                <a:solidFill>
                  <a:schemeClr val="tx1"/>
                </a:solidFill>
                <a:latin typeface="Segoe UI"/>
              </a:rPr>
              <a:t>Overcoming workload quality inhibitors</a:t>
            </a:r>
            <a:endParaRPr lang="en-US" sz="900" dirty="0">
              <a:solidFill>
                <a:schemeClr val="tx1"/>
              </a:solidFill>
              <a:latin typeface="Segoe UI"/>
              <a:cs typeface="Segoe UI"/>
            </a:endParaRPr>
          </a:p>
          <a:p>
            <a:pPr defTabSz="914367">
              <a:defRPr/>
            </a:pPr>
            <a:r>
              <a:rPr lang="en-US" sz="900" dirty="0">
                <a:solidFill>
                  <a:schemeClr val="tx1"/>
                </a:solidFill>
                <a:latin typeface="Segoe UI Light"/>
                <a:ea typeface="+mn-lt"/>
                <a:cs typeface="Segoe UI Light"/>
              </a:rPr>
              <a:t>●  </a:t>
            </a:r>
            <a:r>
              <a:rPr lang="en-US" sz="900" dirty="0">
                <a:solidFill>
                  <a:schemeClr val="tx1"/>
                </a:solidFill>
                <a:latin typeface="Segoe UI"/>
                <a:ea typeface="+mn-lt"/>
                <a:cs typeface="Segoe UI Light"/>
              </a:rPr>
              <a:t>Resources &amp; Amplification</a:t>
            </a:r>
            <a:endParaRPr lang="en-US" sz="900" dirty="0">
              <a:solidFill>
                <a:schemeClr val="tx1"/>
              </a:solidFill>
              <a:latin typeface="Segoe UI"/>
              <a:cs typeface="Segoe UI"/>
            </a:endParaRPr>
          </a:p>
          <a:p>
            <a:pPr marL="109189" lvl="1" indent="0">
              <a:buNone/>
            </a:pPr>
            <a:endParaRPr lang="en-US" sz="9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marL="0" marR="0" lvl="0" indent="0" algn="r" defTabSz="9317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22B3E36-5CE0-4CB7-82DE-38A88C71BFA8}" type="datetime1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3174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8016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sz="1800" b="1" i="0" u="none" strike="noStrike" baseline="0" dirty="0">
              <a:solidFill>
                <a:srgbClr val="000000"/>
              </a:solidFill>
              <a:latin typeface="Segoe Pro Display SemiLight"/>
            </a:endParaRP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6CE63F-9E7F-4C04-9D0D-FCA25A8E9E86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1/27/2023 2:56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891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1/27/2023 2:58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604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1/27/2023 2:58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60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71500" marR="0" lvl="0" indent="0" algn="l" defTabSz="914099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effectLst/>
                <a:uLnTx/>
                <a:uFillTx/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2E0C910-0166-48E0-B8EF-5071277A02A8}" type="datetime8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1/27/2023 2:59 PM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008EB6-D09E-4580-8CD6-DDB1451194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itchFamily="34" charset="0"/>
                <a:ea typeface="+mn-ea"/>
                <a:cs typeface="+mn-cs"/>
              </a:rPr>
              <a:pPr marL="0" marR="0" lvl="0" indent="0" algn="r" defTabSz="91436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554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33D9-CBD0-4129-AD31-9E911B4AC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906C10-64AE-46B4-AA71-EED019C00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6D60E-B546-4547-8F32-1BC06FE85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81E-9B66-4AF8-A649-B70F0DB5838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13CBB3-EDB8-4F93-8650-B36C52B54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BEA7-0271-4CD7-878E-7624312C1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6A0-9C83-4D20-9FEF-7ABAD3B2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05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571DF-9AF0-4AD0-802C-5AEEF649D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C661F-C53A-4B6F-877D-4CC57FEC8A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F86D5-1688-4CAA-BCC6-07FB104FB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81E-9B66-4AF8-A649-B70F0DB5838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9360A-6FFC-472E-9F51-D9F538AA1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7CB84-CBBC-4232-A23F-6B37349B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6A0-9C83-4D20-9FEF-7ABAD3B2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57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A03DBC-43F0-4BA7-938F-354A5E35AF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7367E-F059-4AD2-9C02-22540C8D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BD96C-C1BE-4EE8-BFE1-AD7C223A8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81E-9B66-4AF8-A649-B70F0DB5838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DDE0-EF29-455E-A0C6-C924B5504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5DA0A-BC6F-4F8A-96AF-CB6929C1C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6A0-9C83-4D20-9FEF-7ABAD3B2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919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979322857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3AF5-F116-4AAF-9E71-23AADA7FE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3D2CB-447A-4ADC-B9CC-2A7A50A8F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B89F-43CA-400F-8EEB-9FD547E5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B606-CA4F-49D4-8A04-E93BE07D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713D-6F96-421A-8341-2F272FAC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095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2AC2-E682-4F84-829C-D977347D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B288-C900-43FE-93E9-B70AA76F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1E2B-4855-4C95-93CF-BF67727A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8904-81C3-4EF1-B01C-836B4E07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50309-7835-485A-8B6F-14FC0D60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21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CC68-740E-42C5-A4C2-E4AB287F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B6105-8A23-4FE6-A2FC-F66E22A5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1776-40BC-4402-B432-E18ECBF6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BC59-34EB-4C66-82F1-3283B65F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2C74-6D90-41A7-89E5-CC71EAD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64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4158-5635-4F54-8D3F-5F933706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A002-C687-4E6F-A527-9F2BAE09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A5A5-FF8B-4408-B607-B8F05F32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572BF-1989-4F75-AF78-B83CF291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F73D2-873D-4A80-90CE-D3A20AD9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FAE27-41C7-4B8C-B5BC-CDE30A78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598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1695-29AA-468C-A8F3-57A0B2CD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3C5F7-675B-44B8-B34F-205E40A2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DFBC7-8863-4E4C-9191-129A22346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138AE-00BC-401F-AF04-7618BE36E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EE2EF-A235-45AB-83AD-B088B7E1F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A8BD1-3DE4-4ECE-8CEB-25D4FBDF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63EDE-524E-42F6-958F-CD8C127E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891C9-4D24-4D5C-B142-D69AA480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9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0DBC-C3D2-4A39-B71C-788D9F87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7D1FC-EA46-4A6C-859E-546B6BD4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7212D-AE6F-4358-9DAE-2FB90E85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0AFAF-82DB-41A7-8EBA-9DDDC8A1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129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9B58C-3AC8-4F8B-B16D-AEA1F7E4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2EE17-0537-4F34-91A4-705F8864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E7DA3-07D6-4BAA-9568-05197897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88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4A51-174E-403D-BDFA-FAEDB911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3D310-5580-49DD-AAAF-69177A334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21256-EB7D-4235-AF60-E18AA7BE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81E-9B66-4AF8-A649-B70F0DB5838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D687B-0407-4670-8932-B6387777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E71D3-B9E2-41F2-B0ED-CB3868051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6A0-9C83-4D20-9FEF-7ABAD3B2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941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1447-9FD6-4E53-9B76-9A3C6E9A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A26D-80B5-40C5-802C-A46140D8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A3B31-BADA-4CB0-B468-DF8307F49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21686-BCB7-4C3D-B936-CD67830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F2564-E345-4934-A61B-01C897F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91193-95DE-44A2-9D79-440AB06D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57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7BA4-63D6-4255-955F-A766E57F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E7FF3-E5A8-4F29-860C-B06E34C0D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23460-56AD-444C-949C-51D84828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009D-5CA7-4804-A293-9D2E0FAA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89F22-CE27-49A2-BCB2-7467458B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E57D8-5D16-493C-8C7A-9F383202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7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1C5D-1E17-44D6-8133-CE7CEAC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C4C5C-6E7B-44E4-A3A1-B01064C22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74C9-473A-45B5-BCC7-303E2F47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BFAA-61F1-4911-AB4C-07ADB9E7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997F-31E1-458A-B243-66C596DB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462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F6349-82D9-4028-8BD2-430E3907D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82BDB-727E-489C-A64E-C789B776A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BE732-96EF-48BF-A20F-76BBAE1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0F05-C976-404C-9026-B86227E6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0E58-6869-4B95-B594-F8F74C8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0726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1A530C8-2C73-4ADC-AF39-34FB5781F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33210075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33277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8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1 https://www.gartner.com/en/documents/3906929/2019-ceo-survey-the-year-of-challenged-growth</a:t>
            </a:r>
          </a:p>
        </p:txBody>
      </p:sp>
    </p:spTree>
    <p:extLst>
      <p:ext uri="{BB962C8B-B14F-4D97-AF65-F5344CB8AC3E}">
        <p14:creationId xmlns:p14="http://schemas.microsoft.com/office/powerpoint/2010/main" val="7714531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3378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Macbook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0" y="0"/>
            <a:ext cx="6096000" cy="45068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4434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crosoft Doc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Microsoft Docs designed image">
            <a:extLst>
              <a:ext uri="{FF2B5EF4-FFF2-40B4-BE49-F238E27FC236}">
                <a16:creationId xmlns:a16="http://schemas.microsoft.com/office/drawing/2014/main" id="{15F1B631-BB65-49F7-8147-1D8D8ECED98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234" y="28"/>
            <a:ext cx="12189531" cy="6857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45E7BE-3A8B-48F0-8322-81249B4EBD7E}"/>
              </a:ext>
            </a:extLst>
          </p:cNvPr>
          <p:cNvSpPr txBox="1"/>
          <p:nvPr userDrawn="1"/>
        </p:nvSpPr>
        <p:spPr>
          <a:xfrm>
            <a:off x="584200" y="1343771"/>
            <a:ext cx="2573590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/>
              <a:t>Guidance from experts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A7C342-A96B-434F-BDD1-FA441BEDA29E}"/>
              </a:ext>
            </a:extLst>
          </p:cNvPr>
          <p:cNvSpPr txBox="1"/>
          <p:nvPr userDrawn="1"/>
        </p:nvSpPr>
        <p:spPr>
          <a:xfrm>
            <a:off x="536494" y="1585527"/>
            <a:ext cx="4037003" cy="7232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</a:pPr>
            <a:r>
              <a:rPr lang="en-US" sz="4700" b="0" kern="1200" cap="none" spc="-50" baseline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rPr>
              <a:t>Microsoft Docs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23198D-FC47-490F-8433-6D66E37F4CEF}"/>
              </a:ext>
            </a:extLst>
          </p:cNvPr>
          <p:cNvSpPr txBox="1"/>
          <p:nvPr userDrawn="1"/>
        </p:nvSpPr>
        <p:spPr>
          <a:xfrm>
            <a:off x="584200" y="2543473"/>
            <a:ext cx="3129255" cy="61555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2000"/>
              <a:t>Explore overviews, tutorials,</a:t>
            </a:r>
            <a:br>
              <a:rPr lang="en-US" sz="2000"/>
            </a:br>
            <a:r>
              <a:rPr lang="en-US" sz="2000"/>
              <a:t>code samples, and more.</a:t>
            </a:r>
          </a:p>
        </p:txBody>
      </p:sp>
    </p:spTree>
    <p:extLst>
      <p:ext uri="{BB962C8B-B14F-4D97-AF65-F5344CB8AC3E}">
        <p14:creationId xmlns:p14="http://schemas.microsoft.com/office/powerpoint/2010/main" val="2163349218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5F22-6841-4CEC-8098-14928A196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600E3-3686-462C-8855-3F2B851B2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749AC-9E84-45D7-8608-4947262B4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81E-9B66-4AF8-A649-B70F0DB5838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9BA67-626C-4D85-B93D-F1BA79ED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0458E-2B0B-4273-A4DA-A58054E97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6A0-9C83-4D20-9FEF-7ABAD3B2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394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A3AF5-F116-4AAF-9E71-23AADA7FED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A3D2CB-447A-4ADC-B9CC-2A7A50A8F4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1B89F-43CA-400F-8EEB-9FD547E55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7B606-CA4F-49D4-8A04-E93BE07DE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1713D-6F96-421A-8341-2F272FAC0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4528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2AC2-E682-4F84-829C-D977347DB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2B288-C900-43FE-93E9-B70AA76FB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B1E2B-4855-4C95-93CF-BF67727A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C8904-81C3-4EF1-B01C-836B4E073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50309-7835-485A-8B6F-14FC0D60C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8662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3CC68-740E-42C5-A4C2-E4AB287F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8B6105-8A23-4FE6-A2FC-F66E22A59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F1776-40BC-4402-B432-E18ECBF6D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4BC59-34EB-4C66-82F1-3283B65F9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D2C74-6D90-41A7-89E5-CC71EADFE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8299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64158-5635-4F54-8D3F-5F9337068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0A002-C687-4E6F-A527-9F2BAE092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29A5A5-FF8B-4408-B607-B8F05F32A6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572BF-1989-4F75-AF78-B83CF2916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F73D2-873D-4A80-90CE-D3A20AD93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FAE27-41C7-4B8C-B5BC-CDE30A78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8046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1695-29AA-468C-A8F3-57A0B2CD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3C5F7-675B-44B8-B34F-205E40A27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DFBC7-8863-4E4C-9191-129A22346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4138AE-00BC-401F-AF04-7618BE36E8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EE2EF-A235-45AB-83AD-B088B7E1F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8A8BD1-3DE4-4ECE-8CEB-25D4FBDF5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63EDE-524E-42F6-958F-CD8C127E2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4891C9-4D24-4D5C-B142-D69AA4808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01900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E0DBC-C3D2-4A39-B71C-788D9F87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7D1FC-EA46-4A6C-859E-546B6BD4D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97212D-AE6F-4358-9DAE-2FB90E857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0AFAF-82DB-41A7-8EBA-9DDDC8A14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091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9B58C-3AC8-4F8B-B16D-AEA1F7E49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2EE17-0537-4F34-91A4-705F8864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E7DA3-07D6-4BAA-9568-051978973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451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1447-9FD6-4E53-9B76-9A3C6E9AF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7A26D-80B5-40C5-802C-A46140D88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A3B31-BADA-4CB0-B468-DF8307F49A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21686-BCB7-4C3D-B936-CD67830C5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F2564-E345-4934-A61B-01C897F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91193-95DE-44A2-9D79-440AB06DF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25817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97BA4-63D6-4255-955F-A766E57F0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E7FF3-E5A8-4F29-860C-B06E34C0D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23460-56AD-444C-949C-51D84828B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9009D-5CA7-4804-A293-9D2E0FAA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89F22-CE27-49A2-BCB2-7467458B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E57D8-5D16-493C-8C7A-9F383202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628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41C5D-1E17-44D6-8133-CE7CEAC3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3C4C5C-6E7B-44E4-A3A1-B01064C22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474C9-473A-45B5-BCC7-303E2F477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5BFAA-61F1-4911-AB4C-07ADB9E7D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1997F-31E1-458A-B243-66C596DBF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3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D8B55-8614-434B-8DF6-059633113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E9584-261B-4D29-B03C-FA6BED7511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EF5A3-29DF-4975-ADE6-0DD0AFCF1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8416C6-612C-45AF-9F03-A2742CA53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81E-9B66-4AF8-A649-B70F0DB5838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3ABFE-8023-4CF9-8AA1-FD135B57E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3BFA5-CA06-410A-8041-0C6468F58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6A0-9C83-4D20-9FEF-7ABAD3B2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2731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F6349-82D9-4028-8BD2-430E3907D9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82BDB-727E-489C-A64E-C789B776A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BE732-96EF-48BF-A20F-76BBAE10B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30F05-C976-404C-9026-B86227E67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60E58-6869-4B95-B594-F8F74C83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116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S logo white - EMF" descr="Microsoft logo white text version">
            <a:extLst>
              <a:ext uri="{FF2B5EF4-FFF2-40B4-BE49-F238E27FC236}">
                <a16:creationId xmlns:a16="http://schemas.microsoft.com/office/drawing/2014/main" id="{0FD32619-3819-428A-8565-629596C91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584200" y="585788"/>
            <a:ext cx="1366245" cy="292608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584200" y="2979778"/>
            <a:ext cx="9144000" cy="553998"/>
          </a:xfrm>
          <a:noFill/>
        </p:spPr>
        <p:txBody>
          <a:bodyPr lIns="0" tIns="0" rIns="0" bIns="0" anchor="b" anchorCtr="0">
            <a:spAutoFit/>
          </a:bodyPr>
          <a:lstStyle>
            <a:lvl1pPr>
              <a:defRPr sz="3600" spc="-50" baseline="0">
                <a:solidFill>
                  <a:srgbClr val="50E6FF"/>
                </a:solidFill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584200" y="3962400"/>
            <a:ext cx="9144000" cy="338554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2200" spc="0" baseline="0">
                <a:gradFill>
                  <a:gsLst>
                    <a:gs pos="91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1A530C8-2C73-4ADC-AF39-34FB5781FF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08988" y="589607"/>
            <a:ext cx="3200400" cy="457200"/>
          </a:xfrm>
        </p:spPr>
        <p:txBody>
          <a:bodyPr lIns="0" tIns="0" rIns="0" bIns="0"/>
          <a:lstStyle>
            <a:lvl1pPr marL="0" indent="0" algn="r">
              <a:buNone/>
              <a:defRPr sz="2000">
                <a:latin typeface="+mn-lt"/>
              </a:defRPr>
            </a:lvl1pPr>
            <a:lvl2pPr marL="342900" indent="0">
              <a:buNone/>
              <a:defRPr sz="2000"/>
            </a:lvl2pPr>
            <a:lvl3pPr marL="571500" indent="0">
              <a:buNone/>
              <a:defRPr sz="2000"/>
            </a:lvl3pPr>
            <a:lvl4pPr marL="800100" indent="0">
              <a:buNone/>
              <a:defRPr sz="2000"/>
            </a:lvl4pPr>
            <a:lvl5pPr marL="1028700" indent="0">
              <a:buNone/>
              <a:defRPr sz="2000"/>
            </a:lvl5pPr>
          </a:lstStyle>
          <a:p>
            <a:pPr lvl="0"/>
            <a:r>
              <a:rPr lang="en-US"/>
              <a:t>Session code</a:t>
            </a:r>
          </a:p>
        </p:txBody>
      </p:sp>
    </p:spTree>
    <p:extLst>
      <p:ext uri="{BB962C8B-B14F-4D97-AF65-F5344CB8AC3E}">
        <p14:creationId xmlns:p14="http://schemas.microsoft.com/office/powerpoint/2010/main" val="404090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32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6201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6" y="620429"/>
            <a:ext cx="11306469" cy="403137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chemeClr val="tx1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6" y="1922588"/>
            <a:ext cx="9384447" cy="603538"/>
          </a:xfr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4100" indent="0">
              <a:buNone/>
              <a:defRPr/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6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675156"/>
          </a:xfr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4" marR="0" indent="-280124" algn="l" defTabSz="914378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198" indent="0">
              <a:buNone/>
              <a:defRPr/>
            </a:lvl3pPr>
            <a:lvl4pPr marL="672298" indent="0">
              <a:buNone/>
              <a:defRPr/>
            </a:lvl4pPr>
            <a:lvl5pPr marL="896397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ra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sunt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marL="280124" marR="0" lvl="1" indent="-280124" algn="l" defTabSz="914378" rtl="0" eaLnBrk="1" fontAlgn="auto" latinLnBrk="0" hangingPunct="1">
              <a:lnSpc>
                <a:spcPts val="1765"/>
              </a:lnSpc>
              <a:spcBef>
                <a:spcPts val="1176"/>
              </a:spcBef>
              <a:spcAft>
                <a:spcPts val="0"/>
              </a:spcAft>
              <a:buClrTx/>
              <a:buSzPct val="90000"/>
              <a:tabLst/>
              <a:defRPr/>
            </a:pPr>
            <a:r>
              <a:rPr lang="en-US"/>
              <a:t>Body copy Segoe Regular 14/18.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  <a:r>
              <a:rPr lang="en-US" err="1"/>
              <a:t>Urestempor</a:t>
            </a:r>
            <a:r>
              <a:rPr lang="en-US"/>
              <a:t> </a:t>
            </a:r>
            <a:r>
              <a:rPr lang="en-US" err="1"/>
              <a:t>ra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velique</a:t>
            </a:r>
            <a:r>
              <a:rPr lang="en-US"/>
              <a:t> </a:t>
            </a:r>
            <a:r>
              <a:rPr lang="en-US" err="1"/>
              <a:t>perum</a:t>
            </a:r>
            <a:r>
              <a:rPr lang="en-US"/>
              <a:t> </a:t>
            </a:r>
            <a:r>
              <a:rPr lang="en-US" err="1"/>
              <a:t>enim</a:t>
            </a:r>
            <a:r>
              <a:rPr lang="en-US"/>
              <a:t> qui </a:t>
            </a:r>
            <a:r>
              <a:rPr lang="en-US" err="1"/>
              <a:t>omnimus</a:t>
            </a:r>
            <a:r>
              <a:rPr lang="en-US"/>
              <a:t>, </a:t>
            </a:r>
            <a:r>
              <a:rPr lang="en-US" err="1"/>
              <a:t>sunt</a:t>
            </a:r>
            <a:r>
              <a:rPr lang="en-US"/>
              <a:t> </a:t>
            </a:r>
            <a:r>
              <a:rPr lang="en-US" err="1"/>
              <a:t>fuga</a:t>
            </a:r>
            <a:r>
              <a:rPr lang="en-US"/>
              <a:t>.</a:t>
            </a:r>
          </a:p>
          <a:p>
            <a:pPr lvl="1"/>
            <a:endParaRPr lang="en-US"/>
          </a:p>
        </p:txBody>
      </p:sp>
      <p:sp>
        <p:nvSpPr>
          <p:cNvPr id="9" name="Footer Placeholder 14">
            <a:extLst>
              <a:ext uri="{FF2B5EF4-FFF2-40B4-BE49-F238E27FC236}">
                <a16:creationId xmlns:a16="http://schemas.microsoft.com/office/drawing/2014/main" id="{5E8D43B7-8257-D84A-AC54-1B6FD2631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5"/>
            <a:ext cx="11586711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1 https://www.gartner.com/en/documents/3906929/2019-ceo-survey-the-year-of-challenged-growth</a:t>
            </a:r>
          </a:p>
        </p:txBody>
      </p:sp>
    </p:spTree>
    <p:extLst>
      <p:ext uri="{BB962C8B-B14F-4D97-AF65-F5344CB8AC3E}">
        <p14:creationId xmlns:p14="http://schemas.microsoft.com/office/powerpoint/2010/main" val="3737110438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7B7F7-3EAA-3540-BC65-00BDB110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81" y="472516"/>
            <a:ext cx="1335673" cy="190278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4A36DC34-EED6-8F49-8473-3802F6C2A3D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500E80-DD0C-EF4F-BB7D-03960A098E1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rgbClr val="000000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326446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FDD3BB94-DC99-244C-91E3-A9764AF267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63FCEA3C-C822-5A4A-9561-695239EA77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305928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183" y="473796"/>
            <a:ext cx="1335673" cy="19027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302B9254-503D-8F44-9D4B-18675DFDE8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81" y="2532448"/>
            <a:ext cx="9630389" cy="1793104"/>
          </a:xfrm>
          <a:prstGeom prst="rect">
            <a:avLst/>
          </a:prstGeom>
          <a:noFill/>
        </p:spPr>
        <p:txBody>
          <a:bodyPr lIns="0" tIns="0" rIns="0" bIns="182880" anchor="b" anchorCtr="0"/>
          <a:lstStyle>
            <a:lvl1pPr>
              <a:defRPr sz="4705" strike="noStrike" spc="-49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Azure presentation title </a:t>
            </a:r>
            <a:br>
              <a:rPr lang="en-US"/>
            </a:br>
            <a:r>
              <a:rPr lang="en-US"/>
              <a:t>or event name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D6C119F-8C39-DF40-90FE-09B7E3ECDBE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2466" y="4350114"/>
            <a:ext cx="9602819" cy="724246"/>
          </a:xfrm>
          <a:prstGeom prst="rect">
            <a:avLst/>
          </a:prstGeom>
        </p:spPr>
        <p:txBody>
          <a:bodyPr/>
          <a:lstStyle>
            <a:lvl1pPr>
              <a:defRPr sz="1765">
                <a:solidFill>
                  <a:schemeClr val="bg2"/>
                </a:solidFill>
              </a:defRPr>
            </a:lvl1pPr>
            <a:lvl2pPr>
              <a:defRPr sz="1765">
                <a:solidFill>
                  <a:srgbClr val="000000"/>
                </a:solidFill>
              </a:defRPr>
            </a:lvl2pPr>
            <a:lvl3pPr>
              <a:defRPr sz="1372"/>
            </a:lvl3pPr>
            <a:lvl4pPr>
              <a:defRPr sz="1372"/>
            </a:lvl4pPr>
            <a:lvl5pPr>
              <a:defRPr sz="1029"/>
            </a:lvl5pPr>
          </a:lstStyle>
          <a:p>
            <a:pPr lvl="0"/>
            <a:r>
              <a:rPr lang="en-US"/>
              <a:t>Author name</a:t>
            </a:r>
            <a:br>
              <a:rPr lang="en-US"/>
            </a:b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47908408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801"/>
            <a:ext cx="11306469" cy="28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sz="1961" b="0" i="0" spc="0">
                <a:solidFill>
                  <a:srgbClr val="000000"/>
                </a:solidFill>
                <a:latin typeface="+mj-lt"/>
              </a:defRPr>
            </a:lvl1pPr>
            <a:lvl2pPr marL="0" indent="0">
              <a:lnSpc>
                <a:spcPts val="2353"/>
              </a:lnSpc>
              <a:buNone/>
              <a:defRPr spc="0">
                <a:solidFill>
                  <a:srgbClr val="000000"/>
                </a:solidFill>
                <a:latin typeface="+mn-lt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1"/>
            <a:r>
              <a:rPr lang="en-US"/>
              <a:t>Large: subhead Segoe UI Regular 20/24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015704"/>
            <a:ext cx="11306469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None/>
              <a:defRPr sz="1372" b="0" spc="0">
                <a:solidFill>
                  <a:schemeClr val="tx2"/>
                </a:solidFill>
                <a:latin typeface="+mj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 spc="0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76E35749-090F-0542-9B4B-BF37EFC334B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5995" y="4503832"/>
            <a:ext cx="11306469" cy="15088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0"/>
              </a:spcBef>
              <a:buNone/>
              <a:defRPr sz="980" spc="0">
                <a:solidFill>
                  <a:schemeClr val="tx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980" spc="0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0" indent="0">
              <a:lnSpc>
                <a:spcPct val="100000"/>
              </a:lnSpc>
              <a:buNone/>
              <a:defRPr>
                <a:solidFill>
                  <a:srgbClr val="000000"/>
                </a:solidFill>
              </a:defRPr>
            </a:lvl5pPr>
          </a:lstStyle>
          <a:p>
            <a:pPr lvl="1"/>
            <a:r>
              <a:rPr lang="en-US"/>
              <a:t>Small: caption body copy Segoe Regular 10/12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68F32AD9-0E33-284C-8468-E63BF69AF2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4299924"/>
            <a:ext cx="11306469" cy="243143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Small: caption title Segoe UI Bold 10/12. 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BA46FDB1-D336-7C45-BF92-D58B6C5503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54169" y="3258992"/>
            <a:ext cx="11306469" cy="2161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Medium: body copy Segoe UI Regular 14/18</a:t>
            </a:r>
          </a:p>
        </p:txBody>
      </p:sp>
    </p:spTree>
    <p:extLst>
      <p:ext uri="{BB962C8B-B14F-4D97-AF65-F5344CB8AC3E}">
        <p14:creationId xmlns:p14="http://schemas.microsoft.com/office/powerpoint/2010/main" val="4053455221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18" name="Text Box 3">
            <a:extLst>
              <a:ext uri="{FF2B5EF4-FFF2-40B4-BE49-F238E27FC236}">
                <a16:creationId xmlns:a16="http://schemas.microsoft.com/office/drawing/2014/main" id="{19F02595-114B-2D46-ABDC-5E65D166807C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E1E43F-C091-614B-AA20-F39D0AACAA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6"/>
            <a:ext cx="9384447" cy="33655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336145" marR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br>
              <a:rPr lang="en-US"/>
            </a:br>
            <a:endParaRPr lang="en-US"/>
          </a:p>
          <a:p>
            <a:pPr marL="336145" marR="0" lvl="0" indent="-336145" algn="l" defTabSz="914367" rtl="0" eaLnBrk="1" fontAlgn="auto" latinLnBrk="0" hangingPunct="1">
              <a:lnSpc>
                <a:spcPts val="2353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Bulleted list Segoe UI Regular 20/24. Dis </a:t>
            </a:r>
            <a:r>
              <a:rPr lang="en-US" err="1"/>
              <a:t>apid</a:t>
            </a:r>
            <a:r>
              <a:rPr lang="en-US"/>
              <a:t> es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vit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endParaRPr lang="en-US"/>
          </a:p>
          <a:p>
            <a:pPr lvl="0"/>
            <a:endParaRPr lang="en-US"/>
          </a:p>
          <a:p>
            <a:pPr lvl="0"/>
            <a:endParaRPr lang="en-US"/>
          </a:p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14560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1: three column bulleted list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55995" y="1922587"/>
            <a:ext cx="9384447" cy="60353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ts val="2353"/>
              </a:lnSpc>
              <a:buNone/>
              <a:defRPr lang="en-US" sz="1961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224097" indent="0">
              <a:buNone/>
              <a:defRPr/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Subhead Segoe UI Regular 20/24. Dis </a:t>
            </a:r>
            <a:r>
              <a:rPr lang="en-US" err="1"/>
              <a:t>apid</a:t>
            </a:r>
            <a:r>
              <a:rPr lang="en-US"/>
              <a:t> </a:t>
            </a:r>
            <a:r>
              <a:rPr lang="en-US" err="1"/>
              <a:t>es</a:t>
            </a:r>
            <a:r>
              <a:rPr lang="en-US"/>
              <a:t> </a:t>
            </a:r>
            <a:r>
              <a:rPr lang="en-US" err="1"/>
              <a:t>simusanditis</a:t>
            </a:r>
            <a:r>
              <a:rPr lang="en-US"/>
              <a:t> </a:t>
            </a:r>
            <a:r>
              <a:rPr lang="en-US" err="1"/>
              <a:t>ea</a:t>
            </a:r>
            <a:r>
              <a:rPr lang="en-US"/>
              <a:t> ex et </a:t>
            </a:r>
            <a:r>
              <a:rPr lang="en-US" err="1"/>
              <a:t>illore</a:t>
            </a:r>
            <a:r>
              <a:rPr lang="en-US"/>
              <a:t>, </a:t>
            </a:r>
            <a:r>
              <a:rPr lang="en-US" err="1"/>
              <a:t>nectationet</a:t>
            </a:r>
            <a:r>
              <a:rPr lang="en-US"/>
              <a:t> </a:t>
            </a:r>
            <a:r>
              <a:rPr lang="en-US" err="1"/>
              <a:t>aut</a:t>
            </a:r>
            <a:r>
              <a:rPr lang="en-US"/>
              <a:t> </a:t>
            </a:r>
            <a:r>
              <a:rPr lang="en-US" err="1"/>
              <a:t>dic</a:t>
            </a:r>
            <a:r>
              <a:rPr lang="en-US"/>
              <a:t> </a:t>
            </a:r>
            <a:r>
              <a:rPr lang="en-US" err="1"/>
              <a:t>tem</a:t>
            </a:r>
            <a:r>
              <a:rPr lang="en-US"/>
              <a:t> </a:t>
            </a:r>
            <a:r>
              <a:rPr lang="en-US" err="1"/>
              <a:t>vit</a:t>
            </a:r>
            <a:r>
              <a:rPr lang="en-US"/>
              <a:t> </a:t>
            </a:r>
            <a:r>
              <a:rPr lang="en-US" err="1"/>
              <a:t>velestium</a:t>
            </a:r>
            <a:r>
              <a:rPr lang="en-US"/>
              <a:t> </a:t>
            </a:r>
            <a:r>
              <a:rPr lang="en-US" err="1"/>
              <a:t>reperro</a:t>
            </a:r>
            <a:r>
              <a:rPr lang="en-US"/>
              <a:t> </a:t>
            </a:r>
            <a:r>
              <a:rPr lang="en-US" err="1"/>
              <a:t>rroviduntion</a:t>
            </a:r>
            <a:r>
              <a:rPr lang="en-US"/>
              <a:t> </a:t>
            </a:r>
            <a:r>
              <a:rPr lang="en-US" err="1"/>
              <a:t>conem</a:t>
            </a:r>
            <a:r>
              <a:rPr lang="en-US"/>
              <a:t> </a:t>
            </a:r>
            <a:r>
              <a:rPr lang="en-US" err="1"/>
              <a:t>rehend</a:t>
            </a:r>
            <a:r>
              <a:rPr lang="en-US"/>
              <a:t>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03383CEA-4FEB-4C9E-B7D6-3B36BC8EB7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318449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35007055-7118-477F-B301-DB401591FA2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49960" y="3151388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None/>
              <a:defRPr sz="1372" b="0" spc="0" baseline="0">
                <a:solidFill>
                  <a:schemeClr val="tx2"/>
                </a:solidFill>
                <a:latin typeface="+mj-lt"/>
              </a:defRPr>
            </a:lvl1pPr>
            <a:lvl2pPr marL="280121" marR="0" indent="-280121" algn="l" defTabSz="914367" rtl="0" eaLnBrk="1" fontAlgn="auto" latinLnBrk="0" hangingPunct="1">
              <a:lnSpc>
                <a:spcPts val="1765"/>
              </a:lnSpc>
              <a:spcBef>
                <a:spcPts val="0"/>
              </a:spcBef>
              <a:spcAft>
                <a:spcPts val="588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 lang="en-US" sz="1372" kern="1200" spc="0" baseline="0" dirty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Paragraph title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DD31BD93-DFDF-4C46-8FDE-B1B55850B6B2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2951A14E-1D63-9E44-9361-FD57A8BD812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4169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1C3BF983-4009-1049-9AD7-C94BE3AA193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449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361C016-E331-F44F-ACAE-52E4AE73469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56766" y="337843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280121" indent="-280121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745226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F120E-F889-465B-BE44-2D931AF85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04378-D1F7-4BB2-B622-E5F90E914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2E101-A00B-494F-8D8A-451A99326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C887C-213F-48E1-A068-897C2F522B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FDABF5-732B-4405-8EB6-191B8BB26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8769BB-6895-4408-9CED-639EEBE09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81E-9B66-4AF8-A649-B70F0DB5838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B67BB-9444-452F-9B15-43421516E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60B87F-6E76-48F2-8A8F-506BF813F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6A0-9C83-4D20-9FEF-7ABAD3B2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24082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2: two columns copy heavy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9E39B6D-21AF-485C-B606-D6EA248988A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5995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D0D85DDD-B7EA-4D73-BA98-A5ACF1DB2D3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03151" y="2363622"/>
            <a:ext cx="3618381" cy="21620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1176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>
              <a:spcBef>
                <a:spcPts val="1200"/>
              </a:spcBef>
            </a:pPr>
            <a:r>
              <a:rPr lang="en-US" b="0">
                <a:solidFill>
                  <a:schemeClr val="tx2"/>
                </a:solidFill>
                <a:latin typeface="+mj-lt"/>
              </a:rPr>
              <a:t>Paragraph title Segoe UI </a:t>
            </a:r>
            <a:r>
              <a:rPr lang="en-US" b="0" err="1">
                <a:solidFill>
                  <a:schemeClr val="tx2"/>
                </a:solidFill>
                <a:latin typeface="+mj-lt"/>
              </a:rPr>
              <a:t>Semibold</a:t>
            </a:r>
            <a:r>
              <a:rPr lang="en-US" b="0">
                <a:solidFill>
                  <a:schemeClr val="tx2"/>
                </a:solidFill>
                <a:latin typeface="+mj-lt"/>
              </a:rPr>
              <a:t> 14/18</a:t>
            </a:r>
            <a:endParaRPr lang="en-US"/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CCDF1654-4D2D-794C-BBB7-E1447C036FDB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A6E05B-C65A-8C44-AC8B-AA08746E66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5995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D52482AC-A354-B546-9AAD-B3E02851204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86809" y="2593749"/>
            <a:ext cx="3618381" cy="2059666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  <a:p>
            <a:pPr lvl="0"/>
            <a:endParaRPr lang="en-US"/>
          </a:p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73651451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15"/>
          <p:cNvSpPr>
            <a:spLocks noGrp="1"/>
          </p:cNvSpPr>
          <p:nvPr>
            <p:ph sz="quarter" idx="25" hasCustomPrompt="1"/>
          </p:nvPr>
        </p:nvSpPr>
        <p:spPr>
          <a:xfrm>
            <a:off x="455995" y="2158886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Text option 4: Six columns (numbered list)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55995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882"/>
              </a:spcBef>
              <a:buNone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2378328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 hasCustomPrompt="1"/>
          </p:nvPr>
        </p:nvSpPr>
        <p:spPr>
          <a:xfrm>
            <a:off x="4300662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19" hasCustomPrompt="1"/>
          </p:nvPr>
        </p:nvSpPr>
        <p:spPr>
          <a:xfrm>
            <a:off x="6222995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8145328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10067660" y="3167817"/>
            <a:ext cx="1693247" cy="442532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  <a:defRPr lang="en-US" sz="1372" b="0" kern="1200" spc="0" baseline="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367" rtl="0" eaLnBrk="1" fontAlgn="auto" latinLnBrk="0" hangingPunct="1">
              <a:lnSpc>
                <a:spcPts val="1765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1372">
                <a:solidFill>
                  <a:srgbClr val="000000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marL="0" marR="0" lvl="0" indent="0" algn="l" defTabSz="914367" rtl="0" eaLnBrk="1" fontAlgn="auto" latinLnBrk="0" hangingPunct="1">
              <a:lnSpc>
                <a:spcPts val="1765"/>
              </a:lnSpc>
              <a:spcBef>
                <a:spcPts val="882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None/>
              <a:tabLst/>
            </a:pPr>
            <a:r>
              <a:rPr lang="en-US"/>
              <a:t>Paragraph title Segoe </a:t>
            </a:r>
            <a:r>
              <a:rPr lang="en-US" err="1"/>
              <a:t>Semibold</a:t>
            </a:r>
            <a:r>
              <a:rPr lang="en-US"/>
              <a:t> 14</a:t>
            </a:r>
          </a:p>
        </p:txBody>
      </p:sp>
      <p:sp>
        <p:nvSpPr>
          <p:cNvPr id="25" name="Content Placeholder 15"/>
          <p:cNvSpPr>
            <a:spLocks noGrp="1"/>
          </p:cNvSpPr>
          <p:nvPr>
            <p:ph sz="quarter" idx="26" hasCustomPrompt="1"/>
          </p:nvPr>
        </p:nvSpPr>
        <p:spPr>
          <a:xfrm>
            <a:off x="2378328" y="2158886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6" name="Content Placeholder 15"/>
          <p:cNvSpPr>
            <a:spLocks noGrp="1"/>
          </p:cNvSpPr>
          <p:nvPr>
            <p:ph sz="quarter" idx="27" hasCustomPrompt="1"/>
          </p:nvPr>
        </p:nvSpPr>
        <p:spPr>
          <a:xfrm>
            <a:off x="4300662" y="2158886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7" name="Content Placeholder 15"/>
          <p:cNvSpPr>
            <a:spLocks noGrp="1"/>
          </p:cNvSpPr>
          <p:nvPr>
            <p:ph sz="quarter" idx="28" hasCustomPrompt="1"/>
          </p:nvPr>
        </p:nvSpPr>
        <p:spPr>
          <a:xfrm>
            <a:off x="6222995" y="2158886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8" name="Content Placeholder 15"/>
          <p:cNvSpPr>
            <a:spLocks noGrp="1"/>
          </p:cNvSpPr>
          <p:nvPr>
            <p:ph sz="quarter" idx="29" hasCustomPrompt="1"/>
          </p:nvPr>
        </p:nvSpPr>
        <p:spPr>
          <a:xfrm>
            <a:off x="8145328" y="2158886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29" name="Content Placeholder 15"/>
          <p:cNvSpPr>
            <a:spLocks noGrp="1"/>
          </p:cNvSpPr>
          <p:nvPr>
            <p:ph sz="quarter" idx="30" hasCustomPrompt="1"/>
          </p:nvPr>
        </p:nvSpPr>
        <p:spPr>
          <a:xfrm>
            <a:off x="10067660" y="2158886"/>
            <a:ext cx="1693247" cy="8958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961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FF16C0-0541-41AD-98F7-A469609E8DC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55995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1.</a:t>
            </a:r>
          </a:p>
        </p:txBody>
      </p:sp>
      <p:sp>
        <p:nvSpPr>
          <p:cNvPr id="37" name="Text Placeholder 3">
            <a:extLst>
              <a:ext uri="{FF2B5EF4-FFF2-40B4-BE49-F238E27FC236}">
                <a16:creationId xmlns:a16="http://schemas.microsoft.com/office/drawing/2014/main" id="{95171A5B-905D-4832-B11A-13594619F3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79573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2.</a:t>
            </a:r>
          </a:p>
        </p:txBody>
      </p:sp>
      <p:sp>
        <p:nvSpPr>
          <p:cNvPr id="38" name="Text Placeholder 3">
            <a:extLst>
              <a:ext uri="{FF2B5EF4-FFF2-40B4-BE49-F238E27FC236}">
                <a16:creationId xmlns:a16="http://schemas.microsoft.com/office/drawing/2014/main" id="{DDBE933A-166C-4934-8425-2A89AAA211E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03151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3.</a:t>
            </a:r>
          </a:p>
        </p:txBody>
      </p:sp>
      <p:sp>
        <p:nvSpPr>
          <p:cNvPr id="39" name="Text Placeholder 3">
            <a:extLst>
              <a:ext uri="{FF2B5EF4-FFF2-40B4-BE49-F238E27FC236}">
                <a16:creationId xmlns:a16="http://schemas.microsoft.com/office/drawing/2014/main" id="{171069D2-CF68-4D89-9134-20A61AFA10D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229842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4.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77858A5B-7408-41FF-9369-C0F9B773A30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39413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5.</a:t>
            </a:r>
          </a:p>
        </p:txBody>
      </p: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AF637A76-D1E1-49A2-AF33-3521BBC721C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067660" y="2025026"/>
            <a:ext cx="256787" cy="258381"/>
          </a:xfrm>
          <a:prstGeom prst="rect">
            <a:avLst/>
          </a:prstGeom>
        </p:spPr>
        <p:txBody>
          <a:bodyPr tIns="0" bIns="0"/>
          <a:lstStyle>
            <a:lvl1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rgbClr val="000000"/>
                </a:solidFill>
                <a:latin typeface="+mj-lt"/>
                <a:ea typeface="Segoe UI" pitchFamily="34" charset="0"/>
                <a:cs typeface="Segoe UI" pitchFamily="34" charset="0"/>
              </a:defRPr>
            </a:lvl1pPr>
            <a:lvl2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2pPr>
            <a:lvl3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3pPr>
            <a:lvl4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 smtClean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4pPr>
            <a:lvl5pPr marL="0" algn="l" defTabSz="914102" rtl="0" eaLnBrk="1" fontAlgn="base" latinLnBrk="0" hangingPunct="1">
              <a:lnSpc>
                <a:spcPts val="2353"/>
              </a:lnSpc>
              <a:spcBef>
                <a:spcPct val="0"/>
              </a:spcBef>
              <a:spcAft>
                <a:spcPct val="0"/>
              </a:spcAft>
              <a:defRPr lang="en-US" sz="980" kern="1200" dirty="0">
                <a:solidFill>
                  <a:schemeClr val="tx1"/>
                </a:solidFill>
                <a:latin typeface="+mj-lt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6.</a:t>
            </a: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75395D73-9049-014E-BEF9-A35587DB4139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3CC09D91-3BB7-5C4A-98CF-F87FD6AACD8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169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90A489FF-470D-734F-9769-61F47A7889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78329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6F43AC1C-4836-034C-B18E-A886EB0A095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300662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9221C77D-8F08-6C49-9011-B244AD138F0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29842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F3776908-857F-F24D-9AF6-14CF938B56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139413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EFB7F2E6-D12A-0A47-939B-737BAD8176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0044584" y="3622292"/>
            <a:ext cx="1693248" cy="22904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765"/>
              </a:lnSpc>
              <a:spcBef>
                <a:spcPts val="0"/>
              </a:spcBef>
              <a:buFont typeface="Arial" panose="020B0604020202020204" pitchFamily="34" charset="0"/>
              <a:buNone/>
              <a:defRPr sz="1372" b="0" i="0" spc="0">
                <a:solidFill>
                  <a:srgbClr val="000000"/>
                </a:solidFill>
                <a:latin typeface="+mn-lt"/>
              </a:defRPr>
            </a:lvl1pPr>
            <a:lvl2pPr marL="0" indent="0">
              <a:lnSpc>
                <a:spcPts val="1765"/>
              </a:lnSpc>
              <a:spcBef>
                <a:spcPts val="0"/>
              </a:spcBef>
              <a:buNone/>
              <a:defRPr sz="1372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Body copy 14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 ape </a:t>
            </a:r>
            <a:r>
              <a:rPr lang="en-US" err="1"/>
              <a:t>est</a:t>
            </a:r>
            <a:r>
              <a:rPr lang="en-US"/>
              <a:t>, qui </a:t>
            </a:r>
            <a:r>
              <a:rPr lang="en-US" err="1"/>
              <a:t>sincit</a:t>
            </a:r>
            <a:r>
              <a:rPr lang="en-US"/>
              <a:t>, </a:t>
            </a:r>
            <a:r>
              <a:rPr lang="en-US" err="1"/>
              <a:t>omnimusdae</a:t>
            </a:r>
            <a:r>
              <a:rPr lang="en-US"/>
              <a:t>. </a:t>
            </a:r>
            <a:r>
              <a:rPr lang="en-US" err="1"/>
              <a:t>Icaecatur</a:t>
            </a:r>
            <a:r>
              <a:rPr lang="en-US"/>
              <a:t>. </a:t>
            </a:r>
            <a:r>
              <a:rPr lang="en-US" err="1"/>
              <a:t>Boribus</a:t>
            </a:r>
            <a:r>
              <a:rPr lang="en-US"/>
              <a:t> </a:t>
            </a:r>
            <a:r>
              <a:rPr lang="en-US" err="1"/>
              <a:t>sinctius</a:t>
            </a:r>
            <a:r>
              <a:rPr lang="en-US"/>
              <a:t> </a:t>
            </a:r>
            <a:r>
              <a:rPr lang="en-US" err="1"/>
              <a:t>nimaxime</a:t>
            </a:r>
            <a:r>
              <a:rPr lang="en-US"/>
              <a:t> </a:t>
            </a:r>
            <a:r>
              <a:rPr lang="en-US" err="1"/>
              <a:t>nonsequibus</a:t>
            </a:r>
            <a:r>
              <a:rPr lang="en-US"/>
              <a:t> </a:t>
            </a:r>
            <a:r>
              <a:rPr lang="en-US" err="1"/>
              <a:t>dollendis</a:t>
            </a:r>
            <a:r>
              <a:rPr lang="en-US"/>
              <a:t> as </a:t>
            </a:r>
            <a:r>
              <a:rPr lang="en-US" err="1"/>
              <a:t>autestiatur</a:t>
            </a:r>
            <a:r>
              <a:rPr lang="en-US"/>
              <a:t>. 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15EF402B-0A39-4444-AF7E-380A1C25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637" y="2301518"/>
            <a:ext cx="647418" cy="64751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E2F996C-B451-5D43-A1A7-18659348D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498" y="2301518"/>
            <a:ext cx="647418" cy="64751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2164D954-D4BE-604E-A1FA-5D4A16CC7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028" y="2301518"/>
            <a:ext cx="647418" cy="64751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FC96516-B0E2-964A-9976-F62D8A3CA0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56" y="2301518"/>
            <a:ext cx="647418" cy="64751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42970E5-3D59-6D4C-802D-2A054118D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988" y="2301518"/>
            <a:ext cx="647418" cy="64751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2F713FA-C34D-0546-BEC6-2429F7B462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11" y="2301518"/>
            <a:ext cx="647418" cy="64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99856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rgbClr val="000000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3F1DAFF6-F27C-B74D-96EC-43A1B70AA064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3280135434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000000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617371439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35"/>
          <p:cNvSpPr>
            <a:spLocks noGrp="1"/>
          </p:cNvSpPr>
          <p:nvPr>
            <p:ph type="title" hasCustomPrompt="1"/>
          </p:nvPr>
        </p:nvSpPr>
        <p:spPr>
          <a:xfrm>
            <a:off x="455994" y="941692"/>
            <a:ext cx="7454643" cy="3558191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705" spc="-49" baseline="0" dirty="0">
                <a:solidFill>
                  <a:srgbClr val="FFFFFF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4898629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21"/>
          </p:nvPr>
        </p:nvSpPr>
        <p:spPr>
          <a:xfrm>
            <a:off x="455996" y="1950780"/>
            <a:ext cx="361837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Chart examples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5992" y="5857162"/>
            <a:ext cx="3618381" cy="30177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  <a:defRPr sz="980" b="0" i="0" spc="0">
                <a:solidFill>
                  <a:srgbClr val="000000"/>
                </a:solidFill>
                <a:latin typeface="+mn-lt"/>
              </a:defRPr>
            </a:lvl1pPr>
            <a:lvl2pPr marL="0" marR="0" indent="0" algn="l" defTabSz="914367" rtl="0" eaLnBrk="1" fontAlgn="auto" latinLnBrk="0" hangingPunct="1">
              <a:lnSpc>
                <a:spcPts val="1176"/>
              </a:lnSpc>
              <a:spcBef>
                <a:spcPts val="441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None/>
              <a:tabLst/>
              <a:defRPr sz="980">
                <a:solidFill>
                  <a:schemeClr val="tx1"/>
                </a:solidFill>
              </a:defRPr>
            </a:lvl2pPr>
            <a:lvl3pPr marL="448193" indent="0">
              <a:buNone/>
              <a:defRPr/>
            </a:lvl3pPr>
            <a:lvl4pPr marL="672290" indent="0">
              <a:buNone/>
              <a:defRPr/>
            </a:lvl4pPr>
            <a:lvl5pPr marL="896386" indent="0">
              <a:buNone/>
              <a:defRPr/>
            </a:lvl5pPr>
          </a:lstStyle>
          <a:p>
            <a:pPr lvl="0"/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18" hasCustomPrompt="1"/>
          </p:nvPr>
        </p:nvSpPr>
        <p:spPr>
          <a:xfrm>
            <a:off x="4303152" y="5857162"/>
            <a:ext cx="3607487" cy="30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20" name="Chart Placeholder 6"/>
          <p:cNvSpPr>
            <a:spLocks noGrp="1"/>
          </p:cNvSpPr>
          <p:nvPr>
            <p:ph type="chart" sz="quarter" idx="22"/>
          </p:nvPr>
        </p:nvSpPr>
        <p:spPr>
          <a:xfrm>
            <a:off x="4303152" y="1950780"/>
            <a:ext cx="3607487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21" name="Chart Placeholder 6"/>
          <p:cNvSpPr>
            <a:spLocks noGrp="1"/>
          </p:cNvSpPr>
          <p:nvPr>
            <p:ph type="chart" sz="quarter" idx="23"/>
          </p:nvPr>
        </p:nvSpPr>
        <p:spPr>
          <a:xfrm>
            <a:off x="8139412" y="1950780"/>
            <a:ext cx="3623051" cy="353484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2353">
                <a:solidFill>
                  <a:srgbClr val="000000"/>
                </a:solidFill>
              </a:defRPr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BB6B82-41EF-4F96-AC4D-4B6DF0A1F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5991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FC93-5F54-47F0-9569-BECC76A76C9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314044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DACCCB-301A-4273-9EA6-AD055BB5B0A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39413" y="5670381"/>
            <a:ext cx="3629278" cy="241415"/>
          </a:xfrm>
          <a:prstGeom prst="rect">
            <a:avLst/>
          </a:prstGeom>
        </p:spPr>
        <p:txBody>
          <a:bodyPr tIns="0"/>
          <a:lstStyle>
            <a:lvl1pPr>
              <a:defRPr lang="en-US" sz="980" b="1" kern="1200" spc="0" dirty="0" smtClean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Caption title Segoe bold 10/12. 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37057046-E219-41F6-8045-1E763292CB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39413" y="5857162"/>
            <a:ext cx="3607487" cy="301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tabLst/>
              <a:defRPr lang="en-US" sz="980" b="0" i="0" spc="0" dirty="0" smtClean="0">
                <a:solidFill>
                  <a:srgbClr val="000000"/>
                </a:solidFill>
                <a:latin typeface="+mn-lt"/>
              </a:defRPr>
            </a:lvl1pPr>
          </a:lstStyle>
          <a:p>
            <a:pPr marL="0" lvl="0" indent="0">
              <a:lnSpc>
                <a:spcPts val="1176"/>
              </a:lnSpc>
              <a:spcBef>
                <a:spcPts val="882"/>
              </a:spcBef>
              <a:buFont typeface="Arial" panose="020B0604020202020204" pitchFamily="34" charset="0"/>
              <a:buNone/>
            </a:pPr>
            <a:r>
              <a:rPr lang="en-US"/>
              <a:t>Caption body copy Segoe Regular 10/12. </a:t>
            </a:r>
            <a:r>
              <a:rPr lang="en-US" err="1"/>
              <a:t>Cavorest</a:t>
            </a:r>
            <a:r>
              <a:rPr lang="en-US"/>
              <a:t> a </a:t>
            </a:r>
            <a:r>
              <a:rPr lang="en-US" err="1"/>
              <a:t>aut</a:t>
            </a:r>
            <a:r>
              <a:rPr lang="en-US"/>
              <a:t> arum </a:t>
            </a:r>
            <a:r>
              <a:rPr lang="en-US" err="1"/>
              <a:t>quam</a:t>
            </a:r>
            <a:r>
              <a:rPr lang="en-US"/>
              <a:t> id eat.</a:t>
            </a:r>
          </a:p>
        </p:txBody>
      </p:sp>
      <p:sp>
        <p:nvSpPr>
          <p:cNvPr id="19" name="Text Box 3">
            <a:extLst>
              <a:ext uri="{FF2B5EF4-FFF2-40B4-BE49-F238E27FC236}">
                <a16:creationId xmlns:a16="http://schemas.microsoft.com/office/drawing/2014/main" id="{DD3304D6-24AF-6742-A22C-8D78DC39B073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765202154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>
                <a:solidFill>
                  <a:srgbClr val="000000"/>
                </a:solidFill>
              </a:defRPr>
            </a:lvl1pPr>
          </a:lstStyle>
          <a:p>
            <a:r>
              <a:rPr lang="en-US"/>
              <a:t>Table styling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455995" y="3924852"/>
            <a:ext cx="11306469" cy="546753"/>
          </a:xfrm>
          <a:prstGeom prst="rect">
            <a:avLst/>
          </a:prstGeo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AD9F5927-827C-2E4D-8781-07CF39C27494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69" y="6455175"/>
            <a:ext cx="11306469" cy="21108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accent6">
                    <a:lumMod val="75000"/>
                  </a:schemeClr>
                </a:solidFill>
                <a:cs typeface="Segoe UI" pitchFamily="34" charset="0"/>
              </a:rPr>
              <a:t>©Microsoft Corporation									                                                                                                             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1055707852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  <p:sp>
        <p:nvSpPr>
          <p:cNvPr id="6" name="Text Box 3">
            <a:extLst>
              <a:ext uri="{FF2B5EF4-FFF2-40B4-BE49-F238E27FC236}">
                <a16:creationId xmlns:a16="http://schemas.microsoft.com/office/drawing/2014/main" id="{4071864E-755E-AD40-A80D-10E454980F16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2139634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ing 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C370E04-F3D7-44F1-9863-6604D12FE0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5995" y="1845277"/>
            <a:ext cx="7454644" cy="1473396"/>
          </a:xfrm>
          <a:prstGeom prst="rect">
            <a:avLst/>
          </a:prstGeom>
          <a:noFill/>
        </p:spPr>
        <p:txBody>
          <a:bodyPr lIns="0" tIns="0" rIns="0" bIns="0" anchor="t" anchorCtr="0"/>
          <a:lstStyle>
            <a:lvl1pPr>
              <a:lnSpc>
                <a:spcPct val="100000"/>
              </a:lnSpc>
              <a:spcAft>
                <a:spcPts val="1274"/>
              </a:spcAft>
              <a:defRPr sz="2549" spc="-49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you.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0AFD6FAE-B215-4CF5-A1C7-AE7803BB4E41}"/>
              </a:ext>
            </a:extLst>
          </p:cNvPr>
          <p:cNvSpPr txBox="1">
            <a:spLocks noChangeArrowheads="1"/>
          </p:cNvSpPr>
          <p:nvPr/>
        </p:nvSpPr>
        <p:spPr bwMode="blackWhite">
          <a:xfrm>
            <a:off x="454170" y="6451197"/>
            <a:ext cx="4482124" cy="105619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3924" eaLnBrk="0" hangingPunct="0"/>
            <a:r>
              <a:rPr lang="en-US" sz="686">
                <a:solidFill>
                  <a:schemeClr val="bg1"/>
                </a:solidFill>
                <a:cs typeface="Segoe UI" pitchFamily="34" charset="0"/>
              </a:rPr>
              <a:t>© Copyright Microsoft Corporation. All rights reserved.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1F9C5D-BBFD-AE42-A1D5-DA2C27C2E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70" y="439310"/>
            <a:ext cx="1335673" cy="19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96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C4989-CBE1-422D-8214-C6C40157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DE8391-9A35-459A-8CB9-82022C67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81E-9B66-4AF8-A649-B70F0DB5838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5A3406-CAE4-4BE5-AA69-BB4895961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4107E7-F3F9-4610-A90E-D98C691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6A0-9C83-4D20-9FEF-7ABAD3B2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23E8D3-2FD7-4975-A1FC-B2EB04854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81E-9B66-4AF8-A649-B70F0DB5838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AAEDB6-4567-42B8-B06B-7FC999F3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792AA-CA14-4882-8724-DF48B3FB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6A0-9C83-4D20-9FEF-7ABAD3B2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6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00F1-796B-4F5C-93D7-3009862BE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011E-4495-40F9-8E1D-F8B07E412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0CDEC-FCFA-4F33-B687-DD864F3F4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BC6BA5-478F-4CF2-A822-2B99782CC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81E-9B66-4AF8-A649-B70F0DB5838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52562-8665-42C0-BE23-BD5D3AC42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39FED4-64A6-42FC-84E5-BF8E6546A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6A0-9C83-4D20-9FEF-7ABAD3B2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48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8F925-04C9-4E56-82FC-CC7AC0F73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2EDB0E-6CEB-4CE9-A3B9-77C1F00EF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C0D832-38C5-4AB5-92E4-3742BE0D82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15A33-3321-4FB6-BB57-86F71F7F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9C081E-9B66-4AF8-A649-B70F0DB5838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263F4-0368-4AD3-A466-12C0BAFE5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B7E24-9F62-4A74-8226-7D3B59D3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D656A0-9C83-4D20-9FEF-7ABAD3B2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71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45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88B61-F3D3-4C1A-B77F-8EE5445D6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67BD7-3602-499A-91C1-3F30D8F56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9313-CE5E-400B-8A61-852B72DDE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C081E-9B66-4AF8-A649-B70F0DB58386}" type="datetimeFigureOut">
              <a:rPr lang="en-US" smtClean="0"/>
              <a:t>1/27/2023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C2582-A9B7-44C8-8584-2BD00F97D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90BBA-39AC-44CA-9933-89EE0FE7F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D656A0-9C83-4D20-9FEF-7ABAD3B21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0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82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D5573-CF18-469A-AC9A-ECA4E899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4F6A1-A70C-4995-A218-B655B339C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2D5B-7246-4B6F-8B9B-5334CD950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038E-EFB6-4A00-B9DD-CD350C0E5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98D26-327D-473D-92DF-90FDFFAA2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9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6D5573-CF18-469A-AC9A-ECA4E899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4F6A1-A70C-4995-A218-B655B339C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92D5B-7246-4B6F-8B9B-5334CD950C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038E-EFB6-4A00-B9DD-CD350C0E5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 https://www.gartner.com/en/documents/3906929/2019-ceo-survey-the-year-of-challenged-growth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98D26-327D-473D-92DF-90FDFFAA2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B71F-1E90-49CA-A44C-B683252D88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328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5994" y="556381"/>
            <a:ext cx="11303917" cy="813819"/>
          </a:xfrm>
          <a:prstGeom prst="rect">
            <a:avLst/>
          </a:prstGeom>
        </p:spPr>
        <p:txBody>
          <a:bodyPr vert="horz" wrap="square" lIns="0" tIns="91440" rIns="146304" bIns="91440" rtlCol="0" anchor="t">
            <a:noAutofit/>
          </a:bodyPr>
          <a:lstStyle/>
          <a:p>
            <a:r>
              <a:rPr lang="en-US"/>
              <a:t>Heading Segoe UI </a:t>
            </a:r>
            <a:r>
              <a:rPr lang="en-US" err="1"/>
              <a:t>Semibold</a:t>
            </a:r>
            <a:r>
              <a:rPr lang="en-US"/>
              <a:t> 28/32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55994" y="1817560"/>
            <a:ext cx="11231768" cy="2021853"/>
          </a:xfrm>
          <a:prstGeom prst="rect">
            <a:avLst/>
          </a:prstGeom>
        </p:spPr>
        <p:txBody>
          <a:bodyPr vert="horz" wrap="square" lIns="0" tIns="91440" rIns="146304" bIns="91440" rtlCol="0">
            <a:spAutoFit/>
          </a:bodyPr>
          <a:lstStyle/>
          <a:p>
            <a:pPr lvl="1"/>
            <a:r>
              <a:rPr lang="en-US"/>
              <a:t>Large: subhead Segoe UI Regular 20/24</a:t>
            </a:r>
          </a:p>
          <a:p>
            <a:pPr lvl="1"/>
            <a:endParaRPr lang="en-US"/>
          </a:p>
          <a:p>
            <a:pPr lvl="2"/>
            <a:r>
              <a:rPr lang="en-US"/>
              <a:t>Medium: paragraph heading Segoe UI </a:t>
            </a:r>
            <a:r>
              <a:rPr lang="en-US" err="1"/>
              <a:t>Semibold</a:t>
            </a:r>
            <a:r>
              <a:rPr lang="en-US"/>
              <a:t> 14/18</a:t>
            </a:r>
          </a:p>
          <a:p>
            <a:pPr lvl="3"/>
            <a:r>
              <a:rPr lang="en-US"/>
              <a:t>Medium: paragraph body copy Segoe UI Regular 14/18</a:t>
            </a:r>
          </a:p>
          <a:p>
            <a:pPr lvl="3"/>
            <a:endParaRPr lang="en-US"/>
          </a:p>
          <a:p>
            <a:pPr lvl="4"/>
            <a:r>
              <a:rPr lang="en-US"/>
              <a:t>Small: caption heading Segoe UI Bold 10/12</a:t>
            </a:r>
          </a:p>
          <a:p>
            <a:pPr lvl="6"/>
            <a:r>
              <a:rPr lang="en-US"/>
              <a:t>Small: caption body copy Segoe UI Regular 10/12</a:t>
            </a:r>
          </a:p>
          <a:p>
            <a:pPr lvl="6"/>
            <a:endParaRPr lang="en-US"/>
          </a:p>
          <a:p>
            <a:pPr lvl="6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9432277" y="2842059"/>
            <a:ext cx="6843271" cy="116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10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802" r:id="rId4"/>
    <p:sldLayoutId id="2147483803" r:id="rId5"/>
    <p:sldLayoutId id="2147483804" r:id="rId6"/>
    <p:sldLayoutId id="2147483805" r:id="rId7"/>
    <p:sldLayoutId id="2147483807" r:id="rId8"/>
    <p:sldLayoutId id="2147483808" r:id="rId9"/>
    <p:sldLayoutId id="2147483809" r:id="rId10"/>
    <p:sldLayoutId id="2147483810" r:id="rId11"/>
    <p:sldLayoutId id="2147483817" r:id="rId12"/>
    <p:sldLayoutId id="2147483818" r:id="rId13"/>
    <p:sldLayoutId id="2147483819" r:id="rId14"/>
    <p:sldLayoutId id="2147483820" r:id="rId1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2745" b="0" kern="1200" cap="none" spc="-49" baseline="0" dirty="0" smtClean="0">
          <a:ln w="3175">
            <a:noFill/>
          </a:ln>
          <a:solidFill>
            <a:srgbClr val="000000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2353" kern="1200" spc="-49" baseline="0">
          <a:solidFill>
            <a:srgbClr val="000000"/>
          </a:solidFill>
          <a:latin typeface="+mj-lt"/>
          <a:ea typeface="+mn-ea"/>
          <a:cs typeface="+mn-cs"/>
        </a:defRPr>
      </a:lvl1pPr>
      <a:lvl2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Tx/>
        <a:buNone/>
        <a:tabLst/>
        <a:defRPr sz="1961" kern="1200" spc="0" baseline="0">
          <a:solidFill>
            <a:srgbClr val="000000"/>
          </a:solidFill>
          <a:latin typeface="+mn-lt"/>
          <a:ea typeface="+mn-ea"/>
          <a:cs typeface="+mn-cs"/>
        </a:defRPr>
      </a:lvl2pPr>
      <a:lvl3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chemeClr val="tx2"/>
          </a:solidFill>
          <a:latin typeface="+mj-lt"/>
          <a:ea typeface="+mn-ea"/>
          <a:cs typeface="+mn-cs"/>
        </a:defRPr>
      </a:lvl3pPr>
      <a:lvl4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1372" kern="1200" spc="0" baseline="0">
          <a:solidFill>
            <a:srgbClr val="000000"/>
          </a:solidFill>
          <a:latin typeface="+mn-lt"/>
          <a:ea typeface="+mn-ea"/>
          <a:cs typeface="+mn-cs"/>
        </a:defRPr>
      </a:lvl4pPr>
      <a:lvl5pPr marL="0" marR="0" indent="0" algn="l" defTabSz="914367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Pct val="90000"/>
        <a:buFont typeface="Wingdings" panose="05000000000000000000" pitchFamily="2" charset="2"/>
        <a:buNone/>
        <a:tabLst/>
        <a:defRPr sz="980" b="1" kern="1200" spc="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5916" indent="0" algn="l" defTabSz="914367" rtl="0" eaLnBrk="1" latinLnBrk="0" hangingPunct="1">
        <a:spcBef>
          <a:spcPct val="20000"/>
        </a:spcBef>
        <a:buFont typeface="Arial" pitchFamily="34" charset="0"/>
        <a:buNone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367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Arial" pitchFamily="34" charset="0"/>
        <a:buNone/>
        <a:defRPr sz="980" kern="1200">
          <a:solidFill>
            <a:srgbClr val="000000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1" pos="1349">
          <p15:clr>
            <a:srgbClr val="C35EA4"/>
          </p15:clr>
        </p15:guide>
        <p15:guide id="32" pos="1528">
          <p15:clr>
            <a:srgbClr val="C35EA4"/>
          </p15:clr>
        </p15:guide>
        <p15:guide id="33" pos="2621">
          <p15:clr>
            <a:srgbClr val="C35EA4"/>
          </p15:clr>
        </p15:guide>
        <p15:guide id="34" pos="2765">
          <p15:clr>
            <a:srgbClr val="C35EA4"/>
          </p15:clr>
        </p15:guide>
        <p15:guide id="35" pos="3854">
          <p15:clr>
            <a:srgbClr val="C35EA4"/>
          </p15:clr>
        </p15:guide>
        <p15:guide id="36" pos="4003">
          <p15:clr>
            <a:srgbClr val="C35EA4"/>
          </p15:clr>
        </p15:guide>
        <p15:guide id="37" pos="5083">
          <p15:clr>
            <a:srgbClr val="C35EA4"/>
          </p15:clr>
        </p15:guide>
        <p15:guide id="38" pos="5230">
          <p15:clr>
            <a:srgbClr val="C35EA4"/>
          </p15:clr>
        </p15:guide>
        <p15:guide id="39" pos="6323">
          <p15:clr>
            <a:srgbClr val="C35EA4"/>
          </p15:clr>
        </p15:guide>
        <p15:guide id="40" pos="6469">
          <p15:clr>
            <a:srgbClr val="C35EA4"/>
          </p15:clr>
        </p15:guide>
        <p15:guide id="41" pos="269">
          <p15:clr>
            <a:srgbClr val="F26B43"/>
          </p15:clr>
        </p15:guide>
        <p15:guide id="42" pos="7565">
          <p15:clr>
            <a:srgbClr val="F26B43"/>
          </p15:clr>
        </p15:guide>
        <p15:guide id="43" orient="horz" pos="751">
          <p15:clr>
            <a:srgbClr val="5ACBF0"/>
          </p15:clr>
        </p15:guide>
        <p15:guide id="44" orient="horz" pos="1387">
          <p15:clr>
            <a:srgbClr val="5ACBF0"/>
          </p15:clr>
        </p15:guide>
        <p15:guide id="45" orient="horz" pos="605">
          <p15:clr>
            <a:srgbClr val="5ACBF0"/>
          </p15:clr>
        </p15:guide>
        <p15:guide id="46" orient="horz" pos="1514">
          <p15:clr>
            <a:srgbClr val="5ACBF0"/>
          </p15:clr>
        </p15:guide>
        <p15:guide id="47" orient="horz" pos="2130">
          <p15:clr>
            <a:srgbClr val="5ACBF0"/>
          </p15:clr>
        </p15:guide>
        <p15:guide id="48" orient="horz" pos="2299">
          <p15:clr>
            <a:srgbClr val="5ACBF0"/>
          </p15:clr>
        </p15:guide>
        <p15:guide id="49" orient="horz" pos="283">
          <p15:clr>
            <a:srgbClr val="F26B43"/>
          </p15:clr>
        </p15:guide>
        <p15:guide id="50" orient="horz" pos="4123">
          <p15:clr>
            <a:srgbClr val="F26B43"/>
          </p15:clr>
        </p15:guide>
        <p15:guide id="51" orient="horz" pos="2891">
          <p15:clr>
            <a:srgbClr val="5ACBF0"/>
          </p15:clr>
        </p15:guide>
        <p15:guide id="52" orient="horz" pos="3019">
          <p15:clr>
            <a:srgbClr val="5ACBF0"/>
          </p15:clr>
        </p15:guide>
        <p15:guide id="53" orient="horz" pos="3643">
          <p15:clr>
            <a:srgbClr val="5ACBF0"/>
          </p15:clr>
        </p15:guide>
        <p15:guide id="54" orient="horz" pos="3763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0024" y="1775364"/>
            <a:ext cx="10854270" cy="1793104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cs typeface="Aharoni" panose="020B0604020202020204" pitchFamily="2" charset="-79"/>
              </a:rPr>
              <a:t>Microsoft</a:t>
            </a:r>
            <a:r>
              <a:rPr lang="en-US" sz="4000" spc="-147" dirty="0">
                <a:solidFill>
                  <a:srgbClr val="44C4D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dirty="0">
                <a:solidFill>
                  <a:srgbClr val="0070C0"/>
                </a:solidFill>
                <a:cs typeface="Aharoni" panose="020B0604020202020204" pitchFamily="2" charset="-79"/>
              </a:rPr>
              <a:t>Azure</a:t>
            </a:r>
            <a:r>
              <a:rPr lang="en-US" sz="3600" spc="-147" dirty="0">
                <a:solidFill>
                  <a:srgbClr val="44C4D9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sz="3600" spc="-147" dirty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Cloud Adoption Security Review</a:t>
            </a:r>
            <a:endParaRPr lang="en-US" sz="3400" b="1" dirty="0">
              <a:solidFill>
                <a:srgbClr val="0070C0"/>
              </a:solidFill>
              <a:latin typeface="Segoe UI Semilight" panose="020B0402040204020203" pitchFamily="34" charset="0"/>
              <a:cs typeface="Segoe UI Semilight" panose="020B04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A12F99-4DE6-42BB-BAC0-32965280D2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2466" y="4350114"/>
            <a:ext cx="9602819" cy="125373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>
                <a:latin typeface="Segoe UI Semilight" panose="020B0402040204020203" pitchFamily="34" charset="0"/>
                <a:cs typeface="Segoe UI Semilight" panose="020B0402040204020203" pitchFamily="34" charset="0"/>
              </a:rPr>
              <a:t>[Name]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[Title]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>
                <a:latin typeface="Segoe UI Semilight" panose="020B0402040204020203" pitchFamily="34" charset="0"/>
                <a:cs typeface="Segoe UI Semilight" panose="020B0402040204020203" pitchFamily="34" charset="0"/>
              </a:rPr>
              <a:t>[Organization Name]</a:t>
            </a:r>
          </a:p>
        </p:txBody>
      </p:sp>
    </p:spTree>
    <p:extLst>
      <p:ext uri="{BB962C8B-B14F-4D97-AF65-F5344CB8AC3E}">
        <p14:creationId xmlns:p14="http://schemas.microsoft.com/office/powerpoint/2010/main" val="145259068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4FE7FF"/>
                </a:solidFill>
                <a:latin typeface="Segoe UI Semibold" panose="020B0502040204020203" pitchFamily="34" charset="0"/>
                <a:cs typeface="Segoe UI Semibold" panose="020B0502040204020203" pitchFamily="34" charset="0"/>
              </a:rPr>
              <a:t>Agenda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D79292-2676-3343-A684-812C7C4DB8CE}"/>
              </a:ext>
            </a:extLst>
          </p:cNvPr>
          <p:cNvSpPr txBox="1"/>
          <p:nvPr/>
        </p:nvSpPr>
        <p:spPr>
          <a:xfrm>
            <a:off x="915100" y="1714814"/>
            <a:ext cx="10285914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Why follow the Cloud Adoption Secure Methodology?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Overview</a:t>
            </a:r>
            <a:r>
              <a:rPr lang="en-US" sz="2400" dirty="0">
                <a:solidFill>
                  <a:prstClr val="white"/>
                </a:solidFill>
                <a:latin typeface="Segoe UI"/>
              </a:rPr>
              <a:t>: Cloud Adoption Secure Methodology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R="0" lvl="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lt"/>
              <a:cs typeface="Segoe UI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lt"/>
                <a:cs typeface="Segoe UI"/>
              </a:rPr>
              <a:t>How to get started with </a:t>
            </a:r>
            <a:r>
              <a:rPr lang="en-US" sz="2400" dirty="0">
                <a:solidFill>
                  <a:prstClr val="white"/>
                </a:solidFill>
                <a:latin typeface="Segoe UI"/>
                <a:ea typeface="+mn-lt"/>
                <a:cs typeface="Segoe UI"/>
              </a:rPr>
              <a:t>Cloud Adoption Security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lt"/>
              <a:cs typeface="Segoe UI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342900" marR="0" lvl="0" indent="-342900" algn="l" defTabSz="91436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lt"/>
                <a:cs typeface="Segoe UI Light"/>
              </a:rPr>
              <a:t>Resources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Segoe UI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773292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0D4A0-0E46-4A1A-986F-661AAEFAA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621792"/>
            <a:ext cx="11225304" cy="1107996"/>
          </a:xfrm>
        </p:spPr>
        <p:txBody>
          <a:bodyPr/>
          <a:lstStyle/>
          <a:p>
            <a:r>
              <a:rPr lang="en-US" sz="3400" dirty="0">
                <a:solidFill>
                  <a:schemeClr val="accent5"/>
                </a:solidFill>
                <a:cs typeface="Segoe UI"/>
              </a:rPr>
              <a:t>PLACEHOLDER FOR Cloud Adoption Security Review Slide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5113881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6B4247F-25C1-2E89-5656-C608558C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621792"/>
            <a:ext cx="11225304" cy="1107996"/>
          </a:xfrm>
        </p:spPr>
        <p:txBody>
          <a:bodyPr/>
          <a:lstStyle/>
          <a:p>
            <a:r>
              <a:rPr lang="en-US" sz="3400" dirty="0">
                <a:solidFill>
                  <a:schemeClr val="accent5"/>
                </a:solidFill>
                <a:cs typeface="Segoe UI"/>
              </a:rPr>
              <a:t>PLACEHOLDER FOR Cloud Adoption Security Review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4865798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EDA1EBE-1654-4D1E-B655-7D8C4A66DB87}"/>
              </a:ext>
            </a:extLst>
          </p:cNvPr>
          <p:cNvGraphicFramePr>
            <a:graphicFrameLocks noGrp="1"/>
          </p:cNvGraphicFramePr>
          <p:nvPr/>
        </p:nvGraphicFramePr>
        <p:xfrm>
          <a:off x="205175" y="5759379"/>
          <a:ext cx="11018520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3704">
                  <a:extLst>
                    <a:ext uri="{9D8B030D-6E8A-4147-A177-3AD203B41FA5}">
                      <a16:colId xmlns:a16="http://schemas.microsoft.com/office/drawing/2014/main" val="955085267"/>
                    </a:ext>
                  </a:extLst>
                </a:gridCol>
                <a:gridCol w="2203704">
                  <a:extLst>
                    <a:ext uri="{9D8B030D-6E8A-4147-A177-3AD203B41FA5}">
                      <a16:colId xmlns:a16="http://schemas.microsoft.com/office/drawing/2014/main" val="3239968485"/>
                    </a:ext>
                  </a:extLst>
                </a:gridCol>
                <a:gridCol w="2203704">
                  <a:extLst>
                    <a:ext uri="{9D8B030D-6E8A-4147-A177-3AD203B41FA5}">
                      <a16:colId xmlns:a16="http://schemas.microsoft.com/office/drawing/2014/main" val="802026703"/>
                    </a:ext>
                  </a:extLst>
                </a:gridCol>
                <a:gridCol w="2203704">
                  <a:extLst>
                    <a:ext uri="{9D8B030D-6E8A-4147-A177-3AD203B41FA5}">
                      <a16:colId xmlns:a16="http://schemas.microsoft.com/office/drawing/2014/main" val="1027851924"/>
                    </a:ext>
                  </a:extLst>
                </a:gridCol>
                <a:gridCol w="2203704">
                  <a:extLst>
                    <a:ext uri="{9D8B030D-6E8A-4147-A177-3AD203B41FA5}">
                      <a16:colId xmlns:a16="http://schemas.microsoft.com/office/drawing/2014/main" val="1306110681"/>
                    </a:ext>
                  </a:extLst>
                </a:gridCol>
              </a:tblGrid>
              <a:tr h="286201"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2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200">
                        <a:solidFill>
                          <a:schemeClr val="bg1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707424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33768C1-7544-75E8-AA35-DA3E9D93B88F}"/>
              </a:ext>
            </a:extLst>
          </p:cNvPr>
          <p:cNvSpPr txBox="1">
            <a:spLocks/>
          </p:cNvSpPr>
          <p:nvPr/>
        </p:nvSpPr>
        <p:spPr>
          <a:xfrm>
            <a:off x="621792" y="621792"/>
            <a:ext cx="11225304" cy="11079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>
                <a:solidFill>
                  <a:schemeClr val="accent5"/>
                </a:solidFill>
                <a:cs typeface="Segoe UI"/>
              </a:rPr>
              <a:t>PLACEHOLDER FOR Cloud Adoption Security Review Slide</a:t>
            </a:r>
            <a:endParaRPr lang="en-US" sz="3400" dirty="0">
              <a:solidFill>
                <a:schemeClr val="accent5"/>
              </a:solidFill>
              <a:cs typeface="Segoe U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89193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E62695F-C8CE-3B45-4A8B-1AB37A16C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621792"/>
            <a:ext cx="11225304" cy="1107996"/>
          </a:xfrm>
        </p:spPr>
        <p:txBody>
          <a:bodyPr/>
          <a:lstStyle/>
          <a:p>
            <a:r>
              <a:rPr lang="en-US" sz="3400" dirty="0">
                <a:solidFill>
                  <a:schemeClr val="accent5"/>
                </a:solidFill>
                <a:cs typeface="Segoe UI"/>
              </a:rPr>
              <a:t>PLACEHOLDER FOR Cloud Adoption Security Review Slide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094250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8DF5946B-52E1-4DCC-BA3B-61A79BD8A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963" y="151522"/>
            <a:ext cx="2488676" cy="1115443"/>
          </a:xfrm>
          <a:prstGeom prst="rect">
            <a:avLst/>
          </a:prstGeom>
        </p:spPr>
      </p:pic>
      <p:pic>
        <p:nvPicPr>
          <p:cNvPr id="6" name="Picture 5" descr="A picture containing clock&#10;&#10;Description automatically generated">
            <a:extLst>
              <a:ext uri="{FF2B5EF4-FFF2-40B4-BE49-F238E27FC236}">
                <a16:creationId xmlns:a16="http://schemas.microsoft.com/office/drawing/2014/main" id="{05B3471A-EEBC-4E3C-B4ED-4136239A3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751" y="1428267"/>
            <a:ext cx="4260916" cy="41857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68B3D7-6A77-446B-9BE0-5761866275FA}"/>
              </a:ext>
            </a:extLst>
          </p:cNvPr>
          <p:cNvSpPr txBox="1"/>
          <p:nvPr/>
        </p:nvSpPr>
        <p:spPr>
          <a:xfrm>
            <a:off x="414778" y="2972002"/>
            <a:ext cx="54649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4000" dirty="0" err="1">
                <a:latin typeface="Segoe UI" panose="020B0502040204020203" pitchFamily="34" charset="0"/>
                <a:cs typeface="Segoe UI" panose="020B0502040204020203" pitchFamily="34" charset="0"/>
              </a:rPr>
              <a:t>CA_Security_Review</a:t>
            </a:r>
            <a:r>
              <a:rPr lang="en-US" sz="40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E67519-EB92-47EA-95FF-71912384D9F3}"/>
              </a:ext>
            </a:extLst>
          </p:cNvPr>
          <p:cNvSpPr txBox="1"/>
          <p:nvPr/>
        </p:nvSpPr>
        <p:spPr>
          <a:xfrm>
            <a:off x="414779" y="5576868"/>
            <a:ext cx="5464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Report generated [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Report_Date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044188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C9A5B1A-EDE5-4D1A-A469-71DA222E7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59" y="365126"/>
            <a:ext cx="10515600" cy="700103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Executive Summary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83AD9B0-33A9-4B75-AA70-F16F7BFA8C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8794" y="2201381"/>
            <a:ext cx="3474491" cy="4955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3E0E98-5DA7-4DA9-B9CC-19ACE9F902EC}"/>
              </a:ext>
            </a:extLst>
          </p:cNvPr>
          <p:cNvSpPr txBox="1"/>
          <p:nvPr/>
        </p:nvSpPr>
        <p:spPr>
          <a:xfrm>
            <a:off x="383569" y="2728061"/>
            <a:ext cx="41527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Cloud Adoption Security Review Score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3E86A1-51F0-4ACE-9110-65C339009DC5}"/>
              </a:ext>
            </a:extLst>
          </p:cNvPr>
          <p:cNvSpPr txBox="1"/>
          <p:nvPr/>
        </p:nvSpPr>
        <p:spPr>
          <a:xfrm>
            <a:off x="538794" y="3064835"/>
            <a:ext cx="34635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[Sc]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055892-809B-4369-8DC3-837607F92822}"/>
              </a:ext>
            </a:extLst>
          </p:cNvPr>
          <p:cNvSpPr txBox="1"/>
          <p:nvPr/>
        </p:nvSpPr>
        <p:spPr>
          <a:xfrm>
            <a:off x="516853" y="3607460"/>
            <a:ext cx="34855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Cloud_Adoption</a:t>
            </a:r>
            <a:r>
              <a:rPr lang="en-US" sz="1200" err="1">
                <a:latin typeface="Segoe UI" panose="020B0502040204020203" pitchFamily="34" charset="0"/>
                <a:cs typeface="Segoe UI" panose="020B0502040204020203" pitchFamily="34" charset="0"/>
              </a:rPr>
              <a:t>_</a:t>
            </a:r>
            <a:r>
              <a:rPr lang="en-US" sz="1200">
                <a:latin typeface="Segoe UI" panose="020B0502040204020203" pitchFamily="34" charset="0"/>
                <a:cs typeface="Segoe UI" panose="020B0502040204020203" pitchFamily="34" charset="0"/>
              </a:rPr>
              <a:t>SR_Description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A7937-C405-4E1D-A3A8-1BECC411166F}"/>
              </a:ext>
            </a:extLst>
          </p:cNvPr>
          <p:cNvSpPr txBox="1"/>
          <p:nvPr/>
        </p:nvSpPr>
        <p:spPr>
          <a:xfrm>
            <a:off x="4155542" y="1324044"/>
            <a:ext cx="78403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Areas of focus to raise your Cloud Adoption Security Review Score</a:t>
            </a:r>
          </a:p>
          <a:p>
            <a:endParaRPr lang="en-US" sz="4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Number of high-impact recommendations per focus area:</a:t>
            </a:r>
            <a:endParaRPr 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B75820A-4AB7-4F9E-987C-56F577C895DD}"/>
              </a:ext>
            </a:extLst>
          </p:cNvPr>
          <p:cNvCxnSpPr>
            <a:cxnSpLocks/>
          </p:cNvCxnSpPr>
          <p:nvPr/>
        </p:nvCxnSpPr>
        <p:spPr>
          <a:xfrm>
            <a:off x="383568" y="6370484"/>
            <a:ext cx="11210017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 descr="A picture containing drawing&#10;&#10;Description automatically generated">
            <a:extLst>
              <a:ext uri="{FF2B5EF4-FFF2-40B4-BE49-F238E27FC236}">
                <a16:creationId xmlns:a16="http://schemas.microsoft.com/office/drawing/2014/main" id="{FC62FFDF-31E4-4B37-8145-BCD2CD958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03" y="6269032"/>
            <a:ext cx="1527613" cy="6846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FAEC4C6-4999-49FA-9A20-D5286ACF228D}"/>
              </a:ext>
            </a:extLst>
          </p:cNvPr>
          <p:cNvSpPr txBox="1"/>
          <p:nvPr/>
        </p:nvSpPr>
        <p:spPr>
          <a:xfrm>
            <a:off x="4536321" y="2206196"/>
            <a:ext cx="6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[S1]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4C3077-CDBF-4AF7-9BDC-213801286609}"/>
              </a:ext>
            </a:extLst>
          </p:cNvPr>
          <p:cNvSpPr txBox="1"/>
          <p:nvPr/>
        </p:nvSpPr>
        <p:spPr>
          <a:xfrm>
            <a:off x="5195393" y="2201381"/>
            <a:ext cx="4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[Domain_1]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6EC3D75-A7AA-419E-954A-541DBD940CE3}"/>
              </a:ext>
            </a:extLst>
          </p:cNvPr>
          <p:cNvSpPr txBox="1"/>
          <p:nvPr/>
        </p:nvSpPr>
        <p:spPr>
          <a:xfrm>
            <a:off x="4536321" y="2729385"/>
            <a:ext cx="6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[S2]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D996AE-5E09-476E-81FB-22FA58980C80}"/>
              </a:ext>
            </a:extLst>
          </p:cNvPr>
          <p:cNvSpPr txBox="1"/>
          <p:nvPr/>
        </p:nvSpPr>
        <p:spPr>
          <a:xfrm>
            <a:off x="5195393" y="2724570"/>
            <a:ext cx="4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Domain_2]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F718C7C-8E6C-4F1F-880F-BE556A2A4FA1}"/>
              </a:ext>
            </a:extLst>
          </p:cNvPr>
          <p:cNvSpPr txBox="1"/>
          <p:nvPr/>
        </p:nvSpPr>
        <p:spPr>
          <a:xfrm>
            <a:off x="4536321" y="3246736"/>
            <a:ext cx="6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[S3]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A0E3318-F6C4-42EA-8925-F6A87532565D}"/>
              </a:ext>
            </a:extLst>
          </p:cNvPr>
          <p:cNvSpPr txBox="1"/>
          <p:nvPr/>
        </p:nvSpPr>
        <p:spPr>
          <a:xfrm>
            <a:off x="5195393" y="3241921"/>
            <a:ext cx="4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[Domain_3]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7A63E6B-1073-45D8-81B7-6FB833A473A3}"/>
              </a:ext>
            </a:extLst>
          </p:cNvPr>
          <p:cNvSpPr txBox="1"/>
          <p:nvPr/>
        </p:nvSpPr>
        <p:spPr>
          <a:xfrm>
            <a:off x="4536321" y="3764988"/>
            <a:ext cx="6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[S4]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B9A33B-ADD7-4791-8FF2-6D7E50EF2C36}"/>
              </a:ext>
            </a:extLst>
          </p:cNvPr>
          <p:cNvSpPr txBox="1"/>
          <p:nvPr/>
        </p:nvSpPr>
        <p:spPr>
          <a:xfrm>
            <a:off x="5195393" y="3760173"/>
            <a:ext cx="4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[Domain_4]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4F2781-57BF-400E-9776-D0CB596ECA76}"/>
              </a:ext>
            </a:extLst>
          </p:cNvPr>
          <p:cNvSpPr txBox="1"/>
          <p:nvPr/>
        </p:nvSpPr>
        <p:spPr>
          <a:xfrm>
            <a:off x="4536321" y="4281799"/>
            <a:ext cx="6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[S5]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E44410-8F83-483F-AF65-068A8FA9E76C}"/>
              </a:ext>
            </a:extLst>
          </p:cNvPr>
          <p:cNvSpPr txBox="1"/>
          <p:nvPr/>
        </p:nvSpPr>
        <p:spPr>
          <a:xfrm>
            <a:off x="5195393" y="4276984"/>
            <a:ext cx="4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[Domain_5]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1C29F1C-4489-4EBD-A4B7-A32D7A563807}"/>
              </a:ext>
            </a:extLst>
          </p:cNvPr>
          <p:cNvSpPr txBox="1"/>
          <p:nvPr/>
        </p:nvSpPr>
        <p:spPr>
          <a:xfrm>
            <a:off x="4536321" y="4825327"/>
            <a:ext cx="6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[S6]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9C2434E-16C4-48B5-AA76-0F387E7C12B5}"/>
              </a:ext>
            </a:extLst>
          </p:cNvPr>
          <p:cNvSpPr txBox="1"/>
          <p:nvPr/>
        </p:nvSpPr>
        <p:spPr>
          <a:xfrm>
            <a:off x="5195393" y="4820512"/>
            <a:ext cx="4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Domain_6]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A2312C-B6C0-45C8-BA07-32B020802FF8}"/>
              </a:ext>
            </a:extLst>
          </p:cNvPr>
          <p:cNvSpPr txBox="1"/>
          <p:nvPr/>
        </p:nvSpPr>
        <p:spPr>
          <a:xfrm>
            <a:off x="4536321" y="5350000"/>
            <a:ext cx="6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[S7]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9B3142-8E14-463C-9568-B853FC4E00D8}"/>
              </a:ext>
            </a:extLst>
          </p:cNvPr>
          <p:cNvSpPr txBox="1"/>
          <p:nvPr/>
        </p:nvSpPr>
        <p:spPr>
          <a:xfrm>
            <a:off x="5195393" y="5345185"/>
            <a:ext cx="4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Domain_7]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878C93-8775-4329-AC41-FB6E5F1F9E5D}"/>
              </a:ext>
            </a:extLst>
          </p:cNvPr>
          <p:cNvSpPr txBox="1"/>
          <p:nvPr/>
        </p:nvSpPr>
        <p:spPr>
          <a:xfrm>
            <a:off x="4536321" y="5820784"/>
            <a:ext cx="648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[S8]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ACA864-3795-4B65-93F0-66CF1A79BB5F}"/>
              </a:ext>
            </a:extLst>
          </p:cNvPr>
          <p:cNvSpPr txBox="1"/>
          <p:nvPr/>
        </p:nvSpPr>
        <p:spPr>
          <a:xfrm>
            <a:off x="5195393" y="5815969"/>
            <a:ext cx="476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>
                <a:latin typeface="Segoe UI" panose="020B0502040204020203" pitchFamily="34" charset="0"/>
                <a:cs typeface="Segoe UI" panose="020B0502040204020203" pitchFamily="34" charset="0"/>
              </a:rPr>
              <a:t>Domain_8]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24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F8D0E08-4C53-4F07-9CD4-C2F577EBC97B}"/>
              </a:ext>
            </a:extLst>
          </p:cNvPr>
          <p:cNvSpPr/>
          <p:nvPr/>
        </p:nvSpPr>
        <p:spPr>
          <a:xfrm>
            <a:off x="313802" y="2150533"/>
            <a:ext cx="3213168" cy="39098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r>
              <a:rPr lang="en-AU" sz="1000" i="1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Relative weight </a:t>
            </a:r>
            <a:r>
              <a:rPr lang="en-AU" sz="10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indicates the average importance of recommendations in this section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92F025-1776-4403-B9D2-623921B955C4}"/>
              </a:ext>
            </a:extLst>
          </p:cNvPr>
          <p:cNvSpPr txBox="1"/>
          <p:nvPr/>
        </p:nvSpPr>
        <p:spPr>
          <a:xfrm>
            <a:off x="838200" y="416103"/>
            <a:ext cx="101089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[</a:t>
            </a:r>
            <a:r>
              <a:rPr lang="en-US" sz="2400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Domain_Title</a:t>
            </a:r>
            <a:r>
              <a:rPr lang="en-US" sz="24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]</a:t>
            </a: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b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6" name="Content Placeholder 5" descr="Checklist outline">
            <a:extLst>
              <a:ext uri="{FF2B5EF4-FFF2-40B4-BE49-F238E27FC236}">
                <a16:creationId xmlns:a16="http://schemas.microsoft.com/office/drawing/2014/main" id="{798CF5FF-2C80-4834-B472-55E89D397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834433" y="1285826"/>
            <a:ext cx="507803" cy="507803"/>
          </a:xfr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4211DB-3DD5-4181-9098-B93AE002E96E}"/>
              </a:ext>
            </a:extLst>
          </p:cNvPr>
          <p:cNvSpPr txBox="1"/>
          <p:nvPr/>
        </p:nvSpPr>
        <p:spPr>
          <a:xfrm>
            <a:off x="313803" y="1855328"/>
            <a:ext cx="32131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Focus Area relative weight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C319F-B8B1-45BD-9E8E-CE6EA54E14C4}"/>
              </a:ext>
            </a:extLst>
          </p:cNvPr>
          <p:cNvSpPr txBox="1"/>
          <p:nvPr/>
        </p:nvSpPr>
        <p:spPr>
          <a:xfrm>
            <a:off x="313802" y="2578280"/>
            <a:ext cx="32131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[Sc]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6487E-9ACD-4696-B909-0BD529DF9077}"/>
              </a:ext>
            </a:extLst>
          </p:cNvPr>
          <p:cNvSpPr txBox="1"/>
          <p:nvPr/>
        </p:nvSpPr>
        <p:spPr>
          <a:xfrm>
            <a:off x="313805" y="3208291"/>
            <a:ext cx="3213170" cy="276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[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Domain_Description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]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DD5139E9-65A9-4877-A3C4-11D1D88FB4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0203" y="6269032"/>
            <a:ext cx="1527613" cy="684687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FFB3DB-8742-4644-A164-270EE991FF51}"/>
              </a:ext>
            </a:extLst>
          </p:cNvPr>
          <p:cNvCxnSpPr/>
          <p:nvPr/>
        </p:nvCxnSpPr>
        <p:spPr>
          <a:xfrm>
            <a:off x="287959" y="6369978"/>
            <a:ext cx="112450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DAAD99-B0A4-4450-8DD7-E1274ABD2AC4}"/>
              </a:ext>
            </a:extLst>
          </p:cNvPr>
          <p:cNvSpPr txBox="1"/>
          <p:nvPr/>
        </p:nvSpPr>
        <p:spPr>
          <a:xfrm>
            <a:off x="4403725" y="1415858"/>
            <a:ext cx="61490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Top X out of Y recommendations:</a:t>
            </a:r>
            <a:endParaRPr lang="en-US" sz="16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C628AB-B86D-42DC-BED2-78A954B9C5FA}"/>
              </a:ext>
            </a:extLst>
          </p:cNvPr>
          <p:cNvSpPr txBox="1"/>
          <p:nvPr/>
        </p:nvSpPr>
        <p:spPr>
          <a:xfrm>
            <a:off x="4363607" y="1793629"/>
            <a:ext cx="7326813" cy="457634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[Placeholder_Text_1]</a:t>
            </a:r>
          </a:p>
        </p:txBody>
      </p:sp>
    </p:spTree>
    <p:extLst>
      <p:ext uri="{BB962C8B-B14F-4D97-AF65-F5344CB8AC3E}">
        <p14:creationId xmlns:p14="http://schemas.microsoft.com/office/powerpoint/2010/main" val="41205108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6.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1.4|2.3|0.5|0.5|0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Inspire_Digital_Event_WAF.potx  -  Recovered" id="{6ACA0D1D-AF9E-4787-8DB0-DEB3C7C0FF4E}" vid="{E41D71D2-B76B-4040-8D2A-B4B671249196}"/>
    </a:ext>
  </a:extLst>
</a:theme>
</file>

<file path=ppt/theme/theme4.xml><?xml version="1.0" encoding="utf-8"?>
<a:theme xmlns:a="http://schemas.openxmlformats.org/drawingml/2006/main" name="Azure 1">
  <a:themeElements>
    <a:clrScheme name="Custom 3">
      <a:dk1>
        <a:srgbClr val="000000"/>
      </a:dk1>
      <a:lt1>
        <a:srgbClr val="FFFFFF"/>
      </a:lt1>
      <a:dk2>
        <a:srgbClr val="0078D3"/>
      </a:dk2>
      <a:lt2>
        <a:srgbClr val="FFFFFF"/>
      </a:lt2>
      <a:accent1>
        <a:srgbClr val="EBEBEB"/>
      </a:accent1>
      <a:accent2>
        <a:srgbClr val="75757A"/>
      </a:accent2>
      <a:accent3>
        <a:srgbClr val="000041"/>
      </a:accent3>
      <a:accent4>
        <a:srgbClr val="0078D3"/>
      </a:accent4>
      <a:accent5>
        <a:srgbClr val="50E6FF"/>
      </a:accent5>
      <a:accent6>
        <a:srgbClr val="EBEBEB"/>
      </a:accent6>
      <a:hlink>
        <a:srgbClr val="0078D4"/>
      </a:hlink>
      <a:folHlink>
        <a:srgbClr val="0078D4"/>
      </a:folHlink>
    </a:clrScheme>
    <a:fontScheme name="Dynamics 365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Z_PPT_Template_Dec19" id="{973D19F8-91DF-484E-969C-26A9D0CB46A1}" vid="{6B18B1B3-E5CD-B74A-9873-1E35DCADF202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230e9df3-be65-4c73-a93b-d1236ebd677e" xsi:nil="true"/>
    <SharedWithUsers xmlns="c2fe79a6-8abe-455d-ad41-5c60efd42c27">
      <UserInfo>
        <DisplayName/>
        <AccountId xsi:nil="true"/>
        <AccountType/>
      </UserInfo>
    </SharedWithUsers>
    <lcf76f155ced4ddcb4097134ff3c332f xmlns="e051f109-40f0-40d8-b5d0-4f6fc7578ce5">
      <Terms xmlns="http://schemas.microsoft.com/office/infopath/2007/PartnerControls"/>
    </lcf76f155ced4ddcb4097134ff3c332f>
    <_Flow_SignoffStatus xmlns="e051f109-40f0-40d8-b5d0-4f6fc7578ce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12DB734CAC46429CDE35839BF83CB7" ma:contentTypeVersion="24" ma:contentTypeDescription="Create a new document." ma:contentTypeScope="" ma:versionID="0c364197765e44e6ef61c2954071f10e">
  <xsd:schema xmlns:xsd="http://www.w3.org/2001/XMLSchema" xmlns:xs="http://www.w3.org/2001/XMLSchema" xmlns:p="http://schemas.microsoft.com/office/2006/metadata/properties" xmlns:ns1="http://schemas.microsoft.com/sharepoint/v3" xmlns:ns2="e051f109-40f0-40d8-b5d0-4f6fc7578ce5" xmlns:ns3="c2fe79a6-8abe-455d-ad41-5c60efd42c27" xmlns:ns4="230e9df3-be65-4c73-a93b-d1236ebd677e" targetNamespace="http://schemas.microsoft.com/office/2006/metadata/properties" ma:root="true" ma:fieldsID="6794936023b2a624b92ddb3204fa103f" ns1:_="" ns2:_="" ns3:_="" ns4:_="">
    <xsd:import namespace="http://schemas.microsoft.com/sharepoint/v3"/>
    <xsd:import namespace="e051f109-40f0-40d8-b5d0-4f6fc7578ce5"/>
    <xsd:import namespace="c2fe79a6-8abe-455d-ad41-5c60efd42c27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_Flow_SignoffStatus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51f109-40f0-40d8-b5d0-4f6fc7578ce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Flow_SignoffStatus" ma:index="10" nillable="true" ma:displayName="Sign-off status" ma:internalName="Sign_x002d_off_x0020_status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fe79a6-8abe-455d-ad41-5c60efd42c2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512b3914-fd28-4b53-a746-fcfd87edfe12}" ma:internalName="TaxCatchAll" ma:showField="CatchAllData" ma:web="c2fe79a6-8abe-455d-ad41-5c60efd42c2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B9193D-5D51-49BB-AAA1-3AC2D0225BCF}">
  <ds:schemaRefs>
    <ds:schemaRef ds:uri="http://schemas.microsoft.com/office/2006/metadata/properties"/>
    <ds:schemaRef ds:uri="http://schemas.microsoft.com/office/infopath/2007/PartnerControls"/>
    <ds:schemaRef ds:uri="cea7764e-6bf9-427d-be15-e74097e0a61c"/>
    <ds:schemaRef ds:uri="http://schemas.microsoft.com/sharepoint/v3"/>
    <ds:schemaRef ds:uri="e051f109-40f0-40d8-b5d0-4f6fc7578ce5"/>
    <ds:schemaRef ds:uri="c2fe79a6-8abe-455d-ad41-5c60efd42c27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8947452-7C82-4B1B-AA17-31AAD5767C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051f109-40f0-40d8-b5d0-4f6fc7578ce5"/>
    <ds:schemaRef ds:uri="c2fe79a6-8abe-455d-ad41-5c60efd42c27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0BF7F7D-64C2-49DA-99D8-03059C19A68C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461</TotalTime>
  <Words>402</Words>
  <Application>Microsoft Office PowerPoint</Application>
  <PresentationFormat>Widescreen</PresentationFormat>
  <Paragraphs>70</Paragraphs>
  <Slides>9</Slides>
  <Notes>6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22" baseType="lpstr">
      <vt:lpstr>Arial</vt:lpstr>
      <vt:lpstr>Calibri</vt:lpstr>
      <vt:lpstr>Calibri Light</vt:lpstr>
      <vt:lpstr>Segoe Pro Display SemiLight</vt:lpstr>
      <vt:lpstr>Segoe UI</vt:lpstr>
      <vt:lpstr>Segoe UI Light</vt:lpstr>
      <vt:lpstr>Segoe UI Semibold</vt:lpstr>
      <vt:lpstr>Segoe UI Semilight</vt:lpstr>
      <vt:lpstr>Wingdings</vt:lpstr>
      <vt:lpstr>Office Theme</vt:lpstr>
      <vt:lpstr>1_Office Theme</vt:lpstr>
      <vt:lpstr>2_Office Theme</vt:lpstr>
      <vt:lpstr>Azure 1</vt:lpstr>
      <vt:lpstr>Microsoft Azure Cloud Adoption Security Review</vt:lpstr>
      <vt:lpstr>Agenda</vt:lpstr>
      <vt:lpstr>PLACEHOLDER FOR Cloud Adoption Security Review Slide</vt:lpstr>
      <vt:lpstr>PLACEHOLDER FOR Cloud Adoption Security Review Slide</vt:lpstr>
      <vt:lpstr>PowerPoint Presentation</vt:lpstr>
      <vt:lpstr>PLACEHOLDER FOR Cloud Adoption Security Review Slide</vt:lpstr>
      <vt:lpstr>PowerPoint Presentation</vt:lpstr>
      <vt:lpstr>Executive 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Kashish Babbar</dc:creator>
  <cp:lastModifiedBy>Ron Sanchez</cp:lastModifiedBy>
  <cp:revision>133</cp:revision>
  <dcterms:created xsi:type="dcterms:W3CDTF">2020-03-06T02:07:13Z</dcterms:created>
  <dcterms:modified xsi:type="dcterms:W3CDTF">2023-01-27T19:59:41Z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kababbar@microsoft.com</vt:lpwstr>
  </property>
  <property fmtid="{D5CDD505-2E9C-101B-9397-08002B2CF9AE}" pid="5" name="MSIP_Label_f42aa342-8706-4288-bd11-ebb85995028c_SetDate">
    <vt:lpwstr>2020-03-06T02:08:12.8648026Z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cd9b84a3-3b4a-47fc-b254-511405c02c38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0x0101002212DB734CAC46429CDE35839BF83CB7</vt:lpwstr>
  </property>
  <property fmtid="{D5CDD505-2E9C-101B-9397-08002B2CF9AE}" pid="12" name="Order">
    <vt:r8>9794800</vt:r8>
  </property>
  <property fmtid="{D5CDD505-2E9C-101B-9397-08002B2CF9AE}" pid="13" name="Lead Signoff">
    <vt:lpwstr>false</vt:lpwstr>
  </property>
  <property fmtid="{D5CDD505-2E9C-101B-9397-08002B2CF9AE}" pid="14" name="Title URL">
    <vt:lpwstr>, </vt:lpwstr>
  </property>
  <property fmtid="{D5CDD505-2E9C-101B-9397-08002B2CF9AE}" pid="15" name="xd_ProgID">
    <vt:lpwstr/>
  </property>
  <property fmtid="{D5CDD505-2E9C-101B-9397-08002B2CF9AE}" pid="16" name="_SourceUrl">
    <vt:lpwstr/>
  </property>
  <property fmtid="{D5CDD505-2E9C-101B-9397-08002B2CF9AE}" pid="17" name="_SharedFileIndex">
    <vt:lpwstr/>
  </property>
  <property fmtid="{D5CDD505-2E9C-101B-9397-08002B2CF9AE}" pid="18" name="ComplianceAssetId">
    <vt:lpwstr/>
  </property>
  <property fmtid="{D5CDD505-2E9C-101B-9397-08002B2CF9AE}" pid="19" name="TemplateUrl">
    <vt:lpwstr/>
  </property>
  <property fmtid="{D5CDD505-2E9C-101B-9397-08002B2CF9AE}" pid="20" name="_ExtendedDescription">
    <vt:lpwstr/>
  </property>
  <property fmtid="{D5CDD505-2E9C-101B-9397-08002B2CF9AE}" pid="21" name="TriggerFlowInfo">
    <vt:lpwstr/>
  </property>
  <property fmtid="{D5CDD505-2E9C-101B-9397-08002B2CF9AE}" pid="22" name="Mail Sent">
    <vt:lpwstr>false</vt:lpwstr>
  </property>
  <property fmtid="{D5CDD505-2E9C-101B-9397-08002B2CF9AE}" pid="23" name="xd_Signature">
    <vt:lpwstr/>
  </property>
  <property fmtid="{D5CDD505-2E9C-101B-9397-08002B2CF9AE}" pid="24" name="MediaServiceImageTags">
    <vt:lpwstr/>
  </property>
</Properties>
</file>