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Stocker (HE/THEY)" userId="8873ffaa-5dbe-48d6-a3d1-d1854d40e6c3" providerId="ADAL" clId="{99184FA9-CEF8-441C-AB06-8A7CC16150D6}"/>
    <pc:docChg chg="undo custSel modSld">
      <pc:chgData name="Daniel Stocker (HE/THEY)" userId="8873ffaa-5dbe-48d6-a3d1-d1854d40e6c3" providerId="ADAL" clId="{99184FA9-CEF8-441C-AB06-8A7CC16150D6}" dt="2023-12-29T19:58:42.846" v="14" actId="242"/>
      <pc:docMkLst>
        <pc:docMk/>
      </pc:docMkLst>
      <pc:sldChg chg="modSp mod">
        <pc:chgData name="Daniel Stocker (HE/THEY)" userId="8873ffaa-5dbe-48d6-a3d1-d1854d40e6c3" providerId="ADAL" clId="{99184FA9-CEF8-441C-AB06-8A7CC16150D6}" dt="2023-12-29T19:58:42.846" v="14" actId="242"/>
        <pc:sldMkLst>
          <pc:docMk/>
          <pc:sldMk cId="2784242039" sldId="260"/>
        </pc:sldMkLst>
        <pc:spChg chg="mod">
          <ac:chgData name="Daniel Stocker (HE/THEY)" userId="8873ffaa-5dbe-48d6-a3d1-d1854d40e6c3" providerId="ADAL" clId="{99184FA9-CEF8-441C-AB06-8A7CC16150D6}" dt="2023-12-29T19:58:42.846" v="14" actId="242"/>
          <ac:spMkLst>
            <pc:docMk/>
            <pc:sldMk cId="2784242039" sldId="260"/>
            <ac:spMk id="5" creationId="{449B3142-8E14-463C-9568-B853FC4E00D8}"/>
          </ac:spMkLst>
        </pc:spChg>
        <pc:spChg chg="mod">
          <ac:chgData name="Daniel Stocker (HE/THEY)" userId="8873ffaa-5dbe-48d6-a3d1-d1854d40e6c3" providerId="ADAL" clId="{99184FA9-CEF8-441C-AB06-8A7CC16150D6}" dt="2023-12-29T19:58:42.846" v="14" actId="242"/>
          <ac:spMkLst>
            <pc:docMk/>
            <pc:sldMk cId="2784242039" sldId="260"/>
            <ac:spMk id="13" creationId="{DEACA864-3795-4B65-93F0-66CF1A79BB5F}"/>
          </ac:spMkLst>
        </pc:spChg>
        <pc:spChg chg="mod">
          <ac:chgData name="Daniel Stocker (HE/THEY)" userId="8873ffaa-5dbe-48d6-a3d1-d1854d40e6c3" providerId="ADAL" clId="{99184FA9-CEF8-441C-AB06-8A7CC16150D6}" dt="2023-12-29T19:58:42.846" v="14" actId="242"/>
          <ac:spMkLst>
            <pc:docMk/>
            <pc:sldMk cId="2784242039" sldId="260"/>
            <ac:spMk id="18" creationId="{534C3077-CDBF-4AF7-9BDC-213801286609}"/>
          </ac:spMkLst>
        </pc:spChg>
        <pc:spChg chg="mod">
          <ac:chgData name="Daniel Stocker (HE/THEY)" userId="8873ffaa-5dbe-48d6-a3d1-d1854d40e6c3" providerId="ADAL" clId="{99184FA9-CEF8-441C-AB06-8A7CC16150D6}" dt="2023-12-29T19:58:42.846" v="14" actId="242"/>
          <ac:spMkLst>
            <pc:docMk/>
            <pc:sldMk cId="2784242039" sldId="260"/>
            <ac:spMk id="25" creationId="{92D996AE-5E09-476E-81FB-22FA58980C80}"/>
          </ac:spMkLst>
        </pc:spChg>
        <pc:spChg chg="mod">
          <ac:chgData name="Daniel Stocker (HE/THEY)" userId="8873ffaa-5dbe-48d6-a3d1-d1854d40e6c3" providerId="ADAL" clId="{99184FA9-CEF8-441C-AB06-8A7CC16150D6}" dt="2023-12-29T19:58:42.846" v="14" actId="242"/>
          <ac:spMkLst>
            <pc:docMk/>
            <pc:sldMk cId="2784242039" sldId="260"/>
            <ac:spMk id="43" creationId="{9A0E3318-F6C4-42EA-8925-F6A87532565D}"/>
          </ac:spMkLst>
        </pc:spChg>
        <pc:spChg chg="mod">
          <ac:chgData name="Daniel Stocker (HE/THEY)" userId="8873ffaa-5dbe-48d6-a3d1-d1854d40e6c3" providerId="ADAL" clId="{99184FA9-CEF8-441C-AB06-8A7CC16150D6}" dt="2023-12-29T19:58:42.846" v="14" actId="242"/>
          <ac:spMkLst>
            <pc:docMk/>
            <pc:sldMk cId="2784242039" sldId="260"/>
            <ac:spMk id="49" creationId="{D8B9A33B-ADD7-4791-8FF2-6D7E50EF2C36}"/>
          </ac:spMkLst>
        </pc:spChg>
        <pc:spChg chg="mod">
          <ac:chgData name="Daniel Stocker (HE/THEY)" userId="8873ffaa-5dbe-48d6-a3d1-d1854d40e6c3" providerId="ADAL" clId="{99184FA9-CEF8-441C-AB06-8A7CC16150D6}" dt="2023-12-29T19:58:42.846" v="14" actId="242"/>
          <ac:spMkLst>
            <pc:docMk/>
            <pc:sldMk cId="2784242039" sldId="260"/>
            <ac:spMk id="55" creationId="{89E44410-8F83-483F-AF65-068A8FA9E76C}"/>
          </ac:spMkLst>
        </pc:spChg>
        <pc:spChg chg="mod">
          <ac:chgData name="Daniel Stocker (HE/THEY)" userId="8873ffaa-5dbe-48d6-a3d1-d1854d40e6c3" providerId="ADAL" clId="{99184FA9-CEF8-441C-AB06-8A7CC16150D6}" dt="2023-12-29T19:58:42.846" v="14" actId="242"/>
          <ac:spMkLst>
            <pc:docMk/>
            <pc:sldMk cId="2784242039" sldId="260"/>
            <ac:spMk id="61" creationId="{89C2434E-16C4-48B5-AA76-0F387E7C12B5}"/>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12/29/2023 11:58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Counts here aren’t </a:t>
            </a:r>
            <a:r>
              <a:rPr lang="en-AU" i="1" dirty="0"/>
              <a:t>all issues per pillar</a:t>
            </a:r>
            <a:r>
              <a:rPr lang="en-AU" dirty="0"/>
              <a:t>, just the number of High-severity per category.</a:t>
            </a:r>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327012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12/29/2023 11:58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12/29/2023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high-importance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51119"/>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63925"/>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Domain_2]</a:t>
            </a:r>
            <a:endParaRPr lang="en-US" sz="1400"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47063" y="330014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8109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3364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7829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47063" y="5408460"/>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Domain_7]</a:t>
            </a:r>
            <a:endParaRPr lang="en-US" sz="14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7454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[Domain_8]</a:t>
            </a: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646</TotalTime>
  <Words>1438</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11</vt:i4>
      </vt:variant>
    </vt:vector>
  </HeadingPairs>
  <TitlesOfParts>
    <vt:vector size="28" baseType="lpstr">
      <vt:lpstr>Aharoni</vt: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103</cp:revision>
  <dcterms:created xsi:type="dcterms:W3CDTF">2020-03-06T02:07:13Z</dcterms:created>
  <dcterms:modified xsi:type="dcterms:W3CDTF">2023-12-29T19:58:47Z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