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09D0-0370-DA48-8625-0235BB4BE68F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30BB-12C6-6A4D-A658-9F154FB0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Futures: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Persistence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1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RethinkDB</a:t>
            </a:r>
            <a:r>
              <a:rPr lang="en-US" dirty="0" smtClean="0"/>
              <a:t> on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7420318" cy="20361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define the persistent volume for </a:t>
            </a:r>
            <a:r>
              <a:rPr lang="en-US" dirty="0" err="1" smtClean="0"/>
              <a:t>RethinkDB</a:t>
            </a:r>
            <a:r>
              <a:rPr lang="en-US" dirty="0" smtClean="0"/>
              <a:t>, the steps are:</a:t>
            </a:r>
          </a:p>
          <a:p>
            <a:pPr lvl="1"/>
            <a:r>
              <a:rPr lang="en-US" dirty="0" smtClean="0"/>
              <a:t>Define the </a:t>
            </a:r>
            <a:r>
              <a:rPr lang="en-US" b="1" dirty="0" smtClean="0"/>
              <a:t>Storage Class</a:t>
            </a:r>
            <a:r>
              <a:rPr lang="en-US" dirty="0" smtClean="0"/>
              <a:t> item</a:t>
            </a:r>
          </a:p>
          <a:p>
            <a:pPr lvl="1"/>
            <a:r>
              <a:rPr lang="en-US" dirty="0" smtClean="0"/>
              <a:t>Declare the </a:t>
            </a:r>
            <a:r>
              <a:rPr lang="en-US" b="1" dirty="0" smtClean="0"/>
              <a:t>Persistent Volume Claim</a:t>
            </a:r>
          </a:p>
          <a:p>
            <a:pPr lvl="1"/>
            <a:r>
              <a:rPr lang="en-US" dirty="0" smtClean="0"/>
              <a:t>Within the deployment spec, declare the volume used and </a:t>
            </a:r>
            <a:r>
              <a:rPr lang="en-US" dirty="0" err="1" smtClean="0"/>
              <a:t>mountpoint</a:t>
            </a:r>
            <a:r>
              <a:rPr lang="en-US" dirty="0" smtClean="0"/>
              <a:t> in the container: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1942" y="2388379"/>
            <a:ext cx="54124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containers: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- name: master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image: rethinkdb:2.3.5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ports: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-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containerPort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 8080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-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containerPort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 28015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volumeMounts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-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mountPath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 /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var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rethinkdb_home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/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name: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rethinkdb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-home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resources: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limits: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 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cpu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 1000m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  memory: 8000Mi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requests: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 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cpu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 1000m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  memory: 8000Mi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volumes: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- name: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rethinkdb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-home</a:t>
            </a:r>
            <a:br>
              <a:rPr lang="en-US" sz="1200" b="1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persistentVolumeClaim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 lvl="1"/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   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claimName</a:t>
            </a:r>
            <a:r>
              <a:rPr lang="en-US" sz="1200" b="1" dirty="0">
                <a:latin typeface="Courier New" charset="0"/>
                <a:ea typeface="Calibri" charset="0"/>
                <a:cs typeface="Times New Roman" charset="0"/>
              </a:rPr>
              <a:t>: </a:t>
            </a:r>
            <a:r>
              <a:rPr lang="en-US" sz="1200" b="1" dirty="0" err="1">
                <a:latin typeface="Courier New" charset="0"/>
                <a:ea typeface="Calibri" charset="0"/>
                <a:cs typeface="Times New Roman" charset="0"/>
              </a:rPr>
              <a:t>rethinkdb-pv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263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 Kubernetes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2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RethinkDB</a:t>
            </a:r>
            <a:r>
              <a:rPr lang="en-US" dirty="0" smtClean="0"/>
              <a:t> on DCOS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demo, </a:t>
            </a:r>
            <a:r>
              <a:rPr lang="en-US" dirty="0" err="1" smtClean="0"/>
              <a:t>acs</a:t>
            </a:r>
            <a:r>
              <a:rPr lang="en-US" dirty="0" smtClean="0"/>
              <a:t>-engine has been used to deploy a DCOS cluster with each agent node having pre-allocated attached disks.</a:t>
            </a:r>
          </a:p>
          <a:p>
            <a:r>
              <a:rPr lang="en-US" dirty="0" smtClean="0"/>
              <a:t>We will label one node to be our database node, this is done by editing the file on the agent node: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ourier New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/lib/</a:t>
            </a:r>
            <a:r>
              <a:rPr lang="en-US" dirty="0" err="1" smtClean="0">
                <a:latin typeface="Courier New" charset="0"/>
                <a:ea typeface="Calibri" charset="0"/>
                <a:cs typeface="Times New Roman" charset="0"/>
              </a:rPr>
              <a:t>dcos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ourier New" charset="0"/>
                <a:ea typeface="Calibri" charset="0"/>
                <a:cs typeface="Times New Roman" charset="0"/>
              </a:rPr>
              <a:t>mesos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-slave-common</a:t>
            </a:r>
            <a:endParaRPr lang="en-US" dirty="0" smtClean="0"/>
          </a:p>
          <a:p>
            <a:r>
              <a:rPr lang="en-US" dirty="0" smtClean="0"/>
              <a:t>And adding an attribute as follows: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MESOS_ATTRIBUTES=</a:t>
            </a:r>
            <a:r>
              <a:rPr lang="en-US" dirty="0" err="1" smtClean="0">
                <a:latin typeface="Courier New" charset="0"/>
                <a:ea typeface="Calibri" charset="0"/>
                <a:cs typeface="Times New Roman" charset="0"/>
              </a:rPr>
              <a:t>role:db</a:t>
            </a:r>
            <a:endParaRPr lang="en-US" dirty="0">
              <a:latin typeface="Courier" charset="0"/>
              <a:ea typeface="Calibri" charset="0"/>
              <a:cs typeface="Times New Roman" charset="0"/>
            </a:endParaRPr>
          </a:p>
          <a:p>
            <a:r>
              <a:rPr lang="en-US" dirty="0" smtClean="0"/>
              <a:t>Note:  after modifying the configuration, the agent node will need to be restarted.</a:t>
            </a:r>
          </a:p>
        </p:txBody>
      </p:sp>
    </p:spTree>
    <p:extLst>
      <p:ext uri="{BB962C8B-B14F-4D97-AF65-F5344CB8AC3E}">
        <p14:creationId xmlns:p14="http://schemas.microsoft.com/office/powerpoint/2010/main" val="83847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 DCOS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4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Kubernetes will be getting Managed Disk support in the near future.  This work speeds up both formatting and initial provisioning speed.</a:t>
            </a:r>
          </a:p>
          <a:p>
            <a:r>
              <a:rPr lang="en-US" dirty="0" smtClean="0"/>
              <a:t>For DCOS, there is interest in an Azure </a:t>
            </a:r>
            <a:r>
              <a:rPr lang="en-US" dirty="0" err="1" smtClean="0"/>
              <a:t>RexRay</a:t>
            </a:r>
            <a:r>
              <a:rPr lang="en-US" dirty="0" smtClean="0"/>
              <a:t> driver, however resources and scoping for this have not yet been determined.</a:t>
            </a:r>
          </a:p>
        </p:txBody>
      </p:sp>
    </p:spTree>
    <p:extLst>
      <p:ext uri="{BB962C8B-B14F-4D97-AF65-F5344CB8AC3E}">
        <p14:creationId xmlns:p14="http://schemas.microsoft.com/office/powerpoint/2010/main" val="121681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storage needed?</a:t>
            </a:r>
          </a:p>
          <a:p>
            <a:endParaRPr lang="en-US" dirty="0" smtClean="0"/>
          </a:p>
          <a:p>
            <a:r>
              <a:rPr lang="en-US" dirty="0" smtClean="0"/>
              <a:t>State of storage on ACS</a:t>
            </a:r>
          </a:p>
          <a:p>
            <a:pPr lvl="1"/>
            <a:r>
              <a:rPr lang="en-US" dirty="0" smtClean="0"/>
              <a:t>Kubernetes</a:t>
            </a:r>
          </a:p>
          <a:p>
            <a:pPr lvl="1"/>
            <a:r>
              <a:rPr lang="en-US" dirty="0" smtClean="0"/>
              <a:t>DCOS</a:t>
            </a:r>
          </a:p>
          <a:p>
            <a:pPr lvl="1"/>
            <a:endParaRPr lang="en-US" dirty="0"/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 err="1" smtClean="0"/>
              <a:t>RethinkDB</a:t>
            </a:r>
            <a:r>
              <a:rPr lang="en-US" dirty="0" smtClean="0"/>
              <a:t> on Kubernetes</a:t>
            </a:r>
          </a:p>
          <a:p>
            <a:pPr lvl="1"/>
            <a:r>
              <a:rPr lang="en-US" dirty="0" err="1" smtClean="0"/>
              <a:t>RethinkDB</a:t>
            </a:r>
            <a:r>
              <a:rPr lang="en-US" dirty="0" smtClean="0"/>
              <a:t> on DCOS</a:t>
            </a:r>
          </a:p>
          <a:p>
            <a:endParaRPr lang="en-US" dirty="0"/>
          </a:p>
          <a:p>
            <a:r>
              <a:rPr lang="en-US" dirty="0" smtClean="0"/>
              <a:t>Future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1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storage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is required for </a:t>
            </a:r>
            <a:r>
              <a:rPr lang="en-US" dirty="0" err="1" smtClean="0"/>
              <a:t>Stateful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Without storage, containers will lose their state when restarted, moved, etc.</a:t>
            </a:r>
          </a:p>
          <a:p>
            <a:r>
              <a:rPr lang="en-US" dirty="0" smtClean="0"/>
              <a:t>Options (depending on orchestrator) include:</a:t>
            </a:r>
          </a:p>
          <a:p>
            <a:pPr lvl="1"/>
            <a:r>
              <a:rPr lang="en-US" dirty="0" smtClean="0"/>
              <a:t>Agent / node local (does not move)</a:t>
            </a:r>
          </a:p>
          <a:p>
            <a:pPr lvl="1"/>
            <a:r>
              <a:rPr lang="en-US" dirty="0" smtClean="0"/>
              <a:t>Volumes that move with the container</a:t>
            </a:r>
          </a:p>
          <a:p>
            <a:pPr lvl="1"/>
            <a:r>
              <a:rPr lang="en-US" dirty="0" smtClean="0"/>
              <a:t>Network attached storage</a:t>
            </a:r>
          </a:p>
          <a:p>
            <a:pPr lvl="1"/>
            <a:r>
              <a:rPr lang="en-US" dirty="0" smtClean="0"/>
              <a:t>External services like blob store, databases,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Storage for 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solutions for ACS depend upon the Orchestrator</a:t>
            </a:r>
          </a:p>
          <a:p>
            <a:r>
              <a:rPr lang="en-US" dirty="0" smtClean="0"/>
              <a:t>Currently, only Kubernetes has a straightforward solution for persistent volumes on agent nodes</a:t>
            </a:r>
          </a:p>
          <a:p>
            <a:r>
              <a:rPr lang="en-US" dirty="0" smtClean="0"/>
              <a:t>Other solutions require the use of a network file system like </a:t>
            </a:r>
            <a:r>
              <a:rPr lang="en-US" dirty="0" err="1" smtClean="0"/>
              <a:t>Gluster</a:t>
            </a:r>
            <a:r>
              <a:rPr lang="en-US" dirty="0" smtClean="0"/>
              <a:t>, NFS, etc.</a:t>
            </a:r>
          </a:p>
          <a:p>
            <a:r>
              <a:rPr lang="en-US" dirty="0" smtClean="0"/>
              <a:t>Due to Azure limitations, local storage attach and detach operations are not particularly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of Storage </a:t>
            </a:r>
            <a:r>
              <a:rPr lang="mr-IN" dirty="0" smtClean="0"/>
              <a:t>–</a:t>
            </a:r>
            <a:r>
              <a:rPr lang="en-US" dirty="0" smtClean="0"/>
              <a:t> Kubernetes on ACS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Kubernetes supports the provisioning of local storage resources based on application need.</a:t>
            </a:r>
          </a:p>
          <a:p>
            <a:r>
              <a:rPr lang="en-US" dirty="0" smtClean="0"/>
              <a:t>Current operations that require the provisioning and formatting of a new persistent disk is slow </a:t>
            </a:r>
            <a:r>
              <a:rPr lang="mr-IN" dirty="0" smtClean="0"/>
              <a:t>–</a:t>
            </a:r>
            <a:r>
              <a:rPr lang="en-US" dirty="0" smtClean="0"/>
              <a:t> upwards of 10 minutes to provision.</a:t>
            </a:r>
          </a:p>
          <a:p>
            <a:r>
              <a:rPr lang="en-US" dirty="0" smtClean="0"/>
              <a:t>When a pod moves between nodes, the moving of the associated disk resource takes 1-2 minutes</a:t>
            </a:r>
          </a:p>
          <a:p>
            <a:r>
              <a:rPr lang="en-US" dirty="0" smtClean="0"/>
              <a:t>A number of external storage options are supported including CEPH, </a:t>
            </a:r>
            <a:r>
              <a:rPr lang="en-US" dirty="0" err="1" smtClean="0"/>
              <a:t>GlusterFS</a:t>
            </a:r>
            <a:r>
              <a:rPr lang="en-US" dirty="0" smtClean="0"/>
              <a:t>, NFS, etc.</a:t>
            </a:r>
          </a:p>
          <a:p>
            <a:pPr lvl="1"/>
            <a:r>
              <a:rPr lang="en-US" dirty="0" smtClean="0"/>
              <a:t>Support for these may require additional resource be installed on agent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3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Storage </a:t>
            </a:r>
            <a:r>
              <a:rPr lang="mr-IN" dirty="0" smtClean="0"/>
              <a:t>–</a:t>
            </a:r>
            <a:r>
              <a:rPr lang="en-US" dirty="0" smtClean="0"/>
              <a:t> DCOS on 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really only two options:</a:t>
            </a:r>
          </a:p>
          <a:p>
            <a:pPr lvl="1"/>
            <a:r>
              <a:rPr lang="en-US" dirty="0" smtClean="0"/>
              <a:t>Persistent disks attached to each agent (tied to agent, not container)</a:t>
            </a:r>
          </a:p>
          <a:p>
            <a:pPr lvl="1"/>
            <a:r>
              <a:rPr lang="en-US" dirty="0" smtClean="0"/>
              <a:t>Network attached storage (</a:t>
            </a:r>
            <a:r>
              <a:rPr lang="en-US" dirty="0" err="1" smtClean="0"/>
              <a:t>Gluster</a:t>
            </a:r>
            <a:r>
              <a:rPr lang="en-US" dirty="0" smtClean="0"/>
              <a:t>, NFS,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about volumes migrating with a container?</a:t>
            </a:r>
          </a:p>
          <a:p>
            <a:pPr lvl="1"/>
            <a:r>
              <a:rPr lang="en-US" dirty="0" smtClean="0"/>
              <a:t>An Azure </a:t>
            </a:r>
            <a:r>
              <a:rPr lang="en-US" dirty="0" err="1" smtClean="0"/>
              <a:t>Flocker</a:t>
            </a:r>
            <a:r>
              <a:rPr lang="en-US" dirty="0" smtClean="0"/>
              <a:t> driver exists, but:</a:t>
            </a:r>
          </a:p>
          <a:p>
            <a:pPr lvl="2"/>
            <a:r>
              <a:rPr lang="en-US" dirty="0" smtClean="0"/>
              <a:t>Cluster HQ shutdown</a:t>
            </a:r>
          </a:p>
          <a:p>
            <a:pPr lvl="2"/>
            <a:r>
              <a:rPr lang="en-US" dirty="0" smtClean="0"/>
              <a:t>Driver is not performant</a:t>
            </a:r>
          </a:p>
          <a:p>
            <a:pPr lvl="1"/>
            <a:r>
              <a:rPr lang="en-US" dirty="0" smtClean="0"/>
              <a:t>The Mesosphere preferred option </a:t>
            </a:r>
            <a:r>
              <a:rPr lang="en-US" dirty="0" err="1" smtClean="0"/>
              <a:t>RexRay</a:t>
            </a:r>
            <a:r>
              <a:rPr lang="en-US" dirty="0" smtClean="0"/>
              <a:t> driver, but:</a:t>
            </a:r>
          </a:p>
          <a:p>
            <a:pPr lvl="2"/>
            <a:r>
              <a:rPr lang="en-US" dirty="0" smtClean="0"/>
              <a:t>No Azure driver exists yet</a:t>
            </a:r>
          </a:p>
          <a:p>
            <a:r>
              <a:rPr lang="en-US" dirty="0" smtClean="0"/>
              <a:t>Local Persistent Volumes</a:t>
            </a:r>
          </a:p>
          <a:p>
            <a:pPr lvl="1"/>
            <a:r>
              <a:rPr lang="en-US" dirty="0" smtClean="0"/>
              <a:t>Ties the storage resource directly to an agent and a marathon task/job</a:t>
            </a:r>
          </a:p>
          <a:p>
            <a:pPr lvl="1"/>
            <a:r>
              <a:rPr lang="en-US" dirty="0" smtClean="0"/>
              <a:t>Would require customizing the </a:t>
            </a:r>
            <a:r>
              <a:rPr lang="en-US" err="1" smtClean="0"/>
              <a:t>Mesos</a:t>
            </a:r>
            <a:r>
              <a:rPr lang="en-US" smtClean="0"/>
              <a:t>/Marathon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2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RethinkDB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RethinkDB</a:t>
            </a:r>
            <a:r>
              <a:rPr lang="en-US" dirty="0" smtClean="0"/>
              <a:t> is an open source, NoSQL distributed document-oriented database.</a:t>
            </a:r>
          </a:p>
          <a:p>
            <a:r>
              <a:rPr lang="en-US" dirty="0" smtClean="0"/>
              <a:t>We are going to look at two scenarios:</a:t>
            </a:r>
          </a:p>
          <a:p>
            <a:pPr lvl="1"/>
            <a:r>
              <a:rPr lang="en-US" dirty="0" err="1" smtClean="0"/>
              <a:t>RethinkDB</a:t>
            </a:r>
            <a:r>
              <a:rPr lang="en-US" dirty="0" smtClean="0"/>
              <a:t> on Kubernetes</a:t>
            </a:r>
          </a:p>
          <a:p>
            <a:pPr lvl="2"/>
            <a:r>
              <a:rPr lang="en-US" dirty="0" smtClean="0"/>
              <a:t>Make use of a persistent volume</a:t>
            </a:r>
          </a:p>
          <a:p>
            <a:pPr lvl="2"/>
            <a:r>
              <a:rPr lang="en-US" dirty="0" smtClean="0"/>
              <a:t>Allow the pod to move between nodes</a:t>
            </a:r>
          </a:p>
          <a:p>
            <a:pPr lvl="1"/>
            <a:r>
              <a:rPr lang="en-US" dirty="0" err="1" smtClean="0"/>
              <a:t>RethinkDB</a:t>
            </a:r>
            <a:r>
              <a:rPr lang="en-US" dirty="0" smtClean="0"/>
              <a:t> on DCOS</a:t>
            </a:r>
          </a:p>
          <a:p>
            <a:pPr lvl="2"/>
            <a:r>
              <a:rPr lang="en-US" dirty="0" smtClean="0"/>
              <a:t>Database will be pinned to single agent</a:t>
            </a:r>
          </a:p>
          <a:p>
            <a:pPr lvl="2"/>
            <a:r>
              <a:rPr lang="en-US" dirty="0" smtClean="0"/>
              <a:t>Agent will have attached storage </a:t>
            </a:r>
          </a:p>
          <a:p>
            <a:pPr lvl="2"/>
            <a:r>
              <a:rPr lang="en-US" dirty="0" smtClean="0"/>
              <a:t>Labels will be used to pin container</a:t>
            </a:r>
          </a:p>
        </p:txBody>
      </p:sp>
    </p:spTree>
    <p:extLst>
      <p:ext uri="{BB962C8B-B14F-4D97-AF65-F5344CB8AC3E}">
        <p14:creationId xmlns:p14="http://schemas.microsoft.com/office/powerpoint/2010/main" val="194005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RethinkDB</a:t>
            </a:r>
            <a:r>
              <a:rPr lang="en-US" dirty="0" smtClean="0"/>
              <a:t> on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define the persistent volume for </a:t>
            </a:r>
            <a:r>
              <a:rPr lang="en-US" dirty="0" err="1" smtClean="0"/>
              <a:t>RethinkDB</a:t>
            </a:r>
            <a:r>
              <a:rPr lang="en-US" dirty="0" smtClean="0"/>
              <a:t>, the steps are:</a:t>
            </a:r>
          </a:p>
          <a:p>
            <a:pPr lvl="1"/>
            <a:r>
              <a:rPr lang="en-US" dirty="0" smtClean="0"/>
              <a:t>Define the </a:t>
            </a:r>
            <a:r>
              <a:rPr lang="en-US" b="1" dirty="0" smtClean="0"/>
              <a:t>Storage Class</a:t>
            </a:r>
            <a:r>
              <a:rPr lang="en-US" dirty="0" smtClean="0"/>
              <a:t> item: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charset="0"/>
                <a:ea typeface="Calibri" charset="0"/>
                <a:cs typeface="Times New Roman" charset="0"/>
              </a:rPr>
              <a:t>kind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: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StorageClass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/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apiVersion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: storage.k8s.io/v1beta1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metadata: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name: slow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namespace: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rethinkdb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/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provisioner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: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kubernetes.io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/azure-disk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parameters: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skuName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: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Standard_LRS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/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endParaRPr lang="en-US" sz="1600" dirty="0">
              <a:latin typeface="Courier" charset="0"/>
              <a:ea typeface="Calibri" charset="0"/>
              <a:cs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RethinkDB</a:t>
            </a:r>
            <a:r>
              <a:rPr lang="en-US" dirty="0" smtClean="0"/>
              <a:t> on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define the persistent volume for </a:t>
            </a:r>
            <a:r>
              <a:rPr lang="en-US" dirty="0" err="1" smtClean="0"/>
              <a:t>RethinkDB</a:t>
            </a:r>
            <a:r>
              <a:rPr lang="en-US" dirty="0" smtClean="0"/>
              <a:t>, the steps are:</a:t>
            </a:r>
          </a:p>
          <a:p>
            <a:pPr lvl="1"/>
            <a:r>
              <a:rPr lang="en-US" dirty="0" smtClean="0"/>
              <a:t>Define the </a:t>
            </a:r>
            <a:r>
              <a:rPr lang="en-US" b="1" dirty="0" smtClean="0"/>
              <a:t>Storage Class</a:t>
            </a:r>
            <a:r>
              <a:rPr lang="en-US" dirty="0" smtClean="0"/>
              <a:t> item</a:t>
            </a:r>
          </a:p>
          <a:p>
            <a:pPr lvl="1"/>
            <a:r>
              <a:rPr lang="en-US" dirty="0" smtClean="0"/>
              <a:t>Declare the </a:t>
            </a:r>
            <a:r>
              <a:rPr lang="en-US" b="1" dirty="0" smtClean="0"/>
              <a:t>Persistent Volume Claim: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urier New" charset="0"/>
              <a:ea typeface="Calibri" charset="0"/>
              <a:cs typeface="Times New Roman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urier New" charset="0"/>
              <a:ea typeface="Calibri" charset="0"/>
              <a:cs typeface="Times New Roman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charset="0"/>
                <a:ea typeface="Calibri" charset="0"/>
                <a:cs typeface="Times New Roman" charset="0"/>
              </a:rPr>
              <a:t>apiVersion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: "v1"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kind: "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PersistentVolumeClaim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metadata: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name: "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rethinkdb-pv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namespace: "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rethinkdb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annotations: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 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volume.beta.kubernetes.io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/storage-class: "slow"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spec: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accessModes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  - "</a:t>
            </a:r>
            <a:r>
              <a:rPr lang="en-US" sz="1600" dirty="0" err="1">
                <a:latin typeface="Courier New" charset="0"/>
                <a:ea typeface="Calibri" charset="0"/>
                <a:cs typeface="Times New Roman" charset="0"/>
              </a:rPr>
              <a:t>ReadWriteOnce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resources: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  requests: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     storage: "10Gi"</a:t>
            </a:r>
            <a:br>
              <a:rPr lang="en-US" sz="1600" dirty="0">
                <a:latin typeface="Courier New" charset="0"/>
                <a:ea typeface="Calibri" charset="0"/>
                <a:cs typeface="Times New Roman" charset="0"/>
              </a:rPr>
            </a:br>
            <a:endParaRPr lang="en-US" sz="1600" dirty="0">
              <a:latin typeface="Courier" charset="0"/>
              <a:ea typeface="Calibri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/>
            </a:r>
            <a:br>
              <a:rPr lang="en-US" sz="2000" dirty="0">
                <a:latin typeface="Courier New" charset="0"/>
                <a:ea typeface="Calibri" charset="0"/>
                <a:cs typeface="Times New Roman" charset="0"/>
              </a:rPr>
            </a:br>
            <a:endParaRPr lang="en-US" sz="2000" dirty="0">
              <a:latin typeface="Courier" charset="0"/>
              <a:ea typeface="Calibri" charset="0"/>
              <a:cs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48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2658</TotalTime>
  <Words>603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Corbel</vt:lpstr>
      <vt:lpstr>Courier</vt:lpstr>
      <vt:lpstr>Courier New</vt:lpstr>
      <vt:lpstr>Mangal</vt:lpstr>
      <vt:lpstr>Times New Roman</vt:lpstr>
      <vt:lpstr>Arial</vt:lpstr>
      <vt:lpstr>Depth</vt:lpstr>
      <vt:lpstr>Futures: Storage</vt:lpstr>
      <vt:lpstr>What will be covered?</vt:lpstr>
      <vt:lpstr>Why is storage needed?</vt:lpstr>
      <vt:lpstr>State of Storage for ACS</vt:lpstr>
      <vt:lpstr>State of Storage – Kubernetes on ACS </vt:lpstr>
      <vt:lpstr>State of Storage – DCOS on ACS</vt:lpstr>
      <vt:lpstr>Demo - RethinkDB</vt:lpstr>
      <vt:lpstr>RethinkDB on Kubernetes</vt:lpstr>
      <vt:lpstr>RethinkDB on Kubernetes</vt:lpstr>
      <vt:lpstr>RethinkDB on Kubernetes</vt:lpstr>
      <vt:lpstr>[Show Kubernetes Demo]</vt:lpstr>
      <vt:lpstr>RethinkDB on DCOS</vt:lpstr>
      <vt:lpstr>[Show DCOS Demo]</vt:lpstr>
      <vt:lpstr>Looking Forward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Futures: Storage</dc:title>
  <dc:creator>Jim Spring</dc:creator>
  <cp:lastModifiedBy>Jim Spring</cp:lastModifiedBy>
  <cp:revision>14</cp:revision>
  <dcterms:created xsi:type="dcterms:W3CDTF">2017-02-11T18:58:23Z</dcterms:created>
  <dcterms:modified xsi:type="dcterms:W3CDTF">2017-02-13T15:16:32Z</dcterms:modified>
</cp:coreProperties>
</file>