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22"/>
  </p:notesMasterIdLst>
  <p:sldIdLst>
    <p:sldId id="298" r:id="rId3"/>
    <p:sldId id="300" r:id="rId4"/>
    <p:sldId id="299" r:id="rId5"/>
    <p:sldId id="301" r:id="rId6"/>
    <p:sldId id="308" r:id="rId7"/>
    <p:sldId id="303" r:id="rId8"/>
    <p:sldId id="310" r:id="rId9"/>
    <p:sldId id="313" r:id="rId10"/>
    <p:sldId id="312" r:id="rId11"/>
    <p:sldId id="272" r:id="rId12"/>
    <p:sldId id="305" r:id="rId13"/>
    <p:sldId id="306" r:id="rId14"/>
    <p:sldId id="307" r:id="rId15"/>
    <p:sldId id="311" r:id="rId16"/>
    <p:sldId id="317" r:id="rId17"/>
    <p:sldId id="315" r:id="rId18"/>
    <p:sldId id="283" r:id="rId19"/>
    <p:sldId id="278" r:id="rId20"/>
    <p:sldId id="3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1"/>
    <a:srgbClr val="0078D7"/>
    <a:srgbClr val="001363"/>
    <a:srgbClr val="282828"/>
    <a:srgbClr val="000000"/>
    <a:srgbClr val="008770"/>
    <a:srgbClr val="737373"/>
    <a:srgbClr val="40587C"/>
    <a:srgbClr val="006FC8"/>
    <a:srgbClr val="613D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62" autoAdjust="0"/>
    <p:restoredTop sz="90022" autoAdjust="0"/>
  </p:normalViewPr>
  <p:slideViewPr>
    <p:cSldViewPr snapToGrid="0">
      <p:cViewPr varScale="1">
        <p:scale>
          <a:sx n="83" d="100"/>
          <a:sy n="83" d="100"/>
        </p:scale>
        <p:origin x="1172"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10/14/2016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a:p>
        </p:txBody>
      </p:sp>
    </p:spTree>
    <p:extLst>
      <p:ext uri="{BB962C8B-B14F-4D97-AF65-F5344CB8AC3E}">
        <p14:creationId xmlns:p14="http://schemas.microsoft.com/office/powerpoint/2010/main" val="4088551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a:p>
        </p:txBody>
      </p:sp>
    </p:spTree>
    <p:extLst>
      <p:ext uri="{BB962C8B-B14F-4D97-AF65-F5344CB8AC3E}">
        <p14:creationId xmlns:p14="http://schemas.microsoft.com/office/powerpoint/2010/main" val="2919617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a:p>
        </p:txBody>
      </p:sp>
    </p:spTree>
    <p:extLst>
      <p:ext uri="{BB962C8B-B14F-4D97-AF65-F5344CB8AC3E}">
        <p14:creationId xmlns:p14="http://schemas.microsoft.com/office/powerpoint/2010/main" val="17407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a:p>
        </p:txBody>
      </p:sp>
    </p:spTree>
    <p:extLst>
      <p:ext uri="{BB962C8B-B14F-4D97-AF65-F5344CB8AC3E}">
        <p14:creationId xmlns:p14="http://schemas.microsoft.com/office/powerpoint/2010/main" val="4034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14</a:t>
            </a:fld>
            <a:endParaRPr lang="en-US"/>
          </a:p>
        </p:txBody>
      </p:sp>
    </p:spTree>
    <p:extLst>
      <p:ext uri="{BB962C8B-B14F-4D97-AF65-F5344CB8AC3E}">
        <p14:creationId xmlns:p14="http://schemas.microsoft.com/office/powerpoint/2010/main" val="3669938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Suite delivers an end-to-end platform with integrated and comprehensive set of tools and services to help you build intelligent applications that let you easily take advantage of Advanced Intelligence.</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First Cortana Intelligence Suite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columns as dates vs. currency etc.).  Think ETL (Extract, Transform, Load) in the cloud. Event hub does the same for IoT type ingestion of data that streams in from lots of end points.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data brought in then can be persisted in flexible big data storage services like Data Lake and Azure SQL DW.</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You can then use a wide range of analytics services from Azure ML to Azure HDInsight to Azure Stream Analytics to analyze the data that are stored in the big data storage.  This means you can create analytics services and models specific to your business need (say real time demand forecasting).</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 as well as via integrations with 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a:t>
            </a:r>
          </a:p>
        </p:txBody>
      </p:sp>
      <p:sp>
        <p:nvSpPr>
          <p:cNvPr id="4" name="Slide Number Placeholder 3"/>
          <p:cNvSpPr>
            <a:spLocks noGrp="1"/>
          </p:cNvSpPr>
          <p:nvPr>
            <p:ph type="sldNum" sz="quarter" idx="10"/>
          </p:nvPr>
        </p:nvSpPr>
        <p:spPr/>
        <p:txBody>
          <a:bodyPr/>
          <a:lstStyle/>
          <a:p>
            <a:fld id="{A7178F21-7BB5-4F00-9D27-A734FECBAC34}" type="slidenum">
              <a:rPr lang="en-US" smtClean="0"/>
              <a:t>16</a:t>
            </a:fld>
            <a:endParaRPr lang="en-US" dirty="0"/>
          </a:p>
        </p:txBody>
      </p:sp>
    </p:spTree>
    <p:extLst>
      <p:ext uri="{BB962C8B-B14F-4D97-AF65-F5344CB8AC3E}">
        <p14:creationId xmlns:p14="http://schemas.microsoft.com/office/powerpoint/2010/main" val="492383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31" y="-1276350"/>
            <a:ext cx="12203732" cy="813435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9950570" y="470413"/>
            <a:ext cx="1792845" cy="384107"/>
          </a:xfrm>
          <a:prstGeom prst="rect">
            <a:avLst/>
          </a:prstGeom>
        </p:spPr>
      </p:pic>
      <p:sp>
        <p:nvSpPr>
          <p:cNvPr id="7" name="Rectangle 6"/>
          <p:cNvSpPr/>
          <p:nvPr userDrawn="1"/>
        </p:nvSpPr>
        <p:spPr bwMode="auto">
          <a:xfrm>
            <a:off x="269239"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68293"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68293"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p:nvPr userDrawn="1"/>
        </p:nvCxnSpPr>
        <p:spPr>
          <a:xfrm>
            <a:off x="467870" y="4831080"/>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
        <p:nvSpPr>
          <p:cNvPr id="3"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extLst>
      <p:ext uri="{BB962C8B-B14F-4D97-AF65-F5344CB8AC3E}">
        <p14:creationId xmlns:p14="http://schemas.microsoft.com/office/powerpoint/2010/main" val="299753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6"/>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5" r:id="rId24"/>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A3286-082C-4BD0-823A-D22371644752}" type="slidenum">
              <a:rPr lang="en-US" smtClean="0"/>
              <a:t>‹#›</a:t>
            </a:fld>
            <a:endParaRPr lang="en-US"/>
          </a:p>
        </p:txBody>
      </p:sp>
    </p:spTree>
    <p:extLst>
      <p:ext uri="{BB962C8B-B14F-4D97-AF65-F5344CB8AC3E}">
        <p14:creationId xmlns:p14="http://schemas.microsoft.com/office/powerpoint/2010/main" val="510108253"/>
      </p:ext>
    </p:extLst>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Personalized Offers</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9448800" y="649287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
        <p:nvSpPr>
          <p:cNvPr id="4" name="Rectangle 3"/>
          <p:cNvSpPr/>
          <p:nvPr/>
        </p:nvSpPr>
        <p:spPr>
          <a:xfrm>
            <a:off x="75221" y="6231050"/>
            <a:ext cx="11756564" cy="321114"/>
          </a:xfrm>
          <a:prstGeom prst="rect">
            <a:avLst/>
          </a:prstGeom>
        </p:spPr>
        <p:txBody>
          <a:bodyPr wrap="square">
            <a:spAutoFit/>
          </a:bodyPr>
          <a:lstStyle/>
          <a:p>
            <a:pPr marR="0" lvl="0" algn="ctr" defTabSz="914400" rtl="0" eaLnBrk="1" fontAlgn="auto" latinLnBrk="0" hangingPunct="1">
              <a:lnSpc>
                <a:spcPct val="107000"/>
              </a:lnSpc>
              <a:spcBef>
                <a:spcPts val="0"/>
              </a:spcBef>
              <a:spcAft>
                <a:spcPts val="800"/>
              </a:spcAft>
              <a:buClrTx/>
              <a:buSzTx/>
              <a:tabLst/>
              <a:defRPr/>
            </a:pPr>
            <a:r>
              <a:rPr kumimoji="0" lang="en-US" sz="1500" b="0" i="1" u="none" strike="noStrike" kern="1200" cap="none" spc="0" normalizeH="0" baseline="0" noProof="0" dirty="0">
                <a:ln>
                  <a:noFill/>
                </a:ln>
                <a:solidFill>
                  <a:schemeClr val="accent2">
                    <a:lumMod val="50000"/>
                  </a:schemeClr>
                </a:solidFill>
                <a:effectLst/>
                <a:uLnTx/>
                <a:uFillTx/>
                <a:latin typeface="Segoe UI Semibold" panose="020B0702040204020203" pitchFamily="34" charset="0"/>
                <a:ea typeface="SimSun" panose="02010600030101010101" pitchFamily="2" charset="-122"/>
                <a:cs typeface="Segoe UI Semilight" panose="020B0402040204020203" pitchFamily="34" charset="0"/>
              </a:rPr>
              <a:t>General information: </a:t>
            </a:r>
            <a:r>
              <a:rPr kumimoji="0" lang="en-US" sz="1500" b="0" i="1" u="none" strike="noStrike" kern="1200" cap="none" spc="0" normalizeH="0" baseline="0" noProof="0" dirty="0">
                <a:ln>
                  <a:noFill/>
                </a:ln>
                <a:solidFill>
                  <a:srgbClr val="505050"/>
                </a:solidFill>
                <a:effectLst/>
                <a:uLnTx/>
                <a:uFillTx/>
                <a:latin typeface="Segoe UI Semilight" panose="020B0402040204020203" pitchFamily="34" charset="0"/>
                <a:ea typeface="SimSun" panose="02010600030101010101" pitchFamily="2" charset="-122"/>
                <a:cs typeface="Segoe UI Semilight" panose="020B0402040204020203" pitchFamily="34" charset="0"/>
              </a:rPr>
              <a:t>Other useful data can include: weather, holiday seasons, time of year, etc.</a:t>
            </a:r>
          </a:p>
        </p:txBody>
      </p:sp>
      <p:sp>
        <p:nvSpPr>
          <p:cNvPr id="84" name="Rectangle 83"/>
          <p:cNvSpPr/>
          <p:nvPr/>
        </p:nvSpPr>
        <p:spPr>
          <a:xfrm>
            <a:off x="1263027" y="1681635"/>
            <a:ext cx="3288549" cy="1169551"/>
          </a:xfrm>
          <a:prstGeom prst="rect">
            <a:avLst/>
          </a:prstGeom>
        </p:spPr>
        <p:txBody>
          <a:bodyPr wrap="square">
            <a:spAutoFit/>
          </a:bodyPr>
          <a:lstStyle/>
          <a:p>
            <a:pPr defTabSz="932472" fontAlgn="base">
              <a:spcBef>
                <a:spcPct val="0"/>
              </a:spcBef>
              <a:spcAft>
                <a:spcPct val="0"/>
              </a:spcAft>
            </a:pPr>
            <a:r>
              <a:rPr lang="en-US" sz="1400" dirty="0">
                <a:latin typeface="Segoe UI Semilight" panose="020B0402040204020203" pitchFamily="34" charset="0"/>
                <a:ea typeface="Segoe UI" pitchFamily="34" charset="0"/>
                <a:cs typeface="Segoe UI Semilight" panose="020B0402040204020203" pitchFamily="34" charset="0"/>
              </a:rPr>
              <a:t>Clicks, abandoned pages, views, cart information and purchases help to build an accurate model and make better offers. Depending on the goal of the project, the definition of ‘action’ varies.</a:t>
            </a:r>
          </a:p>
        </p:txBody>
      </p:sp>
      <p:sp>
        <p:nvSpPr>
          <p:cNvPr id="85" name="Rectangle 84"/>
          <p:cNvSpPr/>
          <p:nvPr/>
        </p:nvSpPr>
        <p:spPr>
          <a:xfrm>
            <a:off x="1263028" y="1366560"/>
            <a:ext cx="1828800" cy="369332"/>
          </a:xfrm>
          <a:prstGeom prst="rect">
            <a:avLst/>
          </a:prstGeom>
        </p:spPr>
        <p:txBody>
          <a:bodyPr>
            <a:spAutoFit/>
          </a:bodyPr>
          <a:lstStyle/>
          <a:p>
            <a:pPr>
              <a:spcAft>
                <a:spcPts val="600"/>
              </a:spcAft>
            </a:pPr>
            <a:r>
              <a:rPr lang="en-US" dirty="0">
                <a:solidFill>
                  <a:srgbClr val="0560B3"/>
                </a:solidFill>
                <a:latin typeface="Segoe UI Semilight" panose="020B0402040204020203" pitchFamily="34" charset="0"/>
                <a:ea typeface="Times New Roman" panose="02020603050405020304" pitchFamily="18" charset="0"/>
                <a:cs typeface="Segoe UI Semilight" panose="020B0402040204020203" pitchFamily="34" charset="0"/>
              </a:rPr>
              <a:t>Actions</a:t>
            </a:r>
          </a:p>
        </p:txBody>
      </p:sp>
      <p:sp>
        <p:nvSpPr>
          <p:cNvPr id="86" name="Rectangle 85"/>
          <p:cNvSpPr/>
          <p:nvPr/>
        </p:nvSpPr>
        <p:spPr>
          <a:xfrm>
            <a:off x="1269808" y="3738280"/>
            <a:ext cx="3187261" cy="1169551"/>
          </a:xfrm>
          <a:prstGeom prst="rect">
            <a:avLst/>
          </a:prstGeom>
        </p:spPr>
        <p:txBody>
          <a:bodyPr wrap="square">
            <a:spAutoFit/>
          </a:bodyPr>
          <a:lstStyle/>
          <a:p>
            <a:pPr defTabSz="932472" fontAlgn="base">
              <a:spcBef>
                <a:spcPct val="0"/>
              </a:spcBef>
              <a:spcAft>
                <a:spcPct val="0"/>
              </a:spcAft>
            </a:pPr>
            <a:r>
              <a:rPr lang="en-US" sz="1400" dirty="0">
                <a:latin typeface="Segoe UI Semilight" panose="020B0402040204020203" pitchFamily="34" charset="0"/>
                <a:ea typeface="Segoe UI" pitchFamily="34" charset="0"/>
                <a:cs typeface="Segoe UI Semilight" panose="020B0402040204020203" pitchFamily="34" charset="0"/>
              </a:rPr>
              <a:t>It refers to customers’ past and present visits to the business and contains detailed customers’ information from which the predictive models can learn customers’ preferences.</a:t>
            </a:r>
          </a:p>
        </p:txBody>
      </p:sp>
      <p:sp>
        <p:nvSpPr>
          <p:cNvPr id="87" name="Rectangle 86"/>
          <p:cNvSpPr/>
          <p:nvPr/>
        </p:nvSpPr>
        <p:spPr>
          <a:xfrm>
            <a:off x="1269808" y="3410780"/>
            <a:ext cx="2108146" cy="369332"/>
          </a:xfrm>
          <a:prstGeom prst="rect">
            <a:avLst/>
          </a:prstGeom>
        </p:spPr>
        <p:txBody>
          <a:bodyPr wrap="square">
            <a:spAutoFit/>
          </a:bodyPr>
          <a:lstStyle/>
          <a:p>
            <a:pPr>
              <a:spcAft>
                <a:spcPts val="600"/>
              </a:spcAft>
            </a:pPr>
            <a:r>
              <a:rPr lang="en-US" dirty="0">
                <a:solidFill>
                  <a:srgbClr val="093667"/>
                </a:solidFill>
                <a:latin typeface="Segoe UI Semilight" panose="020B0402040204020203" pitchFamily="34" charset="0"/>
                <a:ea typeface="Times New Roman" panose="02020603050405020304" pitchFamily="18" charset="0"/>
                <a:cs typeface="Segoe UI Semilight" panose="020B0402040204020203" pitchFamily="34" charset="0"/>
              </a:rPr>
              <a:t>Behaviors</a:t>
            </a:r>
          </a:p>
        </p:txBody>
      </p:sp>
      <p:sp>
        <p:nvSpPr>
          <p:cNvPr id="88" name="Rectangle 87"/>
          <p:cNvSpPr/>
          <p:nvPr/>
        </p:nvSpPr>
        <p:spPr>
          <a:xfrm>
            <a:off x="7240954" y="2545214"/>
            <a:ext cx="3491213" cy="954107"/>
          </a:xfrm>
          <a:prstGeom prst="rect">
            <a:avLst/>
          </a:prstGeom>
        </p:spPr>
        <p:txBody>
          <a:bodyPr wrap="square">
            <a:spAutoFit/>
          </a:bodyPr>
          <a:lstStyle/>
          <a:p>
            <a:pPr defTabSz="932472" fontAlgn="base">
              <a:spcBef>
                <a:spcPct val="0"/>
              </a:spcBef>
              <a:spcAft>
                <a:spcPct val="0"/>
              </a:spcAft>
            </a:pPr>
            <a:r>
              <a:rPr lang="en-US" sz="1400" dirty="0">
                <a:latin typeface="Segoe UI Semilight" panose="020B0402040204020203" pitchFamily="34" charset="0"/>
                <a:ea typeface="Segoe UI" pitchFamily="34" charset="0"/>
                <a:cs typeface="Segoe UI Semilight" panose="020B0402040204020203" pitchFamily="34" charset="0"/>
              </a:rPr>
              <a:t>User specific information such as age, gender, etc., which assists prediction, as customers with similar background may have similar preferences</a:t>
            </a:r>
          </a:p>
        </p:txBody>
      </p:sp>
      <p:sp>
        <p:nvSpPr>
          <p:cNvPr id="89" name="Rectangle 88"/>
          <p:cNvSpPr/>
          <p:nvPr/>
        </p:nvSpPr>
        <p:spPr>
          <a:xfrm>
            <a:off x="7240955" y="1904713"/>
            <a:ext cx="2917743" cy="646331"/>
          </a:xfrm>
          <a:prstGeom prst="rect">
            <a:avLst/>
          </a:prstGeom>
        </p:spPr>
        <p:txBody>
          <a:bodyPr wrap="square">
            <a:spAutoFit/>
          </a:bodyPr>
          <a:lstStyle/>
          <a:p>
            <a:pPr>
              <a:spcAft>
                <a:spcPts val="600"/>
              </a:spcAft>
            </a:pPr>
            <a:r>
              <a:rPr lang="en-US" dirty="0">
                <a:solidFill>
                  <a:srgbClr val="08A7EE"/>
                </a:solidFill>
                <a:latin typeface="Segoe UI Semilight" panose="020B0402040204020203" pitchFamily="34" charset="0"/>
                <a:ea typeface="Times New Roman" panose="02020603050405020304" pitchFamily="18" charset="0"/>
                <a:cs typeface="Segoe UI Semilight" panose="020B0402040204020203" pitchFamily="34" charset="0"/>
              </a:rPr>
              <a:t>Demographic and Firmographic Information</a:t>
            </a:r>
          </a:p>
        </p:txBody>
      </p:sp>
      <p:sp>
        <p:nvSpPr>
          <p:cNvPr id="90" name="Rectangle 89"/>
          <p:cNvSpPr/>
          <p:nvPr/>
        </p:nvSpPr>
        <p:spPr>
          <a:xfrm>
            <a:off x="7240955" y="4740976"/>
            <a:ext cx="2917742" cy="1169551"/>
          </a:xfrm>
          <a:prstGeom prst="rect">
            <a:avLst/>
          </a:prstGeom>
        </p:spPr>
        <p:txBody>
          <a:bodyPr wrap="square">
            <a:spAutoFit/>
          </a:bodyPr>
          <a:lstStyle/>
          <a:p>
            <a:pPr defTabSz="932472" fontAlgn="base">
              <a:spcBef>
                <a:spcPct val="0"/>
              </a:spcBef>
              <a:spcAft>
                <a:spcPct val="0"/>
              </a:spcAft>
            </a:pPr>
            <a:r>
              <a:rPr lang="en-US" sz="1400" dirty="0">
                <a:latin typeface="Segoe UI Semilight" panose="020B0402040204020203" pitchFamily="34" charset="0"/>
                <a:ea typeface="Segoe UI" pitchFamily="34" charset="0"/>
                <a:cs typeface="Segoe UI Semilight" panose="020B0402040204020203" pitchFamily="34" charset="0"/>
              </a:rPr>
              <a:t>This information helps to characterize the preferences of customers &amp; determine how well other potential products and offers fit customers’ needs</a:t>
            </a:r>
          </a:p>
        </p:txBody>
      </p:sp>
      <p:sp>
        <p:nvSpPr>
          <p:cNvPr id="91" name="Rectangle 90"/>
          <p:cNvSpPr/>
          <p:nvPr/>
        </p:nvSpPr>
        <p:spPr>
          <a:xfrm>
            <a:off x="7240955" y="4384630"/>
            <a:ext cx="2798194" cy="369332"/>
          </a:xfrm>
          <a:prstGeom prst="rect">
            <a:avLst/>
          </a:prstGeom>
        </p:spPr>
        <p:txBody>
          <a:bodyPr wrap="square">
            <a:spAutoFit/>
          </a:bodyPr>
          <a:lstStyle/>
          <a:p>
            <a:pPr>
              <a:spcAft>
                <a:spcPts val="600"/>
              </a:spcAft>
            </a:pPr>
            <a:r>
              <a:rPr lang="en-US" dirty="0">
                <a:solidFill>
                  <a:srgbClr val="0199A1"/>
                </a:solidFill>
                <a:latin typeface="Segoe UI Semilight" panose="020B0402040204020203" pitchFamily="34" charset="0"/>
                <a:ea typeface="Times New Roman" panose="02020603050405020304" pitchFamily="18" charset="0"/>
                <a:cs typeface="Segoe UI Semilight" panose="020B0402040204020203" pitchFamily="34" charset="0"/>
              </a:rPr>
              <a:t>Product/Offer Information</a:t>
            </a:r>
          </a:p>
        </p:txBody>
      </p:sp>
      <p:sp>
        <p:nvSpPr>
          <p:cNvPr id="92" name="Oval 91"/>
          <p:cNvSpPr/>
          <p:nvPr/>
        </p:nvSpPr>
        <p:spPr bwMode="auto">
          <a:xfrm>
            <a:off x="5765373" y="1699335"/>
            <a:ext cx="42077" cy="42077"/>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Oval 92"/>
          <p:cNvSpPr/>
          <p:nvPr/>
        </p:nvSpPr>
        <p:spPr bwMode="auto">
          <a:xfrm>
            <a:off x="5760745" y="1777193"/>
            <a:ext cx="51334" cy="5133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5757554" y="1864308"/>
            <a:ext cx="57715" cy="5771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5757554" y="1957803"/>
            <a:ext cx="57715" cy="5771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Oval 95"/>
          <p:cNvSpPr/>
          <p:nvPr/>
        </p:nvSpPr>
        <p:spPr bwMode="auto">
          <a:xfrm>
            <a:off x="5754880" y="2051298"/>
            <a:ext cx="63062" cy="63062"/>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p:cNvSpPr/>
          <p:nvPr/>
        </p:nvSpPr>
        <p:spPr bwMode="auto">
          <a:xfrm>
            <a:off x="5744333" y="2364889"/>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Oval 97"/>
          <p:cNvSpPr/>
          <p:nvPr/>
        </p:nvSpPr>
        <p:spPr bwMode="auto">
          <a:xfrm>
            <a:off x="5744333" y="2484826"/>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p:cNvSpPr/>
          <p:nvPr/>
        </p:nvSpPr>
        <p:spPr bwMode="auto">
          <a:xfrm>
            <a:off x="5744333" y="2604763"/>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Oval 99"/>
          <p:cNvSpPr/>
          <p:nvPr/>
        </p:nvSpPr>
        <p:spPr bwMode="auto">
          <a:xfrm>
            <a:off x="5744333" y="2724700"/>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p:cNvSpPr/>
          <p:nvPr/>
        </p:nvSpPr>
        <p:spPr bwMode="auto">
          <a:xfrm>
            <a:off x="5744333" y="2844636"/>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Oval 101"/>
          <p:cNvSpPr/>
          <p:nvPr/>
        </p:nvSpPr>
        <p:spPr bwMode="auto">
          <a:xfrm>
            <a:off x="5744333" y="3204447"/>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Oval 102"/>
          <p:cNvSpPr/>
          <p:nvPr/>
        </p:nvSpPr>
        <p:spPr bwMode="auto">
          <a:xfrm>
            <a:off x="5744333" y="3324388"/>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4" name="Oval 103"/>
          <p:cNvSpPr/>
          <p:nvPr/>
        </p:nvSpPr>
        <p:spPr bwMode="auto">
          <a:xfrm flipV="1">
            <a:off x="5765373" y="5119122"/>
            <a:ext cx="42077" cy="42077"/>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Oval 104"/>
          <p:cNvSpPr/>
          <p:nvPr/>
        </p:nvSpPr>
        <p:spPr bwMode="auto">
          <a:xfrm flipV="1">
            <a:off x="5760745" y="5032007"/>
            <a:ext cx="51334" cy="5133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Oval 105"/>
          <p:cNvSpPr/>
          <p:nvPr/>
        </p:nvSpPr>
        <p:spPr bwMode="auto">
          <a:xfrm flipV="1">
            <a:off x="5757554" y="4938512"/>
            <a:ext cx="57715" cy="5771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Oval 106"/>
          <p:cNvSpPr/>
          <p:nvPr/>
        </p:nvSpPr>
        <p:spPr bwMode="auto">
          <a:xfrm flipV="1">
            <a:off x="5752688" y="4642947"/>
            <a:ext cx="67446" cy="6744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p:cNvSpPr/>
          <p:nvPr/>
        </p:nvSpPr>
        <p:spPr bwMode="auto">
          <a:xfrm flipV="1">
            <a:off x="5748541" y="4531426"/>
            <a:ext cx="75740" cy="75740"/>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Oval 108"/>
          <p:cNvSpPr/>
          <p:nvPr/>
        </p:nvSpPr>
        <p:spPr bwMode="auto">
          <a:xfrm flipV="1">
            <a:off x="5744333" y="4411489"/>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p:cNvSpPr/>
          <p:nvPr/>
        </p:nvSpPr>
        <p:spPr bwMode="auto">
          <a:xfrm flipV="1">
            <a:off x="5744333" y="4291552"/>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p:cNvSpPr/>
          <p:nvPr/>
        </p:nvSpPr>
        <p:spPr bwMode="auto">
          <a:xfrm flipV="1">
            <a:off x="5744333" y="4171615"/>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Oval 111"/>
          <p:cNvSpPr/>
          <p:nvPr/>
        </p:nvSpPr>
        <p:spPr bwMode="auto">
          <a:xfrm flipV="1">
            <a:off x="5744333" y="4051679"/>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Oval 112"/>
          <p:cNvSpPr/>
          <p:nvPr/>
        </p:nvSpPr>
        <p:spPr bwMode="auto">
          <a:xfrm flipV="1">
            <a:off x="5744333" y="3691868"/>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p:cNvSpPr/>
          <p:nvPr/>
        </p:nvSpPr>
        <p:spPr bwMode="auto">
          <a:xfrm flipV="1">
            <a:off x="5744333" y="3571932"/>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Oval 114"/>
          <p:cNvSpPr/>
          <p:nvPr/>
        </p:nvSpPr>
        <p:spPr bwMode="auto">
          <a:xfrm flipV="1">
            <a:off x="5744333" y="3451990"/>
            <a:ext cx="84156" cy="8415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Freeform 115"/>
          <p:cNvSpPr>
            <a:spLocks noChangeAspect="1"/>
          </p:cNvSpPr>
          <p:nvPr/>
        </p:nvSpPr>
        <p:spPr bwMode="auto">
          <a:xfrm>
            <a:off x="5371758" y="1008597"/>
            <a:ext cx="863437" cy="542629"/>
          </a:xfrm>
          <a:custGeom>
            <a:avLst/>
            <a:gdLst>
              <a:gd name="connsiteX0" fmla="*/ 3371309 w 5027613"/>
              <a:gd name="connsiteY0" fmla="*/ 0 h 2847976"/>
              <a:gd name="connsiteX1" fmla="*/ 4201339 w 5027613"/>
              <a:gd name="connsiteY1" fmla="*/ 831443 h 2847976"/>
              <a:gd name="connsiteX2" fmla="*/ 4114956 w 5027613"/>
              <a:gd name="connsiteY2" fmla="*/ 1196375 h 2847976"/>
              <a:gd name="connsiteX3" fmla="*/ 4201339 w 5027613"/>
              <a:gd name="connsiteY3" fmla="*/ 1192613 h 2847976"/>
              <a:gd name="connsiteX4" fmla="*/ 5027613 w 5027613"/>
              <a:gd name="connsiteY4" fmla="*/ 2020294 h 2847976"/>
              <a:gd name="connsiteX5" fmla="*/ 4201339 w 5027613"/>
              <a:gd name="connsiteY5" fmla="*/ 2847975 h 2847976"/>
              <a:gd name="connsiteX6" fmla="*/ 2255838 w 5027613"/>
              <a:gd name="connsiteY6" fmla="*/ 2847975 h 2847976"/>
              <a:gd name="connsiteX7" fmla="*/ 2255838 w 5027613"/>
              <a:gd name="connsiteY7" fmla="*/ 2847976 h 2847976"/>
              <a:gd name="connsiteX8" fmla="*/ 825765 w 5027613"/>
              <a:gd name="connsiteY8" fmla="*/ 2847976 h 2847976"/>
              <a:gd name="connsiteX9" fmla="*/ 0 w 5027613"/>
              <a:gd name="connsiteY9" fmla="*/ 2020226 h 2847976"/>
              <a:gd name="connsiteX10" fmla="*/ 825765 w 5027613"/>
              <a:gd name="connsiteY10" fmla="*/ 1192476 h 2847976"/>
              <a:gd name="connsiteX11" fmla="*/ 1111029 w 5027613"/>
              <a:gd name="connsiteY11" fmla="*/ 1241388 h 2847976"/>
              <a:gd name="connsiteX12" fmla="*/ 1936793 w 5027613"/>
              <a:gd name="connsiteY12" fmla="*/ 458788 h 2847976"/>
              <a:gd name="connsiteX13" fmla="*/ 2255838 w 5027613"/>
              <a:gd name="connsiteY13" fmla="*/ 522751 h 2847976"/>
              <a:gd name="connsiteX14" fmla="*/ 2255838 w 5027613"/>
              <a:gd name="connsiteY14" fmla="*/ 522944 h 2847976"/>
              <a:gd name="connsiteX15" fmla="*/ 2552546 w 5027613"/>
              <a:gd name="connsiteY15" fmla="*/ 729864 h 2847976"/>
              <a:gd name="connsiteX16" fmla="*/ 3371309 w 5027613"/>
              <a:gd name="connsiteY16" fmla="*/ 0 h 284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27613" h="2847976">
                <a:moveTo>
                  <a:pt x="3371309" y="0"/>
                </a:moveTo>
                <a:cubicBezTo>
                  <a:pt x="3829515" y="0"/>
                  <a:pt x="4201339" y="372456"/>
                  <a:pt x="4201339" y="831443"/>
                </a:cubicBezTo>
                <a:cubicBezTo>
                  <a:pt x="4201339" y="963120"/>
                  <a:pt x="4167537" y="1087272"/>
                  <a:pt x="4114956" y="1196375"/>
                </a:cubicBezTo>
                <a:cubicBezTo>
                  <a:pt x="4141246" y="1192613"/>
                  <a:pt x="4171292" y="1192613"/>
                  <a:pt x="4201339" y="1192613"/>
                </a:cubicBezTo>
                <a:cubicBezTo>
                  <a:pt x="4655790" y="1192613"/>
                  <a:pt x="5027613" y="1561307"/>
                  <a:pt x="5027613" y="2020294"/>
                </a:cubicBezTo>
                <a:cubicBezTo>
                  <a:pt x="5027613" y="2475519"/>
                  <a:pt x="4655790" y="2847975"/>
                  <a:pt x="4201339" y="2847975"/>
                </a:cubicBezTo>
                <a:cubicBezTo>
                  <a:pt x="4201339" y="2847975"/>
                  <a:pt x="4201339" y="2847975"/>
                  <a:pt x="2255838" y="2847975"/>
                </a:cubicBezTo>
                <a:lnTo>
                  <a:pt x="2255838" y="2847976"/>
                </a:lnTo>
                <a:cubicBezTo>
                  <a:pt x="2255838" y="2847976"/>
                  <a:pt x="2255838" y="2847976"/>
                  <a:pt x="825765" y="2847976"/>
                </a:cubicBezTo>
                <a:cubicBezTo>
                  <a:pt x="371594" y="2847976"/>
                  <a:pt x="0" y="2475489"/>
                  <a:pt x="0" y="2020226"/>
                </a:cubicBezTo>
                <a:cubicBezTo>
                  <a:pt x="0" y="1561201"/>
                  <a:pt x="371594" y="1192476"/>
                  <a:pt x="825765" y="1192476"/>
                </a:cubicBezTo>
                <a:cubicBezTo>
                  <a:pt x="927108" y="1192476"/>
                  <a:pt x="1020945" y="1211288"/>
                  <a:pt x="1111029" y="1241388"/>
                </a:cubicBezTo>
                <a:cubicBezTo>
                  <a:pt x="1133549" y="804938"/>
                  <a:pt x="1493883" y="458788"/>
                  <a:pt x="1936793" y="458788"/>
                </a:cubicBezTo>
                <a:cubicBezTo>
                  <a:pt x="2049397" y="458788"/>
                  <a:pt x="2158248" y="481363"/>
                  <a:pt x="2255838" y="522751"/>
                </a:cubicBezTo>
                <a:lnTo>
                  <a:pt x="2255838" y="522944"/>
                </a:lnTo>
                <a:cubicBezTo>
                  <a:pt x="2372268" y="568090"/>
                  <a:pt x="2469918" y="643334"/>
                  <a:pt x="2552546" y="729864"/>
                </a:cubicBezTo>
                <a:cubicBezTo>
                  <a:pt x="2601371" y="319786"/>
                  <a:pt x="2950660" y="0"/>
                  <a:pt x="3371309" y="0"/>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55" name="Oval 154"/>
          <p:cNvSpPr/>
          <p:nvPr/>
        </p:nvSpPr>
        <p:spPr bwMode="auto">
          <a:xfrm rot="5400000" flipH="1" flipV="1">
            <a:off x="5123396" y="2191653"/>
            <a:ext cx="59496" cy="6290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6" name="Oval 155"/>
          <p:cNvSpPr/>
          <p:nvPr/>
        </p:nvSpPr>
        <p:spPr bwMode="auto">
          <a:xfrm rot="5400000" flipH="1" flipV="1">
            <a:off x="5248268" y="2182972"/>
            <a:ext cx="75918" cy="802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Oval 156"/>
          <p:cNvSpPr/>
          <p:nvPr/>
        </p:nvSpPr>
        <p:spPr bwMode="auto">
          <a:xfrm rot="5400000" flipH="1" flipV="1">
            <a:off x="5390435" y="2175531"/>
            <a:ext cx="89995" cy="95149"/>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8" name="Oval 157"/>
          <p:cNvSpPr/>
          <p:nvPr/>
        </p:nvSpPr>
        <p:spPr bwMode="auto">
          <a:xfrm rot="5400000" flipH="1" flipV="1">
            <a:off x="5547321" y="2171122"/>
            <a:ext cx="98333" cy="1039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Oval 158"/>
          <p:cNvSpPr/>
          <p:nvPr/>
        </p:nvSpPr>
        <p:spPr bwMode="auto">
          <a:xfrm rot="5400000" flipH="1" flipV="1">
            <a:off x="5713352" y="2160672"/>
            <a:ext cx="118102" cy="124867"/>
          </a:xfrm>
          <a:prstGeom prst="ellipse">
            <a:avLst/>
          </a:prstGeom>
          <a:solidFill>
            <a:srgbClr val="0560B3"/>
          </a:solidFill>
          <a:ln w="28575">
            <a:solidFill>
              <a:srgbClr val="BFBF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8" name="Oval 117"/>
          <p:cNvSpPr/>
          <p:nvPr/>
        </p:nvSpPr>
        <p:spPr bwMode="auto">
          <a:xfrm>
            <a:off x="4602181" y="1957803"/>
            <a:ext cx="498801" cy="498801"/>
          </a:xfrm>
          <a:prstGeom prst="ellipse">
            <a:avLst/>
          </a:prstGeom>
          <a:solidFill>
            <a:srgbClr val="056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0" name="Oval 149"/>
          <p:cNvSpPr/>
          <p:nvPr/>
        </p:nvSpPr>
        <p:spPr bwMode="auto">
          <a:xfrm rot="16200000" flipV="1">
            <a:off x="6380607" y="3036876"/>
            <a:ext cx="59496" cy="6290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Oval 150"/>
          <p:cNvSpPr/>
          <p:nvPr/>
        </p:nvSpPr>
        <p:spPr bwMode="auto">
          <a:xfrm rot="16200000" flipV="1">
            <a:off x="6239313" y="3028195"/>
            <a:ext cx="75918" cy="802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2" name="Oval 151"/>
          <p:cNvSpPr/>
          <p:nvPr/>
        </p:nvSpPr>
        <p:spPr bwMode="auto">
          <a:xfrm rot="16200000" flipV="1">
            <a:off x="6083069" y="3020754"/>
            <a:ext cx="89995" cy="95149"/>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Oval 152"/>
          <p:cNvSpPr/>
          <p:nvPr/>
        </p:nvSpPr>
        <p:spPr bwMode="auto">
          <a:xfrm rot="16200000" flipV="1">
            <a:off x="5917845" y="3016345"/>
            <a:ext cx="98333" cy="1039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4" name="Oval 153"/>
          <p:cNvSpPr/>
          <p:nvPr/>
        </p:nvSpPr>
        <p:spPr bwMode="auto">
          <a:xfrm rot="16200000" flipV="1">
            <a:off x="5732045" y="3005895"/>
            <a:ext cx="118102" cy="124867"/>
          </a:xfrm>
          <a:prstGeom prst="ellipse">
            <a:avLst/>
          </a:prstGeom>
          <a:solidFill>
            <a:srgbClr val="08A7EE"/>
          </a:solidFill>
          <a:ln w="28575">
            <a:solidFill>
              <a:srgbClr val="BFBF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p:cNvSpPr/>
          <p:nvPr/>
        </p:nvSpPr>
        <p:spPr bwMode="auto">
          <a:xfrm flipH="1">
            <a:off x="6462517" y="2803026"/>
            <a:ext cx="498801" cy="498801"/>
          </a:xfrm>
          <a:prstGeom prst="ellipse">
            <a:avLst/>
          </a:prstGeom>
          <a:solidFill>
            <a:srgbClr val="08A7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5" name="Oval 144"/>
          <p:cNvSpPr/>
          <p:nvPr/>
        </p:nvSpPr>
        <p:spPr bwMode="auto">
          <a:xfrm rot="5400000" flipH="1" flipV="1">
            <a:off x="5123396" y="3896769"/>
            <a:ext cx="59496" cy="6290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Oval 145"/>
          <p:cNvSpPr/>
          <p:nvPr/>
        </p:nvSpPr>
        <p:spPr bwMode="auto">
          <a:xfrm rot="5400000" flipH="1" flipV="1">
            <a:off x="5248268" y="3888088"/>
            <a:ext cx="75918" cy="802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7" name="Oval 146"/>
          <p:cNvSpPr/>
          <p:nvPr/>
        </p:nvSpPr>
        <p:spPr bwMode="auto">
          <a:xfrm rot="5400000" flipH="1" flipV="1">
            <a:off x="5390435" y="3880647"/>
            <a:ext cx="89995" cy="95149"/>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8" name="Oval 147"/>
          <p:cNvSpPr/>
          <p:nvPr/>
        </p:nvSpPr>
        <p:spPr bwMode="auto">
          <a:xfrm rot="5400000" flipH="1" flipV="1">
            <a:off x="5547321" y="3876238"/>
            <a:ext cx="98333" cy="1039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9" name="Oval 148"/>
          <p:cNvSpPr/>
          <p:nvPr/>
        </p:nvSpPr>
        <p:spPr bwMode="auto">
          <a:xfrm rot="5400000" flipH="1" flipV="1">
            <a:off x="5713352" y="3865788"/>
            <a:ext cx="118102" cy="124867"/>
          </a:xfrm>
          <a:prstGeom prst="ellipse">
            <a:avLst/>
          </a:prstGeom>
          <a:solidFill>
            <a:srgbClr val="093667"/>
          </a:solidFill>
          <a:ln w="28575">
            <a:solidFill>
              <a:srgbClr val="BFBF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p:cNvSpPr/>
          <p:nvPr/>
        </p:nvSpPr>
        <p:spPr bwMode="auto">
          <a:xfrm>
            <a:off x="4602181" y="3662919"/>
            <a:ext cx="498801" cy="498801"/>
          </a:xfrm>
          <a:prstGeom prst="ellipse">
            <a:avLst/>
          </a:prstGeom>
          <a:solidFill>
            <a:srgbClr val="09366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Oval 139"/>
          <p:cNvSpPr/>
          <p:nvPr/>
        </p:nvSpPr>
        <p:spPr bwMode="auto">
          <a:xfrm rot="16200000" flipV="1">
            <a:off x="6380607" y="4790914"/>
            <a:ext cx="59496" cy="6290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1" name="Oval 140"/>
          <p:cNvSpPr/>
          <p:nvPr/>
        </p:nvSpPr>
        <p:spPr bwMode="auto">
          <a:xfrm rot="16200000" flipV="1">
            <a:off x="6239313" y="4782233"/>
            <a:ext cx="75918" cy="802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2" name="Oval 141"/>
          <p:cNvSpPr/>
          <p:nvPr/>
        </p:nvSpPr>
        <p:spPr bwMode="auto">
          <a:xfrm rot="16200000" flipV="1">
            <a:off x="6083069" y="4774792"/>
            <a:ext cx="89995" cy="95149"/>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Oval 142"/>
          <p:cNvSpPr/>
          <p:nvPr/>
        </p:nvSpPr>
        <p:spPr bwMode="auto">
          <a:xfrm rot="16200000" flipV="1">
            <a:off x="5917845" y="4770383"/>
            <a:ext cx="98333" cy="103966"/>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Oval 143"/>
          <p:cNvSpPr/>
          <p:nvPr/>
        </p:nvSpPr>
        <p:spPr bwMode="auto">
          <a:xfrm rot="16200000" flipV="1">
            <a:off x="5732045" y="4759933"/>
            <a:ext cx="118102" cy="124867"/>
          </a:xfrm>
          <a:prstGeom prst="ellipse">
            <a:avLst/>
          </a:prstGeom>
          <a:solidFill>
            <a:srgbClr val="0199A1"/>
          </a:solidFill>
          <a:ln w="28575">
            <a:solidFill>
              <a:srgbClr val="BFBF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Oval 123"/>
          <p:cNvSpPr/>
          <p:nvPr/>
        </p:nvSpPr>
        <p:spPr bwMode="auto">
          <a:xfrm flipH="1">
            <a:off x="6462517" y="4557064"/>
            <a:ext cx="498801" cy="498801"/>
          </a:xfrm>
          <a:prstGeom prst="ellipse">
            <a:avLst/>
          </a:prstGeom>
          <a:solidFill>
            <a:srgbClr val="0199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Freeform 159"/>
          <p:cNvSpPr>
            <a:spLocks noEditPoints="1"/>
          </p:cNvSpPr>
          <p:nvPr/>
        </p:nvSpPr>
        <p:spPr bwMode="black">
          <a:xfrm>
            <a:off x="4720118" y="2019800"/>
            <a:ext cx="246719" cy="371023"/>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35" name="Freeform 5"/>
          <p:cNvSpPr>
            <a:spLocks noEditPoints="1"/>
          </p:cNvSpPr>
          <p:nvPr/>
        </p:nvSpPr>
        <p:spPr bwMode="auto">
          <a:xfrm>
            <a:off x="4810610" y="3749341"/>
            <a:ext cx="163925" cy="325955"/>
          </a:xfrm>
          <a:custGeom>
            <a:avLst/>
            <a:gdLst>
              <a:gd name="T0" fmla="*/ 646 w 658"/>
              <a:gd name="T1" fmla="*/ 88 h 1309"/>
              <a:gd name="T2" fmla="*/ 448 w 658"/>
              <a:gd name="T3" fmla="*/ 3 h 1309"/>
              <a:gd name="T4" fmla="*/ 428 w 658"/>
              <a:gd name="T5" fmla="*/ 1 h 1309"/>
              <a:gd name="T6" fmla="*/ 179 w 658"/>
              <a:gd name="T7" fmla="*/ 42 h 1309"/>
              <a:gd name="T8" fmla="*/ 4 w 658"/>
              <a:gd name="T9" fmla="*/ 71 h 1309"/>
              <a:gd name="T10" fmla="*/ 4 w 658"/>
              <a:gd name="T11" fmla="*/ 92 h 1309"/>
              <a:gd name="T12" fmla="*/ 3 w 658"/>
              <a:gd name="T13" fmla="*/ 328 h 1309"/>
              <a:gd name="T14" fmla="*/ 3 w 658"/>
              <a:gd name="T15" fmla="*/ 464 h 1309"/>
              <a:gd name="T16" fmla="*/ 33 w 658"/>
              <a:gd name="T17" fmla="*/ 462 h 1309"/>
              <a:gd name="T18" fmla="*/ 33 w 658"/>
              <a:gd name="T19" fmla="*/ 442 h 1309"/>
              <a:gd name="T20" fmla="*/ 399 w 658"/>
              <a:gd name="T21" fmla="*/ 424 h 1309"/>
              <a:gd name="T22" fmla="*/ 399 w 658"/>
              <a:gd name="T23" fmla="*/ 509 h 1309"/>
              <a:gd name="T24" fmla="*/ 384 w 658"/>
              <a:gd name="T25" fmla="*/ 518 h 1309"/>
              <a:gd name="T26" fmla="*/ 310 w 658"/>
              <a:gd name="T27" fmla="*/ 520 h 1309"/>
              <a:gd name="T28" fmla="*/ 307 w 658"/>
              <a:gd name="T29" fmla="*/ 553 h 1309"/>
              <a:gd name="T30" fmla="*/ 398 w 658"/>
              <a:gd name="T31" fmla="*/ 551 h 1309"/>
              <a:gd name="T32" fmla="*/ 398 w 658"/>
              <a:gd name="T33" fmla="*/ 642 h 1309"/>
              <a:gd name="T34" fmla="*/ 299 w 658"/>
              <a:gd name="T35" fmla="*/ 642 h 1309"/>
              <a:gd name="T36" fmla="*/ 295 w 658"/>
              <a:gd name="T37" fmla="*/ 677 h 1309"/>
              <a:gd name="T38" fmla="*/ 397 w 658"/>
              <a:gd name="T39" fmla="*/ 679 h 1309"/>
              <a:gd name="T40" fmla="*/ 397 w 658"/>
              <a:gd name="T41" fmla="*/ 772 h 1309"/>
              <a:gd name="T42" fmla="*/ 287 w 658"/>
              <a:gd name="T43" fmla="*/ 767 h 1309"/>
              <a:gd name="T44" fmla="*/ 284 w 658"/>
              <a:gd name="T45" fmla="*/ 800 h 1309"/>
              <a:gd name="T46" fmla="*/ 378 w 658"/>
              <a:gd name="T47" fmla="*/ 805 h 1309"/>
              <a:gd name="T48" fmla="*/ 398 w 658"/>
              <a:gd name="T49" fmla="*/ 826 h 1309"/>
              <a:gd name="T50" fmla="*/ 395 w 658"/>
              <a:gd name="T51" fmla="*/ 1253 h 1309"/>
              <a:gd name="T52" fmla="*/ 394 w 658"/>
              <a:gd name="T53" fmla="*/ 1269 h 1309"/>
              <a:gd name="T54" fmla="*/ 31 w 658"/>
              <a:gd name="T55" fmla="*/ 1201 h 1309"/>
              <a:gd name="T56" fmla="*/ 31 w 658"/>
              <a:gd name="T57" fmla="*/ 1160 h 1309"/>
              <a:gd name="T58" fmla="*/ 0 w 658"/>
              <a:gd name="T59" fmla="*/ 1162 h 1309"/>
              <a:gd name="T60" fmla="*/ 0 w 658"/>
              <a:gd name="T61" fmla="*/ 1211 h 1309"/>
              <a:gd name="T62" fmla="*/ 15 w 658"/>
              <a:gd name="T63" fmla="*/ 1229 h 1309"/>
              <a:gd name="T64" fmla="*/ 422 w 658"/>
              <a:gd name="T65" fmla="*/ 1308 h 1309"/>
              <a:gd name="T66" fmla="*/ 440 w 658"/>
              <a:gd name="T67" fmla="*/ 1305 h 1309"/>
              <a:gd name="T68" fmla="*/ 640 w 658"/>
              <a:gd name="T69" fmla="*/ 1206 h 1309"/>
              <a:gd name="T70" fmla="*/ 651 w 658"/>
              <a:gd name="T71" fmla="*/ 1187 h 1309"/>
              <a:gd name="T72" fmla="*/ 652 w 658"/>
              <a:gd name="T73" fmla="*/ 1076 h 1309"/>
              <a:gd name="T74" fmla="*/ 654 w 658"/>
              <a:gd name="T75" fmla="*/ 778 h 1309"/>
              <a:gd name="T76" fmla="*/ 658 w 658"/>
              <a:gd name="T77" fmla="*/ 107 h 1309"/>
              <a:gd name="T78" fmla="*/ 646 w 658"/>
              <a:gd name="T79" fmla="*/ 88 h 1309"/>
              <a:gd name="T80" fmla="*/ 34 w 658"/>
              <a:gd name="T81" fmla="*/ 96 h 1309"/>
              <a:gd name="T82" fmla="*/ 401 w 658"/>
              <a:gd name="T83" fmla="*/ 39 h 1309"/>
              <a:gd name="T84" fmla="*/ 401 w 658"/>
              <a:gd name="T85" fmla="*/ 133 h 1309"/>
              <a:gd name="T86" fmla="*/ 34 w 658"/>
              <a:gd name="T87" fmla="*/ 181 h 1309"/>
              <a:gd name="T88" fmla="*/ 34 w 658"/>
              <a:gd name="T89" fmla="*/ 96 h 1309"/>
              <a:gd name="T90" fmla="*/ 400 w 658"/>
              <a:gd name="T91" fmla="*/ 383 h 1309"/>
              <a:gd name="T92" fmla="*/ 386 w 658"/>
              <a:gd name="T93" fmla="*/ 390 h 1309"/>
              <a:gd name="T94" fmla="*/ 187 w 658"/>
              <a:gd name="T95" fmla="*/ 402 h 1309"/>
              <a:gd name="T96" fmla="*/ 55 w 658"/>
              <a:gd name="T97" fmla="*/ 410 h 1309"/>
              <a:gd name="T98" fmla="*/ 33 w 658"/>
              <a:gd name="T99" fmla="*/ 410 h 1309"/>
              <a:gd name="T100" fmla="*/ 33 w 658"/>
              <a:gd name="T101" fmla="*/ 327 h 1309"/>
              <a:gd name="T102" fmla="*/ 400 w 658"/>
              <a:gd name="T103" fmla="*/ 296 h 1309"/>
              <a:gd name="T104" fmla="*/ 400 w 658"/>
              <a:gd name="T105" fmla="*/ 383 h 1309"/>
              <a:gd name="T106" fmla="*/ 401 w 658"/>
              <a:gd name="T107" fmla="*/ 253 h 1309"/>
              <a:gd name="T108" fmla="*/ 389 w 658"/>
              <a:gd name="T109" fmla="*/ 262 h 1309"/>
              <a:gd name="T110" fmla="*/ 227 w 658"/>
              <a:gd name="T111" fmla="*/ 278 h 1309"/>
              <a:gd name="T112" fmla="*/ 51 w 658"/>
              <a:gd name="T113" fmla="*/ 295 h 1309"/>
              <a:gd name="T114" fmla="*/ 34 w 658"/>
              <a:gd name="T115" fmla="*/ 295 h 1309"/>
              <a:gd name="T116" fmla="*/ 34 w 658"/>
              <a:gd name="T117" fmla="*/ 211 h 1309"/>
              <a:gd name="T118" fmla="*/ 401 w 658"/>
              <a:gd name="T119" fmla="*/ 167 h 1309"/>
              <a:gd name="T120" fmla="*/ 401 w 658"/>
              <a:gd name="T121" fmla="*/ 253 h 1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8" h="1309">
                <a:moveTo>
                  <a:pt x="646" y="88"/>
                </a:moveTo>
                <a:cubicBezTo>
                  <a:pt x="580" y="60"/>
                  <a:pt x="514" y="31"/>
                  <a:pt x="448" y="3"/>
                </a:cubicBezTo>
                <a:cubicBezTo>
                  <a:pt x="442" y="1"/>
                  <a:pt x="435" y="0"/>
                  <a:pt x="428" y="1"/>
                </a:cubicBezTo>
                <a:cubicBezTo>
                  <a:pt x="345" y="14"/>
                  <a:pt x="262" y="28"/>
                  <a:pt x="179" y="42"/>
                </a:cubicBezTo>
                <a:cubicBezTo>
                  <a:pt x="121" y="51"/>
                  <a:pt x="64" y="61"/>
                  <a:pt x="4" y="71"/>
                </a:cubicBezTo>
                <a:cubicBezTo>
                  <a:pt x="4" y="79"/>
                  <a:pt x="4" y="85"/>
                  <a:pt x="4" y="92"/>
                </a:cubicBezTo>
                <a:cubicBezTo>
                  <a:pt x="3" y="171"/>
                  <a:pt x="3" y="249"/>
                  <a:pt x="3" y="328"/>
                </a:cubicBezTo>
                <a:cubicBezTo>
                  <a:pt x="3" y="373"/>
                  <a:pt x="3" y="419"/>
                  <a:pt x="3" y="464"/>
                </a:cubicBezTo>
                <a:cubicBezTo>
                  <a:pt x="33" y="462"/>
                  <a:pt x="33" y="462"/>
                  <a:pt x="33" y="462"/>
                </a:cubicBezTo>
                <a:cubicBezTo>
                  <a:pt x="33" y="456"/>
                  <a:pt x="33" y="449"/>
                  <a:pt x="33" y="442"/>
                </a:cubicBezTo>
                <a:cubicBezTo>
                  <a:pt x="156" y="436"/>
                  <a:pt x="277" y="430"/>
                  <a:pt x="399" y="424"/>
                </a:cubicBezTo>
                <a:cubicBezTo>
                  <a:pt x="399" y="454"/>
                  <a:pt x="400" y="481"/>
                  <a:pt x="399" y="509"/>
                </a:cubicBezTo>
                <a:cubicBezTo>
                  <a:pt x="399" y="512"/>
                  <a:pt x="389" y="517"/>
                  <a:pt x="384" y="518"/>
                </a:cubicBezTo>
                <a:cubicBezTo>
                  <a:pt x="359" y="519"/>
                  <a:pt x="335" y="519"/>
                  <a:pt x="310" y="520"/>
                </a:cubicBezTo>
                <a:cubicBezTo>
                  <a:pt x="307" y="553"/>
                  <a:pt x="307" y="553"/>
                  <a:pt x="307" y="553"/>
                </a:cubicBezTo>
                <a:cubicBezTo>
                  <a:pt x="337" y="552"/>
                  <a:pt x="368" y="552"/>
                  <a:pt x="398" y="551"/>
                </a:cubicBezTo>
                <a:cubicBezTo>
                  <a:pt x="398" y="583"/>
                  <a:pt x="398" y="612"/>
                  <a:pt x="398" y="642"/>
                </a:cubicBezTo>
                <a:cubicBezTo>
                  <a:pt x="365" y="642"/>
                  <a:pt x="332" y="642"/>
                  <a:pt x="299" y="642"/>
                </a:cubicBezTo>
                <a:cubicBezTo>
                  <a:pt x="295" y="677"/>
                  <a:pt x="295" y="677"/>
                  <a:pt x="295" y="677"/>
                </a:cubicBezTo>
                <a:cubicBezTo>
                  <a:pt x="329" y="677"/>
                  <a:pt x="363" y="678"/>
                  <a:pt x="397" y="679"/>
                </a:cubicBezTo>
                <a:cubicBezTo>
                  <a:pt x="397" y="710"/>
                  <a:pt x="397" y="740"/>
                  <a:pt x="397" y="772"/>
                </a:cubicBezTo>
                <a:cubicBezTo>
                  <a:pt x="361" y="771"/>
                  <a:pt x="324" y="769"/>
                  <a:pt x="287" y="767"/>
                </a:cubicBezTo>
                <a:cubicBezTo>
                  <a:pt x="284" y="800"/>
                  <a:pt x="284" y="800"/>
                  <a:pt x="284" y="800"/>
                </a:cubicBezTo>
                <a:cubicBezTo>
                  <a:pt x="315" y="801"/>
                  <a:pt x="347" y="803"/>
                  <a:pt x="378" y="805"/>
                </a:cubicBezTo>
                <a:cubicBezTo>
                  <a:pt x="394" y="805"/>
                  <a:pt x="399" y="810"/>
                  <a:pt x="398" y="826"/>
                </a:cubicBezTo>
                <a:cubicBezTo>
                  <a:pt x="397" y="969"/>
                  <a:pt x="396" y="1111"/>
                  <a:pt x="395" y="1253"/>
                </a:cubicBezTo>
                <a:cubicBezTo>
                  <a:pt x="395" y="1258"/>
                  <a:pt x="395" y="1262"/>
                  <a:pt x="394" y="1269"/>
                </a:cubicBezTo>
                <a:cubicBezTo>
                  <a:pt x="272" y="1246"/>
                  <a:pt x="151" y="1224"/>
                  <a:pt x="31" y="1201"/>
                </a:cubicBezTo>
                <a:cubicBezTo>
                  <a:pt x="31" y="1187"/>
                  <a:pt x="31" y="1173"/>
                  <a:pt x="31" y="1160"/>
                </a:cubicBezTo>
                <a:cubicBezTo>
                  <a:pt x="21" y="1161"/>
                  <a:pt x="11" y="1161"/>
                  <a:pt x="0" y="1162"/>
                </a:cubicBezTo>
                <a:cubicBezTo>
                  <a:pt x="0" y="1178"/>
                  <a:pt x="0" y="1194"/>
                  <a:pt x="0" y="1211"/>
                </a:cubicBezTo>
                <a:cubicBezTo>
                  <a:pt x="0" y="1222"/>
                  <a:pt x="3" y="1226"/>
                  <a:pt x="15" y="1229"/>
                </a:cubicBezTo>
                <a:cubicBezTo>
                  <a:pt x="151" y="1255"/>
                  <a:pt x="286" y="1282"/>
                  <a:pt x="422" y="1308"/>
                </a:cubicBezTo>
                <a:cubicBezTo>
                  <a:pt x="428" y="1309"/>
                  <a:pt x="435" y="1308"/>
                  <a:pt x="440" y="1305"/>
                </a:cubicBezTo>
                <a:cubicBezTo>
                  <a:pt x="507" y="1272"/>
                  <a:pt x="573" y="1239"/>
                  <a:pt x="640" y="1206"/>
                </a:cubicBezTo>
                <a:cubicBezTo>
                  <a:pt x="649" y="1201"/>
                  <a:pt x="651" y="1196"/>
                  <a:pt x="651" y="1187"/>
                </a:cubicBezTo>
                <a:cubicBezTo>
                  <a:pt x="651" y="1150"/>
                  <a:pt x="651" y="1113"/>
                  <a:pt x="652" y="1076"/>
                </a:cubicBezTo>
                <a:cubicBezTo>
                  <a:pt x="652" y="977"/>
                  <a:pt x="653" y="877"/>
                  <a:pt x="654" y="778"/>
                </a:cubicBezTo>
                <a:cubicBezTo>
                  <a:pt x="656" y="554"/>
                  <a:pt x="657" y="331"/>
                  <a:pt x="658" y="107"/>
                </a:cubicBezTo>
                <a:cubicBezTo>
                  <a:pt x="658" y="97"/>
                  <a:pt x="655" y="92"/>
                  <a:pt x="646" y="88"/>
                </a:cubicBezTo>
                <a:close/>
                <a:moveTo>
                  <a:pt x="34" y="96"/>
                </a:moveTo>
                <a:cubicBezTo>
                  <a:pt x="156" y="77"/>
                  <a:pt x="277" y="58"/>
                  <a:pt x="401" y="39"/>
                </a:cubicBezTo>
                <a:cubicBezTo>
                  <a:pt x="401" y="71"/>
                  <a:pt x="401" y="101"/>
                  <a:pt x="401" y="133"/>
                </a:cubicBezTo>
                <a:cubicBezTo>
                  <a:pt x="279" y="149"/>
                  <a:pt x="158" y="165"/>
                  <a:pt x="34" y="181"/>
                </a:cubicBezTo>
                <a:cubicBezTo>
                  <a:pt x="34" y="152"/>
                  <a:pt x="34" y="125"/>
                  <a:pt x="34" y="96"/>
                </a:cubicBezTo>
                <a:close/>
                <a:moveTo>
                  <a:pt x="400" y="383"/>
                </a:moveTo>
                <a:cubicBezTo>
                  <a:pt x="400" y="385"/>
                  <a:pt x="391" y="390"/>
                  <a:pt x="386" y="390"/>
                </a:cubicBezTo>
                <a:cubicBezTo>
                  <a:pt x="320" y="394"/>
                  <a:pt x="253" y="398"/>
                  <a:pt x="187" y="402"/>
                </a:cubicBezTo>
                <a:cubicBezTo>
                  <a:pt x="143" y="405"/>
                  <a:pt x="99" y="407"/>
                  <a:pt x="55" y="410"/>
                </a:cubicBezTo>
                <a:cubicBezTo>
                  <a:pt x="48" y="410"/>
                  <a:pt x="41" y="410"/>
                  <a:pt x="33" y="410"/>
                </a:cubicBezTo>
                <a:cubicBezTo>
                  <a:pt x="33" y="382"/>
                  <a:pt x="33" y="355"/>
                  <a:pt x="33" y="327"/>
                </a:cubicBezTo>
                <a:cubicBezTo>
                  <a:pt x="155" y="316"/>
                  <a:pt x="277" y="306"/>
                  <a:pt x="400" y="296"/>
                </a:cubicBezTo>
                <a:cubicBezTo>
                  <a:pt x="400" y="326"/>
                  <a:pt x="401" y="354"/>
                  <a:pt x="400" y="383"/>
                </a:cubicBezTo>
                <a:close/>
                <a:moveTo>
                  <a:pt x="401" y="253"/>
                </a:moveTo>
                <a:cubicBezTo>
                  <a:pt x="400" y="257"/>
                  <a:pt x="393" y="262"/>
                  <a:pt x="389" y="262"/>
                </a:cubicBezTo>
                <a:cubicBezTo>
                  <a:pt x="335" y="268"/>
                  <a:pt x="281" y="273"/>
                  <a:pt x="227" y="278"/>
                </a:cubicBezTo>
                <a:cubicBezTo>
                  <a:pt x="168" y="284"/>
                  <a:pt x="110" y="289"/>
                  <a:pt x="51" y="295"/>
                </a:cubicBezTo>
                <a:cubicBezTo>
                  <a:pt x="45" y="295"/>
                  <a:pt x="40" y="295"/>
                  <a:pt x="34" y="295"/>
                </a:cubicBezTo>
                <a:cubicBezTo>
                  <a:pt x="34" y="266"/>
                  <a:pt x="34" y="239"/>
                  <a:pt x="34" y="211"/>
                </a:cubicBezTo>
                <a:cubicBezTo>
                  <a:pt x="156" y="197"/>
                  <a:pt x="278" y="182"/>
                  <a:pt x="401" y="167"/>
                </a:cubicBezTo>
                <a:cubicBezTo>
                  <a:pt x="401" y="197"/>
                  <a:pt x="402" y="225"/>
                  <a:pt x="401" y="2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6"/>
          <p:cNvSpPr>
            <a:spLocks noChangeArrowheads="1"/>
          </p:cNvSpPr>
          <p:nvPr/>
        </p:nvSpPr>
        <p:spPr bwMode="auto">
          <a:xfrm>
            <a:off x="4691718" y="3929574"/>
            <a:ext cx="64812" cy="6481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4669307" y="4000594"/>
            <a:ext cx="109844" cy="55027"/>
          </a:xfrm>
          <a:custGeom>
            <a:avLst/>
            <a:gdLst>
              <a:gd name="T0" fmla="*/ 289 w 441"/>
              <a:gd name="T1" fmla="*/ 0 h 221"/>
              <a:gd name="T2" fmla="*/ 220 w 441"/>
              <a:gd name="T3" fmla="*/ 15 h 221"/>
              <a:gd name="T4" fmla="*/ 151 w 441"/>
              <a:gd name="T5" fmla="*/ 0 h 221"/>
              <a:gd name="T6" fmla="*/ 3 w 441"/>
              <a:gd name="T7" fmla="*/ 118 h 221"/>
              <a:gd name="T8" fmla="*/ 6 w 441"/>
              <a:gd name="T9" fmla="*/ 172 h 221"/>
              <a:gd name="T10" fmla="*/ 435 w 441"/>
              <a:gd name="T11" fmla="*/ 172 h 221"/>
              <a:gd name="T12" fmla="*/ 437 w 441"/>
              <a:gd name="T13" fmla="*/ 118 h 221"/>
              <a:gd name="T14" fmla="*/ 289 w 441"/>
              <a:gd name="T15" fmla="*/ 0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1">
                <a:moveTo>
                  <a:pt x="289" y="0"/>
                </a:moveTo>
                <a:cubicBezTo>
                  <a:pt x="268" y="10"/>
                  <a:pt x="245" y="15"/>
                  <a:pt x="220" y="15"/>
                </a:cubicBezTo>
                <a:cubicBezTo>
                  <a:pt x="196" y="15"/>
                  <a:pt x="173" y="10"/>
                  <a:pt x="151" y="0"/>
                </a:cubicBezTo>
                <a:cubicBezTo>
                  <a:pt x="68" y="14"/>
                  <a:pt x="0" y="53"/>
                  <a:pt x="3" y="118"/>
                </a:cubicBezTo>
                <a:cubicBezTo>
                  <a:pt x="6" y="172"/>
                  <a:pt x="6" y="172"/>
                  <a:pt x="6" y="172"/>
                </a:cubicBezTo>
                <a:cubicBezTo>
                  <a:pt x="149" y="221"/>
                  <a:pt x="292" y="221"/>
                  <a:pt x="435" y="172"/>
                </a:cubicBezTo>
                <a:cubicBezTo>
                  <a:pt x="437" y="118"/>
                  <a:pt x="437" y="118"/>
                  <a:pt x="437" y="118"/>
                </a:cubicBezTo>
                <a:cubicBezTo>
                  <a:pt x="441" y="53"/>
                  <a:pt x="373" y="14"/>
                  <a:pt x="28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p:cNvSpPr>
          <p:nvPr/>
        </p:nvSpPr>
        <p:spPr bwMode="auto">
          <a:xfrm>
            <a:off x="4768209" y="3895484"/>
            <a:ext cx="75755" cy="83961"/>
          </a:xfrm>
          <a:custGeom>
            <a:avLst/>
            <a:gdLst>
              <a:gd name="T0" fmla="*/ 713 w 720"/>
              <a:gd name="T1" fmla="*/ 464 h 798"/>
              <a:gd name="T2" fmla="*/ 720 w 720"/>
              <a:gd name="T3" fmla="*/ 275 h 798"/>
              <a:gd name="T4" fmla="*/ 505 w 720"/>
              <a:gd name="T5" fmla="*/ 275 h 798"/>
              <a:gd name="T6" fmla="*/ 500 w 720"/>
              <a:gd name="T7" fmla="*/ 341 h 798"/>
              <a:gd name="T8" fmla="*/ 365 w 720"/>
              <a:gd name="T9" fmla="*/ 339 h 798"/>
              <a:gd name="T10" fmla="*/ 370 w 720"/>
              <a:gd name="T11" fmla="*/ 180 h 798"/>
              <a:gd name="T12" fmla="*/ 446 w 720"/>
              <a:gd name="T13" fmla="*/ 180 h 798"/>
              <a:gd name="T14" fmla="*/ 453 w 720"/>
              <a:gd name="T15" fmla="*/ 0 h 798"/>
              <a:gd name="T16" fmla="*/ 256 w 720"/>
              <a:gd name="T17" fmla="*/ 10 h 798"/>
              <a:gd name="T18" fmla="*/ 249 w 720"/>
              <a:gd name="T19" fmla="*/ 182 h 798"/>
              <a:gd name="T20" fmla="*/ 322 w 720"/>
              <a:gd name="T21" fmla="*/ 180 h 798"/>
              <a:gd name="T22" fmla="*/ 315 w 720"/>
              <a:gd name="T23" fmla="*/ 339 h 798"/>
              <a:gd name="T24" fmla="*/ 190 w 720"/>
              <a:gd name="T25" fmla="*/ 336 h 798"/>
              <a:gd name="T26" fmla="*/ 190 w 720"/>
              <a:gd name="T27" fmla="*/ 272 h 798"/>
              <a:gd name="T28" fmla="*/ 14 w 720"/>
              <a:gd name="T29" fmla="*/ 270 h 798"/>
              <a:gd name="T30" fmla="*/ 10 w 720"/>
              <a:gd name="T31" fmla="*/ 433 h 798"/>
              <a:gd name="T32" fmla="*/ 74 w 720"/>
              <a:gd name="T33" fmla="*/ 438 h 798"/>
              <a:gd name="T34" fmla="*/ 69 w 720"/>
              <a:gd name="T35" fmla="*/ 566 h 798"/>
              <a:gd name="T36" fmla="*/ 5 w 720"/>
              <a:gd name="T37" fmla="*/ 561 h 798"/>
              <a:gd name="T38" fmla="*/ 0 w 720"/>
              <a:gd name="T39" fmla="*/ 722 h 798"/>
              <a:gd name="T40" fmla="*/ 176 w 720"/>
              <a:gd name="T41" fmla="*/ 741 h 798"/>
              <a:gd name="T42" fmla="*/ 180 w 720"/>
              <a:gd name="T43" fmla="*/ 573 h 798"/>
              <a:gd name="T44" fmla="*/ 114 w 720"/>
              <a:gd name="T45" fmla="*/ 568 h 798"/>
              <a:gd name="T46" fmla="*/ 119 w 720"/>
              <a:gd name="T47" fmla="*/ 438 h 798"/>
              <a:gd name="T48" fmla="*/ 185 w 720"/>
              <a:gd name="T49" fmla="*/ 443 h 798"/>
              <a:gd name="T50" fmla="*/ 187 w 720"/>
              <a:gd name="T51" fmla="*/ 379 h 798"/>
              <a:gd name="T52" fmla="*/ 500 w 720"/>
              <a:gd name="T53" fmla="*/ 388 h 798"/>
              <a:gd name="T54" fmla="*/ 498 w 720"/>
              <a:gd name="T55" fmla="*/ 455 h 798"/>
              <a:gd name="T56" fmla="*/ 576 w 720"/>
              <a:gd name="T57" fmla="*/ 459 h 798"/>
              <a:gd name="T58" fmla="*/ 571 w 720"/>
              <a:gd name="T59" fmla="*/ 599 h 798"/>
              <a:gd name="T60" fmla="*/ 493 w 720"/>
              <a:gd name="T61" fmla="*/ 594 h 798"/>
              <a:gd name="T62" fmla="*/ 486 w 720"/>
              <a:gd name="T63" fmla="*/ 774 h 798"/>
              <a:gd name="T64" fmla="*/ 701 w 720"/>
              <a:gd name="T65" fmla="*/ 798 h 798"/>
              <a:gd name="T66" fmla="*/ 708 w 720"/>
              <a:gd name="T67" fmla="*/ 611 h 798"/>
              <a:gd name="T68" fmla="*/ 626 w 720"/>
              <a:gd name="T69" fmla="*/ 604 h 798"/>
              <a:gd name="T70" fmla="*/ 630 w 720"/>
              <a:gd name="T71" fmla="*/ 462 h 798"/>
              <a:gd name="T72" fmla="*/ 713 w 720"/>
              <a:gd name="T73" fmla="*/ 464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0" h="798">
                <a:moveTo>
                  <a:pt x="713" y="464"/>
                </a:moveTo>
                <a:lnTo>
                  <a:pt x="720" y="275"/>
                </a:lnTo>
                <a:lnTo>
                  <a:pt x="505" y="275"/>
                </a:lnTo>
                <a:lnTo>
                  <a:pt x="500" y="341"/>
                </a:lnTo>
                <a:lnTo>
                  <a:pt x="365" y="339"/>
                </a:lnTo>
                <a:lnTo>
                  <a:pt x="370" y="180"/>
                </a:lnTo>
                <a:lnTo>
                  <a:pt x="446" y="180"/>
                </a:lnTo>
                <a:lnTo>
                  <a:pt x="453" y="0"/>
                </a:lnTo>
                <a:lnTo>
                  <a:pt x="256" y="10"/>
                </a:lnTo>
                <a:lnTo>
                  <a:pt x="249" y="182"/>
                </a:lnTo>
                <a:lnTo>
                  <a:pt x="322" y="180"/>
                </a:lnTo>
                <a:lnTo>
                  <a:pt x="315" y="339"/>
                </a:lnTo>
                <a:lnTo>
                  <a:pt x="190" y="336"/>
                </a:lnTo>
                <a:lnTo>
                  <a:pt x="190" y="272"/>
                </a:lnTo>
                <a:lnTo>
                  <a:pt x="14" y="270"/>
                </a:lnTo>
                <a:lnTo>
                  <a:pt x="10" y="433"/>
                </a:lnTo>
                <a:lnTo>
                  <a:pt x="74" y="438"/>
                </a:lnTo>
                <a:lnTo>
                  <a:pt x="69" y="566"/>
                </a:lnTo>
                <a:lnTo>
                  <a:pt x="5" y="561"/>
                </a:lnTo>
                <a:lnTo>
                  <a:pt x="0" y="722"/>
                </a:lnTo>
                <a:lnTo>
                  <a:pt x="176" y="741"/>
                </a:lnTo>
                <a:lnTo>
                  <a:pt x="180" y="573"/>
                </a:lnTo>
                <a:lnTo>
                  <a:pt x="114" y="568"/>
                </a:lnTo>
                <a:lnTo>
                  <a:pt x="119" y="438"/>
                </a:lnTo>
                <a:lnTo>
                  <a:pt x="185" y="443"/>
                </a:lnTo>
                <a:lnTo>
                  <a:pt x="187" y="379"/>
                </a:lnTo>
                <a:lnTo>
                  <a:pt x="500" y="388"/>
                </a:lnTo>
                <a:lnTo>
                  <a:pt x="498" y="455"/>
                </a:lnTo>
                <a:lnTo>
                  <a:pt x="576" y="459"/>
                </a:lnTo>
                <a:lnTo>
                  <a:pt x="571" y="599"/>
                </a:lnTo>
                <a:lnTo>
                  <a:pt x="493" y="594"/>
                </a:lnTo>
                <a:lnTo>
                  <a:pt x="486" y="774"/>
                </a:lnTo>
                <a:lnTo>
                  <a:pt x="701" y="798"/>
                </a:lnTo>
                <a:lnTo>
                  <a:pt x="708" y="611"/>
                </a:lnTo>
                <a:lnTo>
                  <a:pt x="626" y="604"/>
                </a:lnTo>
                <a:lnTo>
                  <a:pt x="630" y="462"/>
                </a:lnTo>
                <a:lnTo>
                  <a:pt x="713" y="4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p:cNvSpPr>
          <p:nvPr/>
        </p:nvSpPr>
        <p:spPr bwMode="auto">
          <a:xfrm>
            <a:off x="4746850" y="3870548"/>
            <a:ext cx="132571" cy="159190"/>
          </a:xfrm>
          <a:custGeom>
            <a:avLst/>
            <a:gdLst>
              <a:gd name="T0" fmla="*/ 515 w 532"/>
              <a:gd name="T1" fmla="*/ 0 h 639"/>
              <a:gd name="T2" fmla="*/ 22 w 532"/>
              <a:gd name="T3" fmla="*/ 25 h 639"/>
              <a:gd name="T4" fmla="*/ 0 w 532"/>
              <a:gd name="T5" fmla="*/ 223 h 639"/>
              <a:gd name="T6" fmla="*/ 21 w 532"/>
              <a:gd name="T7" fmla="*/ 239 h 639"/>
              <a:gd name="T8" fmla="*/ 31 w 532"/>
              <a:gd name="T9" fmla="*/ 52 h 639"/>
              <a:gd name="T10" fmla="*/ 483 w 532"/>
              <a:gd name="T11" fmla="*/ 38 h 639"/>
              <a:gd name="T12" fmla="*/ 441 w 532"/>
              <a:gd name="T13" fmla="*/ 513 h 639"/>
              <a:gd name="T14" fmla="*/ 53 w 532"/>
              <a:gd name="T15" fmla="*/ 458 h 639"/>
              <a:gd name="T16" fmla="*/ 33 w 532"/>
              <a:gd name="T17" fmla="*/ 484 h 639"/>
              <a:gd name="T18" fmla="*/ 152 w 532"/>
              <a:gd name="T19" fmla="*/ 504 h 639"/>
              <a:gd name="T20" fmla="*/ 170 w 532"/>
              <a:gd name="T21" fmla="*/ 557 h 639"/>
              <a:gd name="T22" fmla="*/ 142 w 532"/>
              <a:gd name="T23" fmla="*/ 562 h 639"/>
              <a:gd name="T24" fmla="*/ 167 w 532"/>
              <a:gd name="T25" fmla="*/ 635 h 639"/>
              <a:gd name="T26" fmla="*/ 233 w 532"/>
              <a:gd name="T27" fmla="*/ 639 h 639"/>
              <a:gd name="T28" fmla="*/ 380 w 532"/>
              <a:gd name="T29" fmla="*/ 596 h 639"/>
              <a:gd name="T30" fmla="*/ 289 w 532"/>
              <a:gd name="T31" fmla="*/ 556 h 639"/>
              <a:gd name="T32" fmla="*/ 280 w 532"/>
              <a:gd name="T33" fmla="*/ 526 h 639"/>
              <a:gd name="T34" fmla="*/ 291 w 532"/>
              <a:gd name="T35" fmla="*/ 528 h 639"/>
              <a:gd name="T36" fmla="*/ 452 w 532"/>
              <a:gd name="T37" fmla="*/ 553 h 639"/>
              <a:gd name="T38" fmla="*/ 462 w 532"/>
              <a:gd name="T39" fmla="*/ 553 h 639"/>
              <a:gd name="T40" fmla="*/ 484 w 532"/>
              <a:gd name="T41" fmla="*/ 533 h 639"/>
              <a:gd name="T42" fmla="*/ 532 w 532"/>
              <a:gd name="T43" fmla="*/ 11 h 639"/>
              <a:gd name="T44" fmla="*/ 515 w 532"/>
              <a:gd name="T45"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2" h="639">
                <a:moveTo>
                  <a:pt x="515" y="0"/>
                </a:moveTo>
                <a:cubicBezTo>
                  <a:pt x="22" y="25"/>
                  <a:pt x="22" y="25"/>
                  <a:pt x="22" y="25"/>
                </a:cubicBezTo>
                <a:cubicBezTo>
                  <a:pt x="13" y="44"/>
                  <a:pt x="6" y="132"/>
                  <a:pt x="0" y="223"/>
                </a:cubicBezTo>
                <a:cubicBezTo>
                  <a:pt x="7" y="228"/>
                  <a:pt x="14" y="233"/>
                  <a:pt x="21" y="239"/>
                </a:cubicBezTo>
                <a:cubicBezTo>
                  <a:pt x="31" y="52"/>
                  <a:pt x="31" y="52"/>
                  <a:pt x="31" y="52"/>
                </a:cubicBezTo>
                <a:cubicBezTo>
                  <a:pt x="483" y="38"/>
                  <a:pt x="483" y="38"/>
                  <a:pt x="483" y="38"/>
                </a:cubicBezTo>
                <a:cubicBezTo>
                  <a:pt x="441" y="513"/>
                  <a:pt x="441" y="513"/>
                  <a:pt x="441" y="513"/>
                </a:cubicBezTo>
                <a:cubicBezTo>
                  <a:pt x="53" y="458"/>
                  <a:pt x="53" y="458"/>
                  <a:pt x="53" y="458"/>
                </a:cubicBezTo>
                <a:cubicBezTo>
                  <a:pt x="47" y="467"/>
                  <a:pt x="40" y="476"/>
                  <a:pt x="33" y="484"/>
                </a:cubicBezTo>
                <a:cubicBezTo>
                  <a:pt x="57" y="488"/>
                  <a:pt x="101" y="495"/>
                  <a:pt x="152" y="504"/>
                </a:cubicBezTo>
                <a:cubicBezTo>
                  <a:pt x="170" y="557"/>
                  <a:pt x="170" y="557"/>
                  <a:pt x="170" y="557"/>
                </a:cubicBezTo>
                <a:cubicBezTo>
                  <a:pt x="160" y="559"/>
                  <a:pt x="151" y="560"/>
                  <a:pt x="142" y="562"/>
                </a:cubicBezTo>
                <a:cubicBezTo>
                  <a:pt x="158" y="584"/>
                  <a:pt x="167" y="608"/>
                  <a:pt x="167" y="635"/>
                </a:cubicBezTo>
                <a:cubicBezTo>
                  <a:pt x="187" y="638"/>
                  <a:pt x="209" y="639"/>
                  <a:pt x="233" y="639"/>
                </a:cubicBezTo>
                <a:cubicBezTo>
                  <a:pt x="314" y="639"/>
                  <a:pt x="380" y="620"/>
                  <a:pt x="380" y="596"/>
                </a:cubicBezTo>
                <a:cubicBezTo>
                  <a:pt x="380" y="578"/>
                  <a:pt x="342" y="563"/>
                  <a:pt x="289" y="556"/>
                </a:cubicBezTo>
                <a:cubicBezTo>
                  <a:pt x="280" y="526"/>
                  <a:pt x="280" y="526"/>
                  <a:pt x="280" y="526"/>
                </a:cubicBezTo>
                <a:cubicBezTo>
                  <a:pt x="284" y="527"/>
                  <a:pt x="288" y="528"/>
                  <a:pt x="291" y="528"/>
                </a:cubicBezTo>
                <a:cubicBezTo>
                  <a:pt x="370" y="541"/>
                  <a:pt x="438" y="552"/>
                  <a:pt x="452" y="553"/>
                </a:cubicBezTo>
                <a:cubicBezTo>
                  <a:pt x="456" y="553"/>
                  <a:pt x="459" y="553"/>
                  <a:pt x="462" y="553"/>
                </a:cubicBezTo>
                <a:cubicBezTo>
                  <a:pt x="484" y="533"/>
                  <a:pt x="484" y="533"/>
                  <a:pt x="484" y="533"/>
                </a:cubicBezTo>
                <a:cubicBezTo>
                  <a:pt x="532" y="11"/>
                  <a:pt x="532" y="11"/>
                  <a:pt x="532" y="11"/>
                </a:cubicBezTo>
                <a:lnTo>
                  <a:pt x="51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74"/>
          <p:cNvSpPr>
            <a:spLocks/>
          </p:cNvSpPr>
          <p:nvPr/>
        </p:nvSpPr>
        <p:spPr bwMode="gray">
          <a:xfrm>
            <a:off x="6715754" y="2887947"/>
            <a:ext cx="192047" cy="262428"/>
          </a:xfrm>
          <a:custGeom>
            <a:avLst/>
            <a:gdLst>
              <a:gd name="T0" fmla="*/ 0 w 1617"/>
              <a:gd name="T1" fmla="*/ 2216 h 2216"/>
              <a:gd name="T2" fmla="*/ 0 w 1617"/>
              <a:gd name="T3" fmla="*/ 1531 h 2216"/>
              <a:gd name="T4" fmla="*/ 152 w 1617"/>
              <a:gd name="T5" fmla="*/ 1461 h 2216"/>
              <a:gd name="T6" fmla="*/ 233 w 1617"/>
              <a:gd name="T7" fmla="*/ 1419 h 2216"/>
              <a:gd name="T8" fmla="*/ 224 w 1617"/>
              <a:gd name="T9" fmla="*/ 1419 h 2216"/>
              <a:gd name="T10" fmla="*/ 233 w 1617"/>
              <a:gd name="T11" fmla="*/ 1407 h 2216"/>
              <a:gd name="T12" fmla="*/ 194 w 1617"/>
              <a:gd name="T13" fmla="*/ 1410 h 2216"/>
              <a:gd name="T14" fmla="*/ 266 w 1617"/>
              <a:gd name="T15" fmla="*/ 1373 h 2216"/>
              <a:gd name="T16" fmla="*/ 270 w 1617"/>
              <a:gd name="T17" fmla="*/ 1361 h 2216"/>
              <a:gd name="T18" fmla="*/ 127 w 1617"/>
              <a:gd name="T19" fmla="*/ 1365 h 2216"/>
              <a:gd name="T20" fmla="*/ 158 w 1617"/>
              <a:gd name="T21" fmla="*/ 1361 h 2216"/>
              <a:gd name="T22" fmla="*/ 115 w 1617"/>
              <a:gd name="T23" fmla="*/ 1334 h 2216"/>
              <a:gd name="T24" fmla="*/ 163 w 1617"/>
              <a:gd name="T25" fmla="*/ 1325 h 2216"/>
              <a:gd name="T26" fmla="*/ 142 w 1617"/>
              <a:gd name="T27" fmla="*/ 1316 h 2216"/>
              <a:gd name="T28" fmla="*/ 55 w 1617"/>
              <a:gd name="T29" fmla="*/ 1264 h 2216"/>
              <a:gd name="T30" fmla="*/ 73 w 1617"/>
              <a:gd name="T31" fmla="*/ 1271 h 2216"/>
              <a:gd name="T32" fmla="*/ 66 w 1617"/>
              <a:gd name="T33" fmla="*/ 1253 h 2216"/>
              <a:gd name="T34" fmla="*/ 211 w 1617"/>
              <a:gd name="T35" fmla="*/ 1264 h 2216"/>
              <a:gd name="T36" fmla="*/ 248 w 1617"/>
              <a:gd name="T37" fmla="*/ 1232 h 2216"/>
              <a:gd name="T38" fmla="*/ 260 w 1617"/>
              <a:gd name="T39" fmla="*/ 1168 h 2216"/>
              <a:gd name="T40" fmla="*/ 248 w 1617"/>
              <a:gd name="T41" fmla="*/ 1132 h 2216"/>
              <a:gd name="T42" fmla="*/ 239 w 1617"/>
              <a:gd name="T43" fmla="*/ 1005 h 2216"/>
              <a:gd name="T44" fmla="*/ 221 w 1617"/>
              <a:gd name="T45" fmla="*/ 969 h 2216"/>
              <a:gd name="T46" fmla="*/ 218 w 1617"/>
              <a:gd name="T47" fmla="*/ 884 h 2216"/>
              <a:gd name="T48" fmla="*/ 209 w 1617"/>
              <a:gd name="T49" fmla="*/ 854 h 2216"/>
              <a:gd name="T50" fmla="*/ 206 w 1617"/>
              <a:gd name="T51" fmla="*/ 842 h 2216"/>
              <a:gd name="T52" fmla="*/ 233 w 1617"/>
              <a:gd name="T53" fmla="*/ 686 h 2216"/>
              <a:gd name="T54" fmla="*/ 245 w 1617"/>
              <a:gd name="T55" fmla="*/ 631 h 2216"/>
              <a:gd name="T56" fmla="*/ 276 w 1617"/>
              <a:gd name="T57" fmla="*/ 556 h 2216"/>
              <a:gd name="T58" fmla="*/ 303 w 1617"/>
              <a:gd name="T59" fmla="*/ 492 h 2216"/>
              <a:gd name="T60" fmla="*/ 505 w 1617"/>
              <a:gd name="T61" fmla="*/ 211 h 2216"/>
              <a:gd name="T62" fmla="*/ 632 w 1617"/>
              <a:gd name="T63" fmla="*/ 129 h 2216"/>
              <a:gd name="T64" fmla="*/ 955 w 1617"/>
              <a:gd name="T65" fmla="*/ 163 h 2216"/>
              <a:gd name="T66" fmla="*/ 1233 w 1617"/>
              <a:gd name="T67" fmla="*/ 386 h 2216"/>
              <a:gd name="T68" fmla="*/ 1264 w 1617"/>
              <a:gd name="T69" fmla="*/ 459 h 2216"/>
              <a:gd name="T70" fmla="*/ 1327 w 1617"/>
              <a:gd name="T71" fmla="*/ 824 h 2216"/>
              <a:gd name="T72" fmla="*/ 1294 w 1617"/>
              <a:gd name="T73" fmla="*/ 953 h 2216"/>
              <a:gd name="T74" fmla="*/ 1197 w 1617"/>
              <a:gd name="T75" fmla="*/ 1093 h 2216"/>
              <a:gd name="T76" fmla="*/ 1327 w 1617"/>
              <a:gd name="T77" fmla="*/ 1264 h 2216"/>
              <a:gd name="T78" fmla="*/ 1275 w 1617"/>
              <a:gd name="T79" fmla="*/ 1259 h 2216"/>
              <a:gd name="T80" fmla="*/ 1275 w 1617"/>
              <a:gd name="T81" fmla="*/ 1274 h 2216"/>
              <a:gd name="T82" fmla="*/ 1233 w 1617"/>
              <a:gd name="T83" fmla="*/ 1280 h 2216"/>
              <a:gd name="T84" fmla="*/ 1236 w 1617"/>
              <a:gd name="T85" fmla="*/ 1289 h 2216"/>
              <a:gd name="T86" fmla="*/ 1161 w 1617"/>
              <a:gd name="T87" fmla="*/ 1319 h 2216"/>
              <a:gd name="T88" fmla="*/ 1161 w 1617"/>
              <a:gd name="T89" fmla="*/ 1325 h 2216"/>
              <a:gd name="T90" fmla="*/ 1109 w 1617"/>
              <a:gd name="T91" fmla="*/ 1325 h 2216"/>
              <a:gd name="T92" fmla="*/ 1124 w 1617"/>
              <a:gd name="T93" fmla="*/ 1331 h 2216"/>
              <a:gd name="T94" fmla="*/ 1136 w 1617"/>
              <a:gd name="T95" fmla="*/ 1334 h 2216"/>
              <a:gd name="T96" fmla="*/ 1094 w 1617"/>
              <a:gd name="T97" fmla="*/ 1355 h 2216"/>
              <a:gd name="T98" fmla="*/ 1031 w 1617"/>
              <a:gd name="T99" fmla="*/ 1367 h 2216"/>
              <a:gd name="T100" fmla="*/ 1027 w 1617"/>
              <a:gd name="T101" fmla="*/ 1367 h 2216"/>
              <a:gd name="T102" fmla="*/ 1070 w 1617"/>
              <a:gd name="T103" fmla="*/ 1422 h 2216"/>
              <a:gd name="T104" fmla="*/ 1399 w 1617"/>
              <a:gd name="T105" fmla="*/ 1540 h 2216"/>
              <a:gd name="T106" fmla="*/ 1405 w 1617"/>
              <a:gd name="T107" fmla="*/ 1546 h 2216"/>
              <a:gd name="T108" fmla="*/ 1517 w 1617"/>
              <a:gd name="T109" fmla="*/ 1739 h 2216"/>
              <a:gd name="T110" fmla="*/ 1569 w 1617"/>
              <a:gd name="T111" fmla="*/ 1945 h 2216"/>
              <a:gd name="T112" fmla="*/ 1586 w 1617"/>
              <a:gd name="T113" fmla="*/ 2014 h 2216"/>
              <a:gd name="T114" fmla="*/ 1599 w 1617"/>
              <a:gd name="T115" fmla="*/ 2086 h 2216"/>
              <a:gd name="T116" fmla="*/ 1617 w 1617"/>
              <a:gd name="T117" fmla="*/ 2212 h 2216"/>
              <a:gd name="T118" fmla="*/ 0 w 1617"/>
              <a:gd name="T119" fmla="*/ 2216 h 2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17" h="2216">
                <a:moveTo>
                  <a:pt x="0" y="2216"/>
                </a:moveTo>
                <a:cubicBezTo>
                  <a:pt x="0" y="1531"/>
                  <a:pt x="0" y="1531"/>
                  <a:pt x="0" y="1531"/>
                </a:cubicBezTo>
                <a:cubicBezTo>
                  <a:pt x="0" y="1531"/>
                  <a:pt x="127" y="1464"/>
                  <a:pt x="152" y="1461"/>
                </a:cubicBezTo>
                <a:cubicBezTo>
                  <a:pt x="175" y="1461"/>
                  <a:pt x="230" y="1422"/>
                  <a:pt x="233" y="1419"/>
                </a:cubicBezTo>
                <a:cubicBezTo>
                  <a:pt x="233" y="1419"/>
                  <a:pt x="227" y="1419"/>
                  <a:pt x="224" y="1419"/>
                </a:cubicBezTo>
                <a:cubicBezTo>
                  <a:pt x="221" y="1416"/>
                  <a:pt x="233" y="1407"/>
                  <a:pt x="233" y="1407"/>
                </a:cubicBezTo>
                <a:cubicBezTo>
                  <a:pt x="230" y="1407"/>
                  <a:pt x="211" y="1413"/>
                  <a:pt x="194" y="1410"/>
                </a:cubicBezTo>
                <a:cubicBezTo>
                  <a:pt x="194" y="1410"/>
                  <a:pt x="263" y="1395"/>
                  <a:pt x="266" y="1373"/>
                </a:cubicBezTo>
                <a:cubicBezTo>
                  <a:pt x="266" y="1373"/>
                  <a:pt x="270" y="1365"/>
                  <a:pt x="270" y="1361"/>
                </a:cubicBezTo>
                <a:cubicBezTo>
                  <a:pt x="270" y="1358"/>
                  <a:pt x="239" y="1398"/>
                  <a:pt x="127" y="1365"/>
                </a:cubicBezTo>
                <a:cubicBezTo>
                  <a:pt x="127" y="1365"/>
                  <a:pt x="160" y="1365"/>
                  <a:pt x="158" y="1361"/>
                </a:cubicBezTo>
                <a:cubicBezTo>
                  <a:pt x="154" y="1358"/>
                  <a:pt x="118" y="1337"/>
                  <a:pt x="115" y="1334"/>
                </a:cubicBezTo>
                <a:cubicBezTo>
                  <a:pt x="115" y="1334"/>
                  <a:pt x="173" y="1344"/>
                  <a:pt x="163" y="1325"/>
                </a:cubicBezTo>
                <a:cubicBezTo>
                  <a:pt x="154" y="1307"/>
                  <a:pt x="142" y="1316"/>
                  <a:pt x="142" y="1316"/>
                </a:cubicBezTo>
                <a:cubicBezTo>
                  <a:pt x="139" y="1316"/>
                  <a:pt x="131" y="1325"/>
                  <a:pt x="55" y="1264"/>
                </a:cubicBezTo>
                <a:cubicBezTo>
                  <a:pt x="55" y="1264"/>
                  <a:pt x="70" y="1274"/>
                  <a:pt x="73" y="1271"/>
                </a:cubicBezTo>
                <a:cubicBezTo>
                  <a:pt x="73" y="1271"/>
                  <a:pt x="66" y="1262"/>
                  <a:pt x="66" y="1253"/>
                </a:cubicBezTo>
                <a:cubicBezTo>
                  <a:pt x="66" y="1253"/>
                  <a:pt x="127" y="1323"/>
                  <a:pt x="211" y="1264"/>
                </a:cubicBezTo>
                <a:cubicBezTo>
                  <a:pt x="211" y="1264"/>
                  <a:pt x="242" y="1247"/>
                  <a:pt x="248" y="1232"/>
                </a:cubicBezTo>
                <a:cubicBezTo>
                  <a:pt x="251" y="1220"/>
                  <a:pt x="260" y="1178"/>
                  <a:pt x="260" y="1168"/>
                </a:cubicBezTo>
                <a:cubicBezTo>
                  <a:pt x="263" y="1163"/>
                  <a:pt x="251" y="1144"/>
                  <a:pt x="248" y="1132"/>
                </a:cubicBezTo>
                <a:cubicBezTo>
                  <a:pt x="245" y="1123"/>
                  <a:pt x="221" y="1069"/>
                  <a:pt x="239" y="1005"/>
                </a:cubicBezTo>
                <a:cubicBezTo>
                  <a:pt x="239" y="1005"/>
                  <a:pt x="233" y="978"/>
                  <a:pt x="221" y="969"/>
                </a:cubicBezTo>
                <a:cubicBezTo>
                  <a:pt x="211" y="960"/>
                  <a:pt x="211" y="896"/>
                  <a:pt x="218" y="884"/>
                </a:cubicBezTo>
                <a:cubicBezTo>
                  <a:pt x="221" y="873"/>
                  <a:pt x="209" y="863"/>
                  <a:pt x="209" y="854"/>
                </a:cubicBezTo>
                <a:cubicBezTo>
                  <a:pt x="206" y="842"/>
                  <a:pt x="206" y="842"/>
                  <a:pt x="206" y="842"/>
                </a:cubicBezTo>
                <a:cubicBezTo>
                  <a:pt x="206" y="842"/>
                  <a:pt x="200" y="743"/>
                  <a:pt x="233" y="686"/>
                </a:cubicBezTo>
                <a:cubicBezTo>
                  <a:pt x="233" y="686"/>
                  <a:pt x="239" y="658"/>
                  <a:pt x="245" y="631"/>
                </a:cubicBezTo>
                <a:cubicBezTo>
                  <a:pt x="251" y="604"/>
                  <a:pt x="270" y="568"/>
                  <a:pt x="276" y="556"/>
                </a:cubicBezTo>
                <a:cubicBezTo>
                  <a:pt x="281" y="543"/>
                  <a:pt x="297" y="510"/>
                  <a:pt x="303" y="492"/>
                </a:cubicBezTo>
                <a:cubicBezTo>
                  <a:pt x="305" y="477"/>
                  <a:pt x="387" y="287"/>
                  <a:pt x="505" y="211"/>
                </a:cubicBezTo>
                <a:cubicBezTo>
                  <a:pt x="623" y="133"/>
                  <a:pt x="608" y="142"/>
                  <a:pt x="632" y="129"/>
                </a:cubicBezTo>
                <a:cubicBezTo>
                  <a:pt x="659" y="114"/>
                  <a:pt x="880" y="0"/>
                  <a:pt x="955" y="163"/>
                </a:cubicBezTo>
                <a:cubicBezTo>
                  <a:pt x="955" y="163"/>
                  <a:pt x="1151" y="127"/>
                  <a:pt x="1233" y="386"/>
                </a:cubicBezTo>
                <a:cubicBezTo>
                  <a:pt x="1233" y="386"/>
                  <a:pt x="1248" y="432"/>
                  <a:pt x="1264" y="459"/>
                </a:cubicBezTo>
                <a:cubicBezTo>
                  <a:pt x="1278" y="489"/>
                  <a:pt x="1393" y="679"/>
                  <a:pt x="1327" y="824"/>
                </a:cubicBezTo>
                <a:cubicBezTo>
                  <a:pt x="1327" y="824"/>
                  <a:pt x="1315" y="939"/>
                  <a:pt x="1294" y="953"/>
                </a:cubicBezTo>
                <a:cubicBezTo>
                  <a:pt x="1272" y="969"/>
                  <a:pt x="1245" y="993"/>
                  <a:pt x="1197" y="1093"/>
                </a:cubicBezTo>
                <a:cubicBezTo>
                  <a:pt x="1197" y="1093"/>
                  <a:pt x="1155" y="1159"/>
                  <a:pt x="1327" y="1264"/>
                </a:cubicBezTo>
                <a:cubicBezTo>
                  <a:pt x="1327" y="1264"/>
                  <a:pt x="1294" y="1268"/>
                  <a:pt x="1275" y="1259"/>
                </a:cubicBezTo>
                <a:cubicBezTo>
                  <a:pt x="1275" y="1259"/>
                  <a:pt x="1269" y="1271"/>
                  <a:pt x="1275" y="1274"/>
                </a:cubicBezTo>
                <a:cubicBezTo>
                  <a:pt x="1275" y="1274"/>
                  <a:pt x="1248" y="1280"/>
                  <a:pt x="1233" y="1280"/>
                </a:cubicBezTo>
                <a:cubicBezTo>
                  <a:pt x="1233" y="1280"/>
                  <a:pt x="1230" y="1286"/>
                  <a:pt x="1236" y="1289"/>
                </a:cubicBezTo>
                <a:cubicBezTo>
                  <a:pt x="1236" y="1289"/>
                  <a:pt x="1185" y="1331"/>
                  <a:pt x="1161" y="1319"/>
                </a:cubicBezTo>
                <a:cubicBezTo>
                  <a:pt x="1161" y="1319"/>
                  <a:pt x="1157" y="1323"/>
                  <a:pt x="1161" y="1325"/>
                </a:cubicBezTo>
                <a:cubicBezTo>
                  <a:pt x="1161" y="1325"/>
                  <a:pt x="1121" y="1323"/>
                  <a:pt x="1109" y="1325"/>
                </a:cubicBezTo>
                <a:cubicBezTo>
                  <a:pt x="1109" y="1325"/>
                  <a:pt x="1109" y="1331"/>
                  <a:pt x="1124" y="1331"/>
                </a:cubicBezTo>
                <a:cubicBezTo>
                  <a:pt x="1140" y="1334"/>
                  <a:pt x="1136" y="1334"/>
                  <a:pt x="1136" y="1334"/>
                </a:cubicBezTo>
                <a:cubicBezTo>
                  <a:pt x="1136" y="1334"/>
                  <a:pt x="1112" y="1352"/>
                  <a:pt x="1094" y="1355"/>
                </a:cubicBezTo>
                <a:cubicBezTo>
                  <a:pt x="1076" y="1361"/>
                  <a:pt x="1037" y="1367"/>
                  <a:pt x="1031" y="1367"/>
                </a:cubicBezTo>
                <a:cubicBezTo>
                  <a:pt x="1027" y="1367"/>
                  <a:pt x="1027" y="1367"/>
                  <a:pt x="1027" y="1367"/>
                </a:cubicBezTo>
                <a:cubicBezTo>
                  <a:pt x="1027" y="1367"/>
                  <a:pt x="1049" y="1386"/>
                  <a:pt x="1070" y="1422"/>
                </a:cubicBezTo>
                <a:cubicBezTo>
                  <a:pt x="1070" y="1422"/>
                  <a:pt x="1369" y="1488"/>
                  <a:pt x="1399" y="1540"/>
                </a:cubicBezTo>
                <a:cubicBezTo>
                  <a:pt x="1399" y="1540"/>
                  <a:pt x="1402" y="1543"/>
                  <a:pt x="1405" y="1546"/>
                </a:cubicBezTo>
                <a:cubicBezTo>
                  <a:pt x="1411" y="1546"/>
                  <a:pt x="1468" y="1603"/>
                  <a:pt x="1517" y="1739"/>
                </a:cubicBezTo>
                <a:cubicBezTo>
                  <a:pt x="1565" y="1872"/>
                  <a:pt x="1565" y="1935"/>
                  <a:pt x="1569" y="1945"/>
                </a:cubicBezTo>
                <a:cubicBezTo>
                  <a:pt x="1569" y="1956"/>
                  <a:pt x="1580" y="1993"/>
                  <a:pt x="1586" y="2014"/>
                </a:cubicBezTo>
                <a:cubicBezTo>
                  <a:pt x="1596" y="2035"/>
                  <a:pt x="1599" y="2074"/>
                  <a:pt x="1599" y="2086"/>
                </a:cubicBezTo>
                <a:cubicBezTo>
                  <a:pt x="1599" y="2098"/>
                  <a:pt x="1613" y="2210"/>
                  <a:pt x="1617" y="2212"/>
                </a:cubicBezTo>
                <a:cubicBezTo>
                  <a:pt x="0" y="2216"/>
                  <a:pt x="0" y="2216"/>
                  <a:pt x="0" y="22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134" name="Freeform 83"/>
          <p:cNvSpPr>
            <a:spLocks/>
          </p:cNvSpPr>
          <p:nvPr/>
        </p:nvSpPr>
        <p:spPr bwMode="gray">
          <a:xfrm flipH="1">
            <a:off x="6515887" y="2891932"/>
            <a:ext cx="208543" cy="258443"/>
          </a:xfrm>
          <a:custGeom>
            <a:avLst/>
            <a:gdLst>
              <a:gd name="T0" fmla="*/ 525 w 1770"/>
              <a:gd name="T1" fmla="*/ 920 h 2184"/>
              <a:gd name="T2" fmla="*/ 455 w 1770"/>
              <a:gd name="T3" fmla="*/ 635 h 2184"/>
              <a:gd name="T4" fmla="*/ 452 w 1770"/>
              <a:gd name="T5" fmla="*/ 580 h 2184"/>
              <a:gd name="T6" fmla="*/ 449 w 1770"/>
              <a:gd name="T7" fmla="*/ 532 h 2184"/>
              <a:gd name="T8" fmla="*/ 444 w 1770"/>
              <a:gd name="T9" fmla="*/ 493 h 2184"/>
              <a:gd name="T10" fmla="*/ 441 w 1770"/>
              <a:gd name="T11" fmla="*/ 440 h 2184"/>
              <a:gd name="T12" fmla="*/ 430 w 1770"/>
              <a:gd name="T13" fmla="*/ 407 h 2184"/>
              <a:gd name="T14" fmla="*/ 463 w 1770"/>
              <a:gd name="T15" fmla="*/ 379 h 2184"/>
              <a:gd name="T16" fmla="*/ 449 w 1770"/>
              <a:gd name="T17" fmla="*/ 360 h 2184"/>
              <a:gd name="T18" fmla="*/ 460 w 1770"/>
              <a:gd name="T19" fmla="*/ 337 h 2184"/>
              <a:gd name="T20" fmla="*/ 449 w 1770"/>
              <a:gd name="T21" fmla="*/ 315 h 2184"/>
              <a:gd name="T22" fmla="*/ 469 w 1770"/>
              <a:gd name="T23" fmla="*/ 296 h 2184"/>
              <a:gd name="T24" fmla="*/ 483 w 1770"/>
              <a:gd name="T25" fmla="*/ 265 h 2184"/>
              <a:gd name="T26" fmla="*/ 497 w 1770"/>
              <a:gd name="T27" fmla="*/ 240 h 2184"/>
              <a:gd name="T28" fmla="*/ 474 w 1770"/>
              <a:gd name="T29" fmla="*/ 193 h 2184"/>
              <a:gd name="T30" fmla="*/ 516 w 1770"/>
              <a:gd name="T31" fmla="*/ 195 h 2184"/>
              <a:gd name="T32" fmla="*/ 536 w 1770"/>
              <a:gd name="T33" fmla="*/ 187 h 2184"/>
              <a:gd name="T34" fmla="*/ 530 w 1770"/>
              <a:gd name="T35" fmla="*/ 162 h 2184"/>
              <a:gd name="T36" fmla="*/ 581 w 1770"/>
              <a:gd name="T37" fmla="*/ 170 h 2184"/>
              <a:gd name="T38" fmla="*/ 581 w 1770"/>
              <a:gd name="T39" fmla="*/ 140 h 2184"/>
              <a:gd name="T40" fmla="*/ 606 w 1770"/>
              <a:gd name="T41" fmla="*/ 128 h 2184"/>
              <a:gd name="T42" fmla="*/ 620 w 1770"/>
              <a:gd name="T43" fmla="*/ 101 h 2184"/>
              <a:gd name="T44" fmla="*/ 645 w 1770"/>
              <a:gd name="T45" fmla="*/ 120 h 2184"/>
              <a:gd name="T46" fmla="*/ 664 w 1770"/>
              <a:gd name="T47" fmla="*/ 65 h 2184"/>
              <a:gd name="T48" fmla="*/ 695 w 1770"/>
              <a:gd name="T49" fmla="*/ 37 h 2184"/>
              <a:gd name="T50" fmla="*/ 734 w 1770"/>
              <a:gd name="T51" fmla="*/ 65 h 2184"/>
              <a:gd name="T52" fmla="*/ 754 w 1770"/>
              <a:gd name="T53" fmla="*/ 45 h 2184"/>
              <a:gd name="T54" fmla="*/ 773 w 1770"/>
              <a:gd name="T55" fmla="*/ 76 h 2184"/>
              <a:gd name="T56" fmla="*/ 790 w 1770"/>
              <a:gd name="T57" fmla="*/ 65 h 2184"/>
              <a:gd name="T58" fmla="*/ 821 w 1770"/>
              <a:gd name="T59" fmla="*/ 42 h 2184"/>
              <a:gd name="T60" fmla="*/ 841 w 1770"/>
              <a:gd name="T61" fmla="*/ 59 h 2184"/>
              <a:gd name="T62" fmla="*/ 863 w 1770"/>
              <a:gd name="T63" fmla="*/ 53 h 2184"/>
              <a:gd name="T64" fmla="*/ 888 w 1770"/>
              <a:gd name="T65" fmla="*/ 67 h 2184"/>
              <a:gd name="T66" fmla="*/ 938 w 1770"/>
              <a:gd name="T67" fmla="*/ 62 h 2184"/>
              <a:gd name="T68" fmla="*/ 922 w 1770"/>
              <a:gd name="T69" fmla="*/ 98 h 2184"/>
              <a:gd name="T70" fmla="*/ 978 w 1770"/>
              <a:gd name="T71" fmla="*/ 70 h 2184"/>
              <a:gd name="T72" fmla="*/ 1019 w 1770"/>
              <a:gd name="T73" fmla="*/ 45 h 2184"/>
              <a:gd name="T74" fmla="*/ 1050 w 1770"/>
              <a:gd name="T75" fmla="*/ 76 h 2184"/>
              <a:gd name="T76" fmla="*/ 1042 w 1770"/>
              <a:gd name="T77" fmla="*/ 109 h 2184"/>
              <a:gd name="T78" fmla="*/ 1065 w 1770"/>
              <a:gd name="T79" fmla="*/ 106 h 2184"/>
              <a:gd name="T80" fmla="*/ 1126 w 1770"/>
              <a:gd name="T81" fmla="*/ 90 h 2184"/>
              <a:gd name="T82" fmla="*/ 1098 w 1770"/>
              <a:gd name="T83" fmla="*/ 137 h 2184"/>
              <a:gd name="T84" fmla="*/ 1106 w 1770"/>
              <a:gd name="T85" fmla="*/ 167 h 2184"/>
              <a:gd name="T86" fmla="*/ 1145 w 1770"/>
              <a:gd name="T87" fmla="*/ 162 h 2184"/>
              <a:gd name="T88" fmla="*/ 1156 w 1770"/>
              <a:gd name="T89" fmla="*/ 190 h 2184"/>
              <a:gd name="T90" fmla="*/ 1176 w 1770"/>
              <a:gd name="T91" fmla="*/ 212 h 2184"/>
              <a:gd name="T92" fmla="*/ 1243 w 1770"/>
              <a:gd name="T93" fmla="*/ 226 h 2184"/>
              <a:gd name="T94" fmla="*/ 1254 w 1770"/>
              <a:gd name="T95" fmla="*/ 237 h 2184"/>
              <a:gd name="T96" fmla="*/ 1243 w 1770"/>
              <a:gd name="T97" fmla="*/ 282 h 2184"/>
              <a:gd name="T98" fmla="*/ 1246 w 1770"/>
              <a:gd name="T99" fmla="*/ 299 h 2184"/>
              <a:gd name="T100" fmla="*/ 1282 w 1770"/>
              <a:gd name="T101" fmla="*/ 309 h 2184"/>
              <a:gd name="T102" fmla="*/ 1299 w 1770"/>
              <a:gd name="T103" fmla="*/ 341 h 2184"/>
              <a:gd name="T104" fmla="*/ 1226 w 1770"/>
              <a:gd name="T105" fmla="*/ 368 h 2184"/>
              <a:gd name="T106" fmla="*/ 1251 w 1770"/>
              <a:gd name="T107" fmla="*/ 396 h 2184"/>
              <a:gd name="T108" fmla="*/ 1305 w 1770"/>
              <a:gd name="T109" fmla="*/ 429 h 2184"/>
              <a:gd name="T110" fmla="*/ 1268 w 1770"/>
              <a:gd name="T111" fmla="*/ 460 h 2184"/>
              <a:gd name="T112" fmla="*/ 1263 w 1770"/>
              <a:gd name="T113" fmla="*/ 485 h 2184"/>
              <a:gd name="T114" fmla="*/ 1268 w 1770"/>
              <a:gd name="T115" fmla="*/ 524 h 2184"/>
              <a:gd name="T116" fmla="*/ 1257 w 1770"/>
              <a:gd name="T117" fmla="*/ 563 h 2184"/>
              <a:gd name="T118" fmla="*/ 1251 w 1770"/>
              <a:gd name="T119" fmla="*/ 621 h 2184"/>
              <a:gd name="T120" fmla="*/ 1235 w 1770"/>
              <a:gd name="T121" fmla="*/ 674 h 2184"/>
              <a:gd name="T122" fmla="*/ 1270 w 1770"/>
              <a:gd name="T123" fmla="*/ 1399 h 2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70" h="2184">
                <a:moveTo>
                  <a:pt x="0" y="2181"/>
                </a:moveTo>
                <a:cubicBezTo>
                  <a:pt x="0" y="1482"/>
                  <a:pt x="0" y="1482"/>
                  <a:pt x="0" y="1482"/>
                </a:cubicBezTo>
                <a:cubicBezTo>
                  <a:pt x="0" y="1482"/>
                  <a:pt x="150" y="1421"/>
                  <a:pt x="217" y="1404"/>
                </a:cubicBezTo>
                <a:cubicBezTo>
                  <a:pt x="284" y="1387"/>
                  <a:pt x="313" y="1368"/>
                  <a:pt x="321" y="1365"/>
                </a:cubicBezTo>
                <a:cubicBezTo>
                  <a:pt x="326" y="1360"/>
                  <a:pt x="371" y="1332"/>
                  <a:pt x="379" y="1326"/>
                </a:cubicBezTo>
                <a:cubicBezTo>
                  <a:pt x="385" y="1321"/>
                  <a:pt x="444" y="1276"/>
                  <a:pt x="466" y="1220"/>
                </a:cubicBezTo>
                <a:cubicBezTo>
                  <a:pt x="466" y="1220"/>
                  <a:pt x="480" y="1190"/>
                  <a:pt x="539" y="1176"/>
                </a:cubicBezTo>
                <a:cubicBezTo>
                  <a:pt x="539" y="1176"/>
                  <a:pt x="553" y="1157"/>
                  <a:pt x="561" y="1148"/>
                </a:cubicBezTo>
                <a:cubicBezTo>
                  <a:pt x="561" y="1148"/>
                  <a:pt x="561" y="1087"/>
                  <a:pt x="558" y="1070"/>
                </a:cubicBezTo>
                <a:cubicBezTo>
                  <a:pt x="555" y="1056"/>
                  <a:pt x="553" y="1003"/>
                  <a:pt x="553" y="995"/>
                </a:cubicBezTo>
                <a:cubicBezTo>
                  <a:pt x="553" y="986"/>
                  <a:pt x="553" y="928"/>
                  <a:pt x="547" y="925"/>
                </a:cubicBezTo>
                <a:cubicBezTo>
                  <a:pt x="544" y="922"/>
                  <a:pt x="528" y="920"/>
                  <a:pt x="525" y="920"/>
                </a:cubicBezTo>
                <a:cubicBezTo>
                  <a:pt x="522" y="920"/>
                  <a:pt x="502" y="917"/>
                  <a:pt x="494" y="911"/>
                </a:cubicBezTo>
                <a:cubicBezTo>
                  <a:pt x="488" y="903"/>
                  <a:pt x="483" y="897"/>
                  <a:pt x="480" y="883"/>
                </a:cubicBezTo>
                <a:cubicBezTo>
                  <a:pt x="480" y="883"/>
                  <a:pt x="474" y="867"/>
                  <a:pt x="472" y="858"/>
                </a:cubicBezTo>
                <a:cubicBezTo>
                  <a:pt x="472" y="858"/>
                  <a:pt x="460" y="814"/>
                  <a:pt x="458" y="794"/>
                </a:cubicBezTo>
                <a:cubicBezTo>
                  <a:pt x="458" y="794"/>
                  <a:pt x="458" y="775"/>
                  <a:pt x="449" y="764"/>
                </a:cubicBezTo>
                <a:cubicBezTo>
                  <a:pt x="441" y="753"/>
                  <a:pt x="435" y="744"/>
                  <a:pt x="435" y="739"/>
                </a:cubicBezTo>
                <a:cubicBezTo>
                  <a:pt x="432" y="733"/>
                  <a:pt x="427" y="663"/>
                  <a:pt x="460" y="652"/>
                </a:cubicBezTo>
                <a:cubicBezTo>
                  <a:pt x="460" y="646"/>
                  <a:pt x="460" y="646"/>
                  <a:pt x="460" y="646"/>
                </a:cubicBezTo>
                <a:cubicBezTo>
                  <a:pt x="455" y="646"/>
                  <a:pt x="455" y="646"/>
                  <a:pt x="455" y="646"/>
                </a:cubicBezTo>
                <a:cubicBezTo>
                  <a:pt x="455" y="641"/>
                  <a:pt x="455" y="641"/>
                  <a:pt x="455" y="641"/>
                </a:cubicBezTo>
                <a:cubicBezTo>
                  <a:pt x="449" y="646"/>
                  <a:pt x="449" y="646"/>
                  <a:pt x="449" y="646"/>
                </a:cubicBezTo>
                <a:cubicBezTo>
                  <a:pt x="455" y="635"/>
                  <a:pt x="455" y="635"/>
                  <a:pt x="455" y="635"/>
                </a:cubicBezTo>
                <a:cubicBezTo>
                  <a:pt x="446" y="638"/>
                  <a:pt x="446" y="638"/>
                  <a:pt x="446" y="638"/>
                </a:cubicBezTo>
                <a:cubicBezTo>
                  <a:pt x="455" y="630"/>
                  <a:pt x="455" y="630"/>
                  <a:pt x="455" y="630"/>
                </a:cubicBezTo>
                <a:cubicBezTo>
                  <a:pt x="446" y="630"/>
                  <a:pt x="446" y="630"/>
                  <a:pt x="446" y="630"/>
                </a:cubicBezTo>
                <a:cubicBezTo>
                  <a:pt x="455" y="619"/>
                  <a:pt x="455" y="619"/>
                  <a:pt x="455" y="619"/>
                </a:cubicBezTo>
                <a:cubicBezTo>
                  <a:pt x="444" y="625"/>
                  <a:pt x="444" y="625"/>
                  <a:pt x="444" y="625"/>
                </a:cubicBezTo>
                <a:cubicBezTo>
                  <a:pt x="455" y="611"/>
                  <a:pt x="455" y="611"/>
                  <a:pt x="455" y="611"/>
                </a:cubicBezTo>
                <a:cubicBezTo>
                  <a:pt x="449" y="613"/>
                  <a:pt x="449" y="613"/>
                  <a:pt x="449" y="613"/>
                </a:cubicBezTo>
                <a:cubicBezTo>
                  <a:pt x="452" y="602"/>
                  <a:pt x="452" y="602"/>
                  <a:pt x="452" y="602"/>
                </a:cubicBezTo>
                <a:cubicBezTo>
                  <a:pt x="446" y="599"/>
                  <a:pt x="446" y="599"/>
                  <a:pt x="446" y="599"/>
                </a:cubicBezTo>
                <a:cubicBezTo>
                  <a:pt x="455" y="591"/>
                  <a:pt x="455" y="591"/>
                  <a:pt x="455" y="591"/>
                </a:cubicBezTo>
                <a:cubicBezTo>
                  <a:pt x="449" y="593"/>
                  <a:pt x="449" y="593"/>
                  <a:pt x="449" y="593"/>
                </a:cubicBezTo>
                <a:cubicBezTo>
                  <a:pt x="452" y="580"/>
                  <a:pt x="452" y="580"/>
                  <a:pt x="452" y="580"/>
                </a:cubicBezTo>
                <a:cubicBezTo>
                  <a:pt x="444" y="588"/>
                  <a:pt x="444" y="588"/>
                  <a:pt x="444" y="588"/>
                </a:cubicBezTo>
                <a:cubicBezTo>
                  <a:pt x="452" y="574"/>
                  <a:pt x="452" y="574"/>
                  <a:pt x="452" y="574"/>
                </a:cubicBezTo>
                <a:cubicBezTo>
                  <a:pt x="444" y="583"/>
                  <a:pt x="444" y="583"/>
                  <a:pt x="444" y="583"/>
                </a:cubicBezTo>
                <a:cubicBezTo>
                  <a:pt x="452" y="566"/>
                  <a:pt x="452" y="566"/>
                  <a:pt x="452" y="566"/>
                </a:cubicBezTo>
                <a:cubicBezTo>
                  <a:pt x="452" y="566"/>
                  <a:pt x="446" y="569"/>
                  <a:pt x="446" y="566"/>
                </a:cubicBezTo>
                <a:cubicBezTo>
                  <a:pt x="446" y="563"/>
                  <a:pt x="452" y="558"/>
                  <a:pt x="452" y="558"/>
                </a:cubicBezTo>
                <a:cubicBezTo>
                  <a:pt x="446" y="549"/>
                  <a:pt x="446" y="549"/>
                  <a:pt x="446" y="549"/>
                </a:cubicBezTo>
                <a:cubicBezTo>
                  <a:pt x="449" y="544"/>
                  <a:pt x="449" y="544"/>
                  <a:pt x="449" y="544"/>
                </a:cubicBezTo>
                <a:cubicBezTo>
                  <a:pt x="444" y="544"/>
                  <a:pt x="444" y="544"/>
                  <a:pt x="444" y="544"/>
                </a:cubicBezTo>
                <a:cubicBezTo>
                  <a:pt x="449" y="538"/>
                  <a:pt x="449" y="538"/>
                  <a:pt x="449" y="538"/>
                </a:cubicBezTo>
                <a:cubicBezTo>
                  <a:pt x="444" y="541"/>
                  <a:pt x="444" y="541"/>
                  <a:pt x="444" y="541"/>
                </a:cubicBezTo>
                <a:cubicBezTo>
                  <a:pt x="449" y="532"/>
                  <a:pt x="449" y="532"/>
                  <a:pt x="449" y="532"/>
                </a:cubicBezTo>
                <a:cubicBezTo>
                  <a:pt x="444" y="535"/>
                  <a:pt x="444" y="535"/>
                  <a:pt x="444" y="535"/>
                </a:cubicBezTo>
                <a:cubicBezTo>
                  <a:pt x="446" y="527"/>
                  <a:pt x="446" y="527"/>
                  <a:pt x="446" y="527"/>
                </a:cubicBezTo>
                <a:cubicBezTo>
                  <a:pt x="441" y="530"/>
                  <a:pt x="441" y="530"/>
                  <a:pt x="441" y="530"/>
                </a:cubicBezTo>
                <a:cubicBezTo>
                  <a:pt x="446" y="518"/>
                  <a:pt x="446" y="518"/>
                  <a:pt x="446" y="518"/>
                </a:cubicBezTo>
                <a:cubicBezTo>
                  <a:pt x="441" y="518"/>
                  <a:pt x="441" y="518"/>
                  <a:pt x="441" y="518"/>
                </a:cubicBezTo>
                <a:cubicBezTo>
                  <a:pt x="444" y="513"/>
                  <a:pt x="444" y="513"/>
                  <a:pt x="444" y="513"/>
                </a:cubicBezTo>
                <a:cubicBezTo>
                  <a:pt x="444" y="513"/>
                  <a:pt x="438" y="513"/>
                  <a:pt x="441" y="513"/>
                </a:cubicBezTo>
                <a:cubicBezTo>
                  <a:pt x="444" y="510"/>
                  <a:pt x="446" y="507"/>
                  <a:pt x="446" y="507"/>
                </a:cubicBezTo>
                <a:cubicBezTo>
                  <a:pt x="438" y="504"/>
                  <a:pt x="438" y="504"/>
                  <a:pt x="438" y="504"/>
                </a:cubicBezTo>
                <a:cubicBezTo>
                  <a:pt x="441" y="502"/>
                  <a:pt x="441" y="502"/>
                  <a:pt x="441" y="502"/>
                </a:cubicBezTo>
                <a:cubicBezTo>
                  <a:pt x="432" y="502"/>
                  <a:pt x="432" y="502"/>
                  <a:pt x="432" y="502"/>
                </a:cubicBezTo>
                <a:cubicBezTo>
                  <a:pt x="435" y="499"/>
                  <a:pt x="446" y="493"/>
                  <a:pt x="444" y="493"/>
                </a:cubicBezTo>
                <a:cubicBezTo>
                  <a:pt x="441" y="493"/>
                  <a:pt x="435" y="491"/>
                  <a:pt x="435" y="491"/>
                </a:cubicBezTo>
                <a:cubicBezTo>
                  <a:pt x="438" y="488"/>
                  <a:pt x="438" y="488"/>
                  <a:pt x="438" y="488"/>
                </a:cubicBezTo>
                <a:cubicBezTo>
                  <a:pt x="435" y="483"/>
                  <a:pt x="435" y="483"/>
                  <a:pt x="435" y="483"/>
                </a:cubicBezTo>
                <a:cubicBezTo>
                  <a:pt x="435" y="479"/>
                  <a:pt x="435" y="477"/>
                  <a:pt x="435" y="477"/>
                </a:cubicBezTo>
                <a:cubicBezTo>
                  <a:pt x="435" y="477"/>
                  <a:pt x="435" y="477"/>
                  <a:pt x="435" y="477"/>
                </a:cubicBezTo>
                <a:cubicBezTo>
                  <a:pt x="441" y="463"/>
                  <a:pt x="441" y="463"/>
                  <a:pt x="441" y="463"/>
                </a:cubicBezTo>
                <a:cubicBezTo>
                  <a:pt x="438" y="463"/>
                  <a:pt x="438" y="463"/>
                  <a:pt x="438" y="463"/>
                </a:cubicBezTo>
                <a:cubicBezTo>
                  <a:pt x="441" y="457"/>
                  <a:pt x="441" y="457"/>
                  <a:pt x="441" y="457"/>
                </a:cubicBezTo>
                <a:cubicBezTo>
                  <a:pt x="432" y="457"/>
                  <a:pt x="432" y="457"/>
                  <a:pt x="432" y="457"/>
                </a:cubicBezTo>
                <a:cubicBezTo>
                  <a:pt x="444" y="449"/>
                  <a:pt x="444" y="449"/>
                  <a:pt x="444" y="449"/>
                </a:cubicBezTo>
                <a:cubicBezTo>
                  <a:pt x="432" y="449"/>
                  <a:pt x="432" y="449"/>
                  <a:pt x="432" y="449"/>
                </a:cubicBezTo>
                <a:cubicBezTo>
                  <a:pt x="441" y="440"/>
                  <a:pt x="441" y="440"/>
                  <a:pt x="441" y="440"/>
                </a:cubicBezTo>
                <a:cubicBezTo>
                  <a:pt x="427" y="446"/>
                  <a:pt x="427" y="446"/>
                  <a:pt x="427" y="446"/>
                </a:cubicBezTo>
                <a:cubicBezTo>
                  <a:pt x="441" y="438"/>
                  <a:pt x="441" y="438"/>
                  <a:pt x="441" y="438"/>
                </a:cubicBezTo>
                <a:cubicBezTo>
                  <a:pt x="421" y="443"/>
                  <a:pt x="421" y="443"/>
                  <a:pt x="421" y="443"/>
                </a:cubicBezTo>
                <a:cubicBezTo>
                  <a:pt x="449" y="424"/>
                  <a:pt x="449" y="424"/>
                  <a:pt x="449" y="424"/>
                </a:cubicBezTo>
                <a:cubicBezTo>
                  <a:pt x="446" y="424"/>
                  <a:pt x="446" y="424"/>
                  <a:pt x="446" y="424"/>
                </a:cubicBezTo>
                <a:cubicBezTo>
                  <a:pt x="424" y="429"/>
                  <a:pt x="424" y="429"/>
                  <a:pt x="424" y="429"/>
                </a:cubicBezTo>
                <a:cubicBezTo>
                  <a:pt x="444" y="421"/>
                  <a:pt x="444" y="421"/>
                  <a:pt x="444" y="421"/>
                </a:cubicBezTo>
                <a:cubicBezTo>
                  <a:pt x="416" y="418"/>
                  <a:pt x="416" y="418"/>
                  <a:pt x="416" y="418"/>
                </a:cubicBezTo>
                <a:cubicBezTo>
                  <a:pt x="441" y="416"/>
                  <a:pt x="441" y="416"/>
                  <a:pt x="441" y="416"/>
                </a:cubicBezTo>
                <a:cubicBezTo>
                  <a:pt x="438" y="410"/>
                  <a:pt x="438" y="410"/>
                  <a:pt x="438" y="410"/>
                </a:cubicBezTo>
                <a:cubicBezTo>
                  <a:pt x="441" y="404"/>
                  <a:pt x="441" y="404"/>
                  <a:pt x="441" y="404"/>
                </a:cubicBezTo>
                <a:cubicBezTo>
                  <a:pt x="430" y="407"/>
                  <a:pt x="430" y="407"/>
                  <a:pt x="430" y="407"/>
                </a:cubicBezTo>
                <a:cubicBezTo>
                  <a:pt x="441" y="402"/>
                  <a:pt x="441" y="402"/>
                  <a:pt x="441" y="402"/>
                </a:cubicBezTo>
                <a:cubicBezTo>
                  <a:pt x="421" y="399"/>
                  <a:pt x="421" y="399"/>
                  <a:pt x="421" y="399"/>
                </a:cubicBezTo>
                <a:cubicBezTo>
                  <a:pt x="441" y="396"/>
                  <a:pt x="441" y="396"/>
                  <a:pt x="441" y="396"/>
                </a:cubicBezTo>
                <a:cubicBezTo>
                  <a:pt x="418" y="393"/>
                  <a:pt x="418" y="393"/>
                  <a:pt x="418" y="393"/>
                </a:cubicBezTo>
                <a:cubicBezTo>
                  <a:pt x="441" y="393"/>
                  <a:pt x="441" y="393"/>
                  <a:pt x="441" y="393"/>
                </a:cubicBezTo>
                <a:cubicBezTo>
                  <a:pt x="446" y="388"/>
                  <a:pt x="446" y="388"/>
                  <a:pt x="446" y="388"/>
                </a:cubicBezTo>
                <a:cubicBezTo>
                  <a:pt x="441" y="388"/>
                  <a:pt x="441" y="388"/>
                  <a:pt x="441" y="388"/>
                </a:cubicBezTo>
                <a:cubicBezTo>
                  <a:pt x="435" y="384"/>
                  <a:pt x="435" y="384"/>
                  <a:pt x="435" y="384"/>
                </a:cubicBezTo>
                <a:cubicBezTo>
                  <a:pt x="441" y="384"/>
                  <a:pt x="441" y="384"/>
                  <a:pt x="441" y="384"/>
                </a:cubicBezTo>
                <a:cubicBezTo>
                  <a:pt x="449" y="384"/>
                  <a:pt x="449" y="384"/>
                  <a:pt x="449" y="384"/>
                </a:cubicBezTo>
                <a:cubicBezTo>
                  <a:pt x="458" y="379"/>
                  <a:pt x="458" y="379"/>
                  <a:pt x="458" y="379"/>
                </a:cubicBezTo>
                <a:cubicBezTo>
                  <a:pt x="463" y="379"/>
                  <a:pt x="463" y="379"/>
                  <a:pt x="463" y="379"/>
                </a:cubicBezTo>
                <a:cubicBezTo>
                  <a:pt x="449" y="379"/>
                  <a:pt x="449" y="379"/>
                  <a:pt x="449" y="379"/>
                </a:cubicBezTo>
                <a:cubicBezTo>
                  <a:pt x="441" y="379"/>
                  <a:pt x="441" y="379"/>
                  <a:pt x="441" y="379"/>
                </a:cubicBezTo>
                <a:cubicBezTo>
                  <a:pt x="438" y="376"/>
                  <a:pt x="438" y="376"/>
                  <a:pt x="438" y="376"/>
                </a:cubicBezTo>
                <a:cubicBezTo>
                  <a:pt x="449" y="374"/>
                  <a:pt x="449" y="374"/>
                  <a:pt x="449" y="374"/>
                </a:cubicBezTo>
                <a:cubicBezTo>
                  <a:pt x="455" y="371"/>
                  <a:pt x="455" y="371"/>
                  <a:pt x="455" y="371"/>
                </a:cubicBezTo>
                <a:cubicBezTo>
                  <a:pt x="452" y="371"/>
                  <a:pt x="452" y="371"/>
                  <a:pt x="452" y="371"/>
                </a:cubicBezTo>
                <a:cubicBezTo>
                  <a:pt x="452" y="371"/>
                  <a:pt x="452" y="368"/>
                  <a:pt x="449" y="368"/>
                </a:cubicBezTo>
                <a:cubicBezTo>
                  <a:pt x="446" y="368"/>
                  <a:pt x="446" y="368"/>
                  <a:pt x="446" y="368"/>
                </a:cubicBezTo>
                <a:cubicBezTo>
                  <a:pt x="446" y="368"/>
                  <a:pt x="438" y="368"/>
                  <a:pt x="432" y="368"/>
                </a:cubicBezTo>
                <a:cubicBezTo>
                  <a:pt x="430" y="368"/>
                  <a:pt x="424" y="368"/>
                  <a:pt x="424" y="368"/>
                </a:cubicBezTo>
                <a:cubicBezTo>
                  <a:pt x="438" y="363"/>
                  <a:pt x="438" y="363"/>
                  <a:pt x="438" y="363"/>
                </a:cubicBezTo>
                <a:cubicBezTo>
                  <a:pt x="449" y="360"/>
                  <a:pt x="449" y="360"/>
                  <a:pt x="449" y="360"/>
                </a:cubicBezTo>
                <a:cubicBezTo>
                  <a:pt x="455" y="357"/>
                  <a:pt x="455" y="357"/>
                  <a:pt x="455" y="357"/>
                </a:cubicBezTo>
                <a:cubicBezTo>
                  <a:pt x="458" y="354"/>
                  <a:pt x="458" y="354"/>
                  <a:pt x="458" y="354"/>
                </a:cubicBezTo>
                <a:cubicBezTo>
                  <a:pt x="444" y="354"/>
                  <a:pt x="444" y="354"/>
                  <a:pt x="444" y="354"/>
                </a:cubicBezTo>
                <a:cubicBezTo>
                  <a:pt x="435" y="351"/>
                  <a:pt x="435" y="351"/>
                  <a:pt x="435" y="351"/>
                </a:cubicBezTo>
                <a:cubicBezTo>
                  <a:pt x="435" y="349"/>
                  <a:pt x="435" y="349"/>
                  <a:pt x="435" y="349"/>
                </a:cubicBezTo>
                <a:cubicBezTo>
                  <a:pt x="449" y="346"/>
                  <a:pt x="449" y="346"/>
                  <a:pt x="449" y="346"/>
                </a:cubicBezTo>
                <a:cubicBezTo>
                  <a:pt x="458" y="346"/>
                  <a:pt x="458" y="346"/>
                  <a:pt x="458" y="346"/>
                </a:cubicBezTo>
                <a:cubicBezTo>
                  <a:pt x="446" y="346"/>
                  <a:pt x="446" y="346"/>
                  <a:pt x="446" y="346"/>
                </a:cubicBezTo>
                <a:cubicBezTo>
                  <a:pt x="441" y="343"/>
                  <a:pt x="441" y="343"/>
                  <a:pt x="441" y="343"/>
                </a:cubicBezTo>
                <a:cubicBezTo>
                  <a:pt x="460" y="343"/>
                  <a:pt x="460" y="343"/>
                  <a:pt x="460" y="343"/>
                </a:cubicBezTo>
                <a:cubicBezTo>
                  <a:pt x="460" y="341"/>
                  <a:pt x="460" y="341"/>
                  <a:pt x="460" y="341"/>
                </a:cubicBezTo>
                <a:cubicBezTo>
                  <a:pt x="460" y="337"/>
                  <a:pt x="460" y="337"/>
                  <a:pt x="460" y="337"/>
                </a:cubicBezTo>
                <a:cubicBezTo>
                  <a:pt x="449" y="335"/>
                  <a:pt x="449" y="335"/>
                  <a:pt x="449" y="335"/>
                </a:cubicBezTo>
                <a:cubicBezTo>
                  <a:pt x="444" y="332"/>
                  <a:pt x="444" y="332"/>
                  <a:pt x="444" y="332"/>
                </a:cubicBezTo>
                <a:cubicBezTo>
                  <a:pt x="449" y="332"/>
                  <a:pt x="449" y="332"/>
                  <a:pt x="449" y="332"/>
                </a:cubicBezTo>
                <a:cubicBezTo>
                  <a:pt x="424" y="326"/>
                  <a:pt x="424" y="326"/>
                  <a:pt x="424" y="326"/>
                </a:cubicBezTo>
                <a:cubicBezTo>
                  <a:pt x="449" y="329"/>
                  <a:pt x="449" y="329"/>
                  <a:pt x="449" y="329"/>
                </a:cubicBezTo>
                <a:cubicBezTo>
                  <a:pt x="452" y="329"/>
                  <a:pt x="452" y="329"/>
                  <a:pt x="452" y="329"/>
                </a:cubicBezTo>
                <a:cubicBezTo>
                  <a:pt x="438" y="323"/>
                  <a:pt x="438" y="323"/>
                  <a:pt x="438" y="323"/>
                </a:cubicBezTo>
                <a:cubicBezTo>
                  <a:pt x="469" y="329"/>
                  <a:pt x="469" y="329"/>
                  <a:pt x="469" y="329"/>
                </a:cubicBezTo>
                <a:cubicBezTo>
                  <a:pt x="474" y="329"/>
                  <a:pt x="474" y="329"/>
                  <a:pt x="474" y="329"/>
                </a:cubicBezTo>
                <a:cubicBezTo>
                  <a:pt x="469" y="323"/>
                  <a:pt x="469" y="323"/>
                  <a:pt x="469" y="323"/>
                </a:cubicBezTo>
                <a:cubicBezTo>
                  <a:pt x="469" y="323"/>
                  <a:pt x="463" y="323"/>
                  <a:pt x="458" y="321"/>
                </a:cubicBezTo>
                <a:cubicBezTo>
                  <a:pt x="455" y="318"/>
                  <a:pt x="449" y="315"/>
                  <a:pt x="449" y="315"/>
                </a:cubicBezTo>
                <a:cubicBezTo>
                  <a:pt x="444" y="315"/>
                  <a:pt x="444" y="315"/>
                  <a:pt x="444" y="315"/>
                </a:cubicBezTo>
                <a:cubicBezTo>
                  <a:pt x="438" y="309"/>
                  <a:pt x="438" y="309"/>
                  <a:pt x="438" y="309"/>
                </a:cubicBezTo>
                <a:cubicBezTo>
                  <a:pt x="421" y="304"/>
                  <a:pt x="421" y="304"/>
                  <a:pt x="421" y="304"/>
                </a:cubicBezTo>
                <a:cubicBezTo>
                  <a:pt x="446" y="309"/>
                  <a:pt x="446" y="309"/>
                  <a:pt x="446" y="309"/>
                </a:cubicBezTo>
                <a:cubicBezTo>
                  <a:pt x="441" y="304"/>
                  <a:pt x="441" y="304"/>
                  <a:pt x="441" y="304"/>
                </a:cubicBezTo>
                <a:cubicBezTo>
                  <a:pt x="427" y="299"/>
                  <a:pt x="427" y="299"/>
                  <a:pt x="427" y="299"/>
                </a:cubicBezTo>
                <a:cubicBezTo>
                  <a:pt x="444" y="304"/>
                  <a:pt x="444" y="304"/>
                  <a:pt x="444" y="304"/>
                </a:cubicBezTo>
                <a:cubicBezTo>
                  <a:pt x="455" y="304"/>
                  <a:pt x="455" y="304"/>
                  <a:pt x="455" y="304"/>
                </a:cubicBezTo>
                <a:cubicBezTo>
                  <a:pt x="460" y="301"/>
                  <a:pt x="460" y="301"/>
                  <a:pt x="460" y="301"/>
                </a:cubicBezTo>
                <a:cubicBezTo>
                  <a:pt x="466" y="296"/>
                  <a:pt x="466" y="296"/>
                  <a:pt x="466" y="296"/>
                </a:cubicBezTo>
                <a:cubicBezTo>
                  <a:pt x="435" y="285"/>
                  <a:pt x="435" y="285"/>
                  <a:pt x="435" y="285"/>
                </a:cubicBezTo>
                <a:cubicBezTo>
                  <a:pt x="469" y="296"/>
                  <a:pt x="469" y="296"/>
                  <a:pt x="469" y="296"/>
                </a:cubicBezTo>
                <a:cubicBezTo>
                  <a:pt x="469" y="293"/>
                  <a:pt x="469" y="293"/>
                  <a:pt x="469" y="293"/>
                </a:cubicBezTo>
                <a:cubicBezTo>
                  <a:pt x="472" y="290"/>
                  <a:pt x="472" y="290"/>
                  <a:pt x="472" y="290"/>
                </a:cubicBezTo>
                <a:cubicBezTo>
                  <a:pt x="469" y="285"/>
                  <a:pt x="469" y="285"/>
                  <a:pt x="469" y="285"/>
                </a:cubicBezTo>
                <a:cubicBezTo>
                  <a:pt x="455" y="279"/>
                  <a:pt x="455" y="279"/>
                  <a:pt x="455" y="279"/>
                </a:cubicBezTo>
                <a:cubicBezTo>
                  <a:pt x="446" y="274"/>
                  <a:pt x="446" y="274"/>
                  <a:pt x="446" y="274"/>
                </a:cubicBezTo>
                <a:cubicBezTo>
                  <a:pt x="466" y="276"/>
                  <a:pt x="466" y="276"/>
                  <a:pt x="466" y="276"/>
                </a:cubicBezTo>
                <a:cubicBezTo>
                  <a:pt x="472" y="276"/>
                  <a:pt x="472" y="276"/>
                  <a:pt x="472" y="276"/>
                </a:cubicBezTo>
                <a:cubicBezTo>
                  <a:pt x="452" y="265"/>
                  <a:pt x="452" y="265"/>
                  <a:pt x="452" y="265"/>
                </a:cubicBezTo>
                <a:cubicBezTo>
                  <a:pt x="494" y="276"/>
                  <a:pt x="494" y="276"/>
                  <a:pt x="494" y="276"/>
                </a:cubicBezTo>
                <a:cubicBezTo>
                  <a:pt x="494" y="274"/>
                  <a:pt x="494" y="274"/>
                  <a:pt x="494" y="274"/>
                </a:cubicBezTo>
                <a:cubicBezTo>
                  <a:pt x="438" y="248"/>
                  <a:pt x="438" y="248"/>
                  <a:pt x="438" y="248"/>
                </a:cubicBezTo>
                <a:cubicBezTo>
                  <a:pt x="483" y="265"/>
                  <a:pt x="483" y="265"/>
                  <a:pt x="483" y="265"/>
                </a:cubicBezTo>
                <a:cubicBezTo>
                  <a:pt x="492" y="262"/>
                  <a:pt x="492" y="262"/>
                  <a:pt x="492" y="262"/>
                </a:cubicBezTo>
                <a:cubicBezTo>
                  <a:pt x="441" y="237"/>
                  <a:pt x="441" y="237"/>
                  <a:pt x="441" y="237"/>
                </a:cubicBezTo>
                <a:cubicBezTo>
                  <a:pt x="488" y="260"/>
                  <a:pt x="488" y="260"/>
                  <a:pt x="488" y="260"/>
                </a:cubicBezTo>
                <a:cubicBezTo>
                  <a:pt x="480" y="248"/>
                  <a:pt x="480" y="248"/>
                  <a:pt x="480" y="248"/>
                </a:cubicBezTo>
                <a:cubicBezTo>
                  <a:pt x="444" y="232"/>
                  <a:pt x="444" y="232"/>
                  <a:pt x="444" y="232"/>
                </a:cubicBezTo>
                <a:cubicBezTo>
                  <a:pt x="480" y="246"/>
                  <a:pt x="480" y="246"/>
                  <a:pt x="480" y="246"/>
                </a:cubicBezTo>
                <a:cubicBezTo>
                  <a:pt x="455" y="229"/>
                  <a:pt x="455" y="229"/>
                  <a:pt x="455" y="229"/>
                </a:cubicBezTo>
                <a:cubicBezTo>
                  <a:pt x="483" y="246"/>
                  <a:pt x="483" y="246"/>
                  <a:pt x="483" y="246"/>
                </a:cubicBezTo>
                <a:cubicBezTo>
                  <a:pt x="488" y="246"/>
                  <a:pt x="488" y="246"/>
                  <a:pt x="488" y="246"/>
                </a:cubicBezTo>
                <a:cubicBezTo>
                  <a:pt x="502" y="246"/>
                  <a:pt x="502" y="246"/>
                  <a:pt x="502" y="246"/>
                </a:cubicBezTo>
                <a:cubicBezTo>
                  <a:pt x="455" y="223"/>
                  <a:pt x="455" y="223"/>
                  <a:pt x="455" y="223"/>
                </a:cubicBezTo>
                <a:cubicBezTo>
                  <a:pt x="497" y="240"/>
                  <a:pt x="497" y="240"/>
                  <a:pt x="497" y="240"/>
                </a:cubicBezTo>
                <a:cubicBezTo>
                  <a:pt x="452" y="218"/>
                  <a:pt x="452" y="218"/>
                  <a:pt x="452" y="218"/>
                </a:cubicBezTo>
                <a:cubicBezTo>
                  <a:pt x="494" y="237"/>
                  <a:pt x="494" y="237"/>
                  <a:pt x="494" y="237"/>
                </a:cubicBezTo>
                <a:cubicBezTo>
                  <a:pt x="497" y="232"/>
                  <a:pt x="497" y="232"/>
                  <a:pt x="497" y="232"/>
                </a:cubicBezTo>
                <a:cubicBezTo>
                  <a:pt x="463" y="215"/>
                  <a:pt x="463" y="215"/>
                  <a:pt x="463" y="215"/>
                </a:cubicBezTo>
                <a:cubicBezTo>
                  <a:pt x="500" y="229"/>
                  <a:pt x="500" y="229"/>
                  <a:pt x="500" y="229"/>
                </a:cubicBezTo>
                <a:cubicBezTo>
                  <a:pt x="500" y="229"/>
                  <a:pt x="463" y="198"/>
                  <a:pt x="458" y="193"/>
                </a:cubicBezTo>
                <a:cubicBezTo>
                  <a:pt x="455" y="187"/>
                  <a:pt x="492" y="221"/>
                  <a:pt x="492" y="221"/>
                </a:cubicBezTo>
                <a:cubicBezTo>
                  <a:pt x="486" y="215"/>
                  <a:pt x="486" y="215"/>
                  <a:pt x="486" y="215"/>
                </a:cubicBezTo>
                <a:cubicBezTo>
                  <a:pt x="494" y="215"/>
                  <a:pt x="494" y="215"/>
                  <a:pt x="494" y="215"/>
                </a:cubicBezTo>
                <a:cubicBezTo>
                  <a:pt x="505" y="221"/>
                  <a:pt x="505" y="221"/>
                  <a:pt x="505" y="221"/>
                </a:cubicBezTo>
                <a:cubicBezTo>
                  <a:pt x="505" y="218"/>
                  <a:pt x="505" y="218"/>
                  <a:pt x="505" y="218"/>
                </a:cubicBezTo>
                <a:cubicBezTo>
                  <a:pt x="474" y="193"/>
                  <a:pt x="474" y="193"/>
                  <a:pt x="474" y="193"/>
                </a:cubicBezTo>
                <a:cubicBezTo>
                  <a:pt x="511" y="218"/>
                  <a:pt x="511" y="218"/>
                  <a:pt x="511" y="218"/>
                </a:cubicBezTo>
                <a:cubicBezTo>
                  <a:pt x="519" y="221"/>
                  <a:pt x="519" y="221"/>
                  <a:pt x="519" y="221"/>
                </a:cubicBezTo>
                <a:cubicBezTo>
                  <a:pt x="497" y="204"/>
                  <a:pt x="497" y="204"/>
                  <a:pt x="497" y="204"/>
                </a:cubicBezTo>
                <a:cubicBezTo>
                  <a:pt x="492" y="193"/>
                  <a:pt x="492" y="193"/>
                  <a:pt x="492" y="193"/>
                </a:cubicBezTo>
                <a:cubicBezTo>
                  <a:pt x="522" y="212"/>
                  <a:pt x="522" y="212"/>
                  <a:pt x="522" y="212"/>
                </a:cubicBezTo>
                <a:cubicBezTo>
                  <a:pt x="519" y="207"/>
                  <a:pt x="519" y="207"/>
                  <a:pt x="519" y="207"/>
                </a:cubicBezTo>
                <a:cubicBezTo>
                  <a:pt x="508" y="195"/>
                  <a:pt x="508" y="195"/>
                  <a:pt x="508" y="195"/>
                </a:cubicBezTo>
                <a:cubicBezTo>
                  <a:pt x="483" y="181"/>
                  <a:pt x="483" y="181"/>
                  <a:pt x="483" y="181"/>
                </a:cubicBezTo>
                <a:cubicBezTo>
                  <a:pt x="494" y="184"/>
                  <a:pt x="494" y="184"/>
                  <a:pt x="494" y="184"/>
                </a:cubicBezTo>
                <a:cubicBezTo>
                  <a:pt x="505" y="187"/>
                  <a:pt x="505" y="187"/>
                  <a:pt x="505" y="187"/>
                </a:cubicBezTo>
                <a:cubicBezTo>
                  <a:pt x="488" y="173"/>
                  <a:pt x="488" y="173"/>
                  <a:pt x="488" y="173"/>
                </a:cubicBezTo>
                <a:cubicBezTo>
                  <a:pt x="516" y="195"/>
                  <a:pt x="516" y="195"/>
                  <a:pt x="516" y="195"/>
                </a:cubicBezTo>
                <a:cubicBezTo>
                  <a:pt x="519" y="193"/>
                  <a:pt x="519" y="193"/>
                  <a:pt x="519" y="193"/>
                </a:cubicBezTo>
                <a:cubicBezTo>
                  <a:pt x="494" y="167"/>
                  <a:pt x="494" y="167"/>
                  <a:pt x="494" y="167"/>
                </a:cubicBezTo>
                <a:cubicBezTo>
                  <a:pt x="525" y="198"/>
                  <a:pt x="525" y="198"/>
                  <a:pt x="525" y="198"/>
                </a:cubicBezTo>
                <a:cubicBezTo>
                  <a:pt x="536" y="207"/>
                  <a:pt x="536" y="207"/>
                  <a:pt x="536" y="207"/>
                </a:cubicBezTo>
                <a:cubicBezTo>
                  <a:pt x="541" y="207"/>
                  <a:pt x="541" y="207"/>
                  <a:pt x="541" y="207"/>
                </a:cubicBezTo>
                <a:cubicBezTo>
                  <a:pt x="541" y="204"/>
                  <a:pt x="541" y="204"/>
                  <a:pt x="541" y="204"/>
                </a:cubicBezTo>
                <a:cubicBezTo>
                  <a:pt x="525" y="193"/>
                  <a:pt x="525" y="193"/>
                  <a:pt x="525" y="193"/>
                </a:cubicBezTo>
                <a:cubicBezTo>
                  <a:pt x="539" y="201"/>
                  <a:pt x="539" y="201"/>
                  <a:pt x="539" y="201"/>
                </a:cubicBezTo>
                <a:cubicBezTo>
                  <a:pt x="525" y="184"/>
                  <a:pt x="525" y="184"/>
                  <a:pt x="525" y="184"/>
                </a:cubicBezTo>
                <a:cubicBezTo>
                  <a:pt x="528" y="187"/>
                  <a:pt x="528" y="187"/>
                  <a:pt x="528" y="187"/>
                </a:cubicBezTo>
                <a:cubicBezTo>
                  <a:pt x="539" y="195"/>
                  <a:pt x="539" y="195"/>
                  <a:pt x="539" y="195"/>
                </a:cubicBezTo>
                <a:cubicBezTo>
                  <a:pt x="536" y="187"/>
                  <a:pt x="536" y="187"/>
                  <a:pt x="536" y="187"/>
                </a:cubicBezTo>
                <a:cubicBezTo>
                  <a:pt x="502" y="167"/>
                  <a:pt x="502" y="167"/>
                  <a:pt x="502" y="167"/>
                </a:cubicBezTo>
                <a:cubicBezTo>
                  <a:pt x="536" y="184"/>
                  <a:pt x="536" y="184"/>
                  <a:pt x="536" y="184"/>
                </a:cubicBezTo>
                <a:cubicBezTo>
                  <a:pt x="530" y="176"/>
                  <a:pt x="530" y="176"/>
                  <a:pt x="530" y="176"/>
                </a:cubicBezTo>
                <a:cubicBezTo>
                  <a:pt x="530" y="176"/>
                  <a:pt x="519" y="170"/>
                  <a:pt x="516" y="167"/>
                </a:cubicBezTo>
                <a:cubicBezTo>
                  <a:pt x="511" y="165"/>
                  <a:pt x="502" y="159"/>
                  <a:pt x="502" y="159"/>
                </a:cubicBezTo>
                <a:cubicBezTo>
                  <a:pt x="514" y="165"/>
                  <a:pt x="514" y="165"/>
                  <a:pt x="514" y="165"/>
                </a:cubicBezTo>
                <a:cubicBezTo>
                  <a:pt x="502" y="154"/>
                  <a:pt x="502" y="154"/>
                  <a:pt x="502" y="154"/>
                </a:cubicBezTo>
                <a:cubicBezTo>
                  <a:pt x="516" y="165"/>
                  <a:pt x="516" y="165"/>
                  <a:pt x="516" y="165"/>
                </a:cubicBezTo>
                <a:cubicBezTo>
                  <a:pt x="525" y="167"/>
                  <a:pt x="525" y="167"/>
                  <a:pt x="525" y="167"/>
                </a:cubicBezTo>
                <a:cubicBezTo>
                  <a:pt x="528" y="165"/>
                  <a:pt x="528" y="165"/>
                  <a:pt x="528" y="165"/>
                </a:cubicBezTo>
                <a:cubicBezTo>
                  <a:pt x="511" y="154"/>
                  <a:pt x="511" y="154"/>
                  <a:pt x="511" y="154"/>
                </a:cubicBezTo>
                <a:cubicBezTo>
                  <a:pt x="530" y="162"/>
                  <a:pt x="530" y="162"/>
                  <a:pt x="530" y="162"/>
                </a:cubicBezTo>
                <a:cubicBezTo>
                  <a:pt x="547" y="173"/>
                  <a:pt x="547" y="173"/>
                  <a:pt x="547" y="173"/>
                </a:cubicBezTo>
                <a:cubicBezTo>
                  <a:pt x="539" y="165"/>
                  <a:pt x="539" y="165"/>
                  <a:pt x="539" y="165"/>
                </a:cubicBezTo>
                <a:cubicBezTo>
                  <a:pt x="519" y="148"/>
                  <a:pt x="519" y="148"/>
                  <a:pt x="519" y="148"/>
                </a:cubicBezTo>
                <a:cubicBezTo>
                  <a:pt x="553" y="170"/>
                  <a:pt x="553" y="170"/>
                  <a:pt x="553" y="170"/>
                </a:cubicBezTo>
                <a:cubicBezTo>
                  <a:pt x="553" y="167"/>
                  <a:pt x="553" y="167"/>
                  <a:pt x="553" y="167"/>
                </a:cubicBezTo>
                <a:cubicBezTo>
                  <a:pt x="522" y="145"/>
                  <a:pt x="522" y="145"/>
                  <a:pt x="522" y="145"/>
                </a:cubicBezTo>
                <a:cubicBezTo>
                  <a:pt x="553" y="165"/>
                  <a:pt x="553" y="165"/>
                  <a:pt x="553" y="165"/>
                </a:cubicBezTo>
                <a:cubicBezTo>
                  <a:pt x="525" y="132"/>
                  <a:pt x="525" y="132"/>
                  <a:pt x="525" y="132"/>
                </a:cubicBezTo>
                <a:cubicBezTo>
                  <a:pt x="553" y="157"/>
                  <a:pt x="553" y="157"/>
                  <a:pt x="553" y="157"/>
                </a:cubicBezTo>
                <a:cubicBezTo>
                  <a:pt x="547" y="148"/>
                  <a:pt x="547" y="148"/>
                  <a:pt x="547" y="148"/>
                </a:cubicBezTo>
                <a:cubicBezTo>
                  <a:pt x="541" y="137"/>
                  <a:pt x="541" y="137"/>
                  <a:pt x="541" y="137"/>
                </a:cubicBezTo>
                <a:cubicBezTo>
                  <a:pt x="581" y="170"/>
                  <a:pt x="581" y="170"/>
                  <a:pt x="581" y="170"/>
                </a:cubicBezTo>
                <a:cubicBezTo>
                  <a:pt x="564" y="148"/>
                  <a:pt x="564" y="148"/>
                  <a:pt x="564" y="148"/>
                </a:cubicBezTo>
                <a:cubicBezTo>
                  <a:pt x="550" y="132"/>
                  <a:pt x="550" y="132"/>
                  <a:pt x="550" y="132"/>
                </a:cubicBezTo>
                <a:cubicBezTo>
                  <a:pt x="581" y="167"/>
                  <a:pt x="581" y="167"/>
                  <a:pt x="581" y="167"/>
                </a:cubicBezTo>
                <a:cubicBezTo>
                  <a:pt x="577" y="159"/>
                  <a:pt x="577" y="159"/>
                  <a:pt x="577" y="159"/>
                </a:cubicBezTo>
                <a:cubicBezTo>
                  <a:pt x="577" y="159"/>
                  <a:pt x="575" y="157"/>
                  <a:pt x="572" y="151"/>
                </a:cubicBezTo>
                <a:cubicBezTo>
                  <a:pt x="564" y="140"/>
                  <a:pt x="553" y="123"/>
                  <a:pt x="555" y="98"/>
                </a:cubicBezTo>
                <a:cubicBezTo>
                  <a:pt x="561" y="137"/>
                  <a:pt x="561" y="137"/>
                  <a:pt x="561" y="137"/>
                </a:cubicBezTo>
                <a:cubicBezTo>
                  <a:pt x="577" y="154"/>
                  <a:pt x="577" y="154"/>
                  <a:pt x="577" y="154"/>
                </a:cubicBezTo>
                <a:cubicBezTo>
                  <a:pt x="589" y="159"/>
                  <a:pt x="589" y="159"/>
                  <a:pt x="589" y="159"/>
                </a:cubicBezTo>
                <a:cubicBezTo>
                  <a:pt x="586" y="154"/>
                  <a:pt x="586" y="154"/>
                  <a:pt x="586" y="154"/>
                </a:cubicBezTo>
                <a:cubicBezTo>
                  <a:pt x="583" y="145"/>
                  <a:pt x="583" y="145"/>
                  <a:pt x="583" y="145"/>
                </a:cubicBezTo>
                <a:cubicBezTo>
                  <a:pt x="581" y="140"/>
                  <a:pt x="581" y="140"/>
                  <a:pt x="581" y="140"/>
                </a:cubicBezTo>
                <a:cubicBezTo>
                  <a:pt x="577" y="132"/>
                  <a:pt x="577" y="132"/>
                  <a:pt x="577" y="132"/>
                </a:cubicBezTo>
                <a:cubicBezTo>
                  <a:pt x="569" y="114"/>
                  <a:pt x="569" y="114"/>
                  <a:pt x="569" y="114"/>
                </a:cubicBezTo>
                <a:cubicBezTo>
                  <a:pt x="595" y="154"/>
                  <a:pt x="595" y="154"/>
                  <a:pt x="595" y="154"/>
                </a:cubicBezTo>
                <a:cubicBezTo>
                  <a:pt x="606" y="162"/>
                  <a:pt x="606" y="162"/>
                  <a:pt x="606" y="162"/>
                </a:cubicBezTo>
                <a:cubicBezTo>
                  <a:pt x="609" y="159"/>
                  <a:pt x="609" y="159"/>
                  <a:pt x="609" y="159"/>
                </a:cubicBezTo>
                <a:cubicBezTo>
                  <a:pt x="606" y="157"/>
                  <a:pt x="581" y="114"/>
                  <a:pt x="581" y="114"/>
                </a:cubicBezTo>
                <a:cubicBezTo>
                  <a:pt x="606" y="154"/>
                  <a:pt x="606" y="154"/>
                  <a:pt x="606" y="154"/>
                </a:cubicBezTo>
                <a:cubicBezTo>
                  <a:pt x="609" y="145"/>
                  <a:pt x="609" y="145"/>
                  <a:pt x="609" y="145"/>
                </a:cubicBezTo>
                <a:cubicBezTo>
                  <a:pt x="583" y="106"/>
                  <a:pt x="583" y="106"/>
                  <a:pt x="583" y="106"/>
                </a:cubicBezTo>
                <a:cubicBezTo>
                  <a:pt x="609" y="148"/>
                  <a:pt x="609" y="148"/>
                  <a:pt x="609" y="148"/>
                </a:cubicBezTo>
                <a:cubicBezTo>
                  <a:pt x="609" y="137"/>
                  <a:pt x="609" y="137"/>
                  <a:pt x="609" y="137"/>
                </a:cubicBezTo>
                <a:cubicBezTo>
                  <a:pt x="606" y="128"/>
                  <a:pt x="606" y="128"/>
                  <a:pt x="606" y="128"/>
                </a:cubicBezTo>
                <a:cubicBezTo>
                  <a:pt x="606" y="128"/>
                  <a:pt x="606" y="128"/>
                  <a:pt x="606" y="120"/>
                </a:cubicBezTo>
                <a:cubicBezTo>
                  <a:pt x="603" y="112"/>
                  <a:pt x="597" y="95"/>
                  <a:pt x="597" y="95"/>
                </a:cubicBezTo>
                <a:cubicBezTo>
                  <a:pt x="595" y="84"/>
                  <a:pt x="595" y="84"/>
                  <a:pt x="595" y="84"/>
                </a:cubicBezTo>
                <a:cubicBezTo>
                  <a:pt x="601" y="101"/>
                  <a:pt x="601" y="101"/>
                  <a:pt x="601" y="101"/>
                </a:cubicBezTo>
                <a:cubicBezTo>
                  <a:pt x="592" y="87"/>
                  <a:pt x="592" y="87"/>
                  <a:pt x="592" y="87"/>
                </a:cubicBezTo>
                <a:cubicBezTo>
                  <a:pt x="611" y="114"/>
                  <a:pt x="611" y="114"/>
                  <a:pt x="611" y="114"/>
                </a:cubicBezTo>
                <a:cubicBezTo>
                  <a:pt x="617" y="123"/>
                  <a:pt x="617" y="123"/>
                  <a:pt x="617" y="123"/>
                </a:cubicBezTo>
                <a:cubicBezTo>
                  <a:pt x="617" y="123"/>
                  <a:pt x="617" y="123"/>
                  <a:pt x="620" y="126"/>
                </a:cubicBezTo>
                <a:cubicBezTo>
                  <a:pt x="620" y="132"/>
                  <a:pt x="623" y="140"/>
                  <a:pt x="623" y="140"/>
                </a:cubicBezTo>
                <a:cubicBezTo>
                  <a:pt x="623" y="142"/>
                  <a:pt x="628" y="145"/>
                  <a:pt x="628" y="145"/>
                </a:cubicBezTo>
                <a:cubicBezTo>
                  <a:pt x="620" y="114"/>
                  <a:pt x="620" y="114"/>
                  <a:pt x="620" y="114"/>
                </a:cubicBezTo>
                <a:cubicBezTo>
                  <a:pt x="620" y="101"/>
                  <a:pt x="620" y="101"/>
                  <a:pt x="620" y="101"/>
                </a:cubicBezTo>
                <a:cubicBezTo>
                  <a:pt x="609" y="87"/>
                  <a:pt x="609" y="87"/>
                  <a:pt x="609" y="87"/>
                </a:cubicBezTo>
                <a:cubicBezTo>
                  <a:pt x="631" y="109"/>
                  <a:pt x="631" y="109"/>
                  <a:pt x="631" y="109"/>
                </a:cubicBezTo>
                <a:cubicBezTo>
                  <a:pt x="623" y="90"/>
                  <a:pt x="623" y="90"/>
                  <a:pt x="623" y="90"/>
                </a:cubicBezTo>
                <a:cubicBezTo>
                  <a:pt x="614" y="81"/>
                  <a:pt x="614" y="81"/>
                  <a:pt x="614" y="81"/>
                </a:cubicBezTo>
                <a:cubicBezTo>
                  <a:pt x="634" y="120"/>
                  <a:pt x="634" y="120"/>
                  <a:pt x="634" y="120"/>
                </a:cubicBezTo>
                <a:cubicBezTo>
                  <a:pt x="637" y="123"/>
                  <a:pt x="637" y="123"/>
                  <a:pt x="637" y="123"/>
                </a:cubicBezTo>
                <a:cubicBezTo>
                  <a:pt x="637" y="120"/>
                  <a:pt x="639" y="114"/>
                  <a:pt x="634" y="106"/>
                </a:cubicBezTo>
                <a:cubicBezTo>
                  <a:pt x="631" y="98"/>
                  <a:pt x="625" y="81"/>
                  <a:pt x="625" y="81"/>
                </a:cubicBezTo>
                <a:cubicBezTo>
                  <a:pt x="642" y="118"/>
                  <a:pt x="642" y="118"/>
                  <a:pt x="642" y="118"/>
                </a:cubicBezTo>
                <a:cubicBezTo>
                  <a:pt x="637" y="79"/>
                  <a:pt x="637" y="79"/>
                  <a:pt x="637" y="79"/>
                </a:cubicBezTo>
                <a:cubicBezTo>
                  <a:pt x="639" y="120"/>
                  <a:pt x="639" y="120"/>
                  <a:pt x="639" y="120"/>
                </a:cubicBezTo>
                <a:cubicBezTo>
                  <a:pt x="645" y="120"/>
                  <a:pt x="645" y="120"/>
                  <a:pt x="645" y="120"/>
                </a:cubicBezTo>
                <a:cubicBezTo>
                  <a:pt x="653" y="120"/>
                  <a:pt x="653" y="120"/>
                  <a:pt x="653" y="120"/>
                </a:cubicBezTo>
                <a:cubicBezTo>
                  <a:pt x="639" y="65"/>
                  <a:pt x="639" y="65"/>
                  <a:pt x="639" y="65"/>
                </a:cubicBezTo>
                <a:cubicBezTo>
                  <a:pt x="659" y="128"/>
                  <a:pt x="659" y="128"/>
                  <a:pt x="659" y="128"/>
                </a:cubicBezTo>
                <a:cubicBezTo>
                  <a:pt x="656" y="112"/>
                  <a:pt x="656" y="112"/>
                  <a:pt x="656" y="112"/>
                </a:cubicBezTo>
                <a:cubicBezTo>
                  <a:pt x="645" y="65"/>
                  <a:pt x="645" y="65"/>
                  <a:pt x="645" y="65"/>
                </a:cubicBezTo>
                <a:cubicBezTo>
                  <a:pt x="656" y="92"/>
                  <a:pt x="656" y="92"/>
                  <a:pt x="656" y="92"/>
                </a:cubicBezTo>
                <a:cubicBezTo>
                  <a:pt x="662" y="109"/>
                  <a:pt x="662" y="109"/>
                  <a:pt x="662" y="109"/>
                </a:cubicBezTo>
                <a:cubicBezTo>
                  <a:pt x="667" y="120"/>
                  <a:pt x="667" y="120"/>
                  <a:pt x="667" y="120"/>
                </a:cubicBezTo>
                <a:cubicBezTo>
                  <a:pt x="673" y="132"/>
                  <a:pt x="673" y="132"/>
                  <a:pt x="673" y="132"/>
                </a:cubicBezTo>
                <a:cubicBezTo>
                  <a:pt x="670" y="118"/>
                  <a:pt x="670" y="118"/>
                  <a:pt x="670" y="118"/>
                </a:cubicBezTo>
                <a:cubicBezTo>
                  <a:pt x="664" y="92"/>
                  <a:pt x="664" y="92"/>
                  <a:pt x="664" y="92"/>
                </a:cubicBezTo>
                <a:cubicBezTo>
                  <a:pt x="664" y="65"/>
                  <a:pt x="664" y="65"/>
                  <a:pt x="664" y="65"/>
                </a:cubicBezTo>
                <a:cubicBezTo>
                  <a:pt x="667" y="104"/>
                  <a:pt x="667" y="104"/>
                  <a:pt x="667" y="104"/>
                </a:cubicBezTo>
                <a:cubicBezTo>
                  <a:pt x="673" y="112"/>
                  <a:pt x="673" y="112"/>
                  <a:pt x="673" y="112"/>
                </a:cubicBezTo>
                <a:cubicBezTo>
                  <a:pt x="678" y="123"/>
                  <a:pt x="678" y="123"/>
                  <a:pt x="678" y="123"/>
                </a:cubicBezTo>
                <a:cubicBezTo>
                  <a:pt x="676" y="101"/>
                  <a:pt x="676" y="101"/>
                  <a:pt x="676" y="101"/>
                </a:cubicBezTo>
                <a:cubicBezTo>
                  <a:pt x="662" y="53"/>
                  <a:pt x="662" y="53"/>
                  <a:pt x="662" y="53"/>
                </a:cubicBezTo>
                <a:cubicBezTo>
                  <a:pt x="687" y="123"/>
                  <a:pt x="687" y="123"/>
                  <a:pt x="687" y="123"/>
                </a:cubicBezTo>
                <a:cubicBezTo>
                  <a:pt x="692" y="123"/>
                  <a:pt x="692" y="123"/>
                  <a:pt x="692" y="123"/>
                </a:cubicBezTo>
                <a:cubicBezTo>
                  <a:pt x="690" y="112"/>
                  <a:pt x="690" y="112"/>
                  <a:pt x="690" y="112"/>
                </a:cubicBezTo>
                <a:cubicBezTo>
                  <a:pt x="690" y="101"/>
                  <a:pt x="690" y="101"/>
                  <a:pt x="690" y="101"/>
                </a:cubicBezTo>
                <a:cubicBezTo>
                  <a:pt x="690" y="101"/>
                  <a:pt x="695" y="81"/>
                  <a:pt x="695" y="79"/>
                </a:cubicBezTo>
                <a:cubicBezTo>
                  <a:pt x="695" y="65"/>
                  <a:pt x="695" y="65"/>
                  <a:pt x="695" y="65"/>
                </a:cubicBezTo>
                <a:cubicBezTo>
                  <a:pt x="695" y="37"/>
                  <a:pt x="695" y="37"/>
                  <a:pt x="695" y="37"/>
                </a:cubicBezTo>
                <a:cubicBezTo>
                  <a:pt x="698" y="28"/>
                  <a:pt x="698" y="28"/>
                  <a:pt x="698" y="28"/>
                </a:cubicBezTo>
                <a:cubicBezTo>
                  <a:pt x="692" y="59"/>
                  <a:pt x="692" y="59"/>
                  <a:pt x="692" y="59"/>
                </a:cubicBezTo>
                <a:cubicBezTo>
                  <a:pt x="698" y="84"/>
                  <a:pt x="698" y="84"/>
                  <a:pt x="698" y="84"/>
                </a:cubicBezTo>
                <a:cubicBezTo>
                  <a:pt x="704" y="90"/>
                  <a:pt x="704" y="90"/>
                  <a:pt x="704" y="90"/>
                </a:cubicBezTo>
                <a:cubicBezTo>
                  <a:pt x="706" y="79"/>
                  <a:pt x="706" y="79"/>
                  <a:pt x="706" y="79"/>
                </a:cubicBezTo>
                <a:cubicBezTo>
                  <a:pt x="706" y="79"/>
                  <a:pt x="710" y="76"/>
                  <a:pt x="710" y="70"/>
                </a:cubicBezTo>
                <a:cubicBezTo>
                  <a:pt x="710" y="65"/>
                  <a:pt x="712" y="51"/>
                  <a:pt x="712" y="51"/>
                </a:cubicBezTo>
                <a:cubicBezTo>
                  <a:pt x="720" y="101"/>
                  <a:pt x="720" y="101"/>
                  <a:pt x="720" y="101"/>
                </a:cubicBezTo>
                <a:cubicBezTo>
                  <a:pt x="732" y="51"/>
                  <a:pt x="732" y="51"/>
                  <a:pt x="732" y="51"/>
                </a:cubicBezTo>
                <a:cubicBezTo>
                  <a:pt x="726" y="90"/>
                  <a:pt x="726" y="90"/>
                  <a:pt x="726" y="90"/>
                </a:cubicBezTo>
                <a:cubicBezTo>
                  <a:pt x="726" y="90"/>
                  <a:pt x="729" y="87"/>
                  <a:pt x="732" y="84"/>
                </a:cubicBezTo>
                <a:cubicBezTo>
                  <a:pt x="734" y="65"/>
                  <a:pt x="734" y="65"/>
                  <a:pt x="734" y="65"/>
                </a:cubicBezTo>
                <a:cubicBezTo>
                  <a:pt x="732" y="45"/>
                  <a:pt x="732" y="45"/>
                  <a:pt x="732" y="45"/>
                </a:cubicBezTo>
                <a:cubicBezTo>
                  <a:pt x="737" y="87"/>
                  <a:pt x="737" y="87"/>
                  <a:pt x="737" y="87"/>
                </a:cubicBezTo>
                <a:cubicBezTo>
                  <a:pt x="737" y="76"/>
                  <a:pt x="737" y="76"/>
                  <a:pt x="737" y="76"/>
                </a:cubicBezTo>
                <a:cubicBezTo>
                  <a:pt x="737" y="65"/>
                  <a:pt x="737" y="65"/>
                  <a:pt x="737" y="65"/>
                </a:cubicBezTo>
                <a:cubicBezTo>
                  <a:pt x="740" y="53"/>
                  <a:pt x="740" y="53"/>
                  <a:pt x="740" y="53"/>
                </a:cubicBezTo>
                <a:cubicBezTo>
                  <a:pt x="734" y="42"/>
                  <a:pt x="734" y="42"/>
                  <a:pt x="734" y="42"/>
                </a:cubicBezTo>
                <a:cubicBezTo>
                  <a:pt x="743" y="53"/>
                  <a:pt x="743" y="53"/>
                  <a:pt x="743" y="53"/>
                </a:cubicBezTo>
                <a:cubicBezTo>
                  <a:pt x="740" y="76"/>
                  <a:pt x="740" y="76"/>
                  <a:pt x="740" y="76"/>
                </a:cubicBezTo>
                <a:cubicBezTo>
                  <a:pt x="740" y="81"/>
                  <a:pt x="740" y="81"/>
                  <a:pt x="740" y="81"/>
                </a:cubicBezTo>
                <a:cubicBezTo>
                  <a:pt x="743" y="84"/>
                  <a:pt x="743" y="84"/>
                  <a:pt x="743" y="84"/>
                </a:cubicBezTo>
                <a:cubicBezTo>
                  <a:pt x="751" y="62"/>
                  <a:pt x="751" y="62"/>
                  <a:pt x="751" y="62"/>
                </a:cubicBezTo>
                <a:cubicBezTo>
                  <a:pt x="754" y="45"/>
                  <a:pt x="754" y="45"/>
                  <a:pt x="754" y="45"/>
                </a:cubicBezTo>
                <a:cubicBezTo>
                  <a:pt x="751" y="67"/>
                  <a:pt x="751" y="67"/>
                  <a:pt x="751" y="67"/>
                </a:cubicBezTo>
                <a:cubicBezTo>
                  <a:pt x="754" y="65"/>
                  <a:pt x="754" y="65"/>
                  <a:pt x="754" y="65"/>
                </a:cubicBezTo>
                <a:cubicBezTo>
                  <a:pt x="762" y="47"/>
                  <a:pt x="762" y="47"/>
                  <a:pt x="762" y="47"/>
                </a:cubicBezTo>
                <a:cubicBezTo>
                  <a:pt x="757" y="67"/>
                  <a:pt x="757" y="67"/>
                  <a:pt x="757" y="67"/>
                </a:cubicBezTo>
                <a:cubicBezTo>
                  <a:pt x="757" y="70"/>
                  <a:pt x="757" y="81"/>
                  <a:pt x="757" y="81"/>
                </a:cubicBezTo>
                <a:cubicBezTo>
                  <a:pt x="760" y="79"/>
                  <a:pt x="760" y="79"/>
                  <a:pt x="760" y="79"/>
                </a:cubicBezTo>
                <a:cubicBezTo>
                  <a:pt x="760" y="70"/>
                  <a:pt x="760" y="70"/>
                  <a:pt x="760" y="70"/>
                </a:cubicBezTo>
                <a:cubicBezTo>
                  <a:pt x="760" y="70"/>
                  <a:pt x="762" y="62"/>
                  <a:pt x="762" y="59"/>
                </a:cubicBezTo>
                <a:cubicBezTo>
                  <a:pt x="762" y="56"/>
                  <a:pt x="765" y="51"/>
                  <a:pt x="765" y="51"/>
                </a:cubicBezTo>
                <a:cubicBezTo>
                  <a:pt x="765" y="51"/>
                  <a:pt x="768" y="73"/>
                  <a:pt x="768" y="76"/>
                </a:cubicBezTo>
                <a:cubicBezTo>
                  <a:pt x="768" y="79"/>
                  <a:pt x="768" y="90"/>
                  <a:pt x="768" y="90"/>
                </a:cubicBezTo>
                <a:cubicBezTo>
                  <a:pt x="771" y="90"/>
                  <a:pt x="773" y="76"/>
                  <a:pt x="773" y="76"/>
                </a:cubicBezTo>
                <a:cubicBezTo>
                  <a:pt x="779" y="70"/>
                  <a:pt x="779" y="70"/>
                  <a:pt x="779" y="70"/>
                </a:cubicBezTo>
                <a:cubicBezTo>
                  <a:pt x="779" y="70"/>
                  <a:pt x="776" y="65"/>
                  <a:pt x="779" y="62"/>
                </a:cubicBezTo>
                <a:cubicBezTo>
                  <a:pt x="779" y="62"/>
                  <a:pt x="782" y="59"/>
                  <a:pt x="782" y="56"/>
                </a:cubicBezTo>
                <a:cubicBezTo>
                  <a:pt x="785" y="53"/>
                  <a:pt x="785" y="47"/>
                  <a:pt x="785" y="45"/>
                </a:cubicBezTo>
                <a:cubicBezTo>
                  <a:pt x="785" y="45"/>
                  <a:pt x="787" y="34"/>
                  <a:pt x="787" y="31"/>
                </a:cubicBezTo>
                <a:cubicBezTo>
                  <a:pt x="787" y="28"/>
                  <a:pt x="790" y="20"/>
                  <a:pt x="790" y="20"/>
                </a:cubicBezTo>
                <a:cubicBezTo>
                  <a:pt x="787" y="39"/>
                  <a:pt x="787" y="39"/>
                  <a:pt x="787" y="39"/>
                </a:cubicBezTo>
                <a:cubicBezTo>
                  <a:pt x="787" y="51"/>
                  <a:pt x="787" y="51"/>
                  <a:pt x="787" y="51"/>
                </a:cubicBezTo>
                <a:cubicBezTo>
                  <a:pt x="785" y="59"/>
                  <a:pt x="785" y="59"/>
                  <a:pt x="785" y="59"/>
                </a:cubicBezTo>
                <a:cubicBezTo>
                  <a:pt x="787" y="62"/>
                  <a:pt x="787" y="62"/>
                  <a:pt x="787" y="62"/>
                </a:cubicBezTo>
                <a:cubicBezTo>
                  <a:pt x="793" y="34"/>
                  <a:pt x="793" y="34"/>
                  <a:pt x="793" y="34"/>
                </a:cubicBezTo>
                <a:cubicBezTo>
                  <a:pt x="790" y="65"/>
                  <a:pt x="790" y="65"/>
                  <a:pt x="790" y="65"/>
                </a:cubicBezTo>
                <a:cubicBezTo>
                  <a:pt x="796" y="65"/>
                  <a:pt x="796" y="65"/>
                  <a:pt x="796" y="65"/>
                </a:cubicBezTo>
                <a:cubicBezTo>
                  <a:pt x="799" y="53"/>
                  <a:pt x="799" y="53"/>
                  <a:pt x="799" y="53"/>
                </a:cubicBezTo>
                <a:cubicBezTo>
                  <a:pt x="796" y="28"/>
                  <a:pt x="796" y="28"/>
                  <a:pt x="796" y="28"/>
                </a:cubicBezTo>
                <a:cubicBezTo>
                  <a:pt x="801" y="62"/>
                  <a:pt x="801" y="62"/>
                  <a:pt x="801" y="62"/>
                </a:cubicBezTo>
                <a:cubicBezTo>
                  <a:pt x="807" y="37"/>
                  <a:pt x="807" y="37"/>
                  <a:pt x="807" y="37"/>
                </a:cubicBezTo>
                <a:cubicBezTo>
                  <a:pt x="804" y="59"/>
                  <a:pt x="804" y="59"/>
                  <a:pt x="804" y="59"/>
                </a:cubicBezTo>
                <a:cubicBezTo>
                  <a:pt x="810" y="65"/>
                  <a:pt x="810" y="65"/>
                  <a:pt x="810" y="65"/>
                </a:cubicBezTo>
                <a:cubicBezTo>
                  <a:pt x="804" y="23"/>
                  <a:pt x="804" y="23"/>
                  <a:pt x="804" y="23"/>
                </a:cubicBezTo>
                <a:cubicBezTo>
                  <a:pt x="813" y="73"/>
                  <a:pt x="813" y="73"/>
                  <a:pt x="813" y="73"/>
                </a:cubicBezTo>
                <a:cubicBezTo>
                  <a:pt x="815" y="65"/>
                  <a:pt x="815" y="65"/>
                  <a:pt x="815" y="65"/>
                </a:cubicBezTo>
                <a:cubicBezTo>
                  <a:pt x="821" y="51"/>
                  <a:pt x="821" y="51"/>
                  <a:pt x="821" y="51"/>
                </a:cubicBezTo>
                <a:cubicBezTo>
                  <a:pt x="821" y="42"/>
                  <a:pt x="821" y="42"/>
                  <a:pt x="821" y="42"/>
                </a:cubicBezTo>
                <a:cubicBezTo>
                  <a:pt x="818" y="62"/>
                  <a:pt x="818" y="62"/>
                  <a:pt x="818" y="62"/>
                </a:cubicBezTo>
                <a:cubicBezTo>
                  <a:pt x="824" y="47"/>
                  <a:pt x="824" y="47"/>
                  <a:pt x="824" y="47"/>
                </a:cubicBezTo>
                <a:cubicBezTo>
                  <a:pt x="824" y="47"/>
                  <a:pt x="827" y="45"/>
                  <a:pt x="827" y="42"/>
                </a:cubicBezTo>
                <a:cubicBezTo>
                  <a:pt x="821" y="17"/>
                  <a:pt x="821" y="17"/>
                  <a:pt x="821" y="17"/>
                </a:cubicBezTo>
                <a:cubicBezTo>
                  <a:pt x="829" y="51"/>
                  <a:pt x="829" y="51"/>
                  <a:pt x="829" y="51"/>
                </a:cubicBezTo>
                <a:cubicBezTo>
                  <a:pt x="833" y="59"/>
                  <a:pt x="833" y="59"/>
                  <a:pt x="833" y="59"/>
                </a:cubicBezTo>
                <a:cubicBezTo>
                  <a:pt x="838" y="62"/>
                  <a:pt x="838" y="62"/>
                  <a:pt x="838" y="62"/>
                </a:cubicBezTo>
                <a:cubicBezTo>
                  <a:pt x="838" y="53"/>
                  <a:pt x="838" y="53"/>
                  <a:pt x="838" y="53"/>
                </a:cubicBezTo>
                <a:cubicBezTo>
                  <a:pt x="838" y="53"/>
                  <a:pt x="827" y="14"/>
                  <a:pt x="827" y="9"/>
                </a:cubicBezTo>
                <a:cubicBezTo>
                  <a:pt x="827" y="0"/>
                  <a:pt x="835" y="65"/>
                  <a:pt x="835" y="65"/>
                </a:cubicBezTo>
                <a:cubicBezTo>
                  <a:pt x="841" y="62"/>
                  <a:pt x="841" y="62"/>
                  <a:pt x="841" y="62"/>
                </a:cubicBezTo>
                <a:cubicBezTo>
                  <a:pt x="841" y="59"/>
                  <a:pt x="841" y="59"/>
                  <a:pt x="841" y="59"/>
                </a:cubicBezTo>
                <a:cubicBezTo>
                  <a:pt x="841" y="56"/>
                  <a:pt x="843" y="56"/>
                  <a:pt x="841" y="51"/>
                </a:cubicBezTo>
                <a:cubicBezTo>
                  <a:pt x="841" y="45"/>
                  <a:pt x="843" y="45"/>
                  <a:pt x="843" y="45"/>
                </a:cubicBezTo>
                <a:cubicBezTo>
                  <a:pt x="849" y="59"/>
                  <a:pt x="849" y="59"/>
                  <a:pt x="849" y="59"/>
                </a:cubicBezTo>
                <a:cubicBezTo>
                  <a:pt x="852" y="51"/>
                  <a:pt x="852" y="51"/>
                  <a:pt x="852" y="51"/>
                </a:cubicBezTo>
                <a:cubicBezTo>
                  <a:pt x="857" y="20"/>
                  <a:pt x="857" y="20"/>
                  <a:pt x="857" y="20"/>
                </a:cubicBezTo>
                <a:cubicBezTo>
                  <a:pt x="852" y="51"/>
                  <a:pt x="852" y="51"/>
                  <a:pt x="852" y="51"/>
                </a:cubicBezTo>
                <a:cubicBezTo>
                  <a:pt x="855" y="62"/>
                  <a:pt x="855" y="62"/>
                  <a:pt x="855" y="62"/>
                </a:cubicBezTo>
                <a:cubicBezTo>
                  <a:pt x="860" y="37"/>
                  <a:pt x="860" y="37"/>
                  <a:pt x="860" y="37"/>
                </a:cubicBezTo>
                <a:cubicBezTo>
                  <a:pt x="855" y="65"/>
                  <a:pt x="855" y="65"/>
                  <a:pt x="855" y="65"/>
                </a:cubicBezTo>
                <a:cubicBezTo>
                  <a:pt x="857" y="67"/>
                  <a:pt x="857" y="67"/>
                  <a:pt x="857" y="67"/>
                </a:cubicBezTo>
                <a:cubicBezTo>
                  <a:pt x="857" y="67"/>
                  <a:pt x="860" y="65"/>
                  <a:pt x="860" y="62"/>
                </a:cubicBezTo>
                <a:cubicBezTo>
                  <a:pt x="863" y="59"/>
                  <a:pt x="863" y="53"/>
                  <a:pt x="863" y="53"/>
                </a:cubicBezTo>
                <a:cubicBezTo>
                  <a:pt x="866" y="51"/>
                  <a:pt x="866" y="51"/>
                  <a:pt x="866" y="51"/>
                </a:cubicBezTo>
                <a:cubicBezTo>
                  <a:pt x="866" y="14"/>
                  <a:pt x="866" y="14"/>
                  <a:pt x="866" y="14"/>
                </a:cubicBezTo>
                <a:cubicBezTo>
                  <a:pt x="866" y="53"/>
                  <a:pt x="866" y="53"/>
                  <a:pt x="866" y="53"/>
                </a:cubicBezTo>
                <a:cubicBezTo>
                  <a:pt x="866" y="70"/>
                  <a:pt x="866" y="70"/>
                  <a:pt x="866" y="70"/>
                </a:cubicBezTo>
                <a:cubicBezTo>
                  <a:pt x="866" y="76"/>
                  <a:pt x="866" y="76"/>
                  <a:pt x="866" y="76"/>
                </a:cubicBezTo>
                <a:cubicBezTo>
                  <a:pt x="874" y="67"/>
                  <a:pt x="874" y="67"/>
                  <a:pt x="874" y="67"/>
                </a:cubicBezTo>
                <a:cubicBezTo>
                  <a:pt x="880" y="59"/>
                  <a:pt x="880" y="59"/>
                  <a:pt x="880" y="59"/>
                </a:cubicBezTo>
                <a:cubicBezTo>
                  <a:pt x="885" y="37"/>
                  <a:pt x="885" y="37"/>
                  <a:pt x="885" y="37"/>
                </a:cubicBezTo>
                <a:cubicBezTo>
                  <a:pt x="883" y="73"/>
                  <a:pt x="883" y="73"/>
                  <a:pt x="883" y="73"/>
                </a:cubicBezTo>
                <a:cubicBezTo>
                  <a:pt x="888" y="47"/>
                  <a:pt x="888" y="47"/>
                  <a:pt x="888" y="47"/>
                </a:cubicBezTo>
                <a:cubicBezTo>
                  <a:pt x="888" y="59"/>
                  <a:pt x="888" y="59"/>
                  <a:pt x="888" y="59"/>
                </a:cubicBezTo>
                <a:cubicBezTo>
                  <a:pt x="888" y="67"/>
                  <a:pt x="888" y="67"/>
                  <a:pt x="888" y="67"/>
                </a:cubicBezTo>
                <a:cubicBezTo>
                  <a:pt x="891" y="76"/>
                  <a:pt x="891" y="76"/>
                  <a:pt x="891" y="76"/>
                </a:cubicBezTo>
                <a:cubicBezTo>
                  <a:pt x="894" y="67"/>
                  <a:pt x="894" y="67"/>
                  <a:pt x="894" y="67"/>
                </a:cubicBezTo>
                <a:cubicBezTo>
                  <a:pt x="899" y="53"/>
                  <a:pt x="899" y="53"/>
                  <a:pt x="899" y="53"/>
                </a:cubicBezTo>
                <a:cubicBezTo>
                  <a:pt x="910" y="37"/>
                  <a:pt x="910" y="37"/>
                  <a:pt x="910" y="37"/>
                </a:cubicBezTo>
                <a:cubicBezTo>
                  <a:pt x="894" y="65"/>
                  <a:pt x="894" y="65"/>
                  <a:pt x="894" y="65"/>
                </a:cubicBezTo>
                <a:cubicBezTo>
                  <a:pt x="896" y="76"/>
                  <a:pt x="896" y="76"/>
                  <a:pt x="896" y="76"/>
                </a:cubicBezTo>
                <a:cubicBezTo>
                  <a:pt x="896" y="84"/>
                  <a:pt x="896" y="84"/>
                  <a:pt x="896" y="84"/>
                </a:cubicBezTo>
                <a:cubicBezTo>
                  <a:pt x="905" y="67"/>
                  <a:pt x="905" y="67"/>
                  <a:pt x="905" y="67"/>
                </a:cubicBezTo>
                <a:cubicBezTo>
                  <a:pt x="930" y="42"/>
                  <a:pt x="930" y="42"/>
                  <a:pt x="930" y="42"/>
                </a:cubicBezTo>
                <a:cubicBezTo>
                  <a:pt x="894" y="84"/>
                  <a:pt x="894" y="84"/>
                  <a:pt x="894" y="84"/>
                </a:cubicBezTo>
                <a:cubicBezTo>
                  <a:pt x="896" y="87"/>
                  <a:pt x="896" y="87"/>
                  <a:pt x="896" y="87"/>
                </a:cubicBezTo>
                <a:cubicBezTo>
                  <a:pt x="938" y="62"/>
                  <a:pt x="938" y="62"/>
                  <a:pt x="938" y="62"/>
                </a:cubicBezTo>
                <a:cubicBezTo>
                  <a:pt x="894" y="92"/>
                  <a:pt x="894" y="92"/>
                  <a:pt x="894" y="92"/>
                </a:cubicBezTo>
                <a:cubicBezTo>
                  <a:pt x="891" y="98"/>
                  <a:pt x="891" y="98"/>
                  <a:pt x="891" y="98"/>
                </a:cubicBezTo>
                <a:cubicBezTo>
                  <a:pt x="894" y="101"/>
                  <a:pt x="894" y="106"/>
                  <a:pt x="894" y="106"/>
                </a:cubicBezTo>
                <a:cubicBezTo>
                  <a:pt x="899" y="92"/>
                  <a:pt x="899" y="92"/>
                  <a:pt x="899" y="92"/>
                </a:cubicBezTo>
                <a:cubicBezTo>
                  <a:pt x="902" y="101"/>
                  <a:pt x="902" y="101"/>
                  <a:pt x="902" y="101"/>
                </a:cubicBezTo>
                <a:cubicBezTo>
                  <a:pt x="902" y="92"/>
                  <a:pt x="902" y="92"/>
                  <a:pt x="902" y="92"/>
                </a:cubicBezTo>
                <a:cubicBezTo>
                  <a:pt x="905" y="98"/>
                  <a:pt x="905" y="98"/>
                  <a:pt x="905" y="98"/>
                </a:cubicBezTo>
                <a:cubicBezTo>
                  <a:pt x="913" y="92"/>
                  <a:pt x="913" y="92"/>
                  <a:pt x="913" y="92"/>
                </a:cubicBezTo>
                <a:cubicBezTo>
                  <a:pt x="919" y="90"/>
                  <a:pt x="919" y="90"/>
                  <a:pt x="919" y="90"/>
                </a:cubicBezTo>
                <a:cubicBezTo>
                  <a:pt x="964" y="42"/>
                  <a:pt x="964" y="42"/>
                  <a:pt x="964" y="42"/>
                </a:cubicBezTo>
                <a:cubicBezTo>
                  <a:pt x="922" y="92"/>
                  <a:pt x="922" y="92"/>
                  <a:pt x="922" y="92"/>
                </a:cubicBezTo>
                <a:cubicBezTo>
                  <a:pt x="922" y="98"/>
                  <a:pt x="922" y="98"/>
                  <a:pt x="922" y="98"/>
                </a:cubicBezTo>
                <a:cubicBezTo>
                  <a:pt x="924" y="104"/>
                  <a:pt x="924" y="104"/>
                  <a:pt x="924" y="104"/>
                </a:cubicBezTo>
                <a:cubicBezTo>
                  <a:pt x="924" y="104"/>
                  <a:pt x="927" y="101"/>
                  <a:pt x="930" y="98"/>
                </a:cubicBezTo>
                <a:cubicBezTo>
                  <a:pt x="994" y="53"/>
                  <a:pt x="994" y="53"/>
                  <a:pt x="994" y="53"/>
                </a:cubicBezTo>
                <a:cubicBezTo>
                  <a:pt x="972" y="73"/>
                  <a:pt x="972" y="73"/>
                  <a:pt x="972" y="73"/>
                </a:cubicBezTo>
                <a:cubicBezTo>
                  <a:pt x="970" y="76"/>
                  <a:pt x="970" y="76"/>
                  <a:pt x="970" y="76"/>
                </a:cubicBezTo>
                <a:cubicBezTo>
                  <a:pt x="970" y="76"/>
                  <a:pt x="947" y="90"/>
                  <a:pt x="944" y="92"/>
                </a:cubicBezTo>
                <a:cubicBezTo>
                  <a:pt x="942" y="92"/>
                  <a:pt x="936" y="101"/>
                  <a:pt x="936" y="101"/>
                </a:cubicBezTo>
                <a:cubicBezTo>
                  <a:pt x="932" y="109"/>
                  <a:pt x="932" y="109"/>
                  <a:pt x="932" y="109"/>
                </a:cubicBezTo>
                <a:cubicBezTo>
                  <a:pt x="944" y="104"/>
                  <a:pt x="944" y="104"/>
                  <a:pt x="944" y="104"/>
                </a:cubicBezTo>
                <a:cubicBezTo>
                  <a:pt x="952" y="98"/>
                  <a:pt x="952" y="98"/>
                  <a:pt x="952" y="98"/>
                </a:cubicBezTo>
                <a:cubicBezTo>
                  <a:pt x="970" y="81"/>
                  <a:pt x="970" y="81"/>
                  <a:pt x="970" y="81"/>
                </a:cubicBezTo>
                <a:cubicBezTo>
                  <a:pt x="978" y="70"/>
                  <a:pt x="978" y="70"/>
                  <a:pt x="978" y="70"/>
                </a:cubicBezTo>
                <a:cubicBezTo>
                  <a:pt x="966" y="92"/>
                  <a:pt x="966" y="92"/>
                  <a:pt x="966" y="92"/>
                </a:cubicBezTo>
                <a:cubicBezTo>
                  <a:pt x="983" y="76"/>
                  <a:pt x="983" y="76"/>
                  <a:pt x="983" y="76"/>
                </a:cubicBezTo>
                <a:cubicBezTo>
                  <a:pt x="997" y="65"/>
                  <a:pt x="997" y="65"/>
                  <a:pt x="997" y="65"/>
                </a:cubicBezTo>
                <a:cubicBezTo>
                  <a:pt x="997" y="65"/>
                  <a:pt x="989" y="79"/>
                  <a:pt x="989" y="81"/>
                </a:cubicBezTo>
                <a:cubicBezTo>
                  <a:pt x="980" y="95"/>
                  <a:pt x="980" y="95"/>
                  <a:pt x="980" y="95"/>
                </a:cubicBezTo>
                <a:cubicBezTo>
                  <a:pt x="978" y="95"/>
                  <a:pt x="966" y="109"/>
                  <a:pt x="966" y="109"/>
                </a:cubicBezTo>
                <a:cubicBezTo>
                  <a:pt x="958" y="120"/>
                  <a:pt x="958" y="120"/>
                  <a:pt x="958" y="120"/>
                </a:cubicBezTo>
                <a:cubicBezTo>
                  <a:pt x="961" y="118"/>
                  <a:pt x="970" y="114"/>
                  <a:pt x="972" y="109"/>
                </a:cubicBezTo>
                <a:cubicBezTo>
                  <a:pt x="978" y="101"/>
                  <a:pt x="983" y="95"/>
                  <a:pt x="983" y="95"/>
                </a:cubicBezTo>
                <a:cubicBezTo>
                  <a:pt x="989" y="90"/>
                  <a:pt x="989" y="90"/>
                  <a:pt x="989" y="90"/>
                </a:cubicBezTo>
                <a:cubicBezTo>
                  <a:pt x="1003" y="81"/>
                  <a:pt x="1003" y="81"/>
                  <a:pt x="1003" y="81"/>
                </a:cubicBezTo>
                <a:cubicBezTo>
                  <a:pt x="1019" y="45"/>
                  <a:pt x="1019" y="45"/>
                  <a:pt x="1019" y="45"/>
                </a:cubicBezTo>
                <a:cubicBezTo>
                  <a:pt x="1000" y="90"/>
                  <a:pt x="1000" y="90"/>
                  <a:pt x="1000" y="90"/>
                </a:cubicBezTo>
                <a:cubicBezTo>
                  <a:pt x="1008" y="87"/>
                  <a:pt x="1008" y="87"/>
                  <a:pt x="1008" y="87"/>
                </a:cubicBezTo>
                <a:cubicBezTo>
                  <a:pt x="1039" y="51"/>
                  <a:pt x="1039" y="51"/>
                  <a:pt x="1039" y="51"/>
                </a:cubicBezTo>
                <a:cubicBezTo>
                  <a:pt x="1008" y="90"/>
                  <a:pt x="1008" y="90"/>
                  <a:pt x="1008" y="90"/>
                </a:cubicBezTo>
                <a:cubicBezTo>
                  <a:pt x="1006" y="98"/>
                  <a:pt x="1006" y="98"/>
                  <a:pt x="1006" y="98"/>
                </a:cubicBezTo>
                <a:cubicBezTo>
                  <a:pt x="1017" y="87"/>
                  <a:pt x="1017" y="87"/>
                  <a:pt x="1017" y="87"/>
                </a:cubicBezTo>
                <a:cubicBezTo>
                  <a:pt x="1014" y="95"/>
                  <a:pt x="1014" y="95"/>
                  <a:pt x="1014" y="95"/>
                </a:cubicBezTo>
                <a:cubicBezTo>
                  <a:pt x="1036" y="81"/>
                  <a:pt x="1036" y="81"/>
                  <a:pt x="1036" y="81"/>
                </a:cubicBezTo>
                <a:cubicBezTo>
                  <a:pt x="1055" y="62"/>
                  <a:pt x="1055" y="62"/>
                  <a:pt x="1055" y="62"/>
                </a:cubicBezTo>
                <a:cubicBezTo>
                  <a:pt x="1047" y="76"/>
                  <a:pt x="1047" y="76"/>
                  <a:pt x="1047" y="76"/>
                </a:cubicBezTo>
                <a:cubicBezTo>
                  <a:pt x="1061" y="67"/>
                  <a:pt x="1061" y="67"/>
                  <a:pt x="1061" y="67"/>
                </a:cubicBezTo>
                <a:cubicBezTo>
                  <a:pt x="1050" y="76"/>
                  <a:pt x="1050" y="76"/>
                  <a:pt x="1050" y="76"/>
                </a:cubicBezTo>
                <a:cubicBezTo>
                  <a:pt x="1050" y="76"/>
                  <a:pt x="1045" y="79"/>
                  <a:pt x="1045" y="81"/>
                </a:cubicBezTo>
                <a:cubicBezTo>
                  <a:pt x="1042" y="84"/>
                  <a:pt x="1039" y="90"/>
                  <a:pt x="1039" y="90"/>
                </a:cubicBezTo>
                <a:cubicBezTo>
                  <a:pt x="1033" y="98"/>
                  <a:pt x="1033" y="98"/>
                  <a:pt x="1033" y="98"/>
                </a:cubicBezTo>
                <a:cubicBezTo>
                  <a:pt x="1025" y="106"/>
                  <a:pt x="1025" y="106"/>
                  <a:pt x="1025" y="106"/>
                </a:cubicBezTo>
                <a:cubicBezTo>
                  <a:pt x="1022" y="109"/>
                  <a:pt x="1059" y="84"/>
                  <a:pt x="1059" y="84"/>
                </a:cubicBezTo>
                <a:cubicBezTo>
                  <a:pt x="1028" y="106"/>
                  <a:pt x="1028" y="106"/>
                  <a:pt x="1028" y="106"/>
                </a:cubicBezTo>
                <a:cubicBezTo>
                  <a:pt x="1019" y="120"/>
                  <a:pt x="1019" y="120"/>
                  <a:pt x="1019" y="120"/>
                </a:cubicBezTo>
                <a:cubicBezTo>
                  <a:pt x="1017" y="126"/>
                  <a:pt x="1017" y="126"/>
                  <a:pt x="1017" y="126"/>
                </a:cubicBezTo>
                <a:cubicBezTo>
                  <a:pt x="1031" y="120"/>
                  <a:pt x="1031" y="120"/>
                  <a:pt x="1031" y="120"/>
                </a:cubicBezTo>
                <a:cubicBezTo>
                  <a:pt x="1036" y="114"/>
                  <a:pt x="1036" y="114"/>
                  <a:pt x="1036" y="114"/>
                </a:cubicBezTo>
                <a:cubicBezTo>
                  <a:pt x="1022" y="112"/>
                  <a:pt x="1022" y="112"/>
                  <a:pt x="1022" y="112"/>
                </a:cubicBezTo>
                <a:cubicBezTo>
                  <a:pt x="1042" y="109"/>
                  <a:pt x="1042" y="109"/>
                  <a:pt x="1042" y="109"/>
                </a:cubicBezTo>
                <a:cubicBezTo>
                  <a:pt x="1050" y="95"/>
                  <a:pt x="1050" y="95"/>
                  <a:pt x="1050" y="95"/>
                </a:cubicBezTo>
                <a:cubicBezTo>
                  <a:pt x="1067" y="70"/>
                  <a:pt x="1067" y="70"/>
                  <a:pt x="1067" y="70"/>
                </a:cubicBezTo>
                <a:cubicBezTo>
                  <a:pt x="1059" y="92"/>
                  <a:pt x="1059" y="92"/>
                  <a:pt x="1059" y="92"/>
                </a:cubicBezTo>
                <a:cubicBezTo>
                  <a:pt x="1053" y="84"/>
                  <a:pt x="1053" y="84"/>
                  <a:pt x="1053" y="84"/>
                </a:cubicBezTo>
                <a:cubicBezTo>
                  <a:pt x="1101" y="73"/>
                  <a:pt x="1101" y="73"/>
                  <a:pt x="1101" y="73"/>
                </a:cubicBezTo>
                <a:cubicBezTo>
                  <a:pt x="1050" y="87"/>
                  <a:pt x="1050" y="87"/>
                  <a:pt x="1050" y="87"/>
                </a:cubicBezTo>
                <a:cubicBezTo>
                  <a:pt x="1055" y="95"/>
                  <a:pt x="1055" y="95"/>
                  <a:pt x="1055" y="95"/>
                </a:cubicBezTo>
                <a:cubicBezTo>
                  <a:pt x="1055" y="95"/>
                  <a:pt x="1055" y="98"/>
                  <a:pt x="1055" y="101"/>
                </a:cubicBezTo>
                <a:cubicBezTo>
                  <a:pt x="1053" y="106"/>
                  <a:pt x="1053" y="106"/>
                  <a:pt x="1053" y="106"/>
                </a:cubicBezTo>
                <a:cubicBezTo>
                  <a:pt x="1078" y="87"/>
                  <a:pt x="1078" y="87"/>
                  <a:pt x="1078" y="87"/>
                </a:cubicBezTo>
                <a:cubicBezTo>
                  <a:pt x="1089" y="81"/>
                  <a:pt x="1089" y="81"/>
                  <a:pt x="1089" y="81"/>
                </a:cubicBezTo>
                <a:cubicBezTo>
                  <a:pt x="1065" y="106"/>
                  <a:pt x="1065" y="106"/>
                  <a:pt x="1065" y="106"/>
                </a:cubicBezTo>
                <a:cubicBezTo>
                  <a:pt x="1059" y="112"/>
                  <a:pt x="1059" y="112"/>
                  <a:pt x="1059" y="112"/>
                </a:cubicBezTo>
                <a:cubicBezTo>
                  <a:pt x="1084" y="104"/>
                  <a:pt x="1084" y="104"/>
                  <a:pt x="1084" y="104"/>
                </a:cubicBezTo>
                <a:cubicBezTo>
                  <a:pt x="1089" y="104"/>
                  <a:pt x="1089" y="104"/>
                  <a:pt x="1089" y="104"/>
                </a:cubicBezTo>
                <a:cubicBezTo>
                  <a:pt x="1067" y="112"/>
                  <a:pt x="1067" y="112"/>
                  <a:pt x="1067" y="112"/>
                </a:cubicBezTo>
                <a:cubicBezTo>
                  <a:pt x="1059" y="114"/>
                  <a:pt x="1059" y="114"/>
                  <a:pt x="1059" y="114"/>
                </a:cubicBezTo>
                <a:cubicBezTo>
                  <a:pt x="1061" y="114"/>
                  <a:pt x="1081" y="112"/>
                  <a:pt x="1081" y="112"/>
                </a:cubicBezTo>
                <a:cubicBezTo>
                  <a:pt x="1081" y="112"/>
                  <a:pt x="1092" y="114"/>
                  <a:pt x="1092" y="109"/>
                </a:cubicBezTo>
                <a:cubicBezTo>
                  <a:pt x="1092" y="104"/>
                  <a:pt x="1101" y="79"/>
                  <a:pt x="1101" y="79"/>
                </a:cubicBezTo>
                <a:cubicBezTo>
                  <a:pt x="1092" y="114"/>
                  <a:pt x="1092" y="114"/>
                  <a:pt x="1092" y="114"/>
                </a:cubicBezTo>
                <a:cubicBezTo>
                  <a:pt x="1123" y="84"/>
                  <a:pt x="1123" y="84"/>
                  <a:pt x="1123" y="84"/>
                </a:cubicBezTo>
                <a:cubicBezTo>
                  <a:pt x="1112" y="101"/>
                  <a:pt x="1112" y="101"/>
                  <a:pt x="1112" y="101"/>
                </a:cubicBezTo>
                <a:cubicBezTo>
                  <a:pt x="1126" y="90"/>
                  <a:pt x="1126" y="90"/>
                  <a:pt x="1126" y="90"/>
                </a:cubicBezTo>
                <a:cubicBezTo>
                  <a:pt x="1106" y="114"/>
                  <a:pt x="1106" y="114"/>
                  <a:pt x="1106" y="114"/>
                </a:cubicBezTo>
                <a:cubicBezTo>
                  <a:pt x="1131" y="109"/>
                  <a:pt x="1131" y="109"/>
                  <a:pt x="1131" y="109"/>
                </a:cubicBezTo>
                <a:cubicBezTo>
                  <a:pt x="1101" y="114"/>
                  <a:pt x="1101" y="114"/>
                  <a:pt x="1101" y="114"/>
                </a:cubicBezTo>
                <a:cubicBezTo>
                  <a:pt x="1101" y="120"/>
                  <a:pt x="1101" y="120"/>
                  <a:pt x="1101" y="120"/>
                </a:cubicBezTo>
                <a:cubicBezTo>
                  <a:pt x="1126" y="120"/>
                  <a:pt x="1126" y="120"/>
                  <a:pt x="1126" y="120"/>
                </a:cubicBezTo>
                <a:cubicBezTo>
                  <a:pt x="1103" y="123"/>
                  <a:pt x="1103" y="123"/>
                  <a:pt x="1103" y="123"/>
                </a:cubicBezTo>
                <a:cubicBezTo>
                  <a:pt x="1103" y="123"/>
                  <a:pt x="1120" y="123"/>
                  <a:pt x="1117" y="123"/>
                </a:cubicBezTo>
                <a:cubicBezTo>
                  <a:pt x="1115" y="123"/>
                  <a:pt x="1092" y="128"/>
                  <a:pt x="1092" y="128"/>
                </a:cubicBezTo>
                <a:cubicBezTo>
                  <a:pt x="1115" y="132"/>
                  <a:pt x="1115" y="132"/>
                  <a:pt x="1115" y="132"/>
                </a:cubicBezTo>
                <a:cubicBezTo>
                  <a:pt x="1092" y="134"/>
                  <a:pt x="1092" y="134"/>
                  <a:pt x="1092" y="134"/>
                </a:cubicBezTo>
                <a:cubicBezTo>
                  <a:pt x="1092" y="134"/>
                  <a:pt x="1112" y="134"/>
                  <a:pt x="1109" y="134"/>
                </a:cubicBezTo>
                <a:cubicBezTo>
                  <a:pt x="1109" y="134"/>
                  <a:pt x="1101" y="134"/>
                  <a:pt x="1098" y="137"/>
                </a:cubicBezTo>
                <a:cubicBezTo>
                  <a:pt x="1092" y="145"/>
                  <a:pt x="1092" y="145"/>
                  <a:pt x="1092" y="145"/>
                </a:cubicBezTo>
                <a:cubicBezTo>
                  <a:pt x="1092" y="151"/>
                  <a:pt x="1092" y="151"/>
                  <a:pt x="1092" y="151"/>
                </a:cubicBezTo>
                <a:cubicBezTo>
                  <a:pt x="1106" y="142"/>
                  <a:pt x="1106" y="142"/>
                  <a:pt x="1106" y="142"/>
                </a:cubicBezTo>
                <a:cubicBezTo>
                  <a:pt x="1117" y="140"/>
                  <a:pt x="1117" y="140"/>
                  <a:pt x="1117" y="140"/>
                </a:cubicBezTo>
                <a:cubicBezTo>
                  <a:pt x="1131" y="95"/>
                  <a:pt x="1131" y="95"/>
                  <a:pt x="1131" y="95"/>
                </a:cubicBezTo>
                <a:cubicBezTo>
                  <a:pt x="1115" y="142"/>
                  <a:pt x="1115" y="142"/>
                  <a:pt x="1115" y="142"/>
                </a:cubicBezTo>
                <a:cubicBezTo>
                  <a:pt x="1151" y="123"/>
                  <a:pt x="1151" y="123"/>
                  <a:pt x="1151" y="123"/>
                </a:cubicBezTo>
                <a:cubicBezTo>
                  <a:pt x="1106" y="151"/>
                  <a:pt x="1106" y="151"/>
                  <a:pt x="1106" y="151"/>
                </a:cubicBezTo>
                <a:cubicBezTo>
                  <a:pt x="1109" y="157"/>
                  <a:pt x="1109" y="157"/>
                  <a:pt x="1109" y="157"/>
                </a:cubicBezTo>
                <a:cubicBezTo>
                  <a:pt x="1115" y="151"/>
                  <a:pt x="1115" y="151"/>
                  <a:pt x="1115" y="151"/>
                </a:cubicBezTo>
                <a:cubicBezTo>
                  <a:pt x="1109" y="162"/>
                  <a:pt x="1109" y="162"/>
                  <a:pt x="1109" y="162"/>
                </a:cubicBezTo>
                <a:cubicBezTo>
                  <a:pt x="1106" y="167"/>
                  <a:pt x="1106" y="167"/>
                  <a:pt x="1106" y="167"/>
                </a:cubicBezTo>
                <a:cubicBezTo>
                  <a:pt x="1126" y="162"/>
                  <a:pt x="1126" y="162"/>
                  <a:pt x="1126" y="162"/>
                </a:cubicBezTo>
                <a:cubicBezTo>
                  <a:pt x="1154" y="145"/>
                  <a:pt x="1154" y="145"/>
                  <a:pt x="1154" y="145"/>
                </a:cubicBezTo>
                <a:cubicBezTo>
                  <a:pt x="1170" y="118"/>
                  <a:pt x="1170" y="118"/>
                  <a:pt x="1170" y="118"/>
                </a:cubicBezTo>
                <a:cubicBezTo>
                  <a:pt x="1151" y="151"/>
                  <a:pt x="1151" y="151"/>
                  <a:pt x="1151" y="151"/>
                </a:cubicBezTo>
                <a:cubicBezTo>
                  <a:pt x="1142" y="148"/>
                  <a:pt x="1142" y="148"/>
                  <a:pt x="1142" y="148"/>
                </a:cubicBezTo>
                <a:cubicBezTo>
                  <a:pt x="1193" y="128"/>
                  <a:pt x="1193" y="128"/>
                  <a:pt x="1193" y="128"/>
                </a:cubicBezTo>
                <a:cubicBezTo>
                  <a:pt x="1137" y="151"/>
                  <a:pt x="1137" y="151"/>
                  <a:pt x="1137" y="151"/>
                </a:cubicBezTo>
                <a:cubicBezTo>
                  <a:pt x="1140" y="154"/>
                  <a:pt x="1140" y="154"/>
                  <a:pt x="1140" y="154"/>
                </a:cubicBezTo>
                <a:cubicBezTo>
                  <a:pt x="1151" y="151"/>
                  <a:pt x="1151" y="151"/>
                  <a:pt x="1151" y="151"/>
                </a:cubicBezTo>
                <a:cubicBezTo>
                  <a:pt x="1188" y="137"/>
                  <a:pt x="1188" y="137"/>
                  <a:pt x="1188" y="137"/>
                </a:cubicBezTo>
                <a:cubicBezTo>
                  <a:pt x="1151" y="157"/>
                  <a:pt x="1151" y="157"/>
                  <a:pt x="1151" y="157"/>
                </a:cubicBezTo>
                <a:cubicBezTo>
                  <a:pt x="1145" y="162"/>
                  <a:pt x="1145" y="162"/>
                  <a:pt x="1145" y="162"/>
                </a:cubicBezTo>
                <a:cubicBezTo>
                  <a:pt x="1142" y="167"/>
                  <a:pt x="1142" y="167"/>
                  <a:pt x="1142" y="167"/>
                </a:cubicBezTo>
                <a:cubicBezTo>
                  <a:pt x="1134" y="176"/>
                  <a:pt x="1134" y="176"/>
                  <a:pt x="1134" y="176"/>
                </a:cubicBezTo>
                <a:cubicBezTo>
                  <a:pt x="1154" y="167"/>
                  <a:pt x="1154" y="167"/>
                  <a:pt x="1154" y="167"/>
                </a:cubicBezTo>
                <a:cubicBezTo>
                  <a:pt x="1176" y="159"/>
                  <a:pt x="1176" y="159"/>
                  <a:pt x="1176" y="159"/>
                </a:cubicBezTo>
                <a:cubicBezTo>
                  <a:pt x="1156" y="170"/>
                  <a:pt x="1156" y="170"/>
                  <a:pt x="1156" y="170"/>
                </a:cubicBezTo>
                <a:cubicBezTo>
                  <a:pt x="1137" y="176"/>
                  <a:pt x="1137" y="176"/>
                  <a:pt x="1137" y="176"/>
                </a:cubicBezTo>
                <a:cubicBezTo>
                  <a:pt x="1176" y="159"/>
                  <a:pt x="1176" y="159"/>
                  <a:pt x="1176" y="159"/>
                </a:cubicBezTo>
                <a:cubicBezTo>
                  <a:pt x="1159" y="176"/>
                  <a:pt x="1159" y="176"/>
                  <a:pt x="1159" y="176"/>
                </a:cubicBezTo>
                <a:cubicBezTo>
                  <a:pt x="1142" y="187"/>
                  <a:pt x="1142" y="187"/>
                  <a:pt x="1142" y="187"/>
                </a:cubicBezTo>
                <a:cubicBezTo>
                  <a:pt x="1142" y="187"/>
                  <a:pt x="1131" y="193"/>
                  <a:pt x="1140" y="190"/>
                </a:cubicBezTo>
                <a:cubicBezTo>
                  <a:pt x="1151" y="187"/>
                  <a:pt x="1184" y="173"/>
                  <a:pt x="1184" y="173"/>
                </a:cubicBezTo>
                <a:cubicBezTo>
                  <a:pt x="1156" y="190"/>
                  <a:pt x="1156" y="190"/>
                  <a:pt x="1156" y="190"/>
                </a:cubicBezTo>
                <a:cubicBezTo>
                  <a:pt x="1168" y="190"/>
                  <a:pt x="1168" y="190"/>
                  <a:pt x="1168" y="190"/>
                </a:cubicBezTo>
                <a:cubicBezTo>
                  <a:pt x="1193" y="181"/>
                  <a:pt x="1193" y="181"/>
                  <a:pt x="1193" y="181"/>
                </a:cubicBezTo>
                <a:cubicBezTo>
                  <a:pt x="1193" y="181"/>
                  <a:pt x="1204" y="179"/>
                  <a:pt x="1204" y="176"/>
                </a:cubicBezTo>
                <a:cubicBezTo>
                  <a:pt x="1229" y="145"/>
                  <a:pt x="1229" y="145"/>
                  <a:pt x="1229" y="145"/>
                </a:cubicBezTo>
                <a:cubicBezTo>
                  <a:pt x="1198" y="181"/>
                  <a:pt x="1198" y="181"/>
                  <a:pt x="1198" y="181"/>
                </a:cubicBezTo>
                <a:cubicBezTo>
                  <a:pt x="1218" y="176"/>
                  <a:pt x="1218" y="176"/>
                  <a:pt x="1218" y="176"/>
                </a:cubicBezTo>
                <a:cubicBezTo>
                  <a:pt x="1188" y="190"/>
                  <a:pt x="1188" y="190"/>
                  <a:pt x="1188" y="190"/>
                </a:cubicBezTo>
                <a:cubicBezTo>
                  <a:pt x="1182" y="201"/>
                  <a:pt x="1182" y="201"/>
                  <a:pt x="1182" y="201"/>
                </a:cubicBezTo>
                <a:cubicBezTo>
                  <a:pt x="1221" y="187"/>
                  <a:pt x="1221" y="187"/>
                  <a:pt x="1221" y="187"/>
                </a:cubicBezTo>
                <a:cubicBezTo>
                  <a:pt x="1184" y="204"/>
                  <a:pt x="1184" y="204"/>
                  <a:pt x="1184" y="204"/>
                </a:cubicBezTo>
                <a:cubicBezTo>
                  <a:pt x="1235" y="204"/>
                  <a:pt x="1235" y="204"/>
                  <a:pt x="1235" y="204"/>
                </a:cubicBezTo>
                <a:cubicBezTo>
                  <a:pt x="1176" y="212"/>
                  <a:pt x="1176" y="212"/>
                  <a:pt x="1176" y="212"/>
                </a:cubicBezTo>
                <a:cubicBezTo>
                  <a:pt x="1173" y="215"/>
                  <a:pt x="1173" y="215"/>
                  <a:pt x="1173" y="215"/>
                </a:cubicBezTo>
                <a:cubicBezTo>
                  <a:pt x="1170" y="218"/>
                  <a:pt x="1170" y="218"/>
                  <a:pt x="1170" y="218"/>
                </a:cubicBezTo>
                <a:cubicBezTo>
                  <a:pt x="1224" y="212"/>
                  <a:pt x="1224" y="212"/>
                  <a:pt x="1224" y="212"/>
                </a:cubicBezTo>
                <a:cubicBezTo>
                  <a:pt x="1196" y="218"/>
                  <a:pt x="1196" y="218"/>
                  <a:pt x="1196" y="218"/>
                </a:cubicBezTo>
                <a:cubicBezTo>
                  <a:pt x="1196" y="221"/>
                  <a:pt x="1196" y="221"/>
                  <a:pt x="1196" y="221"/>
                </a:cubicBezTo>
                <a:cubicBezTo>
                  <a:pt x="1196" y="221"/>
                  <a:pt x="1201" y="223"/>
                  <a:pt x="1210" y="223"/>
                </a:cubicBezTo>
                <a:cubicBezTo>
                  <a:pt x="1215" y="223"/>
                  <a:pt x="1221" y="226"/>
                  <a:pt x="1226" y="223"/>
                </a:cubicBezTo>
                <a:cubicBezTo>
                  <a:pt x="1232" y="218"/>
                  <a:pt x="1251" y="209"/>
                  <a:pt x="1251" y="209"/>
                </a:cubicBezTo>
                <a:cubicBezTo>
                  <a:pt x="1235" y="221"/>
                  <a:pt x="1235" y="221"/>
                  <a:pt x="1235" y="221"/>
                </a:cubicBezTo>
                <a:cubicBezTo>
                  <a:pt x="1251" y="221"/>
                  <a:pt x="1251" y="221"/>
                  <a:pt x="1251" y="221"/>
                </a:cubicBezTo>
                <a:cubicBezTo>
                  <a:pt x="1238" y="226"/>
                  <a:pt x="1238" y="226"/>
                  <a:pt x="1238" y="226"/>
                </a:cubicBezTo>
                <a:cubicBezTo>
                  <a:pt x="1243" y="226"/>
                  <a:pt x="1243" y="226"/>
                  <a:pt x="1243" y="226"/>
                </a:cubicBezTo>
                <a:cubicBezTo>
                  <a:pt x="1190" y="243"/>
                  <a:pt x="1190" y="243"/>
                  <a:pt x="1190" y="243"/>
                </a:cubicBezTo>
                <a:cubicBezTo>
                  <a:pt x="1224" y="240"/>
                  <a:pt x="1224" y="240"/>
                  <a:pt x="1224" y="240"/>
                </a:cubicBezTo>
                <a:cubicBezTo>
                  <a:pt x="1182" y="243"/>
                  <a:pt x="1182" y="243"/>
                  <a:pt x="1182" y="243"/>
                </a:cubicBezTo>
                <a:cubicBezTo>
                  <a:pt x="1182" y="248"/>
                  <a:pt x="1182" y="248"/>
                  <a:pt x="1182" y="248"/>
                </a:cubicBezTo>
                <a:cubicBezTo>
                  <a:pt x="1176" y="254"/>
                  <a:pt x="1176" y="254"/>
                  <a:pt x="1176" y="254"/>
                </a:cubicBezTo>
                <a:cubicBezTo>
                  <a:pt x="1176" y="256"/>
                  <a:pt x="1201" y="254"/>
                  <a:pt x="1201" y="254"/>
                </a:cubicBezTo>
                <a:cubicBezTo>
                  <a:pt x="1218" y="246"/>
                  <a:pt x="1218" y="246"/>
                  <a:pt x="1218" y="246"/>
                </a:cubicBezTo>
                <a:cubicBezTo>
                  <a:pt x="1257" y="221"/>
                  <a:pt x="1257" y="221"/>
                  <a:pt x="1257" y="221"/>
                </a:cubicBezTo>
                <a:cubicBezTo>
                  <a:pt x="1243" y="234"/>
                  <a:pt x="1243" y="234"/>
                  <a:pt x="1243" y="234"/>
                </a:cubicBezTo>
                <a:cubicBezTo>
                  <a:pt x="1263" y="232"/>
                  <a:pt x="1263" y="232"/>
                  <a:pt x="1263" y="232"/>
                </a:cubicBezTo>
                <a:cubicBezTo>
                  <a:pt x="1246" y="234"/>
                  <a:pt x="1246" y="234"/>
                  <a:pt x="1246" y="234"/>
                </a:cubicBezTo>
                <a:cubicBezTo>
                  <a:pt x="1254" y="237"/>
                  <a:pt x="1254" y="237"/>
                  <a:pt x="1254" y="237"/>
                </a:cubicBezTo>
                <a:cubicBezTo>
                  <a:pt x="1240" y="237"/>
                  <a:pt x="1240" y="237"/>
                  <a:pt x="1240" y="237"/>
                </a:cubicBezTo>
                <a:cubicBezTo>
                  <a:pt x="1232" y="243"/>
                  <a:pt x="1232" y="243"/>
                  <a:pt x="1232" y="243"/>
                </a:cubicBezTo>
                <a:cubicBezTo>
                  <a:pt x="1221" y="251"/>
                  <a:pt x="1221" y="251"/>
                  <a:pt x="1221" y="251"/>
                </a:cubicBezTo>
                <a:cubicBezTo>
                  <a:pt x="1246" y="246"/>
                  <a:pt x="1246" y="246"/>
                  <a:pt x="1246" y="246"/>
                </a:cubicBezTo>
                <a:cubicBezTo>
                  <a:pt x="1221" y="251"/>
                  <a:pt x="1221" y="251"/>
                  <a:pt x="1221" y="251"/>
                </a:cubicBezTo>
                <a:cubicBezTo>
                  <a:pt x="1210" y="265"/>
                  <a:pt x="1210" y="265"/>
                  <a:pt x="1210" y="265"/>
                </a:cubicBezTo>
                <a:cubicBezTo>
                  <a:pt x="1254" y="262"/>
                  <a:pt x="1254" y="262"/>
                  <a:pt x="1254" y="262"/>
                </a:cubicBezTo>
                <a:cubicBezTo>
                  <a:pt x="1204" y="265"/>
                  <a:pt x="1204" y="265"/>
                  <a:pt x="1204" y="265"/>
                </a:cubicBezTo>
                <a:cubicBezTo>
                  <a:pt x="1212" y="274"/>
                  <a:pt x="1212" y="274"/>
                  <a:pt x="1212" y="274"/>
                </a:cubicBezTo>
                <a:cubicBezTo>
                  <a:pt x="1240" y="274"/>
                  <a:pt x="1240" y="274"/>
                  <a:pt x="1240" y="274"/>
                </a:cubicBezTo>
                <a:cubicBezTo>
                  <a:pt x="1229" y="276"/>
                  <a:pt x="1229" y="276"/>
                  <a:pt x="1229" y="276"/>
                </a:cubicBezTo>
                <a:cubicBezTo>
                  <a:pt x="1243" y="282"/>
                  <a:pt x="1243" y="282"/>
                  <a:pt x="1243" y="282"/>
                </a:cubicBezTo>
                <a:cubicBezTo>
                  <a:pt x="1204" y="271"/>
                  <a:pt x="1204" y="271"/>
                  <a:pt x="1204" y="271"/>
                </a:cubicBezTo>
                <a:cubicBezTo>
                  <a:pt x="1201" y="276"/>
                  <a:pt x="1201" y="276"/>
                  <a:pt x="1201" y="276"/>
                </a:cubicBezTo>
                <a:cubicBezTo>
                  <a:pt x="1229" y="282"/>
                  <a:pt x="1229" y="282"/>
                  <a:pt x="1229" y="282"/>
                </a:cubicBezTo>
                <a:cubicBezTo>
                  <a:pt x="1240" y="287"/>
                  <a:pt x="1240" y="287"/>
                  <a:pt x="1240" y="287"/>
                </a:cubicBezTo>
                <a:cubicBezTo>
                  <a:pt x="1277" y="271"/>
                  <a:pt x="1277" y="271"/>
                  <a:pt x="1277" y="271"/>
                </a:cubicBezTo>
                <a:cubicBezTo>
                  <a:pt x="1246" y="287"/>
                  <a:pt x="1246" y="287"/>
                  <a:pt x="1246" y="287"/>
                </a:cubicBezTo>
                <a:cubicBezTo>
                  <a:pt x="1263" y="287"/>
                  <a:pt x="1263" y="287"/>
                  <a:pt x="1263" y="287"/>
                </a:cubicBezTo>
                <a:cubicBezTo>
                  <a:pt x="1226" y="290"/>
                  <a:pt x="1226" y="290"/>
                  <a:pt x="1226" y="290"/>
                </a:cubicBezTo>
                <a:cubicBezTo>
                  <a:pt x="1260" y="290"/>
                  <a:pt x="1260" y="290"/>
                  <a:pt x="1260" y="290"/>
                </a:cubicBezTo>
                <a:cubicBezTo>
                  <a:pt x="1265" y="293"/>
                  <a:pt x="1265" y="293"/>
                  <a:pt x="1265" y="293"/>
                </a:cubicBezTo>
                <a:cubicBezTo>
                  <a:pt x="1263" y="296"/>
                  <a:pt x="1263" y="296"/>
                  <a:pt x="1263" y="296"/>
                </a:cubicBezTo>
                <a:cubicBezTo>
                  <a:pt x="1246" y="299"/>
                  <a:pt x="1246" y="299"/>
                  <a:pt x="1246" y="299"/>
                </a:cubicBezTo>
                <a:cubicBezTo>
                  <a:pt x="1226" y="307"/>
                  <a:pt x="1226" y="307"/>
                  <a:pt x="1226" y="307"/>
                </a:cubicBezTo>
                <a:cubicBezTo>
                  <a:pt x="1263" y="299"/>
                  <a:pt x="1263" y="299"/>
                  <a:pt x="1263" y="299"/>
                </a:cubicBezTo>
                <a:cubicBezTo>
                  <a:pt x="1212" y="307"/>
                  <a:pt x="1212" y="307"/>
                  <a:pt x="1212" y="307"/>
                </a:cubicBezTo>
                <a:cubicBezTo>
                  <a:pt x="1204" y="315"/>
                  <a:pt x="1204" y="315"/>
                  <a:pt x="1204" y="315"/>
                </a:cubicBezTo>
                <a:cubicBezTo>
                  <a:pt x="1224" y="313"/>
                  <a:pt x="1224" y="313"/>
                  <a:pt x="1224" y="313"/>
                </a:cubicBezTo>
                <a:cubicBezTo>
                  <a:pt x="1226" y="313"/>
                  <a:pt x="1271" y="296"/>
                  <a:pt x="1271" y="296"/>
                </a:cubicBezTo>
                <a:cubicBezTo>
                  <a:pt x="1268" y="304"/>
                  <a:pt x="1268" y="304"/>
                  <a:pt x="1268" y="304"/>
                </a:cubicBezTo>
                <a:cubicBezTo>
                  <a:pt x="1254" y="307"/>
                  <a:pt x="1254" y="307"/>
                  <a:pt x="1254" y="307"/>
                </a:cubicBezTo>
                <a:cubicBezTo>
                  <a:pt x="1265" y="309"/>
                  <a:pt x="1265" y="309"/>
                  <a:pt x="1265" y="309"/>
                </a:cubicBezTo>
                <a:cubicBezTo>
                  <a:pt x="1279" y="304"/>
                  <a:pt x="1279" y="304"/>
                  <a:pt x="1279" y="304"/>
                </a:cubicBezTo>
                <a:cubicBezTo>
                  <a:pt x="1260" y="313"/>
                  <a:pt x="1260" y="313"/>
                  <a:pt x="1260" y="313"/>
                </a:cubicBezTo>
                <a:cubicBezTo>
                  <a:pt x="1282" y="309"/>
                  <a:pt x="1282" y="309"/>
                  <a:pt x="1282" y="309"/>
                </a:cubicBezTo>
                <a:cubicBezTo>
                  <a:pt x="1249" y="321"/>
                  <a:pt x="1249" y="321"/>
                  <a:pt x="1249" y="321"/>
                </a:cubicBezTo>
                <a:cubicBezTo>
                  <a:pt x="1238" y="329"/>
                  <a:pt x="1238" y="329"/>
                  <a:pt x="1238" y="329"/>
                </a:cubicBezTo>
                <a:cubicBezTo>
                  <a:pt x="1235" y="332"/>
                  <a:pt x="1235" y="332"/>
                  <a:pt x="1235" y="332"/>
                </a:cubicBezTo>
                <a:cubicBezTo>
                  <a:pt x="1274" y="315"/>
                  <a:pt x="1274" y="315"/>
                  <a:pt x="1274" y="315"/>
                </a:cubicBezTo>
                <a:cubicBezTo>
                  <a:pt x="1238" y="332"/>
                  <a:pt x="1238" y="332"/>
                  <a:pt x="1238" y="332"/>
                </a:cubicBezTo>
                <a:cubicBezTo>
                  <a:pt x="1232" y="337"/>
                  <a:pt x="1232" y="337"/>
                  <a:pt x="1232" y="337"/>
                </a:cubicBezTo>
                <a:cubicBezTo>
                  <a:pt x="1238" y="341"/>
                  <a:pt x="1238" y="341"/>
                  <a:pt x="1238" y="341"/>
                </a:cubicBezTo>
                <a:cubicBezTo>
                  <a:pt x="1229" y="343"/>
                  <a:pt x="1229" y="343"/>
                  <a:pt x="1229" y="343"/>
                </a:cubicBezTo>
                <a:cubicBezTo>
                  <a:pt x="1291" y="329"/>
                  <a:pt x="1291" y="329"/>
                  <a:pt x="1291" y="329"/>
                </a:cubicBezTo>
                <a:cubicBezTo>
                  <a:pt x="1246" y="343"/>
                  <a:pt x="1246" y="343"/>
                  <a:pt x="1246" y="343"/>
                </a:cubicBezTo>
                <a:cubicBezTo>
                  <a:pt x="1238" y="337"/>
                  <a:pt x="1238" y="337"/>
                  <a:pt x="1238" y="337"/>
                </a:cubicBezTo>
                <a:cubicBezTo>
                  <a:pt x="1299" y="341"/>
                  <a:pt x="1299" y="341"/>
                  <a:pt x="1299" y="341"/>
                </a:cubicBezTo>
                <a:cubicBezTo>
                  <a:pt x="1249" y="335"/>
                  <a:pt x="1249" y="335"/>
                  <a:pt x="1249" y="335"/>
                </a:cubicBezTo>
                <a:cubicBezTo>
                  <a:pt x="1232" y="346"/>
                  <a:pt x="1232" y="346"/>
                  <a:pt x="1232" y="346"/>
                </a:cubicBezTo>
                <a:cubicBezTo>
                  <a:pt x="1229" y="351"/>
                  <a:pt x="1229" y="351"/>
                  <a:pt x="1229" y="351"/>
                </a:cubicBezTo>
                <a:cubicBezTo>
                  <a:pt x="1246" y="351"/>
                  <a:pt x="1246" y="351"/>
                  <a:pt x="1246" y="351"/>
                </a:cubicBezTo>
                <a:cubicBezTo>
                  <a:pt x="1296" y="335"/>
                  <a:pt x="1296" y="335"/>
                  <a:pt x="1296" y="335"/>
                </a:cubicBezTo>
                <a:cubicBezTo>
                  <a:pt x="1240" y="354"/>
                  <a:pt x="1240" y="354"/>
                  <a:pt x="1240" y="354"/>
                </a:cubicBezTo>
                <a:cubicBezTo>
                  <a:pt x="1274" y="357"/>
                  <a:pt x="1274" y="357"/>
                  <a:pt x="1274" y="357"/>
                </a:cubicBezTo>
                <a:cubicBezTo>
                  <a:pt x="1226" y="360"/>
                  <a:pt x="1226" y="360"/>
                  <a:pt x="1226" y="360"/>
                </a:cubicBezTo>
                <a:cubicBezTo>
                  <a:pt x="1229" y="365"/>
                  <a:pt x="1229" y="365"/>
                  <a:pt x="1229" y="365"/>
                </a:cubicBezTo>
                <a:cubicBezTo>
                  <a:pt x="1271" y="363"/>
                  <a:pt x="1271" y="363"/>
                  <a:pt x="1271" y="363"/>
                </a:cubicBezTo>
                <a:cubicBezTo>
                  <a:pt x="1229" y="368"/>
                  <a:pt x="1229" y="368"/>
                  <a:pt x="1229" y="368"/>
                </a:cubicBezTo>
                <a:cubicBezTo>
                  <a:pt x="1226" y="368"/>
                  <a:pt x="1226" y="368"/>
                  <a:pt x="1226" y="368"/>
                </a:cubicBezTo>
                <a:cubicBezTo>
                  <a:pt x="1291" y="374"/>
                  <a:pt x="1291" y="374"/>
                  <a:pt x="1291" y="374"/>
                </a:cubicBezTo>
                <a:cubicBezTo>
                  <a:pt x="1246" y="374"/>
                  <a:pt x="1246" y="374"/>
                  <a:pt x="1246" y="374"/>
                </a:cubicBezTo>
                <a:cubicBezTo>
                  <a:pt x="1257" y="376"/>
                  <a:pt x="1257" y="376"/>
                  <a:pt x="1257" y="376"/>
                </a:cubicBezTo>
                <a:cubicBezTo>
                  <a:pt x="1293" y="376"/>
                  <a:pt x="1293" y="376"/>
                  <a:pt x="1293" y="376"/>
                </a:cubicBezTo>
                <a:cubicBezTo>
                  <a:pt x="1260" y="379"/>
                  <a:pt x="1260" y="379"/>
                  <a:pt x="1260" y="379"/>
                </a:cubicBezTo>
                <a:cubicBezTo>
                  <a:pt x="1299" y="388"/>
                  <a:pt x="1299" y="388"/>
                  <a:pt x="1299" y="388"/>
                </a:cubicBezTo>
                <a:cubicBezTo>
                  <a:pt x="1263" y="384"/>
                  <a:pt x="1263" y="384"/>
                  <a:pt x="1263" y="384"/>
                </a:cubicBezTo>
                <a:cubicBezTo>
                  <a:pt x="1282" y="390"/>
                  <a:pt x="1282" y="390"/>
                  <a:pt x="1282" y="390"/>
                </a:cubicBezTo>
                <a:cubicBezTo>
                  <a:pt x="1257" y="393"/>
                  <a:pt x="1257" y="393"/>
                  <a:pt x="1257" y="393"/>
                </a:cubicBezTo>
                <a:cubicBezTo>
                  <a:pt x="1282" y="393"/>
                  <a:pt x="1282" y="393"/>
                  <a:pt x="1282" y="393"/>
                </a:cubicBezTo>
                <a:cubicBezTo>
                  <a:pt x="1257" y="396"/>
                  <a:pt x="1257" y="396"/>
                  <a:pt x="1257" y="396"/>
                </a:cubicBezTo>
                <a:cubicBezTo>
                  <a:pt x="1251" y="396"/>
                  <a:pt x="1251" y="396"/>
                  <a:pt x="1251" y="396"/>
                </a:cubicBezTo>
                <a:cubicBezTo>
                  <a:pt x="1299" y="404"/>
                  <a:pt x="1299" y="404"/>
                  <a:pt x="1299" y="404"/>
                </a:cubicBezTo>
                <a:cubicBezTo>
                  <a:pt x="1263" y="402"/>
                  <a:pt x="1263" y="402"/>
                  <a:pt x="1263" y="402"/>
                </a:cubicBezTo>
                <a:cubicBezTo>
                  <a:pt x="1293" y="407"/>
                  <a:pt x="1293" y="407"/>
                  <a:pt x="1293" y="407"/>
                </a:cubicBezTo>
                <a:cubicBezTo>
                  <a:pt x="1313" y="410"/>
                  <a:pt x="1313" y="410"/>
                  <a:pt x="1313" y="410"/>
                </a:cubicBezTo>
                <a:cubicBezTo>
                  <a:pt x="1291" y="410"/>
                  <a:pt x="1291" y="410"/>
                  <a:pt x="1291" y="410"/>
                </a:cubicBezTo>
                <a:cubicBezTo>
                  <a:pt x="1293" y="404"/>
                  <a:pt x="1293" y="404"/>
                  <a:pt x="1293" y="404"/>
                </a:cubicBezTo>
                <a:cubicBezTo>
                  <a:pt x="1307" y="416"/>
                  <a:pt x="1307" y="416"/>
                  <a:pt x="1307" y="416"/>
                </a:cubicBezTo>
                <a:cubicBezTo>
                  <a:pt x="1282" y="410"/>
                  <a:pt x="1282" y="410"/>
                  <a:pt x="1282" y="410"/>
                </a:cubicBezTo>
                <a:cubicBezTo>
                  <a:pt x="1274" y="413"/>
                  <a:pt x="1274" y="413"/>
                  <a:pt x="1274" y="413"/>
                </a:cubicBezTo>
                <a:cubicBezTo>
                  <a:pt x="1302" y="421"/>
                  <a:pt x="1302" y="421"/>
                  <a:pt x="1302" y="421"/>
                </a:cubicBezTo>
                <a:cubicBezTo>
                  <a:pt x="1271" y="413"/>
                  <a:pt x="1271" y="413"/>
                  <a:pt x="1271" y="413"/>
                </a:cubicBezTo>
                <a:cubicBezTo>
                  <a:pt x="1305" y="429"/>
                  <a:pt x="1305" y="429"/>
                  <a:pt x="1305" y="429"/>
                </a:cubicBezTo>
                <a:cubicBezTo>
                  <a:pt x="1274" y="427"/>
                  <a:pt x="1274" y="427"/>
                  <a:pt x="1274" y="427"/>
                </a:cubicBezTo>
                <a:cubicBezTo>
                  <a:pt x="1268" y="427"/>
                  <a:pt x="1268" y="427"/>
                  <a:pt x="1268" y="427"/>
                </a:cubicBezTo>
                <a:cubicBezTo>
                  <a:pt x="1282" y="435"/>
                  <a:pt x="1282" y="435"/>
                  <a:pt x="1282" y="435"/>
                </a:cubicBezTo>
                <a:cubicBezTo>
                  <a:pt x="1257" y="432"/>
                  <a:pt x="1257" y="432"/>
                  <a:pt x="1257" y="432"/>
                </a:cubicBezTo>
                <a:cubicBezTo>
                  <a:pt x="1305" y="451"/>
                  <a:pt x="1305" y="451"/>
                  <a:pt x="1305" y="451"/>
                </a:cubicBezTo>
                <a:cubicBezTo>
                  <a:pt x="1279" y="449"/>
                  <a:pt x="1279" y="449"/>
                  <a:pt x="1279" y="449"/>
                </a:cubicBezTo>
                <a:cubicBezTo>
                  <a:pt x="1254" y="440"/>
                  <a:pt x="1254" y="440"/>
                  <a:pt x="1254" y="440"/>
                </a:cubicBezTo>
                <a:cubicBezTo>
                  <a:pt x="1296" y="457"/>
                  <a:pt x="1296" y="457"/>
                  <a:pt x="1296" y="457"/>
                </a:cubicBezTo>
                <a:cubicBezTo>
                  <a:pt x="1251" y="446"/>
                  <a:pt x="1251" y="446"/>
                  <a:pt x="1251" y="446"/>
                </a:cubicBezTo>
                <a:cubicBezTo>
                  <a:pt x="1282" y="460"/>
                  <a:pt x="1282" y="460"/>
                  <a:pt x="1282" y="460"/>
                </a:cubicBezTo>
                <a:cubicBezTo>
                  <a:pt x="1251" y="451"/>
                  <a:pt x="1251" y="451"/>
                  <a:pt x="1251" y="451"/>
                </a:cubicBezTo>
                <a:cubicBezTo>
                  <a:pt x="1251" y="451"/>
                  <a:pt x="1274" y="463"/>
                  <a:pt x="1268" y="460"/>
                </a:cubicBezTo>
                <a:cubicBezTo>
                  <a:pt x="1263" y="460"/>
                  <a:pt x="1257" y="463"/>
                  <a:pt x="1257" y="463"/>
                </a:cubicBezTo>
                <a:cubicBezTo>
                  <a:pt x="1291" y="465"/>
                  <a:pt x="1291" y="465"/>
                  <a:pt x="1291" y="465"/>
                </a:cubicBezTo>
                <a:cubicBezTo>
                  <a:pt x="1260" y="465"/>
                  <a:pt x="1260" y="465"/>
                  <a:pt x="1260" y="465"/>
                </a:cubicBezTo>
                <a:cubicBezTo>
                  <a:pt x="1257" y="457"/>
                  <a:pt x="1257" y="457"/>
                  <a:pt x="1257" y="457"/>
                </a:cubicBezTo>
                <a:cubicBezTo>
                  <a:pt x="1282" y="477"/>
                  <a:pt x="1282" y="477"/>
                  <a:pt x="1282" y="477"/>
                </a:cubicBezTo>
                <a:cubicBezTo>
                  <a:pt x="1257" y="457"/>
                  <a:pt x="1257" y="457"/>
                  <a:pt x="1257" y="457"/>
                </a:cubicBezTo>
                <a:cubicBezTo>
                  <a:pt x="1254" y="469"/>
                  <a:pt x="1254" y="469"/>
                  <a:pt x="1254" y="469"/>
                </a:cubicBezTo>
                <a:cubicBezTo>
                  <a:pt x="1254" y="469"/>
                  <a:pt x="1249" y="471"/>
                  <a:pt x="1260" y="474"/>
                </a:cubicBezTo>
                <a:cubicBezTo>
                  <a:pt x="1274" y="479"/>
                  <a:pt x="1282" y="485"/>
                  <a:pt x="1282" y="485"/>
                </a:cubicBezTo>
                <a:cubicBezTo>
                  <a:pt x="1251" y="471"/>
                  <a:pt x="1251" y="471"/>
                  <a:pt x="1251" y="471"/>
                </a:cubicBezTo>
                <a:cubicBezTo>
                  <a:pt x="1260" y="477"/>
                  <a:pt x="1260" y="477"/>
                  <a:pt x="1260" y="477"/>
                </a:cubicBezTo>
                <a:cubicBezTo>
                  <a:pt x="1263" y="485"/>
                  <a:pt x="1263" y="485"/>
                  <a:pt x="1263" y="485"/>
                </a:cubicBezTo>
                <a:cubicBezTo>
                  <a:pt x="1282" y="496"/>
                  <a:pt x="1282" y="496"/>
                  <a:pt x="1282" y="496"/>
                </a:cubicBezTo>
                <a:cubicBezTo>
                  <a:pt x="1268" y="491"/>
                  <a:pt x="1268" y="491"/>
                  <a:pt x="1268" y="491"/>
                </a:cubicBezTo>
                <a:cubicBezTo>
                  <a:pt x="1271" y="499"/>
                  <a:pt x="1271" y="499"/>
                  <a:pt x="1271" y="499"/>
                </a:cubicBezTo>
                <a:cubicBezTo>
                  <a:pt x="1271" y="502"/>
                  <a:pt x="1271" y="502"/>
                  <a:pt x="1271" y="502"/>
                </a:cubicBezTo>
                <a:cubicBezTo>
                  <a:pt x="1263" y="496"/>
                  <a:pt x="1263" y="496"/>
                  <a:pt x="1263" y="496"/>
                </a:cubicBezTo>
                <a:cubicBezTo>
                  <a:pt x="1263" y="502"/>
                  <a:pt x="1263" y="502"/>
                  <a:pt x="1263" y="502"/>
                </a:cubicBezTo>
                <a:cubicBezTo>
                  <a:pt x="1268" y="510"/>
                  <a:pt x="1268" y="510"/>
                  <a:pt x="1268" y="510"/>
                </a:cubicBezTo>
                <a:cubicBezTo>
                  <a:pt x="1268" y="510"/>
                  <a:pt x="1274" y="521"/>
                  <a:pt x="1274" y="524"/>
                </a:cubicBezTo>
                <a:cubicBezTo>
                  <a:pt x="1277" y="530"/>
                  <a:pt x="1265" y="510"/>
                  <a:pt x="1265" y="510"/>
                </a:cubicBezTo>
                <a:cubicBezTo>
                  <a:pt x="1260" y="513"/>
                  <a:pt x="1260" y="513"/>
                  <a:pt x="1260" y="513"/>
                </a:cubicBezTo>
                <a:cubicBezTo>
                  <a:pt x="1268" y="521"/>
                  <a:pt x="1268" y="521"/>
                  <a:pt x="1268" y="521"/>
                </a:cubicBezTo>
                <a:cubicBezTo>
                  <a:pt x="1268" y="524"/>
                  <a:pt x="1268" y="524"/>
                  <a:pt x="1268" y="524"/>
                </a:cubicBezTo>
                <a:cubicBezTo>
                  <a:pt x="1271" y="527"/>
                  <a:pt x="1271" y="527"/>
                  <a:pt x="1271" y="527"/>
                </a:cubicBezTo>
                <a:cubicBezTo>
                  <a:pt x="1277" y="532"/>
                  <a:pt x="1277" y="532"/>
                  <a:pt x="1277" y="532"/>
                </a:cubicBezTo>
                <a:cubicBezTo>
                  <a:pt x="1263" y="527"/>
                  <a:pt x="1263" y="527"/>
                  <a:pt x="1263" y="527"/>
                </a:cubicBezTo>
                <a:cubicBezTo>
                  <a:pt x="1265" y="538"/>
                  <a:pt x="1265" y="538"/>
                  <a:pt x="1265" y="538"/>
                </a:cubicBezTo>
                <a:cubicBezTo>
                  <a:pt x="1260" y="532"/>
                  <a:pt x="1260" y="532"/>
                  <a:pt x="1260" y="532"/>
                </a:cubicBezTo>
                <a:cubicBezTo>
                  <a:pt x="1265" y="544"/>
                  <a:pt x="1265" y="544"/>
                  <a:pt x="1265" y="544"/>
                </a:cubicBezTo>
                <a:cubicBezTo>
                  <a:pt x="1265" y="549"/>
                  <a:pt x="1265" y="549"/>
                  <a:pt x="1265" y="549"/>
                </a:cubicBezTo>
                <a:cubicBezTo>
                  <a:pt x="1260" y="546"/>
                  <a:pt x="1260" y="546"/>
                  <a:pt x="1260" y="546"/>
                </a:cubicBezTo>
                <a:cubicBezTo>
                  <a:pt x="1260" y="555"/>
                  <a:pt x="1260" y="555"/>
                  <a:pt x="1260" y="555"/>
                </a:cubicBezTo>
                <a:cubicBezTo>
                  <a:pt x="1263" y="560"/>
                  <a:pt x="1263" y="560"/>
                  <a:pt x="1263" y="560"/>
                </a:cubicBezTo>
                <a:cubicBezTo>
                  <a:pt x="1260" y="560"/>
                  <a:pt x="1260" y="560"/>
                  <a:pt x="1260" y="560"/>
                </a:cubicBezTo>
                <a:cubicBezTo>
                  <a:pt x="1257" y="563"/>
                  <a:pt x="1257" y="563"/>
                  <a:pt x="1257" y="563"/>
                </a:cubicBezTo>
                <a:cubicBezTo>
                  <a:pt x="1257" y="571"/>
                  <a:pt x="1257" y="571"/>
                  <a:pt x="1257" y="571"/>
                </a:cubicBezTo>
                <a:cubicBezTo>
                  <a:pt x="1260" y="577"/>
                  <a:pt x="1260" y="577"/>
                  <a:pt x="1260" y="577"/>
                </a:cubicBezTo>
                <a:cubicBezTo>
                  <a:pt x="1260" y="577"/>
                  <a:pt x="1254" y="577"/>
                  <a:pt x="1254" y="580"/>
                </a:cubicBezTo>
                <a:cubicBezTo>
                  <a:pt x="1251" y="580"/>
                  <a:pt x="1251" y="588"/>
                  <a:pt x="1251" y="588"/>
                </a:cubicBezTo>
                <a:cubicBezTo>
                  <a:pt x="1251" y="588"/>
                  <a:pt x="1254" y="593"/>
                  <a:pt x="1254" y="597"/>
                </a:cubicBezTo>
                <a:cubicBezTo>
                  <a:pt x="1257" y="597"/>
                  <a:pt x="1251" y="599"/>
                  <a:pt x="1251" y="599"/>
                </a:cubicBezTo>
                <a:cubicBezTo>
                  <a:pt x="1251" y="602"/>
                  <a:pt x="1251" y="602"/>
                  <a:pt x="1251" y="602"/>
                </a:cubicBezTo>
                <a:cubicBezTo>
                  <a:pt x="1249" y="602"/>
                  <a:pt x="1249" y="602"/>
                  <a:pt x="1249" y="602"/>
                </a:cubicBezTo>
                <a:cubicBezTo>
                  <a:pt x="1249" y="605"/>
                  <a:pt x="1249" y="605"/>
                  <a:pt x="1249" y="605"/>
                </a:cubicBezTo>
                <a:cubicBezTo>
                  <a:pt x="1249" y="607"/>
                  <a:pt x="1251" y="611"/>
                  <a:pt x="1251" y="611"/>
                </a:cubicBezTo>
                <a:cubicBezTo>
                  <a:pt x="1246" y="611"/>
                  <a:pt x="1246" y="611"/>
                  <a:pt x="1246" y="611"/>
                </a:cubicBezTo>
                <a:cubicBezTo>
                  <a:pt x="1251" y="621"/>
                  <a:pt x="1251" y="621"/>
                  <a:pt x="1251" y="621"/>
                </a:cubicBezTo>
                <a:cubicBezTo>
                  <a:pt x="1246" y="616"/>
                  <a:pt x="1246" y="616"/>
                  <a:pt x="1246" y="616"/>
                </a:cubicBezTo>
                <a:cubicBezTo>
                  <a:pt x="1246" y="619"/>
                  <a:pt x="1246" y="625"/>
                  <a:pt x="1246" y="625"/>
                </a:cubicBezTo>
                <a:cubicBezTo>
                  <a:pt x="1246" y="625"/>
                  <a:pt x="1246" y="627"/>
                  <a:pt x="1246" y="630"/>
                </a:cubicBezTo>
                <a:cubicBezTo>
                  <a:pt x="1246" y="630"/>
                  <a:pt x="1249" y="633"/>
                  <a:pt x="1246" y="633"/>
                </a:cubicBezTo>
                <a:cubicBezTo>
                  <a:pt x="1243" y="635"/>
                  <a:pt x="1243" y="633"/>
                  <a:pt x="1243" y="635"/>
                </a:cubicBezTo>
                <a:cubicBezTo>
                  <a:pt x="1243" y="638"/>
                  <a:pt x="1243" y="638"/>
                  <a:pt x="1243" y="638"/>
                </a:cubicBezTo>
                <a:cubicBezTo>
                  <a:pt x="1243" y="638"/>
                  <a:pt x="1243" y="638"/>
                  <a:pt x="1243" y="641"/>
                </a:cubicBezTo>
                <a:cubicBezTo>
                  <a:pt x="1243" y="641"/>
                  <a:pt x="1249" y="646"/>
                  <a:pt x="1243" y="646"/>
                </a:cubicBezTo>
                <a:cubicBezTo>
                  <a:pt x="1238" y="649"/>
                  <a:pt x="1240" y="655"/>
                  <a:pt x="1240" y="658"/>
                </a:cubicBezTo>
                <a:cubicBezTo>
                  <a:pt x="1240" y="663"/>
                  <a:pt x="1240" y="663"/>
                  <a:pt x="1240" y="663"/>
                </a:cubicBezTo>
                <a:cubicBezTo>
                  <a:pt x="1238" y="669"/>
                  <a:pt x="1238" y="669"/>
                  <a:pt x="1238" y="669"/>
                </a:cubicBezTo>
                <a:cubicBezTo>
                  <a:pt x="1235" y="674"/>
                  <a:pt x="1235" y="674"/>
                  <a:pt x="1235" y="674"/>
                </a:cubicBezTo>
                <a:cubicBezTo>
                  <a:pt x="1235" y="678"/>
                  <a:pt x="1235" y="680"/>
                  <a:pt x="1235" y="683"/>
                </a:cubicBezTo>
                <a:cubicBezTo>
                  <a:pt x="1235" y="683"/>
                  <a:pt x="1235" y="688"/>
                  <a:pt x="1235" y="694"/>
                </a:cubicBezTo>
                <a:cubicBezTo>
                  <a:pt x="1235" y="697"/>
                  <a:pt x="1235" y="705"/>
                  <a:pt x="1235" y="705"/>
                </a:cubicBezTo>
                <a:cubicBezTo>
                  <a:pt x="1232" y="713"/>
                  <a:pt x="1232" y="713"/>
                  <a:pt x="1232" y="713"/>
                </a:cubicBezTo>
                <a:cubicBezTo>
                  <a:pt x="1232" y="713"/>
                  <a:pt x="1215" y="780"/>
                  <a:pt x="1212" y="811"/>
                </a:cubicBezTo>
                <a:cubicBezTo>
                  <a:pt x="1212" y="839"/>
                  <a:pt x="1198" y="914"/>
                  <a:pt x="1198" y="914"/>
                </a:cubicBezTo>
                <a:cubicBezTo>
                  <a:pt x="1198" y="914"/>
                  <a:pt x="1174" y="1030"/>
                  <a:pt x="1111" y="1150"/>
                </a:cubicBezTo>
                <a:cubicBezTo>
                  <a:pt x="1077" y="1212"/>
                  <a:pt x="1088" y="1248"/>
                  <a:pt x="1088" y="1248"/>
                </a:cubicBezTo>
                <a:cubicBezTo>
                  <a:pt x="1086" y="1278"/>
                  <a:pt x="1087" y="1281"/>
                  <a:pt x="1087" y="1281"/>
                </a:cubicBezTo>
                <a:cubicBezTo>
                  <a:pt x="1087" y="1281"/>
                  <a:pt x="1095" y="1304"/>
                  <a:pt x="1098" y="1332"/>
                </a:cubicBezTo>
                <a:cubicBezTo>
                  <a:pt x="1098" y="1332"/>
                  <a:pt x="1134" y="1348"/>
                  <a:pt x="1137" y="1351"/>
                </a:cubicBezTo>
                <a:cubicBezTo>
                  <a:pt x="1137" y="1351"/>
                  <a:pt x="1222" y="1385"/>
                  <a:pt x="1270" y="1399"/>
                </a:cubicBezTo>
                <a:cubicBezTo>
                  <a:pt x="1317" y="1413"/>
                  <a:pt x="1387" y="1443"/>
                  <a:pt x="1404" y="1449"/>
                </a:cubicBezTo>
                <a:cubicBezTo>
                  <a:pt x="1424" y="1457"/>
                  <a:pt x="1708" y="1599"/>
                  <a:pt x="1714" y="1607"/>
                </a:cubicBezTo>
                <a:cubicBezTo>
                  <a:pt x="1714" y="1610"/>
                  <a:pt x="1756" y="1646"/>
                  <a:pt x="1761" y="1741"/>
                </a:cubicBezTo>
                <a:cubicBezTo>
                  <a:pt x="1764" y="1836"/>
                  <a:pt x="1767" y="1906"/>
                  <a:pt x="1767" y="1906"/>
                </a:cubicBezTo>
                <a:cubicBezTo>
                  <a:pt x="1770" y="2184"/>
                  <a:pt x="1770" y="2184"/>
                  <a:pt x="1770" y="2184"/>
                </a:cubicBezTo>
                <a:cubicBezTo>
                  <a:pt x="0" y="2181"/>
                  <a:pt x="0" y="2181"/>
                  <a:pt x="0" y="21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latin typeface="+mn-lt"/>
            </a:endParaRPr>
          </a:p>
        </p:txBody>
      </p:sp>
      <p:sp>
        <p:nvSpPr>
          <p:cNvPr id="128" name="Freeform 127"/>
          <p:cNvSpPr>
            <a:spLocks noEditPoints="1"/>
          </p:cNvSpPr>
          <p:nvPr/>
        </p:nvSpPr>
        <p:spPr bwMode="auto">
          <a:xfrm>
            <a:off x="6557722" y="4658113"/>
            <a:ext cx="305022" cy="305022"/>
          </a:xfrm>
          <a:custGeom>
            <a:avLst/>
            <a:gdLst>
              <a:gd name="T0" fmla="*/ 148 w 296"/>
              <a:gd name="T1" fmla="*/ 0 h 296"/>
              <a:gd name="T2" fmla="*/ 0 w 296"/>
              <a:gd name="T3" fmla="*/ 148 h 296"/>
              <a:gd name="T4" fmla="*/ 148 w 296"/>
              <a:gd name="T5" fmla="*/ 296 h 296"/>
              <a:gd name="T6" fmla="*/ 296 w 296"/>
              <a:gd name="T7" fmla="*/ 148 h 296"/>
              <a:gd name="T8" fmla="*/ 148 w 296"/>
              <a:gd name="T9" fmla="*/ 0 h 296"/>
              <a:gd name="T10" fmla="*/ 173 w 296"/>
              <a:gd name="T11" fmla="*/ 226 h 296"/>
              <a:gd name="T12" fmla="*/ 128 w 296"/>
              <a:gd name="T13" fmla="*/ 240 h 296"/>
              <a:gd name="T14" fmla="*/ 127 w 296"/>
              <a:gd name="T15" fmla="*/ 240 h 296"/>
              <a:gd name="T16" fmla="*/ 127 w 296"/>
              <a:gd name="T17" fmla="*/ 240 h 296"/>
              <a:gd name="T18" fmla="*/ 126 w 296"/>
              <a:gd name="T19" fmla="*/ 240 h 296"/>
              <a:gd name="T20" fmla="*/ 126 w 296"/>
              <a:gd name="T21" fmla="*/ 240 h 296"/>
              <a:gd name="T22" fmla="*/ 109 w 296"/>
              <a:gd name="T23" fmla="*/ 216 h 296"/>
              <a:gd name="T24" fmla="*/ 122 w 296"/>
              <a:gd name="T25" fmla="*/ 163 h 296"/>
              <a:gd name="T26" fmla="*/ 122 w 296"/>
              <a:gd name="T27" fmla="*/ 163 h 296"/>
              <a:gd name="T28" fmla="*/ 108 w 296"/>
              <a:gd name="T29" fmla="*/ 150 h 296"/>
              <a:gd name="T30" fmla="*/ 110 w 296"/>
              <a:gd name="T31" fmla="*/ 141 h 296"/>
              <a:gd name="T32" fmla="*/ 156 w 296"/>
              <a:gd name="T33" fmla="*/ 127 h 296"/>
              <a:gd name="T34" fmla="*/ 156 w 296"/>
              <a:gd name="T35" fmla="*/ 127 h 296"/>
              <a:gd name="T36" fmla="*/ 173 w 296"/>
              <a:gd name="T37" fmla="*/ 151 h 296"/>
              <a:gd name="T38" fmla="*/ 160 w 296"/>
              <a:gd name="T39" fmla="*/ 204 h 296"/>
              <a:gd name="T40" fmla="*/ 160 w 296"/>
              <a:gd name="T41" fmla="*/ 204 h 296"/>
              <a:gd name="T42" fmla="*/ 174 w 296"/>
              <a:gd name="T43" fmla="*/ 217 h 296"/>
              <a:gd name="T44" fmla="*/ 173 w 296"/>
              <a:gd name="T45" fmla="*/ 226 h 296"/>
              <a:gd name="T46" fmla="*/ 161 w 296"/>
              <a:gd name="T47" fmla="*/ 103 h 296"/>
              <a:gd name="T48" fmla="*/ 134 w 296"/>
              <a:gd name="T49" fmla="*/ 75 h 296"/>
              <a:gd name="T50" fmla="*/ 161 w 296"/>
              <a:gd name="T51" fmla="*/ 48 h 296"/>
              <a:gd name="T52" fmla="*/ 189 w 296"/>
              <a:gd name="T53" fmla="*/ 75 h 296"/>
              <a:gd name="T54" fmla="*/ 161 w 296"/>
              <a:gd name="T55" fmla="*/ 10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6" h="296">
                <a:moveTo>
                  <a:pt x="148" y="0"/>
                </a:moveTo>
                <a:cubicBezTo>
                  <a:pt x="66" y="0"/>
                  <a:pt x="0" y="66"/>
                  <a:pt x="0" y="148"/>
                </a:cubicBezTo>
                <a:cubicBezTo>
                  <a:pt x="0" y="230"/>
                  <a:pt x="66" y="296"/>
                  <a:pt x="148" y="296"/>
                </a:cubicBezTo>
                <a:cubicBezTo>
                  <a:pt x="230" y="296"/>
                  <a:pt x="296" y="230"/>
                  <a:pt x="296" y="148"/>
                </a:cubicBezTo>
                <a:cubicBezTo>
                  <a:pt x="296" y="66"/>
                  <a:pt x="230" y="0"/>
                  <a:pt x="148" y="0"/>
                </a:cubicBezTo>
                <a:moveTo>
                  <a:pt x="173" y="226"/>
                </a:moveTo>
                <a:cubicBezTo>
                  <a:pt x="164" y="232"/>
                  <a:pt x="147" y="241"/>
                  <a:pt x="128" y="240"/>
                </a:cubicBezTo>
                <a:cubicBezTo>
                  <a:pt x="127" y="240"/>
                  <a:pt x="127" y="240"/>
                  <a:pt x="127" y="240"/>
                </a:cubicBezTo>
                <a:cubicBezTo>
                  <a:pt x="127" y="240"/>
                  <a:pt x="127" y="240"/>
                  <a:pt x="127" y="240"/>
                </a:cubicBezTo>
                <a:cubicBezTo>
                  <a:pt x="126" y="240"/>
                  <a:pt x="126" y="240"/>
                  <a:pt x="126" y="240"/>
                </a:cubicBezTo>
                <a:cubicBezTo>
                  <a:pt x="126" y="240"/>
                  <a:pt x="126" y="240"/>
                  <a:pt x="126" y="240"/>
                </a:cubicBezTo>
                <a:cubicBezTo>
                  <a:pt x="114" y="240"/>
                  <a:pt x="106" y="229"/>
                  <a:pt x="109" y="216"/>
                </a:cubicBezTo>
                <a:cubicBezTo>
                  <a:pt x="122" y="163"/>
                  <a:pt x="122" y="163"/>
                  <a:pt x="122" y="163"/>
                </a:cubicBezTo>
                <a:cubicBezTo>
                  <a:pt x="122" y="163"/>
                  <a:pt x="122" y="163"/>
                  <a:pt x="122" y="163"/>
                </a:cubicBezTo>
                <a:cubicBezTo>
                  <a:pt x="125" y="152"/>
                  <a:pt x="111" y="151"/>
                  <a:pt x="108" y="150"/>
                </a:cubicBezTo>
                <a:cubicBezTo>
                  <a:pt x="105" y="149"/>
                  <a:pt x="105" y="144"/>
                  <a:pt x="110" y="141"/>
                </a:cubicBezTo>
                <a:cubicBezTo>
                  <a:pt x="118" y="135"/>
                  <a:pt x="136" y="126"/>
                  <a:pt x="156" y="127"/>
                </a:cubicBezTo>
                <a:cubicBezTo>
                  <a:pt x="156" y="127"/>
                  <a:pt x="156" y="127"/>
                  <a:pt x="156" y="127"/>
                </a:cubicBezTo>
                <a:cubicBezTo>
                  <a:pt x="169" y="128"/>
                  <a:pt x="176" y="138"/>
                  <a:pt x="173" y="151"/>
                </a:cubicBezTo>
                <a:cubicBezTo>
                  <a:pt x="160" y="204"/>
                  <a:pt x="160" y="204"/>
                  <a:pt x="160" y="204"/>
                </a:cubicBezTo>
                <a:cubicBezTo>
                  <a:pt x="160" y="204"/>
                  <a:pt x="160" y="204"/>
                  <a:pt x="160" y="204"/>
                </a:cubicBezTo>
                <a:cubicBezTo>
                  <a:pt x="157" y="216"/>
                  <a:pt x="171" y="216"/>
                  <a:pt x="174" y="217"/>
                </a:cubicBezTo>
                <a:cubicBezTo>
                  <a:pt x="178" y="218"/>
                  <a:pt x="177" y="223"/>
                  <a:pt x="173" y="226"/>
                </a:cubicBezTo>
                <a:moveTo>
                  <a:pt x="161" y="103"/>
                </a:moveTo>
                <a:cubicBezTo>
                  <a:pt x="146" y="103"/>
                  <a:pt x="134" y="90"/>
                  <a:pt x="134" y="75"/>
                </a:cubicBezTo>
                <a:cubicBezTo>
                  <a:pt x="134" y="60"/>
                  <a:pt x="146" y="48"/>
                  <a:pt x="161" y="48"/>
                </a:cubicBezTo>
                <a:cubicBezTo>
                  <a:pt x="176" y="48"/>
                  <a:pt x="189" y="60"/>
                  <a:pt x="189" y="75"/>
                </a:cubicBezTo>
                <a:cubicBezTo>
                  <a:pt x="189" y="90"/>
                  <a:pt x="176" y="103"/>
                  <a:pt x="161" y="10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30" name="Freeform 86"/>
          <p:cNvSpPr>
            <a:spLocks noEditPoints="1"/>
          </p:cNvSpPr>
          <p:nvPr/>
        </p:nvSpPr>
        <p:spPr bwMode="black">
          <a:xfrm>
            <a:off x="5444910" y="5245284"/>
            <a:ext cx="681654" cy="68524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Oval 87"/>
          <p:cNvSpPr>
            <a:spLocks noChangeArrowheads="1"/>
          </p:cNvSpPr>
          <p:nvPr/>
        </p:nvSpPr>
        <p:spPr bwMode="black">
          <a:xfrm>
            <a:off x="5722511" y="5536564"/>
            <a:ext cx="126452" cy="126386"/>
          </a:xfrm>
          <a:prstGeom prst="ellipse">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Freeform 88"/>
          <p:cNvSpPr>
            <a:spLocks noEditPoints="1"/>
          </p:cNvSpPr>
          <p:nvPr/>
        </p:nvSpPr>
        <p:spPr bwMode="black">
          <a:xfrm>
            <a:off x="6032713" y="5171229"/>
            <a:ext cx="345767" cy="372247"/>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Data Integration</a:t>
            </a:r>
            <a:endParaRPr lang="en-IN" sz="4000" dirty="0">
              <a:solidFill>
                <a:srgbClr val="0070C0"/>
              </a:solidFill>
            </a:endParaRPr>
          </a:p>
        </p:txBody>
      </p:sp>
    </p:spTree>
    <p:extLst>
      <p:ext uri="{BB962C8B-B14F-4D97-AF65-F5344CB8AC3E}">
        <p14:creationId xmlns:p14="http://schemas.microsoft.com/office/powerpoint/2010/main" val="35714870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5"/>
          <p:cNvSpPr>
            <a:spLocks noChangeArrowheads="1"/>
          </p:cNvSpPr>
          <p:nvPr/>
        </p:nvSpPr>
        <p:spPr bwMode="auto">
          <a:xfrm>
            <a:off x="0" y="769938"/>
            <a:ext cx="12192000" cy="6088062"/>
          </a:xfrm>
          <a:prstGeom prst="rect">
            <a:avLst/>
          </a:prstGeom>
          <a:solidFill>
            <a:srgbClr val="99E4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
          <p:cNvSpPr>
            <a:spLocks/>
          </p:cNvSpPr>
          <p:nvPr/>
        </p:nvSpPr>
        <p:spPr bwMode="auto">
          <a:xfrm>
            <a:off x="60325" y="5456238"/>
            <a:ext cx="1203325" cy="1401762"/>
          </a:xfrm>
          <a:custGeom>
            <a:avLst/>
            <a:gdLst>
              <a:gd name="T0" fmla="*/ 243 w 379"/>
              <a:gd name="T1" fmla="*/ 0 h 441"/>
              <a:gd name="T2" fmla="*/ 221 w 379"/>
              <a:gd name="T3" fmla="*/ 2 h 441"/>
              <a:gd name="T4" fmla="*/ 194 w 379"/>
              <a:gd name="T5" fmla="*/ 29 h 441"/>
              <a:gd name="T6" fmla="*/ 126 w 379"/>
              <a:gd name="T7" fmla="*/ 126 h 441"/>
              <a:gd name="T8" fmla="*/ 125 w 379"/>
              <a:gd name="T9" fmla="*/ 136 h 441"/>
              <a:gd name="T10" fmla="*/ 125 w 379"/>
              <a:gd name="T11" fmla="*/ 208 h 441"/>
              <a:gd name="T12" fmla="*/ 136 w 379"/>
              <a:gd name="T13" fmla="*/ 268 h 441"/>
              <a:gd name="T14" fmla="*/ 0 w 379"/>
              <a:gd name="T15" fmla="*/ 441 h 441"/>
              <a:gd name="T16" fmla="*/ 223 w 379"/>
              <a:gd name="T17" fmla="*/ 441 h 441"/>
              <a:gd name="T18" fmla="*/ 302 w 379"/>
              <a:gd name="T19" fmla="*/ 330 h 441"/>
              <a:gd name="T20" fmla="*/ 379 w 379"/>
              <a:gd name="T21" fmla="*/ 208 h 441"/>
              <a:gd name="T22" fmla="*/ 379 w 379"/>
              <a:gd name="T23" fmla="*/ 136 h 441"/>
              <a:gd name="T24" fmla="*/ 243 w 379"/>
              <a:gd name="T25"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9" h="441">
                <a:moveTo>
                  <a:pt x="243" y="0"/>
                </a:moveTo>
                <a:cubicBezTo>
                  <a:pt x="235" y="0"/>
                  <a:pt x="228" y="1"/>
                  <a:pt x="221" y="2"/>
                </a:cubicBezTo>
                <a:cubicBezTo>
                  <a:pt x="221" y="2"/>
                  <a:pt x="221" y="2"/>
                  <a:pt x="194" y="29"/>
                </a:cubicBezTo>
                <a:cubicBezTo>
                  <a:pt x="194" y="29"/>
                  <a:pt x="126" y="105"/>
                  <a:pt x="126" y="126"/>
                </a:cubicBezTo>
                <a:cubicBezTo>
                  <a:pt x="126" y="129"/>
                  <a:pt x="125" y="132"/>
                  <a:pt x="125" y="136"/>
                </a:cubicBezTo>
                <a:cubicBezTo>
                  <a:pt x="125" y="136"/>
                  <a:pt x="125" y="136"/>
                  <a:pt x="125" y="208"/>
                </a:cubicBezTo>
                <a:cubicBezTo>
                  <a:pt x="125" y="230"/>
                  <a:pt x="129" y="250"/>
                  <a:pt x="136" y="268"/>
                </a:cubicBezTo>
                <a:cubicBezTo>
                  <a:pt x="136" y="268"/>
                  <a:pt x="136" y="268"/>
                  <a:pt x="0" y="441"/>
                </a:cubicBezTo>
                <a:cubicBezTo>
                  <a:pt x="223" y="441"/>
                  <a:pt x="223" y="441"/>
                  <a:pt x="223" y="441"/>
                </a:cubicBezTo>
                <a:cubicBezTo>
                  <a:pt x="237" y="422"/>
                  <a:pt x="260" y="389"/>
                  <a:pt x="302" y="330"/>
                </a:cubicBezTo>
                <a:cubicBezTo>
                  <a:pt x="348" y="308"/>
                  <a:pt x="379" y="261"/>
                  <a:pt x="379" y="208"/>
                </a:cubicBezTo>
                <a:cubicBezTo>
                  <a:pt x="379" y="208"/>
                  <a:pt x="379" y="208"/>
                  <a:pt x="379" y="136"/>
                </a:cubicBezTo>
                <a:cubicBezTo>
                  <a:pt x="379" y="61"/>
                  <a:pt x="318" y="0"/>
                  <a:pt x="243" y="0"/>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auto">
          <a:xfrm>
            <a:off x="177800" y="903623"/>
            <a:ext cx="11861800" cy="5846762"/>
          </a:xfrm>
          <a:custGeom>
            <a:avLst/>
            <a:gdLst>
              <a:gd name="T0" fmla="*/ 1145 w 3736"/>
              <a:gd name="T1" fmla="*/ 0 h 1840"/>
              <a:gd name="T2" fmla="*/ 56 w 3736"/>
              <a:gd name="T3" fmla="*/ 0 h 1840"/>
              <a:gd name="T4" fmla="*/ 0 w 3736"/>
              <a:gd name="T5" fmla="*/ 57 h 1840"/>
              <a:gd name="T6" fmla="*/ 0 w 3736"/>
              <a:gd name="T7" fmla="*/ 1001 h 1840"/>
              <a:gd name="T8" fmla="*/ 56 w 3736"/>
              <a:gd name="T9" fmla="*/ 1058 h 1840"/>
              <a:gd name="T10" fmla="*/ 1089 w 3736"/>
              <a:gd name="T11" fmla="*/ 1058 h 1840"/>
              <a:gd name="T12" fmla="*/ 1145 w 3736"/>
              <a:gd name="T13" fmla="*/ 1115 h 1840"/>
              <a:gd name="T14" fmla="*/ 1145 w 3736"/>
              <a:gd name="T15" fmla="*/ 1783 h 1840"/>
              <a:gd name="T16" fmla="*/ 1201 w 3736"/>
              <a:gd name="T17" fmla="*/ 1840 h 1840"/>
              <a:gd name="T18" fmla="*/ 3680 w 3736"/>
              <a:gd name="T19" fmla="*/ 1840 h 1840"/>
              <a:gd name="T20" fmla="*/ 3736 w 3736"/>
              <a:gd name="T21" fmla="*/ 1783 h 1840"/>
              <a:gd name="T22" fmla="*/ 3736 w 3736"/>
              <a:gd name="T23" fmla="*/ 1058 h 1840"/>
              <a:gd name="T24" fmla="*/ 3736 w 3736"/>
              <a:gd name="T25" fmla="*/ 57 h 1840"/>
              <a:gd name="T26" fmla="*/ 3680 w 3736"/>
              <a:gd name="T27" fmla="*/ 0 h 1840"/>
              <a:gd name="T28" fmla="*/ 1145 w 3736"/>
              <a:gd name="T29" fmla="*/ 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36" h="1840">
                <a:moveTo>
                  <a:pt x="1145" y="0"/>
                </a:moveTo>
                <a:cubicBezTo>
                  <a:pt x="56" y="0"/>
                  <a:pt x="56" y="0"/>
                  <a:pt x="56" y="0"/>
                </a:cubicBezTo>
                <a:cubicBezTo>
                  <a:pt x="25" y="0"/>
                  <a:pt x="0" y="26"/>
                  <a:pt x="0" y="57"/>
                </a:cubicBezTo>
                <a:cubicBezTo>
                  <a:pt x="0" y="1001"/>
                  <a:pt x="0" y="1001"/>
                  <a:pt x="0" y="1001"/>
                </a:cubicBezTo>
                <a:cubicBezTo>
                  <a:pt x="0" y="1033"/>
                  <a:pt x="25" y="1058"/>
                  <a:pt x="56" y="1058"/>
                </a:cubicBezTo>
                <a:cubicBezTo>
                  <a:pt x="1089" y="1058"/>
                  <a:pt x="1089" y="1058"/>
                  <a:pt x="1089" y="1058"/>
                </a:cubicBezTo>
                <a:cubicBezTo>
                  <a:pt x="1120" y="1058"/>
                  <a:pt x="1145" y="1084"/>
                  <a:pt x="1145" y="1115"/>
                </a:cubicBezTo>
                <a:cubicBezTo>
                  <a:pt x="1145" y="1783"/>
                  <a:pt x="1145" y="1783"/>
                  <a:pt x="1145" y="1783"/>
                </a:cubicBezTo>
                <a:cubicBezTo>
                  <a:pt x="1145" y="1814"/>
                  <a:pt x="1170" y="1840"/>
                  <a:pt x="1201" y="1840"/>
                </a:cubicBezTo>
                <a:cubicBezTo>
                  <a:pt x="3680" y="1840"/>
                  <a:pt x="3680" y="1840"/>
                  <a:pt x="3680" y="1840"/>
                </a:cubicBezTo>
                <a:cubicBezTo>
                  <a:pt x="3711" y="1840"/>
                  <a:pt x="3736" y="1814"/>
                  <a:pt x="3736" y="1783"/>
                </a:cubicBezTo>
                <a:cubicBezTo>
                  <a:pt x="3736" y="1058"/>
                  <a:pt x="3736" y="1058"/>
                  <a:pt x="3736" y="1058"/>
                </a:cubicBezTo>
                <a:cubicBezTo>
                  <a:pt x="3736" y="57"/>
                  <a:pt x="3736" y="57"/>
                  <a:pt x="3736" y="57"/>
                </a:cubicBezTo>
                <a:cubicBezTo>
                  <a:pt x="3736" y="26"/>
                  <a:pt x="3711" y="0"/>
                  <a:pt x="3680" y="0"/>
                </a:cubicBezTo>
                <a:lnTo>
                  <a:pt x="11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8"/>
          <p:cNvSpPr>
            <a:spLocks/>
          </p:cNvSpPr>
          <p:nvPr/>
        </p:nvSpPr>
        <p:spPr bwMode="auto">
          <a:xfrm>
            <a:off x="4067175" y="1309688"/>
            <a:ext cx="5629275" cy="5297487"/>
          </a:xfrm>
          <a:custGeom>
            <a:avLst/>
            <a:gdLst>
              <a:gd name="T0" fmla="*/ 1051 w 1773"/>
              <a:gd name="T1" fmla="*/ 44 h 1667"/>
              <a:gd name="T2" fmla="*/ 1051 w 1773"/>
              <a:gd name="T3" fmla="*/ 950 h 1667"/>
              <a:gd name="T4" fmla="*/ 1006 w 1773"/>
              <a:gd name="T5" fmla="*/ 994 h 1667"/>
              <a:gd name="T6" fmla="*/ 45 w 1773"/>
              <a:gd name="T7" fmla="*/ 994 h 1667"/>
              <a:gd name="T8" fmla="*/ 0 w 1773"/>
              <a:gd name="T9" fmla="*/ 1039 h 1667"/>
              <a:gd name="T10" fmla="*/ 0 w 1773"/>
              <a:gd name="T11" fmla="*/ 1623 h 1667"/>
              <a:gd name="T12" fmla="*/ 45 w 1773"/>
              <a:gd name="T13" fmla="*/ 1667 h 1667"/>
              <a:gd name="T14" fmla="*/ 1051 w 1773"/>
              <a:gd name="T15" fmla="*/ 1667 h 1667"/>
              <a:gd name="T16" fmla="*/ 1726 w 1773"/>
              <a:gd name="T17" fmla="*/ 1667 h 1667"/>
              <a:gd name="T18" fmla="*/ 1728 w 1773"/>
              <a:gd name="T19" fmla="*/ 1667 h 1667"/>
              <a:gd name="T20" fmla="*/ 1773 w 1773"/>
              <a:gd name="T21" fmla="*/ 1623 h 1667"/>
              <a:gd name="T22" fmla="*/ 1773 w 1773"/>
              <a:gd name="T23" fmla="*/ 44 h 1667"/>
              <a:gd name="T24" fmla="*/ 1728 w 1773"/>
              <a:gd name="T25" fmla="*/ 0 h 1667"/>
              <a:gd name="T26" fmla="*/ 1096 w 1773"/>
              <a:gd name="T27" fmla="*/ 0 h 1667"/>
              <a:gd name="T28" fmla="*/ 1051 w 1773"/>
              <a:gd name="T29" fmla="*/ 44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3" h="1667">
                <a:moveTo>
                  <a:pt x="1051" y="44"/>
                </a:moveTo>
                <a:cubicBezTo>
                  <a:pt x="1051" y="950"/>
                  <a:pt x="1051" y="950"/>
                  <a:pt x="1051" y="950"/>
                </a:cubicBezTo>
                <a:cubicBezTo>
                  <a:pt x="1051" y="974"/>
                  <a:pt x="1031" y="994"/>
                  <a:pt x="1006" y="994"/>
                </a:cubicBezTo>
                <a:cubicBezTo>
                  <a:pt x="45" y="994"/>
                  <a:pt x="45" y="994"/>
                  <a:pt x="45" y="994"/>
                </a:cubicBezTo>
                <a:cubicBezTo>
                  <a:pt x="20" y="994"/>
                  <a:pt x="0" y="1014"/>
                  <a:pt x="0" y="1039"/>
                </a:cubicBezTo>
                <a:cubicBezTo>
                  <a:pt x="0" y="1623"/>
                  <a:pt x="0" y="1623"/>
                  <a:pt x="0" y="1623"/>
                </a:cubicBezTo>
                <a:cubicBezTo>
                  <a:pt x="0" y="1647"/>
                  <a:pt x="20" y="1667"/>
                  <a:pt x="45" y="1667"/>
                </a:cubicBezTo>
                <a:cubicBezTo>
                  <a:pt x="1051" y="1667"/>
                  <a:pt x="1051" y="1667"/>
                  <a:pt x="1051" y="1667"/>
                </a:cubicBezTo>
                <a:cubicBezTo>
                  <a:pt x="1726" y="1667"/>
                  <a:pt x="1726" y="1667"/>
                  <a:pt x="1726" y="1667"/>
                </a:cubicBezTo>
                <a:cubicBezTo>
                  <a:pt x="1728" y="1667"/>
                  <a:pt x="1728" y="1667"/>
                  <a:pt x="1728" y="1667"/>
                </a:cubicBezTo>
                <a:cubicBezTo>
                  <a:pt x="1753" y="1667"/>
                  <a:pt x="1773" y="1647"/>
                  <a:pt x="1773" y="1623"/>
                </a:cubicBezTo>
                <a:cubicBezTo>
                  <a:pt x="1773" y="44"/>
                  <a:pt x="1773" y="44"/>
                  <a:pt x="1773" y="44"/>
                </a:cubicBezTo>
                <a:cubicBezTo>
                  <a:pt x="1773" y="20"/>
                  <a:pt x="1753" y="0"/>
                  <a:pt x="1728" y="0"/>
                </a:cubicBezTo>
                <a:cubicBezTo>
                  <a:pt x="1096" y="0"/>
                  <a:pt x="1096" y="0"/>
                  <a:pt x="1096" y="0"/>
                </a:cubicBezTo>
                <a:cubicBezTo>
                  <a:pt x="1071" y="0"/>
                  <a:pt x="1051" y="20"/>
                  <a:pt x="1051" y="4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
          <p:cNvSpPr>
            <a:spLocks/>
          </p:cNvSpPr>
          <p:nvPr/>
        </p:nvSpPr>
        <p:spPr bwMode="auto">
          <a:xfrm>
            <a:off x="708025" y="4468813"/>
            <a:ext cx="2838450" cy="1766887"/>
          </a:xfrm>
          <a:custGeom>
            <a:avLst/>
            <a:gdLst>
              <a:gd name="T0" fmla="*/ 894 w 894"/>
              <a:gd name="T1" fmla="*/ 543 h 556"/>
              <a:gd name="T2" fmla="*/ 881 w 894"/>
              <a:gd name="T3" fmla="*/ 556 h 556"/>
              <a:gd name="T4" fmla="*/ 12 w 894"/>
              <a:gd name="T5" fmla="*/ 556 h 556"/>
              <a:gd name="T6" fmla="*/ 0 w 894"/>
              <a:gd name="T7" fmla="*/ 543 h 556"/>
              <a:gd name="T8" fmla="*/ 0 w 894"/>
              <a:gd name="T9" fmla="*/ 14 h 556"/>
              <a:gd name="T10" fmla="*/ 12 w 894"/>
              <a:gd name="T11" fmla="*/ 0 h 556"/>
              <a:gd name="T12" fmla="*/ 881 w 894"/>
              <a:gd name="T13" fmla="*/ 0 h 556"/>
              <a:gd name="T14" fmla="*/ 894 w 894"/>
              <a:gd name="T15" fmla="*/ 14 h 556"/>
              <a:gd name="T16" fmla="*/ 894 w 894"/>
              <a:gd name="T17" fmla="*/ 54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4" h="556">
                <a:moveTo>
                  <a:pt x="894" y="543"/>
                </a:moveTo>
                <a:cubicBezTo>
                  <a:pt x="894" y="550"/>
                  <a:pt x="888" y="556"/>
                  <a:pt x="881" y="556"/>
                </a:cubicBezTo>
                <a:cubicBezTo>
                  <a:pt x="12" y="556"/>
                  <a:pt x="12" y="556"/>
                  <a:pt x="12" y="556"/>
                </a:cubicBezTo>
                <a:cubicBezTo>
                  <a:pt x="5" y="556"/>
                  <a:pt x="0" y="550"/>
                  <a:pt x="0" y="543"/>
                </a:cubicBezTo>
                <a:cubicBezTo>
                  <a:pt x="0" y="14"/>
                  <a:pt x="0" y="14"/>
                  <a:pt x="0" y="14"/>
                </a:cubicBezTo>
                <a:cubicBezTo>
                  <a:pt x="0" y="6"/>
                  <a:pt x="5" y="0"/>
                  <a:pt x="12" y="0"/>
                </a:cubicBezTo>
                <a:cubicBezTo>
                  <a:pt x="881" y="0"/>
                  <a:pt x="881" y="0"/>
                  <a:pt x="881" y="0"/>
                </a:cubicBezTo>
                <a:cubicBezTo>
                  <a:pt x="888" y="0"/>
                  <a:pt x="894" y="6"/>
                  <a:pt x="894" y="14"/>
                </a:cubicBezTo>
                <a:cubicBezTo>
                  <a:pt x="894" y="543"/>
                  <a:pt x="894" y="543"/>
                  <a:pt x="894" y="5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0"/>
          <p:cNvSpPr>
            <a:spLocks/>
          </p:cNvSpPr>
          <p:nvPr/>
        </p:nvSpPr>
        <p:spPr bwMode="auto">
          <a:xfrm>
            <a:off x="895350" y="4646613"/>
            <a:ext cx="2463800" cy="1389062"/>
          </a:xfrm>
          <a:custGeom>
            <a:avLst/>
            <a:gdLst>
              <a:gd name="T0" fmla="*/ 766 w 776"/>
              <a:gd name="T1" fmla="*/ 437 h 437"/>
              <a:gd name="T2" fmla="*/ 10 w 776"/>
              <a:gd name="T3" fmla="*/ 437 h 437"/>
              <a:gd name="T4" fmla="*/ 0 w 776"/>
              <a:gd name="T5" fmla="*/ 427 h 437"/>
              <a:gd name="T6" fmla="*/ 0 w 776"/>
              <a:gd name="T7" fmla="*/ 10 h 437"/>
              <a:gd name="T8" fmla="*/ 10 w 776"/>
              <a:gd name="T9" fmla="*/ 0 h 437"/>
              <a:gd name="T10" fmla="*/ 766 w 776"/>
              <a:gd name="T11" fmla="*/ 0 h 437"/>
              <a:gd name="T12" fmla="*/ 776 w 776"/>
              <a:gd name="T13" fmla="*/ 10 h 437"/>
              <a:gd name="T14" fmla="*/ 776 w 776"/>
              <a:gd name="T15" fmla="*/ 427 h 437"/>
              <a:gd name="T16" fmla="*/ 766 w 776"/>
              <a:gd name="T17"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437">
                <a:moveTo>
                  <a:pt x="766" y="437"/>
                </a:moveTo>
                <a:cubicBezTo>
                  <a:pt x="10" y="437"/>
                  <a:pt x="10" y="437"/>
                  <a:pt x="10" y="437"/>
                </a:cubicBezTo>
                <a:cubicBezTo>
                  <a:pt x="5" y="437"/>
                  <a:pt x="0" y="433"/>
                  <a:pt x="0" y="427"/>
                </a:cubicBezTo>
                <a:cubicBezTo>
                  <a:pt x="0" y="10"/>
                  <a:pt x="0" y="10"/>
                  <a:pt x="0" y="10"/>
                </a:cubicBezTo>
                <a:cubicBezTo>
                  <a:pt x="0" y="5"/>
                  <a:pt x="5" y="0"/>
                  <a:pt x="10" y="0"/>
                </a:cubicBezTo>
                <a:cubicBezTo>
                  <a:pt x="766" y="0"/>
                  <a:pt x="766" y="0"/>
                  <a:pt x="766" y="0"/>
                </a:cubicBezTo>
                <a:cubicBezTo>
                  <a:pt x="771" y="0"/>
                  <a:pt x="776" y="5"/>
                  <a:pt x="776" y="10"/>
                </a:cubicBezTo>
                <a:cubicBezTo>
                  <a:pt x="776" y="427"/>
                  <a:pt x="776" y="427"/>
                  <a:pt x="776" y="427"/>
                </a:cubicBezTo>
                <a:cubicBezTo>
                  <a:pt x="776" y="433"/>
                  <a:pt x="771" y="437"/>
                  <a:pt x="766" y="4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1"/>
          <p:cNvSpPr>
            <a:spLocks/>
          </p:cNvSpPr>
          <p:nvPr/>
        </p:nvSpPr>
        <p:spPr bwMode="auto">
          <a:xfrm>
            <a:off x="942975" y="6232525"/>
            <a:ext cx="304800" cy="193675"/>
          </a:xfrm>
          <a:custGeom>
            <a:avLst/>
            <a:gdLst>
              <a:gd name="T0" fmla="*/ 60 w 96"/>
              <a:gd name="T1" fmla="*/ 61 h 61"/>
              <a:gd name="T2" fmla="*/ 1 w 96"/>
              <a:gd name="T3" fmla="*/ 0 h 61"/>
              <a:gd name="T4" fmla="*/ 96 w 96"/>
              <a:gd name="T5" fmla="*/ 0 h 61"/>
              <a:gd name="T6" fmla="*/ 61 w 96"/>
              <a:gd name="T7" fmla="*/ 61 h 61"/>
              <a:gd name="T8" fmla="*/ 60 w 96"/>
              <a:gd name="T9" fmla="*/ 61 h 61"/>
            </a:gdLst>
            <a:ahLst/>
            <a:cxnLst>
              <a:cxn ang="0">
                <a:pos x="T0" y="T1"/>
              </a:cxn>
              <a:cxn ang="0">
                <a:pos x="T2" y="T3"/>
              </a:cxn>
              <a:cxn ang="0">
                <a:pos x="T4" y="T5"/>
              </a:cxn>
              <a:cxn ang="0">
                <a:pos x="T6" y="T7"/>
              </a:cxn>
              <a:cxn ang="0">
                <a:pos x="T8" y="T9"/>
              </a:cxn>
            </a:cxnLst>
            <a:rect l="0" t="0" r="r" b="b"/>
            <a:pathLst>
              <a:path w="96" h="61">
                <a:moveTo>
                  <a:pt x="60" y="61"/>
                </a:moveTo>
                <a:cubicBezTo>
                  <a:pt x="0" y="0"/>
                  <a:pt x="1" y="0"/>
                  <a:pt x="1" y="0"/>
                </a:cubicBezTo>
                <a:cubicBezTo>
                  <a:pt x="89" y="0"/>
                  <a:pt x="96" y="0"/>
                  <a:pt x="96" y="0"/>
                </a:cubicBezTo>
                <a:cubicBezTo>
                  <a:pt x="90" y="23"/>
                  <a:pt x="77" y="44"/>
                  <a:pt x="61" y="61"/>
                </a:cubicBezTo>
                <a:lnTo>
                  <a:pt x="60" y="61"/>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2"/>
          <p:cNvSpPr>
            <a:spLocks/>
          </p:cNvSpPr>
          <p:nvPr/>
        </p:nvSpPr>
        <p:spPr bwMode="auto">
          <a:xfrm>
            <a:off x="457200" y="5265738"/>
            <a:ext cx="352425" cy="741362"/>
          </a:xfrm>
          <a:custGeom>
            <a:avLst/>
            <a:gdLst>
              <a:gd name="T0" fmla="*/ 101 w 111"/>
              <a:gd name="T1" fmla="*/ 58 h 233"/>
              <a:gd name="T2" fmla="*/ 69 w 111"/>
              <a:gd name="T3" fmla="*/ 90 h 233"/>
              <a:gd name="T4" fmla="*/ 69 w 111"/>
              <a:gd name="T5" fmla="*/ 220 h 233"/>
              <a:gd name="T6" fmla="*/ 57 w 111"/>
              <a:gd name="T7" fmla="*/ 233 h 233"/>
              <a:gd name="T8" fmla="*/ 34 w 111"/>
              <a:gd name="T9" fmla="*/ 232 h 233"/>
              <a:gd name="T10" fmla="*/ 1 w 111"/>
              <a:gd name="T11" fmla="*/ 202 h 233"/>
              <a:gd name="T12" fmla="*/ 0 w 111"/>
              <a:gd name="T13" fmla="*/ 197 h 233"/>
              <a:gd name="T14" fmla="*/ 0 w 111"/>
              <a:gd name="T15" fmla="*/ 95 h 233"/>
              <a:gd name="T16" fmla="*/ 8 w 111"/>
              <a:gd name="T17" fmla="*/ 73 h 233"/>
              <a:gd name="T18" fmla="*/ 8 w 111"/>
              <a:gd name="T19" fmla="*/ 73 h 233"/>
              <a:gd name="T20" fmla="*/ 12 w 111"/>
              <a:gd name="T21" fmla="*/ 69 h 233"/>
              <a:gd name="T22" fmla="*/ 56 w 111"/>
              <a:gd name="T23" fmla="*/ 25 h 233"/>
              <a:gd name="T24" fmla="*/ 81 w 111"/>
              <a:gd name="T25" fmla="*/ 0 h 233"/>
              <a:gd name="T26" fmla="*/ 88 w 111"/>
              <a:gd name="T27" fmla="*/ 7 h 233"/>
              <a:gd name="T28" fmla="*/ 101 w 111"/>
              <a:gd name="T29" fmla="*/ 19 h 233"/>
              <a:gd name="T30" fmla="*/ 101 w 111"/>
              <a:gd name="T31" fmla="*/ 5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233">
                <a:moveTo>
                  <a:pt x="101" y="58"/>
                </a:moveTo>
                <a:cubicBezTo>
                  <a:pt x="69" y="90"/>
                  <a:pt x="69" y="90"/>
                  <a:pt x="69" y="90"/>
                </a:cubicBezTo>
                <a:cubicBezTo>
                  <a:pt x="69" y="204"/>
                  <a:pt x="69" y="220"/>
                  <a:pt x="69" y="220"/>
                </a:cubicBezTo>
                <a:cubicBezTo>
                  <a:pt x="69" y="231"/>
                  <a:pt x="64" y="233"/>
                  <a:pt x="57" y="233"/>
                </a:cubicBezTo>
                <a:cubicBezTo>
                  <a:pt x="51" y="233"/>
                  <a:pt x="43" y="232"/>
                  <a:pt x="34" y="232"/>
                </a:cubicBezTo>
                <a:cubicBezTo>
                  <a:pt x="17" y="232"/>
                  <a:pt x="3" y="218"/>
                  <a:pt x="1" y="202"/>
                </a:cubicBezTo>
                <a:cubicBezTo>
                  <a:pt x="1" y="200"/>
                  <a:pt x="0" y="199"/>
                  <a:pt x="0" y="197"/>
                </a:cubicBezTo>
                <a:cubicBezTo>
                  <a:pt x="0" y="111"/>
                  <a:pt x="0" y="95"/>
                  <a:pt x="0" y="95"/>
                </a:cubicBezTo>
                <a:cubicBezTo>
                  <a:pt x="0" y="87"/>
                  <a:pt x="3" y="79"/>
                  <a:pt x="8" y="73"/>
                </a:cubicBezTo>
                <a:cubicBezTo>
                  <a:pt x="8" y="73"/>
                  <a:pt x="8" y="73"/>
                  <a:pt x="8" y="73"/>
                </a:cubicBezTo>
                <a:cubicBezTo>
                  <a:pt x="9" y="71"/>
                  <a:pt x="11" y="70"/>
                  <a:pt x="12" y="69"/>
                </a:cubicBezTo>
                <a:cubicBezTo>
                  <a:pt x="56" y="25"/>
                  <a:pt x="56" y="25"/>
                  <a:pt x="56" y="25"/>
                </a:cubicBezTo>
                <a:cubicBezTo>
                  <a:pt x="81" y="0"/>
                  <a:pt x="81" y="0"/>
                  <a:pt x="81" y="0"/>
                </a:cubicBezTo>
                <a:cubicBezTo>
                  <a:pt x="88" y="7"/>
                  <a:pt x="88" y="7"/>
                  <a:pt x="88" y="7"/>
                </a:cubicBezTo>
                <a:cubicBezTo>
                  <a:pt x="101" y="19"/>
                  <a:pt x="101" y="19"/>
                  <a:pt x="101" y="19"/>
                </a:cubicBezTo>
                <a:cubicBezTo>
                  <a:pt x="111" y="31"/>
                  <a:pt x="111" y="48"/>
                  <a:pt x="101" y="58"/>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
          <p:cNvSpPr>
            <a:spLocks/>
          </p:cNvSpPr>
          <p:nvPr/>
        </p:nvSpPr>
        <p:spPr bwMode="auto">
          <a:xfrm>
            <a:off x="631825" y="5265738"/>
            <a:ext cx="104775" cy="79375"/>
          </a:xfrm>
          <a:custGeom>
            <a:avLst/>
            <a:gdLst>
              <a:gd name="T0" fmla="*/ 33 w 33"/>
              <a:gd name="T1" fmla="*/ 7 h 25"/>
              <a:gd name="T2" fmla="*/ 22 w 33"/>
              <a:gd name="T3" fmla="*/ 17 h 25"/>
              <a:gd name="T4" fmla="*/ 0 w 33"/>
              <a:gd name="T5" fmla="*/ 24 h 25"/>
              <a:gd name="T6" fmla="*/ 25 w 33"/>
              <a:gd name="T7" fmla="*/ 0 h 25"/>
              <a:gd name="T8" fmla="*/ 33 w 33"/>
              <a:gd name="T9" fmla="*/ 7 h 25"/>
              <a:gd name="T10" fmla="*/ 33 w 33"/>
              <a:gd name="T11" fmla="*/ 7 h 25"/>
            </a:gdLst>
            <a:ahLst/>
            <a:cxnLst>
              <a:cxn ang="0">
                <a:pos x="T0" y="T1"/>
              </a:cxn>
              <a:cxn ang="0">
                <a:pos x="T2" y="T3"/>
              </a:cxn>
              <a:cxn ang="0">
                <a:pos x="T4" y="T5"/>
              </a:cxn>
              <a:cxn ang="0">
                <a:pos x="T6" y="T7"/>
              </a:cxn>
              <a:cxn ang="0">
                <a:pos x="T8" y="T9"/>
              </a:cxn>
              <a:cxn ang="0">
                <a:pos x="T10" y="T11"/>
              </a:cxn>
            </a:cxnLst>
            <a:rect l="0" t="0" r="r" b="b"/>
            <a:pathLst>
              <a:path w="33" h="25">
                <a:moveTo>
                  <a:pt x="33" y="7"/>
                </a:moveTo>
                <a:cubicBezTo>
                  <a:pt x="22" y="17"/>
                  <a:pt x="22" y="17"/>
                  <a:pt x="22" y="17"/>
                </a:cubicBezTo>
                <a:cubicBezTo>
                  <a:pt x="16" y="22"/>
                  <a:pt x="8" y="25"/>
                  <a:pt x="0" y="24"/>
                </a:cubicBezTo>
                <a:cubicBezTo>
                  <a:pt x="25" y="0"/>
                  <a:pt x="25" y="0"/>
                  <a:pt x="25" y="0"/>
                </a:cubicBezTo>
                <a:cubicBezTo>
                  <a:pt x="33" y="7"/>
                  <a:pt x="33" y="7"/>
                  <a:pt x="33" y="7"/>
                </a:cubicBezTo>
                <a:cubicBezTo>
                  <a:pt x="33" y="7"/>
                  <a:pt x="33" y="7"/>
                  <a:pt x="33" y="7"/>
                </a:cubicBezTo>
                <a:close/>
              </a:path>
            </a:pathLst>
          </a:custGeom>
          <a:solidFill>
            <a:srgbClr val="F7D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4"/>
          <p:cNvSpPr>
            <a:spLocks/>
          </p:cNvSpPr>
          <p:nvPr/>
        </p:nvSpPr>
        <p:spPr bwMode="auto">
          <a:xfrm>
            <a:off x="631825" y="5800725"/>
            <a:ext cx="352425" cy="933450"/>
          </a:xfrm>
          <a:custGeom>
            <a:avLst/>
            <a:gdLst>
              <a:gd name="T0" fmla="*/ 0 w 111"/>
              <a:gd name="T1" fmla="*/ 0 h 294"/>
              <a:gd name="T2" fmla="*/ 111 w 111"/>
              <a:gd name="T3" fmla="*/ 147 h 294"/>
              <a:gd name="T4" fmla="*/ 0 w 111"/>
              <a:gd name="T5" fmla="*/ 294 h 294"/>
              <a:gd name="T6" fmla="*/ 0 w 111"/>
              <a:gd name="T7" fmla="*/ 0 h 294"/>
              <a:gd name="T8" fmla="*/ 0 w 111"/>
              <a:gd name="T9" fmla="*/ 0 h 294"/>
            </a:gdLst>
            <a:ahLst/>
            <a:cxnLst>
              <a:cxn ang="0">
                <a:pos x="T0" y="T1"/>
              </a:cxn>
              <a:cxn ang="0">
                <a:pos x="T2" y="T3"/>
              </a:cxn>
              <a:cxn ang="0">
                <a:pos x="T4" y="T5"/>
              </a:cxn>
              <a:cxn ang="0">
                <a:pos x="T6" y="T7"/>
              </a:cxn>
              <a:cxn ang="0">
                <a:pos x="T8" y="T9"/>
              </a:cxn>
            </a:cxnLst>
            <a:rect l="0" t="0" r="r" b="b"/>
            <a:pathLst>
              <a:path w="111" h="294">
                <a:moveTo>
                  <a:pt x="0" y="0"/>
                </a:moveTo>
                <a:cubicBezTo>
                  <a:pt x="64" y="18"/>
                  <a:pt x="111" y="77"/>
                  <a:pt x="111" y="147"/>
                </a:cubicBezTo>
                <a:cubicBezTo>
                  <a:pt x="111" y="218"/>
                  <a:pt x="64" y="277"/>
                  <a:pt x="0" y="294"/>
                </a:cubicBezTo>
                <a:cubicBezTo>
                  <a:pt x="0" y="0"/>
                  <a:pt x="0" y="0"/>
                  <a:pt x="0" y="0"/>
                </a:cubicBezTo>
                <a:cubicBezTo>
                  <a:pt x="0" y="0"/>
                  <a:pt x="0" y="0"/>
                  <a:pt x="0" y="0"/>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5"/>
          <p:cNvSpPr>
            <a:spLocks noChangeArrowheads="1"/>
          </p:cNvSpPr>
          <p:nvPr/>
        </p:nvSpPr>
        <p:spPr bwMode="auto">
          <a:xfrm>
            <a:off x="987425" y="4694238"/>
            <a:ext cx="10795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 name="Rectangle 16"/>
          <p:cNvSpPr>
            <a:spLocks noChangeArrowheads="1"/>
          </p:cNvSpPr>
          <p:nvPr/>
        </p:nvSpPr>
        <p:spPr bwMode="auto">
          <a:xfrm>
            <a:off x="1044575" y="4694238"/>
            <a:ext cx="18415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0" name="Rectangle 17"/>
          <p:cNvSpPr>
            <a:spLocks noChangeArrowheads="1"/>
          </p:cNvSpPr>
          <p:nvPr/>
        </p:nvSpPr>
        <p:spPr bwMode="auto">
          <a:xfrm>
            <a:off x="1174750" y="4694238"/>
            <a:ext cx="984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1" name="Rectangle 18"/>
          <p:cNvSpPr>
            <a:spLocks noChangeArrowheads="1"/>
          </p:cNvSpPr>
          <p:nvPr/>
        </p:nvSpPr>
        <p:spPr bwMode="auto">
          <a:xfrm>
            <a:off x="1222375" y="4694238"/>
            <a:ext cx="2381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OSO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2" name="Rectangle 19"/>
          <p:cNvSpPr>
            <a:spLocks noChangeArrowheads="1"/>
          </p:cNvSpPr>
          <p:nvPr/>
        </p:nvSpPr>
        <p:spPr bwMode="auto">
          <a:xfrm>
            <a:off x="987425" y="4811713"/>
            <a:ext cx="13017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3" name="Rectangle 20"/>
          <p:cNvSpPr>
            <a:spLocks noChangeArrowheads="1"/>
          </p:cNvSpPr>
          <p:nvPr/>
        </p:nvSpPr>
        <p:spPr bwMode="auto">
          <a:xfrm>
            <a:off x="1066800" y="4811713"/>
            <a:ext cx="1111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 name="Rectangle 21"/>
          <p:cNvSpPr>
            <a:spLocks noChangeArrowheads="1"/>
          </p:cNvSpPr>
          <p:nvPr/>
        </p:nvSpPr>
        <p:spPr bwMode="auto">
          <a:xfrm>
            <a:off x="1127125" y="4811713"/>
            <a:ext cx="1016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8" name="Rectangle 22"/>
          <p:cNvSpPr>
            <a:spLocks noChangeArrowheads="1"/>
          </p:cNvSpPr>
          <p:nvPr/>
        </p:nvSpPr>
        <p:spPr bwMode="auto">
          <a:xfrm>
            <a:off x="1181100" y="4811713"/>
            <a:ext cx="984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9" name="Line 23"/>
          <p:cNvSpPr>
            <a:spLocks noChangeShapeType="1"/>
          </p:cNvSpPr>
          <p:nvPr/>
        </p:nvSpPr>
        <p:spPr bwMode="auto">
          <a:xfrm>
            <a:off x="2876550" y="4754563"/>
            <a:ext cx="123825"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24"/>
          <p:cNvSpPr>
            <a:spLocks noChangeShapeType="1"/>
          </p:cNvSpPr>
          <p:nvPr/>
        </p:nvSpPr>
        <p:spPr bwMode="auto">
          <a:xfrm>
            <a:off x="2454275" y="4754563"/>
            <a:ext cx="1206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5"/>
          <p:cNvSpPr>
            <a:spLocks noChangeShapeType="1"/>
          </p:cNvSpPr>
          <p:nvPr/>
        </p:nvSpPr>
        <p:spPr bwMode="auto">
          <a:xfrm>
            <a:off x="2663825" y="4754563"/>
            <a:ext cx="123825"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6"/>
          <p:cNvSpPr>
            <a:spLocks noChangeShapeType="1"/>
          </p:cNvSpPr>
          <p:nvPr/>
        </p:nvSpPr>
        <p:spPr bwMode="auto">
          <a:xfrm>
            <a:off x="3089275" y="4754563"/>
            <a:ext cx="123825"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7"/>
          <p:cNvSpPr>
            <a:spLocks noChangeShapeType="1"/>
          </p:cNvSpPr>
          <p:nvPr/>
        </p:nvSpPr>
        <p:spPr bwMode="auto">
          <a:xfrm>
            <a:off x="1009650" y="528796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8"/>
          <p:cNvSpPr>
            <a:spLocks noChangeShapeType="1"/>
          </p:cNvSpPr>
          <p:nvPr/>
        </p:nvSpPr>
        <p:spPr bwMode="auto">
          <a:xfrm>
            <a:off x="1009650" y="5129213"/>
            <a:ext cx="196850"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9"/>
          <p:cNvSpPr>
            <a:spLocks noChangeShapeType="1"/>
          </p:cNvSpPr>
          <p:nvPr/>
        </p:nvSpPr>
        <p:spPr bwMode="auto">
          <a:xfrm>
            <a:off x="1009650" y="5208588"/>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30"/>
          <p:cNvSpPr>
            <a:spLocks noChangeShapeType="1"/>
          </p:cNvSpPr>
          <p:nvPr/>
        </p:nvSpPr>
        <p:spPr bwMode="auto">
          <a:xfrm>
            <a:off x="1009650" y="537051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31"/>
          <p:cNvSpPr>
            <a:spLocks noChangeShapeType="1"/>
          </p:cNvSpPr>
          <p:nvPr/>
        </p:nvSpPr>
        <p:spPr bwMode="auto">
          <a:xfrm>
            <a:off x="1009650" y="552926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32"/>
          <p:cNvSpPr>
            <a:spLocks noChangeShapeType="1"/>
          </p:cNvSpPr>
          <p:nvPr/>
        </p:nvSpPr>
        <p:spPr bwMode="auto">
          <a:xfrm>
            <a:off x="1009650" y="5449888"/>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33"/>
          <p:cNvSpPr>
            <a:spLocks noChangeShapeType="1"/>
          </p:cNvSpPr>
          <p:nvPr/>
        </p:nvSpPr>
        <p:spPr bwMode="auto">
          <a:xfrm>
            <a:off x="1009650" y="561181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Freeform 34"/>
          <p:cNvSpPr>
            <a:spLocks/>
          </p:cNvSpPr>
          <p:nvPr/>
        </p:nvSpPr>
        <p:spPr bwMode="auto">
          <a:xfrm>
            <a:off x="2444750" y="4818063"/>
            <a:ext cx="774700" cy="76200"/>
          </a:xfrm>
          <a:custGeom>
            <a:avLst/>
            <a:gdLst>
              <a:gd name="T0" fmla="*/ 241 w 244"/>
              <a:gd name="T1" fmla="*/ 24 h 24"/>
              <a:gd name="T2" fmla="*/ 3 w 244"/>
              <a:gd name="T3" fmla="*/ 24 h 24"/>
              <a:gd name="T4" fmla="*/ 0 w 244"/>
              <a:gd name="T5" fmla="*/ 21 h 24"/>
              <a:gd name="T6" fmla="*/ 0 w 244"/>
              <a:gd name="T7" fmla="*/ 3 h 24"/>
              <a:gd name="T8" fmla="*/ 3 w 244"/>
              <a:gd name="T9" fmla="*/ 0 h 24"/>
              <a:gd name="T10" fmla="*/ 241 w 244"/>
              <a:gd name="T11" fmla="*/ 0 h 24"/>
              <a:gd name="T12" fmla="*/ 244 w 244"/>
              <a:gd name="T13" fmla="*/ 3 h 24"/>
              <a:gd name="T14" fmla="*/ 244 w 244"/>
              <a:gd name="T15" fmla="*/ 21 h 24"/>
              <a:gd name="T16" fmla="*/ 241 w 24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
                <a:moveTo>
                  <a:pt x="241" y="24"/>
                </a:moveTo>
                <a:cubicBezTo>
                  <a:pt x="3" y="24"/>
                  <a:pt x="3" y="24"/>
                  <a:pt x="3" y="24"/>
                </a:cubicBezTo>
                <a:cubicBezTo>
                  <a:pt x="2" y="24"/>
                  <a:pt x="0" y="23"/>
                  <a:pt x="0" y="21"/>
                </a:cubicBezTo>
                <a:cubicBezTo>
                  <a:pt x="0" y="3"/>
                  <a:pt x="0" y="3"/>
                  <a:pt x="0" y="3"/>
                </a:cubicBezTo>
                <a:cubicBezTo>
                  <a:pt x="0" y="1"/>
                  <a:pt x="2" y="0"/>
                  <a:pt x="3" y="0"/>
                </a:cubicBezTo>
                <a:cubicBezTo>
                  <a:pt x="241" y="0"/>
                  <a:pt x="241" y="0"/>
                  <a:pt x="241" y="0"/>
                </a:cubicBezTo>
                <a:cubicBezTo>
                  <a:pt x="243" y="0"/>
                  <a:pt x="244" y="1"/>
                  <a:pt x="244" y="3"/>
                </a:cubicBezTo>
                <a:cubicBezTo>
                  <a:pt x="244" y="21"/>
                  <a:pt x="244" y="21"/>
                  <a:pt x="244" y="21"/>
                </a:cubicBezTo>
                <a:cubicBezTo>
                  <a:pt x="244" y="23"/>
                  <a:pt x="243" y="24"/>
                  <a:pt x="241" y="24"/>
                </a:cubicBezTo>
                <a:close/>
              </a:path>
            </a:pathLst>
          </a:custGeom>
          <a:noFill/>
          <a:ln w="15875" cap="rnd">
            <a:solidFill>
              <a:srgbClr val="D2D2D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reeform 35"/>
          <p:cNvSpPr>
            <a:spLocks/>
          </p:cNvSpPr>
          <p:nvPr/>
        </p:nvSpPr>
        <p:spPr bwMode="auto">
          <a:xfrm>
            <a:off x="3146425" y="4833938"/>
            <a:ext cx="28575" cy="28575"/>
          </a:xfrm>
          <a:custGeom>
            <a:avLst/>
            <a:gdLst>
              <a:gd name="T0" fmla="*/ 8 w 9"/>
              <a:gd name="T1" fmla="*/ 2 h 9"/>
              <a:gd name="T2" fmla="*/ 8 w 9"/>
              <a:gd name="T3" fmla="*/ 7 h 9"/>
              <a:gd name="T4" fmla="*/ 2 w 9"/>
              <a:gd name="T5" fmla="*/ 7 h 9"/>
              <a:gd name="T6" fmla="*/ 2 w 9"/>
              <a:gd name="T7" fmla="*/ 2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3"/>
                  <a:pt x="9" y="6"/>
                  <a:pt x="8" y="7"/>
                </a:cubicBezTo>
                <a:cubicBezTo>
                  <a:pt x="6" y="9"/>
                  <a:pt x="4" y="9"/>
                  <a:pt x="2" y="7"/>
                </a:cubicBezTo>
                <a:cubicBezTo>
                  <a:pt x="0" y="6"/>
                  <a:pt x="0" y="3"/>
                  <a:pt x="2" y="2"/>
                </a:cubicBezTo>
                <a:cubicBezTo>
                  <a:pt x="4" y="0"/>
                  <a:pt x="6" y="0"/>
                  <a:pt x="8" y="2"/>
                </a:cubicBezTo>
                <a:close/>
              </a:path>
            </a:pathLst>
          </a:custGeom>
          <a:noFill/>
          <a:ln w="6350" cap="rnd">
            <a:solidFill>
              <a:srgbClr val="D2D2D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36"/>
          <p:cNvSpPr>
            <a:spLocks noChangeShapeType="1"/>
          </p:cNvSpPr>
          <p:nvPr/>
        </p:nvSpPr>
        <p:spPr bwMode="auto">
          <a:xfrm flipH="1" flipV="1">
            <a:off x="3171825" y="4856163"/>
            <a:ext cx="19050" cy="22225"/>
          </a:xfrm>
          <a:prstGeom prst="line">
            <a:avLst/>
          </a:prstGeom>
          <a:noFill/>
          <a:ln w="6350"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Rectangle 37"/>
          <p:cNvSpPr>
            <a:spLocks noChangeArrowheads="1"/>
          </p:cNvSpPr>
          <p:nvPr/>
        </p:nvSpPr>
        <p:spPr bwMode="auto">
          <a:xfrm>
            <a:off x="965200" y="4951413"/>
            <a:ext cx="2295525" cy="889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2"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Line 39"/>
          <p:cNvSpPr>
            <a:spLocks noChangeShapeType="1"/>
          </p:cNvSpPr>
          <p:nvPr/>
        </p:nvSpPr>
        <p:spPr bwMode="auto">
          <a:xfrm>
            <a:off x="1619250" y="4995863"/>
            <a:ext cx="120650"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64"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52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Line 41"/>
          <p:cNvSpPr>
            <a:spLocks noChangeShapeType="1"/>
          </p:cNvSpPr>
          <p:nvPr/>
        </p:nvSpPr>
        <p:spPr bwMode="auto">
          <a:xfrm>
            <a:off x="1047750"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66"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27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 name="Line 43"/>
          <p:cNvSpPr>
            <a:spLocks noChangeShapeType="1"/>
          </p:cNvSpPr>
          <p:nvPr/>
        </p:nvSpPr>
        <p:spPr bwMode="auto">
          <a:xfrm>
            <a:off x="1333500"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44"/>
          <p:cNvSpPr>
            <a:spLocks noChangeShapeType="1"/>
          </p:cNvSpPr>
          <p:nvPr/>
        </p:nvSpPr>
        <p:spPr bwMode="auto">
          <a:xfrm>
            <a:off x="1901825" y="4995863"/>
            <a:ext cx="1238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69"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850"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 name="Line 46"/>
          <p:cNvSpPr>
            <a:spLocks noChangeShapeType="1"/>
          </p:cNvSpPr>
          <p:nvPr/>
        </p:nvSpPr>
        <p:spPr bwMode="auto">
          <a:xfrm>
            <a:off x="275907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71"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852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Line 48"/>
          <p:cNvSpPr>
            <a:spLocks noChangeShapeType="1"/>
          </p:cNvSpPr>
          <p:nvPr/>
        </p:nvSpPr>
        <p:spPr bwMode="auto">
          <a:xfrm>
            <a:off x="218757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73"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1100"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 name="Line 50"/>
          <p:cNvSpPr>
            <a:spLocks noChangeShapeType="1"/>
          </p:cNvSpPr>
          <p:nvPr/>
        </p:nvSpPr>
        <p:spPr bwMode="auto">
          <a:xfrm>
            <a:off x="247332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75"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2600"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 name="Line 52"/>
          <p:cNvSpPr>
            <a:spLocks noChangeShapeType="1"/>
          </p:cNvSpPr>
          <p:nvPr/>
        </p:nvSpPr>
        <p:spPr bwMode="auto">
          <a:xfrm>
            <a:off x="304482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53"/>
          <p:cNvSpPr>
            <a:spLocks/>
          </p:cNvSpPr>
          <p:nvPr/>
        </p:nvSpPr>
        <p:spPr bwMode="auto">
          <a:xfrm>
            <a:off x="2717800" y="5129213"/>
            <a:ext cx="501650" cy="785812"/>
          </a:xfrm>
          <a:custGeom>
            <a:avLst/>
            <a:gdLst>
              <a:gd name="T0" fmla="*/ 7 w 158"/>
              <a:gd name="T1" fmla="*/ 247 h 247"/>
              <a:gd name="T2" fmla="*/ 150 w 158"/>
              <a:gd name="T3" fmla="*/ 247 h 247"/>
              <a:gd name="T4" fmla="*/ 158 w 158"/>
              <a:gd name="T5" fmla="*/ 240 h 247"/>
              <a:gd name="T6" fmla="*/ 158 w 158"/>
              <a:gd name="T7" fmla="*/ 7 h 247"/>
              <a:gd name="T8" fmla="*/ 150 w 158"/>
              <a:gd name="T9" fmla="*/ 0 h 247"/>
              <a:gd name="T10" fmla="*/ 7 w 158"/>
              <a:gd name="T11" fmla="*/ 0 h 247"/>
              <a:gd name="T12" fmla="*/ 0 w 158"/>
              <a:gd name="T13" fmla="*/ 7 h 247"/>
              <a:gd name="T14" fmla="*/ 0 w 158"/>
              <a:gd name="T15" fmla="*/ 240 h 247"/>
              <a:gd name="T16" fmla="*/ 7 w 158"/>
              <a:gd name="T17"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47">
                <a:moveTo>
                  <a:pt x="7" y="247"/>
                </a:moveTo>
                <a:cubicBezTo>
                  <a:pt x="150" y="247"/>
                  <a:pt x="150" y="247"/>
                  <a:pt x="150" y="247"/>
                </a:cubicBezTo>
                <a:cubicBezTo>
                  <a:pt x="155" y="247"/>
                  <a:pt x="158" y="244"/>
                  <a:pt x="158" y="240"/>
                </a:cubicBezTo>
                <a:cubicBezTo>
                  <a:pt x="158" y="7"/>
                  <a:pt x="158" y="7"/>
                  <a:pt x="158" y="7"/>
                </a:cubicBezTo>
                <a:cubicBezTo>
                  <a:pt x="158" y="3"/>
                  <a:pt x="155" y="0"/>
                  <a:pt x="150" y="0"/>
                </a:cubicBezTo>
                <a:cubicBezTo>
                  <a:pt x="7" y="0"/>
                  <a:pt x="7" y="0"/>
                  <a:pt x="7" y="0"/>
                </a:cubicBezTo>
                <a:cubicBezTo>
                  <a:pt x="3" y="0"/>
                  <a:pt x="0" y="3"/>
                  <a:pt x="0" y="7"/>
                </a:cubicBezTo>
                <a:cubicBezTo>
                  <a:pt x="0" y="240"/>
                  <a:pt x="0" y="240"/>
                  <a:pt x="0" y="240"/>
                </a:cubicBezTo>
                <a:cubicBezTo>
                  <a:pt x="0" y="244"/>
                  <a:pt x="3" y="247"/>
                  <a:pt x="7" y="24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54"/>
          <p:cNvSpPr>
            <a:spLocks/>
          </p:cNvSpPr>
          <p:nvPr/>
        </p:nvSpPr>
        <p:spPr bwMode="auto">
          <a:xfrm>
            <a:off x="2740025" y="5294313"/>
            <a:ext cx="454025" cy="454025"/>
          </a:xfrm>
          <a:custGeom>
            <a:avLst/>
            <a:gdLst>
              <a:gd name="T0" fmla="*/ 144 w 286"/>
              <a:gd name="T1" fmla="*/ 0 h 286"/>
              <a:gd name="T2" fmla="*/ 164 w 286"/>
              <a:gd name="T3" fmla="*/ 20 h 286"/>
              <a:gd name="T4" fmla="*/ 190 w 286"/>
              <a:gd name="T5" fmla="*/ 8 h 286"/>
              <a:gd name="T6" fmla="*/ 204 w 286"/>
              <a:gd name="T7" fmla="*/ 34 h 286"/>
              <a:gd name="T8" fmla="*/ 232 w 286"/>
              <a:gd name="T9" fmla="*/ 30 h 286"/>
              <a:gd name="T10" fmla="*/ 236 w 286"/>
              <a:gd name="T11" fmla="*/ 60 h 286"/>
              <a:gd name="T12" fmla="*/ 264 w 286"/>
              <a:gd name="T13" fmla="*/ 66 h 286"/>
              <a:gd name="T14" fmla="*/ 258 w 286"/>
              <a:gd name="T15" fmla="*/ 94 h 286"/>
              <a:gd name="T16" fmla="*/ 282 w 286"/>
              <a:gd name="T17" fmla="*/ 108 h 286"/>
              <a:gd name="T18" fmla="*/ 268 w 286"/>
              <a:gd name="T19" fmla="*/ 134 h 286"/>
              <a:gd name="T20" fmla="*/ 286 w 286"/>
              <a:gd name="T21" fmla="*/ 156 h 286"/>
              <a:gd name="T22" fmla="*/ 264 w 286"/>
              <a:gd name="T23" fmla="*/ 174 h 286"/>
              <a:gd name="T24" fmla="*/ 276 w 286"/>
              <a:gd name="T25" fmla="*/ 202 h 286"/>
              <a:gd name="T26" fmla="*/ 248 w 286"/>
              <a:gd name="T27" fmla="*/ 212 h 286"/>
              <a:gd name="T28" fmla="*/ 250 w 286"/>
              <a:gd name="T29" fmla="*/ 242 h 286"/>
              <a:gd name="T30" fmla="*/ 220 w 286"/>
              <a:gd name="T31" fmla="*/ 242 h 286"/>
              <a:gd name="T32" fmla="*/ 212 w 286"/>
              <a:gd name="T33" fmla="*/ 270 h 286"/>
              <a:gd name="T34" fmla="*/ 184 w 286"/>
              <a:gd name="T35" fmla="*/ 262 h 286"/>
              <a:gd name="T36" fmla="*/ 168 w 286"/>
              <a:gd name="T37" fmla="*/ 286 h 286"/>
              <a:gd name="T38" fmla="*/ 144 w 286"/>
              <a:gd name="T39" fmla="*/ 270 h 286"/>
              <a:gd name="T40" fmla="*/ 120 w 286"/>
              <a:gd name="T41" fmla="*/ 286 h 286"/>
              <a:gd name="T42" fmla="*/ 102 w 286"/>
              <a:gd name="T43" fmla="*/ 262 h 286"/>
              <a:gd name="T44" fmla="*/ 76 w 286"/>
              <a:gd name="T45" fmla="*/ 270 h 286"/>
              <a:gd name="T46" fmla="*/ 66 w 286"/>
              <a:gd name="T47" fmla="*/ 242 h 286"/>
              <a:gd name="T48" fmla="*/ 38 w 286"/>
              <a:gd name="T49" fmla="*/ 242 h 286"/>
              <a:gd name="T50" fmla="*/ 38 w 286"/>
              <a:gd name="T51" fmla="*/ 212 h 286"/>
              <a:gd name="T52" fmla="*/ 12 w 286"/>
              <a:gd name="T53" fmla="*/ 202 h 286"/>
              <a:gd name="T54" fmla="*/ 22 w 286"/>
              <a:gd name="T55" fmla="*/ 174 h 286"/>
              <a:gd name="T56" fmla="*/ 0 w 286"/>
              <a:gd name="T57" fmla="*/ 156 h 286"/>
              <a:gd name="T58" fmla="*/ 18 w 286"/>
              <a:gd name="T59" fmla="*/ 134 h 286"/>
              <a:gd name="T60" fmla="*/ 4 w 286"/>
              <a:gd name="T61" fmla="*/ 108 h 286"/>
              <a:gd name="T62" fmla="*/ 30 w 286"/>
              <a:gd name="T63" fmla="*/ 94 h 286"/>
              <a:gd name="T64" fmla="*/ 24 w 286"/>
              <a:gd name="T65" fmla="*/ 66 h 286"/>
              <a:gd name="T66" fmla="*/ 52 w 286"/>
              <a:gd name="T67" fmla="*/ 60 h 286"/>
              <a:gd name="T68" fmla="*/ 56 w 286"/>
              <a:gd name="T69" fmla="*/ 30 h 286"/>
              <a:gd name="T70" fmla="*/ 84 w 286"/>
              <a:gd name="T71" fmla="*/ 34 h 286"/>
              <a:gd name="T72" fmla="*/ 96 w 286"/>
              <a:gd name="T73" fmla="*/ 8 h 286"/>
              <a:gd name="T74" fmla="*/ 122 w 286"/>
              <a:gd name="T75" fmla="*/ 20 h 286"/>
              <a:gd name="T76" fmla="*/ 144 w 286"/>
              <a:gd name="T77"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144" y="0"/>
                </a:moveTo>
                <a:lnTo>
                  <a:pt x="164" y="20"/>
                </a:lnTo>
                <a:lnTo>
                  <a:pt x="190" y="8"/>
                </a:lnTo>
                <a:lnTo>
                  <a:pt x="204" y="34"/>
                </a:lnTo>
                <a:lnTo>
                  <a:pt x="232" y="30"/>
                </a:lnTo>
                <a:lnTo>
                  <a:pt x="236" y="60"/>
                </a:lnTo>
                <a:lnTo>
                  <a:pt x="264" y="66"/>
                </a:lnTo>
                <a:lnTo>
                  <a:pt x="258" y="94"/>
                </a:lnTo>
                <a:lnTo>
                  <a:pt x="282" y="108"/>
                </a:lnTo>
                <a:lnTo>
                  <a:pt x="268" y="134"/>
                </a:lnTo>
                <a:lnTo>
                  <a:pt x="286" y="156"/>
                </a:lnTo>
                <a:lnTo>
                  <a:pt x="264" y="174"/>
                </a:lnTo>
                <a:lnTo>
                  <a:pt x="276" y="202"/>
                </a:lnTo>
                <a:lnTo>
                  <a:pt x="248" y="212"/>
                </a:lnTo>
                <a:lnTo>
                  <a:pt x="250" y="242"/>
                </a:lnTo>
                <a:lnTo>
                  <a:pt x="220" y="242"/>
                </a:lnTo>
                <a:lnTo>
                  <a:pt x="212" y="270"/>
                </a:lnTo>
                <a:lnTo>
                  <a:pt x="184" y="262"/>
                </a:lnTo>
                <a:lnTo>
                  <a:pt x="168" y="286"/>
                </a:lnTo>
                <a:lnTo>
                  <a:pt x="144" y="270"/>
                </a:lnTo>
                <a:lnTo>
                  <a:pt x="120" y="286"/>
                </a:lnTo>
                <a:lnTo>
                  <a:pt x="102" y="262"/>
                </a:lnTo>
                <a:lnTo>
                  <a:pt x="76" y="270"/>
                </a:lnTo>
                <a:lnTo>
                  <a:pt x="66" y="242"/>
                </a:lnTo>
                <a:lnTo>
                  <a:pt x="38" y="242"/>
                </a:lnTo>
                <a:lnTo>
                  <a:pt x="38" y="212"/>
                </a:lnTo>
                <a:lnTo>
                  <a:pt x="12" y="202"/>
                </a:lnTo>
                <a:lnTo>
                  <a:pt x="22" y="174"/>
                </a:lnTo>
                <a:lnTo>
                  <a:pt x="0" y="156"/>
                </a:lnTo>
                <a:lnTo>
                  <a:pt x="18" y="134"/>
                </a:lnTo>
                <a:lnTo>
                  <a:pt x="4" y="108"/>
                </a:lnTo>
                <a:lnTo>
                  <a:pt x="30" y="94"/>
                </a:lnTo>
                <a:lnTo>
                  <a:pt x="24" y="66"/>
                </a:lnTo>
                <a:lnTo>
                  <a:pt x="52" y="60"/>
                </a:lnTo>
                <a:lnTo>
                  <a:pt x="56" y="30"/>
                </a:lnTo>
                <a:lnTo>
                  <a:pt x="84" y="34"/>
                </a:lnTo>
                <a:lnTo>
                  <a:pt x="96" y="8"/>
                </a:lnTo>
                <a:lnTo>
                  <a:pt x="122" y="20"/>
                </a:lnTo>
                <a:lnTo>
                  <a:pt x="144"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55"/>
          <p:cNvSpPr>
            <a:spLocks/>
          </p:cNvSpPr>
          <p:nvPr/>
        </p:nvSpPr>
        <p:spPr bwMode="auto">
          <a:xfrm>
            <a:off x="1393825" y="5129213"/>
            <a:ext cx="466725" cy="276225"/>
          </a:xfrm>
          <a:custGeom>
            <a:avLst/>
            <a:gdLst>
              <a:gd name="T0" fmla="*/ 145 w 147"/>
              <a:gd name="T1" fmla="*/ 87 h 87"/>
              <a:gd name="T2" fmla="*/ 2 w 147"/>
              <a:gd name="T3" fmla="*/ 87 h 87"/>
              <a:gd name="T4" fmla="*/ 0 w 147"/>
              <a:gd name="T5" fmla="*/ 84 h 87"/>
              <a:gd name="T6" fmla="*/ 0 w 147"/>
              <a:gd name="T7" fmla="*/ 2 h 87"/>
              <a:gd name="T8" fmla="*/ 2 w 147"/>
              <a:gd name="T9" fmla="*/ 0 h 87"/>
              <a:gd name="T10" fmla="*/ 145 w 147"/>
              <a:gd name="T11" fmla="*/ 0 h 87"/>
              <a:gd name="T12" fmla="*/ 147 w 147"/>
              <a:gd name="T13" fmla="*/ 2 h 87"/>
              <a:gd name="T14" fmla="*/ 147 w 147"/>
              <a:gd name="T15" fmla="*/ 84 h 87"/>
              <a:gd name="T16" fmla="*/ 145 w 147"/>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7">
                <a:moveTo>
                  <a:pt x="145" y="87"/>
                </a:moveTo>
                <a:cubicBezTo>
                  <a:pt x="2" y="87"/>
                  <a:pt x="2" y="87"/>
                  <a:pt x="2" y="87"/>
                </a:cubicBezTo>
                <a:cubicBezTo>
                  <a:pt x="1" y="87"/>
                  <a:pt x="0" y="86"/>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6"/>
                  <a:pt x="146" y="87"/>
                  <a:pt x="145"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Line 56"/>
          <p:cNvSpPr>
            <a:spLocks noChangeShapeType="1"/>
          </p:cNvSpPr>
          <p:nvPr/>
        </p:nvSpPr>
        <p:spPr bwMode="auto">
          <a:xfrm>
            <a:off x="1406525" y="5554663"/>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7" name="Line 57"/>
          <p:cNvSpPr>
            <a:spLocks noChangeShapeType="1"/>
          </p:cNvSpPr>
          <p:nvPr/>
        </p:nvSpPr>
        <p:spPr bwMode="auto">
          <a:xfrm>
            <a:off x="1406525" y="5449888"/>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8" name="Line 58"/>
          <p:cNvSpPr>
            <a:spLocks noChangeShapeType="1"/>
          </p:cNvSpPr>
          <p:nvPr/>
        </p:nvSpPr>
        <p:spPr bwMode="auto">
          <a:xfrm>
            <a:off x="1406525" y="5503863"/>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9" name="Freeform 59"/>
          <p:cNvSpPr>
            <a:spLocks/>
          </p:cNvSpPr>
          <p:nvPr/>
        </p:nvSpPr>
        <p:spPr bwMode="auto">
          <a:xfrm>
            <a:off x="2047875" y="5129213"/>
            <a:ext cx="466725" cy="276225"/>
          </a:xfrm>
          <a:custGeom>
            <a:avLst/>
            <a:gdLst>
              <a:gd name="T0" fmla="*/ 145 w 147"/>
              <a:gd name="T1" fmla="*/ 87 h 87"/>
              <a:gd name="T2" fmla="*/ 2 w 147"/>
              <a:gd name="T3" fmla="*/ 87 h 87"/>
              <a:gd name="T4" fmla="*/ 0 w 147"/>
              <a:gd name="T5" fmla="*/ 84 h 87"/>
              <a:gd name="T6" fmla="*/ 0 w 147"/>
              <a:gd name="T7" fmla="*/ 2 h 87"/>
              <a:gd name="T8" fmla="*/ 2 w 147"/>
              <a:gd name="T9" fmla="*/ 0 h 87"/>
              <a:gd name="T10" fmla="*/ 145 w 147"/>
              <a:gd name="T11" fmla="*/ 0 h 87"/>
              <a:gd name="T12" fmla="*/ 147 w 147"/>
              <a:gd name="T13" fmla="*/ 2 h 87"/>
              <a:gd name="T14" fmla="*/ 147 w 147"/>
              <a:gd name="T15" fmla="*/ 84 h 87"/>
              <a:gd name="T16" fmla="*/ 145 w 147"/>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7">
                <a:moveTo>
                  <a:pt x="145" y="87"/>
                </a:moveTo>
                <a:cubicBezTo>
                  <a:pt x="2" y="87"/>
                  <a:pt x="2" y="87"/>
                  <a:pt x="2" y="87"/>
                </a:cubicBezTo>
                <a:cubicBezTo>
                  <a:pt x="1" y="87"/>
                  <a:pt x="0" y="86"/>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6"/>
                  <a:pt x="146" y="87"/>
                  <a:pt x="145" y="8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Line 60"/>
          <p:cNvSpPr>
            <a:spLocks noChangeShapeType="1"/>
          </p:cNvSpPr>
          <p:nvPr/>
        </p:nvSpPr>
        <p:spPr bwMode="auto">
          <a:xfrm>
            <a:off x="2060575" y="5554663"/>
            <a:ext cx="4413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1" name="Line 61"/>
          <p:cNvSpPr>
            <a:spLocks noChangeShapeType="1"/>
          </p:cNvSpPr>
          <p:nvPr/>
        </p:nvSpPr>
        <p:spPr bwMode="auto">
          <a:xfrm>
            <a:off x="2060575" y="5449888"/>
            <a:ext cx="4413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3" name="Line 62"/>
          <p:cNvSpPr>
            <a:spLocks noChangeShapeType="1"/>
          </p:cNvSpPr>
          <p:nvPr/>
        </p:nvSpPr>
        <p:spPr bwMode="auto">
          <a:xfrm>
            <a:off x="2060575" y="5503863"/>
            <a:ext cx="4413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5" name="Freeform 63"/>
          <p:cNvSpPr>
            <a:spLocks/>
          </p:cNvSpPr>
          <p:nvPr/>
        </p:nvSpPr>
        <p:spPr bwMode="auto">
          <a:xfrm>
            <a:off x="1393825" y="5618163"/>
            <a:ext cx="466725" cy="274637"/>
          </a:xfrm>
          <a:custGeom>
            <a:avLst/>
            <a:gdLst>
              <a:gd name="T0" fmla="*/ 145 w 147"/>
              <a:gd name="T1" fmla="*/ 86 h 86"/>
              <a:gd name="T2" fmla="*/ 2 w 147"/>
              <a:gd name="T3" fmla="*/ 86 h 86"/>
              <a:gd name="T4" fmla="*/ 0 w 147"/>
              <a:gd name="T5" fmla="*/ 84 h 86"/>
              <a:gd name="T6" fmla="*/ 0 w 147"/>
              <a:gd name="T7" fmla="*/ 2 h 86"/>
              <a:gd name="T8" fmla="*/ 2 w 147"/>
              <a:gd name="T9" fmla="*/ 0 h 86"/>
              <a:gd name="T10" fmla="*/ 145 w 147"/>
              <a:gd name="T11" fmla="*/ 0 h 86"/>
              <a:gd name="T12" fmla="*/ 147 w 147"/>
              <a:gd name="T13" fmla="*/ 2 h 86"/>
              <a:gd name="T14" fmla="*/ 147 w 147"/>
              <a:gd name="T15" fmla="*/ 84 h 86"/>
              <a:gd name="T16" fmla="*/ 145 w 147"/>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6">
                <a:moveTo>
                  <a:pt x="145" y="86"/>
                </a:moveTo>
                <a:cubicBezTo>
                  <a:pt x="2" y="86"/>
                  <a:pt x="2" y="86"/>
                  <a:pt x="2" y="86"/>
                </a:cubicBezTo>
                <a:cubicBezTo>
                  <a:pt x="1" y="86"/>
                  <a:pt x="0" y="85"/>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5"/>
                  <a:pt x="146" y="86"/>
                  <a:pt x="145" y="8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Line 64"/>
          <p:cNvSpPr>
            <a:spLocks noChangeShapeType="1"/>
          </p:cNvSpPr>
          <p:nvPr/>
        </p:nvSpPr>
        <p:spPr bwMode="auto">
          <a:xfrm>
            <a:off x="1406525" y="5940425"/>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8" name="Freeform 65"/>
          <p:cNvSpPr>
            <a:spLocks/>
          </p:cNvSpPr>
          <p:nvPr/>
        </p:nvSpPr>
        <p:spPr bwMode="auto">
          <a:xfrm>
            <a:off x="2047875" y="5618163"/>
            <a:ext cx="466725" cy="274637"/>
          </a:xfrm>
          <a:custGeom>
            <a:avLst/>
            <a:gdLst>
              <a:gd name="T0" fmla="*/ 145 w 147"/>
              <a:gd name="T1" fmla="*/ 86 h 86"/>
              <a:gd name="T2" fmla="*/ 2 w 147"/>
              <a:gd name="T3" fmla="*/ 86 h 86"/>
              <a:gd name="T4" fmla="*/ 0 w 147"/>
              <a:gd name="T5" fmla="*/ 84 h 86"/>
              <a:gd name="T6" fmla="*/ 0 w 147"/>
              <a:gd name="T7" fmla="*/ 2 h 86"/>
              <a:gd name="T8" fmla="*/ 2 w 147"/>
              <a:gd name="T9" fmla="*/ 0 h 86"/>
              <a:gd name="T10" fmla="*/ 145 w 147"/>
              <a:gd name="T11" fmla="*/ 0 h 86"/>
              <a:gd name="T12" fmla="*/ 147 w 147"/>
              <a:gd name="T13" fmla="*/ 2 h 86"/>
              <a:gd name="T14" fmla="*/ 147 w 147"/>
              <a:gd name="T15" fmla="*/ 84 h 86"/>
              <a:gd name="T16" fmla="*/ 145 w 147"/>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6">
                <a:moveTo>
                  <a:pt x="145" y="86"/>
                </a:moveTo>
                <a:cubicBezTo>
                  <a:pt x="2" y="86"/>
                  <a:pt x="2" y="86"/>
                  <a:pt x="2" y="86"/>
                </a:cubicBezTo>
                <a:cubicBezTo>
                  <a:pt x="1" y="86"/>
                  <a:pt x="0" y="85"/>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5"/>
                  <a:pt x="146" y="86"/>
                  <a:pt x="145" y="8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Line 66"/>
          <p:cNvSpPr>
            <a:spLocks noChangeShapeType="1"/>
          </p:cNvSpPr>
          <p:nvPr/>
        </p:nvSpPr>
        <p:spPr bwMode="auto">
          <a:xfrm>
            <a:off x="2060575" y="5940425"/>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Line 67"/>
          <p:cNvSpPr>
            <a:spLocks noChangeShapeType="1"/>
          </p:cNvSpPr>
          <p:nvPr/>
        </p:nvSpPr>
        <p:spPr bwMode="auto">
          <a:xfrm>
            <a:off x="1406525" y="5988050"/>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4" name="Line 68"/>
          <p:cNvSpPr>
            <a:spLocks noChangeShapeType="1"/>
          </p:cNvSpPr>
          <p:nvPr/>
        </p:nvSpPr>
        <p:spPr bwMode="auto">
          <a:xfrm>
            <a:off x="2060575" y="5988050"/>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6" name="Freeform 69"/>
          <p:cNvSpPr>
            <a:spLocks/>
          </p:cNvSpPr>
          <p:nvPr/>
        </p:nvSpPr>
        <p:spPr bwMode="auto">
          <a:xfrm>
            <a:off x="3413125" y="5319713"/>
            <a:ext cx="63500" cy="63500"/>
          </a:xfrm>
          <a:custGeom>
            <a:avLst/>
            <a:gdLst>
              <a:gd name="T0" fmla="*/ 40 w 40"/>
              <a:gd name="T1" fmla="*/ 40 h 40"/>
              <a:gd name="T2" fmla="*/ 0 w 40"/>
              <a:gd name="T3" fmla="*/ 32 h 40"/>
              <a:gd name="T4" fmla="*/ 0 w 40"/>
              <a:gd name="T5" fmla="*/ 4 h 40"/>
              <a:gd name="T6" fmla="*/ 40 w 40"/>
              <a:gd name="T7" fmla="*/ 0 h 40"/>
              <a:gd name="T8" fmla="*/ 40 w 40"/>
              <a:gd name="T9" fmla="*/ 40 h 40"/>
              <a:gd name="T10" fmla="*/ 40 w 40"/>
              <a:gd name="T11" fmla="*/ 40 h 40"/>
              <a:gd name="T12" fmla="*/ 40 w 4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40"/>
                </a:moveTo>
                <a:lnTo>
                  <a:pt x="0" y="32"/>
                </a:lnTo>
                <a:lnTo>
                  <a:pt x="0" y="4"/>
                </a:lnTo>
                <a:lnTo>
                  <a:pt x="40" y="0"/>
                </a:lnTo>
                <a:lnTo>
                  <a:pt x="40" y="40"/>
                </a:lnTo>
                <a:lnTo>
                  <a:pt x="40" y="40"/>
                </a:lnTo>
                <a:lnTo>
                  <a:pt x="4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1" name="Group 320"/>
          <p:cNvGrpSpPr/>
          <p:nvPr/>
        </p:nvGrpSpPr>
        <p:grpSpPr>
          <a:xfrm>
            <a:off x="7559675" y="1509713"/>
            <a:ext cx="847725" cy="627062"/>
            <a:chOff x="7559675" y="1509713"/>
            <a:chExt cx="847725" cy="627062"/>
          </a:xfrm>
        </p:grpSpPr>
        <p:sp>
          <p:nvSpPr>
            <p:cNvPr id="1077" name="Freeform 70"/>
            <p:cNvSpPr>
              <a:spLocks noEditPoints="1"/>
            </p:cNvSpPr>
            <p:nvPr/>
          </p:nvSpPr>
          <p:spPr bwMode="auto">
            <a:xfrm>
              <a:off x="7572375" y="1522413"/>
              <a:ext cx="822325" cy="601662"/>
            </a:xfrm>
            <a:custGeom>
              <a:avLst/>
              <a:gdLst>
                <a:gd name="T0" fmla="*/ 92 w 259"/>
                <a:gd name="T1" fmla="*/ 174 h 189"/>
                <a:gd name="T2" fmla="*/ 99 w 259"/>
                <a:gd name="T3" fmla="*/ 156 h 189"/>
                <a:gd name="T4" fmla="*/ 76 w 259"/>
                <a:gd name="T5" fmla="*/ 152 h 189"/>
                <a:gd name="T6" fmla="*/ 75 w 259"/>
                <a:gd name="T7" fmla="*/ 164 h 189"/>
                <a:gd name="T8" fmla="*/ 70 w 259"/>
                <a:gd name="T9" fmla="*/ 177 h 189"/>
                <a:gd name="T10" fmla="*/ 41 w 259"/>
                <a:gd name="T11" fmla="*/ 184 h 189"/>
                <a:gd name="T12" fmla="*/ 35 w 259"/>
                <a:gd name="T13" fmla="*/ 164 h 189"/>
                <a:gd name="T14" fmla="*/ 27 w 259"/>
                <a:gd name="T15" fmla="*/ 168 h 189"/>
                <a:gd name="T16" fmla="*/ 6 w 259"/>
                <a:gd name="T17" fmla="*/ 141 h 189"/>
                <a:gd name="T18" fmla="*/ 20 w 259"/>
                <a:gd name="T19" fmla="*/ 126 h 189"/>
                <a:gd name="T20" fmla="*/ 19 w 259"/>
                <a:gd name="T21" fmla="*/ 107 h 189"/>
                <a:gd name="T22" fmla="*/ 17 w 259"/>
                <a:gd name="T23" fmla="*/ 98 h 189"/>
                <a:gd name="T24" fmla="*/ 3 w 259"/>
                <a:gd name="T25" fmla="*/ 71 h 189"/>
                <a:gd name="T26" fmla="*/ 19 w 259"/>
                <a:gd name="T27" fmla="*/ 65 h 189"/>
                <a:gd name="T28" fmla="*/ 16 w 259"/>
                <a:gd name="T29" fmla="*/ 82 h 189"/>
                <a:gd name="T30" fmla="*/ 25 w 259"/>
                <a:gd name="T31" fmla="*/ 77 h 189"/>
                <a:gd name="T32" fmla="*/ 61 w 259"/>
                <a:gd name="T33" fmla="*/ 46 h 189"/>
                <a:gd name="T34" fmla="*/ 85 w 259"/>
                <a:gd name="T35" fmla="*/ 43 h 189"/>
                <a:gd name="T36" fmla="*/ 110 w 259"/>
                <a:gd name="T37" fmla="*/ 25 h 189"/>
                <a:gd name="T38" fmla="*/ 143 w 259"/>
                <a:gd name="T39" fmla="*/ 1 h 189"/>
                <a:gd name="T40" fmla="*/ 193 w 259"/>
                <a:gd name="T41" fmla="*/ 22 h 189"/>
                <a:gd name="T42" fmla="*/ 209 w 259"/>
                <a:gd name="T43" fmla="*/ 44 h 189"/>
                <a:gd name="T44" fmla="*/ 211 w 259"/>
                <a:gd name="T45" fmla="*/ 54 h 189"/>
                <a:gd name="T46" fmla="*/ 218 w 259"/>
                <a:gd name="T47" fmla="*/ 58 h 189"/>
                <a:gd name="T48" fmla="*/ 218 w 259"/>
                <a:gd name="T49" fmla="*/ 32 h 189"/>
                <a:gd name="T50" fmla="*/ 237 w 259"/>
                <a:gd name="T51" fmla="*/ 9 h 189"/>
                <a:gd name="T52" fmla="*/ 252 w 259"/>
                <a:gd name="T53" fmla="*/ 17 h 189"/>
                <a:gd name="T54" fmla="*/ 238 w 259"/>
                <a:gd name="T55" fmla="*/ 110 h 189"/>
                <a:gd name="T56" fmla="*/ 198 w 259"/>
                <a:gd name="T57" fmla="*/ 117 h 189"/>
                <a:gd name="T58" fmla="*/ 179 w 259"/>
                <a:gd name="T59" fmla="*/ 137 h 189"/>
                <a:gd name="T60" fmla="*/ 158 w 259"/>
                <a:gd name="T61" fmla="*/ 130 h 189"/>
                <a:gd name="T62" fmla="*/ 166 w 259"/>
                <a:gd name="T63" fmla="*/ 161 h 189"/>
                <a:gd name="T64" fmla="*/ 159 w 259"/>
                <a:gd name="T65" fmla="*/ 183 h 189"/>
                <a:gd name="T66" fmla="*/ 133 w 259"/>
                <a:gd name="T67" fmla="*/ 177 h 189"/>
                <a:gd name="T68" fmla="*/ 153 w 259"/>
                <a:gd name="T69" fmla="*/ 143 h 189"/>
                <a:gd name="T70" fmla="*/ 131 w 259"/>
                <a:gd name="T71" fmla="*/ 175 h 189"/>
                <a:gd name="T72" fmla="*/ 29 w 259"/>
                <a:gd name="T73" fmla="*/ 142 h 189"/>
                <a:gd name="T74" fmla="*/ 37 w 259"/>
                <a:gd name="T75" fmla="*/ 155 h 189"/>
                <a:gd name="T76" fmla="*/ 29 w 259"/>
                <a:gd name="T77" fmla="*/ 142 h 189"/>
                <a:gd name="T78" fmla="*/ 176 w 259"/>
                <a:gd name="T79" fmla="*/ 120 h 189"/>
                <a:gd name="T80" fmla="*/ 189 w 259"/>
                <a:gd name="T81" fmla="*/ 117 h 189"/>
                <a:gd name="T82" fmla="*/ 173 w 259"/>
                <a:gd name="T83" fmla="*/ 103 h 189"/>
                <a:gd name="T84" fmla="*/ 71 w 259"/>
                <a:gd name="T85" fmla="*/ 117 h 189"/>
                <a:gd name="T86" fmla="*/ 69 w 259"/>
                <a:gd name="T87" fmla="*/ 114 h 189"/>
                <a:gd name="T88" fmla="*/ 129 w 259"/>
                <a:gd name="T89" fmla="*/ 108 h 189"/>
                <a:gd name="T90" fmla="*/ 73 w 259"/>
                <a:gd name="T91" fmla="*/ 100 h 189"/>
                <a:gd name="T92" fmla="*/ 73 w 259"/>
                <a:gd name="T93" fmla="*/ 100 h 189"/>
                <a:gd name="T94" fmla="*/ 69 w 259"/>
                <a:gd name="T95" fmla="*/ 96 h 189"/>
                <a:gd name="T96" fmla="*/ 65 w 259"/>
                <a:gd name="T97" fmla="*/ 89 h 189"/>
                <a:gd name="T98" fmla="*/ 62 w 259"/>
                <a:gd name="T99" fmla="*/ 85 h 189"/>
                <a:gd name="T100" fmla="*/ 166 w 259"/>
                <a:gd name="T101" fmla="*/ 61 h 189"/>
                <a:gd name="T102" fmla="*/ 176 w 259"/>
                <a:gd name="T103" fmla="*/ 57 h 189"/>
                <a:gd name="T104" fmla="*/ 164 w 259"/>
                <a:gd name="T105" fmla="*/ 5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9" h="189">
                  <a:moveTo>
                    <a:pt x="109" y="189"/>
                  </a:moveTo>
                  <a:cubicBezTo>
                    <a:pt x="106" y="189"/>
                    <a:pt x="103" y="187"/>
                    <a:pt x="101" y="185"/>
                  </a:cubicBezTo>
                  <a:cubicBezTo>
                    <a:pt x="98" y="181"/>
                    <a:pt x="95" y="178"/>
                    <a:pt x="92" y="174"/>
                  </a:cubicBezTo>
                  <a:cubicBezTo>
                    <a:pt x="91" y="172"/>
                    <a:pt x="89" y="168"/>
                    <a:pt x="90" y="165"/>
                  </a:cubicBezTo>
                  <a:cubicBezTo>
                    <a:pt x="91" y="161"/>
                    <a:pt x="94" y="158"/>
                    <a:pt x="97" y="157"/>
                  </a:cubicBezTo>
                  <a:cubicBezTo>
                    <a:pt x="97" y="157"/>
                    <a:pt x="98" y="156"/>
                    <a:pt x="99" y="156"/>
                  </a:cubicBezTo>
                  <a:cubicBezTo>
                    <a:pt x="97" y="157"/>
                    <a:pt x="95" y="157"/>
                    <a:pt x="92" y="157"/>
                  </a:cubicBezTo>
                  <a:cubicBezTo>
                    <a:pt x="91" y="157"/>
                    <a:pt x="90" y="157"/>
                    <a:pt x="89" y="157"/>
                  </a:cubicBezTo>
                  <a:cubicBezTo>
                    <a:pt x="84" y="156"/>
                    <a:pt x="80" y="155"/>
                    <a:pt x="76" y="152"/>
                  </a:cubicBezTo>
                  <a:cubicBezTo>
                    <a:pt x="76" y="152"/>
                    <a:pt x="76" y="153"/>
                    <a:pt x="76" y="153"/>
                  </a:cubicBezTo>
                  <a:cubicBezTo>
                    <a:pt x="76" y="154"/>
                    <a:pt x="76" y="156"/>
                    <a:pt x="76" y="158"/>
                  </a:cubicBezTo>
                  <a:cubicBezTo>
                    <a:pt x="76" y="160"/>
                    <a:pt x="76" y="162"/>
                    <a:pt x="75" y="164"/>
                  </a:cubicBezTo>
                  <a:cubicBezTo>
                    <a:pt x="75" y="165"/>
                    <a:pt x="75" y="165"/>
                    <a:pt x="75" y="165"/>
                  </a:cubicBezTo>
                  <a:cubicBezTo>
                    <a:pt x="73" y="167"/>
                    <a:pt x="72" y="169"/>
                    <a:pt x="71" y="171"/>
                  </a:cubicBezTo>
                  <a:cubicBezTo>
                    <a:pt x="71" y="173"/>
                    <a:pt x="70" y="174"/>
                    <a:pt x="70" y="177"/>
                  </a:cubicBezTo>
                  <a:cubicBezTo>
                    <a:pt x="70" y="182"/>
                    <a:pt x="68" y="188"/>
                    <a:pt x="59" y="188"/>
                  </a:cubicBezTo>
                  <a:cubicBezTo>
                    <a:pt x="58" y="188"/>
                    <a:pt x="58" y="188"/>
                    <a:pt x="57" y="188"/>
                  </a:cubicBezTo>
                  <a:cubicBezTo>
                    <a:pt x="51" y="187"/>
                    <a:pt x="46" y="186"/>
                    <a:pt x="41" y="184"/>
                  </a:cubicBezTo>
                  <a:cubicBezTo>
                    <a:pt x="34" y="181"/>
                    <a:pt x="31" y="175"/>
                    <a:pt x="34" y="168"/>
                  </a:cubicBezTo>
                  <a:cubicBezTo>
                    <a:pt x="35" y="166"/>
                    <a:pt x="35" y="165"/>
                    <a:pt x="35" y="163"/>
                  </a:cubicBezTo>
                  <a:cubicBezTo>
                    <a:pt x="35" y="163"/>
                    <a:pt x="35" y="164"/>
                    <a:pt x="35" y="164"/>
                  </a:cubicBezTo>
                  <a:cubicBezTo>
                    <a:pt x="33" y="165"/>
                    <a:pt x="31" y="168"/>
                    <a:pt x="27" y="168"/>
                  </a:cubicBezTo>
                  <a:cubicBezTo>
                    <a:pt x="27" y="168"/>
                    <a:pt x="27" y="168"/>
                    <a:pt x="27" y="168"/>
                  </a:cubicBezTo>
                  <a:cubicBezTo>
                    <a:pt x="27" y="168"/>
                    <a:pt x="27" y="168"/>
                    <a:pt x="27" y="168"/>
                  </a:cubicBezTo>
                  <a:cubicBezTo>
                    <a:pt x="22" y="168"/>
                    <a:pt x="19" y="166"/>
                    <a:pt x="17" y="164"/>
                  </a:cubicBezTo>
                  <a:cubicBezTo>
                    <a:pt x="13" y="161"/>
                    <a:pt x="10" y="157"/>
                    <a:pt x="7" y="152"/>
                  </a:cubicBezTo>
                  <a:cubicBezTo>
                    <a:pt x="4" y="149"/>
                    <a:pt x="4" y="144"/>
                    <a:pt x="6" y="141"/>
                  </a:cubicBezTo>
                  <a:cubicBezTo>
                    <a:pt x="8" y="137"/>
                    <a:pt x="11" y="134"/>
                    <a:pt x="13" y="131"/>
                  </a:cubicBezTo>
                  <a:cubicBezTo>
                    <a:pt x="14" y="130"/>
                    <a:pt x="15" y="129"/>
                    <a:pt x="16" y="128"/>
                  </a:cubicBezTo>
                  <a:cubicBezTo>
                    <a:pt x="17" y="127"/>
                    <a:pt x="19" y="126"/>
                    <a:pt x="20" y="126"/>
                  </a:cubicBezTo>
                  <a:cubicBezTo>
                    <a:pt x="20" y="126"/>
                    <a:pt x="21" y="126"/>
                    <a:pt x="22" y="127"/>
                  </a:cubicBezTo>
                  <a:cubicBezTo>
                    <a:pt x="20" y="121"/>
                    <a:pt x="19" y="115"/>
                    <a:pt x="19" y="108"/>
                  </a:cubicBezTo>
                  <a:cubicBezTo>
                    <a:pt x="19" y="107"/>
                    <a:pt x="19" y="107"/>
                    <a:pt x="19" y="107"/>
                  </a:cubicBezTo>
                  <a:cubicBezTo>
                    <a:pt x="19" y="104"/>
                    <a:pt x="19" y="101"/>
                    <a:pt x="20" y="98"/>
                  </a:cubicBezTo>
                  <a:cubicBezTo>
                    <a:pt x="19" y="98"/>
                    <a:pt x="19" y="98"/>
                    <a:pt x="19" y="98"/>
                  </a:cubicBezTo>
                  <a:cubicBezTo>
                    <a:pt x="18" y="98"/>
                    <a:pt x="18" y="98"/>
                    <a:pt x="17" y="98"/>
                  </a:cubicBezTo>
                  <a:cubicBezTo>
                    <a:pt x="9" y="96"/>
                    <a:pt x="5" y="92"/>
                    <a:pt x="4" y="84"/>
                  </a:cubicBezTo>
                  <a:cubicBezTo>
                    <a:pt x="4" y="83"/>
                    <a:pt x="4" y="83"/>
                    <a:pt x="3" y="82"/>
                  </a:cubicBezTo>
                  <a:cubicBezTo>
                    <a:pt x="2" y="80"/>
                    <a:pt x="0" y="77"/>
                    <a:pt x="3" y="71"/>
                  </a:cubicBezTo>
                  <a:cubicBezTo>
                    <a:pt x="5" y="66"/>
                    <a:pt x="9" y="64"/>
                    <a:pt x="12" y="61"/>
                  </a:cubicBezTo>
                  <a:cubicBezTo>
                    <a:pt x="21" y="56"/>
                    <a:pt x="21" y="56"/>
                    <a:pt x="21" y="56"/>
                  </a:cubicBezTo>
                  <a:cubicBezTo>
                    <a:pt x="19" y="65"/>
                    <a:pt x="19" y="65"/>
                    <a:pt x="19" y="65"/>
                  </a:cubicBezTo>
                  <a:cubicBezTo>
                    <a:pt x="18" y="68"/>
                    <a:pt x="18" y="71"/>
                    <a:pt x="18" y="74"/>
                  </a:cubicBezTo>
                  <a:cubicBezTo>
                    <a:pt x="18" y="75"/>
                    <a:pt x="18" y="76"/>
                    <a:pt x="18" y="78"/>
                  </a:cubicBezTo>
                  <a:cubicBezTo>
                    <a:pt x="18" y="79"/>
                    <a:pt x="17" y="81"/>
                    <a:pt x="16" y="82"/>
                  </a:cubicBezTo>
                  <a:cubicBezTo>
                    <a:pt x="17" y="82"/>
                    <a:pt x="17" y="82"/>
                    <a:pt x="18" y="82"/>
                  </a:cubicBezTo>
                  <a:cubicBezTo>
                    <a:pt x="18" y="82"/>
                    <a:pt x="19" y="82"/>
                    <a:pt x="20" y="81"/>
                  </a:cubicBezTo>
                  <a:cubicBezTo>
                    <a:pt x="22" y="80"/>
                    <a:pt x="23" y="78"/>
                    <a:pt x="25" y="77"/>
                  </a:cubicBezTo>
                  <a:cubicBezTo>
                    <a:pt x="27" y="74"/>
                    <a:pt x="27" y="74"/>
                    <a:pt x="27" y="74"/>
                  </a:cubicBezTo>
                  <a:cubicBezTo>
                    <a:pt x="30" y="70"/>
                    <a:pt x="33" y="67"/>
                    <a:pt x="35" y="63"/>
                  </a:cubicBezTo>
                  <a:cubicBezTo>
                    <a:pt x="43" y="53"/>
                    <a:pt x="54" y="48"/>
                    <a:pt x="61" y="46"/>
                  </a:cubicBezTo>
                  <a:cubicBezTo>
                    <a:pt x="67" y="43"/>
                    <a:pt x="74" y="42"/>
                    <a:pt x="80" y="40"/>
                  </a:cubicBezTo>
                  <a:cubicBezTo>
                    <a:pt x="83" y="40"/>
                    <a:pt x="83" y="40"/>
                    <a:pt x="83" y="40"/>
                  </a:cubicBezTo>
                  <a:cubicBezTo>
                    <a:pt x="85" y="43"/>
                    <a:pt x="85" y="43"/>
                    <a:pt x="85" y="43"/>
                  </a:cubicBezTo>
                  <a:cubicBezTo>
                    <a:pt x="85" y="43"/>
                    <a:pt x="85" y="44"/>
                    <a:pt x="85" y="44"/>
                  </a:cubicBezTo>
                  <a:cubicBezTo>
                    <a:pt x="88" y="40"/>
                    <a:pt x="92" y="36"/>
                    <a:pt x="96" y="32"/>
                  </a:cubicBezTo>
                  <a:cubicBezTo>
                    <a:pt x="99" y="28"/>
                    <a:pt x="104" y="25"/>
                    <a:pt x="110" y="25"/>
                  </a:cubicBezTo>
                  <a:cubicBezTo>
                    <a:pt x="110" y="23"/>
                    <a:pt x="110" y="23"/>
                    <a:pt x="110" y="23"/>
                  </a:cubicBezTo>
                  <a:cubicBezTo>
                    <a:pt x="111" y="20"/>
                    <a:pt x="113" y="18"/>
                    <a:pt x="114" y="17"/>
                  </a:cubicBezTo>
                  <a:cubicBezTo>
                    <a:pt x="121" y="8"/>
                    <a:pt x="131" y="3"/>
                    <a:pt x="143" y="1"/>
                  </a:cubicBezTo>
                  <a:cubicBezTo>
                    <a:pt x="147" y="0"/>
                    <a:pt x="151" y="0"/>
                    <a:pt x="155" y="0"/>
                  </a:cubicBezTo>
                  <a:cubicBezTo>
                    <a:pt x="159" y="0"/>
                    <a:pt x="163" y="1"/>
                    <a:pt x="167" y="2"/>
                  </a:cubicBezTo>
                  <a:cubicBezTo>
                    <a:pt x="179" y="6"/>
                    <a:pt x="187" y="15"/>
                    <a:pt x="193" y="22"/>
                  </a:cubicBezTo>
                  <a:cubicBezTo>
                    <a:pt x="194" y="23"/>
                    <a:pt x="194" y="25"/>
                    <a:pt x="194" y="26"/>
                  </a:cubicBezTo>
                  <a:cubicBezTo>
                    <a:pt x="199" y="27"/>
                    <a:pt x="203" y="30"/>
                    <a:pt x="207" y="36"/>
                  </a:cubicBezTo>
                  <a:cubicBezTo>
                    <a:pt x="208" y="37"/>
                    <a:pt x="210" y="40"/>
                    <a:pt x="209" y="44"/>
                  </a:cubicBezTo>
                  <a:cubicBezTo>
                    <a:pt x="207" y="46"/>
                    <a:pt x="205" y="47"/>
                    <a:pt x="203" y="47"/>
                  </a:cubicBezTo>
                  <a:cubicBezTo>
                    <a:pt x="204" y="48"/>
                    <a:pt x="204" y="49"/>
                    <a:pt x="204" y="50"/>
                  </a:cubicBezTo>
                  <a:cubicBezTo>
                    <a:pt x="207" y="50"/>
                    <a:pt x="210" y="52"/>
                    <a:pt x="211" y="54"/>
                  </a:cubicBezTo>
                  <a:cubicBezTo>
                    <a:pt x="212" y="55"/>
                    <a:pt x="212" y="56"/>
                    <a:pt x="212" y="56"/>
                  </a:cubicBezTo>
                  <a:cubicBezTo>
                    <a:pt x="212" y="56"/>
                    <a:pt x="212" y="56"/>
                    <a:pt x="212" y="56"/>
                  </a:cubicBezTo>
                  <a:cubicBezTo>
                    <a:pt x="214" y="56"/>
                    <a:pt x="216" y="57"/>
                    <a:pt x="218" y="58"/>
                  </a:cubicBezTo>
                  <a:cubicBezTo>
                    <a:pt x="219" y="59"/>
                    <a:pt x="219" y="60"/>
                    <a:pt x="220" y="60"/>
                  </a:cubicBezTo>
                  <a:cubicBezTo>
                    <a:pt x="220" y="59"/>
                    <a:pt x="220" y="58"/>
                    <a:pt x="220" y="57"/>
                  </a:cubicBezTo>
                  <a:cubicBezTo>
                    <a:pt x="221" y="48"/>
                    <a:pt x="220" y="40"/>
                    <a:pt x="218" y="32"/>
                  </a:cubicBezTo>
                  <a:cubicBezTo>
                    <a:pt x="217" y="25"/>
                    <a:pt x="219" y="22"/>
                    <a:pt x="225" y="19"/>
                  </a:cubicBezTo>
                  <a:cubicBezTo>
                    <a:pt x="230" y="18"/>
                    <a:pt x="233" y="15"/>
                    <a:pt x="235" y="12"/>
                  </a:cubicBezTo>
                  <a:cubicBezTo>
                    <a:pt x="236" y="11"/>
                    <a:pt x="236" y="10"/>
                    <a:pt x="237" y="9"/>
                  </a:cubicBezTo>
                  <a:cubicBezTo>
                    <a:pt x="239" y="8"/>
                    <a:pt x="241" y="7"/>
                    <a:pt x="242" y="7"/>
                  </a:cubicBezTo>
                  <a:cubicBezTo>
                    <a:pt x="243" y="7"/>
                    <a:pt x="245" y="8"/>
                    <a:pt x="246" y="9"/>
                  </a:cubicBezTo>
                  <a:cubicBezTo>
                    <a:pt x="249" y="12"/>
                    <a:pt x="251" y="15"/>
                    <a:pt x="252" y="17"/>
                  </a:cubicBezTo>
                  <a:cubicBezTo>
                    <a:pt x="256" y="26"/>
                    <a:pt x="257" y="35"/>
                    <a:pt x="258" y="43"/>
                  </a:cubicBezTo>
                  <a:cubicBezTo>
                    <a:pt x="259" y="48"/>
                    <a:pt x="259" y="52"/>
                    <a:pt x="259" y="57"/>
                  </a:cubicBezTo>
                  <a:cubicBezTo>
                    <a:pt x="259" y="74"/>
                    <a:pt x="256" y="95"/>
                    <a:pt x="238" y="110"/>
                  </a:cubicBezTo>
                  <a:cubicBezTo>
                    <a:pt x="231" y="116"/>
                    <a:pt x="223" y="119"/>
                    <a:pt x="214" y="119"/>
                  </a:cubicBezTo>
                  <a:cubicBezTo>
                    <a:pt x="212" y="119"/>
                    <a:pt x="210" y="119"/>
                    <a:pt x="208" y="118"/>
                  </a:cubicBezTo>
                  <a:cubicBezTo>
                    <a:pt x="204" y="118"/>
                    <a:pt x="201" y="117"/>
                    <a:pt x="198" y="117"/>
                  </a:cubicBezTo>
                  <a:cubicBezTo>
                    <a:pt x="198" y="118"/>
                    <a:pt x="199" y="119"/>
                    <a:pt x="198" y="121"/>
                  </a:cubicBezTo>
                  <a:cubicBezTo>
                    <a:pt x="196" y="125"/>
                    <a:pt x="194" y="128"/>
                    <a:pt x="192" y="131"/>
                  </a:cubicBezTo>
                  <a:cubicBezTo>
                    <a:pt x="188" y="135"/>
                    <a:pt x="184" y="137"/>
                    <a:pt x="179" y="137"/>
                  </a:cubicBezTo>
                  <a:cubicBezTo>
                    <a:pt x="175" y="137"/>
                    <a:pt x="171" y="135"/>
                    <a:pt x="167" y="133"/>
                  </a:cubicBezTo>
                  <a:cubicBezTo>
                    <a:pt x="164" y="131"/>
                    <a:pt x="161" y="128"/>
                    <a:pt x="159" y="126"/>
                  </a:cubicBezTo>
                  <a:cubicBezTo>
                    <a:pt x="159" y="127"/>
                    <a:pt x="159" y="128"/>
                    <a:pt x="158" y="130"/>
                  </a:cubicBezTo>
                  <a:cubicBezTo>
                    <a:pt x="158" y="130"/>
                    <a:pt x="156" y="135"/>
                    <a:pt x="156" y="135"/>
                  </a:cubicBezTo>
                  <a:cubicBezTo>
                    <a:pt x="160" y="142"/>
                    <a:pt x="160" y="142"/>
                    <a:pt x="160" y="142"/>
                  </a:cubicBezTo>
                  <a:cubicBezTo>
                    <a:pt x="163" y="147"/>
                    <a:pt x="167" y="153"/>
                    <a:pt x="166" y="161"/>
                  </a:cubicBezTo>
                  <a:cubicBezTo>
                    <a:pt x="166" y="165"/>
                    <a:pt x="166" y="168"/>
                    <a:pt x="168" y="170"/>
                  </a:cubicBezTo>
                  <a:cubicBezTo>
                    <a:pt x="169" y="173"/>
                    <a:pt x="169" y="176"/>
                    <a:pt x="167" y="179"/>
                  </a:cubicBezTo>
                  <a:cubicBezTo>
                    <a:pt x="166" y="182"/>
                    <a:pt x="163" y="183"/>
                    <a:pt x="159" y="183"/>
                  </a:cubicBezTo>
                  <a:cubicBezTo>
                    <a:pt x="141" y="183"/>
                    <a:pt x="141" y="183"/>
                    <a:pt x="141" y="183"/>
                  </a:cubicBezTo>
                  <a:cubicBezTo>
                    <a:pt x="140" y="183"/>
                    <a:pt x="138" y="183"/>
                    <a:pt x="135" y="181"/>
                  </a:cubicBezTo>
                  <a:cubicBezTo>
                    <a:pt x="135" y="181"/>
                    <a:pt x="133" y="179"/>
                    <a:pt x="133" y="177"/>
                  </a:cubicBezTo>
                  <a:cubicBezTo>
                    <a:pt x="133" y="175"/>
                    <a:pt x="134" y="174"/>
                    <a:pt x="136" y="172"/>
                  </a:cubicBezTo>
                  <a:cubicBezTo>
                    <a:pt x="145" y="165"/>
                    <a:pt x="150" y="156"/>
                    <a:pt x="153" y="144"/>
                  </a:cubicBezTo>
                  <a:cubicBezTo>
                    <a:pt x="153" y="144"/>
                    <a:pt x="153" y="144"/>
                    <a:pt x="153" y="143"/>
                  </a:cubicBezTo>
                  <a:cubicBezTo>
                    <a:pt x="153" y="143"/>
                    <a:pt x="153" y="143"/>
                    <a:pt x="153" y="143"/>
                  </a:cubicBezTo>
                  <a:cubicBezTo>
                    <a:pt x="151" y="149"/>
                    <a:pt x="148" y="155"/>
                    <a:pt x="145" y="161"/>
                  </a:cubicBezTo>
                  <a:cubicBezTo>
                    <a:pt x="141" y="167"/>
                    <a:pt x="136" y="171"/>
                    <a:pt x="131" y="175"/>
                  </a:cubicBezTo>
                  <a:cubicBezTo>
                    <a:pt x="127" y="179"/>
                    <a:pt x="122" y="183"/>
                    <a:pt x="117" y="187"/>
                  </a:cubicBezTo>
                  <a:cubicBezTo>
                    <a:pt x="115" y="188"/>
                    <a:pt x="112" y="189"/>
                    <a:pt x="109" y="189"/>
                  </a:cubicBezTo>
                  <a:close/>
                  <a:moveTo>
                    <a:pt x="29" y="142"/>
                  </a:moveTo>
                  <a:cubicBezTo>
                    <a:pt x="31" y="147"/>
                    <a:pt x="33" y="151"/>
                    <a:pt x="36" y="155"/>
                  </a:cubicBezTo>
                  <a:cubicBezTo>
                    <a:pt x="36" y="155"/>
                    <a:pt x="36" y="156"/>
                    <a:pt x="37" y="156"/>
                  </a:cubicBezTo>
                  <a:cubicBezTo>
                    <a:pt x="37" y="155"/>
                    <a:pt x="37" y="155"/>
                    <a:pt x="37" y="155"/>
                  </a:cubicBezTo>
                  <a:cubicBezTo>
                    <a:pt x="37" y="155"/>
                    <a:pt x="36" y="155"/>
                    <a:pt x="36" y="154"/>
                  </a:cubicBezTo>
                  <a:cubicBezTo>
                    <a:pt x="36" y="154"/>
                    <a:pt x="36" y="154"/>
                    <a:pt x="36" y="154"/>
                  </a:cubicBezTo>
                  <a:cubicBezTo>
                    <a:pt x="33" y="150"/>
                    <a:pt x="31" y="146"/>
                    <a:pt x="29" y="142"/>
                  </a:cubicBezTo>
                  <a:close/>
                  <a:moveTo>
                    <a:pt x="173" y="103"/>
                  </a:moveTo>
                  <a:cubicBezTo>
                    <a:pt x="172" y="107"/>
                    <a:pt x="173" y="111"/>
                    <a:pt x="174" y="115"/>
                  </a:cubicBezTo>
                  <a:cubicBezTo>
                    <a:pt x="174" y="117"/>
                    <a:pt x="175" y="118"/>
                    <a:pt x="176" y="120"/>
                  </a:cubicBezTo>
                  <a:cubicBezTo>
                    <a:pt x="177" y="122"/>
                    <a:pt x="179" y="123"/>
                    <a:pt x="181" y="123"/>
                  </a:cubicBezTo>
                  <a:cubicBezTo>
                    <a:pt x="182" y="123"/>
                    <a:pt x="184" y="122"/>
                    <a:pt x="185" y="121"/>
                  </a:cubicBezTo>
                  <a:cubicBezTo>
                    <a:pt x="187" y="120"/>
                    <a:pt x="188" y="118"/>
                    <a:pt x="189" y="117"/>
                  </a:cubicBezTo>
                  <a:cubicBezTo>
                    <a:pt x="189" y="116"/>
                    <a:pt x="190" y="115"/>
                    <a:pt x="191" y="114"/>
                  </a:cubicBezTo>
                  <a:cubicBezTo>
                    <a:pt x="186" y="112"/>
                    <a:pt x="181" y="110"/>
                    <a:pt x="177" y="106"/>
                  </a:cubicBezTo>
                  <a:cubicBezTo>
                    <a:pt x="175" y="105"/>
                    <a:pt x="174" y="104"/>
                    <a:pt x="173" y="103"/>
                  </a:cubicBezTo>
                  <a:close/>
                  <a:moveTo>
                    <a:pt x="69" y="114"/>
                  </a:moveTo>
                  <a:cubicBezTo>
                    <a:pt x="70" y="115"/>
                    <a:pt x="70" y="116"/>
                    <a:pt x="71" y="116"/>
                  </a:cubicBezTo>
                  <a:cubicBezTo>
                    <a:pt x="71" y="117"/>
                    <a:pt x="71" y="117"/>
                    <a:pt x="71" y="117"/>
                  </a:cubicBezTo>
                  <a:cubicBezTo>
                    <a:pt x="71" y="115"/>
                    <a:pt x="71" y="112"/>
                    <a:pt x="72" y="109"/>
                  </a:cubicBezTo>
                  <a:cubicBezTo>
                    <a:pt x="72" y="110"/>
                    <a:pt x="71" y="111"/>
                    <a:pt x="71" y="111"/>
                  </a:cubicBezTo>
                  <a:cubicBezTo>
                    <a:pt x="70" y="112"/>
                    <a:pt x="69" y="113"/>
                    <a:pt x="69" y="114"/>
                  </a:cubicBezTo>
                  <a:close/>
                  <a:moveTo>
                    <a:pt x="125" y="113"/>
                  </a:moveTo>
                  <a:cubicBezTo>
                    <a:pt x="126" y="113"/>
                    <a:pt x="127" y="113"/>
                    <a:pt x="128" y="113"/>
                  </a:cubicBezTo>
                  <a:cubicBezTo>
                    <a:pt x="128" y="111"/>
                    <a:pt x="129" y="110"/>
                    <a:pt x="129" y="108"/>
                  </a:cubicBezTo>
                  <a:cubicBezTo>
                    <a:pt x="129" y="108"/>
                    <a:pt x="129" y="109"/>
                    <a:pt x="129" y="109"/>
                  </a:cubicBezTo>
                  <a:cubicBezTo>
                    <a:pt x="128" y="111"/>
                    <a:pt x="127" y="112"/>
                    <a:pt x="125" y="113"/>
                  </a:cubicBezTo>
                  <a:close/>
                  <a:moveTo>
                    <a:pt x="73" y="100"/>
                  </a:moveTo>
                  <a:cubicBezTo>
                    <a:pt x="74" y="102"/>
                    <a:pt x="74" y="104"/>
                    <a:pt x="74" y="106"/>
                  </a:cubicBezTo>
                  <a:cubicBezTo>
                    <a:pt x="74" y="105"/>
                    <a:pt x="75" y="103"/>
                    <a:pt x="76" y="102"/>
                  </a:cubicBezTo>
                  <a:cubicBezTo>
                    <a:pt x="75" y="102"/>
                    <a:pt x="74" y="101"/>
                    <a:pt x="73" y="100"/>
                  </a:cubicBezTo>
                  <a:close/>
                  <a:moveTo>
                    <a:pt x="63" y="87"/>
                  </a:moveTo>
                  <a:cubicBezTo>
                    <a:pt x="64" y="89"/>
                    <a:pt x="66" y="91"/>
                    <a:pt x="68" y="94"/>
                  </a:cubicBezTo>
                  <a:cubicBezTo>
                    <a:pt x="69" y="96"/>
                    <a:pt x="69" y="96"/>
                    <a:pt x="69" y="96"/>
                  </a:cubicBezTo>
                  <a:cubicBezTo>
                    <a:pt x="70" y="97"/>
                    <a:pt x="70" y="97"/>
                    <a:pt x="70" y="97"/>
                  </a:cubicBezTo>
                  <a:cubicBezTo>
                    <a:pt x="71" y="97"/>
                    <a:pt x="71" y="98"/>
                    <a:pt x="71" y="98"/>
                  </a:cubicBezTo>
                  <a:cubicBezTo>
                    <a:pt x="70" y="95"/>
                    <a:pt x="67" y="92"/>
                    <a:pt x="65" y="89"/>
                  </a:cubicBezTo>
                  <a:cubicBezTo>
                    <a:pt x="64" y="88"/>
                    <a:pt x="63" y="88"/>
                    <a:pt x="63" y="87"/>
                  </a:cubicBezTo>
                  <a:close/>
                  <a:moveTo>
                    <a:pt x="61" y="84"/>
                  </a:moveTo>
                  <a:cubicBezTo>
                    <a:pt x="61" y="85"/>
                    <a:pt x="62" y="85"/>
                    <a:pt x="62" y="85"/>
                  </a:cubicBezTo>
                  <a:cubicBezTo>
                    <a:pt x="62" y="85"/>
                    <a:pt x="61" y="85"/>
                    <a:pt x="61" y="84"/>
                  </a:cubicBezTo>
                  <a:close/>
                  <a:moveTo>
                    <a:pt x="164" y="59"/>
                  </a:moveTo>
                  <a:cubicBezTo>
                    <a:pt x="165" y="60"/>
                    <a:pt x="165" y="60"/>
                    <a:pt x="166" y="61"/>
                  </a:cubicBezTo>
                  <a:cubicBezTo>
                    <a:pt x="166" y="61"/>
                    <a:pt x="167" y="62"/>
                    <a:pt x="167" y="62"/>
                  </a:cubicBezTo>
                  <a:cubicBezTo>
                    <a:pt x="167" y="62"/>
                    <a:pt x="168" y="62"/>
                    <a:pt x="168" y="63"/>
                  </a:cubicBezTo>
                  <a:cubicBezTo>
                    <a:pt x="171" y="61"/>
                    <a:pt x="173" y="59"/>
                    <a:pt x="176" y="57"/>
                  </a:cubicBezTo>
                  <a:cubicBezTo>
                    <a:pt x="176" y="56"/>
                    <a:pt x="175" y="55"/>
                    <a:pt x="173" y="54"/>
                  </a:cubicBezTo>
                  <a:cubicBezTo>
                    <a:pt x="172" y="54"/>
                    <a:pt x="172" y="54"/>
                    <a:pt x="172" y="54"/>
                  </a:cubicBezTo>
                  <a:cubicBezTo>
                    <a:pt x="169" y="55"/>
                    <a:pt x="167" y="57"/>
                    <a:pt x="164" y="59"/>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8" name="Freeform 71"/>
            <p:cNvSpPr>
              <a:spLocks noEditPoints="1"/>
            </p:cNvSpPr>
            <p:nvPr/>
          </p:nvSpPr>
          <p:spPr bwMode="auto">
            <a:xfrm>
              <a:off x="7559675" y="1509713"/>
              <a:ext cx="847725" cy="627062"/>
            </a:xfrm>
            <a:custGeom>
              <a:avLst/>
              <a:gdLst>
                <a:gd name="T0" fmla="*/ 189 w 267"/>
                <a:gd name="T1" fmla="*/ 32 h 197"/>
                <a:gd name="T2" fmla="*/ 208 w 267"/>
                <a:gd name="T3" fmla="*/ 42 h 197"/>
                <a:gd name="T4" fmla="*/ 205 w 267"/>
                <a:gd name="T5" fmla="*/ 47 h 197"/>
                <a:gd name="T6" fmla="*/ 202 w 267"/>
                <a:gd name="T7" fmla="*/ 58 h 197"/>
                <a:gd name="T8" fmla="*/ 209 w 267"/>
                <a:gd name="T9" fmla="*/ 68 h 197"/>
                <a:gd name="T10" fmla="*/ 221 w 267"/>
                <a:gd name="T11" fmla="*/ 71 h 197"/>
                <a:gd name="T12" fmla="*/ 226 w 267"/>
                <a:gd name="T13" fmla="*/ 35 h 197"/>
                <a:gd name="T14" fmla="*/ 248 w 267"/>
                <a:gd name="T15" fmla="*/ 16 h 197"/>
                <a:gd name="T16" fmla="*/ 218 w 267"/>
                <a:gd name="T17" fmla="*/ 119 h 197"/>
                <a:gd name="T18" fmla="*/ 174 w 267"/>
                <a:gd name="T19" fmla="*/ 98 h 197"/>
                <a:gd name="T20" fmla="*/ 192 w 267"/>
                <a:gd name="T21" fmla="*/ 128 h 197"/>
                <a:gd name="T22" fmla="*/ 193 w 267"/>
                <a:gd name="T23" fmla="*/ 132 h 197"/>
                <a:gd name="T24" fmla="*/ 149 w 267"/>
                <a:gd name="T25" fmla="*/ 116 h 197"/>
                <a:gd name="T26" fmla="*/ 145 w 267"/>
                <a:gd name="T27" fmla="*/ 163 h 197"/>
                <a:gd name="T28" fmla="*/ 100 w 267"/>
                <a:gd name="T29" fmla="*/ 176 h 197"/>
                <a:gd name="T30" fmla="*/ 111 w 267"/>
                <a:gd name="T31" fmla="*/ 147 h 197"/>
                <a:gd name="T32" fmla="*/ 76 w 267"/>
                <a:gd name="T33" fmla="*/ 147 h 197"/>
                <a:gd name="T34" fmla="*/ 63 w 267"/>
                <a:gd name="T35" fmla="*/ 188 h 197"/>
                <a:gd name="T36" fmla="*/ 44 w 267"/>
                <a:gd name="T37" fmla="*/ 156 h 197"/>
                <a:gd name="T38" fmla="*/ 26 w 267"/>
                <a:gd name="T39" fmla="*/ 98 h 197"/>
                <a:gd name="T40" fmla="*/ 10 w 267"/>
                <a:gd name="T41" fmla="*/ 77 h 197"/>
                <a:gd name="T42" fmla="*/ 22 w 267"/>
                <a:gd name="T43" fmla="*/ 90 h 197"/>
                <a:gd name="T44" fmla="*/ 85 w 267"/>
                <a:gd name="T45" fmla="*/ 48 h 197"/>
                <a:gd name="T46" fmla="*/ 70 w 267"/>
                <a:gd name="T47" fmla="*/ 102 h 197"/>
                <a:gd name="T48" fmla="*/ 90 w 267"/>
                <a:gd name="T49" fmla="*/ 134 h 197"/>
                <a:gd name="T50" fmla="*/ 133 w 267"/>
                <a:gd name="T51" fmla="*/ 122 h 197"/>
                <a:gd name="T52" fmla="*/ 134 w 267"/>
                <a:gd name="T53" fmla="*/ 56 h 197"/>
                <a:gd name="T54" fmla="*/ 127 w 267"/>
                <a:gd name="T55" fmla="*/ 113 h 197"/>
                <a:gd name="T56" fmla="*/ 91 w 267"/>
                <a:gd name="T57" fmla="*/ 126 h 197"/>
                <a:gd name="T58" fmla="*/ 92 w 267"/>
                <a:gd name="T59" fmla="*/ 89 h 197"/>
                <a:gd name="T60" fmla="*/ 72 w 267"/>
                <a:gd name="T61" fmla="*/ 91 h 197"/>
                <a:gd name="T62" fmla="*/ 132 w 267"/>
                <a:gd name="T63" fmla="*/ 29 h 197"/>
                <a:gd name="T64" fmla="*/ 159 w 267"/>
                <a:gd name="T65" fmla="*/ 8 h 197"/>
                <a:gd name="T66" fmla="*/ 246 w 267"/>
                <a:gd name="T67" fmla="*/ 19 h 197"/>
                <a:gd name="T68" fmla="*/ 231 w 267"/>
                <a:gd name="T69" fmla="*/ 34 h 197"/>
                <a:gd name="T70" fmla="*/ 155 w 267"/>
                <a:gd name="T71" fmla="*/ 40 h 197"/>
                <a:gd name="T72" fmla="*/ 162 w 267"/>
                <a:gd name="T73" fmla="*/ 67 h 197"/>
                <a:gd name="T74" fmla="*/ 168 w 267"/>
                <a:gd name="T75" fmla="*/ 77 h 197"/>
                <a:gd name="T76" fmla="*/ 184 w 267"/>
                <a:gd name="T77" fmla="*/ 60 h 197"/>
                <a:gd name="T78" fmla="*/ 27 w 267"/>
                <a:gd name="T79" fmla="*/ 142 h 197"/>
                <a:gd name="T80" fmla="*/ 23 w 267"/>
                <a:gd name="T81" fmla="*/ 165 h 197"/>
                <a:gd name="T82" fmla="*/ 161 w 267"/>
                <a:gd name="T83" fmla="*/ 148 h 197"/>
                <a:gd name="T84" fmla="*/ 150 w 267"/>
                <a:gd name="T85" fmla="*/ 183 h 197"/>
                <a:gd name="T86" fmla="*/ 161 w 267"/>
                <a:gd name="T87" fmla="*/ 149 h 197"/>
                <a:gd name="T88" fmla="*/ 111 w 267"/>
                <a:gd name="T89" fmla="*/ 25 h 197"/>
                <a:gd name="T90" fmla="*/ 64 w 267"/>
                <a:gd name="T91" fmla="*/ 46 h 197"/>
                <a:gd name="T92" fmla="*/ 30 w 267"/>
                <a:gd name="T93" fmla="*/ 51 h 197"/>
                <a:gd name="T94" fmla="*/ 19 w 267"/>
                <a:gd name="T95" fmla="*/ 111 h 197"/>
                <a:gd name="T96" fmla="*/ 7 w 267"/>
                <a:gd name="T97" fmla="*/ 143 h 197"/>
                <a:gd name="T98" fmla="*/ 33 w 267"/>
                <a:gd name="T99" fmla="*/ 176 h 197"/>
                <a:gd name="T100" fmla="*/ 79 w 267"/>
                <a:gd name="T101" fmla="*/ 177 h 197"/>
                <a:gd name="T102" fmla="*/ 90 w 267"/>
                <a:gd name="T103" fmla="*/ 168 h 197"/>
                <a:gd name="T104" fmla="*/ 134 w 267"/>
                <a:gd name="T105" fmla="*/ 185 h 197"/>
                <a:gd name="T106" fmla="*/ 157 w 267"/>
                <a:gd name="T107" fmla="*/ 191 h 197"/>
                <a:gd name="T108" fmla="*/ 168 w 267"/>
                <a:gd name="T109" fmla="*/ 144 h 197"/>
                <a:gd name="T110" fmla="*/ 199 w 267"/>
                <a:gd name="T111" fmla="*/ 137 h 197"/>
                <a:gd name="T112" fmla="*/ 244 w 267"/>
                <a:gd name="T113" fmla="*/ 117 h 197"/>
                <a:gd name="T114" fmla="*/ 246 w 267"/>
                <a:gd name="T115" fmla="*/ 7 h 197"/>
                <a:gd name="T116" fmla="*/ 221 w 267"/>
                <a:gd name="T117" fmla="*/ 57 h 197"/>
                <a:gd name="T118" fmla="*/ 215 w 267"/>
                <a:gd name="T119" fmla="*/ 37 h 197"/>
                <a:gd name="T120" fmla="*/ 185 w 267"/>
                <a:gd name="T121" fmla="*/ 123 h 197"/>
                <a:gd name="T122" fmla="*/ 187 w 267"/>
                <a:gd name="T123" fmla="*/ 12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7" h="197">
                  <a:moveTo>
                    <a:pt x="159" y="8"/>
                  </a:moveTo>
                  <a:cubicBezTo>
                    <a:pt x="162" y="8"/>
                    <a:pt x="166" y="9"/>
                    <a:pt x="170" y="10"/>
                  </a:cubicBezTo>
                  <a:cubicBezTo>
                    <a:pt x="180" y="13"/>
                    <a:pt x="187" y="20"/>
                    <a:pt x="193" y="28"/>
                  </a:cubicBezTo>
                  <a:cubicBezTo>
                    <a:pt x="194" y="30"/>
                    <a:pt x="194" y="30"/>
                    <a:pt x="193" y="30"/>
                  </a:cubicBezTo>
                  <a:cubicBezTo>
                    <a:pt x="191" y="31"/>
                    <a:pt x="190" y="31"/>
                    <a:pt x="189" y="32"/>
                  </a:cubicBezTo>
                  <a:cubicBezTo>
                    <a:pt x="189" y="32"/>
                    <a:pt x="189" y="32"/>
                    <a:pt x="188" y="33"/>
                  </a:cubicBezTo>
                  <a:cubicBezTo>
                    <a:pt x="189" y="33"/>
                    <a:pt x="189" y="33"/>
                    <a:pt x="190" y="33"/>
                  </a:cubicBezTo>
                  <a:cubicBezTo>
                    <a:pt x="191" y="33"/>
                    <a:pt x="191" y="33"/>
                    <a:pt x="192" y="33"/>
                  </a:cubicBezTo>
                  <a:cubicBezTo>
                    <a:pt x="192" y="33"/>
                    <a:pt x="193" y="33"/>
                    <a:pt x="193" y="33"/>
                  </a:cubicBezTo>
                  <a:cubicBezTo>
                    <a:pt x="200" y="33"/>
                    <a:pt x="204" y="37"/>
                    <a:pt x="208" y="42"/>
                  </a:cubicBezTo>
                  <a:cubicBezTo>
                    <a:pt x="209" y="43"/>
                    <a:pt x="210" y="44"/>
                    <a:pt x="209" y="46"/>
                  </a:cubicBezTo>
                  <a:cubicBezTo>
                    <a:pt x="208" y="47"/>
                    <a:pt x="207" y="47"/>
                    <a:pt x="206" y="47"/>
                  </a:cubicBezTo>
                  <a:cubicBezTo>
                    <a:pt x="206" y="47"/>
                    <a:pt x="206" y="47"/>
                    <a:pt x="205" y="47"/>
                  </a:cubicBezTo>
                  <a:cubicBezTo>
                    <a:pt x="205" y="47"/>
                    <a:pt x="205" y="47"/>
                    <a:pt x="205" y="47"/>
                  </a:cubicBezTo>
                  <a:cubicBezTo>
                    <a:pt x="205" y="47"/>
                    <a:pt x="205" y="47"/>
                    <a:pt x="205" y="47"/>
                  </a:cubicBezTo>
                  <a:cubicBezTo>
                    <a:pt x="205" y="47"/>
                    <a:pt x="204" y="47"/>
                    <a:pt x="204" y="47"/>
                  </a:cubicBezTo>
                  <a:cubicBezTo>
                    <a:pt x="202" y="47"/>
                    <a:pt x="199" y="47"/>
                    <a:pt x="197" y="49"/>
                  </a:cubicBezTo>
                  <a:cubicBezTo>
                    <a:pt x="200" y="50"/>
                    <a:pt x="202" y="49"/>
                    <a:pt x="203" y="52"/>
                  </a:cubicBezTo>
                  <a:cubicBezTo>
                    <a:pt x="205" y="55"/>
                    <a:pt x="204" y="57"/>
                    <a:pt x="201" y="58"/>
                  </a:cubicBezTo>
                  <a:cubicBezTo>
                    <a:pt x="202" y="58"/>
                    <a:pt x="202" y="58"/>
                    <a:pt x="202" y="58"/>
                  </a:cubicBezTo>
                  <a:cubicBezTo>
                    <a:pt x="204" y="58"/>
                    <a:pt x="205" y="58"/>
                    <a:pt x="206" y="58"/>
                  </a:cubicBezTo>
                  <a:cubicBezTo>
                    <a:pt x="206" y="58"/>
                    <a:pt x="207" y="58"/>
                    <a:pt x="207" y="58"/>
                  </a:cubicBezTo>
                  <a:cubicBezTo>
                    <a:pt x="209" y="58"/>
                    <a:pt x="211" y="58"/>
                    <a:pt x="212" y="60"/>
                  </a:cubicBezTo>
                  <a:cubicBezTo>
                    <a:pt x="213" y="62"/>
                    <a:pt x="212" y="63"/>
                    <a:pt x="211" y="65"/>
                  </a:cubicBezTo>
                  <a:cubicBezTo>
                    <a:pt x="211" y="66"/>
                    <a:pt x="210" y="67"/>
                    <a:pt x="209" y="68"/>
                  </a:cubicBezTo>
                  <a:cubicBezTo>
                    <a:pt x="209" y="68"/>
                    <a:pt x="208" y="69"/>
                    <a:pt x="207" y="70"/>
                  </a:cubicBezTo>
                  <a:cubicBezTo>
                    <a:pt x="209" y="69"/>
                    <a:pt x="211" y="68"/>
                    <a:pt x="212" y="67"/>
                  </a:cubicBezTo>
                  <a:cubicBezTo>
                    <a:pt x="214" y="65"/>
                    <a:pt x="215" y="64"/>
                    <a:pt x="216" y="64"/>
                  </a:cubicBezTo>
                  <a:cubicBezTo>
                    <a:pt x="217" y="64"/>
                    <a:pt x="218" y="65"/>
                    <a:pt x="219" y="66"/>
                  </a:cubicBezTo>
                  <a:cubicBezTo>
                    <a:pt x="221" y="67"/>
                    <a:pt x="222" y="69"/>
                    <a:pt x="221" y="71"/>
                  </a:cubicBezTo>
                  <a:cubicBezTo>
                    <a:pt x="220" y="75"/>
                    <a:pt x="219" y="78"/>
                    <a:pt x="217" y="82"/>
                  </a:cubicBezTo>
                  <a:cubicBezTo>
                    <a:pt x="216" y="83"/>
                    <a:pt x="216" y="83"/>
                    <a:pt x="216" y="84"/>
                  </a:cubicBezTo>
                  <a:cubicBezTo>
                    <a:pt x="218" y="84"/>
                    <a:pt x="218" y="83"/>
                    <a:pt x="220" y="82"/>
                  </a:cubicBezTo>
                  <a:cubicBezTo>
                    <a:pt x="225" y="76"/>
                    <a:pt x="228" y="69"/>
                    <a:pt x="228" y="61"/>
                  </a:cubicBezTo>
                  <a:cubicBezTo>
                    <a:pt x="229" y="52"/>
                    <a:pt x="228" y="44"/>
                    <a:pt x="226" y="35"/>
                  </a:cubicBezTo>
                  <a:cubicBezTo>
                    <a:pt x="225" y="30"/>
                    <a:pt x="226" y="29"/>
                    <a:pt x="231" y="27"/>
                  </a:cubicBezTo>
                  <a:cubicBezTo>
                    <a:pt x="236" y="25"/>
                    <a:pt x="240" y="23"/>
                    <a:pt x="242" y="18"/>
                  </a:cubicBezTo>
                  <a:cubicBezTo>
                    <a:pt x="243" y="17"/>
                    <a:pt x="244" y="17"/>
                    <a:pt x="244" y="16"/>
                  </a:cubicBezTo>
                  <a:cubicBezTo>
                    <a:pt x="245" y="16"/>
                    <a:pt x="245" y="15"/>
                    <a:pt x="246" y="15"/>
                  </a:cubicBezTo>
                  <a:cubicBezTo>
                    <a:pt x="246" y="15"/>
                    <a:pt x="247" y="16"/>
                    <a:pt x="248" y="16"/>
                  </a:cubicBezTo>
                  <a:cubicBezTo>
                    <a:pt x="250" y="18"/>
                    <a:pt x="251" y="20"/>
                    <a:pt x="252" y="23"/>
                  </a:cubicBezTo>
                  <a:cubicBezTo>
                    <a:pt x="256" y="31"/>
                    <a:pt x="257" y="39"/>
                    <a:pt x="258" y="47"/>
                  </a:cubicBezTo>
                  <a:cubicBezTo>
                    <a:pt x="258" y="52"/>
                    <a:pt x="259" y="56"/>
                    <a:pt x="259" y="61"/>
                  </a:cubicBezTo>
                  <a:cubicBezTo>
                    <a:pt x="258" y="80"/>
                    <a:pt x="254" y="98"/>
                    <a:pt x="239" y="111"/>
                  </a:cubicBezTo>
                  <a:cubicBezTo>
                    <a:pt x="233" y="117"/>
                    <a:pt x="226" y="119"/>
                    <a:pt x="218" y="119"/>
                  </a:cubicBezTo>
                  <a:cubicBezTo>
                    <a:pt x="216" y="119"/>
                    <a:pt x="214" y="119"/>
                    <a:pt x="212" y="118"/>
                  </a:cubicBezTo>
                  <a:cubicBezTo>
                    <a:pt x="202" y="117"/>
                    <a:pt x="192" y="114"/>
                    <a:pt x="183" y="107"/>
                  </a:cubicBezTo>
                  <a:cubicBezTo>
                    <a:pt x="180" y="105"/>
                    <a:pt x="178" y="102"/>
                    <a:pt x="175" y="99"/>
                  </a:cubicBezTo>
                  <a:cubicBezTo>
                    <a:pt x="175" y="99"/>
                    <a:pt x="174" y="98"/>
                    <a:pt x="174" y="98"/>
                  </a:cubicBezTo>
                  <a:cubicBezTo>
                    <a:pt x="174" y="98"/>
                    <a:pt x="174" y="98"/>
                    <a:pt x="174" y="98"/>
                  </a:cubicBezTo>
                  <a:cubicBezTo>
                    <a:pt x="173" y="98"/>
                    <a:pt x="173" y="99"/>
                    <a:pt x="173" y="100"/>
                  </a:cubicBezTo>
                  <a:cubicBezTo>
                    <a:pt x="172" y="107"/>
                    <a:pt x="172" y="114"/>
                    <a:pt x="174" y="120"/>
                  </a:cubicBezTo>
                  <a:cubicBezTo>
                    <a:pt x="175" y="122"/>
                    <a:pt x="175" y="124"/>
                    <a:pt x="176" y="126"/>
                  </a:cubicBezTo>
                  <a:cubicBezTo>
                    <a:pt x="178" y="129"/>
                    <a:pt x="182" y="131"/>
                    <a:pt x="185" y="131"/>
                  </a:cubicBezTo>
                  <a:cubicBezTo>
                    <a:pt x="187" y="131"/>
                    <a:pt x="190" y="130"/>
                    <a:pt x="192" y="128"/>
                  </a:cubicBezTo>
                  <a:cubicBezTo>
                    <a:pt x="194" y="126"/>
                    <a:pt x="195" y="125"/>
                    <a:pt x="196" y="123"/>
                  </a:cubicBezTo>
                  <a:cubicBezTo>
                    <a:pt x="196" y="122"/>
                    <a:pt x="197" y="122"/>
                    <a:pt x="197" y="122"/>
                  </a:cubicBezTo>
                  <a:cubicBezTo>
                    <a:pt x="198" y="122"/>
                    <a:pt x="198" y="122"/>
                    <a:pt x="198" y="122"/>
                  </a:cubicBezTo>
                  <a:cubicBezTo>
                    <a:pt x="199" y="122"/>
                    <a:pt x="198" y="123"/>
                    <a:pt x="198" y="123"/>
                  </a:cubicBezTo>
                  <a:cubicBezTo>
                    <a:pt x="197" y="126"/>
                    <a:pt x="195" y="129"/>
                    <a:pt x="193" y="132"/>
                  </a:cubicBezTo>
                  <a:cubicBezTo>
                    <a:pt x="190" y="135"/>
                    <a:pt x="187" y="137"/>
                    <a:pt x="183" y="137"/>
                  </a:cubicBezTo>
                  <a:cubicBezTo>
                    <a:pt x="180" y="137"/>
                    <a:pt x="177" y="136"/>
                    <a:pt x="173" y="134"/>
                  </a:cubicBezTo>
                  <a:cubicBezTo>
                    <a:pt x="170" y="132"/>
                    <a:pt x="167" y="129"/>
                    <a:pt x="165" y="126"/>
                  </a:cubicBezTo>
                  <a:cubicBezTo>
                    <a:pt x="163" y="125"/>
                    <a:pt x="162" y="124"/>
                    <a:pt x="161" y="124"/>
                  </a:cubicBezTo>
                  <a:cubicBezTo>
                    <a:pt x="156" y="122"/>
                    <a:pt x="152" y="119"/>
                    <a:pt x="149" y="116"/>
                  </a:cubicBezTo>
                  <a:cubicBezTo>
                    <a:pt x="148" y="116"/>
                    <a:pt x="147" y="115"/>
                    <a:pt x="145" y="114"/>
                  </a:cubicBezTo>
                  <a:cubicBezTo>
                    <a:pt x="147" y="119"/>
                    <a:pt x="149" y="122"/>
                    <a:pt x="152" y="125"/>
                  </a:cubicBezTo>
                  <a:cubicBezTo>
                    <a:pt x="154" y="127"/>
                    <a:pt x="156" y="128"/>
                    <a:pt x="158" y="130"/>
                  </a:cubicBezTo>
                  <a:cubicBezTo>
                    <a:pt x="159" y="130"/>
                    <a:pt x="159" y="131"/>
                    <a:pt x="159" y="132"/>
                  </a:cubicBezTo>
                  <a:cubicBezTo>
                    <a:pt x="155" y="142"/>
                    <a:pt x="151" y="153"/>
                    <a:pt x="145" y="163"/>
                  </a:cubicBezTo>
                  <a:cubicBezTo>
                    <a:pt x="142" y="168"/>
                    <a:pt x="137" y="172"/>
                    <a:pt x="133" y="176"/>
                  </a:cubicBezTo>
                  <a:cubicBezTo>
                    <a:pt x="128" y="180"/>
                    <a:pt x="123" y="184"/>
                    <a:pt x="118" y="187"/>
                  </a:cubicBezTo>
                  <a:cubicBezTo>
                    <a:pt x="116" y="189"/>
                    <a:pt x="115" y="189"/>
                    <a:pt x="113" y="189"/>
                  </a:cubicBezTo>
                  <a:cubicBezTo>
                    <a:pt x="112" y="189"/>
                    <a:pt x="110" y="188"/>
                    <a:pt x="108" y="186"/>
                  </a:cubicBezTo>
                  <a:cubicBezTo>
                    <a:pt x="105" y="183"/>
                    <a:pt x="102" y="180"/>
                    <a:pt x="100" y="176"/>
                  </a:cubicBezTo>
                  <a:cubicBezTo>
                    <a:pt x="96" y="171"/>
                    <a:pt x="97" y="168"/>
                    <a:pt x="103" y="165"/>
                  </a:cubicBezTo>
                  <a:cubicBezTo>
                    <a:pt x="105" y="163"/>
                    <a:pt x="107" y="162"/>
                    <a:pt x="109" y="161"/>
                  </a:cubicBezTo>
                  <a:cubicBezTo>
                    <a:pt x="111" y="160"/>
                    <a:pt x="112" y="159"/>
                    <a:pt x="112" y="156"/>
                  </a:cubicBezTo>
                  <a:cubicBezTo>
                    <a:pt x="112" y="153"/>
                    <a:pt x="112" y="150"/>
                    <a:pt x="112" y="147"/>
                  </a:cubicBezTo>
                  <a:cubicBezTo>
                    <a:pt x="112" y="147"/>
                    <a:pt x="112" y="147"/>
                    <a:pt x="111" y="147"/>
                  </a:cubicBezTo>
                  <a:cubicBezTo>
                    <a:pt x="111" y="147"/>
                    <a:pt x="111" y="147"/>
                    <a:pt x="111" y="148"/>
                  </a:cubicBezTo>
                  <a:cubicBezTo>
                    <a:pt x="108" y="154"/>
                    <a:pt x="103" y="157"/>
                    <a:pt x="96" y="157"/>
                  </a:cubicBezTo>
                  <a:cubicBezTo>
                    <a:pt x="95" y="157"/>
                    <a:pt x="95" y="157"/>
                    <a:pt x="94" y="157"/>
                  </a:cubicBezTo>
                  <a:cubicBezTo>
                    <a:pt x="86" y="156"/>
                    <a:pt x="80" y="152"/>
                    <a:pt x="77" y="145"/>
                  </a:cubicBezTo>
                  <a:cubicBezTo>
                    <a:pt x="76" y="146"/>
                    <a:pt x="76" y="147"/>
                    <a:pt x="76" y="147"/>
                  </a:cubicBezTo>
                  <a:cubicBezTo>
                    <a:pt x="77" y="152"/>
                    <a:pt x="76" y="157"/>
                    <a:pt x="76" y="162"/>
                  </a:cubicBezTo>
                  <a:cubicBezTo>
                    <a:pt x="76" y="163"/>
                    <a:pt x="76" y="165"/>
                    <a:pt x="75" y="166"/>
                  </a:cubicBezTo>
                  <a:cubicBezTo>
                    <a:pt x="74" y="168"/>
                    <a:pt x="73" y="171"/>
                    <a:pt x="72" y="173"/>
                  </a:cubicBezTo>
                  <a:cubicBezTo>
                    <a:pt x="71" y="175"/>
                    <a:pt x="70" y="178"/>
                    <a:pt x="70" y="181"/>
                  </a:cubicBezTo>
                  <a:cubicBezTo>
                    <a:pt x="70" y="186"/>
                    <a:pt x="68" y="188"/>
                    <a:pt x="63" y="188"/>
                  </a:cubicBezTo>
                  <a:cubicBezTo>
                    <a:pt x="62" y="188"/>
                    <a:pt x="62" y="188"/>
                    <a:pt x="61" y="188"/>
                  </a:cubicBezTo>
                  <a:cubicBezTo>
                    <a:pt x="56" y="187"/>
                    <a:pt x="51" y="187"/>
                    <a:pt x="47" y="185"/>
                  </a:cubicBezTo>
                  <a:cubicBezTo>
                    <a:pt x="41" y="182"/>
                    <a:pt x="39" y="179"/>
                    <a:pt x="42" y="173"/>
                  </a:cubicBezTo>
                  <a:cubicBezTo>
                    <a:pt x="44" y="169"/>
                    <a:pt x="44" y="164"/>
                    <a:pt x="45" y="159"/>
                  </a:cubicBezTo>
                  <a:cubicBezTo>
                    <a:pt x="45" y="158"/>
                    <a:pt x="44" y="157"/>
                    <a:pt x="44" y="156"/>
                  </a:cubicBezTo>
                  <a:cubicBezTo>
                    <a:pt x="39" y="149"/>
                    <a:pt x="35" y="141"/>
                    <a:pt x="31" y="133"/>
                  </a:cubicBezTo>
                  <a:cubicBezTo>
                    <a:pt x="28" y="126"/>
                    <a:pt x="27" y="119"/>
                    <a:pt x="27" y="112"/>
                  </a:cubicBezTo>
                  <a:cubicBezTo>
                    <a:pt x="27" y="108"/>
                    <a:pt x="27" y="104"/>
                    <a:pt x="28" y="99"/>
                  </a:cubicBezTo>
                  <a:cubicBezTo>
                    <a:pt x="28" y="98"/>
                    <a:pt x="28" y="98"/>
                    <a:pt x="27" y="98"/>
                  </a:cubicBezTo>
                  <a:cubicBezTo>
                    <a:pt x="27" y="98"/>
                    <a:pt x="27" y="98"/>
                    <a:pt x="26" y="98"/>
                  </a:cubicBezTo>
                  <a:cubicBezTo>
                    <a:pt x="25" y="98"/>
                    <a:pt x="24" y="98"/>
                    <a:pt x="23" y="98"/>
                  </a:cubicBezTo>
                  <a:cubicBezTo>
                    <a:pt x="23" y="98"/>
                    <a:pt x="22" y="98"/>
                    <a:pt x="22" y="98"/>
                  </a:cubicBezTo>
                  <a:cubicBezTo>
                    <a:pt x="15" y="97"/>
                    <a:pt x="13" y="94"/>
                    <a:pt x="12" y="87"/>
                  </a:cubicBezTo>
                  <a:cubicBezTo>
                    <a:pt x="12" y="86"/>
                    <a:pt x="12" y="85"/>
                    <a:pt x="11" y="84"/>
                  </a:cubicBezTo>
                  <a:cubicBezTo>
                    <a:pt x="9" y="82"/>
                    <a:pt x="9" y="79"/>
                    <a:pt x="10" y="77"/>
                  </a:cubicBezTo>
                  <a:cubicBezTo>
                    <a:pt x="12" y="73"/>
                    <a:pt x="15" y="71"/>
                    <a:pt x="19" y="68"/>
                  </a:cubicBezTo>
                  <a:cubicBezTo>
                    <a:pt x="18" y="73"/>
                    <a:pt x="18" y="77"/>
                    <a:pt x="18" y="81"/>
                  </a:cubicBezTo>
                  <a:cubicBezTo>
                    <a:pt x="18" y="83"/>
                    <a:pt x="17" y="84"/>
                    <a:pt x="16" y="84"/>
                  </a:cubicBezTo>
                  <a:cubicBezTo>
                    <a:pt x="14" y="85"/>
                    <a:pt x="15" y="85"/>
                    <a:pt x="15" y="86"/>
                  </a:cubicBezTo>
                  <a:cubicBezTo>
                    <a:pt x="16" y="89"/>
                    <a:pt x="19" y="90"/>
                    <a:pt x="22" y="90"/>
                  </a:cubicBezTo>
                  <a:cubicBezTo>
                    <a:pt x="23" y="90"/>
                    <a:pt x="25" y="90"/>
                    <a:pt x="26" y="89"/>
                  </a:cubicBezTo>
                  <a:cubicBezTo>
                    <a:pt x="29" y="87"/>
                    <a:pt x="30" y="85"/>
                    <a:pt x="32" y="83"/>
                  </a:cubicBezTo>
                  <a:cubicBezTo>
                    <a:pt x="36" y="78"/>
                    <a:pt x="39" y="74"/>
                    <a:pt x="43" y="70"/>
                  </a:cubicBezTo>
                  <a:cubicBezTo>
                    <a:pt x="49" y="61"/>
                    <a:pt x="57" y="57"/>
                    <a:pt x="67" y="53"/>
                  </a:cubicBezTo>
                  <a:cubicBezTo>
                    <a:pt x="72" y="51"/>
                    <a:pt x="78" y="50"/>
                    <a:pt x="85" y="48"/>
                  </a:cubicBezTo>
                  <a:cubicBezTo>
                    <a:pt x="85" y="50"/>
                    <a:pt x="84" y="50"/>
                    <a:pt x="84" y="50"/>
                  </a:cubicBezTo>
                  <a:cubicBezTo>
                    <a:pt x="78" y="56"/>
                    <a:pt x="73" y="62"/>
                    <a:pt x="68" y="69"/>
                  </a:cubicBezTo>
                  <a:cubicBezTo>
                    <a:pt x="65" y="72"/>
                    <a:pt x="62" y="77"/>
                    <a:pt x="61" y="81"/>
                  </a:cubicBezTo>
                  <a:cubicBezTo>
                    <a:pt x="60" y="85"/>
                    <a:pt x="61" y="88"/>
                    <a:pt x="62" y="92"/>
                  </a:cubicBezTo>
                  <a:cubicBezTo>
                    <a:pt x="65" y="96"/>
                    <a:pt x="68" y="99"/>
                    <a:pt x="70" y="102"/>
                  </a:cubicBezTo>
                  <a:cubicBezTo>
                    <a:pt x="71" y="103"/>
                    <a:pt x="71" y="103"/>
                    <a:pt x="71" y="103"/>
                  </a:cubicBezTo>
                  <a:cubicBezTo>
                    <a:pt x="75" y="108"/>
                    <a:pt x="75" y="108"/>
                    <a:pt x="71" y="113"/>
                  </a:cubicBezTo>
                  <a:cubicBezTo>
                    <a:pt x="68" y="119"/>
                    <a:pt x="68" y="119"/>
                    <a:pt x="72" y="123"/>
                  </a:cubicBezTo>
                  <a:cubicBezTo>
                    <a:pt x="74" y="125"/>
                    <a:pt x="77" y="127"/>
                    <a:pt x="79" y="129"/>
                  </a:cubicBezTo>
                  <a:cubicBezTo>
                    <a:pt x="82" y="132"/>
                    <a:pt x="86" y="134"/>
                    <a:pt x="90" y="134"/>
                  </a:cubicBezTo>
                  <a:cubicBezTo>
                    <a:pt x="93" y="134"/>
                    <a:pt x="96" y="133"/>
                    <a:pt x="99" y="131"/>
                  </a:cubicBezTo>
                  <a:cubicBezTo>
                    <a:pt x="104" y="129"/>
                    <a:pt x="108" y="127"/>
                    <a:pt x="112" y="124"/>
                  </a:cubicBezTo>
                  <a:cubicBezTo>
                    <a:pt x="116" y="122"/>
                    <a:pt x="120" y="121"/>
                    <a:pt x="125" y="121"/>
                  </a:cubicBezTo>
                  <a:cubicBezTo>
                    <a:pt x="127" y="121"/>
                    <a:pt x="129" y="121"/>
                    <a:pt x="132" y="121"/>
                  </a:cubicBezTo>
                  <a:cubicBezTo>
                    <a:pt x="132" y="122"/>
                    <a:pt x="133" y="122"/>
                    <a:pt x="133" y="122"/>
                  </a:cubicBezTo>
                  <a:cubicBezTo>
                    <a:pt x="135" y="122"/>
                    <a:pt x="135" y="121"/>
                    <a:pt x="136" y="119"/>
                  </a:cubicBezTo>
                  <a:cubicBezTo>
                    <a:pt x="137" y="112"/>
                    <a:pt x="138" y="105"/>
                    <a:pt x="139" y="99"/>
                  </a:cubicBezTo>
                  <a:cubicBezTo>
                    <a:pt x="139" y="93"/>
                    <a:pt x="138" y="88"/>
                    <a:pt x="137" y="83"/>
                  </a:cubicBezTo>
                  <a:cubicBezTo>
                    <a:pt x="134" y="75"/>
                    <a:pt x="133" y="67"/>
                    <a:pt x="134" y="59"/>
                  </a:cubicBezTo>
                  <a:cubicBezTo>
                    <a:pt x="134" y="58"/>
                    <a:pt x="134" y="57"/>
                    <a:pt x="134" y="56"/>
                  </a:cubicBezTo>
                  <a:cubicBezTo>
                    <a:pt x="133" y="56"/>
                    <a:pt x="133" y="57"/>
                    <a:pt x="132" y="58"/>
                  </a:cubicBezTo>
                  <a:cubicBezTo>
                    <a:pt x="129" y="65"/>
                    <a:pt x="128" y="72"/>
                    <a:pt x="129" y="79"/>
                  </a:cubicBezTo>
                  <a:cubicBezTo>
                    <a:pt x="130" y="85"/>
                    <a:pt x="132" y="90"/>
                    <a:pt x="132" y="96"/>
                  </a:cubicBezTo>
                  <a:cubicBezTo>
                    <a:pt x="132" y="101"/>
                    <a:pt x="130" y="107"/>
                    <a:pt x="129" y="112"/>
                  </a:cubicBezTo>
                  <a:cubicBezTo>
                    <a:pt x="129" y="113"/>
                    <a:pt x="128" y="113"/>
                    <a:pt x="127" y="113"/>
                  </a:cubicBezTo>
                  <a:cubicBezTo>
                    <a:pt x="127" y="113"/>
                    <a:pt x="127" y="113"/>
                    <a:pt x="127" y="113"/>
                  </a:cubicBezTo>
                  <a:cubicBezTo>
                    <a:pt x="126" y="113"/>
                    <a:pt x="125" y="113"/>
                    <a:pt x="124" y="113"/>
                  </a:cubicBezTo>
                  <a:cubicBezTo>
                    <a:pt x="117" y="113"/>
                    <a:pt x="111" y="116"/>
                    <a:pt x="105" y="119"/>
                  </a:cubicBezTo>
                  <a:cubicBezTo>
                    <a:pt x="101" y="121"/>
                    <a:pt x="98" y="123"/>
                    <a:pt x="95" y="125"/>
                  </a:cubicBezTo>
                  <a:cubicBezTo>
                    <a:pt x="94" y="126"/>
                    <a:pt x="92" y="126"/>
                    <a:pt x="91" y="126"/>
                  </a:cubicBezTo>
                  <a:cubicBezTo>
                    <a:pt x="89" y="126"/>
                    <a:pt x="88" y="126"/>
                    <a:pt x="86" y="125"/>
                  </a:cubicBezTo>
                  <a:cubicBezTo>
                    <a:pt x="85" y="124"/>
                    <a:pt x="85" y="124"/>
                    <a:pt x="84" y="123"/>
                  </a:cubicBezTo>
                  <a:cubicBezTo>
                    <a:pt x="78" y="120"/>
                    <a:pt x="78" y="119"/>
                    <a:pt x="81" y="113"/>
                  </a:cubicBezTo>
                  <a:cubicBezTo>
                    <a:pt x="84" y="105"/>
                    <a:pt x="88" y="98"/>
                    <a:pt x="91" y="91"/>
                  </a:cubicBezTo>
                  <a:cubicBezTo>
                    <a:pt x="92" y="91"/>
                    <a:pt x="92" y="90"/>
                    <a:pt x="92" y="89"/>
                  </a:cubicBezTo>
                  <a:cubicBezTo>
                    <a:pt x="90" y="90"/>
                    <a:pt x="89" y="91"/>
                    <a:pt x="89" y="92"/>
                  </a:cubicBezTo>
                  <a:cubicBezTo>
                    <a:pt x="86" y="95"/>
                    <a:pt x="84" y="98"/>
                    <a:pt x="81" y="101"/>
                  </a:cubicBezTo>
                  <a:cubicBezTo>
                    <a:pt x="81" y="101"/>
                    <a:pt x="81" y="102"/>
                    <a:pt x="80" y="102"/>
                  </a:cubicBezTo>
                  <a:cubicBezTo>
                    <a:pt x="80" y="102"/>
                    <a:pt x="79" y="101"/>
                    <a:pt x="79" y="101"/>
                  </a:cubicBezTo>
                  <a:cubicBezTo>
                    <a:pt x="77" y="97"/>
                    <a:pt x="74" y="94"/>
                    <a:pt x="72" y="91"/>
                  </a:cubicBezTo>
                  <a:cubicBezTo>
                    <a:pt x="68" y="87"/>
                    <a:pt x="68" y="84"/>
                    <a:pt x="70" y="79"/>
                  </a:cubicBezTo>
                  <a:cubicBezTo>
                    <a:pt x="75" y="70"/>
                    <a:pt x="82" y="62"/>
                    <a:pt x="89" y="54"/>
                  </a:cubicBezTo>
                  <a:cubicBezTo>
                    <a:pt x="93" y="49"/>
                    <a:pt x="98" y="43"/>
                    <a:pt x="103" y="38"/>
                  </a:cubicBezTo>
                  <a:cubicBezTo>
                    <a:pt x="106" y="35"/>
                    <a:pt x="110" y="33"/>
                    <a:pt x="114" y="33"/>
                  </a:cubicBezTo>
                  <a:cubicBezTo>
                    <a:pt x="120" y="32"/>
                    <a:pt x="126" y="31"/>
                    <a:pt x="132" y="29"/>
                  </a:cubicBezTo>
                  <a:cubicBezTo>
                    <a:pt x="132" y="29"/>
                    <a:pt x="133" y="29"/>
                    <a:pt x="134" y="27"/>
                  </a:cubicBezTo>
                  <a:cubicBezTo>
                    <a:pt x="128" y="28"/>
                    <a:pt x="123" y="28"/>
                    <a:pt x="118" y="28"/>
                  </a:cubicBezTo>
                  <a:cubicBezTo>
                    <a:pt x="119" y="26"/>
                    <a:pt x="120" y="25"/>
                    <a:pt x="121" y="23"/>
                  </a:cubicBezTo>
                  <a:cubicBezTo>
                    <a:pt x="128" y="15"/>
                    <a:pt x="137" y="11"/>
                    <a:pt x="147" y="9"/>
                  </a:cubicBezTo>
                  <a:cubicBezTo>
                    <a:pt x="151" y="9"/>
                    <a:pt x="155" y="8"/>
                    <a:pt x="159" y="8"/>
                  </a:cubicBezTo>
                  <a:moveTo>
                    <a:pt x="231" y="34"/>
                  </a:moveTo>
                  <a:cubicBezTo>
                    <a:pt x="231" y="34"/>
                    <a:pt x="231" y="34"/>
                    <a:pt x="232" y="34"/>
                  </a:cubicBezTo>
                  <a:cubicBezTo>
                    <a:pt x="232" y="34"/>
                    <a:pt x="232" y="34"/>
                    <a:pt x="232" y="34"/>
                  </a:cubicBezTo>
                  <a:cubicBezTo>
                    <a:pt x="237" y="34"/>
                    <a:pt x="244" y="29"/>
                    <a:pt x="246" y="23"/>
                  </a:cubicBezTo>
                  <a:cubicBezTo>
                    <a:pt x="247" y="21"/>
                    <a:pt x="248" y="20"/>
                    <a:pt x="246" y="19"/>
                  </a:cubicBezTo>
                  <a:cubicBezTo>
                    <a:pt x="246" y="19"/>
                    <a:pt x="246" y="19"/>
                    <a:pt x="245" y="19"/>
                  </a:cubicBezTo>
                  <a:cubicBezTo>
                    <a:pt x="244" y="19"/>
                    <a:pt x="244" y="20"/>
                    <a:pt x="243" y="21"/>
                  </a:cubicBezTo>
                  <a:cubicBezTo>
                    <a:pt x="240" y="25"/>
                    <a:pt x="236" y="28"/>
                    <a:pt x="231" y="30"/>
                  </a:cubicBezTo>
                  <a:cubicBezTo>
                    <a:pt x="230" y="31"/>
                    <a:pt x="228" y="31"/>
                    <a:pt x="229" y="33"/>
                  </a:cubicBezTo>
                  <a:cubicBezTo>
                    <a:pt x="229" y="34"/>
                    <a:pt x="230" y="34"/>
                    <a:pt x="231" y="34"/>
                  </a:cubicBezTo>
                  <a:moveTo>
                    <a:pt x="152" y="55"/>
                  </a:moveTo>
                  <a:cubicBezTo>
                    <a:pt x="156" y="48"/>
                    <a:pt x="160" y="40"/>
                    <a:pt x="170" y="40"/>
                  </a:cubicBezTo>
                  <a:cubicBezTo>
                    <a:pt x="167" y="39"/>
                    <a:pt x="164" y="38"/>
                    <a:pt x="161" y="38"/>
                  </a:cubicBezTo>
                  <a:cubicBezTo>
                    <a:pt x="159" y="38"/>
                    <a:pt x="158" y="38"/>
                    <a:pt x="157" y="39"/>
                  </a:cubicBezTo>
                  <a:cubicBezTo>
                    <a:pt x="156" y="39"/>
                    <a:pt x="155" y="39"/>
                    <a:pt x="155" y="40"/>
                  </a:cubicBezTo>
                  <a:cubicBezTo>
                    <a:pt x="153" y="45"/>
                    <a:pt x="152" y="50"/>
                    <a:pt x="152" y="55"/>
                  </a:cubicBezTo>
                  <a:moveTo>
                    <a:pt x="182" y="52"/>
                  </a:moveTo>
                  <a:cubicBezTo>
                    <a:pt x="173" y="52"/>
                    <a:pt x="165" y="58"/>
                    <a:pt x="160" y="68"/>
                  </a:cubicBezTo>
                  <a:cubicBezTo>
                    <a:pt x="161" y="68"/>
                    <a:pt x="161" y="68"/>
                    <a:pt x="161" y="68"/>
                  </a:cubicBezTo>
                  <a:cubicBezTo>
                    <a:pt x="161" y="68"/>
                    <a:pt x="162" y="68"/>
                    <a:pt x="162" y="67"/>
                  </a:cubicBezTo>
                  <a:cubicBezTo>
                    <a:pt x="163" y="66"/>
                    <a:pt x="164" y="66"/>
                    <a:pt x="165" y="66"/>
                  </a:cubicBezTo>
                  <a:cubicBezTo>
                    <a:pt x="165" y="66"/>
                    <a:pt x="166" y="66"/>
                    <a:pt x="167" y="67"/>
                  </a:cubicBezTo>
                  <a:cubicBezTo>
                    <a:pt x="167" y="68"/>
                    <a:pt x="168" y="69"/>
                    <a:pt x="169" y="69"/>
                  </a:cubicBezTo>
                  <a:cubicBezTo>
                    <a:pt x="170" y="70"/>
                    <a:pt x="170" y="71"/>
                    <a:pt x="169" y="72"/>
                  </a:cubicBezTo>
                  <a:cubicBezTo>
                    <a:pt x="168" y="73"/>
                    <a:pt x="168" y="75"/>
                    <a:pt x="168" y="77"/>
                  </a:cubicBezTo>
                  <a:cubicBezTo>
                    <a:pt x="174" y="70"/>
                    <a:pt x="181" y="64"/>
                    <a:pt x="190" y="61"/>
                  </a:cubicBezTo>
                  <a:cubicBezTo>
                    <a:pt x="190" y="60"/>
                    <a:pt x="189" y="60"/>
                    <a:pt x="189" y="60"/>
                  </a:cubicBezTo>
                  <a:cubicBezTo>
                    <a:pt x="188" y="60"/>
                    <a:pt x="187" y="61"/>
                    <a:pt x="186" y="61"/>
                  </a:cubicBezTo>
                  <a:cubicBezTo>
                    <a:pt x="185" y="61"/>
                    <a:pt x="185" y="61"/>
                    <a:pt x="185" y="61"/>
                  </a:cubicBezTo>
                  <a:cubicBezTo>
                    <a:pt x="184" y="61"/>
                    <a:pt x="184" y="61"/>
                    <a:pt x="184" y="60"/>
                  </a:cubicBezTo>
                  <a:cubicBezTo>
                    <a:pt x="183" y="58"/>
                    <a:pt x="181" y="56"/>
                    <a:pt x="179" y="55"/>
                  </a:cubicBezTo>
                  <a:cubicBezTo>
                    <a:pt x="180" y="54"/>
                    <a:pt x="182" y="54"/>
                    <a:pt x="182" y="52"/>
                  </a:cubicBezTo>
                  <a:moveTo>
                    <a:pt x="24" y="134"/>
                  </a:moveTo>
                  <a:cubicBezTo>
                    <a:pt x="24" y="134"/>
                    <a:pt x="24" y="135"/>
                    <a:pt x="25" y="135"/>
                  </a:cubicBezTo>
                  <a:cubicBezTo>
                    <a:pt x="25" y="138"/>
                    <a:pt x="26" y="140"/>
                    <a:pt x="27" y="142"/>
                  </a:cubicBezTo>
                  <a:cubicBezTo>
                    <a:pt x="30" y="149"/>
                    <a:pt x="33" y="155"/>
                    <a:pt x="37" y="161"/>
                  </a:cubicBezTo>
                  <a:cubicBezTo>
                    <a:pt x="37" y="162"/>
                    <a:pt x="37" y="163"/>
                    <a:pt x="36" y="165"/>
                  </a:cubicBezTo>
                  <a:cubicBezTo>
                    <a:pt x="35" y="166"/>
                    <a:pt x="33" y="168"/>
                    <a:pt x="31" y="168"/>
                  </a:cubicBezTo>
                  <a:cubicBezTo>
                    <a:pt x="31" y="168"/>
                    <a:pt x="31" y="168"/>
                    <a:pt x="31" y="168"/>
                  </a:cubicBezTo>
                  <a:cubicBezTo>
                    <a:pt x="28" y="168"/>
                    <a:pt x="25" y="166"/>
                    <a:pt x="23" y="165"/>
                  </a:cubicBezTo>
                  <a:cubicBezTo>
                    <a:pt x="20" y="162"/>
                    <a:pt x="17" y="158"/>
                    <a:pt x="14" y="154"/>
                  </a:cubicBezTo>
                  <a:cubicBezTo>
                    <a:pt x="12" y="152"/>
                    <a:pt x="12" y="149"/>
                    <a:pt x="14" y="147"/>
                  </a:cubicBezTo>
                  <a:cubicBezTo>
                    <a:pt x="16" y="142"/>
                    <a:pt x="20" y="139"/>
                    <a:pt x="23" y="135"/>
                  </a:cubicBezTo>
                  <a:cubicBezTo>
                    <a:pt x="23" y="134"/>
                    <a:pt x="24" y="134"/>
                    <a:pt x="24" y="134"/>
                  </a:cubicBezTo>
                  <a:moveTo>
                    <a:pt x="161" y="148"/>
                  </a:moveTo>
                  <a:cubicBezTo>
                    <a:pt x="164" y="153"/>
                    <a:pt x="167" y="158"/>
                    <a:pt x="166" y="165"/>
                  </a:cubicBezTo>
                  <a:cubicBezTo>
                    <a:pt x="166" y="168"/>
                    <a:pt x="166" y="172"/>
                    <a:pt x="168" y="176"/>
                  </a:cubicBezTo>
                  <a:cubicBezTo>
                    <a:pt x="170" y="180"/>
                    <a:pt x="167" y="183"/>
                    <a:pt x="163" y="183"/>
                  </a:cubicBezTo>
                  <a:cubicBezTo>
                    <a:pt x="161" y="183"/>
                    <a:pt x="159" y="183"/>
                    <a:pt x="157" y="183"/>
                  </a:cubicBezTo>
                  <a:cubicBezTo>
                    <a:pt x="155" y="183"/>
                    <a:pt x="153" y="183"/>
                    <a:pt x="150" y="183"/>
                  </a:cubicBezTo>
                  <a:cubicBezTo>
                    <a:pt x="149" y="183"/>
                    <a:pt x="147" y="183"/>
                    <a:pt x="145" y="183"/>
                  </a:cubicBezTo>
                  <a:cubicBezTo>
                    <a:pt x="145" y="183"/>
                    <a:pt x="145" y="183"/>
                    <a:pt x="145" y="183"/>
                  </a:cubicBezTo>
                  <a:cubicBezTo>
                    <a:pt x="144" y="183"/>
                    <a:pt x="143" y="183"/>
                    <a:pt x="142" y="182"/>
                  </a:cubicBezTo>
                  <a:cubicBezTo>
                    <a:pt x="141" y="182"/>
                    <a:pt x="141" y="181"/>
                    <a:pt x="142" y="180"/>
                  </a:cubicBezTo>
                  <a:cubicBezTo>
                    <a:pt x="152" y="172"/>
                    <a:pt x="158" y="161"/>
                    <a:pt x="161" y="149"/>
                  </a:cubicBezTo>
                  <a:cubicBezTo>
                    <a:pt x="161" y="149"/>
                    <a:pt x="161" y="149"/>
                    <a:pt x="161" y="148"/>
                  </a:cubicBezTo>
                  <a:moveTo>
                    <a:pt x="159" y="0"/>
                  </a:moveTo>
                  <a:cubicBezTo>
                    <a:pt x="155" y="0"/>
                    <a:pt x="151" y="0"/>
                    <a:pt x="146" y="1"/>
                  </a:cubicBezTo>
                  <a:cubicBezTo>
                    <a:pt x="133" y="3"/>
                    <a:pt x="123" y="9"/>
                    <a:pt x="115" y="18"/>
                  </a:cubicBezTo>
                  <a:cubicBezTo>
                    <a:pt x="114" y="20"/>
                    <a:pt x="112" y="22"/>
                    <a:pt x="111" y="25"/>
                  </a:cubicBezTo>
                  <a:cubicBezTo>
                    <a:pt x="105" y="26"/>
                    <a:pt x="100" y="29"/>
                    <a:pt x="97" y="33"/>
                  </a:cubicBezTo>
                  <a:cubicBezTo>
                    <a:pt x="95" y="35"/>
                    <a:pt x="93" y="37"/>
                    <a:pt x="90" y="40"/>
                  </a:cubicBezTo>
                  <a:cubicBezTo>
                    <a:pt x="90" y="39"/>
                    <a:pt x="90" y="39"/>
                    <a:pt x="90" y="39"/>
                  </a:cubicBezTo>
                  <a:cubicBezTo>
                    <a:pt x="83" y="41"/>
                    <a:pt x="83" y="41"/>
                    <a:pt x="83" y="41"/>
                  </a:cubicBezTo>
                  <a:cubicBezTo>
                    <a:pt x="77" y="42"/>
                    <a:pt x="70" y="43"/>
                    <a:pt x="64" y="46"/>
                  </a:cubicBezTo>
                  <a:cubicBezTo>
                    <a:pt x="56" y="49"/>
                    <a:pt x="44" y="54"/>
                    <a:pt x="36" y="65"/>
                  </a:cubicBezTo>
                  <a:cubicBezTo>
                    <a:pt x="33" y="68"/>
                    <a:pt x="31" y="72"/>
                    <a:pt x="28" y="75"/>
                  </a:cubicBezTo>
                  <a:cubicBezTo>
                    <a:pt x="26" y="77"/>
                    <a:pt x="26" y="77"/>
                    <a:pt x="26" y="77"/>
                  </a:cubicBezTo>
                  <a:cubicBezTo>
                    <a:pt x="26" y="75"/>
                    <a:pt x="26" y="72"/>
                    <a:pt x="27" y="70"/>
                  </a:cubicBezTo>
                  <a:cubicBezTo>
                    <a:pt x="30" y="51"/>
                    <a:pt x="30" y="51"/>
                    <a:pt x="30" y="51"/>
                  </a:cubicBezTo>
                  <a:cubicBezTo>
                    <a:pt x="14" y="62"/>
                    <a:pt x="14" y="62"/>
                    <a:pt x="14" y="62"/>
                  </a:cubicBezTo>
                  <a:cubicBezTo>
                    <a:pt x="10" y="64"/>
                    <a:pt x="6" y="68"/>
                    <a:pt x="3" y="73"/>
                  </a:cubicBezTo>
                  <a:cubicBezTo>
                    <a:pt x="0" y="79"/>
                    <a:pt x="1" y="84"/>
                    <a:pt x="4" y="88"/>
                  </a:cubicBezTo>
                  <a:cubicBezTo>
                    <a:pt x="5" y="98"/>
                    <a:pt x="10" y="104"/>
                    <a:pt x="19" y="106"/>
                  </a:cubicBezTo>
                  <a:cubicBezTo>
                    <a:pt x="19" y="107"/>
                    <a:pt x="19" y="109"/>
                    <a:pt x="19" y="111"/>
                  </a:cubicBezTo>
                  <a:cubicBezTo>
                    <a:pt x="19" y="112"/>
                    <a:pt x="19" y="112"/>
                    <a:pt x="19" y="112"/>
                  </a:cubicBezTo>
                  <a:cubicBezTo>
                    <a:pt x="19" y="117"/>
                    <a:pt x="19" y="122"/>
                    <a:pt x="20" y="127"/>
                  </a:cubicBezTo>
                  <a:cubicBezTo>
                    <a:pt x="19" y="127"/>
                    <a:pt x="18" y="128"/>
                    <a:pt x="17" y="130"/>
                  </a:cubicBezTo>
                  <a:cubicBezTo>
                    <a:pt x="16" y="131"/>
                    <a:pt x="15" y="132"/>
                    <a:pt x="14" y="133"/>
                  </a:cubicBezTo>
                  <a:cubicBezTo>
                    <a:pt x="12" y="136"/>
                    <a:pt x="9" y="139"/>
                    <a:pt x="7" y="143"/>
                  </a:cubicBezTo>
                  <a:cubicBezTo>
                    <a:pt x="4" y="148"/>
                    <a:pt x="4" y="154"/>
                    <a:pt x="7" y="159"/>
                  </a:cubicBezTo>
                  <a:cubicBezTo>
                    <a:pt x="11" y="164"/>
                    <a:pt x="14" y="168"/>
                    <a:pt x="18" y="171"/>
                  </a:cubicBezTo>
                  <a:cubicBezTo>
                    <a:pt x="21" y="173"/>
                    <a:pt x="25" y="176"/>
                    <a:pt x="30" y="176"/>
                  </a:cubicBezTo>
                  <a:cubicBezTo>
                    <a:pt x="31" y="176"/>
                    <a:pt x="31" y="176"/>
                    <a:pt x="31" y="176"/>
                  </a:cubicBezTo>
                  <a:cubicBezTo>
                    <a:pt x="32" y="176"/>
                    <a:pt x="32" y="176"/>
                    <a:pt x="33" y="176"/>
                  </a:cubicBezTo>
                  <a:cubicBezTo>
                    <a:pt x="32" y="183"/>
                    <a:pt x="36" y="189"/>
                    <a:pt x="44" y="192"/>
                  </a:cubicBezTo>
                  <a:cubicBezTo>
                    <a:pt x="49" y="194"/>
                    <a:pt x="54" y="195"/>
                    <a:pt x="61" y="196"/>
                  </a:cubicBezTo>
                  <a:cubicBezTo>
                    <a:pt x="62" y="196"/>
                    <a:pt x="62" y="196"/>
                    <a:pt x="63" y="196"/>
                  </a:cubicBezTo>
                  <a:cubicBezTo>
                    <a:pt x="72" y="196"/>
                    <a:pt x="77" y="191"/>
                    <a:pt x="78" y="181"/>
                  </a:cubicBezTo>
                  <a:cubicBezTo>
                    <a:pt x="78" y="179"/>
                    <a:pt x="78" y="178"/>
                    <a:pt x="79" y="177"/>
                  </a:cubicBezTo>
                  <a:cubicBezTo>
                    <a:pt x="80" y="175"/>
                    <a:pt x="81" y="173"/>
                    <a:pt x="82" y="170"/>
                  </a:cubicBezTo>
                  <a:cubicBezTo>
                    <a:pt x="83" y="170"/>
                    <a:pt x="83" y="170"/>
                    <a:pt x="83" y="170"/>
                  </a:cubicBezTo>
                  <a:cubicBezTo>
                    <a:pt x="83" y="168"/>
                    <a:pt x="84" y="166"/>
                    <a:pt x="84" y="163"/>
                  </a:cubicBezTo>
                  <a:cubicBezTo>
                    <a:pt x="87" y="164"/>
                    <a:pt x="89" y="164"/>
                    <a:pt x="91" y="165"/>
                  </a:cubicBezTo>
                  <a:cubicBezTo>
                    <a:pt x="91" y="165"/>
                    <a:pt x="90" y="166"/>
                    <a:pt x="90" y="168"/>
                  </a:cubicBezTo>
                  <a:cubicBezTo>
                    <a:pt x="89" y="174"/>
                    <a:pt x="92" y="179"/>
                    <a:pt x="93" y="180"/>
                  </a:cubicBezTo>
                  <a:cubicBezTo>
                    <a:pt x="96" y="184"/>
                    <a:pt x="99" y="188"/>
                    <a:pt x="102" y="192"/>
                  </a:cubicBezTo>
                  <a:cubicBezTo>
                    <a:pt x="105" y="194"/>
                    <a:pt x="108" y="197"/>
                    <a:pt x="113" y="197"/>
                  </a:cubicBezTo>
                  <a:cubicBezTo>
                    <a:pt x="118" y="197"/>
                    <a:pt x="121" y="195"/>
                    <a:pt x="123" y="194"/>
                  </a:cubicBezTo>
                  <a:cubicBezTo>
                    <a:pt x="127" y="191"/>
                    <a:pt x="131" y="188"/>
                    <a:pt x="134" y="185"/>
                  </a:cubicBezTo>
                  <a:cubicBezTo>
                    <a:pt x="135" y="186"/>
                    <a:pt x="136" y="187"/>
                    <a:pt x="137" y="188"/>
                  </a:cubicBezTo>
                  <a:cubicBezTo>
                    <a:pt x="140" y="191"/>
                    <a:pt x="144" y="191"/>
                    <a:pt x="145" y="191"/>
                  </a:cubicBezTo>
                  <a:cubicBezTo>
                    <a:pt x="150" y="191"/>
                    <a:pt x="150" y="191"/>
                    <a:pt x="150" y="191"/>
                  </a:cubicBezTo>
                  <a:cubicBezTo>
                    <a:pt x="154" y="191"/>
                    <a:pt x="154" y="191"/>
                    <a:pt x="154" y="191"/>
                  </a:cubicBezTo>
                  <a:cubicBezTo>
                    <a:pt x="157" y="191"/>
                    <a:pt x="157" y="191"/>
                    <a:pt x="157" y="191"/>
                  </a:cubicBezTo>
                  <a:cubicBezTo>
                    <a:pt x="159" y="191"/>
                    <a:pt x="161" y="191"/>
                    <a:pt x="163" y="191"/>
                  </a:cubicBezTo>
                  <a:cubicBezTo>
                    <a:pt x="168" y="191"/>
                    <a:pt x="173" y="189"/>
                    <a:pt x="175" y="185"/>
                  </a:cubicBezTo>
                  <a:cubicBezTo>
                    <a:pt x="177" y="181"/>
                    <a:pt x="177" y="177"/>
                    <a:pt x="175" y="172"/>
                  </a:cubicBezTo>
                  <a:cubicBezTo>
                    <a:pt x="174" y="170"/>
                    <a:pt x="174" y="168"/>
                    <a:pt x="174" y="165"/>
                  </a:cubicBezTo>
                  <a:cubicBezTo>
                    <a:pt x="175" y="156"/>
                    <a:pt x="171" y="150"/>
                    <a:pt x="168" y="144"/>
                  </a:cubicBezTo>
                  <a:cubicBezTo>
                    <a:pt x="165" y="139"/>
                    <a:pt x="165" y="139"/>
                    <a:pt x="165" y="139"/>
                  </a:cubicBezTo>
                  <a:cubicBezTo>
                    <a:pt x="165" y="138"/>
                    <a:pt x="165" y="138"/>
                    <a:pt x="165" y="138"/>
                  </a:cubicBezTo>
                  <a:cubicBezTo>
                    <a:pt x="166" y="139"/>
                    <a:pt x="168" y="140"/>
                    <a:pt x="169" y="141"/>
                  </a:cubicBezTo>
                  <a:cubicBezTo>
                    <a:pt x="174" y="143"/>
                    <a:pt x="178" y="145"/>
                    <a:pt x="183" y="145"/>
                  </a:cubicBezTo>
                  <a:cubicBezTo>
                    <a:pt x="189" y="145"/>
                    <a:pt x="195" y="142"/>
                    <a:pt x="199" y="137"/>
                  </a:cubicBezTo>
                  <a:cubicBezTo>
                    <a:pt x="202" y="134"/>
                    <a:pt x="204" y="131"/>
                    <a:pt x="205" y="127"/>
                  </a:cubicBezTo>
                  <a:cubicBezTo>
                    <a:pt x="205" y="126"/>
                    <a:pt x="206" y="126"/>
                    <a:pt x="206" y="126"/>
                  </a:cubicBezTo>
                  <a:cubicBezTo>
                    <a:pt x="208" y="126"/>
                    <a:pt x="209" y="126"/>
                    <a:pt x="211" y="126"/>
                  </a:cubicBezTo>
                  <a:cubicBezTo>
                    <a:pt x="214" y="127"/>
                    <a:pt x="216" y="127"/>
                    <a:pt x="218" y="127"/>
                  </a:cubicBezTo>
                  <a:cubicBezTo>
                    <a:pt x="228" y="127"/>
                    <a:pt x="237" y="124"/>
                    <a:pt x="244" y="117"/>
                  </a:cubicBezTo>
                  <a:cubicBezTo>
                    <a:pt x="264" y="100"/>
                    <a:pt x="267" y="77"/>
                    <a:pt x="267" y="61"/>
                  </a:cubicBezTo>
                  <a:cubicBezTo>
                    <a:pt x="267" y="56"/>
                    <a:pt x="267" y="51"/>
                    <a:pt x="266" y="46"/>
                  </a:cubicBezTo>
                  <a:cubicBezTo>
                    <a:pt x="265" y="38"/>
                    <a:pt x="264" y="29"/>
                    <a:pt x="260" y="20"/>
                  </a:cubicBezTo>
                  <a:cubicBezTo>
                    <a:pt x="259" y="17"/>
                    <a:pt x="257" y="13"/>
                    <a:pt x="253" y="10"/>
                  </a:cubicBezTo>
                  <a:cubicBezTo>
                    <a:pt x="250" y="8"/>
                    <a:pt x="248" y="7"/>
                    <a:pt x="246" y="7"/>
                  </a:cubicBezTo>
                  <a:cubicBezTo>
                    <a:pt x="243" y="7"/>
                    <a:pt x="241" y="8"/>
                    <a:pt x="238" y="10"/>
                  </a:cubicBezTo>
                  <a:cubicBezTo>
                    <a:pt x="238" y="11"/>
                    <a:pt x="236" y="13"/>
                    <a:pt x="235" y="14"/>
                  </a:cubicBezTo>
                  <a:cubicBezTo>
                    <a:pt x="234" y="16"/>
                    <a:pt x="232" y="18"/>
                    <a:pt x="228" y="19"/>
                  </a:cubicBezTo>
                  <a:cubicBezTo>
                    <a:pt x="219" y="22"/>
                    <a:pt x="216" y="28"/>
                    <a:pt x="218" y="37"/>
                  </a:cubicBezTo>
                  <a:cubicBezTo>
                    <a:pt x="220" y="43"/>
                    <a:pt x="221" y="50"/>
                    <a:pt x="221" y="57"/>
                  </a:cubicBezTo>
                  <a:cubicBezTo>
                    <a:pt x="220" y="57"/>
                    <a:pt x="220" y="57"/>
                    <a:pt x="219" y="57"/>
                  </a:cubicBezTo>
                  <a:cubicBezTo>
                    <a:pt x="219" y="56"/>
                    <a:pt x="219" y="56"/>
                    <a:pt x="218" y="56"/>
                  </a:cubicBezTo>
                  <a:cubicBezTo>
                    <a:pt x="217" y="54"/>
                    <a:pt x="216" y="53"/>
                    <a:pt x="215" y="52"/>
                  </a:cubicBezTo>
                  <a:cubicBezTo>
                    <a:pt x="215" y="51"/>
                    <a:pt x="216" y="50"/>
                    <a:pt x="216" y="49"/>
                  </a:cubicBezTo>
                  <a:cubicBezTo>
                    <a:pt x="218" y="46"/>
                    <a:pt x="218" y="42"/>
                    <a:pt x="215" y="37"/>
                  </a:cubicBezTo>
                  <a:cubicBezTo>
                    <a:pt x="211" y="32"/>
                    <a:pt x="206" y="28"/>
                    <a:pt x="201" y="26"/>
                  </a:cubicBezTo>
                  <a:cubicBezTo>
                    <a:pt x="201" y="25"/>
                    <a:pt x="201" y="25"/>
                    <a:pt x="200" y="24"/>
                  </a:cubicBezTo>
                  <a:cubicBezTo>
                    <a:pt x="194" y="16"/>
                    <a:pt x="186" y="6"/>
                    <a:pt x="173" y="2"/>
                  </a:cubicBezTo>
                  <a:cubicBezTo>
                    <a:pt x="168" y="1"/>
                    <a:pt x="164" y="0"/>
                    <a:pt x="159" y="0"/>
                  </a:cubicBezTo>
                  <a:close/>
                  <a:moveTo>
                    <a:pt x="185" y="123"/>
                  </a:moveTo>
                  <a:cubicBezTo>
                    <a:pt x="184" y="123"/>
                    <a:pt x="184" y="123"/>
                    <a:pt x="183" y="122"/>
                  </a:cubicBezTo>
                  <a:cubicBezTo>
                    <a:pt x="183" y="121"/>
                    <a:pt x="182" y="120"/>
                    <a:pt x="182" y="118"/>
                  </a:cubicBezTo>
                  <a:cubicBezTo>
                    <a:pt x="182" y="117"/>
                    <a:pt x="181" y="116"/>
                    <a:pt x="181" y="115"/>
                  </a:cubicBezTo>
                  <a:cubicBezTo>
                    <a:pt x="184" y="117"/>
                    <a:pt x="186" y="118"/>
                    <a:pt x="188" y="120"/>
                  </a:cubicBezTo>
                  <a:cubicBezTo>
                    <a:pt x="188" y="121"/>
                    <a:pt x="187" y="121"/>
                    <a:pt x="187" y="122"/>
                  </a:cubicBezTo>
                  <a:cubicBezTo>
                    <a:pt x="186" y="123"/>
                    <a:pt x="185" y="123"/>
                    <a:pt x="185" y="12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303" name="Group 4302"/>
          <p:cNvGrpSpPr/>
          <p:nvPr/>
        </p:nvGrpSpPr>
        <p:grpSpPr>
          <a:xfrm>
            <a:off x="2378075" y="3289300"/>
            <a:ext cx="574675" cy="595312"/>
            <a:chOff x="2378075" y="3289300"/>
            <a:chExt cx="574675" cy="595312"/>
          </a:xfrm>
        </p:grpSpPr>
        <p:sp>
          <p:nvSpPr>
            <p:cNvPr id="1079" name="Freeform 72"/>
            <p:cNvSpPr>
              <a:spLocks noEditPoints="1"/>
            </p:cNvSpPr>
            <p:nvPr/>
          </p:nvSpPr>
          <p:spPr bwMode="auto">
            <a:xfrm>
              <a:off x="2378075" y="3289300"/>
              <a:ext cx="574675" cy="595312"/>
            </a:xfrm>
            <a:custGeom>
              <a:avLst/>
              <a:gdLst>
                <a:gd name="T0" fmla="*/ 181 w 181"/>
                <a:gd name="T1" fmla="*/ 3 h 187"/>
                <a:gd name="T2" fmla="*/ 181 w 181"/>
                <a:gd name="T3" fmla="*/ 41 h 187"/>
                <a:gd name="T4" fmla="*/ 178 w 181"/>
                <a:gd name="T5" fmla="*/ 44 h 187"/>
                <a:gd name="T6" fmla="*/ 158 w 181"/>
                <a:gd name="T7" fmla="*/ 44 h 187"/>
                <a:gd name="T8" fmla="*/ 156 w 181"/>
                <a:gd name="T9" fmla="*/ 41 h 187"/>
                <a:gd name="T10" fmla="*/ 156 w 181"/>
                <a:gd name="T11" fmla="*/ 25 h 187"/>
                <a:gd name="T12" fmla="*/ 91 w 181"/>
                <a:gd name="T13" fmla="*/ 25 h 187"/>
                <a:gd name="T14" fmla="*/ 90 w 181"/>
                <a:gd name="T15" fmla="*/ 25 h 187"/>
                <a:gd name="T16" fmla="*/ 25 w 181"/>
                <a:gd name="T17" fmla="*/ 25 h 187"/>
                <a:gd name="T18" fmla="*/ 25 w 181"/>
                <a:gd name="T19" fmla="*/ 41 h 187"/>
                <a:gd name="T20" fmla="*/ 22 w 181"/>
                <a:gd name="T21" fmla="*/ 44 h 187"/>
                <a:gd name="T22" fmla="*/ 2 w 181"/>
                <a:gd name="T23" fmla="*/ 44 h 187"/>
                <a:gd name="T24" fmla="*/ 0 w 181"/>
                <a:gd name="T25" fmla="*/ 41 h 187"/>
                <a:gd name="T26" fmla="*/ 0 w 181"/>
                <a:gd name="T27" fmla="*/ 3 h 187"/>
                <a:gd name="T28" fmla="*/ 2 w 181"/>
                <a:gd name="T29" fmla="*/ 0 h 187"/>
                <a:gd name="T30" fmla="*/ 90 w 181"/>
                <a:gd name="T31" fmla="*/ 0 h 187"/>
                <a:gd name="T32" fmla="*/ 91 w 181"/>
                <a:gd name="T33" fmla="*/ 0 h 187"/>
                <a:gd name="T34" fmla="*/ 178 w 181"/>
                <a:gd name="T35" fmla="*/ 0 h 187"/>
                <a:gd name="T36" fmla="*/ 181 w 181"/>
                <a:gd name="T37" fmla="*/ 3 h 187"/>
                <a:gd name="T38" fmla="*/ 2 w 181"/>
                <a:gd name="T39" fmla="*/ 187 h 187"/>
                <a:gd name="T40" fmla="*/ 90 w 181"/>
                <a:gd name="T41" fmla="*/ 187 h 187"/>
                <a:gd name="T42" fmla="*/ 91 w 181"/>
                <a:gd name="T43" fmla="*/ 187 h 187"/>
                <a:gd name="T44" fmla="*/ 178 w 181"/>
                <a:gd name="T45" fmla="*/ 187 h 187"/>
                <a:gd name="T46" fmla="*/ 181 w 181"/>
                <a:gd name="T47" fmla="*/ 185 h 187"/>
                <a:gd name="T48" fmla="*/ 181 w 181"/>
                <a:gd name="T49" fmla="*/ 146 h 187"/>
                <a:gd name="T50" fmla="*/ 178 w 181"/>
                <a:gd name="T51" fmla="*/ 144 h 187"/>
                <a:gd name="T52" fmla="*/ 158 w 181"/>
                <a:gd name="T53" fmla="*/ 144 h 187"/>
                <a:gd name="T54" fmla="*/ 156 w 181"/>
                <a:gd name="T55" fmla="*/ 146 h 187"/>
                <a:gd name="T56" fmla="*/ 156 w 181"/>
                <a:gd name="T57" fmla="*/ 163 h 187"/>
                <a:gd name="T58" fmla="*/ 91 w 181"/>
                <a:gd name="T59" fmla="*/ 163 h 187"/>
                <a:gd name="T60" fmla="*/ 90 w 181"/>
                <a:gd name="T61" fmla="*/ 163 h 187"/>
                <a:gd name="T62" fmla="*/ 25 w 181"/>
                <a:gd name="T63" fmla="*/ 163 h 187"/>
                <a:gd name="T64" fmla="*/ 25 w 181"/>
                <a:gd name="T65" fmla="*/ 146 h 187"/>
                <a:gd name="T66" fmla="*/ 22 w 181"/>
                <a:gd name="T67" fmla="*/ 144 h 187"/>
                <a:gd name="T68" fmla="*/ 2 w 181"/>
                <a:gd name="T69" fmla="*/ 144 h 187"/>
                <a:gd name="T70" fmla="*/ 0 w 181"/>
                <a:gd name="T71" fmla="*/ 146 h 187"/>
                <a:gd name="T72" fmla="*/ 0 w 181"/>
                <a:gd name="T73" fmla="*/ 185 h 187"/>
                <a:gd name="T74" fmla="*/ 2 w 181"/>
                <a:gd name="T7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87">
                  <a:moveTo>
                    <a:pt x="181" y="3"/>
                  </a:moveTo>
                  <a:cubicBezTo>
                    <a:pt x="181" y="41"/>
                    <a:pt x="181" y="41"/>
                    <a:pt x="181" y="41"/>
                  </a:cubicBezTo>
                  <a:cubicBezTo>
                    <a:pt x="181" y="43"/>
                    <a:pt x="180" y="44"/>
                    <a:pt x="178" y="44"/>
                  </a:cubicBezTo>
                  <a:cubicBezTo>
                    <a:pt x="158" y="44"/>
                    <a:pt x="158" y="44"/>
                    <a:pt x="158" y="44"/>
                  </a:cubicBezTo>
                  <a:cubicBezTo>
                    <a:pt x="157" y="44"/>
                    <a:pt x="156" y="43"/>
                    <a:pt x="156" y="41"/>
                  </a:cubicBezTo>
                  <a:cubicBezTo>
                    <a:pt x="156" y="25"/>
                    <a:pt x="156" y="25"/>
                    <a:pt x="156" y="25"/>
                  </a:cubicBezTo>
                  <a:cubicBezTo>
                    <a:pt x="91" y="25"/>
                    <a:pt x="91" y="25"/>
                    <a:pt x="91" y="25"/>
                  </a:cubicBezTo>
                  <a:cubicBezTo>
                    <a:pt x="90" y="25"/>
                    <a:pt x="90" y="25"/>
                    <a:pt x="90" y="25"/>
                  </a:cubicBezTo>
                  <a:cubicBezTo>
                    <a:pt x="25" y="25"/>
                    <a:pt x="25" y="25"/>
                    <a:pt x="25" y="25"/>
                  </a:cubicBezTo>
                  <a:cubicBezTo>
                    <a:pt x="25" y="41"/>
                    <a:pt x="25" y="41"/>
                    <a:pt x="25" y="41"/>
                  </a:cubicBezTo>
                  <a:cubicBezTo>
                    <a:pt x="25" y="43"/>
                    <a:pt x="24" y="44"/>
                    <a:pt x="22" y="44"/>
                  </a:cubicBezTo>
                  <a:cubicBezTo>
                    <a:pt x="2" y="44"/>
                    <a:pt x="2" y="44"/>
                    <a:pt x="2" y="44"/>
                  </a:cubicBezTo>
                  <a:cubicBezTo>
                    <a:pt x="1" y="44"/>
                    <a:pt x="0" y="43"/>
                    <a:pt x="0" y="41"/>
                  </a:cubicBezTo>
                  <a:cubicBezTo>
                    <a:pt x="0" y="3"/>
                    <a:pt x="0" y="3"/>
                    <a:pt x="0" y="3"/>
                  </a:cubicBezTo>
                  <a:cubicBezTo>
                    <a:pt x="0" y="2"/>
                    <a:pt x="1" y="0"/>
                    <a:pt x="2" y="0"/>
                  </a:cubicBezTo>
                  <a:cubicBezTo>
                    <a:pt x="90" y="0"/>
                    <a:pt x="90" y="0"/>
                    <a:pt x="90" y="0"/>
                  </a:cubicBezTo>
                  <a:cubicBezTo>
                    <a:pt x="91" y="0"/>
                    <a:pt x="91" y="0"/>
                    <a:pt x="91" y="0"/>
                  </a:cubicBezTo>
                  <a:cubicBezTo>
                    <a:pt x="178" y="0"/>
                    <a:pt x="178" y="0"/>
                    <a:pt x="178" y="0"/>
                  </a:cubicBezTo>
                  <a:cubicBezTo>
                    <a:pt x="180" y="0"/>
                    <a:pt x="181" y="2"/>
                    <a:pt x="181" y="3"/>
                  </a:cubicBezTo>
                  <a:close/>
                  <a:moveTo>
                    <a:pt x="2" y="187"/>
                  </a:moveTo>
                  <a:cubicBezTo>
                    <a:pt x="90" y="187"/>
                    <a:pt x="90" y="187"/>
                    <a:pt x="90" y="187"/>
                  </a:cubicBezTo>
                  <a:cubicBezTo>
                    <a:pt x="91" y="187"/>
                    <a:pt x="91" y="187"/>
                    <a:pt x="91" y="187"/>
                  </a:cubicBezTo>
                  <a:cubicBezTo>
                    <a:pt x="178" y="187"/>
                    <a:pt x="178" y="187"/>
                    <a:pt x="178" y="187"/>
                  </a:cubicBezTo>
                  <a:cubicBezTo>
                    <a:pt x="180" y="187"/>
                    <a:pt x="181" y="186"/>
                    <a:pt x="181" y="185"/>
                  </a:cubicBezTo>
                  <a:cubicBezTo>
                    <a:pt x="181" y="146"/>
                    <a:pt x="181" y="146"/>
                    <a:pt x="181" y="146"/>
                  </a:cubicBezTo>
                  <a:cubicBezTo>
                    <a:pt x="181" y="145"/>
                    <a:pt x="180" y="144"/>
                    <a:pt x="178" y="144"/>
                  </a:cubicBezTo>
                  <a:cubicBezTo>
                    <a:pt x="158" y="144"/>
                    <a:pt x="158" y="144"/>
                    <a:pt x="158" y="144"/>
                  </a:cubicBezTo>
                  <a:cubicBezTo>
                    <a:pt x="157" y="144"/>
                    <a:pt x="156" y="145"/>
                    <a:pt x="156" y="146"/>
                  </a:cubicBezTo>
                  <a:cubicBezTo>
                    <a:pt x="156" y="163"/>
                    <a:pt x="156" y="163"/>
                    <a:pt x="156" y="163"/>
                  </a:cubicBezTo>
                  <a:cubicBezTo>
                    <a:pt x="91" y="163"/>
                    <a:pt x="91" y="163"/>
                    <a:pt x="91" y="163"/>
                  </a:cubicBezTo>
                  <a:cubicBezTo>
                    <a:pt x="90" y="163"/>
                    <a:pt x="90" y="163"/>
                    <a:pt x="90" y="163"/>
                  </a:cubicBezTo>
                  <a:cubicBezTo>
                    <a:pt x="25" y="163"/>
                    <a:pt x="25" y="163"/>
                    <a:pt x="25" y="163"/>
                  </a:cubicBezTo>
                  <a:cubicBezTo>
                    <a:pt x="25" y="146"/>
                    <a:pt x="25" y="146"/>
                    <a:pt x="25" y="146"/>
                  </a:cubicBezTo>
                  <a:cubicBezTo>
                    <a:pt x="25" y="145"/>
                    <a:pt x="24" y="144"/>
                    <a:pt x="22" y="144"/>
                  </a:cubicBezTo>
                  <a:cubicBezTo>
                    <a:pt x="2" y="144"/>
                    <a:pt x="2" y="144"/>
                    <a:pt x="2" y="144"/>
                  </a:cubicBezTo>
                  <a:cubicBezTo>
                    <a:pt x="1" y="144"/>
                    <a:pt x="0" y="145"/>
                    <a:pt x="0" y="146"/>
                  </a:cubicBezTo>
                  <a:cubicBezTo>
                    <a:pt x="0" y="185"/>
                    <a:pt x="0" y="185"/>
                    <a:pt x="0" y="185"/>
                  </a:cubicBezTo>
                  <a:cubicBezTo>
                    <a:pt x="0" y="186"/>
                    <a:pt x="1" y="187"/>
                    <a:pt x="2" y="18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Freeform 73"/>
            <p:cNvSpPr>
              <a:spLocks noEditPoints="1"/>
            </p:cNvSpPr>
            <p:nvPr/>
          </p:nvSpPr>
          <p:spPr bwMode="auto">
            <a:xfrm>
              <a:off x="2495550" y="3429000"/>
              <a:ext cx="377825" cy="319087"/>
            </a:xfrm>
            <a:custGeom>
              <a:avLst/>
              <a:gdLst>
                <a:gd name="T0" fmla="*/ 28 w 119"/>
                <a:gd name="T1" fmla="*/ 25 h 100"/>
                <a:gd name="T2" fmla="*/ 4 w 119"/>
                <a:gd name="T3" fmla="*/ 25 h 100"/>
                <a:gd name="T4" fmla="*/ 0 w 119"/>
                <a:gd name="T5" fmla="*/ 21 h 100"/>
                <a:gd name="T6" fmla="*/ 0 w 119"/>
                <a:gd name="T7" fmla="*/ 4 h 100"/>
                <a:gd name="T8" fmla="*/ 4 w 119"/>
                <a:gd name="T9" fmla="*/ 0 h 100"/>
                <a:gd name="T10" fmla="*/ 28 w 119"/>
                <a:gd name="T11" fmla="*/ 0 h 100"/>
                <a:gd name="T12" fmla="*/ 32 w 119"/>
                <a:gd name="T13" fmla="*/ 4 h 100"/>
                <a:gd name="T14" fmla="*/ 32 w 119"/>
                <a:gd name="T15" fmla="*/ 21 h 100"/>
                <a:gd name="T16" fmla="*/ 28 w 119"/>
                <a:gd name="T17" fmla="*/ 25 h 100"/>
                <a:gd name="T18" fmla="*/ 32 w 119"/>
                <a:gd name="T19" fmla="*/ 58 h 100"/>
                <a:gd name="T20" fmla="*/ 32 w 119"/>
                <a:gd name="T21" fmla="*/ 41 h 100"/>
                <a:gd name="T22" fmla="*/ 28 w 119"/>
                <a:gd name="T23" fmla="*/ 37 h 100"/>
                <a:gd name="T24" fmla="*/ 4 w 119"/>
                <a:gd name="T25" fmla="*/ 37 h 100"/>
                <a:gd name="T26" fmla="*/ 0 w 119"/>
                <a:gd name="T27" fmla="*/ 41 h 100"/>
                <a:gd name="T28" fmla="*/ 0 w 119"/>
                <a:gd name="T29" fmla="*/ 58 h 100"/>
                <a:gd name="T30" fmla="*/ 4 w 119"/>
                <a:gd name="T31" fmla="*/ 62 h 100"/>
                <a:gd name="T32" fmla="*/ 28 w 119"/>
                <a:gd name="T33" fmla="*/ 62 h 100"/>
                <a:gd name="T34" fmla="*/ 32 w 119"/>
                <a:gd name="T35" fmla="*/ 58 h 100"/>
                <a:gd name="T36" fmla="*/ 32 w 119"/>
                <a:gd name="T37" fmla="*/ 96 h 100"/>
                <a:gd name="T38" fmla="*/ 32 w 119"/>
                <a:gd name="T39" fmla="*/ 79 h 100"/>
                <a:gd name="T40" fmla="*/ 28 w 119"/>
                <a:gd name="T41" fmla="*/ 75 h 100"/>
                <a:gd name="T42" fmla="*/ 4 w 119"/>
                <a:gd name="T43" fmla="*/ 75 h 100"/>
                <a:gd name="T44" fmla="*/ 0 w 119"/>
                <a:gd name="T45" fmla="*/ 79 h 100"/>
                <a:gd name="T46" fmla="*/ 0 w 119"/>
                <a:gd name="T47" fmla="*/ 96 h 100"/>
                <a:gd name="T48" fmla="*/ 4 w 119"/>
                <a:gd name="T49" fmla="*/ 100 h 100"/>
                <a:gd name="T50" fmla="*/ 28 w 119"/>
                <a:gd name="T51" fmla="*/ 100 h 100"/>
                <a:gd name="T52" fmla="*/ 32 w 119"/>
                <a:gd name="T53" fmla="*/ 96 h 100"/>
                <a:gd name="T54" fmla="*/ 76 w 119"/>
                <a:gd name="T55" fmla="*/ 40 h 100"/>
                <a:gd name="T56" fmla="*/ 76 w 119"/>
                <a:gd name="T57" fmla="*/ 22 h 100"/>
                <a:gd name="T58" fmla="*/ 72 w 119"/>
                <a:gd name="T59" fmla="*/ 18 h 100"/>
                <a:gd name="T60" fmla="*/ 48 w 119"/>
                <a:gd name="T61" fmla="*/ 18 h 100"/>
                <a:gd name="T62" fmla="*/ 44 w 119"/>
                <a:gd name="T63" fmla="*/ 22 h 100"/>
                <a:gd name="T64" fmla="*/ 44 w 119"/>
                <a:gd name="T65" fmla="*/ 40 h 100"/>
                <a:gd name="T66" fmla="*/ 48 w 119"/>
                <a:gd name="T67" fmla="*/ 44 h 100"/>
                <a:gd name="T68" fmla="*/ 72 w 119"/>
                <a:gd name="T69" fmla="*/ 44 h 100"/>
                <a:gd name="T70" fmla="*/ 76 w 119"/>
                <a:gd name="T71" fmla="*/ 40 h 100"/>
                <a:gd name="T72" fmla="*/ 76 w 119"/>
                <a:gd name="T73" fmla="*/ 77 h 100"/>
                <a:gd name="T74" fmla="*/ 76 w 119"/>
                <a:gd name="T75" fmla="*/ 60 h 100"/>
                <a:gd name="T76" fmla="*/ 72 w 119"/>
                <a:gd name="T77" fmla="*/ 56 h 100"/>
                <a:gd name="T78" fmla="*/ 48 w 119"/>
                <a:gd name="T79" fmla="*/ 56 h 100"/>
                <a:gd name="T80" fmla="*/ 44 w 119"/>
                <a:gd name="T81" fmla="*/ 60 h 100"/>
                <a:gd name="T82" fmla="*/ 44 w 119"/>
                <a:gd name="T83" fmla="*/ 77 h 100"/>
                <a:gd name="T84" fmla="*/ 48 w 119"/>
                <a:gd name="T85" fmla="*/ 81 h 100"/>
                <a:gd name="T86" fmla="*/ 72 w 119"/>
                <a:gd name="T87" fmla="*/ 81 h 100"/>
                <a:gd name="T88" fmla="*/ 76 w 119"/>
                <a:gd name="T89" fmla="*/ 77 h 100"/>
                <a:gd name="T90" fmla="*/ 119 w 119"/>
                <a:gd name="T91" fmla="*/ 58 h 100"/>
                <a:gd name="T92" fmla="*/ 119 w 119"/>
                <a:gd name="T93" fmla="*/ 41 h 100"/>
                <a:gd name="T94" fmla="*/ 115 w 119"/>
                <a:gd name="T95" fmla="*/ 37 h 100"/>
                <a:gd name="T96" fmla="*/ 92 w 119"/>
                <a:gd name="T97" fmla="*/ 37 h 100"/>
                <a:gd name="T98" fmla="*/ 88 w 119"/>
                <a:gd name="T99" fmla="*/ 41 h 100"/>
                <a:gd name="T100" fmla="*/ 88 w 119"/>
                <a:gd name="T101" fmla="*/ 58 h 100"/>
                <a:gd name="T102" fmla="*/ 92 w 119"/>
                <a:gd name="T103" fmla="*/ 62 h 100"/>
                <a:gd name="T104" fmla="*/ 115 w 119"/>
                <a:gd name="T105" fmla="*/ 62 h 100"/>
                <a:gd name="T106" fmla="*/ 119 w 119"/>
                <a:gd name="T107" fmla="*/ 5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9" h="100">
                  <a:moveTo>
                    <a:pt x="28" y="25"/>
                  </a:moveTo>
                  <a:cubicBezTo>
                    <a:pt x="4" y="25"/>
                    <a:pt x="4" y="25"/>
                    <a:pt x="4" y="25"/>
                  </a:cubicBezTo>
                  <a:cubicBezTo>
                    <a:pt x="2" y="25"/>
                    <a:pt x="0" y="23"/>
                    <a:pt x="0" y="21"/>
                  </a:cubicBezTo>
                  <a:cubicBezTo>
                    <a:pt x="0" y="4"/>
                    <a:pt x="0" y="4"/>
                    <a:pt x="0" y="4"/>
                  </a:cubicBezTo>
                  <a:cubicBezTo>
                    <a:pt x="0" y="1"/>
                    <a:pt x="2" y="0"/>
                    <a:pt x="4" y="0"/>
                  </a:cubicBezTo>
                  <a:cubicBezTo>
                    <a:pt x="28" y="0"/>
                    <a:pt x="28" y="0"/>
                    <a:pt x="28" y="0"/>
                  </a:cubicBezTo>
                  <a:cubicBezTo>
                    <a:pt x="30" y="0"/>
                    <a:pt x="32" y="1"/>
                    <a:pt x="32" y="4"/>
                  </a:cubicBezTo>
                  <a:cubicBezTo>
                    <a:pt x="32" y="21"/>
                    <a:pt x="32" y="21"/>
                    <a:pt x="32" y="21"/>
                  </a:cubicBezTo>
                  <a:cubicBezTo>
                    <a:pt x="32" y="23"/>
                    <a:pt x="30" y="25"/>
                    <a:pt x="28" y="25"/>
                  </a:cubicBezTo>
                  <a:close/>
                  <a:moveTo>
                    <a:pt x="32" y="58"/>
                  </a:moveTo>
                  <a:cubicBezTo>
                    <a:pt x="32" y="41"/>
                    <a:pt x="32" y="41"/>
                    <a:pt x="32" y="41"/>
                  </a:cubicBezTo>
                  <a:cubicBezTo>
                    <a:pt x="32" y="39"/>
                    <a:pt x="30" y="37"/>
                    <a:pt x="28" y="37"/>
                  </a:cubicBezTo>
                  <a:cubicBezTo>
                    <a:pt x="4" y="37"/>
                    <a:pt x="4" y="37"/>
                    <a:pt x="4" y="37"/>
                  </a:cubicBezTo>
                  <a:cubicBezTo>
                    <a:pt x="2" y="37"/>
                    <a:pt x="0" y="39"/>
                    <a:pt x="0" y="41"/>
                  </a:cubicBezTo>
                  <a:cubicBezTo>
                    <a:pt x="0" y="58"/>
                    <a:pt x="0" y="58"/>
                    <a:pt x="0" y="58"/>
                  </a:cubicBezTo>
                  <a:cubicBezTo>
                    <a:pt x="0" y="61"/>
                    <a:pt x="2" y="62"/>
                    <a:pt x="4" y="62"/>
                  </a:cubicBezTo>
                  <a:cubicBezTo>
                    <a:pt x="28" y="62"/>
                    <a:pt x="28" y="62"/>
                    <a:pt x="28" y="62"/>
                  </a:cubicBezTo>
                  <a:cubicBezTo>
                    <a:pt x="30" y="62"/>
                    <a:pt x="32" y="61"/>
                    <a:pt x="32" y="58"/>
                  </a:cubicBezTo>
                  <a:close/>
                  <a:moveTo>
                    <a:pt x="32" y="96"/>
                  </a:moveTo>
                  <a:cubicBezTo>
                    <a:pt x="32" y="79"/>
                    <a:pt x="32" y="79"/>
                    <a:pt x="32" y="79"/>
                  </a:cubicBezTo>
                  <a:cubicBezTo>
                    <a:pt x="32" y="77"/>
                    <a:pt x="30" y="75"/>
                    <a:pt x="28" y="75"/>
                  </a:cubicBezTo>
                  <a:cubicBezTo>
                    <a:pt x="4" y="75"/>
                    <a:pt x="4" y="75"/>
                    <a:pt x="4" y="75"/>
                  </a:cubicBezTo>
                  <a:cubicBezTo>
                    <a:pt x="2" y="75"/>
                    <a:pt x="0" y="77"/>
                    <a:pt x="0" y="79"/>
                  </a:cubicBezTo>
                  <a:cubicBezTo>
                    <a:pt x="0" y="96"/>
                    <a:pt x="0" y="96"/>
                    <a:pt x="0" y="96"/>
                  </a:cubicBezTo>
                  <a:cubicBezTo>
                    <a:pt x="0" y="98"/>
                    <a:pt x="2" y="100"/>
                    <a:pt x="4" y="100"/>
                  </a:cubicBezTo>
                  <a:cubicBezTo>
                    <a:pt x="28" y="100"/>
                    <a:pt x="28" y="100"/>
                    <a:pt x="28" y="100"/>
                  </a:cubicBezTo>
                  <a:cubicBezTo>
                    <a:pt x="30" y="100"/>
                    <a:pt x="32" y="98"/>
                    <a:pt x="32" y="96"/>
                  </a:cubicBezTo>
                  <a:close/>
                  <a:moveTo>
                    <a:pt x="76" y="40"/>
                  </a:moveTo>
                  <a:cubicBezTo>
                    <a:pt x="76" y="22"/>
                    <a:pt x="76" y="22"/>
                    <a:pt x="76" y="22"/>
                  </a:cubicBezTo>
                  <a:cubicBezTo>
                    <a:pt x="76" y="20"/>
                    <a:pt x="74" y="18"/>
                    <a:pt x="72" y="18"/>
                  </a:cubicBezTo>
                  <a:cubicBezTo>
                    <a:pt x="48" y="18"/>
                    <a:pt x="48" y="18"/>
                    <a:pt x="48" y="18"/>
                  </a:cubicBezTo>
                  <a:cubicBezTo>
                    <a:pt x="46" y="18"/>
                    <a:pt x="44" y="20"/>
                    <a:pt x="44" y="22"/>
                  </a:cubicBezTo>
                  <a:cubicBezTo>
                    <a:pt x="44" y="40"/>
                    <a:pt x="44" y="40"/>
                    <a:pt x="44" y="40"/>
                  </a:cubicBezTo>
                  <a:cubicBezTo>
                    <a:pt x="44" y="42"/>
                    <a:pt x="46" y="44"/>
                    <a:pt x="48" y="44"/>
                  </a:cubicBezTo>
                  <a:cubicBezTo>
                    <a:pt x="72" y="44"/>
                    <a:pt x="72" y="44"/>
                    <a:pt x="72" y="44"/>
                  </a:cubicBezTo>
                  <a:cubicBezTo>
                    <a:pt x="74" y="44"/>
                    <a:pt x="76" y="42"/>
                    <a:pt x="76" y="40"/>
                  </a:cubicBezTo>
                  <a:close/>
                  <a:moveTo>
                    <a:pt x="76" y="77"/>
                  </a:moveTo>
                  <a:cubicBezTo>
                    <a:pt x="76" y="60"/>
                    <a:pt x="76" y="60"/>
                    <a:pt x="76" y="60"/>
                  </a:cubicBezTo>
                  <a:cubicBezTo>
                    <a:pt x="76" y="58"/>
                    <a:pt x="74" y="56"/>
                    <a:pt x="72" y="56"/>
                  </a:cubicBezTo>
                  <a:cubicBezTo>
                    <a:pt x="48" y="56"/>
                    <a:pt x="48" y="56"/>
                    <a:pt x="48" y="56"/>
                  </a:cubicBezTo>
                  <a:cubicBezTo>
                    <a:pt x="46" y="56"/>
                    <a:pt x="44" y="58"/>
                    <a:pt x="44" y="60"/>
                  </a:cubicBezTo>
                  <a:cubicBezTo>
                    <a:pt x="44" y="77"/>
                    <a:pt x="44" y="77"/>
                    <a:pt x="44" y="77"/>
                  </a:cubicBezTo>
                  <a:cubicBezTo>
                    <a:pt x="44" y="79"/>
                    <a:pt x="46" y="81"/>
                    <a:pt x="48" y="81"/>
                  </a:cubicBezTo>
                  <a:cubicBezTo>
                    <a:pt x="72" y="81"/>
                    <a:pt x="72" y="81"/>
                    <a:pt x="72" y="81"/>
                  </a:cubicBezTo>
                  <a:cubicBezTo>
                    <a:pt x="74" y="81"/>
                    <a:pt x="76" y="79"/>
                    <a:pt x="76" y="77"/>
                  </a:cubicBezTo>
                  <a:close/>
                  <a:moveTo>
                    <a:pt x="119" y="58"/>
                  </a:moveTo>
                  <a:cubicBezTo>
                    <a:pt x="119" y="41"/>
                    <a:pt x="119" y="41"/>
                    <a:pt x="119" y="41"/>
                  </a:cubicBezTo>
                  <a:cubicBezTo>
                    <a:pt x="119" y="39"/>
                    <a:pt x="117" y="37"/>
                    <a:pt x="115" y="37"/>
                  </a:cubicBezTo>
                  <a:cubicBezTo>
                    <a:pt x="92" y="37"/>
                    <a:pt x="92" y="37"/>
                    <a:pt x="92" y="37"/>
                  </a:cubicBezTo>
                  <a:cubicBezTo>
                    <a:pt x="90" y="37"/>
                    <a:pt x="88" y="39"/>
                    <a:pt x="88" y="41"/>
                  </a:cubicBezTo>
                  <a:cubicBezTo>
                    <a:pt x="88" y="58"/>
                    <a:pt x="88" y="58"/>
                    <a:pt x="88" y="58"/>
                  </a:cubicBezTo>
                  <a:cubicBezTo>
                    <a:pt x="88" y="61"/>
                    <a:pt x="90" y="62"/>
                    <a:pt x="92" y="62"/>
                  </a:cubicBezTo>
                  <a:cubicBezTo>
                    <a:pt x="115" y="62"/>
                    <a:pt x="115" y="62"/>
                    <a:pt x="115" y="62"/>
                  </a:cubicBezTo>
                  <a:cubicBezTo>
                    <a:pt x="117" y="62"/>
                    <a:pt x="119" y="61"/>
                    <a:pt x="119" y="5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81" name="Line 74"/>
          <p:cNvSpPr>
            <a:spLocks noChangeShapeType="1"/>
          </p:cNvSpPr>
          <p:nvPr/>
        </p:nvSpPr>
        <p:spPr bwMode="auto">
          <a:xfrm>
            <a:off x="3740150" y="5313363"/>
            <a:ext cx="1162050" cy="0"/>
          </a:xfrm>
          <a:prstGeom prst="line">
            <a:avLst/>
          </a:prstGeom>
          <a:noFill/>
          <a:ln w="22225" cap="rnd">
            <a:solidFill>
              <a:srgbClr val="A8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2" name="Freeform 75"/>
          <p:cNvSpPr>
            <a:spLocks/>
          </p:cNvSpPr>
          <p:nvPr/>
        </p:nvSpPr>
        <p:spPr bwMode="auto">
          <a:xfrm>
            <a:off x="3663950" y="5259388"/>
            <a:ext cx="92075" cy="107950"/>
          </a:xfrm>
          <a:custGeom>
            <a:avLst/>
            <a:gdLst>
              <a:gd name="T0" fmla="*/ 58 w 58"/>
              <a:gd name="T1" fmla="*/ 68 h 68"/>
              <a:gd name="T2" fmla="*/ 0 w 58"/>
              <a:gd name="T3" fmla="*/ 34 h 68"/>
              <a:gd name="T4" fmla="*/ 58 w 58"/>
              <a:gd name="T5" fmla="*/ 0 h 68"/>
              <a:gd name="T6" fmla="*/ 58 w 58"/>
              <a:gd name="T7" fmla="*/ 68 h 68"/>
            </a:gdLst>
            <a:ahLst/>
            <a:cxnLst>
              <a:cxn ang="0">
                <a:pos x="T0" y="T1"/>
              </a:cxn>
              <a:cxn ang="0">
                <a:pos x="T2" y="T3"/>
              </a:cxn>
              <a:cxn ang="0">
                <a:pos x="T4" y="T5"/>
              </a:cxn>
              <a:cxn ang="0">
                <a:pos x="T6" y="T7"/>
              </a:cxn>
            </a:cxnLst>
            <a:rect l="0" t="0" r="r" b="b"/>
            <a:pathLst>
              <a:path w="58" h="68">
                <a:moveTo>
                  <a:pt x="58" y="68"/>
                </a:moveTo>
                <a:lnTo>
                  <a:pt x="0" y="34"/>
                </a:lnTo>
                <a:lnTo>
                  <a:pt x="58" y="0"/>
                </a:lnTo>
                <a:lnTo>
                  <a:pt x="58" y="6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Line 76"/>
          <p:cNvSpPr>
            <a:spLocks noChangeShapeType="1"/>
          </p:cNvSpPr>
          <p:nvPr/>
        </p:nvSpPr>
        <p:spPr bwMode="auto">
          <a:xfrm flipH="1">
            <a:off x="3663950" y="5110163"/>
            <a:ext cx="1162050" cy="0"/>
          </a:xfrm>
          <a:prstGeom prst="line">
            <a:avLst/>
          </a:prstGeom>
          <a:noFill/>
          <a:ln w="22225"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4" name="Freeform 77"/>
          <p:cNvSpPr>
            <a:spLocks/>
          </p:cNvSpPr>
          <p:nvPr/>
        </p:nvSpPr>
        <p:spPr bwMode="auto">
          <a:xfrm>
            <a:off x="4810125" y="5056188"/>
            <a:ext cx="92075" cy="107950"/>
          </a:xfrm>
          <a:custGeom>
            <a:avLst/>
            <a:gdLst>
              <a:gd name="T0" fmla="*/ 0 w 58"/>
              <a:gd name="T1" fmla="*/ 0 h 68"/>
              <a:gd name="T2" fmla="*/ 58 w 58"/>
              <a:gd name="T3" fmla="*/ 34 h 68"/>
              <a:gd name="T4" fmla="*/ 0 w 58"/>
              <a:gd name="T5" fmla="*/ 68 h 68"/>
              <a:gd name="T6" fmla="*/ 0 w 58"/>
              <a:gd name="T7" fmla="*/ 0 h 68"/>
            </a:gdLst>
            <a:ahLst/>
            <a:cxnLst>
              <a:cxn ang="0">
                <a:pos x="T0" y="T1"/>
              </a:cxn>
              <a:cxn ang="0">
                <a:pos x="T2" y="T3"/>
              </a:cxn>
              <a:cxn ang="0">
                <a:pos x="T4" y="T5"/>
              </a:cxn>
              <a:cxn ang="0">
                <a:pos x="T6" y="T7"/>
              </a:cxn>
            </a:cxnLst>
            <a:rect l="0" t="0" r="r" b="b"/>
            <a:pathLst>
              <a:path w="58" h="68">
                <a:moveTo>
                  <a:pt x="0" y="0"/>
                </a:moveTo>
                <a:lnTo>
                  <a:pt x="58" y="34"/>
                </a:lnTo>
                <a:lnTo>
                  <a:pt x="0" y="68"/>
                </a:lnTo>
                <a:lnTo>
                  <a:pt x="0"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5" name="Line 78"/>
          <p:cNvSpPr>
            <a:spLocks noChangeShapeType="1"/>
          </p:cNvSpPr>
          <p:nvPr/>
        </p:nvSpPr>
        <p:spPr bwMode="auto">
          <a:xfrm>
            <a:off x="3175000" y="1838325"/>
            <a:ext cx="1724025" cy="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6" name="Freeform 79"/>
          <p:cNvSpPr>
            <a:spLocks/>
          </p:cNvSpPr>
          <p:nvPr/>
        </p:nvSpPr>
        <p:spPr bwMode="auto">
          <a:xfrm>
            <a:off x="4883150" y="1784350"/>
            <a:ext cx="92075" cy="107950"/>
          </a:xfrm>
          <a:custGeom>
            <a:avLst/>
            <a:gdLst>
              <a:gd name="T0" fmla="*/ 0 w 58"/>
              <a:gd name="T1" fmla="*/ 68 h 68"/>
              <a:gd name="T2" fmla="*/ 58 w 58"/>
              <a:gd name="T3" fmla="*/ 34 h 68"/>
              <a:gd name="T4" fmla="*/ 0 w 58"/>
              <a:gd name="T5" fmla="*/ 0 h 68"/>
              <a:gd name="T6" fmla="*/ 0 w 58"/>
              <a:gd name="T7" fmla="*/ 68 h 68"/>
            </a:gdLst>
            <a:ahLst/>
            <a:cxnLst>
              <a:cxn ang="0">
                <a:pos x="T0" y="T1"/>
              </a:cxn>
              <a:cxn ang="0">
                <a:pos x="T2" y="T3"/>
              </a:cxn>
              <a:cxn ang="0">
                <a:pos x="T4" y="T5"/>
              </a:cxn>
              <a:cxn ang="0">
                <a:pos x="T6" y="T7"/>
              </a:cxn>
            </a:cxnLst>
            <a:rect l="0" t="0" r="r" b="b"/>
            <a:pathLst>
              <a:path w="58" h="68">
                <a:moveTo>
                  <a:pt x="0" y="68"/>
                </a:moveTo>
                <a:lnTo>
                  <a:pt x="58" y="34"/>
                </a:lnTo>
                <a:lnTo>
                  <a:pt x="0" y="0"/>
                </a:lnTo>
                <a:lnTo>
                  <a:pt x="0" y="6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7" name="Line 80"/>
          <p:cNvSpPr>
            <a:spLocks noChangeShapeType="1"/>
          </p:cNvSpPr>
          <p:nvPr/>
        </p:nvSpPr>
        <p:spPr bwMode="auto">
          <a:xfrm>
            <a:off x="5727700" y="1838325"/>
            <a:ext cx="1676400" cy="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Freeform 81"/>
          <p:cNvSpPr>
            <a:spLocks/>
          </p:cNvSpPr>
          <p:nvPr/>
        </p:nvSpPr>
        <p:spPr bwMode="auto">
          <a:xfrm>
            <a:off x="7388225" y="1784350"/>
            <a:ext cx="95250" cy="107950"/>
          </a:xfrm>
          <a:custGeom>
            <a:avLst/>
            <a:gdLst>
              <a:gd name="T0" fmla="*/ 0 w 60"/>
              <a:gd name="T1" fmla="*/ 68 h 68"/>
              <a:gd name="T2" fmla="*/ 60 w 60"/>
              <a:gd name="T3" fmla="*/ 34 h 68"/>
              <a:gd name="T4" fmla="*/ 0 w 60"/>
              <a:gd name="T5" fmla="*/ 0 h 68"/>
              <a:gd name="T6" fmla="*/ 0 w 60"/>
              <a:gd name="T7" fmla="*/ 68 h 68"/>
            </a:gdLst>
            <a:ahLst/>
            <a:cxnLst>
              <a:cxn ang="0">
                <a:pos x="T0" y="T1"/>
              </a:cxn>
              <a:cxn ang="0">
                <a:pos x="T2" y="T3"/>
              </a:cxn>
              <a:cxn ang="0">
                <a:pos x="T4" y="T5"/>
              </a:cxn>
              <a:cxn ang="0">
                <a:pos x="T6" y="T7"/>
              </a:cxn>
            </a:cxnLst>
            <a:rect l="0" t="0" r="r" b="b"/>
            <a:pathLst>
              <a:path w="60" h="68">
                <a:moveTo>
                  <a:pt x="0" y="68"/>
                </a:moveTo>
                <a:lnTo>
                  <a:pt x="60" y="34"/>
                </a:lnTo>
                <a:lnTo>
                  <a:pt x="0" y="0"/>
                </a:lnTo>
                <a:lnTo>
                  <a:pt x="0" y="6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82"/>
          <p:cNvSpPr>
            <a:spLocks/>
          </p:cNvSpPr>
          <p:nvPr/>
        </p:nvSpPr>
        <p:spPr bwMode="auto">
          <a:xfrm>
            <a:off x="5753100" y="5211763"/>
            <a:ext cx="1787525" cy="0"/>
          </a:xfrm>
          <a:custGeom>
            <a:avLst/>
            <a:gdLst>
              <a:gd name="T0" fmla="*/ 1126 w 1126"/>
              <a:gd name="T1" fmla="*/ 0 w 1126"/>
              <a:gd name="T2" fmla="*/ 1126 w 1126"/>
            </a:gdLst>
            <a:ahLst/>
            <a:cxnLst>
              <a:cxn ang="0">
                <a:pos x="T0" y="0"/>
              </a:cxn>
              <a:cxn ang="0">
                <a:pos x="T1" y="0"/>
              </a:cxn>
              <a:cxn ang="0">
                <a:pos x="T2" y="0"/>
              </a:cxn>
            </a:cxnLst>
            <a:rect l="0" t="0" r="r" b="b"/>
            <a:pathLst>
              <a:path w="1126">
                <a:moveTo>
                  <a:pt x="1126" y="0"/>
                </a:moveTo>
                <a:lnTo>
                  <a:pt x="0" y="0"/>
                </a:lnTo>
                <a:lnTo>
                  <a:pt x="1126"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Line 83"/>
          <p:cNvSpPr>
            <a:spLocks noChangeShapeType="1"/>
          </p:cNvSpPr>
          <p:nvPr/>
        </p:nvSpPr>
        <p:spPr bwMode="auto">
          <a:xfrm flipH="1">
            <a:off x="5753100" y="5211763"/>
            <a:ext cx="1787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Line 84"/>
          <p:cNvSpPr>
            <a:spLocks noChangeShapeType="1"/>
          </p:cNvSpPr>
          <p:nvPr/>
        </p:nvSpPr>
        <p:spPr bwMode="auto">
          <a:xfrm flipH="1">
            <a:off x="5829300" y="5211763"/>
            <a:ext cx="1711325" cy="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Freeform 85"/>
          <p:cNvSpPr>
            <a:spLocks/>
          </p:cNvSpPr>
          <p:nvPr/>
        </p:nvSpPr>
        <p:spPr bwMode="auto">
          <a:xfrm>
            <a:off x="5753100" y="5157788"/>
            <a:ext cx="92075" cy="107950"/>
          </a:xfrm>
          <a:custGeom>
            <a:avLst/>
            <a:gdLst>
              <a:gd name="T0" fmla="*/ 58 w 58"/>
              <a:gd name="T1" fmla="*/ 0 h 68"/>
              <a:gd name="T2" fmla="*/ 0 w 58"/>
              <a:gd name="T3" fmla="*/ 34 h 68"/>
              <a:gd name="T4" fmla="*/ 58 w 58"/>
              <a:gd name="T5" fmla="*/ 68 h 68"/>
              <a:gd name="T6" fmla="*/ 58 w 58"/>
              <a:gd name="T7" fmla="*/ 0 h 68"/>
            </a:gdLst>
            <a:ahLst/>
            <a:cxnLst>
              <a:cxn ang="0">
                <a:pos x="T0" y="T1"/>
              </a:cxn>
              <a:cxn ang="0">
                <a:pos x="T2" y="T3"/>
              </a:cxn>
              <a:cxn ang="0">
                <a:pos x="T4" y="T5"/>
              </a:cxn>
              <a:cxn ang="0">
                <a:pos x="T6" y="T7"/>
              </a:cxn>
            </a:cxnLst>
            <a:rect l="0" t="0" r="r" b="b"/>
            <a:pathLst>
              <a:path w="58" h="68">
                <a:moveTo>
                  <a:pt x="58" y="0"/>
                </a:moveTo>
                <a:lnTo>
                  <a:pt x="0" y="34"/>
                </a:lnTo>
                <a:lnTo>
                  <a:pt x="58" y="68"/>
                </a:lnTo>
                <a:lnTo>
                  <a:pt x="58"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3" name="Freeform 86"/>
          <p:cNvSpPr>
            <a:spLocks/>
          </p:cNvSpPr>
          <p:nvPr/>
        </p:nvSpPr>
        <p:spPr bwMode="auto">
          <a:xfrm>
            <a:off x="8420100" y="5211763"/>
            <a:ext cx="1870075" cy="0"/>
          </a:xfrm>
          <a:custGeom>
            <a:avLst/>
            <a:gdLst>
              <a:gd name="T0" fmla="*/ 0 w 1178"/>
              <a:gd name="T1" fmla="*/ 1178 w 1178"/>
              <a:gd name="T2" fmla="*/ 0 w 1178"/>
            </a:gdLst>
            <a:ahLst/>
            <a:cxnLst>
              <a:cxn ang="0">
                <a:pos x="T0" y="0"/>
              </a:cxn>
              <a:cxn ang="0">
                <a:pos x="T1" y="0"/>
              </a:cxn>
              <a:cxn ang="0">
                <a:pos x="T2" y="0"/>
              </a:cxn>
            </a:cxnLst>
            <a:rect l="0" t="0" r="r" b="b"/>
            <a:pathLst>
              <a:path w="1178">
                <a:moveTo>
                  <a:pt x="0" y="0"/>
                </a:moveTo>
                <a:lnTo>
                  <a:pt x="1178" y="0"/>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Line 87"/>
          <p:cNvSpPr>
            <a:spLocks noChangeShapeType="1"/>
          </p:cNvSpPr>
          <p:nvPr/>
        </p:nvSpPr>
        <p:spPr bwMode="auto">
          <a:xfrm>
            <a:off x="8420100" y="5211763"/>
            <a:ext cx="18700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Line 88"/>
          <p:cNvSpPr>
            <a:spLocks noChangeShapeType="1"/>
          </p:cNvSpPr>
          <p:nvPr/>
        </p:nvSpPr>
        <p:spPr bwMode="auto">
          <a:xfrm>
            <a:off x="8420100" y="5211763"/>
            <a:ext cx="1793875" cy="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Freeform 89"/>
          <p:cNvSpPr>
            <a:spLocks/>
          </p:cNvSpPr>
          <p:nvPr/>
        </p:nvSpPr>
        <p:spPr bwMode="auto">
          <a:xfrm>
            <a:off x="10198100" y="5157788"/>
            <a:ext cx="92075" cy="107950"/>
          </a:xfrm>
          <a:custGeom>
            <a:avLst/>
            <a:gdLst>
              <a:gd name="T0" fmla="*/ 0 w 58"/>
              <a:gd name="T1" fmla="*/ 68 h 68"/>
              <a:gd name="T2" fmla="*/ 58 w 58"/>
              <a:gd name="T3" fmla="*/ 34 h 68"/>
              <a:gd name="T4" fmla="*/ 0 w 58"/>
              <a:gd name="T5" fmla="*/ 0 h 68"/>
              <a:gd name="T6" fmla="*/ 0 w 58"/>
              <a:gd name="T7" fmla="*/ 68 h 68"/>
            </a:gdLst>
            <a:ahLst/>
            <a:cxnLst>
              <a:cxn ang="0">
                <a:pos x="T0" y="T1"/>
              </a:cxn>
              <a:cxn ang="0">
                <a:pos x="T2" y="T3"/>
              </a:cxn>
              <a:cxn ang="0">
                <a:pos x="T4" y="T5"/>
              </a:cxn>
              <a:cxn ang="0">
                <a:pos x="T6" y="T7"/>
              </a:cxn>
            </a:cxnLst>
            <a:rect l="0" t="0" r="r" b="b"/>
            <a:pathLst>
              <a:path w="58" h="68">
                <a:moveTo>
                  <a:pt x="0" y="68"/>
                </a:moveTo>
                <a:lnTo>
                  <a:pt x="58" y="34"/>
                </a:lnTo>
                <a:lnTo>
                  <a:pt x="0" y="0"/>
                </a:lnTo>
                <a:lnTo>
                  <a:pt x="0" y="6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1" name="Freeform 94"/>
          <p:cNvSpPr>
            <a:spLocks/>
          </p:cNvSpPr>
          <p:nvPr/>
        </p:nvSpPr>
        <p:spPr bwMode="auto">
          <a:xfrm>
            <a:off x="7985125" y="2244725"/>
            <a:ext cx="0" cy="2509837"/>
          </a:xfrm>
          <a:custGeom>
            <a:avLst/>
            <a:gdLst>
              <a:gd name="T0" fmla="*/ 0 h 1581"/>
              <a:gd name="T1" fmla="*/ 1581 h 1581"/>
              <a:gd name="T2" fmla="*/ 0 h 1581"/>
            </a:gdLst>
            <a:ahLst/>
            <a:cxnLst>
              <a:cxn ang="0">
                <a:pos x="0" y="T0"/>
              </a:cxn>
              <a:cxn ang="0">
                <a:pos x="0" y="T1"/>
              </a:cxn>
              <a:cxn ang="0">
                <a:pos x="0" y="T2"/>
              </a:cxn>
            </a:cxnLst>
            <a:rect l="0" t="0" r="r" b="b"/>
            <a:pathLst>
              <a:path h="1581">
                <a:moveTo>
                  <a:pt x="0" y="0"/>
                </a:moveTo>
                <a:lnTo>
                  <a:pt x="0" y="1581"/>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Line 95"/>
          <p:cNvSpPr>
            <a:spLocks noChangeShapeType="1"/>
          </p:cNvSpPr>
          <p:nvPr/>
        </p:nvSpPr>
        <p:spPr bwMode="auto">
          <a:xfrm>
            <a:off x="7985125" y="2244725"/>
            <a:ext cx="0" cy="25098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Line 96"/>
          <p:cNvSpPr>
            <a:spLocks noChangeShapeType="1"/>
          </p:cNvSpPr>
          <p:nvPr/>
        </p:nvSpPr>
        <p:spPr bwMode="auto">
          <a:xfrm>
            <a:off x="7985125" y="2244725"/>
            <a:ext cx="0" cy="2433637"/>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Freeform 97"/>
          <p:cNvSpPr>
            <a:spLocks/>
          </p:cNvSpPr>
          <p:nvPr/>
        </p:nvSpPr>
        <p:spPr bwMode="auto">
          <a:xfrm>
            <a:off x="7934325" y="4662488"/>
            <a:ext cx="104775" cy="92075"/>
          </a:xfrm>
          <a:custGeom>
            <a:avLst/>
            <a:gdLst>
              <a:gd name="T0" fmla="*/ 0 w 66"/>
              <a:gd name="T1" fmla="*/ 0 h 58"/>
              <a:gd name="T2" fmla="*/ 32 w 66"/>
              <a:gd name="T3" fmla="*/ 58 h 58"/>
              <a:gd name="T4" fmla="*/ 66 w 66"/>
              <a:gd name="T5" fmla="*/ 0 h 58"/>
              <a:gd name="T6" fmla="*/ 0 w 66"/>
              <a:gd name="T7" fmla="*/ 0 h 58"/>
            </a:gdLst>
            <a:ahLst/>
            <a:cxnLst>
              <a:cxn ang="0">
                <a:pos x="T0" y="T1"/>
              </a:cxn>
              <a:cxn ang="0">
                <a:pos x="T2" y="T3"/>
              </a:cxn>
              <a:cxn ang="0">
                <a:pos x="T4" y="T5"/>
              </a:cxn>
              <a:cxn ang="0">
                <a:pos x="T6" y="T7"/>
              </a:cxn>
            </a:cxnLst>
            <a:rect l="0" t="0" r="r" b="b"/>
            <a:pathLst>
              <a:path w="66" h="58">
                <a:moveTo>
                  <a:pt x="0" y="0"/>
                </a:moveTo>
                <a:lnTo>
                  <a:pt x="32" y="58"/>
                </a:lnTo>
                <a:lnTo>
                  <a:pt x="66" y="0"/>
                </a:lnTo>
                <a:lnTo>
                  <a:pt x="0"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1" name="Line 98"/>
          <p:cNvSpPr>
            <a:spLocks noChangeShapeType="1"/>
          </p:cNvSpPr>
          <p:nvPr/>
        </p:nvSpPr>
        <p:spPr bwMode="auto">
          <a:xfrm flipV="1">
            <a:off x="3638550" y="3773488"/>
            <a:ext cx="1254125" cy="622300"/>
          </a:xfrm>
          <a:prstGeom prst="line">
            <a:avLst/>
          </a:prstGeom>
          <a:noFill/>
          <a:ln w="22225" cap="rnd">
            <a:solidFill>
              <a:srgbClr val="FF8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Freeform 99"/>
          <p:cNvSpPr>
            <a:spLocks/>
          </p:cNvSpPr>
          <p:nvPr/>
        </p:nvSpPr>
        <p:spPr bwMode="auto">
          <a:xfrm>
            <a:off x="4854575" y="3730625"/>
            <a:ext cx="107950" cy="96837"/>
          </a:xfrm>
          <a:custGeom>
            <a:avLst/>
            <a:gdLst>
              <a:gd name="T0" fmla="*/ 30 w 68"/>
              <a:gd name="T1" fmla="*/ 61 h 61"/>
              <a:gd name="T2" fmla="*/ 68 w 68"/>
              <a:gd name="T3" fmla="*/ 5 h 61"/>
              <a:gd name="T4" fmla="*/ 0 w 68"/>
              <a:gd name="T5" fmla="*/ 0 h 61"/>
              <a:gd name="T6" fmla="*/ 30 w 68"/>
              <a:gd name="T7" fmla="*/ 61 h 61"/>
            </a:gdLst>
            <a:ahLst/>
            <a:cxnLst>
              <a:cxn ang="0">
                <a:pos x="T0" y="T1"/>
              </a:cxn>
              <a:cxn ang="0">
                <a:pos x="T2" y="T3"/>
              </a:cxn>
              <a:cxn ang="0">
                <a:pos x="T4" y="T5"/>
              </a:cxn>
              <a:cxn ang="0">
                <a:pos x="T6" y="T7"/>
              </a:cxn>
            </a:cxnLst>
            <a:rect l="0" t="0" r="r" b="b"/>
            <a:pathLst>
              <a:path w="68" h="61">
                <a:moveTo>
                  <a:pt x="30" y="61"/>
                </a:moveTo>
                <a:lnTo>
                  <a:pt x="68" y="5"/>
                </a:lnTo>
                <a:lnTo>
                  <a:pt x="0" y="0"/>
                </a:lnTo>
                <a:lnTo>
                  <a:pt x="30" y="6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Line 100"/>
          <p:cNvSpPr>
            <a:spLocks noChangeShapeType="1"/>
          </p:cNvSpPr>
          <p:nvPr/>
        </p:nvSpPr>
        <p:spPr bwMode="auto">
          <a:xfrm flipH="1">
            <a:off x="3775075" y="3894138"/>
            <a:ext cx="1285875" cy="638175"/>
          </a:xfrm>
          <a:prstGeom prst="line">
            <a:avLst/>
          </a:prstGeom>
          <a:noFill/>
          <a:ln w="22225"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Freeform 101"/>
          <p:cNvSpPr>
            <a:spLocks/>
          </p:cNvSpPr>
          <p:nvPr/>
        </p:nvSpPr>
        <p:spPr bwMode="auto">
          <a:xfrm>
            <a:off x="3705225" y="4478338"/>
            <a:ext cx="107950" cy="95250"/>
          </a:xfrm>
          <a:custGeom>
            <a:avLst/>
            <a:gdLst>
              <a:gd name="T0" fmla="*/ 38 w 68"/>
              <a:gd name="T1" fmla="*/ 0 h 60"/>
              <a:gd name="T2" fmla="*/ 0 w 68"/>
              <a:gd name="T3" fmla="*/ 56 h 60"/>
              <a:gd name="T4" fmla="*/ 68 w 68"/>
              <a:gd name="T5" fmla="*/ 60 h 60"/>
              <a:gd name="T6" fmla="*/ 38 w 68"/>
              <a:gd name="T7" fmla="*/ 0 h 60"/>
            </a:gdLst>
            <a:ahLst/>
            <a:cxnLst>
              <a:cxn ang="0">
                <a:pos x="T0" y="T1"/>
              </a:cxn>
              <a:cxn ang="0">
                <a:pos x="T2" y="T3"/>
              </a:cxn>
              <a:cxn ang="0">
                <a:pos x="T4" y="T5"/>
              </a:cxn>
              <a:cxn ang="0">
                <a:pos x="T6" y="T7"/>
              </a:cxn>
            </a:cxnLst>
            <a:rect l="0" t="0" r="r" b="b"/>
            <a:pathLst>
              <a:path w="68" h="60">
                <a:moveTo>
                  <a:pt x="38" y="0"/>
                </a:moveTo>
                <a:lnTo>
                  <a:pt x="0" y="56"/>
                </a:lnTo>
                <a:lnTo>
                  <a:pt x="68" y="60"/>
                </a:lnTo>
                <a:lnTo>
                  <a:pt x="38"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Line 102"/>
          <p:cNvSpPr>
            <a:spLocks noChangeShapeType="1"/>
          </p:cNvSpPr>
          <p:nvPr/>
        </p:nvSpPr>
        <p:spPr bwMode="auto">
          <a:xfrm>
            <a:off x="3067050" y="2092325"/>
            <a:ext cx="1879600" cy="1225550"/>
          </a:xfrm>
          <a:prstGeom prst="line">
            <a:avLst/>
          </a:prstGeom>
          <a:noFill/>
          <a:ln w="22225" cap="rnd">
            <a:solidFill>
              <a:srgbClr val="FF8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Freeform 103"/>
          <p:cNvSpPr>
            <a:spLocks/>
          </p:cNvSpPr>
          <p:nvPr/>
        </p:nvSpPr>
        <p:spPr bwMode="auto">
          <a:xfrm>
            <a:off x="4905375" y="3263900"/>
            <a:ext cx="107950" cy="95250"/>
          </a:xfrm>
          <a:custGeom>
            <a:avLst/>
            <a:gdLst>
              <a:gd name="T0" fmla="*/ 0 w 68"/>
              <a:gd name="T1" fmla="*/ 56 h 60"/>
              <a:gd name="T2" fmla="*/ 68 w 68"/>
              <a:gd name="T3" fmla="*/ 60 h 60"/>
              <a:gd name="T4" fmla="*/ 36 w 68"/>
              <a:gd name="T5" fmla="*/ 0 h 60"/>
              <a:gd name="T6" fmla="*/ 0 w 68"/>
              <a:gd name="T7" fmla="*/ 56 h 60"/>
            </a:gdLst>
            <a:ahLst/>
            <a:cxnLst>
              <a:cxn ang="0">
                <a:pos x="T0" y="T1"/>
              </a:cxn>
              <a:cxn ang="0">
                <a:pos x="T2" y="T3"/>
              </a:cxn>
              <a:cxn ang="0">
                <a:pos x="T4" y="T5"/>
              </a:cxn>
              <a:cxn ang="0">
                <a:pos x="T6" y="T7"/>
              </a:cxn>
            </a:cxnLst>
            <a:rect l="0" t="0" r="r" b="b"/>
            <a:pathLst>
              <a:path w="68" h="60">
                <a:moveTo>
                  <a:pt x="0" y="56"/>
                </a:moveTo>
                <a:lnTo>
                  <a:pt x="68" y="60"/>
                </a:lnTo>
                <a:lnTo>
                  <a:pt x="36" y="0"/>
                </a:lnTo>
                <a:lnTo>
                  <a:pt x="0" y="5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04" name="Group 4303"/>
          <p:cNvGrpSpPr/>
          <p:nvPr/>
        </p:nvGrpSpPr>
        <p:grpSpPr>
          <a:xfrm>
            <a:off x="2292350" y="1535113"/>
            <a:ext cx="742950" cy="576262"/>
            <a:chOff x="2292350" y="1535113"/>
            <a:chExt cx="742950" cy="576262"/>
          </a:xfrm>
        </p:grpSpPr>
        <p:sp>
          <p:nvSpPr>
            <p:cNvPr id="497" name="Freeform 104"/>
            <p:cNvSpPr>
              <a:spLocks/>
            </p:cNvSpPr>
            <p:nvPr/>
          </p:nvSpPr>
          <p:spPr bwMode="auto">
            <a:xfrm>
              <a:off x="2520950" y="1535113"/>
              <a:ext cx="514350" cy="576262"/>
            </a:xfrm>
            <a:custGeom>
              <a:avLst/>
              <a:gdLst>
                <a:gd name="T0" fmla="*/ 162 w 162"/>
                <a:gd name="T1" fmla="*/ 102 h 181"/>
                <a:gd name="T2" fmla="*/ 162 w 162"/>
                <a:gd name="T3" fmla="*/ 80 h 181"/>
                <a:gd name="T4" fmla="*/ 138 w 162"/>
                <a:gd name="T5" fmla="*/ 72 h 181"/>
                <a:gd name="T6" fmla="*/ 132 w 162"/>
                <a:gd name="T7" fmla="*/ 57 h 181"/>
                <a:gd name="T8" fmla="*/ 144 w 162"/>
                <a:gd name="T9" fmla="*/ 35 h 181"/>
                <a:gd name="T10" fmla="*/ 128 w 162"/>
                <a:gd name="T11" fmla="*/ 19 h 181"/>
                <a:gd name="T12" fmla="*/ 105 w 162"/>
                <a:gd name="T13" fmla="*/ 31 h 181"/>
                <a:gd name="T14" fmla="*/ 90 w 162"/>
                <a:gd name="T15" fmla="*/ 25 h 181"/>
                <a:gd name="T16" fmla="*/ 83 w 162"/>
                <a:gd name="T17" fmla="*/ 0 h 181"/>
                <a:gd name="T18" fmla="*/ 60 w 162"/>
                <a:gd name="T19" fmla="*/ 0 h 181"/>
                <a:gd name="T20" fmla="*/ 53 w 162"/>
                <a:gd name="T21" fmla="*/ 25 h 181"/>
                <a:gd name="T22" fmla="*/ 38 w 162"/>
                <a:gd name="T23" fmla="*/ 31 h 181"/>
                <a:gd name="T24" fmla="*/ 15 w 162"/>
                <a:gd name="T25" fmla="*/ 19 h 181"/>
                <a:gd name="T26" fmla="*/ 0 w 162"/>
                <a:gd name="T27" fmla="*/ 35 h 181"/>
                <a:gd name="T28" fmla="*/ 6 w 162"/>
                <a:gd name="T29" fmla="*/ 48 h 181"/>
                <a:gd name="T30" fmla="*/ 32 w 162"/>
                <a:gd name="T31" fmla="*/ 39 h 181"/>
                <a:gd name="T32" fmla="*/ 33 w 162"/>
                <a:gd name="T33" fmla="*/ 39 h 181"/>
                <a:gd name="T34" fmla="*/ 43 w 162"/>
                <a:gd name="T35" fmla="*/ 38 h 181"/>
                <a:gd name="T36" fmla="*/ 97 w 162"/>
                <a:gd name="T37" fmla="*/ 63 h 181"/>
                <a:gd name="T38" fmla="*/ 99 w 162"/>
                <a:gd name="T39" fmla="*/ 66 h 181"/>
                <a:gd name="T40" fmla="*/ 108 w 162"/>
                <a:gd name="T41" fmla="*/ 91 h 181"/>
                <a:gd name="T42" fmla="*/ 72 w 162"/>
                <a:gd name="T43" fmla="*/ 127 h 181"/>
                <a:gd name="T44" fmla="*/ 46 w 162"/>
                <a:gd name="T45" fmla="*/ 116 h 181"/>
                <a:gd name="T46" fmla="*/ 42 w 162"/>
                <a:gd name="T47" fmla="*/ 116 h 181"/>
                <a:gd name="T48" fmla="*/ 36 w 162"/>
                <a:gd name="T49" fmla="*/ 118 h 181"/>
                <a:gd name="T50" fmla="*/ 3 w 162"/>
                <a:gd name="T51" fmla="*/ 140 h 181"/>
                <a:gd name="T52" fmla="*/ 0 w 162"/>
                <a:gd name="T53" fmla="*/ 147 h 181"/>
                <a:gd name="T54" fmla="*/ 15 w 162"/>
                <a:gd name="T55" fmla="*/ 163 h 181"/>
                <a:gd name="T56" fmla="*/ 38 w 162"/>
                <a:gd name="T57" fmla="*/ 151 h 181"/>
                <a:gd name="T58" fmla="*/ 53 w 162"/>
                <a:gd name="T59" fmla="*/ 156 h 181"/>
                <a:gd name="T60" fmla="*/ 60 w 162"/>
                <a:gd name="T61" fmla="*/ 181 h 181"/>
                <a:gd name="T62" fmla="*/ 83 w 162"/>
                <a:gd name="T63" fmla="*/ 181 h 181"/>
                <a:gd name="T64" fmla="*/ 90 w 162"/>
                <a:gd name="T65" fmla="*/ 157 h 181"/>
                <a:gd name="T66" fmla="*/ 105 w 162"/>
                <a:gd name="T67" fmla="*/ 151 h 181"/>
                <a:gd name="T68" fmla="*/ 128 w 162"/>
                <a:gd name="T69" fmla="*/ 163 h 181"/>
                <a:gd name="T70" fmla="*/ 144 w 162"/>
                <a:gd name="T71" fmla="*/ 147 h 181"/>
                <a:gd name="T72" fmla="*/ 132 w 162"/>
                <a:gd name="T73" fmla="*/ 124 h 181"/>
                <a:gd name="T74" fmla="*/ 138 w 162"/>
                <a:gd name="T75" fmla="*/ 110 h 181"/>
                <a:gd name="T76" fmla="*/ 162 w 162"/>
                <a:gd name="T77" fmla="*/ 10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2" h="181">
                  <a:moveTo>
                    <a:pt x="162" y="102"/>
                  </a:moveTo>
                  <a:cubicBezTo>
                    <a:pt x="162" y="80"/>
                    <a:pt x="162" y="80"/>
                    <a:pt x="162" y="80"/>
                  </a:cubicBezTo>
                  <a:cubicBezTo>
                    <a:pt x="138" y="72"/>
                    <a:pt x="138" y="72"/>
                    <a:pt x="138" y="72"/>
                  </a:cubicBezTo>
                  <a:cubicBezTo>
                    <a:pt x="136" y="67"/>
                    <a:pt x="134" y="62"/>
                    <a:pt x="132" y="57"/>
                  </a:cubicBezTo>
                  <a:cubicBezTo>
                    <a:pt x="144" y="35"/>
                    <a:pt x="144" y="35"/>
                    <a:pt x="144" y="35"/>
                  </a:cubicBezTo>
                  <a:cubicBezTo>
                    <a:pt x="128" y="19"/>
                    <a:pt x="128" y="19"/>
                    <a:pt x="128" y="19"/>
                  </a:cubicBezTo>
                  <a:cubicBezTo>
                    <a:pt x="105" y="31"/>
                    <a:pt x="105" y="31"/>
                    <a:pt x="105" y="31"/>
                  </a:cubicBezTo>
                  <a:cubicBezTo>
                    <a:pt x="100" y="28"/>
                    <a:pt x="96" y="26"/>
                    <a:pt x="90" y="25"/>
                  </a:cubicBezTo>
                  <a:cubicBezTo>
                    <a:pt x="83" y="0"/>
                    <a:pt x="83" y="0"/>
                    <a:pt x="83" y="0"/>
                  </a:cubicBezTo>
                  <a:cubicBezTo>
                    <a:pt x="60" y="0"/>
                    <a:pt x="60" y="0"/>
                    <a:pt x="60" y="0"/>
                  </a:cubicBezTo>
                  <a:cubicBezTo>
                    <a:pt x="53" y="25"/>
                    <a:pt x="53" y="25"/>
                    <a:pt x="53" y="25"/>
                  </a:cubicBezTo>
                  <a:cubicBezTo>
                    <a:pt x="48" y="26"/>
                    <a:pt x="43" y="28"/>
                    <a:pt x="38" y="31"/>
                  </a:cubicBezTo>
                  <a:cubicBezTo>
                    <a:pt x="15" y="19"/>
                    <a:pt x="15" y="19"/>
                    <a:pt x="15" y="19"/>
                  </a:cubicBezTo>
                  <a:cubicBezTo>
                    <a:pt x="0" y="35"/>
                    <a:pt x="0" y="35"/>
                    <a:pt x="0" y="35"/>
                  </a:cubicBezTo>
                  <a:cubicBezTo>
                    <a:pt x="6" y="48"/>
                    <a:pt x="6" y="48"/>
                    <a:pt x="6" y="48"/>
                  </a:cubicBezTo>
                  <a:cubicBezTo>
                    <a:pt x="14" y="43"/>
                    <a:pt x="23" y="40"/>
                    <a:pt x="32" y="39"/>
                  </a:cubicBezTo>
                  <a:cubicBezTo>
                    <a:pt x="32" y="39"/>
                    <a:pt x="33" y="39"/>
                    <a:pt x="33" y="39"/>
                  </a:cubicBezTo>
                  <a:cubicBezTo>
                    <a:pt x="36" y="38"/>
                    <a:pt x="39" y="38"/>
                    <a:pt x="43" y="38"/>
                  </a:cubicBezTo>
                  <a:cubicBezTo>
                    <a:pt x="63" y="38"/>
                    <a:pt x="81" y="46"/>
                    <a:pt x="97" y="63"/>
                  </a:cubicBezTo>
                  <a:cubicBezTo>
                    <a:pt x="98" y="64"/>
                    <a:pt x="99" y="65"/>
                    <a:pt x="99" y="66"/>
                  </a:cubicBezTo>
                  <a:cubicBezTo>
                    <a:pt x="105" y="73"/>
                    <a:pt x="108" y="81"/>
                    <a:pt x="108" y="91"/>
                  </a:cubicBezTo>
                  <a:cubicBezTo>
                    <a:pt x="108" y="111"/>
                    <a:pt x="92" y="127"/>
                    <a:pt x="72" y="127"/>
                  </a:cubicBezTo>
                  <a:cubicBezTo>
                    <a:pt x="62" y="127"/>
                    <a:pt x="52" y="123"/>
                    <a:pt x="46" y="116"/>
                  </a:cubicBezTo>
                  <a:cubicBezTo>
                    <a:pt x="44" y="116"/>
                    <a:pt x="43" y="116"/>
                    <a:pt x="42" y="116"/>
                  </a:cubicBezTo>
                  <a:cubicBezTo>
                    <a:pt x="40" y="116"/>
                    <a:pt x="38" y="116"/>
                    <a:pt x="36" y="118"/>
                  </a:cubicBezTo>
                  <a:cubicBezTo>
                    <a:pt x="26" y="128"/>
                    <a:pt x="15" y="136"/>
                    <a:pt x="3" y="140"/>
                  </a:cubicBezTo>
                  <a:cubicBezTo>
                    <a:pt x="0" y="147"/>
                    <a:pt x="0" y="147"/>
                    <a:pt x="0" y="147"/>
                  </a:cubicBezTo>
                  <a:cubicBezTo>
                    <a:pt x="15" y="163"/>
                    <a:pt x="15" y="163"/>
                    <a:pt x="15" y="163"/>
                  </a:cubicBezTo>
                  <a:cubicBezTo>
                    <a:pt x="38" y="151"/>
                    <a:pt x="38" y="151"/>
                    <a:pt x="38" y="151"/>
                  </a:cubicBezTo>
                  <a:cubicBezTo>
                    <a:pt x="43" y="153"/>
                    <a:pt x="48" y="155"/>
                    <a:pt x="53" y="156"/>
                  </a:cubicBezTo>
                  <a:cubicBezTo>
                    <a:pt x="60" y="181"/>
                    <a:pt x="60" y="181"/>
                    <a:pt x="60" y="181"/>
                  </a:cubicBezTo>
                  <a:cubicBezTo>
                    <a:pt x="83" y="181"/>
                    <a:pt x="83" y="181"/>
                    <a:pt x="83" y="181"/>
                  </a:cubicBezTo>
                  <a:cubicBezTo>
                    <a:pt x="90" y="157"/>
                    <a:pt x="90" y="157"/>
                    <a:pt x="90" y="157"/>
                  </a:cubicBezTo>
                  <a:cubicBezTo>
                    <a:pt x="95" y="155"/>
                    <a:pt x="100" y="153"/>
                    <a:pt x="105" y="151"/>
                  </a:cubicBezTo>
                  <a:cubicBezTo>
                    <a:pt x="128" y="163"/>
                    <a:pt x="128" y="163"/>
                    <a:pt x="128" y="163"/>
                  </a:cubicBezTo>
                  <a:cubicBezTo>
                    <a:pt x="144" y="147"/>
                    <a:pt x="144" y="147"/>
                    <a:pt x="144" y="147"/>
                  </a:cubicBezTo>
                  <a:cubicBezTo>
                    <a:pt x="132" y="124"/>
                    <a:pt x="132" y="124"/>
                    <a:pt x="132" y="124"/>
                  </a:cubicBezTo>
                  <a:cubicBezTo>
                    <a:pt x="134" y="120"/>
                    <a:pt x="136" y="115"/>
                    <a:pt x="138" y="110"/>
                  </a:cubicBezTo>
                  <a:lnTo>
                    <a:pt x="162" y="10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05"/>
            <p:cNvSpPr>
              <a:spLocks noEditPoints="1"/>
            </p:cNvSpPr>
            <p:nvPr/>
          </p:nvSpPr>
          <p:spPr bwMode="auto">
            <a:xfrm>
              <a:off x="2292350" y="1682750"/>
              <a:ext cx="517525" cy="276225"/>
            </a:xfrm>
            <a:custGeom>
              <a:avLst/>
              <a:gdLst>
                <a:gd name="T0" fmla="*/ 50 w 163"/>
                <a:gd name="T1" fmla="*/ 42 h 87"/>
                <a:gd name="T2" fmla="*/ 28 w 163"/>
                <a:gd name="T3" fmla="*/ 31 h 87"/>
                <a:gd name="T4" fmla="*/ 28 w 163"/>
                <a:gd name="T5" fmla="*/ 24 h 87"/>
                <a:gd name="T6" fmla="*/ 35 w 163"/>
                <a:gd name="T7" fmla="*/ 24 h 87"/>
                <a:gd name="T8" fmla="*/ 50 w 163"/>
                <a:gd name="T9" fmla="*/ 32 h 87"/>
                <a:gd name="T10" fmla="*/ 67 w 163"/>
                <a:gd name="T11" fmla="*/ 24 h 87"/>
                <a:gd name="T12" fmla="*/ 106 w 163"/>
                <a:gd name="T13" fmla="*/ 3 h 87"/>
                <a:gd name="T14" fmla="*/ 106 w 163"/>
                <a:gd name="T15" fmla="*/ 3 h 87"/>
                <a:gd name="T16" fmla="*/ 161 w 163"/>
                <a:gd name="T17" fmla="*/ 24 h 87"/>
                <a:gd name="T18" fmla="*/ 161 w 163"/>
                <a:gd name="T19" fmla="*/ 31 h 87"/>
                <a:gd name="T20" fmla="*/ 154 w 163"/>
                <a:gd name="T21" fmla="*/ 31 h 87"/>
                <a:gd name="T22" fmla="*/ 107 w 163"/>
                <a:gd name="T23" fmla="*/ 13 h 87"/>
                <a:gd name="T24" fmla="*/ 74 w 163"/>
                <a:gd name="T25" fmla="*/ 31 h 87"/>
                <a:gd name="T26" fmla="*/ 74 w 163"/>
                <a:gd name="T27" fmla="*/ 31 h 87"/>
                <a:gd name="T28" fmla="*/ 50 w 163"/>
                <a:gd name="T29" fmla="*/ 42 h 87"/>
                <a:gd name="T30" fmla="*/ 50 w 163"/>
                <a:gd name="T31" fmla="*/ 42 h 87"/>
                <a:gd name="T32" fmla="*/ 87 w 163"/>
                <a:gd name="T33" fmla="*/ 49 h 87"/>
                <a:gd name="T34" fmla="*/ 87 w 163"/>
                <a:gd name="T35" fmla="*/ 48 h 87"/>
                <a:gd name="T36" fmla="*/ 142 w 163"/>
                <a:gd name="T37" fmla="*/ 49 h 87"/>
                <a:gd name="T38" fmla="*/ 149 w 163"/>
                <a:gd name="T39" fmla="*/ 48 h 87"/>
                <a:gd name="T40" fmla="*/ 148 w 163"/>
                <a:gd name="T41" fmla="*/ 41 h 87"/>
                <a:gd name="T42" fmla="*/ 80 w 163"/>
                <a:gd name="T43" fmla="*/ 41 h 87"/>
                <a:gd name="T44" fmla="*/ 24 w 163"/>
                <a:gd name="T45" fmla="*/ 41 h 87"/>
                <a:gd name="T46" fmla="*/ 16 w 163"/>
                <a:gd name="T47" fmla="*/ 41 h 87"/>
                <a:gd name="T48" fmla="*/ 17 w 163"/>
                <a:gd name="T49" fmla="*/ 48 h 87"/>
                <a:gd name="T50" fmla="*/ 51 w 163"/>
                <a:gd name="T51" fmla="*/ 64 h 87"/>
                <a:gd name="T52" fmla="*/ 87 w 163"/>
                <a:gd name="T53" fmla="*/ 49 h 87"/>
                <a:gd name="T54" fmla="*/ 53 w 163"/>
                <a:gd name="T55" fmla="*/ 87 h 87"/>
                <a:gd name="T56" fmla="*/ 101 w 163"/>
                <a:gd name="T57" fmla="*/ 64 h 87"/>
                <a:gd name="T58" fmla="*/ 131 w 163"/>
                <a:gd name="T59" fmla="*/ 65 h 87"/>
                <a:gd name="T60" fmla="*/ 138 w 163"/>
                <a:gd name="T61" fmla="*/ 63 h 87"/>
                <a:gd name="T62" fmla="*/ 136 w 163"/>
                <a:gd name="T63" fmla="*/ 56 h 87"/>
                <a:gd name="T64" fmla="*/ 94 w 163"/>
                <a:gd name="T65" fmla="*/ 57 h 87"/>
                <a:gd name="T66" fmla="*/ 94 w 163"/>
                <a:gd name="T67" fmla="*/ 57 h 87"/>
                <a:gd name="T68" fmla="*/ 9 w 163"/>
                <a:gd name="T69" fmla="*/ 57 h 87"/>
                <a:gd name="T70" fmla="*/ 2 w 163"/>
                <a:gd name="T71" fmla="*/ 57 h 87"/>
                <a:gd name="T72" fmla="*/ 2 w 163"/>
                <a:gd name="T73" fmla="*/ 64 h 87"/>
                <a:gd name="T74" fmla="*/ 53 w 163"/>
                <a:gd name="T75" fmla="*/ 87 h 87"/>
                <a:gd name="T76" fmla="*/ 53 w 163"/>
                <a:gd name="T7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87">
                  <a:moveTo>
                    <a:pt x="50" y="42"/>
                  </a:moveTo>
                  <a:cubicBezTo>
                    <a:pt x="42" y="42"/>
                    <a:pt x="35" y="38"/>
                    <a:pt x="28" y="31"/>
                  </a:cubicBezTo>
                  <a:cubicBezTo>
                    <a:pt x="26" y="29"/>
                    <a:pt x="26" y="26"/>
                    <a:pt x="28" y="24"/>
                  </a:cubicBezTo>
                  <a:cubicBezTo>
                    <a:pt x="30" y="22"/>
                    <a:pt x="33" y="22"/>
                    <a:pt x="35" y="24"/>
                  </a:cubicBezTo>
                  <a:cubicBezTo>
                    <a:pt x="40" y="29"/>
                    <a:pt x="45" y="32"/>
                    <a:pt x="50" y="32"/>
                  </a:cubicBezTo>
                  <a:cubicBezTo>
                    <a:pt x="55" y="32"/>
                    <a:pt x="61" y="29"/>
                    <a:pt x="67" y="24"/>
                  </a:cubicBezTo>
                  <a:cubicBezTo>
                    <a:pt x="79" y="12"/>
                    <a:pt x="91" y="5"/>
                    <a:pt x="106" y="3"/>
                  </a:cubicBezTo>
                  <a:cubicBezTo>
                    <a:pt x="106" y="3"/>
                    <a:pt x="106" y="3"/>
                    <a:pt x="106" y="3"/>
                  </a:cubicBezTo>
                  <a:cubicBezTo>
                    <a:pt x="127" y="0"/>
                    <a:pt x="145" y="7"/>
                    <a:pt x="161" y="24"/>
                  </a:cubicBezTo>
                  <a:cubicBezTo>
                    <a:pt x="163" y="26"/>
                    <a:pt x="163" y="29"/>
                    <a:pt x="161" y="31"/>
                  </a:cubicBezTo>
                  <a:cubicBezTo>
                    <a:pt x="159" y="33"/>
                    <a:pt x="156" y="33"/>
                    <a:pt x="154" y="31"/>
                  </a:cubicBezTo>
                  <a:cubicBezTo>
                    <a:pt x="140" y="16"/>
                    <a:pt x="125" y="11"/>
                    <a:pt x="107" y="13"/>
                  </a:cubicBezTo>
                  <a:cubicBezTo>
                    <a:pt x="95" y="15"/>
                    <a:pt x="84" y="21"/>
                    <a:pt x="74" y="31"/>
                  </a:cubicBezTo>
                  <a:cubicBezTo>
                    <a:pt x="74" y="31"/>
                    <a:pt x="74" y="31"/>
                    <a:pt x="74" y="31"/>
                  </a:cubicBezTo>
                  <a:cubicBezTo>
                    <a:pt x="66" y="38"/>
                    <a:pt x="58" y="42"/>
                    <a:pt x="50" y="42"/>
                  </a:cubicBezTo>
                  <a:cubicBezTo>
                    <a:pt x="50" y="42"/>
                    <a:pt x="50" y="42"/>
                    <a:pt x="50" y="42"/>
                  </a:cubicBezTo>
                  <a:close/>
                  <a:moveTo>
                    <a:pt x="87" y="49"/>
                  </a:moveTo>
                  <a:cubicBezTo>
                    <a:pt x="87" y="48"/>
                    <a:pt x="87" y="48"/>
                    <a:pt x="87" y="48"/>
                  </a:cubicBezTo>
                  <a:cubicBezTo>
                    <a:pt x="104" y="33"/>
                    <a:pt x="121" y="33"/>
                    <a:pt x="142" y="49"/>
                  </a:cubicBezTo>
                  <a:cubicBezTo>
                    <a:pt x="144" y="50"/>
                    <a:pt x="147" y="50"/>
                    <a:pt x="149" y="48"/>
                  </a:cubicBezTo>
                  <a:cubicBezTo>
                    <a:pt x="151" y="46"/>
                    <a:pt x="150" y="42"/>
                    <a:pt x="148" y="41"/>
                  </a:cubicBezTo>
                  <a:cubicBezTo>
                    <a:pt x="124" y="22"/>
                    <a:pt x="101" y="22"/>
                    <a:pt x="80" y="41"/>
                  </a:cubicBezTo>
                  <a:cubicBezTo>
                    <a:pt x="60" y="58"/>
                    <a:pt x="42" y="58"/>
                    <a:pt x="24" y="41"/>
                  </a:cubicBezTo>
                  <a:cubicBezTo>
                    <a:pt x="22" y="39"/>
                    <a:pt x="18" y="39"/>
                    <a:pt x="16" y="41"/>
                  </a:cubicBezTo>
                  <a:cubicBezTo>
                    <a:pt x="14" y="43"/>
                    <a:pt x="14" y="46"/>
                    <a:pt x="17" y="48"/>
                  </a:cubicBezTo>
                  <a:cubicBezTo>
                    <a:pt x="27" y="59"/>
                    <a:pt x="39" y="64"/>
                    <a:pt x="51" y="64"/>
                  </a:cubicBezTo>
                  <a:cubicBezTo>
                    <a:pt x="63" y="64"/>
                    <a:pt x="75" y="59"/>
                    <a:pt x="87" y="49"/>
                  </a:cubicBezTo>
                  <a:close/>
                  <a:moveTo>
                    <a:pt x="53" y="87"/>
                  </a:moveTo>
                  <a:cubicBezTo>
                    <a:pt x="70" y="87"/>
                    <a:pt x="86" y="80"/>
                    <a:pt x="101" y="64"/>
                  </a:cubicBezTo>
                  <a:cubicBezTo>
                    <a:pt x="109" y="58"/>
                    <a:pt x="118" y="58"/>
                    <a:pt x="131" y="65"/>
                  </a:cubicBezTo>
                  <a:cubicBezTo>
                    <a:pt x="133" y="66"/>
                    <a:pt x="136" y="66"/>
                    <a:pt x="138" y="63"/>
                  </a:cubicBezTo>
                  <a:cubicBezTo>
                    <a:pt x="139" y="61"/>
                    <a:pt x="138" y="57"/>
                    <a:pt x="136" y="56"/>
                  </a:cubicBezTo>
                  <a:cubicBezTo>
                    <a:pt x="119" y="47"/>
                    <a:pt x="105" y="47"/>
                    <a:pt x="94" y="57"/>
                  </a:cubicBezTo>
                  <a:cubicBezTo>
                    <a:pt x="94" y="57"/>
                    <a:pt x="94" y="57"/>
                    <a:pt x="94" y="57"/>
                  </a:cubicBezTo>
                  <a:cubicBezTo>
                    <a:pt x="67" y="84"/>
                    <a:pt x="40" y="84"/>
                    <a:pt x="9" y="57"/>
                  </a:cubicBezTo>
                  <a:cubicBezTo>
                    <a:pt x="7" y="55"/>
                    <a:pt x="4" y="55"/>
                    <a:pt x="2" y="57"/>
                  </a:cubicBezTo>
                  <a:cubicBezTo>
                    <a:pt x="0" y="59"/>
                    <a:pt x="0" y="63"/>
                    <a:pt x="2" y="64"/>
                  </a:cubicBezTo>
                  <a:cubicBezTo>
                    <a:pt x="19" y="80"/>
                    <a:pt x="37" y="87"/>
                    <a:pt x="53" y="87"/>
                  </a:cubicBezTo>
                  <a:cubicBezTo>
                    <a:pt x="53" y="87"/>
                    <a:pt x="53" y="87"/>
                    <a:pt x="53" y="87"/>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0" name="Group 319"/>
          <p:cNvGrpSpPr/>
          <p:nvPr/>
        </p:nvGrpSpPr>
        <p:grpSpPr>
          <a:xfrm>
            <a:off x="5114925" y="1519238"/>
            <a:ext cx="460375" cy="611187"/>
            <a:chOff x="5114925" y="1519238"/>
            <a:chExt cx="460375" cy="611187"/>
          </a:xfrm>
        </p:grpSpPr>
        <p:sp>
          <p:nvSpPr>
            <p:cNvPr id="499" name="Freeform 106"/>
            <p:cNvSpPr>
              <a:spLocks noEditPoints="1"/>
            </p:cNvSpPr>
            <p:nvPr/>
          </p:nvSpPr>
          <p:spPr bwMode="auto">
            <a:xfrm>
              <a:off x="5114925" y="1519238"/>
              <a:ext cx="460375" cy="611187"/>
            </a:xfrm>
            <a:custGeom>
              <a:avLst/>
              <a:gdLst>
                <a:gd name="T0" fmla="*/ 72 w 145"/>
                <a:gd name="T1" fmla="*/ 0 h 192"/>
                <a:gd name="T2" fmla="*/ 0 w 145"/>
                <a:gd name="T3" fmla="*/ 27 h 192"/>
                <a:gd name="T4" fmla="*/ 0 w 145"/>
                <a:gd name="T5" fmla="*/ 165 h 192"/>
                <a:gd name="T6" fmla="*/ 72 w 145"/>
                <a:gd name="T7" fmla="*/ 192 h 192"/>
                <a:gd name="T8" fmla="*/ 145 w 145"/>
                <a:gd name="T9" fmla="*/ 165 h 192"/>
                <a:gd name="T10" fmla="*/ 145 w 145"/>
                <a:gd name="T11" fmla="*/ 27 h 192"/>
                <a:gd name="T12" fmla="*/ 72 w 145"/>
                <a:gd name="T13" fmla="*/ 0 h 192"/>
                <a:gd name="T14" fmla="*/ 72 w 145"/>
                <a:gd name="T15" fmla="*/ 41 h 192"/>
                <a:gd name="T16" fmla="*/ 18 w 145"/>
                <a:gd name="T17" fmla="*/ 24 h 192"/>
                <a:gd name="T18" fmla="*/ 72 w 145"/>
                <a:gd name="T19" fmla="*/ 7 h 192"/>
                <a:gd name="T20" fmla="*/ 126 w 145"/>
                <a:gd name="T21" fmla="*/ 24 h 192"/>
                <a:gd name="T22" fmla="*/ 72 w 145"/>
                <a:gd name="T23" fmla="*/ 4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2">
                  <a:moveTo>
                    <a:pt x="72" y="0"/>
                  </a:moveTo>
                  <a:cubicBezTo>
                    <a:pt x="32" y="0"/>
                    <a:pt x="0" y="12"/>
                    <a:pt x="0" y="27"/>
                  </a:cubicBezTo>
                  <a:cubicBezTo>
                    <a:pt x="0" y="165"/>
                    <a:pt x="0" y="165"/>
                    <a:pt x="0" y="165"/>
                  </a:cubicBezTo>
                  <a:cubicBezTo>
                    <a:pt x="0" y="180"/>
                    <a:pt x="32" y="192"/>
                    <a:pt x="72" y="192"/>
                  </a:cubicBezTo>
                  <a:cubicBezTo>
                    <a:pt x="112" y="192"/>
                    <a:pt x="145" y="180"/>
                    <a:pt x="145" y="165"/>
                  </a:cubicBezTo>
                  <a:cubicBezTo>
                    <a:pt x="145" y="27"/>
                    <a:pt x="145" y="27"/>
                    <a:pt x="145" y="27"/>
                  </a:cubicBezTo>
                  <a:cubicBezTo>
                    <a:pt x="145" y="12"/>
                    <a:pt x="112" y="0"/>
                    <a:pt x="72" y="0"/>
                  </a:cubicBezTo>
                  <a:close/>
                  <a:moveTo>
                    <a:pt x="72" y="41"/>
                  </a:moveTo>
                  <a:cubicBezTo>
                    <a:pt x="42" y="41"/>
                    <a:pt x="18" y="34"/>
                    <a:pt x="18" y="24"/>
                  </a:cubicBezTo>
                  <a:cubicBezTo>
                    <a:pt x="18" y="15"/>
                    <a:pt x="42" y="7"/>
                    <a:pt x="72" y="7"/>
                  </a:cubicBezTo>
                  <a:cubicBezTo>
                    <a:pt x="102" y="7"/>
                    <a:pt x="126" y="15"/>
                    <a:pt x="126" y="24"/>
                  </a:cubicBezTo>
                  <a:cubicBezTo>
                    <a:pt x="126" y="34"/>
                    <a:pt x="102" y="41"/>
                    <a:pt x="72" y="4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0" name="Freeform 107"/>
            <p:cNvSpPr>
              <a:spLocks noEditPoints="1"/>
            </p:cNvSpPr>
            <p:nvPr/>
          </p:nvSpPr>
          <p:spPr bwMode="auto">
            <a:xfrm>
              <a:off x="5184775" y="1778335"/>
              <a:ext cx="327025" cy="168275"/>
            </a:xfrm>
            <a:custGeom>
              <a:avLst/>
              <a:gdLst>
                <a:gd name="T0" fmla="*/ 22 w 103"/>
                <a:gd name="T1" fmla="*/ 40 h 53"/>
                <a:gd name="T2" fmla="*/ 11 w 103"/>
                <a:gd name="T3" fmla="*/ 43 h 53"/>
                <a:gd name="T4" fmla="*/ 0 w 103"/>
                <a:gd name="T5" fmla="*/ 41 h 53"/>
                <a:gd name="T6" fmla="*/ 0 w 103"/>
                <a:gd name="T7" fmla="*/ 32 h 53"/>
                <a:gd name="T8" fmla="*/ 11 w 103"/>
                <a:gd name="T9" fmla="*/ 36 h 53"/>
                <a:gd name="T10" fmla="*/ 15 w 103"/>
                <a:gd name="T11" fmla="*/ 35 h 53"/>
                <a:gd name="T12" fmla="*/ 17 w 103"/>
                <a:gd name="T13" fmla="*/ 32 h 53"/>
                <a:gd name="T14" fmla="*/ 15 w 103"/>
                <a:gd name="T15" fmla="*/ 29 h 53"/>
                <a:gd name="T16" fmla="*/ 9 w 103"/>
                <a:gd name="T17" fmla="*/ 25 h 53"/>
                <a:gd name="T18" fmla="*/ 0 w 103"/>
                <a:gd name="T19" fmla="*/ 13 h 53"/>
                <a:gd name="T20" fmla="*/ 4 w 103"/>
                <a:gd name="T21" fmla="*/ 4 h 53"/>
                <a:gd name="T22" fmla="*/ 15 w 103"/>
                <a:gd name="T23" fmla="*/ 0 h 53"/>
                <a:gd name="T24" fmla="*/ 25 w 103"/>
                <a:gd name="T25" fmla="*/ 2 h 53"/>
                <a:gd name="T26" fmla="*/ 25 w 103"/>
                <a:gd name="T27" fmla="*/ 11 h 53"/>
                <a:gd name="T28" fmla="*/ 15 w 103"/>
                <a:gd name="T29" fmla="*/ 8 h 53"/>
                <a:gd name="T30" fmla="*/ 11 w 103"/>
                <a:gd name="T31" fmla="*/ 9 h 53"/>
                <a:gd name="T32" fmla="*/ 10 w 103"/>
                <a:gd name="T33" fmla="*/ 12 h 53"/>
                <a:gd name="T34" fmla="*/ 11 w 103"/>
                <a:gd name="T35" fmla="*/ 15 h 53"/>
                <a:gd name="T36" fmla="*/ 16 w 103"/>
                <a:gd name="T37" fmla="*/ 18 h 53"/>
                <a:gd name="T38" fmla="*/ 24 w 103"/>
                <a:gd name="T39" fmla="*/ 24 h 53"/>
                <a:gd name="T40" fmla="*/ 27 w 103"/>
                <a:gd name="T41" fmla="*/ 31 h 53"/>
                <a:gd name="T42" fmla="*/ 22 w 103"/>
                <a:gd name="T43" fmla="*/ 40 h 53"/>
                <a:gd name="T44" fmla="*/ 103 w 103"/>
                <a:gd name="T45" fmla="*/ 35 h 53"/>
                <a:gd name="T46" fmla="*/ 88 w 103"/>
                <a:gd name="T47" fmla="*/ 35 h 53"/>
                <a:gd name="T48" fmla="*/ 88 w 103"/>
                <a:gd name="T49" fmla="*/ 1 h 53"/>
                <a:gd name="T50" fmla="*/ 78 w 103"/>
                <a:gd name="T51" fmla="*/ 1 h 53"/>
                <a:gd name="T52" fmla="*/ 78 w 103"/>
                <a:gd name="T53" fmla="*/ 43 h 53"/>
                <a:gd name="T54" fmla="*/ 103 w 103"/>
                <a:gd name="T55" fmla="*/ 43 h 53"/>
                <a:gd name="T56" fmla="*/ 103 w 103"/>
                <a:gd name="T57" fmla="*/ 35 h 53"/>
                <a:gd name="T58" fmla="*/ 59 w 103"/>
                <a:gd name="T59" fmla="*/ 42 h 53"/>
                <a:gd name="T60" fmla="*/ 71 w 103"/>
                <a:gd name="T61" fmla="*/ 53 h 53"/>
                <a:gd name="T62" fmla="*/ 59 w 103"/>
                <a:gd name="T63" fmla="*/ 53 h 53"/>
                <a:gd name="T64" fmla="*/ 50 w 103"/>
                <a:gd name="T65" fmla="*/ 43 h 53"/>
                <a:gd name="T66" fmla="*/ 40 w 103"/>
                <a:gd name="T67" fmla="*/ 40 h 53"/>
                <a:gd name="T68" fmla="*/ 33 w 103"/>
                <a:gd name="T69" fmla="*/ 33 h 53"/>
                <a:gd name="T70" fmla="*/ 31 w 103"/>
                <a:gd name="T71" fmla="*/ 22 h 53"/>
                <a:gd name="T72" fmla="*/ 33 w 103"/>
                <a:gd name="T73" fmla="*/ 11 h 53"/>
                <a:gd name="T74" fmla="*/ 41 w 103"/>
                <a:gd name="T75" fmla="*/ 3 h 53"/>
                <a:gd name="T76" fmla="*/ 52 w 103"/>
                <a:gd name="T77" fmla="*/ 0 h 53"/>
                <a:gd name="T78" fmla="*/ 62 w 103"/>
                <a:gd name="T79" fmla="*/ 3 h 53"/>
                <a:gd name="T80" fmla="*/ 69 w 103"/>
                <a:gd name="T81" fmla="*/ 11 h 53"/>
                <a:gd name="T82" fmla="*/ 71 w 103"/>
                <a:gd name="T83" fmla="*/ 22 h 53"/>
                <a:gd name="T84" fmla="*/ 68 w 103"/>
                <a:gd name="T85" fmla="*/ 34 h 53"/>
                <a:gd name="T86" fmla="*/ 59 w 103"/>
                <a:gd name="T87" fmla="*/ 42 h 53"/>
                <a:gd name="T88" fmla="*/ 59 w 103"/>
                <a:gd name="T89" fmla="*/ 32 h 53"/>
                <a:gd name="T90" fmla="*/ 62 w 103"/>
                <a:gd name="T91" fmla="*/ 22 h 53"/>
                <a:gd name="T92" fmla="*/ 59 w 103"/>
                <a:gd name="T93" fmla="*/ 12 h 53"/>
                <a:gd name="T94" fmla="*/ 51 w 103"/>
                <a:gd name="T95" fmla="*/ 9 h 53"/>
                <a:gd name="T96" fmla="*/ 43 w 103"/>
                <a:gd name="T97" fmla="*/ 12 h 53"/>
                <a:gd name="T98" fmla="*/ 41 w 103"/>
                <a:gd name="T99" fmla="*/ 22 h 53"/>
                <a:gd name="T100" fmla="*/ 43 w 103"/>
                <a:gd name="T101" fmla="*/ 32 h 53"/>
                <a:gd name="T102" fmla="*/ 51 w 103"/>
                <a:gd name="T103" fmla="*/ 35 h 53"/>
                <a:gd name="T104" fmla="*/ 59 w 103"/>
                <a:gd name="T10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3" h="53">
                  <a:moveTo>
                    <a:pt x="22" y="40"/>
                  </a:moveTo>
                  <a:cubicBezTo>
                    <a:pt x="20" y="42"/>
                    <a:pt x="16" y="43"/>
                    <a:pt x="11" y="43"/>
                  </a:cubicBezTo>
                  <a:cubicBezTo>
                    <a:pt x="6" y="43"/>
                    <a:pt x="3" y="43"/>
                    <a:pt x="0" y="41"/>
                  </a:cubicBezTo>
                  <a:cubicBezTo>
                    <a:pt x="0" y="32"/>
                    <a:pt x="0" y="32"/>
                    <a:pt x="0" y="32"/>
                  </a:cubicBezTo>
                  <a:cubicBezTo>
                    <a:pt x="3" y="35"/>
                    <a:pt x="7" y="36"/>
                    <a:pt x="11" y="36"/>
                  </a:cubicBezTo>
                  <a:cubicBezTo>
                    <a:pt x="13" y="36"/>
                    <a:pt x="14" y="36"/>
                    <a:pt x="15" y="35"/>
                  </a:cubicBezTo>
                  <a:cubicBezTo>
                    <a:pt x="16" y="34"/>
                    <a:pt x="17" y="33"/>
                    <a:pt x="17" y="32"/>
                  </a:cubicBezTo>
                  <a:cubicBezTo>
                    <a:pt x="17" y="31"/>
                    <a:pt x="16" y="29"/>
                    <a:pt x="15" y="29"/>
                  </a:cubicBezTo>
                  <a:cubicBezTo>
                    <a:pt x="14" y="28"/>
                    <a:pt x="12" y="26"/>
                    <a:pt x="9" y="25"/>
                  </a:cubicBezTo>
                  <a:cubicBezTo>
                    <a:pt x="3" y="22"/>
                    <a:pt x="0" y="18"/>
                    <a:pt x="0" y="13"/>
                  </a:cubicBezTo>
                  <a:cubicBezTo>
                    <a:pt x="0" y="9"/>
                    <a:pt x="1" y="6"/>
                    <a:pt x="4" y="4"/>
                  </a:cubicBezTo>
                  <a:cubicBezTo>
                    <a:pt x="7" y="2"/>
                    <a:pt x="10" y="0"/>
                    <a:pt x="15" y="0"/>
                  </a:cubicBezTo>
                  <a:cubicBezTo>
                    <a:pt x="19" y="0"/>
                    <a:pt x="22" y="1"/>
                    <a:pt x="25" y="2"/>
                  </a:cubicBezTo>
                  <a:cubicBezTo>
                    <a:pt x="25" y="11"/>
                    <a:pt x="25" y="11"/>
                    <a:pt x="25" y="11"/>
                  </a:cubicBezTo>
                  <a:cubicBezTo>
                    <a:pt x="22" y="9"/>
                    <a:pt x="19" y="8"/>
                    <a:pt x="15" y="8"/>
                  </a:cubicBezTo>
                  <a:cubicBezTo>
                    <a:pt x="14" y="8"/>
                    <a:pt x="12" y="8"/>
                    <a:pt x="11" y="9"/>
                  </a:cubicBezTo>
                  <a:cubicBezTo>
                    <a:pt x="10" y="10"/>
                    <a:pt x="10" y="11"/>
                    <a:pt x="10" y="12"/>
                  </a:cubicBezTo>
                  <a:cubicBezTo>
                    <a:pt x="10" y="13"/>
                    <a:pt x="10" y="14"/>
                    <a:pt x="11" y="15"/>
                  </a:cubicBezTo>
                  <a:cubicBezTo>
                    <a:pt x="12" y="16"/>
                    <a:pt x="13" y="17"/>
                    <a:pt x="16" y="18"/>
                  </a:cubicBezTo>
                  <a:cubicBezTo>
                    <a:pt x="20" y="20"/>
                    <a:pt x="23" y="22"/>
                    <a:pt x="24" y="24"/>
                  </a:cubicBezTo>
                  <a:cubicBezTo>
                    <a:pt x="26" y="26"/>
                    <a:pt x="27" y="28"/>
                    <a:pt x="27" y="31"/>
                  </a:cubicBezTo>
                  <a:cubicBezTo>
                    <a:pt x="27" y="35"/>
                    <a:pt x="25" y="38"/>
                    <a:pt x="22" y="40"/>
                  </a:cubicBezTo>
                  <a:close/>
                  <a:moveTo>
                    <a:pt x="103" y="35"/>
                  </a:moveTo>
                  <a:cubicBezTo>
                    <a:pt x="88" y="35"/>
                    <a:pt x="88" y="35"/>
                    <a:pt x="88" y="35"/>
                  </a:cubicBezTo>
                  <a:cubicBezTo>
                    <a:pt x="88" y="1"/>
                    <a:pt x="88" y="1"/>
                    <a:pt x="88" y="1"/>
                  </a:cubicBezTo>
                  <a:cubicBezTo>
                    <a:pt x="78" y="1"/>
                    <a:pt x="78" y="1"/>
                    <a:pt x="78" y="1"/>
                  </a:cubicBezTo>
                  <a:cubicBezTo>
                    <a:pt x="78" y="43"/>
                    <a:pt x="78" y="43"/>
                    <a:pt x="78" y="43"/>
                  </a:cubicBezTo>
                  <a:cubicBezTo>
                    <a:pt x="103" y="43"/>
                    <a:pt x="103" y="43"/>
                    <a:pt x="103" y="43"/>
                  </a:cubicBezTo>
                  <a:lnTo>
                    <a:pt x="103" y="35"/>
                  </a:lnTo>
                  <a:close/>
                  <a:moveTo>
                    <a:pt x="59" y="42"/>
                  </a:moveTo>
                  <a:cubicBezTo>
                    <a:pt x="71" y="53"/>
                    <a:pt x="71" y="53"/>
                    <a:pt x="71" y="53"/>
                  </a:cubicBezTo>
                  <a:cubicBezTo>
                    <a:pt x="59" y="53"/>
                    <a:pt x="59" y="53"/>
                    <a:pt x="59" y="53"/>
                  </a:cubicBezTo>
                  <a:cubicBezTo>
                    <a:pt x="50" y="43"/>
                    <a:pt x="50" y="43"/>
                    <a:pt x="50" y="43"/>
                  </a:cubicBezTo>
                  <a:cubicBezTo>
                    <a:pt x="46" y="43"/>
                    <a:pt x="43" y="42"/>
                    <a:pt x="40" y="40"/>
                  </a:cubicBezTo>
                  <a:cubicBezTo>
                    <a:pt x="37" y="39"/>
                    <a:pt x="35" y="36"/>
                    <a:pt x="33" y="33"/>
                  </a:cubicBezTo>
                  <a:cubicBezTo>
                    <a:pt x="32" y="30"/>
                    <a:pt x="31" y="26"/>
                    <a:pt x="31" y="22"/>
                  </a:cubicBezTo>
                  <a:cubicBezTo>
                    <a:pt x="31" y="18"/>
                    <a:pt x="32" y="14"/>
                    <a:pt x="33" y="11"/>
                  </a:cubicBezTo>
                  <a:cubicBezTo>
                    <a:pt x="35" y="8"/>
                    <a:pt x="38" y="5"/>
                    <a:pt x="41" y="3"/>
                  </a:cubicBezTo>
                  <a:cubicBezTo>
                    <a:pt x="44" y="1"/>
                    <a:pt x="47" y="0"/>
                    <a:pt x="52" y="0"/>
                  </a:cubicBezTo>
                  <a:cubicBezTo>
                    <a:pt x="55" y="0"/>
                    <a:pt x="59" y="1"/>
                    <a:pt x="62" y="3"/>
                  </a:cubicBezTo>
                  <a:cubicBezTo>
                    <a:pt x="65" y="5"/>
                    <a:pt x="67" y="7"/>
                    <a:pt x="69" y="11"/>
                  </a:cubicBezTo>
                  <a:cubicBezTo>
                    <a:pt x="71" y="14"/>
                    <a:pt x="71" y="18"/>
                    <a:pt x="71" y="22"/>
                  </a:cubicBezTo>
                  <a:cubicBezTo>
                    <a:pt x="71" y="27"/>
                    <a:pt x="70" y="31"/>
                    <a:pt x="68" y="34"/>
                  </a:cubicBezTo>
                  <a:cubicBezTo>
                    <a:pt x="66" y="38"/>
                    <a:pt x="63" y="40"/>
                    <a:pt x="59" y="42"/>
                  </a:cubicBezTo>
                  <a:close/>
                  <a:moveTo>
                    <a:pt x="59" y="32"/>
                  </a:moveTo>
                  <a:cubicBezTo>
                    <a:pt x="61" y="29"/>
                    <a:pt x="62" y="26"/>
                    <a:pt x="62" y="22"/>
                  </a:cubicBezTo>
                  <a:cubicBezTo>
                    <a:pt x="62" y="18"/>
                    <a:pt x="61" y="15"/>
                    <a:pt x="59" y="12"/>
                  </a:cubicBezTo>
                  <a:cubicBezTo>
                    <a:pt x="57" y="10"/>
                    <a:pt x="54" y="9"/>
                    <a:pt x="51" y="9"/>
                  </a:cubicBezTo>
                  <a:cubicBezTo>
                    <a:pt x="48" y="9"/>
                    <a:pt x="45" y="10"/>
                    <a:pt x="43" y="12"/>
                  </a:cubicBezTo>
                  <a:cubicBezTo>
                    <a:pt x="42" y="15"/>
                    <a:pt x="41" y="18"/>
                    <a:pt x="41" y="22"/>
                  </a:cubicBezTo>
                  <a:cubicBezTo>
                    <a:pt x="41" y="26"/>
                    <a:pt x="41" y="29"/>
                    <a:pt x="43" y="32"/>
                  </a:cubicBezTo>
                  <a:cubicBezTo>
                    <a:pt x="45" y="34"/>
                    <a:pt x="48" y="35"/>
                    <a:pt x="51" y="35"/>
                  </a:cubicBezTo>
                  <a:cubicBezTo>
                    <a:pt x="54" y="35"/>
                    <a:pt x="57" y="34"/>
                    <a:pt x="59" y="3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01" name="Freeform 108"/>
          <p:cNvSpPr>
            <a:spLocks noEditPoints="1"/>
          </p:cNvSpPr>
          <p:nvPr/>
        </p:nvSpPr>
        <p:spPr bwMode="auto">
          <a:xfrm>
            <a:off x="10426700" y="2794000"/>
            <a:ext cx="596900" cy="577850"/>
          </a:xfrm>
          <a:custGeom>
            <a:avLst/>
            <a:gdLst>
              <a:gd name="T0" fmla="*/ 135 w 188"/>
              <a:gd name="T1" fmla="*/ 106 h 182"/>
              <a:gd name="T2" fmla="*/ 134 w 188"/>
              <a:gd name="T3" fmla="*/ 106 h 182"/>
              <a:gd name="T4" fmla="*/ 134 w 188"/>
              <a:gd name="T5" fmla="*/ 57 h 182"/>
              <a:gd name="T6" fmla="*/ 84 w 188"/>
              <a:gd name="T7" fmla="*/ 103 h 182"/>
              <a:gd name="T8" fmla="*/ 84 w 188"/>
              <a:gd name="T9" fmla="*/ 17 h 182"/>
              <a:gd name="T10" fmla="*/ 84 w 188"/>
              <a:gd name="T11" fmla="*/ 16 h 182"/>
              <a:gd name="T12" fmla="*/ 84 w 188"/>
              <a:gd name="T13" fmla="*/ 16 h 182"/>
              <a:gd name="T14" fmla="*/ 70 w 188"/>
              <a:gd name="T15" fmla="*/ 4 h 182"/>
              <a:gd name="T16" fmla="*/ 57 w 188"/>
              <a:gd name="T17" fmla="*/ 1 h 182"/>
              <a:gd name="T18" fmla="*/ 42 w 188"/>
              <a:gd name="T19" fmla="*/ 0 h 182"/>
              <a:gd name="T20" fmla="*/ 42 w 188"/>
              <a:gd name="T21" fmla="*/ 0 h 182"/>
              <a:gd name="T22" fmla="*/ 29 w 188"/>
              <a:gd name="T23" fmla="*/ 1 h 182"/>
              <a:gd name="T24" fmla="*/ 6 w 188"/>
              <a:gd name="T25" fmla="*/ 8 h 182"/>
              <a:gd name="T26" fmla="*/ 5 w 188"/>
              <a:gd name="T27" fmla="*/ 9 h 182"/>
              <a:gd name="T28" fmla="*/ 0 w 188"/>
              <a:gd name="T29" fmla="*/ 17 h 182"/>
              <a:gd name="T30" fmla="*/ 0 w 188"/>
              <a:gd name="T31" fmla="*/ 17 h 182"/>
              <a:gd name="T32" fmla="*/ 0 w 188"/>
              <a:gd name="T33" fmla="*/ 106 h 182"/>
              <a:gd name="T34" fmla="*/ 0 w 188"/>
              <a:gd name="T35" fmla="*/ 165 h 182"/>
              <a:gd name="T36" fmla="*/ 0 w 188"/>
              <a:gd name="T37" fmla="*/ 182 h 182"/>
              <a:gd name="T38" fmla="*/ 188 w 188"/>
              <a:gd name="T39" fmla="*/ 182 h 182"/>
              <a:gd name="T40" fmla="*/ 188 w 188"/>
              <a:gd name="T41" fmla="*/ 128 h 182"/>
              <a:gd name="T42" fmla="*/ 188 w 188"/>
              <a:gd name="T43" fmla="*/ 106 h 182"/>
              <a:gd name="T44" fmla="*/ 188 w 188"/>
              <a:gd name="T45" fmla="*/ 57 h 182"/>
              <a:gd name="T46" fmla="*/ 135 w 188"/>
              <a:gd name="T47" fmla="*/ 106 h 182"/>
              <a:gd name="T48" fmla="*/ 7 w 188"/>
              <a:gd name="T49" fmla="*/ 15 h 182"/>
              <a:gd name="T50" fmla="*/ 43 w 188"/>
              <a:gd name="T51" fmla="*/ 4 h 182"/>
              <a:gd name="T52" fmla="*/ 77 w 188"/>
              <a:gd name="T53" fmla="*/ 15 h 182"/>
              <a:gd name="T54" fmla="*/ 43 w 188"/>
              <a:gd name="T55" fmla="*/ 25 h 182"/>
              <a:gd name="T56" fmla="*/ 7 w 188"/>
              <a:gd name="T57" fmla="*/ 1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82">
                <a:moveTo>
                  <a:pt x="135" y="106"/>
                </a:moveTo>
                <a:cubicBezTo>
                  <a:pt x="134" y="106"/>
                  <a:pt x="134" y="106"/>
                  <a:pt x="134" y="106"/>
                </a:cubicBezTo>
                <a:cubicBezTo>
                  <a:pt x="134" y="57"/>
                  <a:pt x="134" y="57"/>
                  <a:pt x="134" y="57"/>
                </a:cubicBezTo>
                <a:cubicBezTo>
                  <a:pt x="84" y="103"/>
                  <a:pt x="84" y="103"/>
                  <a:pt x="84" y="103"/>
                </a:cubicBezTo>
                <a:cubicBezTo>
                  <a:pt x="84" y="57"/>
                  <a:pt x="84" y="17"/>
                  <a:pt x="84" y="17"/>
                </a:cubicBezTo>
                <a:cubicBezTo>
                  <a:pt x="84" y="17"/>
                  <a:pt x="84" y="17"/>
                  <a:pt x="84" y="16"/>
                </a:cubicBezTo>
                <a:cubicBezTo>
                  <a:pt x="84" y="16"/>
                  <a:pt x="84" y="16"/>
                  <a:pt x="84" y="16"/>
                </a:cubicBezTo>
                <a:cubicBezTo>
                  <a:pt x="83" y="10"/>
                  <a:pt x="75" y="6"/>
                  <a:pt x="70" y="4"/>
                </a:cubicBezTo>
                <a:cubicBezTo>
                  <a:pt x="66" y="3"/>
                  <a:pt x="62" y="2"/>
                  <a:pt x="57" y="1"/>
                </a:cubicBezTo>
                <a:cubicBezTo>
                  <a:pt x="53" y="1"/>
                  <a:pt x="48" y="0"/>
                  <a:pt x="42" y="0"/>
                </a:cubicBezTo>
                <a:cubicBezTo>
                  <a:pt x="42" y="0"/>
                  <a:pt x="42" y="0"/>
                  <a:pt x="42" y="0"/>
                </a:cubicBezTo>
                <a:cubicBezTo>
                  <a:pt x="37" y="0"/>
                  <a:pt x="33" y="1"/>
                  <a:pt x="29" y="1"/>
                </a:cubicBezTo>
                <a:cubicBezTo>
                  <a:pt x="21" y="2"/>
                  <a:pt x="13" y="4"/>
                  <a:pt x="6" y="8"/>
                </a:cubicBezTo>
                <a:cubicBezTo>
                  <a:pt x="6" y="8"/>
                  <a:pt x="5" y="9"/>
                  <a:pt x="5" y="9"/>
                </a:cubicBezTo>
                <a:cubicBezTo>
                  <a:pt x="2" y="11"/>
                  <a:pt x="0" y="14"/>
                  <a:pt x="0" y="17"/>
                </a:cubicBezTo>
                <a:cubicBezTo>
                  <a:pt x="0" y="17"/>
                  <a:pt x="0" y="17"/>
                  <a:pt x="0" y="17"/>
                </a:cubicBezTo>
                <a:cubicBezTo>
                  <a:pt x="0" y="45"/>
                  <a:pt x="0" y="78"/>
                  <a:pt x="0" y="106"/>
                </a:cubicBezTo>
                <a:cubicBezTo>
                  <a:pt x="0" y="165"/>
                  <a:pt x="0" y="165"/>
                  <a:pt x="0" y="165"/>
                </a:cubicBezTo>
                <a:cubicBezTo>
                  <a:pt x="0" y="182"/>
                  <a:pt x="0" y="182"/>
                  <a:pt x="0" y="182"/>
                </a:cubicBezTo>
                <a:cubicBezTo>
                  <a:pt x="188" y="182"/>
                  <a:pt x="188" y="182"/>
                  <a:pt x="188" y="182"/>
                </a:cubicBezTo>
                <a:cubicBezTo>
                  <a:pt x="188" y="128"/>
                  <a:pt x="188" y="128"/>
                  <a:pt x="188" y="128"/>
                </a:cubicBezTo>
                <a:cubicBezTo>
                  <a:pt x="188" y="106"/>
                  <a:pt x="188" y="106"/>
                  <a:pt x="188" y="106"/>
                </a:cubicBezTo>
                <a:cubicBezTo>
                  <a:pt x="188" y="57"/>
                  <a:pt x="188" y="57"/>
                  <a:pt x="188" y="57"/>
                </a:cubicBezTo>
                <a:lnTo>
                  <a:pt x="135" y="106"/>
                </a:lnTo>
                <a:close/>
                <a:moveTo>
                  <a:pt x="7" y="15"/>
                </a:moveTo>
                <a:cubicBezTo>
                  <a:pt x="7" y="9"/>
                  <a:pt x="23" y="4"/>
                  <a:pt x="43" y="4"/>
                </a:cubicBezTo>
                <a:cubicBezTo>
                  <a:pt x="62" y="4"/>
                  <a:pt x="77" y="9"/>
                  <a:pt x="77" y="15"/>
                </a:cubicBezTo>
                <a:cubicBezTo>
                  <a:pt x="77" y="20"/>
                  <a:pt x="62" y="25"/>
                  <a:pt x="43" y="25"/>
                </a:cubicBezTo>
                <a:cubicBezTo>
                  <a:pt x="23" y="25"/>
                  <a:pt x="7" y="20"/>
                  <a:pt x="7" y="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109"/>
          <p:cNvSpPr>
            <a:spLocks noEditPoints="1"/>
          </p:cNvSpPr>
          <p:nvPr/>
        </p:nvSpPr>
        <p:spPr bwMode="auto">
          <a:xfrm>
            <a:off x="10652125" y="3209925"/>
            <a:ext cx="301625" cy="50800"/>
          </a:xfrm>
          <a:custGeom>
            <a:avLst/>
            <a:gdLst>
              <a:gd name="T0" fmla="*/ 40 w 190"/>
              <a:gd name="T1" fmla="*/ 32 h 32"/>
              <a:gd name="T2" fmla="*/ 0 w 190"/>
              <a:gd name="T3" fmla="*/ 32 h 32"/>
              <a:gd name="T4" fmla="*/ 0 w 190"/>
              <a:gd name="T5" fmla="*/ 0 h 32"/>
              <a:gd name="T6" fmla="*/ 40 w 190"/>
              <a:gd name="T7" fmla="*/ 0 h 32"/>
              <a:gd name="T8" fmla="*/ 40 w 190"/>
              <a:gd name="T9" fmla="*/ 32 h 32"/>
              <a:gd name="T10" fmla="*/ 114 w 190"/>
              <a:gd name="T11" fmla="*/ 0 h 32"/>
              <a:gd name="T12" fmla="*/ 76 w 190"/>
              <a:gd name="T13" fmla="*/ 0 h 32"/>
              <a:gd name="T14" fmla="*/ 76 w 190"/>
              <a:gd name="T15" fmla="*/ 32 h 32"/>
              <a:gd name="T16" fmla="*/ 114 w 190"/>
              <a:gd name="T17" fmla="*/ 32 h 32"/>
              <a:gd name="T18" fmla="*/ 114 w 190"/>
              <a:gd name="T19" fmla="*/ 0 h 32"/>
              <a:gd name="T20" fmla="*/ 190 w 190"/>
              <a:gd name="T21" fmla="*/ 0 h 32"/>
              <a:gd name="T22" fmla="*/ 152 w 190"/>
              <a:gd name="T23" fmla="*/ 0 h 32"/>
              <a:gd name="T24" fmla="*/ 152 w 190"/>
              <a:gd name="T25" fmla="*/ 32 h 32"/>
              <a:gd name="T26" fmla="*/ 190 w 190"/>
              <a:gd name="T27" fmla="*/ 32 h 32"/>
              <a:gd name="T28" fmla="*/ 190 w 190"/>
              <a:gd name="T2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32">
                <a:moveTo>
                  <a:pt x="40" y="32"/>
                </a:moveTo>
                <a:lnTo>
                  <a:pt x="0" y="32"/>
                </a:lnTo>
                <a:lnTo>
                  <a:pt x="0" y="0"/>
                </a:lnTo>
                <a:lnTo>
                  <a:pt x="40" y="0"/>
                </a:lnTo>
                <a:lnTo>
                  <a:pt x="40" y="32"/>
                </a:lnTo>
                <a:close/>
                <a:moveTo>
                  <a:pt x="114" y="0"/>
                </a:moveTo>
                <a:lnTo>
                  <a:pt x="76" y="0"/>
                </a:lnTo>
                <a:lnTo>
                  <a:pt x="76" y="32"/>
                </a:lnTo>
                <a:lnTo>
                  <a:pt x="114" y="32"/>
                </a:lnTo>
                <a:lnTo>
                  <a:pt x="114" y="0"/>
                </a:lnTo>
                <a:close/>
                <a:moveTo>
                  <a:pt x="190" y="0"/>
                </a:moveTo>
                <a:lnTo>
                  <a:pt x="152" y="0"/>
                </a:lnTo>
                <a:lnTo>
                  <a:pt x="152" y="32"/>
                </a:lnTo>
                <a:lnTo>
                  <a:pt x="190" y="32"/>
                </a:lnTo>
                <a:lnTo>
                  <a:pt x="190"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3" name="Freeform 110"/>
          <p:cNvSpPr>
            <a:spLocks/>
          </p:cNvSpPr>
          <p:nvPr/>
        </p:nvSpPr>
        <p:spPr bwMode="auto">
          <a:xfrm>
            <a:off x="5013325" y="3298825"/>
            <a:ext cx="663575" cy="576262"/>
          </a:xfrm>
          <a:custGeom>
            <a:avLst/>
            <a:gdLst>
              <a:gd name="T0" fmla="*/ 314 w 418"/>
              <a:gd name="T1" fmla="*/ 0 h 363"/>
              <a:gd name="T2" fmla="*/ 104 w 418"/>
              <a:gd name="T3" fmla="*/ 0 h 363"/>
              <a:gd name="T4" fmla="*/ 0 w 418"/>
              <a:gd name="T5" fmla="*/ 182 h 363"/>
              <a:gd name="T6" fmla="*/ 104 w 418"/>
              <a:gd name="T7" fmla="*/ 363 h 363"/>
              <a:gd name="T8" fmla="*/ 314 w 418"/>
              <a:gd name="T9" fmla="*/ 363 h 363"/>
              <a:gd name="T10" fmla="*/ 418 w 418"/>
              <a:gd name="T11" fmla="*/ 182 h 363"/>
              <a:gd name="T12" fmla="*/ 314 w 418"/>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418" h="363">
                <a:moveTo>
                  <a:pt x="314" y="0"/>
                </a:moveTo>
                <a:lnTo>
                  <a:pt x="104" y="0"/>
                </a:lnTo>
                <a:lnTo>
                  <a:pt x="0" y="182"/>
                </a:lnTo>
                <a:lnTo>
                  <a:pt x="104" y="363"/>
                </a:lnTo>
                <a:lnTo>
                  <a:pt x="314" y="363"/>
                </a:lnTo>
                <a:lnTo>
                  <a:pt x="418" y="182"/>
                </a:lnTo>
                <a:lnTo>
                  <a:pt x="314"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11"/>
          <p:cNvSpPr>
            <a:spLocks/>
          </p:cNvSpPr>
          <p:nvPr/>
        </p:nvSpPr>
        <p:spPr bwMode="auto">
          <a:xfrm>
            <a:off x="5191125" y="3429000"/>
            <a:ext cx="307975" cy="315912"/>
          </a:xfrm>
          <a:custGeom>
            <a:avLst/>
            <a:gdLst>
              <a:gd name="T0" fmla="*/ 194 w 194"/>
              <a:gd name="T1" fmla="*/ 199 h 199"/>
              <a:gd name="T2" fmla="*/ 12 w 194"/>
              <a:gd name="T3" fmla="*/ 199 h 199"/>
              <a:gd name="T4" fmla="*/ 0 w 194"/>
              <a:gd name="T5" fmla="*/ 199 h 199"/>
              <a:gd name="T6" fmla="*/ 0 w 194"/>
              <a:gd name="T7" fmla="*/ 186 h 199"/>
              <a:gd name="T8" fmla="*/ 0 w 194"/>
              <a:gd name="T9" fmla="*/ 0 h 199"/>
              <a:gd name="T10" fmla="*/ 12 w 194"/>
              <a:gd name="T11" fmla="*/ 0 h 199"/>
              <a:gd name="T12" fmla="*/ 12 w 194"/>
              <a:gd name="T13" fmla="*/ 186 h 199"/>
              <a:gd name="T14" fmla="*/ 194 w 194"/>
              <a:gd name="T15" fmla="*/ 186 h 199"/>
              <a:gd name="T16" fmla="*/ 194 w 194"/>
              <a:gd name="T17" fmla="*/ 19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9">
                <a:moveTo>
                  <a:pt x="194" y="199"/>
                </a:moveTo>
                <a:lnTo>
                  <a:pt x="12" y="199"/>
                </a:lnTo>
                <a:lnTo>
                  <a:pt x="0" y="199"/>
                </a:lnTo>
                <a:lnTo>
                  <a:pt x="0" y="186"/>
                </a:lnTo>
                <a:lnTo>
                  <a:pt x="0" y="0"/>
                </a:lnTo>
                <a:lnTo>
                  <a:pt x="12" y="0"/>
                </a:lnTo>
                <a:lnTo>
                  <a:pt x="12" y="186"/>
                </a:lnTo>
                <a:lnTo>
                  <a:pt x="194" y="186"/>
                </a:lnTo>
                <a:lnTo>
                  <a:pt x="194" y="1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112"/>
          <p:cNvSpPr>
            <a:spLocks noEditPoints="1"/>
          </p:cNvSpPr>
          <p:nvPr/>
        </p:nvSpPr>
        <p:spPr bwMode="auto">
          <a:xfrm>
            <a:off x="5235575" y="3429000"/>
            <a:ext cx="263525" cy="273050"/>
          </a:xfrm>
          <a:custGeom>
            <a:avLst/>
            <a:gdLst>
              <a:gd name="T0" fmla="*/ 60 w 166"/>
              <a:gd name="T1" fmla="*/ 0 h 172"/>
              <a:gd name="T2" fmla="*/ 106 w 166"/>
              <a:gd name="T3" fmla="*/ 0 h 172"/>
              <a:gd name="T4" fmla="*/ 106 w 166"/>
              <a:gd name="T5" fmla="*/ 48 h 172"/>
              <a:gd name="T6" fmla="*/ 60 w 166"/>
              <a:gd name="T7" fmla="*/ 48 h 172"/>
              <a:gd name="T8" fmla="*/ 60 w 166"/>
              <a:gd name="T9" fmla="*/ 0 h 172"/>
              <a:gd name="T10" fmla="*/ 60 w 166"/>
              <a:gd name="T11" fmla="*/ 110 h 172"/>
              <a:gd name="T12" fmla="*/ 106 w 166"/>
              <a:gd name="T13" fmla="*/ 110 h 172"/>
              <a:gd name="T14" fmla="*/ 106 w 166"/>
              <a:gd name="T15" fmla="*/ 62 h 172"/>
              <a:gd name="T16" fmla="*/ 60 w 166"/>
              <a:gd name="T17" fmla="*/ 62 h 172"/>
              <a:gd name="T18" fmla="*/ 60 w 166"/>
              <a:gd name="T19" fmla="*/ 110 h 172"/>
              <a:gd name="T20" fmla="*/ 60 w 166"/>
              <a:gd name="T21" fmla="*/ 172 h 172"/>
              <a:gd name="T22" fmla="*/ 106 w 166"/>
              <a:gd name="T23" fmla="*/ 172 h 172"/>
              <a:gd name="T24" fmla="*/ 106 w 166"/>
              <a:gd name="T25" fmla="*/ 124 h 172"/>
              <a:gd name="T26" fmla="*/ 60 w 166"/>
              <a:gd name="T27" fmla="*/ 124 h 172"/>
              <a:gd name="T28" fmla="*/ 60 w 166"/>
              <a:gd name="T29" fmla="*/ 172 h 172"/>
              <a:gd name="T30" fmla="*/ 0 w 166"/>
              <a:gd name="T31" fmla="*/ 48 h 172"/>
              <a:gd name="T32" fmla="*/ 48 w 166"/>
              <a:gd name="T33" fmla="*/ 48 h 172"/>
              <a:gd name="T34" fmla="*/ 48 w 166"/>
              <a:gd name="T35" fmla="*/ 0 h 172"/>
              <a:gd name="T36" fmla="*/ 0 w 166"/>
              <a:gd name="T37" fmla="*/ 0 h 172"/>
              <a:gd name="T38" fmla="*/ 0 w 166"/>
              <a:gd name="T39" fmla="*/ 48 h 172"/>
              <a:gd name="T40" fmla="*/ 0 w 166"/>
              <a:gd name="T41" fmla="*/ 110 h 172"/>
              <a:gd name="T42" fmla="*/ 48 w 166"/>
              <a:gd name="T43" fmla="*/ 110 h 172"/>
              <a:gd name="T44" fmla="*/ 48 w 166"/>
              <a:gd name="T45" fmla="*/ 62 h 172"/>
              <a:gd name="T46" fmla="*/ 0 w 166"/>
              <a:gd name="T47" fmla="*/ 62 h 172"/>
              <a:gd name="T48" fmla="*/ 0 w 166"/>
              <a:gd name="T49" fmla="*/ 110 h 172"/>
              <a:gd name="T50" fmla="*/ 0 w 166"/>
              <a:gd name="T51" fmla="*/ 172 h 172"/>
              <a:gd name="T52" fmla="*/ 48 w 166"/>
              <a:gd name="T53" fmla="*/ 172 h 172"/>
              <a:gd name="T54" fmla="*/ 48 w 166"/>
              <a:gd name="T55" fmla="*/ 124 h 172"/>
              <a:gd name="T56" fmla="*/ 0 w 166"/>
              <a:gd name="T57" fmla="*/ 124 h 172"/>
              <a:gd name="T58" fmla="*/ 0 w 166"/>
              <a:gd name="T59" fmla="*/ 172 h 172"/>
              <a:gd name="T60" fmla="*/ 166 w 166"/>
              <a:gd name="T61" fmla="*/ 124 h 172"/>
              <a:gd name="T62" fmla="*/ 118 w 166"/>
              <a:gd name="T63" fmla="*/ 124 h 172"/>
              <a:gd name="T64" fmla="*/ 118 w 166"/>
              <a:gd name="T65" fmla="*/ 172 h 172"/>
              <a:gd name="T66" fmla="*/ 166 w 166"/>
              <a:gd name="T67" fmla="*/ 172 h 172"/>
              <a:gd name="T68" fmla="*/ 166 w 166"/>
              <a:gd name="T69" fmla="*/ 124 h 172"/>
              <a:gd name="T70" fmla="*/ 166 w 166"/>
              <a:gd name="T71" fmla="*/ 62 h 172"/>
              <a:gd name="T72" fmla="*/ 118 w 166"/>
              <a:gd name="T73" fmla="*/ 62 h 172"/>
              <a:gd name="T74" fmla="*/ 118 w 166"/>
              <a:gd name="T75" fmla="*/ 110 h 172"/>
              <a:gd name="T76" fmla="*/ 166 w 166"/>
              <a:gd name="T77" fmla="*/ 110 h 172"/>
              <a:gd name="T78" fmla="*/ 166 w 166"/>
              <a:gd name="T79" fmla="*/ 62 h 172"/>
              <a:gd name="T80" fmla="*/ 166 w 166"/>
              <a:gd name="T81" fmla="*/ 0 h 172"/>
              <a:gd name="T82" fmla="*/ 118 w 166"/>
              <a:gd name="T83" fmla="*/ 0 h 172"/>
              <a:gd name="T84" fmla="*/ 118 w 166"/>
              <a:gd name="T85" fmla="*/ 48 h 172"/>
              <a:gd name="T86" fmla="*/ 166 w 166"/>
              <a:gd name="T87" fmla="*/ 48 h 172"/>
              <a:gd name="T88" fmla="*/ 166 w 166"/>
              <a:gd name="T8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6" h="172">
                <a:moveTo>
                  <a:pt x="60" y="0"/>
                </a:moveTo>
                <a:lnTo>
                  <a:pt x="106" y="0"/>
                </a:lnTo>
                <a:lnTo>
                  <a:pt x="106" y="48"/>
                </a:lnTo>
                <a:lnTo>
                  <a:pt x="60" y="48"/>
                </a:lnTo>
                <a:lnTo>
                  <a:pt x="60" y="0"/>
                </a:lnTo>
                <a:close/>
                <a:moveTo>
                  <a:pt x="60" y="110"/>
                </a:moveTo>
                <a:lnTo>
                  <a:pt x="106" y="110"/>
                </a:lnTo>
                <a:lnTo>
                  <a:pt x="106" y="62"/>
                </a:lnTo>
                <a:lnTo>
                  <a:pt x="60" y="62"/>
                </a:lnTo>
                <a:lnTo>
                  <a:pt x="60" y="110"/>
                </a:lnTo>
                <a:close/>
                <a:moveTo>
                  <a:pt x="60" y="172"/>
                </a:moveTo>
                <a:lnTo>
                  <a:pt x="106" y="172"/>
                </a:lnTo>
                <a:lnTo>
                  <a:pt x="106" y="124"/>
                </a:lnTo>
                <a:lnTo>
                  <a:pt x="60" y="124"/>
                </a:lnTo>
                <a:lnTo>
                  <a:pt x="60" y="172"/>
                </a:lnTo>
                <a:close/>
                <a:moveTo>
                  <a:pt x="0" y="48"/>
                </a:moveTo>
                <a:lnTo>
                  <a:pt x="48" y="48"/>
                </a:lnTo>
                <a:lnTo>
                  <a:pt x="48" y="0"/>
                </a:lnTo>
                <a:lnTo>
                  <a:pt x="0" y="0"/>
                </a:lnTo>
                <a:lnTo>
                  <a:pt x="0" y="48"/>
                </a:lnTo>
                <a:close/>
                <a:moveTo>
                  <a:pt x="0" y="110"/>
                </a:moveTo>
                <a:lnTo>
                  <a:pt x="48" y="110"/>
                </a:lnTo>
                <a:lnTo>
                  <a:pt x="48" y="62"/>
                </a:lnTo>
                <a:lnTo>
                  <a:pt x="0" y="62"/>
                </a:lnTo>
                <a:lnTo>
                  <a:pt x="0" y="110"/>
                </a:lnTo>
                <a:close/>
                <a:moveTo>
                  <a:pt x="0" y="172"/>
                </a:moveTo>
                <a:lnTo>
                  <a:pt x="48" y="172"/>
                </a:lnTo>
                <a:lnTo>
                  <a:pt x="48" y="124"/>
                </a:lnTo>
                <a:lnTo>
                  <a:pt x="0" y="124"/>
                </a:lnTo>
                <a:lnTo>
                  <a:pt x="0" y="172"/>
                </a:lnTo>
                <a:close/>
                <a:moveTo>
                  <a:pt x="166" y="124"/>
                </a:moveTo>
                <a:lnTo>
                  <a:pt x="118" y="124"/>
                </a:lnTo>
                <a:lnTo>
                  <a:pt x="118" y="172"/>
                </a:lnTo>
                <a:lnTo>
                  <a:pt x="166" y="172"/>
                </a:lnTo>
                <a:lnTo>
                  <a:pt x="166" y="124"/>
                </a:lnTo>
                <a:close/>
                <a:moveTo>
                  <a:pt x="166" y="62"/>
                </a:moveTo>
                <a:lnTo>
                  <a:pt x="118" y="62"/>
                </a:lnTo>
                <a:lnTo>
                  <a:pt x="118" y="110"/>
                </a:lnTo>
                <a:lnTo>
                  <a:pt x="166" y="110"/>
                </a:lnTo>
                <a:lnTo>
                  <a:pt x="166" y="62"/>
                </a:lnTo>
                <a:close/>
                <a:moveTo>
                  <a:pt x="166" y="0"/>
                </a:moveTo>
                <a:lnTo>
                  <a:pt x="118" y="0"/>
                </a:lnTo>
                <a:lnTo>
                  <a:pt x="118" y="48"/>
                </a:lnTo>
                <a:lnTo>
                  <a:pt x="166" y="48"/>
                </a:lnTo>
                <a:lnTo>
                  <a:pt x="166"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2" name="Group 321"/>
          <p:cNvGrpSpPr/>
          <p:nvPr/>
        </p:nvGrpSpPr>
        <p:grpSpPr>
          <a:xfrm>
            <a:off x="7651750" y="4922838"/>
            <a:ext cx="666750" cy="577850"/>
            <a:chOff x="7651750" y="4922838"/>
            <a:chExt cx="666750" cy="577850"/>
          </a:xfrm>
        </p:grpSpPr>
        <p:sp>
          <p:nvSpPr>
            <p:cNvPr id="506" name="Freeform 113"/>
            <p:cNvSpPr>
              <a:spLocks/>
            </p:cNvSpPr>
            <p:nvPr/>
          </p:nvSpPr>
          <p:spPr bwMode="auto">
            <a:xfrm>
              <a:off x="7651750" y="4922838"/>
              <a:ext cx="666750" cy="577850"/>
            </a:xfrm>
            <a:custGeom>
              <a:avLst/>
              <a:gdLst>
                <a:gd name="T0" fmla="*/ 314 w 420"/>
                <a:gd name="T1" fmla="*/ 0 h 364"/>
                <a:gd name="T2" fmla="*/ 106 w 420"/>
                <a:gd name="T3" fmla="*/ 0 h 364"/>
                <a:gd name="T4" fmla="*/ 0 w 420"/>
                <a:gd name="T5" fmla="*/ 182 h 364"/>
                <a:gd name="T6" fmla="*/ 106 w 420"/>
                <a:gd name="T7" fmla="*/ 364 h 364"/>
                <a:gd name="T8" fmla="*/ 314 w 420"/>
                <a:gd name="T9" fmla="*/ 364 h 364"/>
                <a:gd name="T10" fmla="*/ 420 w 420"/>
                <a:gd name="T11" fmla="*/ 182 h 364"/>
                <a:gd name="T12" fmla="*/ 314 w 420"/>
                <a:gd name="T13" fmla="*/ 0 h 364"/>
              </a:gdLst>
              <a:ahLst/>
              <a:cxnLst>
                <a:cxn ang="0">
                  <a:pos x="T0" y="T1"/>
                </a:cxn>
                <a:cxn ang="0">
                  <a:pos x="T2" y="T3"/>
                </a:cxn>
                <a:cxn ang="0">
                  <a:pos x="T4" y="T5"/>
                </a:cxn>
                <a:cxn ang="0">
                  <a:pos x="T6" y="T7"/>
                </a:cxn>
                <a:cxn ang="0">
                  <a:pos x="T8" y="T9"/>
                </a:cxn>
                <a:cxn ang="0">
                  <a:pos x="T10" y="T11"/>
                </a:cxn>
                <a:cxn ang="0">
                  <a:pos x="T12" y="T13"/>
                </a:cxn>
              </a:cxnLst>
              <a:rect l="0" t="0" r="r" b="b"/>
              <a:pathLst>
                <a:path w="420" h="364">
                  <a:moveTo>
                    <a:pt x="314" y="0"/>
                  </a:moveTo>
                  <a:lnTo>
                    <a:pt x="106" y="0"/>
                  </a:lnTo>
                  <a:lnTo>
                    <a:pt x="0" y="182"/>
                  </a:lnTo>
                  <a:lnTo>
                    <a:pt x="106" y="364"/>
                  </a:lnTo>
                  <a:lnTo>
                    <a:pt x="314" y="364"/>
                  </a:lnTo>
                  <a:lnTo>
                    <a:pt x="420" y="182"/>
                  </a:lnTo>
                  <a:lnTo>
                    <a:pt x="314"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114"/>
            <p:cNvSpPr>
              <a:spLocks noEditPoints="1"/>
            </p:cNvSpPr>
            <p:nvPr/>
          </p:nvSpPr>
          <p:spPr bwMode="auto">
            <a:xfrm>
              <a:off x="7821613" y="5002213"/>
              <a:ext cx="327025" cy="419100"/>
            </a:xfrm>
            <a:custGeom>
              <a:avLst/>
              <a:gdLst>
                <a:gd name="T0" fmla="*/ 102 w 103"/>
                <a:gd name="T1" fmla="*/ 23 h 132"/>
                <a:gd name="T2" fmla="*/ 77 w 103"/>
                <a:gd name="T3" fmla="*/ 0 h 132"/>
                <a:gd name="T4" fmla="*/ 7 w 103"/>
                <a:gd name="T5" fmla="*/ 0 h 132"/>
                <a:gd name="T6" fmla="*/ 0 w 103"/>
                <a:gd name="T7" fmla="*/ 124 h 132"/>
                <a:gd name="T8" fmla="*/ 95 w 103"/>
                <a:gd name="T9" fmla="*/ 132 h 132"/>
                <a:gd name="T10" fmla="*/ 102 w 103"/>
                <a:gd name="T11" fmla="*/ 26 h 132"/>
                <a:gd name="T12" fmla="*/ 97 w 103"/>
                <a:gd name="T13" fmla="*/ 124 h 132"/>
                <a:gd name="T14" fmla="*/ 7 w 103"/>
                <a:gd name="T15" fmla="*/ 127 h 132"/>
                <a:gd name="T16" fmla="*/ 5 w 103"/>
                <a:gd name="T17" fmla="*/ 8 h 132"/>
                <a:gd name="T18" fmla="*/ 75 w 103"/>
                <a:gd name="T19" fmla="*/ 5 h 132"/>
                <a:gd name="T20" fmla="*/ 75 w 103"/>
                <a:gd name="T21" fmla="*/ 25 h 132"/>
                <a:gd name="T22" fmla="*/ 86 w 103"/>
                <a:gd name="T23" fmla="*/ 28 h 132"/>
                <a:gd name="T24" fmla="*/ 97 w 103"/>
                <a:gd name="T25" fmla="*/ 124 h 132"/>
                <a:gd name="T26" fmla="*/ 27 w 103"/>
                <a:gd name="T27" fmla="*/ 84 h 132"/>
                <a:gd name="T28" fmla="*/ 26 w 103"/>
                <a:gd name="T29" fmla="*/ 116 h 132"/>
                <a:gd name="T30" fmla="*/ 48 w 103"/>
                <a:gd name="T31" fmla="*/ 116 h 132"/>
                <a:gd name="T32" fmla="*/ 38 w 103"/>
                <a:gd name="T33" fmla="*/ 78 h 132"/>
                <a:gd name="T34" fmla="*/ 30 w 103"/>
                <a:gd name="T35" fmla="*/ 101 h 132"/>
                <a:gd name="T36" fmla="*/ 45 w 103"/>
                <a:gd name="T37" fmla="*/ 100 h 132"/>
                <a:gd name="T38" fmla="*/ 62 w 103"/>
                <a:gd name="T39" fmla="*/ 27 h 132"/>
                <a:gd name="T40" fmla="*/ 47 w 103"/>
                <a:gd name="T41" fmla="*/ 49 h 132"/>
                <a:gd name="T42" fmla="*/ 61 w 103"/>
                <a:gd name="T43" fmla="*/ 70 h 132"/>
                <a:gd name="T44" fmla="*/ 75 w 103"/>
                <a:gd name="T45" fmla="*/ 48 h 132"/>
                <a:gd name="T46" fmla="*/ 61 w 103"/>
                <a:gd name="T47" fmla="*/ 65 h 132"/>
                <a:gd name="T48" fmla="*/ 61 w 103"/>
                <a:gd name="T49" fmla="*/ 32 h 132"/>
                <a:gd name="T50" fmla="*/ 61 w 103"/>
                <a:gd name="T51" fmla="*/ 65 h 132"/>
                <a:gd name="T52" fmla="*/ 26 w 103"/>
                <a:gd name="T53" fmla="*/ 32 h 132"/>
                <a:gd name="T54" fmla="*/ 32 w 103"/>
                <a:gd name="T55" fmla="*/ 29 h 132"/>
                <a:gd name="T56" fmla="*/ 38 w 103"/>
                <a:gd name="T57" fmla="*/ 27 h 132"/>
                <a:gd name="T58" fmla="*/ 32 w 103"/>
                <a:gd name="T59" fmla="*/ 69 h 132"/>
                <a:gd name="T60" fmla="*/ 28 w 103"/>
                <a:gd name="T61" fmla="*/ 37 h 132"/>
                <a:gd name="T62" fmla="*/ 23 w 103"/>
                <a:gd name="T63" fmla="*/ 33 h 132"/>
                <a:gd name="T64" fmla="*/ 65 w 103"/>
                <a:gd name="T65" fmla="*/ 121 h 132"/>
                <a:gd name="T66" fmla="*/ 61 w 103"/>
                <a:gd name="T67" fmla="*/ 89 h 132"/>
                <a:gd name="T68" fmla="*/ 56 w 103"/>
                <a:gd name="T69" fmla="*/ 85 h 132"/>
                <a:gd name="T70" fmla="*/ 62 w 103"/>
                <a:gd name="T71" fmla="*/ 82 h 132"/>
                <a:gd name="T72" fmla="*/ 69 w 103"/>
                <a:gd name="T73" fmla="*/ 78 h 132"/>
                <a:gd name="T74" fmla="*/ 72 w 103"/>
                <a:gd name="T75" fmla="*/ 12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132">
                  <a:moveTo>
                    <a:pt x="102" y="26"/>
                  </a:moveTo>
                  <a:cubicBezTo>
                    <a:pt x="103" y="25"/>
                    <a:pt x="102" y="24"/>
                    <a:pt x="102" y="23"/>
                  </a:cubicBezTo>
                  <a:cubicBezTo>
                    <a:pt x="79" y="1"/>
                    <a:pt x="79" y="1"/>
                    <a:pt x="79" y="1"/>
                  </a:cubicBezTo>
                  <a:cubicBezTo>
                    <a:pt x="79" y="1"/>
                    <a:pt x="78" y="0"/>
                    <a:pt x="77" y="0"/>
                  </a:cubicBezTo>
                  <a:cubicBezTo>
                    <a:pt x="77" y="0"/>
                    <a:pt x="77" y="0"/>
                    <a:pt x="77" y="0"/>
                  </a:cubicBezTo>
                  <a:cubicBezTo>
                    <a:pt x="7" y="0"/>
                    <a:pt x="7" y="0"/>
                    <a:pt x="7" y="0"/>
                  </a:cubicBezTo>
                  <a:cubicBezTo>
                    <a:pt x="3" y="0"/>
                    <a:pt x="0" y="4"/>
                    <a:pt x="0" y="8"/>
                  </a:cubicBezTo>
                  <a:cubicBezTo>
                    <a:pt x="0" y="124"/>
                    <a:pt x="0" y="124"/>
                    <a:pt x="0" y="124"/>
                  </a:cubicBezTo>
                  <a:cubicBezTo>
                    <a:pt x="0" y="128"/>
                    <a:pt x="3" y="132"/>
                    <a:pt x="7" y="132"/>
                  </a:cubicBezTo>
                  <a:cubicBezTo>
                    <a:pt x="95" y="132"/>
                    <a:pt x="95" y="132"/>
                    <a:pt x="95" y="132"/>
                  </a:cubicBezTo>
                  <a:cubicBezTo>
                    <a:pt x="99" y="132"/>
                    <a:pt x="102" y="128"/>
                    <a:pt x="102" y="124"/>
                  </a:cubicBezTo>
                  <a:cubicBezTo>
                    <a:pt x="102" y="26"/>
                    <a:pt x="102" y="26"/>
                    <a:pt x="102" y="26"/>
                  </a:cubicBezTo>
                  <a:cubicBezTo>
                    <a:pt x="102" y="26"/>
                    <a:pt x="102" y="26"/>
                    <a:pt x="102" y="26"/>
                  </a:cubicBezTo>
                  <a:close/>
                  <a:moveTo>
                    <a:pt x="97" y="124"/>
                  </a:moveTo>
                  <a:cubicBezTo>
                    <a:pt x="97" y="125"/>
                    <a:pt x="96" y="127"/>
                    <a:pt x="95" y="127"/>
                  </a:cubicBezTo>
                  <a:cubicBezTo>
                    <a:pt x="7" y="127"/>
                    <a:pt x="7" y="127"/>
                    <a:pt x="7" y="127"/>
                  </a:cubicBezTo>
                  <a:cubicBezTo>
                    <a:pt x="6" y="127"/>
                    <a:pt x="5" y="125"/>
                    <a:pt x="5" y="124"/>
                  </a:cubicBezTo>
                  <a:cubicBezTo>
                    <a:pt x="5" y="8"/>
                    <a:pt x="5" y="8"/>
                    <a:pt x="5" y="8"/>
                  </a:cubicBezTo>
                  <a:cubicBezTo>
                    <a:pt x="5" y="7"/>
                    <a:pt x="6" y="5"/>
                    <a:pt x="7" y="5"/>
                  </a:cubicBezTo>
                  <a:cubicBezTo>
                    <a:pt x="75" y="5"/>
                    <a:pt x="75" y="5"/>
                    <a:pt x="75" y="5"/>
                  </a:cubicBezTo>
                  <a:cubicBezTo>
                    <a:pt x="75" y="17"/>
                    <a:pt x="75" y="17"/>
                    <a:pt x="75" y="17"/>
                  </a:cubicBezTo>
                  <a:cubicBezTo>
                    <a:pt x="75" y="25"/>
                    <a:pt x="75" y="25"/>
                    <a:pt x="75" y="25"/>
                  </a:cubicBezTo>
                  <a:cubicBezTo>
                    <a:pt x="75" y="27"/>
                    <a:pt x="76" y="28"/>
                    <a:pt x="78" y="28"/>
                  </a:cubicBezTo>
                  <a:cubicBezTo>
                    <a:pt x="86" y="28"/>
                    <a:pt x="86" y="28"/>
                    <a:pt x="86" y="28"/>
                  </a:cubicBezTo>
                  <a:cubicBezTo>
                    <a:pt x="97" y="28"/>
                    <a:pt x="97" y="28"/>
                    <a:pt x="97" y="28"/>
                  </a:cubicBezTo>
                  <a:lnTo>
                    <a:pt x="97" y="124"/>
                  </a:lnTo>
                  <a:close/>
                  <a:moveTo>
                    <a:pt x="38" y="78"/>
                  </a:moveTo>
                  <a:cubicBezTo>
                    <a:pt x="33" y="78"/>
                    <a:pt x="29" y="80"/>
                    <a:pt x="27" y="84"/>
                  </a:cubicBezTo>
                  <a:cubicBezTo>
                    <a:pt x="24" y="88"/>
                    <a:pt x="23" y="93"/>
                    <a:pt x="23" y="101"/>
                  </a:cubicBezTo>
                  <a:cubicBezTo>
                    <a:pt x="23" y="108"/>
                    <a:pt x="24" y="113"/>
                    <a:pt x="26" y="116"/>
                  </a:cubicBezTo>
                  <a:cubicBezTo>
                    <a:pt x="29" y="120"/>
                    <a:pt x="32" y="122"/>
                    <a:pt x="37" y="122"/>
                  </a:cubicBezTo>
                  <a:cubicBezTo>
                    <a:pt x="41" y="122"/>
                    <a:pt x="45" y="120"/>
                    <a:pt x="48" y="116"/>
                  </a:cubicBezTo>
                  <a:cubicBezTo>
                    <a:pt x="50" y="112"/>
                    <a:pt x="51" y="107"/>
                    <a:pt x="51" y="100"/>
                  </a:cubicBezTo>
                  <a:cubicBezTo>
                    <a:pt x="51" y="86"/>
                    <a:pt x="47" y="78"/>
                    <a:pt x="38" y="78"/>
                  </a:cubicBezTo>
                  <a:close/>
                  <a:moveTo>
                    <a:pt x="37" y="116"/>
                  </a:moveTo>
                  <a:cubicBezTo>
                    <a:pt x="32" y="116"/>
                    <a:pt x="30" y="111"/>
                    <a:pt x="30" y="101"/>
                  </a:cubicBezTo>
                  <a:cubicBezTo>
                    <a:pt x="30" y="89"/>
                    <a:pt x="32" y="84"/>
                    <a:pt x="37" y="84"/>
                  </a:cubicBezTo>
                  <a:cubicBezTo>
                    <a:pt x="42" y="84"/>
                    <a:pt x="45" y="89"/>
                    <a:pt x="45" y="100"/>
                  </a:cubicBezTo>
                  <a:cubicBezTo>
                    <a:pt x="45" y="111"/>
                    <a:pt x="42" y="116"/>
                    <a:pt x="37" y="116"/>
                  </a:cubicBezTo>
                  <a:close/>
                  <a:moveTo>
                    <a:pt x="62" y="27"/>
                  </a:moveTo>
                  <a:cubicBezTo>
                    <a:pt x="57" y="27"/>
                    <a:pt x="53" y="29"/>
                    <a:pt x="51" y="33"/>
                  </a:cubicBezTo>
                  <a:cubicBezTo>
                    <a:pt x="48" y="36"/>
                    <a:pt x="47" y="42"/>
                    <a:pt x="47" y="49"/>
                  </a:cubicBezTo>
                  <a:cubicBezTo>
                    <a:pt x="47" y="56"/>
                    <a:pt x="48" y="61"/>
                    <a:pt x="50" y="65"/>
                  </a:cubicBezTo>
                  <a:cubicBezTo>
                    <a:pt x="53" y="68"/>
                    <a:pt x="56" y="70"/>
                    <a:pt x="61" y="70"/>
                  </a:cubicBezTo>
                  <a:cubicBezTo>
                    <a:pt x="65" y="70"/>
                    <a:pt x="69" y="68"/>
                    <a:pt x="71" y="64"/>
                  </a:cubicBezTo>
                  <a:cubicBezTo>
                    <a:pt x="74" y="61"/>
                    <a:pt x="75" y="55"/>
                    <a:pt x="75" y="48"/>
                  </a:cubicBezTo>
                  <a:cubicBezTo>
                    <a:pt x="75" y="34"/>
                    <a:pt x="71" y="27"/>
                    <a:pt x="62" y="27"/>
                  </a:cubicBezTo>
                  <a:close/>
                  <a:moveTo>
                    <a:pt x="61" y="65"/>
                  </a:moveTo>
                  <a:cubicBezTo>
                    <a:pt x="56" y="65"/>
                    <a:pt x="54" y="59"/>
                    <a:pt x="54" y="49"/>
                  </a:cubicBezTo>
                  <a:cubicBezTo>
                    <a:pt x="54" y="38"/>
                    <a:pt x="56" y="32"/>
                    <a:pt x="61" y="32"/>
                  </a:cubicBezTo>
                  <a:cubicBezTo>
                    <a:pt x="66" y="32"/>
                    <a:pt x="68" y="38"/>
                    <a:pt x="68" y="49"/>
                  </a:cubicBezTo>
                  <a:cubicBezTo>
                    <a:pt x="68" y="59"/>
                    <a:pt x="66" y="65"/>
                    <a:pt x="61" y="65"/>
                  </a:cubicBezTo>
                  <a:close/>
                  <a:moveTo>
                    <a:pt x="23" y="33"/>
                  </a:moveTo>
                  <a:cubicBezTo>
                    <a:pt x="24" y="33"/>
                    <a:pt x="25" y="32"/>
                    <a:pt x="26" y="32"/>
                  </a:cubicBezTo>
                  <a:cubicBezTo>
                    <a:pt x="27" y="31"/>
                    <a:pt x="28" y="31"/>
                    <a:pt x="29" y="30"/>
                  </a:cubicBezTo>
                  <a:cubicBezTo>
                    <a:pt x="30" y="30"/>
                    <a:pt x="31" y="29"/>
                    <a:pt x="32" y="29"/>
                  </a:cubicBezTo>
                  <a:cubicBezTo>
                    <a:pt x="33" y="28"/>
                    <a:pt x="35" y="27"/>
                    <a:pt x="36" y="27"/>
                  </a:cubicBezTo>
                  <a:cubicBezTo>
                    <a:pt x="38" y="27"/>
                    <a:pt x="38" y="27"/>
                    <a:pt x="38" y="27"/>
                  </a:cubicBezTo>
                  <a:cubicBezTo>
                    <a:pt x="38" y="69"/>
                    <a:pt x="38" y="69"/>
                    <a:pt x="38" y="69"/>
                  </a:cubicBezTo>
                  <a:cubicBezTo>
                    <a:pt x="32" y="69"/>
                    <a:pt x="32" y="69"/>
                    <a:pt x="32" y="69"/>
                  </a:cubicBezTo>
                  <a:cubicBezTo>
                    <a:pt x="32" y="35"/>
                    <a:pt x="32" y="35"/>
                    <a:pt x="32" y="35"/>
                  </a:cubicBezTo>
                  <a:cubicBezTo>
                    <a:pt x="30" y="36"/>
                    <a:pt x="29" y="37"/>
                    <a:pt x="28" y="37"/>
                  </a:cubicBezTo>
                  <a:cubicBezTo>
                    <a:pt x="26" y="38"/>
                    <a:pt x="25" y="38"/>
                    <a:pt x="23" y="39"/>
                  </a:cubicBezTo>
                  <a:lnTo>
                    <a:pt x="23" y="33"/>
                  </a:lnTo>
                  <a:close/>
                  <a:moveTo>
                    <a:pt x="72" y="121"/>
                  </a:moveTo>
                  <a:cubicBezTo>
                    <a:pt x="65" y="121"/>
                    <a:pt x="65" y="121"/>
                    <a:pt x="65" y="121"/>
                  </a:cubicBezTo>
                  <a:cubicBezTo>
                    <a:pt x="65" y="86"/>
                    <a:pt x="65" y="86"/>
                    <a:pt x="65" y="86"/>
                  </a:cubicBezTo>
                  <a:cubicBezTo>
                    <a:pt x="64" y="87"/>
                    <a:pt x="62" y="88"/>
                    <a:pt x="61" y="89"/>
                  </a:cubicBezTo>
                  <a:cubicBezTo>
                    <a:pt x="59" y="89"/>
                    <a:pt x="58" y="90"/>
                    <a:pt x="56" y="90"/>
                  </a:cubicBezTo>
                  <a:cubicBezTo>
                    <a:pt x="56" y="85"/>
                    <a:pt x="56" y="85"/>
                    <a:pt x="56" y="85"/>
                  </a:cubicBezTo>
                  <a:cubicBezTo>
                    <a:pt x="57" y="84"/>
                    <a:pt x="58" y="84"/>
                    <a:pt x="59" y="83"/>
                  </a:cubicBezTo>
                  <a:cubicBezTo>
                    <a:pt x="60" y="83"/>
                    <a:pt x="61" y="82"/>
                    <a:pt x="62" y="82"/>
                  </a:cubicBezTo>
                  <a:cubicBezTo>
                    <a:pt x="63" y="81"/>
                    <a:pt x="64" y="81"/>
                    <a:pt x="65" y="80"/>
                  </a:cubicBezTo>
                  <a:cubicBezTo>
                    <a:pt x="66" y="80"/>
                    <a:pt x="68" y="79"/>
                    <a:pt x="69" y="78"/>
                  </a:cubicBezTo>
                  <a:cubicBezTo>
                    <a:pt x="72" y="78"/>
                    <a:pt x="72" y="78"/>
                    <a:pt x="72" y="78"/>
                  </a:cubicBezTo>
                  <a:lnTo>
                    <a:pt x="72" y="12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3" name="Group 322"/>
          <p:cNvGrpSpPr/>
          <p:nvPr/>
        </p:nvGrpSpPr>
        <p:grpSpPr>
          <a:xfrm>
            <a:off x="5057775" y="4906963"/>
            <a:ext cx="574675" cy="609600"/>
            <a:chOff x="5057775" y="4906963"/>
            <a:chExt cx="574675" cy="609600"/>
          </a:xfrm>
        </p:grpSpPr>
        <p:sp>
          <p:nvSpPr>
            <p:cNvPr id="508" name="Freeform 115"/>
            <p:cNvSpPr>
              <a:spLocks/>
            </p:cNvSpPr>
            <p:nvPr/>
          </p:nvSpPr>
          <p:spPr bwMode="auto">
            <a:xfrm>
              <a:off x="5057775" y="4906963"/>
              <a:ext cx="574675" cy="609600"/>
            </a:xfrm>
            <a:custGeom>
              <a:avLst/>
              <a:gdLst>
                <a:gd name="T0" fmla="*/ 252 w 362"/>
                <a:gd name="T1" fmla="*/ 110 h 384"/>
                <a:gd name="T2" fmla="*/ 252 w 362"/>
                <a:gd name="T3" fmla="*/ 46 h 384"/>
                <a:gd name="T4" fmla="*/ 274 w 362"/>
                <a:gd name="T5" fmla="*/ 46 h 384"/>
                <a:gd name="T6" fmla="*/ 274 w 362"/>
                <a:gd name="T7" fmla="*/ 0 h 384"/>
                <a:gd name="T8" fmla="*/ 86 w 362"/>
                <a:gd name="T9" fmla="*/ 0 h 384"/>
                <a:gd name="T10" fmla="*/ 86 w 362"/>
                <a:gd name="T11" fmla="*/ 46 h 384"/>
                <a:gd name="T12" fmla="*/ 108 w 362"/>
                <a:gd name="T13" fmla="*/ 46 h 384"/>
                <a:gd name="T14" fmla="*/ 108 w 362"/>
                <a:gd name="T15" fmla="*/ 110 h 384"/>
                <a:gd name="T16" fmla="*/ 0 w 362"/>
                <a:gd name="T17" fmla="*/ 328 h 384"/>
                <a:gd name="T18" fmla="*/ 32 w 362"/>
                <a:gd name="T19" fmla="*/ 384 h 384"/>
                <a:gd name="T20" fmla="*/ 328 w 362"/>
                <a:gd name="T21" fmla="*/ 384 h 384"/>
                <a:gd name="T22" fmla="*/ 362 w 362"/>
                <a:gd name="T23" fmla="*/ 328 h 384"/>
                <a:gd name="T24" fmla="*/ 252 w 362"/>
                <a:gd name="T25" fmla="*/ 11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2" h="384">
                  <a:moveTo>
                    <a:pt x="252" y="110"/>
                  </a:moveTo>
                  <a:lnTo>
                    <a:pt x="252" y="46"/>
                  </a:lnTo>
                  <a:lnTo>
                    <a:pt x="274" y="46"/>
                  </a:lnTo>
                  <a:lnTo>
                    <a:pt x="274" y="0"/>
                  </a:lnTo>
                  <a:lnTo>
                    <a:pt x="86" y="0"/>
                  </a:lnTo>
                  <a:lnTo>
                    <a:pt x="86" y="46"/>
                  </a:lnTo>
                  <a:lnTo>
                    <a:pt x="108" y="46"/>
                  </a:lnTo>
                  <a:lnTo>
                    <a:pt x="108" y="110"/>
                  </a:lnTo>
                  <a:lnTo>
                    <a:pt x="0" y="328"/>
                  </a:lnTo>
                  <a:lnTo>
                    <a:pt x="32" y="384"/>
                  </a:lnTo>
                  <a:lnTo>
                    <a:pt x="328" y="384"/>
                  </a:lnTo>
                  <a:lnTo>
                    <a:pt x="362" y="328"/>
                  </a:lnTo>
                  <a:lnTo>
                    <a:pt x="252" y="11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16"/>
            <p:cNvSpPr>
              <a:spLocks/>
            </p:cNvSpPr>
            <p:nvPr/>
          </p:nvSpPr>
          <p:spPr bwMode="auto">
            <a:xfrm>
              <a:off x="5127625" y="5040313"/>
              <a:ext cx="295275" cy="403225"/>
            </a:xfrm>
            <a:custGeom>
              <a:avLst/>
              <a:gdLst>
                <a:gd name="T0" fmla="*/ 120 w 186"/>
                <a:gd name="T1" fmla="*/ 80 h 254"/>
                <a:gd name="T2" fmla="*/ 32 w 186"/>
                <a:gd name="T3" fmla="*/ 254 h 254"/>
                <a:gd name="T4" fmla="*/ 10 w 186"/>
                <a:gd name="T5" fmla="*/ 254 h 254"/>
                <a:gd name="T6" fmla="*/ 0 w 186"/>
                <a:gd name="T7" fmla="*/ 244 h 254"/>
                <a:gd name="T8" fmla="*/ 110 w 186"/>
                <a:gd name="T9" fmla="*/ 36 h 254"/>
                <a:gd name="T10" fmla="*/ 110 w 186"/>
                <a:gd name="T11" fmla="*/ 0 h 254"/>
                <a:gd name="T12" fmla="*/ 164 w 186"/>
                <a:gd name="T13" fmla="*/ 0 h 254"/>
                <a:gd name="T14" fmla="*/ 164 w 186"/>
                <a:gd name="T15" fmla="*/ 36 h 254"/>
                <a:gd name="T16" fmla="*/ 186 w 186"/>
                <a:gd name="T17" fmla="*/ 80 h 254"/>
                <a:gd name="T18" fmla="*/ 120 w 186"/>
                <a:gd name="T19" fmla="*/ 8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254">
                  <a:moveTo>
                    <a:pt x="120" y="80"/>
                  </a:moveTo>
                  <a:lnTo>
                    <a:pt x="32" y="254"/>
                  </a:lnTo>
                  <a:lnTo>
                    <a:pt x="10" y="254"/>
                  </a:lnTo>
                  <a:lnTo>
                    <a:pt x="0" y="244"/>
                  </a:lnTo>
                  <a:lnTo>
                    <a:pt x="110" y="36"/>
                  </a:lnTo>
                  <a:lnTo>
                    <a:pt x="110" y="0"/>
                  </a:lnTo>
                  <a:lnTo>
                    <a:pt x="164" y="0"/>
                  </a:lnTo>
                  <a:lnTo>
                    <a:pt x="164" y="36"/>
                  </a:lnTo>
                  <a:lnTo>
                    <a:pt x="186" y="80"/>
                  </a:lnTo>
                  <a:lnTo>
                    <a:pt x="120" y="8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0" name="Freeform 117"/>
          <p:cNvSpPr>
            <a:spLocks noEditPoints="1"/>
          </p:cNvSpPr>
          <p:nvPr/>
        </p:nvSpPr>
        <p:spPr bwMode="auto">
          <a:xfrm>
            <a:off x="10436225" y="5113338"/>
            <a:ext cx="396875" cy="403225"/>
          </a:xfrm>
          <a:custGeom>
            <a:avLst/>
            <a:gdLst>
              <a:gd name="T0" fmla="*/ 12 w 125"/>
              <a:gd name="T1" fmla="*/ 89 h 127"/>
              <a:gd name="T2" fmla="*/ 12 w 125"/>
              <a:gd name="T3" fmla="*/ 89 h 127"/>
              <a:gd name="T4" fmla="*/ 0 w 125"/>
              <a:gd name="T5" fmla="*/ 77 h 127"/>
              <a:gd name="T6" fmla="*/ 0 w 125"/>
              <a:gd name="T7" fmla="*/ 50 h 127"/>
              <a:gd name="T8" fmla="*/ 12 w 125"/>
              <a:gd name="T9" fmla="*/ 38 h 127"/>
              <a:gd name="T10" fmla="*/ 12 w 125"/>
              <a:gd name="T11" fmla="*/ 38 h 127"/>
              <a:gd name="T12" fmla="*/ 24 w 125"/>
              <a:gd name="T13" fmla="*/ 50 h 127"/>
              <a:gd name="T14" fmla="*/ 24 w 125"/>
              <a:gd name="T15" fmla="*/ 77 h 127"/>
              <a:gd name="T16" fmla="*/ 12 w 125"/>
              <a:gd name="T17" fmla="*/ 89 h 127"/>
              <a:gd name="T18" fmla="*/ 58 w 125"/>
              <a:gd name="T19" fmla="*/ 89 h 127"/>
              <a:gd name="T20" fmla="*/ 58 w 125"/>
              <a:gd name="T21" fmla="*/ 38 h 127"/>
              <a:gd name="T22" fmla="*/ 46 w 125"/>
              <a:gd name="T23" fmla="*/ 26 h 127"/>
              <a:gd name="T24" fmla="*/ 46 w 125"/>
              <a:gd name="T25" fmla="*/ 26 h 127"/>
              <a:gd name="T26" fmla="*/ 34 w 125"/>
              <a:gd name="T27" fmla="*/ 38 h 127"/>
              <a:gd name="T28" fmla="*/ 34 w 125"/>
              <a:gd name="T29" fmla="*/ 89 h 127"/>
              <a:gd name="T30" fmla="*/ 46 w 125"/>
              <a:gd name="T31" fmla="*/ 101 h 127"/>
              <a:gd name="T32" fmla="*/ 46 w 125"/>
              <a:gd name="T33" fmla="*/ 101 h 127"/>
              <a:gd name="T34" fmla="*/ 58 w 125"/>
              <a:gd name="T35" fmla="*/ 89 h 127"/>
              <a:gd name="T36" fmla="*/ 92 w 125"/>
              <a:gd name="T37" fmla="*/ 102 h 127"/>
              <a:gd name="T38" fmla="*/ 92 w 125"/>
              <a:gd name="T39" fmla="*/ 25 h 127"/>
              <a:gd name="T40" fmla="*/ 80 w 125"/>
              <a:gd name="T41" fmla="*/ 13 h 127"/>
              <a:gd name="T42" fmla="*/ 80 w 125"/>
              <a:gd name="T43" fmla="*/ 13 h 127"/>
              <a:gd name="T44" fmla="*/ 68 w 125"/>
              <a:gd name="T45" fmla="*/ 25 h 127"/>
              <a:gd name="T46" fmla="*/ 68 w 125"/>
              <a:gd name="T47" fmla="*/ 102 h 127"/>
              <a:gd name="T48" fmla="*/ 80 w 125"/>
              <a:gd name="T49" fmla="*/ 114 h 127"/>
              <a:gd name="T50" fmla="*/ 80 w 125"/>
              <a:gd name="T51" fmla="*/ 114 h 127"/>
              <a:gd name="T52" fmla="*/ 92 w 125"/>
              <a:gd name="T53" fmla="*/ 102 h 127"/>
              <a:gd name="T54" fmla="*/ 125 w 125"/>
              <a:gd name="T55" fmla="*/ 115 h 127"/>
              <a:gd name="T56" fmla="*/ 125 w 125"/>
              <a:gd name="T57" fmla="*/ 12 h 127"/>
              <a:gd name="T58" fmla="*/ 114 w 125"/>
              <a:gd name="T59" fmla="*/ 0 h 127"/>
              <a:gd name="T60" fmla="*/ 114 w 125"/>
              <a:gd name="T61" fmla="*/ 0 h 127"/>
              <a:gd name="T62" fmla="*/ 102 w 125"/>
              <a:gd name="T63" fmla="*/ 12 h 127"/>
              <a:gd name="T64" fmla="*/ 102 w 125"/>
              <a:gd name="T65" fmla="*/ 115 h 127"/>
              <a:gd name="T66" fmla="*/ 114 w 125"/>
              <a:gd name="T67" fmla="*/ 127 h 127"/>
              <a:gd name="T68" fmla="*/ 114 w 125"/>
              <a:gd name="T69" fmla="*/ 127 h 127"/>
              <a:gd name="T70" fmla="*/ 125 w 125"/>
              <a:gd name="T71" fmla="*/ 11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27">
                <a:moveTo>
                  <a:pt x="12" y="89"/>
                </a:moveTo>
                <a:cubicBezTo>
                  <a:pt x="12" y="89"/>
                  <a:pt x="12" y="89"/>
                  <a:pt x="12" y="89"/>
                </a:cubicBezTo>
                <a:cubicBezTo>
                  <a:pt x="6" y="89"/>
                  <a:pt x="0" y="84"/>
                  <a:pt x="0" y="77"/>
                </a:cubicBezTo>
                <a:cubicBezTo>
                  <a:pt x="0" y="50"/>
                  <a:pt x="0" y="50"/>
                  <a:pt x="0" y="50"/>
                </a:cubicBezTo>
                <a:cubicBezTo>
                  <a:pt x="0" y="43"/>
                  <a:pt x="6" y="38"/>
                  <a:pt x="12" y="38"/>
                </a:cubicBezTo>
                <a:cubicBezTo>
                  <a:pt x="12" y="38"/>
                  <a:pt x="12" y="38"/>
                  <a:pt x="12" y="38"/>
                </a:cubicBezTo>
                <a:cubicBezTo>
                  <a:pt x="19" y="38"/>
                  <a:pt x="24" y="43"/>
                  <a:pt x="24" y="50"/>
                </a:cubicBezTo>
                <a:cubicBezTo>
                  <a:pt x="24" y="77"/>
                  <a:pt x="24" y="77"/>
                  <a:pt x="24" y="77"/>
                </a:cubicBezTo>
                <a:cubicBezTo>
                  <a:pt x="24" y="84"/>
                  <a:pt x="19" y="89"/>
                  <a:pt x="12" y="89"/>
                </a:cubicBezTo>
                <a:close/>
                <a:moveTo>
                  <a:pt x="58" y="89"/>
                </a:moveTo>
                <a:cubicBezTo>
                  <a:pt x="58" y="38"/>
                  <a:pt x="58" y="38"/>
                  <a:pt x="58" y="38"/>
                </a:cubicBezTo>
                <a:cubicBezTo>
                  <a:pt x="58" y="31"/>
                  <a:pt x="53" y="26"/>
                  <a:pt x="46" y="26"/>
                </a:cubicBezTo>
                <a:cubicBezTo>
                  <a:pt x="46" y="26"/>
                  <a:pt x="46" y="26"/>
                  <a:pt x="46" y="26"/>
                </a:cubicBezTo>
                <a:cubicBezTo>
                  <a:pt x="40" y="26"/>
                  <a:pt x="34" y="31"/>
                  <a:pt x="34" y="38"/>
                </a:cubicBezTo>
                <a:cubicBezTo>
                  <a:pt x="34" y="89"/>
                  <a:pt x="34" y="89"/>
                  <a:pt x="34" y="89"/>
                </a:cubicBezTo>
                <a:cubicBezTo>
                  <a:pt x="34" y="96"/>
                  <a:pt x="40" y="101"/>
                  <a:pt x="46" y="101"/>
                </a:cubicBezTo>
                <a:cubicBezTo>
                  <a:pt x="46" y="101"/>
                  <a:pt x="46" y="101"/>
                  <a:pt x="46" y="101"/>
                </a:cubicBezTo>
                <a:cubicBezTo>
                  <a:pt x="53" y="101"/>
                  <a:pt x="58" y="96"/>
                  <a:pt x="58" y="89"/>
                </a:cubicBezTo>
                <a:close/>
                <a:moveTo>
                  <a:pt x="92" y="102"/>
                </a:moveTo>
                <a:cubicBezTo>
                  <a:pt x="92" y="25"/>
                  <a:pt x="92" y="25"/>
                  <a:pt x="92" y="25"/>
                </a:cubicBezTo>
                <a:cubicBezTo>
                  <a:pt x="92" y="18"/>
                  <a:pt x="86" y="13"/>
                  <a:pt x="80" y="13"/>
                </a:cubicBezTo>
                <a:cubicBezTo>
                  <a:pt x="80" y="13"/>
                  <a:pt x="80" y="13"/>
                  <a:pt x="80" y="13"/>
                </a:cubicBezTo>
                <a:cubicBezTo>
                  <a:pt x="73" y="13"/>
                  <a:pt x="68" y="18"/>
                  <a:pt x="68" y="25"/>
                </a:cubicBezTo>
                <a:cubicBezTo>
                  <a:pt x="68" y="102"/>
                  <a:pt x="68" y="102"/>
                  <a:pt x="68" y="102"/>
                </a:cubicBezTo>
                <a:cubicBezTo>
                  <a:pt x="68" y="108"/>
                  <a:pt x="73" y="114"/>
                  <a:pt x="80" y="114"/>
                </a:cubicBezTo>
                <a:cubicBezTo>
                  <a:pt x="80" y="114"/>
                  <a:pt x="80" y="114"/>
                  <a:pt x="80" y="114"/>
                </a:cubicBezTo>
                <a:cubicBezTo>
                  <a:pt x="86" y="114"/>
                  <a:pt x="92" y="108"/>
                  <a:pt x="92" y="102"/>
                </a:cubicBezTo>
                <a:close/>
                <a:moveTo>
                  <a:pt x="125" y="115"/>
                </a:moveTo>
                <a:cubicBezTo>
                  <a:pt x="125" y="12"/>
                  <a:pt x="125" y="12"/>
                  <a:pt x="125" y="12"/>
                </a:cubicBezTo>
                <a:cubicBezTo>
                  <a:pt x="125" y="5"/>
                  <a:pt x="120" y="0"/>
                  <a:pt x="114" y="0"/>
                </a:cubicBezTo>
                <a:cubicBezTo>
                  <a:pt x="114" y="0"/>
                  <a:pt x="114" y="0"/>
                  <a:pt x="114" y="0"/>
                </a:cubicBezTo>
                <a:cubicBezTo>
                  <a:pt x="107" y="0"/>
                  <a:pt x="102" y="5"/>
                  <a:pt x="102" y="12"/>
                </a:cubicBezTo>
                <a:cubicBezTo>
                  <a:pt x="102" y="115"/>
                  <a:pt x="102" y="115"/>
                  <a:pt x="102" y="115"/>
                </a:cubicBezTo>
                <a:cubicBezTo>
                  <a:pt x="102" y="122"/>
                  <a:pt x="107" y="127"/>
                  <a:pt x="114" y="127"/>
                </a:cubicBezTo>
                <a:cubicBezTo>
                  <a:pt x="114" y="127"/>
                  <a:pt x="114" y="127"/>
                  <a:pt x="114" y="127"/>
                </a:cubicBezTo>
                <a:cubicBezTo>
                  <a:pt x="120" y="127"/>
                  <a:pt x="125" y="122"/>
                  <a:pt x="125" y="115"/>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18"/>
          <p:cNvSpPr>
            <a:spLocks/>
          </p:cNvSpPr>
          <p:nvPr/>
        </p:nvSpPr>
        <p:spPr bwMode="auto">
          <a:xfrm>
            <a:off x="10455275" y="4903788"/>
            <a:ext cx="558800" cy="555625"/>
          </a:xfrm>
          <a:custGeom>
            <a:avLst/>
            <a:gdLst>
              <a:gd name="T0" fmla="*/ 168 w 176"/>
              <a:gd name="T1" fmla="*/ 171 h 175"/>
              <a:gd name="T2" fmla="*/ 176 w 176"/>
              <a:gd name="T3" fmla="*/ 154 h 175"/>
              <a:gd name="T4" fmla="*/ 176 w 176"/>
              <a:gd name="T5" fmla="*/ 62 h 175"/>
              <a:gd name="T6" fmla="*/ 161 w 176"/>
              <a:gd name="T7" fmla="*/ 43 h 175"/>
              <a:gd name="T8" fmla="*/ 26 w 176"/>
              <a:gd name="T9" fmla="*/ 2 h 175"/>
              <a:gd name="T10" fmla="*/ 8 w 176"/>
              <a:gd name="T11" fmla="*/ 5 h 175"/>
              <a:gd name="T12" fmla="*/ 0 w 176"/>
              <a:gd name="T13" fmla="*/ 21 h 175"/>
              <a:gd name="T14" fmla="*/ 0 w 176"/>
              <a:gd name="T15" fmla="*/ 86 h 175"/>
              <a:gd name="T16" fmla="*/ 5 w 176"/>
              <a:gd name="T17" fmla="*/ 90 h 175"/>
              <a:gd name="T18" fmla="*/ 9 w 176"/>
              <a:gd name="T19" fmla="*/ 86 h 175"/>
              <a:gd name="T20" fmla="*/ 9 w 176"/>
              <a:gd name="T21" fmla="*/ 21 h 175"/>
              <a:gd name="T22" fmla="*/ 14 w 176"/>
              <a:gd name="T23" fmla="*/ 13 h 175"/>
              <a:gd name="T24" fmla="*/ 23 w 176"/>
              <a:gd name="T25" fmla="*/ 11 h 175"/>
              <a:gd name="T26" fmla="*/ 159 w 176"/>
              <a:gd name="T27" fmla="*/ 52 h 175"/>
              <a:gd name="T28" fmla="*/ 166 w 176"/>
              <a:gd name="T29" fmla="*/ 62 h 175"/>
              <a:gd name="T30" fmla="*/ 166 w 176"/>
              <a:gd name="T31" fmla="*/ 154 h 175"/>
              <a:gd name="T32" fmla="*/ 162 w 176"/>
              <a:gd name="T33" fmla="*/ 163 h 175"/>
              <a:gd name="T34" fmla="*/ 153 w 176"/>
              <a:gd name="T35" fmla="*/ 164 h 175"/>
              <a:gd name="T36" fmla="*/ 137 w 176"/>
              <a:gd name="T37" fmla="*/ 160 h 175"/>
              <a:gd name="T38" fmla="*/ 131 w 176"/>
              <a:gd name="T39" fmla="*/ 163 h 175"/>
              <a:gd name="T40" fmla="*/ 134 w 176"/>
              <a:gd name="T41" fmla="*/ 169 h 175"/>
              <a:gd name="T42" fmla="*/ 150 w 176"/>
              <a:gd name="T43" fmla="*/ 174 h 175"/>
              <a:gd name="T44" fmla="*/ 156 w 176"/>
              <a:gd name="T45" fmla="*/ 175 h 175"/>
              <a:gd name="T46" fmla="*/ 168 w 176"/>
              <a:gd name="T47" fmla="*/ 17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75">
                <a:moveTo>
                  <a:pt x="168" y="171"/>
                </a:moveTo>
                <a:cubicBezTo>
                  <a:pt x="173" y="167"/>
                  <a:pt x="176" y="161"/>
                  <a:pt x="176" y="154"/>
                </a:cubicBezTo>
                <a:cubicBezTo>
                  <a:pt x="176" y="62"/>
                  <a:pt x="176" y="62"/>
                  <a:pt x="176" y="62"/>
                </a:cubicBezTo>
                <a:cubicBezTo>
                  <a:pt x="176" y="54"/>
                  <a:pt x="170" y="46"/>
                  <a:pt x="161" y="43"/>
                </a:cubicBezTo>
                <a:cubicBezTo>
                  <a:pt x="26" y="2"/>
                  <a:pt x="26" y="2"/>
                  <a:pt x="26" y="2"/>
                </a:cubicBezTo>
                <a:cubicBezTo>
                  <a:pt x="19" y="0"/>
                  <a:pt x="13" y="1"/>
                  <a:pt x="8" y="5"/>
                </a:cubicBezTo>
                <a:cubicBezTo>
                  <a:pt x="3" y="9"/>
                  <a:pt x="0" y="15"/>
                  <a:pt x="0" y="21"/>
                </a:cubicBezTo>
                <a:cubicBezTo>
                  <a:pt x="0" y="86"/>
                  <a:pt x="0" y="86"/>
                  <a:pt x="0" y="86"/>
                </a:cubicBezTo>
                <a:cubicBezTo>
                  <a:pt x="0" y="88"/>
                  <a:pt x="2" y="90"/>
                  <a:pt x="5" y="90"/>
                </a:cubicBezTo>
                <a:cubicBezTo>
                  <a:pt x="7" y="90"/>
                  <a:pt x="9" y="88"/>
                  <a:pt x="9" y="86"/>
                </a:cubicBezTo>
                <a:cubicBezTo>
                  <a:pt x="9" y="21"/>
                  <a:pt x="9" y="21"/>
                  <a:pt x="9" y="21"/>
                </a:cubicBezTo>
                <a:cubicBezTo>
                  <a:pt x="9" y="18"/>
                  <a:pt x="11" y="15"/>
                  <a:pt x="14" y="13"/>
                </a:cubicBezTo>
                <a:cubicBezTo>
                  <a:pt x="16" y="11"/>
                  <a:pt x="20" y="10"/>
                  <a:pt x="23" y="11"/>
                </a:cubicBezTo>
                <a:cubicBezTo>
                  <a:pt x="159" y="52"/>
                  <a:pt x="159" y="52"/>
                  <a:pt x="159" y="52"/>
                </a:cubicBezTo>
                <a:cubicBezTo>
                  <a:pt x="163" y="54"/>
                  <a:pt x="166" y="58"/>
                  <a:pt x="166" y="62"/>
                </a:cubicBezTo>
                <a:cubicBezTo>
                  <a:pt x="166" y="154"/>
                  <a:pt x="166" y="154"/>
                  <a:pt x="166" y="154"/>
                </a:cubicBezTo>
                <a:cubicBezTo>
                  <a:pt x="166" y="158"/>
                  <a:pt x="165" y="161"/>
                  <a:pt x="162" y="163"/>
                </a:cubicBezTo>
                <a:cubicBezTo>
                  <a:pt x="159" y="165"/>
                  <a:pt x="156" y="165"/>
                  <a:pt x="153" y="164"/>
                </a:cubicBezTo>
                <a:cubicBezTo>
                  <a:pt x="137" y="160"/>
                  <a:pt x="137" y="160"/>
                  <a:pt x="137" y="160"/>
                </a:cubicBezTo>
                <a:cubicBezTo>
                  <a:pt x="134" y="159"/>
                  <a:pt x="132" y="160"/>
                  <a:pt x="131" y="163"/>
                </a:cubicBezTo>
                <a:cubicBezTo>
                  <a:pt x="130" y="165"/>
                  <a:pt x="132" y="168"/>
                  <a:pt x="134" y="169"/>
                </a:cubicBezTo>
                <a:cubicBezTo>
                  <a:pt x="150" y="174"/>
                  <a:pt x="150" y="174"/>
                  <a:pt x="150" y="174"/>
                </a:cubicBezTo>
                <a:cubicBezTo>
                  <a:pt x="152" y="174"/>
                  <a:pt x="154" y="175"/>
                  <a:pt x="156" y="175"/>
                </a:cubicBezTo>
                <a:cubicBezTo>
                  <a:pt x="160" y="175"/>
                  <a:pt x="164" y="173"/>
                  <a:pt x="168" y="171"/>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Line 119"/>
          <p:cNvSpPr>
            <a:spLocks noChangeShapeType="1"/>
          </p:cNvSpPr>
          <p:nvPr/>
        </p:nvSpPr>
        <p:spPr bwMode="auto">
          <a:xfrm flipH="1">
            <a:off x="9512300" y="3082925"/>
            <a:ext cx="434975" cy="0"/>
          </a:xfrm>
          <a:prstGeom prst="line">
            <a:avLst/>
          </a:prstGeom>
          <a:noFill/>
          <a:ln w="101600"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9" name="Freeform 120"/>
          <p:cNvSpPr>
            <a:spLocks/>
          </p:cNvSpPr>
          <p:nvPr/>
        </p:nvSpPr>
        <p:spPr bwMode="auto">
          <a:xfrm>
            <a:off x="2663825" y="1062038"/>
            <a:ext cx="9185275" cy="4159250"/>
          </a:xfrm>
          <a:custGeom>
            <a:avLst/>
            <a:gdLst>
              <a:gd name="T0" fmla="*/ 0 w 2893"/>
              <a:gd name="T1" fmla="*/ 109 h 1309"/>
              <a:gd name="T2" fmla="*/ 0 w 2893"/>
              <a:gd name="T3" fmla="*/ 24 h 1309"/>
              <a:gd name="T4" fmla="*/ 25 w 2893"/>
              <a:gd name="T5" fmla="*/ 0 h 1309"/>
              <a:gd name="T6" fmla="*/ 2869 w 2893"/>
              <a:gd name="T7" fmla="*/ 0 h 1309"/>
              <a:gd name="T8" fmla="*/ 2893 w 2893"/>
              <a:gd name="T9" fmla="*/ 24 h 1309"/>
              <a:gd name="T10" fmla="*/ 2893 w 2893"/>
              <a:gd name="T11" fmla="*/ 1285 h 1309"/>
              <a:gd name="T12" fmla="*/ 2869 w 2893"/>
              <a:gd name="T13" fmla="*/ 1309 h 1309"/>
              <a:gd name="T14" fmla="*/ 2717 w 2893"/>
              <a:gd name="T15" fmla="*/ 1309 h 1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3" h="1309">
                <a:moveTo>
                  <a:pt x="0" y="109"/>
                </a:moveTo>
                <a:cubicBezTo>
                  <a:pt x="0" y="24"/>
                  <a:pt x="0" y="24"/>
                  <a:pt x="0" y="24"/>
                </a:cubicBezTo>
                <a:cubicBezTo>
                  <a:pt x="0" y="11"/>
                  <a:pt x="11" y="0"/>
                  <a:pt x="25" y="0"/>
                </a:cubicBezTo>
                <a:cubicBezTo>
                  <a:pt x="2869" y="0"/>
                  <a:pt x="2869" y="0"/>
                  <a:pt x="2869" y="0"/>
                </a:cubicBezTo>
                <a:cubicBezTo>
                  <a:pt x="2882" y="0"/>
                  <a:pt x="2893" y="11"/>
                  <a:pt x="2893" y="24"/>
                </a:cubicBezTo>
                <a:cubicBezTo>
                  <a:pt x="2893" y="1285"/>
                  <a:pt x="2893" y="1285"/>
                  <a:pt x="2893" y="1285"/>
                </a:cubicBezTo>
                <a:cubicBezTo>
                  <a:pt x="2893" y="1298"/>
                  <a:pt x="2882" y="1309"/>
                  <a:pt x="2869" y="1309"/>
                </a:cubicBezTo>
                <a:cubicBezTo>
                  <a:pt x="2717" y="1309"/>
                  <a:pt x="2717" y="1309"/>
                  <a:pt x="2717" y="1309"/>
                </a:cubicBezTo>
              </a:path>
            </a:pathLst>
          </a:custGeom>
          <a:noFill/>
          <a:ln w="22225" cap="rnd">
            <a:solidFill>
              <a:srgbClr val="FF8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0" name="Freeform 121"/>
          <p:cNvSpPr>
            <a:spLocks/>
          </p:cNvSpPr>
          <p:nvPr/>
        </p:nvSpPr>
        <p:spPr bwMode="auto">
          <a:xfrm>
            <a:off x="11214100" y="5167313"/>
            <a:ext cx="92075" cy="107950"/>
          </a:xfrm>
          <a:custGeom>
            <a:avLst/>
            <a:gdLst>
              <a:gd name="T0" fmla="*/ 58 w 58"/>
              <a:gd name="T1" fmla="*/ 0 h 68"/>
              <a:gd name="T2" fmla="*/ 0 w 58"/>
              <a:gd name="T3" fmla="*/ 34 h 68"/>
              <a:gd name="T4" fmla="*/ 58 w 58"/>
              <a:gd name="T5" fmla="*/ 68 h 68"/>
              <a:gd name="T6" fmla="*/ 58 w 58"/>
              <a:gd name="T7" fmla="*/ 0 h 68"/>
            </a:gdLst>
            <a:ahLst/>
            <a:cxnLst>
              <a:cxn ang="0">
                <a:pos x="T0" y="T1"/>
              </a:cxn>
              <a:cxn ang="0">
                <a:pos x="T2" y="T3"/>
              </a:cxn>
              <a:cxn ang="0">
                <a:pos x="T4" y="T5"/>
              </a:cxn>
              <a:cxn ang="0">
                <a:pos x="T6" y="T7"/>
              </a:cxn>
            </a:cxnLst>
            <a:rect l="0" t="0" r="r" b="b"/>
            <a:pathLst>
              <a:path w="58" h="68">
                <a:moveTo>
                  <a:pt x="58" y="0"/>
                </a:moveTo>
                <a:lnTo>
                  <a:pt x="0" y="34"/>
                </a:lnTo>
                <a:lnTo>
                  <a:pt x="58" y="68"/>
                </a:lnTo>
                <a:lnTo>
                  <a:pt x="58"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2" name="Freeform 122"/>
          <p:cNvSpPr>
            <a:spLocks/>
          </p:cNvSpPr>
          <p:nvPr/>
        </p:nvSpPr>
        <p:spPr bwMode="auto">
          <a:xfrm>
            <a:off x="2178050" y="5291138"/>
            <a:ext cx="209550" cy="1090612"/>
          </a:xfrm>
          <a:custGeom>
            <a:avLst/>
            <a:gdLst>
              <a:gd name="T0" fmla="*/ 33 w 66"/>
              <a:gd name="T1" fmla="*/ 343 h 343"/>
              <a:gd name="T2" fmla="*/ 33 w 66"/>
              <a:gd name="T3" fmla="*/ 343 h 343"/>
              <a:gd name="T4" fmla="*/ 0 w 66"/>
              <a:gd name="T5" fmla="*/ 310 h 343"/>
              <a:gd name="T6" fmla="*/ 0 w 66"/>
              <a:gd name="T7" fmla="*/ 34 h 343"/>
              <a:gd name="T8" fmla="*/ 33 w 66"/>
              <a:gd name="T9" fmla="*/ 0 h 343"/>
              <a:gd name="T10" fmla="*/ 33 w 66"/>
              <a:gd name="T11" fmla="*/ 0 h 343"/>
              <a:gd name="T12" fmla="*/ 66 w 66"/>
              <a:gd name="T13" fmla="*/ 34 h 343"/>
              <a:gd name="T14" fmla="*/ 66 w 66"/>
              <a:gd name="T15" fmla="*/ 310 h 343"/>
              <a:gd name="T16" fmla="*/ 33 w 66"/>
              <a:gd name="T1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343">
                <a:moveTo>
                  <a:pt x="33" y="343"/>
                </a:moveTo>
                <a:cubicBezTo>
                  <a:pt x="33" y="343"/>
                  <a:pt x="33" y="343"/>
                  <a:pt x="33" y="343"/>
                </a:cubicBezTo>
                <a:cubicBezTo>
                  <a:pt x="15" y="343"/>
                  <a:pt x="0" y="328"/>
                  <a:pt x="0" y="310"/>
                </a:cubicBezTo>
                <a:cubicBezTo>
                  <a:pt x="0" y="34"/>
                  <a:pt x="0" y="34"/>
                  <a:pt x="0" y="34"/>
                </a:cubicBezTo>
                <a:cubicBezTo>
                  <a:pt x="0" y="15"/>
                  <a:pt x="15" y="0"/>
                  <a:pt x="33" y="0"/>
                </a:cubicBezTo>
                <a:cubicBezTo>
                  <a:pt x="33" y="0"/>
                  <a:pt x="33" y="0"/>
                  <a:pt x="33" y="0"/>
                </a:cubicBezTo>
                <a:cubicBezTo>
                  <a:pt x="51" y="0"/>
                  <a:pt x="66" y="15"/>
                  <a:pt x="66" y="34"/>
                </a:cubicBezTo>
                <a:cubicBezTo>
                  <a:pt x="66" y="310"/>
                  <a:pt x="66" y="310"/>
                  <a:pt x="66" y="310"/>
                </a:cubicBezTo>
                <a:cubicBezTo>
                  <a:pt x="66" y="328"/>
                  <a:pt x="51" y="343"/>
                  <a:pt x="33" y="343"/>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Freeform 123"/>
          <p:cNvSpPr>
            <a:spLocks/>
          </p:cNvSpPr>
          <p:nvPr/>
        </p:nvSpPr>
        <p:spPr bwMode="auto">
          <a:xfrm>
            <a:off x="2203450" y="5291138"/>
            <a:ext cx="158750" cy="184150"/>
          </a:xfrm>
          <a:custGeom>
            <a:avLst/>
            <a:gdLst>
              <a:gd name="T0" fmla="*/ 29 w 50"/>
              <a:gd name="T1" fmla="*/ 58 h 58"/>
              <a:gd name="T2" fmla="*/ 21 w 50"/>
              <a:gd name="T3" fmla="*/ 58 h 58"/>
              <a:gd name="T4" fmla="*/ 0 w 50"/>
              <a:gd name="T5" fmla="*/ 37 h 58"/>
              <a:gd name="T6" fmla="*/ 0 w 50"/>
              <a:gd name="T7" fmla="*/ 14 h 58"/>
              <a:gd name="T8" fmla="*/ 13 w 50"/>
              <a:gd name="T9" fmla="*/ 0 h 58"/>
              <a:gd name="T10" fmla="*/ 37 w 50"/>
              <a:gd name="T11" fmla="*/ 0 h 58"/>
              <a:gd name="T12" fmla="*/ 50 w 50"/>
              <a:gd name="T13" fmla="*/ 14 h 58"/>
              <a:gd name="T14" fmla="*/ 50 w 50"/>
              <a:gd name="T15" fmla="*/ 37 h 58"/>
              <a:gd name="T16" fmla="*/ 29 w 50"/>
              <a:gd name="T1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8">
                <a:moveTo>
                  <a:pt x="29" y="58"/>
                </a:moveTo>
                <a:cubicBezTo>
                  <a:pt x="21" y="58"/>
                  <a:pt x="21" y="58"/>
                  <a:pt x="21" y="58"/>
                </a:cubicBezTo>
                <a:cubicBezTo>
                  <a:pt x="9" y="58"/>
                  <a:pt x="0" y="48"/>
                  <a:pt x="0" y="37"/>
                </a:cubicBezTo>
                <a:cubicBezTo>
                  <a:pt x="0" y="14"/>
                  <a:pt x="0" y="14"/>
                  <a:pt x="0" y="14"/>
                </a:cubicBezTo>
                <a:cubicBezTo>
                  <a:pt x="0" y="6"/>
                  <a:pt x="6" y="0"/>
                  <a:pt x="13" y="0"/>
                </a:cubicBezTo>
                <a:cubicBezTo>
                  <a:pt x="37" y="0"/>
                  <a:pt x="37" y="0"/>
                  <a:pt x="37" y="0"/>
                </a:cubicBezTo>
                <a:cubicBezTo>
                  <a:pt x="44" y="0"/>
                  <a:pt x="50" y="6"/>
                  <a:pt x="50" y="14"/>
                </a:cubicBezTo>
                <a:cubicBezTo>
                  <a:pt x="50" y="37"/>
                  <a:pt x="50" y="37"/>
                  <a:pt x="50" y="37"/>
                </a:cubicBezTo>
                <a:cubicBezTo>
                  <a:pt x="50" y="48"/>
                  <a:pt x="41" y="58"/>
                  <a:pt x="29" y="58"/>
                </a:cubicBezTo>
                <a:close/>
              </a:path>
            </a:pathLst>
          </a:custGeom>
          <a:solidFill>
            <a:srgbClr val="F7D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124"/>
          <p:cNvSpPr>
            <a:spLocks/>
          </p:cNvSpPr>
          <p:nvPr/>
        </p:nvSpPr>
        <p:spPr bwMode="auto">
          <a:xfrm>
            <a:off x="2387600" y="5835650"/>
            <a:ext cx="212725" cy="546100"/>
          </a:xfrm>
          <a:custGeom>
            <a:avLst/>
            <a:gdLst>
              <a:gd name="T0" fmla="*/ 34 w 67"/>
              <a:gd name="T1" fmla="*/ 172 h 172"/>
              <a:gd name="T2" fmla="*/ 34 w 67"/>
              <a:gd name="T3" fmla="*/ 172 h 172"/>
              <a:gd name="T4" fmla="*/ 0 w 67"/>
              <a:gd name="T5" fmla="*/ 139 h 172"/>
              <a:gd name="T6" fmla="*/ 0 w 67"/>
              <a:gd name="T7" fmla="*/ 34 h 172"/>
              <a:gd name="T8" fmla="*/ 34 w 67"/>
              <a:gd name="T9" fmla="*/ 0 h 172"/>
              <a:gd name="T10" fmla="*/ 34 w 67"/>
              <a:gd name="T11" fmla="*/ 0 h 172"/>
              <a:gd name="T12" fmla="*/ 67 w 67"/>
              <a:gd name="T13" fmla="*/ 34 h 172"/>
              <a:gd name="T14" fmla="*/ 67 w 67"/>
              <a:gd name="T15" fmla="*/ 139 h 172"/>
              <a:gd name="T16" fmla="*/ 34 w 67"/>
              <a:gd name="T1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72">
                <a:moveTo>
                  <a:pt x="34" y="172"/>
                </a:moveTo>
                <a:cubicBezTo>
                  <a:pt x="34" y="172"/>
                  <a:pt x="34" y="172"/>
                  <a:pt x="34" y="172"/>
                </a:cubicBezTo>
                <a:cubicBezTo>
                  <a:pt x="15" y="172"/>
                  <a:pt x="0" y="157"/>
                  <a:pt x="0" y="139"/>
                </a:cubicBezTo>
                <a:cubicBezTo>
                  <a:pt x="0" y="34"/>
                  <a:pt x="0" y="34"/>
                  <a:pt x="0" y="34"/>
                </a:cubicBezTo>
                <a:cubicBezTo>
                  <a:pt x="0" y="15"/>
                  <a:pt x="15" y="0"/>
                  <a:pt x="34" y="0"/>
                </a:cubicBezTo>
                <a:cubicBezTo>
                  <a:pt x="34" y="0"/>
                  <a:pt x="34" y="0"/>
                  <a:pt x="34" y="0"/>
                </a:cubicBezTo>
                <a:cubicBezTo>
                  <a:pt x="52" y="0"/>
                  <a:pt x="67" y="15"/>
                  <a:pt x="67" y="34"/>
                </a:cubicBezTo>
                <a:cubicBezTo>
                  <a:pt x="67" y="139"/>
                  <a:pt x="67" y="139"/>
                  <a:pt x="67" y="139"/>
                </a:cubicBezTo>
                <a:cubicBezTo>
                  <a:pt x="67" y="157"/>
                  <a:pt x="52" y="172"/>
                  <a:pt x="34" y="172"/>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125"/>
          <p:cNvSpPr>
            <a:spLocks/>
          </p:cNvSpPr>
          <p:nvPr/>
        </p:nvSpPr>
        <p:spPr bwMode="auto">
          <a:xfrm>
            <a:off x="2028825" y="6102350"/>
            <a:ext cx="257175" cy="495300"/>
          </a:xfrm>
          <a:custGeom>
            <a:avLst/>
            <a:gdLst>
              <a:gd name="T0" fmla="*/ 31 w 81"/>
              <a:gd name="T1" fmla="*/ 154 h 156"/>
              <a:gd name="T2" fmla="*/ 31 w 81"/>
              <a:gd name="T3" fmla="*/ 154 h 156"/>
              <a:gd name="T4" fmla="*/ 2 w 81"/>
              <a:gd name="T5" fmla="*/ 117 h 156"/>
              <a:gd name="T6" fmla="*/ 13 w 81"/>
              <a:gd name="T7" fmla="*/ 31 h 156"/>
              <a:gd name="T8" fmla="*/ 50 w 81"/>
              <a:gd name="T9" fmla="*/ 2 h 156"/>
              <a:gd name="T10" fmla="*/ 50 w 81"/>
              <a:gd name="T11" fmla="*/ 2 h 156"/>
              <a:gd name="T12" fmla="*/ 79 w 81"/>
              <a:gd name="T13" fmla="*/ 40 h 156"/>
              <a:gd name="T14" fmla="*/ 69 w 81"/>
              <a:gd name="T15" fmla="*/ 125 h 156"/>
              <a:gd name="T16" fmla="*/ 31 w 81"/>
              <a:gd name="T17"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156">
                <a:moveTo>
                  <a:pt x="31" y="154"/>
                </a:moveTo>
                <a:cubicBezTo>
                  <a:pt x="31" y="154"/>
                  <a:pt x="31" y="154"/>
                  <a:pt x="31" y="154"/>
                </a:cubicBezTo>
                <a:cubicBezTo>
                  <a:pt x="13" y="152"/>
                  <a:pt x="0" y="135"/>
                  <a:pt x="2" y="117"/>
                </a:cubicBezTo>
                <a:cubicBezTo>
                  <a:pt x="13" y="31"/>
                  <a:pt x="13" y="31"/>
                  <a:pt x="13" y="31"/>
                </a:cubicBezTo>
                <a:cubicBezTo>
                  <a:pt x="15" y="13"/>
                  <a:pt x="32" y="0"/>
                  <a:pt x="50" y="2"/>
                </a:cubicBezTo>
                <a:cubicBezTo>
                  <a:pt x="50" y="2"/>
                  <a:pt x="50" y="2"/>
                  <a:pt x="50" y="2"/>
                </a:cubicBezTo>
                <a:cubicBezTo>
                  <a:pt x="68" y="5"/>
                  <a:pt x="81" y="21"/>
                  <a:pt x="79" y="40"/>
                </a:cubicBezTo>
                <a:cubicBezTo>
                  <a:pt x="69" y="125"/>
                  <a:pt x="69" y="125"/>
                  <a:pt x="69" y="125"/>
                </a:cubicBezTo>
                <a:cubicBezTo>
                  <a:pt x="66" y="143"/>
                  <a:pt x="50" y="156"/>
                  <a:pt x="31" y="154"/>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126"/>
          <p:cNvSpPr>
            <a:spLocks/>
          </p:cNvSpPr>
          <p:nvPr/>
        </p:nvSpPr>
        <p:spPr bwMode="auto">
          <a:xfrm>
            <a:off x="2155825" y="6108700"/>
            <a:ext cx="130175" cy="384175"/>
          </a:xfrm>
          <a:custGeom>
            <a:avLst/>
            <a:gdLst>
              <a:gd name="T0" fmla="*/ 39 w 41"/>
              <a:gd name="T1" fmla="*/ 38 h 121"/>
              <a:gd name="T2" fmla="*/ 10 w 41"/>
              <a:gd name="T3" fmla="*/ 0 h 121"/>
              <a:gd name="T4" fmla="*/ 10 w 41"/>
              <a:gd name="T5" fmla="*/ 0 h 121"/>
              <a:gd name="T6" fmla="*/ 0 w 41"/>
              <a:gd name="T7" fmla="*/ 1 h 121"/>
              <a:gd name="T8" fmla="*/ 4 w 41"/>
              <a:gd name="T9" fmla="*/ 117 h 121"/>
              <a:gd name="T10" fmla="*/ 8 w 41"/>
              <a:gd name="T11" fmla="*/ 121 h 121"/>
              <a:gd name="T12" fmla="*/ 29 w 41"/>
              <a:gd name="T13" fmla="*/ 121 h 121"/>
              <a:gd name="T14" fmla="*/ 39 w 41"/>
              <a:gd name="T15" fmla="*/ 38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1">
                <a:moveTo>
                  <a:pt x="39" y="38"/>
                </a:moveTo>
                <a:cubicBezTo>
                  <a:pt x="41" y="19"/>
                  <a:pt x="28" y="3"/>
                  <a:pt x="10" y="0"/>
                </a:cubicBezTo>
                <a:cubicBezTo>
                  <a:pt x="10" y="0"/>
                  <a:pt x="10" y="0"/>
                  <a:pt x="10" y="0"/>
                </a:cubicBezTo>
                <a:cubicBezTo>
                  <a:pt x="6" y="0"/>
                  <a:pt x="3" y="0"/>
                  <a:pt x="0" y="1"/>
                </a:cubicBezTo>
                <a:cubicBezTo>
                  <a:pt x="4" y="117"/>
                  <a:pt x="4" y="117"/>
                  <a:pt x="4" y="117"/>
                </a:cubicBezTo>
                <a:cubicBezTo>
                  <a:pt x="4" y="119"/>
                  <a:pt x="6" y="121"/>
                  <a:pt x="8" y="121"/>
                </a:cubicBezTo>
                <a:cubicBezTo>
                  <a:pt x="29" y="121"/>
                  <a:pt x="29" y="121"/>
                  <a:pt x="29" y="121"/>
                </a:cubicBezTo>
                <a:lnTo>
                  <a:pt x="39" y="38"/>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127"/>
          <p:cNvSpPr>
            <a:spLocks/>
          </p:cNvSpPr>
          <p:nvPr/>
        </p:nvSpPr>
        <p:spPr bwMode="auto">
          <a:xfrm>
            <a:off x="2584450" y="5864225"/>
            <a:ext cx="209550" cy="546100"/>
          </a:xfrm>
          <a:custGeom>
            <a:avLst/>
            <a:gdLst>
              <a:gd name="T0" fmla="*/ 33 w 66"/>
              <a:gd name="T1" fmla="*/ 172 h 172"/>
              <a:gd name="T2" fmla="*/ 33 w 66"/>
              <a:gd name="T3" fmla="*/ 172 h 172"/>
              <a:gd name="T4" fmla="*/ 0 w 66"/>
              <a:gd name="T5" fmla="*/ 138 h 172"/>
              <a:gd name="T6" fmla="*/ 0 w 66"/>
              <a:gd name="T7" fmla="*/ 33 h 172"/>
              <a:gd name="T8" fmla="*/ 33 w 66"/>
              <a:gd name="T9" fmla="*/ 0 h 172"/>
              <a:gd name="T10" fmla="*/ 33 w 66"/>
              <a:gd name="T11" fmla="*/ 0 h 172"/>
              <a:gd name="T12" fmla="*/ 66 w 66"/>
              <a:gd name="T13" fmla="*/ 33 h 172"/>
              <a:gd name="T14" fmla="*/ 66 w 66"/>
              <a:gd name="T15" fmla="*/ 138 h 172"/>
              <a:gd name="T16" fmla="*/ 33 w 66"/>
              <a:gd name="T1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172">
                <a:moveTo>
                  <a:pt x="33" y="172"/>
                </a:moveTo>
                <a:cubicBezTo>
                  <a:pt x="33" y="172"/>
                  <a:pt x="33" y="172"/>
                  <a:pt x="33" y="172"/>
                </a:cubicBezTo>
                <a:cubicBezTo>
                  <a:pt x="15" y="172"/>
                  <a:pt x="0" y="157"/>
                  <a:pt x="0" y="138"/>
                </a:cubicBezTo>
                <a:cubicBezTo>
                  <a:pt x="0" y="33"/>
                  <a:pt x="0" y="33"/>
                  <a:pt x="0" y="33"/>
                </a:cubicBezTo>
                <a:cubicBezTo>
                  <a:pt x="0" y="15"/>
                  <a:pt x="15" y="0"/>
                  <a:pt x="33" y="0"/>
                </a:cubicBezTo>
                <a:cubicBezTo>
                  <a:pt x="33" y="0"/>
                  <a:pt x="33" y="0"/>
                  <a:pt x="33" y="0"/>
                </a:cubicBezTo>
                <a:cubicBezTo>
                  <a:pt x="52" y="0"/>
                  <a:pt x="66" y="15"/>
                  <a:pt x="66" y="33"/>
                </a:cubicBezTo>
                <a:cubicBezTo>
                  <a:pt x="66" y="138"/>
                  <a:pt x="66" y="138"/>
                  <a:pt x="66" y="138"/>
                </a:cubicBezTo>
                <a:cubicBezTo>
                  <a:pt x="66" y="157"/>
                  <a:pt x="52" y="172"/>
                  <a:pt x="33" y="172"/>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128"/>
          <p:cNvSpPr>
            <a:spLocks/>
          </p:cNvSpPr>
          <p:nvPr/>
        </p:nvSpPr>
        <p:spPr bwMode="auto">
          <a:xfrm>
            <a:off x="2778125" y="5899150"/>
            <a:ext cx="212725" cy="546100"/>
          </a:xfrm>
          <a:custGeom>
            <a:avLst/>
            <a:gdLst>
              <a:gd name="T0" fmla="*/ 33 w 67"/>
              <a:gd name="T1" fmla="*/ 172 h 172"/>
              <a:gd name="T2" fmla="*/ 33 w 67"/>
              <a:gd name="T3" fmla="*/ 172 h 172"/>
              <a:gd name="T4" fmla="*/ 0 w 67"/>
              <a:gd name="T5" fmla="*/ 139 h 172"/>
              <a:gd name="T6" fmla="*/ 0 w 67"/>
              <a:gd name="T7" fmla="*/ 34 h 172"/>
              <a:gd name="T8" fmla="*/ 33 w 67"/>
              <a:gd name="T9" fmla="*/ 0 h 172"/>
              <a:gd name="T10" fmla="*/ 33 w 67"/>
              <a:gd name="T11" fmla="*/ 0 h 172"/>
              <a:gd name="T12" fmla="*/ 67 w 67"/>
              <a:gd name="T13" fmla="*/ 34 h 172"/>
              <a:gd name="T14" fmla="*/ 67 w 67"/>
              <a:gd name="T15" fmla="*/ 139 h 172"/>
              <a:gd name="T16" fmla="*/ 33 w 67"/>
              <a:gd name="T1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72">
                <a:moveTo>
                  <a:pt x="33" y="172"/>
                </a:moveTo>
                <a:cubicBezTo>
                  <a:pt x="33" y="172"/>
                  <a:pt x="33" y="172"/>
                  <a:pt x="33" y="172"/>
                </a:cubicBezTo>
                <a:cubicBezTo>
                  <a:pt x="15" y="172"/>
                  <a:pt x="0" y="157"/>
                  <a:pt x="0" y="139"/>
                </a:cubicBezTo>
                <a:cubicBezTo>
                  <a:pt x="0" y="34"/>
                  <a:pt x="0" y="34"/>
                  <a:pt x="0" y="34"/>
                </a:cubicBezTo>
                <a:cubicBezTo>
                  <a:pt x="0" y="15"/>
                  <a:pt x="15" y="0"/>
                  <a:pt x="33" y="0"/>
                </a:cubicBezTo>
                <a:cubicBezTo>
                  <a:pt x="33" y="0"/>
                  <a:pt x="33" y="0"/>
                  <a:pt x="33" y="0"/>
                </a:cubicBezTo>
                <a:cubicBezTo>
                  <a:pt x="52" y="0"/>
                  <a:pt x="67" y="15"/>
                  <a:pt x="67" y="34"/>
                </a:cubicBezTo>
                <a:cubicBezTo>
                  <a:pt x="67" y="139"/>
                  <a:pt x="67" y="139"/>
                  <a:pt x="67" y="139"/>
                </a:cubicBezTo>
                <a:cubicBezTo>
                  <a:pt x="67" y="157"/>
                  <a:pt x="52" y="172"/>
                  <a:pt x="33" y="172"/>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Freeform 129"/>
          <p:cNvSpPr>
            <a:spLocks/>
          </p:cNvSpPr>
          <p:nvPr/>
        </p:nvSpPr>
        <p:spPr bwMode="auto">
          <a:xfrm>
            <a:off x="2178050" y="6086475"/>
            <a:ext cx="812800" cy="774700"/>
          </a:xfrm>
          <a:custGeom>
            <a:avLst/>
            <a:gdLst>
              <a:gd name="T0" fmla="*/ 243 w 256"/>
              <a:gd name="T1" fmla="*/ 244 h 244"/>
              <a:gd name="T2" fmla="*/ 247 w 256"/>
              <a:gd name="T3" fmla="*/ 237 h 244"/>
              <a:gd name="T4" fmla="*/ 256 w 256"/>
              <a:gd name="T5" fmla="*/ 202 h 244"/>
              <a:gd name="T6" fmla="*/ 256 w 256"/>
              <a:gd name="T7" fmla="*/ 0 h 244"/>
              <a:gd name="T8" fmla="*/ 0 w 256"/>
              <a:gd name="T9" fmla="*/ 0 h 244"/>
              <a:gd name="T10" fmla="*/ 0 w 256"/>
              <a:gd name="T11" fmla="*/ 209 h 244"/>
              <a:gd name="T12" fmla="*/ 21 w 256"/>
              <a:gd name="T13" fmla="*/ 244 h 244"/>
              <a:gd name="T14" fmla="*/ 243 w 256"/>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44">
                <a:moveTo>
                  <a:pt x="243" y="244"/>
                </a:moveTo>
                <a:cubicBezTo>
                  <a:pt x="247" y="237"/>
                  <a:pt x="247" y="237"/>
                  <a:pt x="247" y="237"/>
                </a:cubicBezTo>
                <a:cubicBezTo>
                  <a:pt x="253" y="226"/>
                  <a:pt x="256" y="214"/>
                  <a:pt x="256" y="202"/>
                </a:cubicBezTo>
                <a:cubicBezTo>
                  <a:pt x="256" y="0"/>
                  <a:pt x="256" y="0"/>
                  <a:pt x="256" y="0"/>
                </a:cubicBezTo>
                <a:cubicBezTo>
                  <a:pt x="0" y="0"/>
                  <a:pt x="0" y="0"/>
                  <a:pt x="0" y="0"/>
                </a:cubicBezTo>
                <a:cubicBezTo>
                  <a:pt x="0" y="209"/>
                  <a:pt x="0" y="209"/>
                  <a:pt x="0" y="209"/>
                </a:cubicBezTo>
                <a:cubicBezTo>
                  <a:pt x="21" y="244"/>
                  <a:pt x="21" y="244"/>
                  <a:pt x="21" y="244"/>
                </a:cubicBezTo>
                <a:lnTo>
                  <a:pt x="243" y="244"/>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130"/>
          <p:cNvSpPr>
            <a:spLocks/>
          </p:cNvSpPr>
          <p:nvPr/>
        </p:nvSpPr>
        <p:spPr bwMode="auto">
          <a:xfrm>
            <a:off x="2019300" y="6375400"/>
            <a:ext cx="482600" cy="485775"/>
          </a:xfrm>
          <a:custGeom>
            <a:avLst/>
            <a:gdLst>
              <a:gd name="T0" fmla="*/ 73 w 152"/>
              <a:gd name="T1" fmla="*/ 153 h 153"/>
              <a:gd name="T2" fmla="*/ 152 w 152"/>
              <a:gd name="T3" fmla="*/ 153 h 153"/>
              <a:gd name="T4" fmla="*/ 67 w 152"/>
              <a:gd name="T5" fmla="*/ 20 h 153"/>
              <a:gd name="T6" fmla="*/ 20 w 152"/>
              <a:gd name="T7" fmla="*/ 10 h 153"/>
              <a:gd name="T8" fmla="*/ 10 w 152"/>
              <a:gd name="T9" fmla="*/ 56 h 153"/>
              <a:gd name="T10" fmla="*/ 73 w 152"/>
              <a:gd name="T11" fmla="*/ 153 h 153"/>
            </a:gdLst>
            <a:ahLst/>
            <a:cxnLst>
              <a:cxn ang="0">
                <a:pos x="T0" y="T1"/>
              </a:cxn>
              <a:cxn ang="0">
                <a:pos x="T2" y="T3"/>
              </a:cxn>
              <a:cxn ang="0">
                <a:pos x="T4" y="T5"/>
              </a:cxn>
              <a:cxn ang="0">
                <a:pos x="T6" y="T7"/>
              </a:cxn>
              <a:cxn ang="0">
                <a:pos x="T8" y="T9"/>
              </a:cxn>
              <a:cxn ang="0">
                <a:pos x="T10" y="T11"/>
              </a:cxn>
            </a:cxnLst>
            <a:rect l="0" t="0" r="r" b="b"/>
            <a:pathLst>
              <a:path w="152" h="153">
                <a:moveTo>
                  <a:pt x="73" y="153"/>
                </a:moveTo>
                <a:cubicBezTo>
                  <a:pt x="152" y="153"/>
                  <a:pt x="152" y="153"/>
                  <a:pt x="152" y="153"/>
                </a:cubicBezTo>
                <a:cubicBezTo>
                  <a:pt x="67" y="20"/>
                  <a:pt x="67" y="20"/>
                  <a:pt x="67" y="20"/>
                </a:cubicBezTo>
                <a:cubicBezTo>
                  <a:pt x="56" y="4"/>
                  <a:pt x="36" y="0"/>
                  <a:pt x="20" y="10"/>
                </a:cubicBezTo>
                <a:cubicBezTo>
                  <a:pt x="5" y="20"/>
                  <a:pt x="0" y="41"/>
                  <a:pt x="10" y="56"/>
                </a:cubicBezTo>
                <a:lnTo>
                  <a:pt x="73" y="153"/>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Architecture – </a:t>
            </a:r>
            <a:r>
              <a:rPr lang="en-US" sz="4000" dirty="0">
                <a:solidFill>
                  <a:srgbClr val="FF8C00"/>
                </a:solidFill>
              </a:rPr>
              <a:t>Hot Path</a:t>
            </a:r>
            <a:endParaRPr lang="en-IN" sz="4000" dirty="0">
              <a:solidFill>
                <a:srgbClr val="FF8C00"/>
              </a:solidFill>
            </a:endParaRPr>
          </a:p>
        </p:txBody>
      </p:sp>
      <p:sp>
        <p:nvSpPr>
          <p:cNvPr id="4291" name="AutoShape 223"/>
          <p:cNvSpPr>
            <a:spLocks noChangeAspect="1" noChangeArrowheads="1" noTextEdit="1"/>
          </p:cNvSpPr>
          <p:nvPr/>
        </p:nvSpPr>
        <p:spPr bwMode="auto">
          <a:xfrm>
            <a:off x="0" y="766763"/>
            <a:ext cx="12192000" cy="609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323"/>
          <p:cNvSpPr>
            <a:spLocks/>
          </p:cNvSpPr>
          <p:nvPr/>
        </p:nvSpPr>
        <p:spPr bwMode="auto">
          <a:xfrm>
            <a:off x="5753100" y="5135563"/>
            <a:ext cx="1787525" cy="0"/>
          </a:xfrm>
          <a:custGeom>
            <a:avLst/>
            <a:gdLst>
              <a:gd name="T0" fmla="*/ 1126 w 1126"/>
              <a:gd name="T1" fmla="*/ 0 w 1126"/>
              <a:gd name="T2" fmla="*/ 1126 w 1126"/>
            </a:gdLst>
            <a:ahLst/>
            <a:cxnLst>
              <a:cxn ang="0">
                <a:pos x="T0" y="0"/>
              </a:cxn>
              <a:cxn ang="0">
                <a:pos x="T1" y="0"/>
              </a:cxn>
              <a:cxn ang="0">
                <a:pos x="T2" y="0"/>
              </a:cxn>
            </a:cxnLst>
            <a:rect l="0" t="0" r="r" b="b"/>
            <a:pathLst>
              <a:path w="1126">
                <a:moveTo>
                  <a:pt x="1126" y="0"/>
                </a:moveTo>
                <a:lnTo>
                  <a:pt x="0" y="0"/>
                </a:lnTo>
                <a:lnTo>
                  <a:pt x="1126"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Freeform 327"/>
          <p:cNvSpPr>
            <a:spLocks/>
          </p:cNvSpPr>
          <p:nvPr/>
        </p:nvSpPr>
        <p:spPr bwMode="auto">
          <a:xfrm>
            <a:off x="8420100" y="5135563"/>
            <a:ext cx="1870075" cy="0"/>
          </a:xfrm>
          <a:custGeom>
            <a:avLst/>
            <a:gdLst>
              <a:gd name="T0" fmla="*/ 0 w 1178"/>
              <a:gd name="T1" fmla="*/ 1178 w 1178"/>
              <a:gd name="T2" fmla="*/ 0 w 1178"/>
            </a:gdLst>
            <a:ahLst/>
            <a:cxnLst>
              <a:cxn ang="0">
                <a:pos x="T0" y="0"/>
              </a:cxn>
              <a:cxn ang="0">
                <a:pos x="T1" y="0"/>
              </a:cxn>
              <a:cxn ang="0">
                <a:pos x="T2" y="0"/>
              </a:cxn>
            </a:cxnLst>
            <a:rect l="0" t="0" r="r" b="b"/>
            <a:pathLst>
              <a:path w="1178">
                <a:moveTo>
                  <a:pt x="0" y="0"/>
                </a:moveTo>
                <a:lnTo>
                  <a:pt x="1178" y="0"/>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Freeform 335"/>
          <p:cNvSpPr>
            <a:spLocks/>
          </p:cNvSpPr>
          <p:nvPr/>
        </p:nvSpPr>
        <p:spPr bwMode="auto">
          <a:xfrm>
            <a:off x="7985125" y="2168525"/>
            <a:ext cx="0" cy="2509837"/>
          </a:xfrm>
          <a:custGeom>
            <a:avLst/>
            <a:gdLst>
              <a:gd name="T0" fmla="*/ 0 h 1581"/>
              <a:gd name="T1" fmla="*/ 1581 h 1581"/>
              <a:gd name="T2" fmla="*/ 0 h 1581"/>
            </a:gdLst>
            <a:ahLst/>
            <a:cxnLst>
              <a:cxn ang="0">
                <a:pos x="0" y="T0"/>
              </a:cxn>
              <a:cxn ang="0">
                <a:pos x="0" y="T1"/>
              </a:cxn>
              <a:cxn ang="0">
                <a:pos x="0" y="T2"/>
              </a:cxn>
            </a:cxnLst>
            <a:rect l="0" t="0" r="r" b="b"/>
            <a:pathLst>
              <a:path h="1581">
                <a:moveTo>
                  <a:pt x="0" y="0"/>
                </a:moveTo>
                <a:lnTo>
                  <a:pt x="0" y="1581"/>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528" name="Group 4527"/>
          <p:cNvGrpSpPr/>
          <p:nvPr/>
        </p:nvGrpSpPr>
        <p:grpSpPr>
          <a:xfrm>
            <a:off x="267351" y="1435688"/>
            <a:ext cx="2025000" cy="753770"/>
            <a:chOff x="267351" y="1275254"/>
            <a:chExt cx="2025000" cy="753770"/>
          </a:xfrm>
        </p:grpSpPr>
        <p:sp>
          <p:nvSpPr>
            <p:cNvPr id="464" name="Rectangle 463"/>
            <p:cNvSpPr/>
            <p:nvPr/>
          </p:nvSpPr>
          <p:spPr>
            <a:xfrm>
              <a:off x="267351" y="1475026"/>
              <a:ext cx="1910699"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Aggregates user-data into time intervals and sends it to the Table Store.</a:t>
              </a:r>
            </a:p>
          </p:txBody>
        </p:sp>
        <p:sp>
          <p:nvSpPr>
            <p:cNvPr id="465" name="Rectangle 464"/>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nvGrpSpPr>
          <p:cNvPr id="467" name="Group 466"/>
          <p:cNvGrpSpPr/>
          <p:nvPr/>
        </p:nvGrpSpPr>
        <p:grpSpPr>
          <a:xfrm>
            <a:off x="267351" y="3211403"/>
            <a:ext cx="2025000" cy="753770"/>
            <a:chOff x="267351" y="1275254"/>
            <a:chExt cx="2025000" cy="753770"/>
          </a:xfrm>
        </p:grpSpPr>
        <p:sp>
          <p:nvSpPr>
            <p:cNvPr id="468" name="Rectangle 467"/>
            <p:cNvSpPr/>
            <p:nvPr/>
          </p:nvSpPr>
          <p:spPr>
            <a:xfrm>
              <a:off x="267351" y="1475026"/>
              <a:ext cx="1910699"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service ingests and distributes user-action data.</a:t>
              </a:r>
            </a:p>
          </p:txBody>
        </p:sp>
        <p:sp>
          <p:nvSpPr>
            <p:cNvPr id="469" name="Rectangle 468"/>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nvGrpSpPr>
          <p:cNvPr id="470" name="Group 469"/>
          <p:cNvGrpSpPr/>
          <p:nvPr/>
        </p:nvGrpSpPr>
        <p:grpSpPr>
          <a:xfrm>
            <a:off x="4569476" y="2189210"/>
            <a:ext cx="1603360" cy="445993"/>
            <a:chOff x="267352" y="1275254"/>
            <a:chExt cx="1603360" cy="445993"/>
          </a:xfrm>
        </p:grpSpPr>
        <p:sp>
          <p:nvSpPr>
            <p:cNvPr id="471" name="Rectangle 470"/>
            <p:cNvSpPr/>
            <p:nvPr/>
          </p:nvSpPr>
          <p:spPr>
            <a:xfrm>
              <a:off x="267352" y="1475026"/>
              <a:ext cx="1364600" cy="246221"/>
            </a:xfrm>
            <a:prstGeom prst="rect">
              <a:avLst/>
            </a:prstGeom>
          </p:spPr>
          <p:txBody>
            <a:bodyPr wrap="square">
              <a:spAutoFit/>
            </a:bodyPr>
            <a:lstStyle/>
            <a:p>
              <a:pPr defTabSz="932472" fontAlgn="base">
                <a:spcBef>
                  <a:spcPct val="0"/>
                </a:spcBef>
                <a:spcAft>
                  <a:spcPct val="0"/>
                </a:spcAft>
              </a:pPr>
              <a:r>
                <a:rPr lang="en-US" sz="1000" dirty="0">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Stores raw data.</a:t>
              </a:r>
            </a:p>
          </p:txBody>
        </p:sp>
        <p:sp>
          <p:nvSpPr>
            <p:cNvPr id="472" name="Rectangle 471"/>
            <p:cNvSpPr/>
            <p:nvPr/>
          </p:nvSpPr>
          <p:spPr>
            <a:xfrm>
              <a:off x="273702" y="1275254"/>
              <a:ext cx="1597010" cy="276999"/>
            </a:xfrm>
            <a:prstGeom prst="rect">
              <a:avLst/>
            </a:prstGeom>
          </p:spPr>
          <p:txBody>
            <a:bodyPr wrap="square">
              <a:spAutoFit/>
            </a:bodyPr>
            <a:lstStyle/>
            <a:p>
              <a:pPr>
                <a:spcAft>
                  <a:spcPts val="600"/>
                </a:spcAft>
              </a:pPr>
              <a:r>
                <a:rPr lang="en-US" sz="1200" dirty="0">
                  <a:solidFill>
                    <a:schemeClr val="bg1">
                      <a:lumMod val="95000"/>
                    </a:schemeClr>
                  </a:solidFill>
                  <a:latin typeface="Segoe UI" panose="020B0502040204020203" pitchFamily="34" charset="0"/>
                  <a:ea typeface="Times New Roman" panose="02020603050405020304" pitchFamily="18" charset="0"/>
                  <a:cs typeface="Segoe UI" panose="020B0502040204020203" pitchFamily="34" charset="0"/>
                </a:rPr>
                <a:t>Azure SQL Database</a:t>
              </a:r>
            </a:p>
          </p:txBody>
        </p:sp>
      </p:grpSp>
      <p:grpSp>
        <p:nvGrpSpPr>
          <p:cNvPr id="473" name="Group 472"/>
          <p:cNvGrpSpPr/>
          <p:nvPr/>
        </p:nvGrpSpPr>
        <p:grpSpPr>
          <a:xfrm>
            <a:off x="5708975" y="2959690"/>
            <a:ext cx="1611306" cy="1215435"/>
            <a:chOff x="267352" y="1275254"/>
            <a:chExt cx="1611306" cy="1215435"/>
          </a:xfrm>
        </p:grpSpPr>
        <p:sp>
          <p:nvSpPr>
            <p:cNvPr id="474" name="Rectangle 473"/>
            <p:cNvSpPr/>
            <p:nvPr/>
          </p:nvSpPr>
          <p:spPr>
            <a:xfrm>
              <a:off x="267352" y="1475026"/>
              <a:ext cx="1611306" cy="1015663"/>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the aggregated data. The site sends a query for the user's data. This data is then passed through the site to Azure Machine Learning.</a:t>
              </a:r>
            </a:p>
          </p:txBody>
        </p:sp>
        <p:sp>
          <p:nvSpPr>
            <p:cNvPr id="475" name="Rectangle 474"/>
            <p:cNvSpPr/>
            <p:nvPr/>
          </p:nvSpPr>
          <p:spPr>
            <a:xfrm>
              <a:off x="273702" y="1275254"/>
              <a:ext cx="155859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Table Store</a:t>
              </a:r>
            </a:p>
          </p:txBody>
        </p:sp>
      </p:grpSp>
      <p:grpSp>
        <p:nvGrpSpPr>
          <p:cNvPr id="476" name="Group 475"/>
          <p:cNvGrpSpPr/>
          <p:nvPr/>
        </p:nvGrpSpPr>
        <p:grpSpPr>
          <a:xfrm>
            <a:off x="4192286" y="5559621"/>
            <a:ext cx="2297414" cy="753770"/>
            <a:chOff x="267351" y="1275254"/>
            <a:chExt cx="2297414" cy="753770"/>
          </a:xfrm>
        </p:grpSpPr>
        <p:sp>
          <p:nvSpPr>
            <p:cNvPr id="477" name="Rectangle 476"/>
            <p:cNvSpPr/>
            <p:nvPr/>
          </p:nvSpPr>
          <p:spPr>
            <a:xfrm>
              <a:off x="267351" y="1475026"/>
              <a:ext cx="2297414"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Compares aggregated data from the Table Store and the model to make real-time personalized offers.</a:t>
              </a:r>
            </a:p>
          </p:txBody>
        </p:sp>
        <p:sp>
          <p:nvSpPr>
            <p:cNvPr id="478" name="Rectangle 477"/>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Machine Learning</a:t>
              </a:r>
            </a:p>
          </p:txBody>
        </p:sp>
      </p:grpSp>
      <p:grpSp>
        <p:nvGrpSpPr>
          <p:cNvPr id="479" name="Group 478"/>
          <p:cNvGrpSpPr/>
          <p:nvPr/>
        </p:nvGrpSpPr>
        <p:grpSpPr>
          <a:xfrm>
            <a:off x="6702750" y="5559621"/>
            <a:ext cx="2563170" cy="907658"/>
            <a:chOff x="267351" y="1275254"/>
            <a:chExt cx="2563170" cy="907658"/>
          </a:xfrm>
        </p:grpSpPr>
        <p:sp>
          <p:nvSpPr>
            <p:cNvPr id="480" name="Rectangle 479"/>
            <p:cNvSpPr/>
            <p:nvPr/>
          </p:nvSpPr>
          <p:spPr>
            <a:xfrm>
              <a:off x="267351" y="1475026"/>
              <a:ext cx="2563170" cy="707886"/>
            </a:xfrm>
            <a:prstGeom prst="rect">
              <a:avLst/>
            </a:prstGeom>
          </p:spPr>
          <p:txBody>
            <a:bodyPr wrap="square">
              <a:spAutoFit/>
            </a:bodyPr>
            <a:lstStyle/>
            <a:p>
              <a:pPr defTabSz="932472" fontAlgn="base">
                <a:spcBef>
                  <a:spcPct val="0"/>
                </a:spcBef>
                <a:spcAft>
                  <a:spcPct val="0"/>
                </a:spcAft>
              </a:pPr>
              <a:r>
                <a:rPr lang="en-US" sz="1000" dirty="0">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Stores analyzed data and profiles. Data is sent to </a:t>
              </a:r>
              <a:r>
                <a:rPr lang="en-US" sz="1000" dirty="0" err="1">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PowerBI</a:t>
              </a:r>
              <a:r>
                <a:rPr lang="en-US" sz="1000" dirty="0">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 to be used for visualization and reporting. Data is also sent to Azure Machine Learning for model retraining. </a:t>
              </a:r>
            </a:p>
          </p:txBody>
        </p:sp>
        <p:sp>
          <p:nvSpPr>
            <p:cNvPr id="481" name="Rectangle 480"/>
            <p:cNvSpPr/>
            <p:nvPr/>
          </p:nvSpPr>
          <p:spPr>
            <a:xfrm>
              <a:off x="273702" y="1275254"/>
              <a:ext cx="2018649" cy="276999"/>
            </a:xfrm>
            <a:prstGeom prst="rect">
              <a:avLst/>
            </a:prstGeom>
          </p:spPr>
          <p:txBody>
            <a:bodyPr wrap="square">
              <a:spAutoFit/>
            </a:bodyPr>
            <a:lstStyle/>
            <a:p>
              <a:pPr>
                <a:spcAft>
                  <a:spcPts val="600"/>
                </a:spcAft>
              </a:pPr>
              <a:r>
                <a:rPr lang="en-US" sz="1200" dirty="0">
                  <a:solidFill>
                    <a:schemeClr val="bg1">
                      <a:lumMod val="95000"/>
                    </a:schemeClr>
                  </a:solidFill>
                  <a:latin typeface="Segoe UI" panose="020B0502040204020203" pitchFamily="34" charset="0"/>
                  <a:ea typeface="Times New Roman" panose="02020603050405020304" pitchFamily="18" charset="0"/>
                  <a:cs typeface="Segoe UI" panose="020B0502040204020203" pitchFamily="34" charset="0"/>
                </a:rPr>
                <a:t>Azure Blob Storage</a:t>
              </a:r>
            </a:p>
          </p:txBody>
        </p:sp>
      </p:grpSp>
      <p:grpSp>
        <p:nvGrpSpPr>
          <p:cNvPr id="482" name="Group 481"/>
          <p:cNvGrpSpPr/>
          <p:nvPr/>
        </p:nvGrpSpPr>
        <p:grpSpPr>
          <a:xfrm>
            <a:off x="8440744" y="1416638"/>
            <a:ext cx="1564949" cy="753770"/>
            <a:chOff x="267352" y="1275254"/>
            <a:chExt cx="1564949" cy="753770"/>
          </a:xfrm>
        </p:grpSpPr>
        <p:sp>
          <p:nvSpPr>
            <p:cNvPr id="483" name="Rectangle 482"/>
            <p:cNvSpPr/>
            <p:nvPr/>
          </p:nvSpPr>
          <p:spPr>
            <a:xfrm>
              <a:off x="267352" y="1475026"/>
              <a:ext cx="1240466" cy="553998"/>
            </a:xfrm>
            <a:prstGeom prst="rect">
              <a:avLst/>
            </a:prstGeom>
          </p:spPr>
          <p:txBody>
            <a:bodyPr wrap="square">
              <a:spAutoFit/>
            </a:bodyPr>
            <a:lstStyle/>
            <a:p>
              <a:pPr defTabSz="932472" fontAlgn="base">
                <a:spcBef>
                  <a:spcPct val="0"/>
                </a:spcBef>
                <a:spcAft>
                  <a:spcPct val="0"/>
                </a:spcAft>
              </a:pPr>
              <a:r>
                <a:rPr lang="en-US" sz="1000" dirty="0">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Analyzes raw data and builds profiles based on this data.</a:t>
              </a:r>
            </a:p>
          </p:txBody>
        </p:sp>
        <p:sp>
          <p:nvSpPr>
            <p:cNvPr id="484" name="Rectangle 483"/>
            <p:cNvSpPr/>
            <p:nvPr/>
          </p:nvSpPr>
          <p:spPr>
            <a:xfrm>
              <a:off x="273702" y="1275254"/>
              <a:ext cx="1558599" cy="276999"/>
            </a:xfrm>
            <a:prstGeom prst="rect">
              <a:avLst/>
            </a:prstGeom>
          </p:spPr>
          <p:txBody>
            <a:bodyPr wrap="square">
              <a:spAutoFit/>
            </a:bodyPr>
            <a:lstStyle/>
            <a:p>
              <a:pPr>
                <a:spcAft>
                  <a:spcPts val="600"/>
                </a:spcAft>
              </a:pPr>
              <a:r>
                <a:rPr lang="en-US" sz="1200" dirty="0">
                  <a:solidFill>
                    <a:schemeClr val="bg1">
                      <a:lumMod val="95000"/>
                    </a:schemeClr>
                  </a:solidFill>
                  <a:latin typeface="Segoe UI" panose="020B0502040204020203" pitchFamily="34" charset="0"/>
                  <a:ea typeface="Times New Roman" panose="02020603050405020304" pitchFamily="18" charset="0"/>
                  <a:cs typeface="Segoe UI" panose="020B0502040204020203" pitchFamily="34" charset="0"/>
                </a:rPr>
                <a:t>HD Insight</a:t>
              </a:r>
            </a:p>
          </p:txBody>
        </p:sp>
      </p:grpSp>
      <p:grpSp>
        <p:nvGrpSpPr>
          <p:cNvPr id="485" name="Group 484"/>
          <p:cNvGrpSpPr/>
          <p:nvPr/>
        </p:nvGrpSpPr>
        <p:grpSpPr>
          <a:xfrm>
            <a:off x="9931090" y="3424909"/>
            <a:ext cx="2155500" cy="753770"/>
            <a:chOff x="267351" y="1275254"/>
            <a:chExt cx="2155500" cy="753770"/>
          </a:xfrm>
        </p:grpSpPr>
        <p:sp>
          <p:nvSpPr>
            <p:cNvPr id="486" name="Rectangle 485"/>
            <p:cNvSpPr/>
            <p:nvPr/>
          </p:nvSpPr>
          <p:spPr>
            <a:xfrm>
              <a:off x="267351" y="1475026"/>
              <a:ext cx="2155500" cy="553998"/>
            </a:xfrm>
            <a:prstGeom prst="rect">
              <a:avLst/>
            </a:prstGeom>
          </p:spPr>
          <p:txBody>
            <a:bodyPr wrap="square">
              <a:spAutoFit/>
            </a:bodyPr>
            <a:lstStyle/>
            <a:p>
              <a:pPr defTabSz="932472" fontAlgn="base">
                <a:spcBef>
                  <a:spcPct val="0"/>
                </a:spcBef>
                <a:spcAft>
                  <a:spcPct val="0"/>
                </a:spcAft>
              </a:pPr>
              <a:r>
                <a:rPr lang="en-US" sz="1000" dirty="0">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Coordinates data transfer and triggers components to run according to specifications.</a:t>
              </a:r>
            </a:p>
          </p:txBody>
        </p:sp>
        <p:sp>
          <p:nvSpPr>
            <p:cNvPr id="487" name="Rectangle 486"/>
            <p:cNvSpPr/>
            <p:nvPr/>
          </p:nvSpPr>
          <p:spPr>
            <a:xfrm>
              <a:off x="273702" y="1275254"/>
              <a:ext cx="2018649" cy="276999"/>
            </a:xfrm>
            <a:prstGeom prst="rect">
              <a:avLst/>
            </a:prstGeom>
          </p:spPr>
          <p:txBody>
            <a:bodyPr wrap="square">
              <a:spAutoFit/>
            </a:bodyPr>
            <a:lstStyle/>
            <a:p>
              <a:pPr>
                <a:spcAft>
                  <a:spcPts val="600"/>
                </a:spcAft>
              </a:pPr>
              <a:r>
                <a:rPr lang="en-US" sz="1200" dirty="0">
                  <a:solidFill>
                    <a:schemeClr val="bg1">
                      <a:lumMod val="95000"/>
                    </a:schemeClr>
                  </a:solidFill>
                  <a:latin typeface="Segoe UI" panose="020B0502040204020203" pitchFamily="34" charset="0"/>
                  <a:ea typeface="Times New Roman" panose="02020603050405020304" pitchFamily="18" charset="0"/>
                  <a:cs typeface="Segoe UI" panose="020B0502040204020203" pitchFamily="34" charset="0"/>
                </a:rPr>
                <a:t>Azure Data Factory</a:t>
              </a:r>
            </a:p>
          </p:txBody>
        </p:sp>
      </p:grpSp>
      <p:sp>
        <p:nvSpPr>
          <p:cNvPr id="14" name="Rectangle: Rounded Corners 13"/>
          <p:cNvSpPr/>
          <p:nvPr/>
        </p:nvSpPr>
        <p:spPr bwMode="auto">
          <a:xfrm>
            <a:off x="8013021" y="2076933"/>
            <a:ext cx="3241069" cy="2084596"/>
          </a:xfrm>
          <a:prstGeom prst="roundRect">
            <a:avLst>
              <a:gd name="adj" fmla="val 3998"/>
            </a:avLst>
          </a:prstGeom>
          <a:solidFill>
            <a:srgbClr val="FF8C00"/>
          </a:solidFill>
          <a:ln>
            <a:noFill/>
            <a:headEnd type="none" w="med" len="med"/>
            <a:tailEnd type="none" w="med" len="med"/>
          </a:ln>
          <a:effectLst>
            <a:outerShdw blurRad="228600" dist="177800" dir="5400000" algn="t"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1005482" fontAlgn="base">
              <a:lnSpc>
                <a:spcPct val="90000"/>
              </a:lnSpc>
              <a:spcBef>
                <a:spcPct val="0"/>
              </a:spcBef>
              <a:spcAft>
                <a:spcPts val="600"/>
              </a:spcAft>
            </a:pPr>
            <a:r>
              <a:rPr lang="en-US" spc="-5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The </a:t>
            </a:r>
            <a:r>
              <a:rPr lang="en-US" spc="-50" dirty="0">
                <a:solidFill>
                  <a:schemeClr val="bg1"/>
                </a:solidFill>
                <a:latin typeface="Segoe UI" panose="020B0502040204020203" pitchFamily="34" charset="0"/>
                <a:ea typeface="Segoe UI" panose="020B0502040204020203" pitchFamily="34" charset="0"/>
                <a:cs typeface="Segoe UI" panose="020B0502040204020203" pitchFamily="34" charset="0"/>
              </a:rPr>
              <a:t>hot path </a:t>
            </a:r>
            <a:r>
              <a:rPr lang="en-US" spc="-5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stores current user data and also aggregates it into multiple time periods. Those results are then combined with machine learning scores to create real-time personalized offers.</a:t>
            </a:r>
          </a:p>
        </p:txBody>
      </p:sp>
      <p:grpSp>
        <p:nvGrpSpPr>
          <p:cNvPr id="196" name="Group 195"/>
          <p:cNvGrpSpPr/>
          <p:nvPr/>
        </p:nvGrpSpPr>
        <p:grpSpPr>
          <a:xfrm>
            <a:off x="9880291" y="5559621"/>
            <a:ext cx="2155500" cy="599882"/>
            <a:chOff x="267351" y="1275254"/>
            <a:chExt cx="2155500" cy="599882"/>
          </a:xfrm>
        </p:grpSpPr>
        <p:sp>
          <p:nvSpPr>
            <p:cNvPr id="197" name="Rectangle 196"/>
            <p:cNvSpPr/>
            <p:nvPr/>
          </p:nvSpPr>
          <p:spPr>
            <a:xfrm>
              <a:off x="267351" y="1475026"/>
              <a:ext cx="2155500"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reports and visualizations based on the real-time data.</a:t>
              </a:r>
            </a:p>
          </p:txBody>
        </p:sp>
        <p:sp>
          <p:nvSpPr>
            <p:cNvPr id="198" name="Rectangle 197"/>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grpSp>
        <p:nvGrpSpPr>
          <p:cNvPr id="345" name="Group 344"/>
          <p:cNvGrpSpPr/>
          <p:nvPr/>
        </p:nvGrpSpPr>
        <p:grpSpPr>
          <a:xfrm>
            <a:off x="2616851" y="2168946"/>
            <a:ext cx="107950" cy="997882"/>
            <a:chOff x="2616851" y="2098080"/>
            <a:chExt cx="107950" cy="997882"/>
          </a:xfrm>
        </p:grpSpPr>
        <p:sp>
          <p:nvSpPr>
            <p:cNvPr id="346" name="Line 317"/>
            <p:cNvSpPr>
              <a:spLocks noChangeShapeType="1"/>
            </p:cNvSpPr>
            <p:nvPr/>
          </p:nvSpPr>
          <p:spPr bwMode="auto">
            <a:xfrm rot="16200000" flipH="1">
              <a:off x="2209984" y="2635121"/>
              <a:ext cx="921682" cy="0"/>
            </a:xfrm>
            <a:prstGeom prst="line">
              <a:avLst/>
            </a:prstGeom>
            <a:noFill/>
            <a:ln w="22225" cap="rnd">
              <a:solidFill>
                <a:srgbClr val="FF8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Freeform 318"/>
            <p:cNvSpPr>
              <a:spLocks/>
            </p:cNvSpPr>
            <p:nvPr/>
          </p:nvSpPr>
          <p:spPr bwMode="auto">
            <a:xfrm rot="16200000">
              <a:off x="2624788" y="2090143"/>
              <a:ext cx="92075" cy="107950"/>
            </a:xfrm>
            <a:custGeom>
              <a:avLst/>
              <a:gdLst>
                <a:gd name="T0" fmla="*/ 0 w 58"/>
                <a:gd name="T1" fmla="*/ 0 h 68"/>
                <a:gd name="T2" fmla="*/ 58 w 58"/>
                <a:gd name="T3" fmla="*/ 34 h 68"/>
                <a:gd name="T4" fmla="*/ 0 w 58"/>
                <a:gd name="T5" fmla="*/ 68 h 68"/>
                <a:gd name="T6" fmla="*/ 0 w 58"/>
                <a:gd name="T7" fmla="*/ 0 h 68"/>
              </a:gdLst>
              <a:ahLst/>
              <a:cxnLst>
                <a:cxn ang="0">
                  <a:pos x="T0" y="T1"/>
                </a:cxn>
                <a:cxn ang="0">
                  <a:pos x="T2" y="T3"/>
                </a:cxn>
                <a:cxn ang="0">
                  <a:pos x="T4" y="T5"/>
                </a:cxn>
                <a:cxn ang="0">
                  <a:pos x="T6" y="T7"/>
                </a:cxn>
              </a:cxnLst>
              <a:rect l="0" t="0" r="r" b="b"/>
              <a:pathLst>
                <a:path w="58" h="68">
                  <a:moveTo>
                    <a:pt x="0" y="0"/>
                  </a:moveTo>
                  <a:lnTo>
                    <a:pt x="58" y="34"/>
                  </a:lnTo>
                  <a:lnTo>
                    <a:pt x="0" y="68"/>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8" name="Group 347"/>
          <p:cNvGrpSpPr/>
          <p:nvPr/>
        </p:nvGrpSpPr>
        <p:grpSpPr>
          <a:xfrm>
            <a:off x="2609626" y="3949061"/>
            <a:ext cx="107950" cy="405452"/>
            <a:chOff x="2616851" y="2098080"/>
            <a:chExt cx="107950" cy="405452"/>
          </a:xfrm>
        </p:grpSpPr>
        <p:sp>
          <p:nvSpPr>
            <p:cNvPr id="349" name="Line 317"/>
            <p:cNvSpPr>
              <a:spLocks noChangeShapeType="1"/>
            </p:cNvSpPr>
            <p:nvPr/>
          </p:nvSpPr>
          <p:spPr bwMode="auto">
            <a:xfrm rot="16200000" flipH="1">
              <a:off x="2506199" y="2338906"/>
              <a:ext cx="329252" cy="0"/>
            </a:xfrm>
            <a:prstGeom prst="line">
              <a:avLst/>
            </a:prstGeom>
            <a:noFill/>
            <a:ln w="22225" cap="rnd">
              <a:solidFill>
                <a:srgbClr val="FF8C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Freeform 318"/>
            <p:cNvSpPr>
              <a:spLocks/>
            </p:cNvSpPr>
            <p:nvPr/>
          </p:nvSpPr>
          <p:spPr bwMode="auto">
            <a:xfrm rot="16200000">
              <a:off x="2624788" y="2090143"/>
              <a:ext cx="92075" cy="107950"/>
            </a:xfrm>
            <a:custGeom>
              <a:avLst/>
              <a:gdLst>
                <a:gd name="T0" fmla="*/ 0 w 58"/>
                <a:gd name="T1" fmla="*/ 0 h 68"/>
                <a:gd name="T2" fmla="*/ 58 w 58"/>
                <a:gd name="T3" fmla="*/ 34 h 68"/>
                <a:gd name="T4" fmla="*/ 0 w 58"/>
                <a:gd name="T5" fmla="*/ 68 h 68"/>
                <a:gd name="T6" fmla="*/ 0 w 58"/>
                <a:gd name="T7" fmla="*/ 0 h 68"/>
              </a:gdLst>
              <a:ahLst/>
              <a:cxnLst>
                <a:cxn ang="0">
                  <a:pos x="T0" y="T1"/>
                </a:cxn>
                <a:cxn ang="0">
                  <a:pos x="T2" y="T3"/>
                </a:cxn>
                <a:cxn ang="0">
                  <a:pos x="T4" y="T5"/>
                </a:cxn>
                <a:cxn ang="0">
                  <a:pos x="T6" y="T7"/>
                </a:cxn>
              </a:cxnLst>
              <a:rect l="0" t="0" r="r" b="b"/>
              <a:pathLst>
                <a:path w="58" h="68">
                  <a:moveTo>
                    <a:pt x="0" y="0"/>
                  </a:moveTo>
                  <a:lnTo>
                    <a:pt x="58" y="34"/>
                  </a:lnTo>
                  <a:lnTo>
                    <a:pt x="0" y="68"/>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579343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
          <p:cNvSpPr>
            <a:spLocks noChangeArrowheads="1"/>
          </p:cNvSpPr>
          <p:nvPr/>
        </p:nvSpPr>
        <p:spPr bwMode="auto">
          <a:xfrm>
            <a:off x="0" y="769938"/>
            <a:ext cx="12188825" cy="6088062"/>
          </a:xfrm>
          <a:prstGeom prst="rect">
            <a:avLst/>
          </a:prstGeom>
          <a:solidFill>
            <a:srgbClr val="99E4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p:cNvSpPr>
            <a:spLocks/>
          </p:cNvSpPr>
          <p:nvPr/>
        </p:nvSpPr>
        <p:spPr bwMode="auto">
          <a:xfrm>
            <a:off x="60325" y="5456238"/>
            <a:ext cx="1203325" cy="1401762"/>
          </a:xfrm>
          <a:custGeom>
            <a:avLst/>
            <a:gdLst>
              <a:gd name="T0" fmla="*/ 243 w 379"/>
              <a:gd name="T1" fmla="*/ 0 h 441"/>
              <a:gd name="T2" fmla="*/ 221 w 379"/>
              <a:gd name="T3" fmla="*/ 2 h 441"/>
              <a:gd name="T4" fmla="*/ 194 w 379"/>
              <a:gd name="T5" fmla="*/ 29 h 441"/>
              <a:gd name="T6" fmla="*/ 126 w 379"/>
              <a:gd name="T7" fmla="*/ 126 h 441"/>
              <a:gd name="T8" fmla="*/ 125 w 379"/>
              <a:gd name="T9" fmla="*/ 136 h 441"/>
              <a:gd name="T10" fmla="*/ 125 w 379"/>
              <a:gd name="T11" fmla="*/ 208 h 441"/>
              <a:gd name="T12" fmla="*/ 136 w 379"/>
              <a:gd name="T13" fmla="*/ 268 h 441"/>
              <a:gd name="T14" fmla="*/ 0 w 379"/>
              <a:gd name="T15" fmla="*/ 441 h 441"/>
              <a:gd name="T16" fmla="*/ 223 w 379"/>
              <a:gd name="T17" fmla="*/ 441 h 441"/>
              <a:gd name="T18" fmla="*/ 302 w 379"/>
              <a:gd name="T19" fmla="*/ 330 h 441"/>
              <a:gd name="T20" fmla="*/ 379 w 379"/>
              <a:gd name="T21" fmla="*/ 208 h 441"/>
              <a:gd name="T22" fmla="*/ 379 w 379"/>
              <a:gd name="T23" fmla="*/ 136 h 441"/>
              <a:gd name="T24" fmla="*/ 243 w 379"/>
              <a:gd name="T25"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9" h="441">
                <a:moveTo>
                  <a:pt x="243" y="0"/>
                </a:moveTo>
                <a:cubicBezTo>
                  <a:pt x="235" y="0"/>
                  <a:pt x="228" y="1"/>
                  <a:pt x="221" y="2"/>
                </a:cubicBezTo>
                <a:cubicBezTo>
                  <a:pt x="221" y="2"/>
                  <a:pt x="221" y="2"/>
                  <a:pt x="194" y="29"/>
                </a:cubicBezTo>
                <a:cubicBezTo>
                  <a:pt x="194" y="29"/>
                  <a:pt x="126" y="105"/>
                  <a:pt x="126" y="126"/>
                </a:cubicBezTo>
                <a:cubicBezTo>
                  <a:pt x="126" y="129"/>
                  <a:pt x="125" y="132"/>
                  <a:pt x="125" y="136"/>
                </a:cubicBezTo>
                <a:cubicBezTo>
                  <a:pt x="125" y="136"/>
                  <a:pt x="125" y="136"/>
                  <a:pt x="125" y="208"/>
                </a:cubicBezTo>
                <a:cubicBezTo>
                  <a:pt x="125" y="230"/>
                  <a:pt x="129" y="250"/>
                  <a:pt x="136" y="268"/>
                </a:cubicBezTo>
                <a:cubicBezTo>
                  <a:pt x="136" y="268"/>
                  <a:pt x="136" y="268"/>
                  <a:pt x="0" y="441"/>
                </a:cubicBezTo>
                <a:cubicBezTo>
                  <a:pt x="223" y="441"/>
                  <a:pt x="223" y="441"/>
                  <a:pt x="223" y="441"/>
                </a:cubicBezTo>
                <a:cubicBezTo>
                  <a:pt x="237" y="422"/>
                  <a:pt x="260" y="389"/>
                  <a:pt x="302" y="330"/>
                </a:cubicBezTo>
                <a:cubicBezTo>
                  <a:pt x="348" y="308"/>
                  <a:pt x="379" y="261"/>
                  <a:pt x="379" y="208"/>
                </a:cubicBezTo>
                <a:cubicBezTo>
                  <a:pt x="379" y="208"/>
                  <a:pt x="379" y="208"/>
                  <a:pt x="379" y="136"/>
                </a:cubicBezTo>
                <a:cubicBezTo>
                  <a:pt x="379" y="61"/>
                  <a:pt x="318" y="0"/>
                  <a:pt x="243" y="0"/>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auto">
          <a:xfrm>
            <a:off x="173736" y="905256"/>
            <a:ext cx="11861800" cy="5846762"/>
          </a:xfrm>
          <a:custGeom>
            <a:avLst/>
            <a:gdLst>
              <a:gd name="T0" fmla="*/ 1145 w 3736"/>
              <a:gd name="T1" fmla="*/ 0 h 1840"/>
              <a:gd name="T2" fmla="*/ 56 w 3736"/>
              <a:gd name="T3" fmla="*/ 0 h 1840"/>
              <a:gd name="T4" fmla="*/ 0 w 3736"/>
              <a:gd name="T5" fmla="*/ 57 h 1840"/>
              <a:gd name="T6" fmla="*/ 0 w 3736"/>
              <a:gd name="T7" fmla="*/ 1001 h 1840"/>
              <a:gd name="T8" fmla="*/ 56 w 3736"/>
              <a:gd name="T9" fmla="*/ 1058 h 1840"/>
              <a:gd name="T10" fmla="*/ 1089 w 3736"/>
              <a:gd name="T11" fmla="*/ 1058 h 1840"/>
              <a:gd name="T12" fmla="*/ 1145 w 3736"/>
              <a:gd name="T13" fmla="*/ 1115 h 1840"/>
              <a:gd name="T14" fmla="*/ 1145 w 3736"/>
              <a:gd name="T15" fmla="*/ 1783 h 1840"/>
              <a:gd name="T16" fmla="*/ 1201 w 3736"/>
              <a:gd name="T17" fmla="*/ 1840 h 1840"/>
              <a:gd name="T18" fmla="*/ 3680 w 3736"/>
              <a:gd name="T19" fmla="*/ 1840 h 1840"/>
              <a:gd name="T20" fmla="*/ 3736 w 3736"/>
              <a:gd name="T21" fmla="*/ 1783 h 1840"/>
              <a:gd name="T22" fmla="*/ 3736 w 3736"/>
              <a:gd name="T23" fmla="*/ 1058 h 1840"/>
              <a:gd name="T24" fmla="*/ 3736 w 3736"/>
              <a:gd name="T25" fmla="*/ 57 h 1840"/>
              <a:gd name="T26" fmla="*/ 3680 w 3736"/>
              <a:gd name="T27" fmla="*/ 0 h 1840"/>
              <a:gd name="T28" fmla="*/ 1145 w 3736"/>
              <a:gd name="T29" fmla="*/ 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36" h="1840">
                <a:moveTo>
                  <a:pt x="1145" y="0"/>
                </a:moveTo>
                <a:cubicBezTo>
                  <a:pt x="56" y="0"/>
                  <a:pt x="56" y="0"/>
                  <a:pt x="56" y="0"/>
                </a:cubicBezTo>
                <a:cubicBezTo>
                  <a:pt x="25" y="0"/>
                  <a:pt x="0" y="26"/>
                  <a:pt x="0" y="57"/>
                </a:cubicBezTo>
                <a:cubicBezTo>
                  <a:pt x="0" y="1001"/>
                  <a:pt x="0" y="1001"/>
                  <a:pt x="0" y="1001"/>
                </a:cubicBezTo>
                <a:cubicBezTo>
                  <a:pt x="0" y="1033"/>
                  <a:pt x="25" y="1058"/>
                  <a:pt x="56" y="1058"/>
                </a:cubicBezTo>
                <a:cubicBezTo>
                  <a:pt x="1089" y="1058"/>
                  <a:pt x="1089" y="1058"/>
                  <a:pt x="1089" y="1058"/>
                </a:cubicBezTo>
                <a:cubicBezTo>
                  <a:pt x="1120" y="1058"/>
                  <a:pt x="1145" y="1084"/>
                  <a:pt x="1145" y="1115"/>
                </a:cubicBezTo>
                <a:cubicBezTo>
                  <a:pt x="1145" y="1783"/>
                  <a:pt x="1145" y="1783"/>
                  <a:pt x="1145" y="1783"/>
                </a:cubicBezTo>
                <a:cubicBezTo>
                  <a:pt x="1145" y="1814"/>
                  <a:pt x="1170" y="1840"/>
                  <a:pt x="1201" y="1840"/>
                </a:cubicBezTo>
                <a:cubicBezTo>
                  <a:pt x="3680" y="1840"/>
                  <a:pt x="3680" y="1840"/>
                  <a:pt x="3680" y="1840"/>
                </a:cubicBezTo>
                <a:cubicBezTo>
                  <a:pt x="3711" y="1840"/>
                  <a:pt x="3736" y="1814"/>
                  <a:pt x="3736" y="1783"/>
                </a:cubicBezTo>
                <a:cubicBezTo>
                  <a:pt x="3736" y="1058"/>
                  <a:pt x="3736" y="1058"/>
                  <a:pt x="3736" y="1058"/>
                </a:cubicBezTo>
                <a:cubicBezTo>
                  <a:pt x="3736" y="57"/>
                  <a:pt x="3736" y="57"/>
                  <a:pt x="3736" y="57"/>
                </a:cubicBezTo>
                <a:cubicBezTo>
                  <a:pt x="3736" y="26"/>
                  <a:pt x="3711" y="0"/>
                  <a:pt x="3680" y="0"/>
                </a:cubicBezTo>
                <a:lnTo>
                  <a:pt x="11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p:cNvSpPr>
          <p:nvPr/>
        </p:nvSpPr>
        <p:spPr bwMode="auto">
          <a:xfrm>
            <a:off x="4067175" y="1309688"/>
            <a:ext cx="5629275" cy="5297487"/>
          </a:xfrm>
          <a:custGeom>
            <a:avLst/>
            <a:gdLst>
              <a:gd name="T0" fmla="*/ 1051 w 1773"/>
              <a:gd name="T1" fmla="*/ 44 h 1667"/>
              <a:gd name="T2" fmla="*/ 1051 w 1773"/>
              <a:gd name="T3" fmla="*/ 950 h 1667"/>
              <a:gd name="T4" fmla="*/ 1006 w 1773"/>
              <a:gd name="T5" fmla="*/ 994 h 1667"/>
              <a:gd name="T6" fmla="*/ 45 w 1773"/>
              <a:gd name="T7" fmla="*/ 994 h 1667"/>
              <a:gd name="T8" fmla="*/ 0 w 1773"/>
              <a:gd name="T9" fmla="*/ 1039 h 1667"/>
              <a:gd name="T10" fmla="*/ 0 w 1773"/>
              <a:gd name="T11" fmla="*/ 1623 h 1667"/>
              <a:gd name="T12" fmla="*/ 45 w 1773"/>
              <a:gd name="T13" fmla="*/ 1667 h 1667"/>
              <a:gd name="T14" fmla="*/ 1051 w 1773"/>
              <a:gd name="T15" fmla="*/ 1667 h 1667"/>
              <a:gd name="T16" fmla="*/ 1726 w 1773"/>
              <a:gd name="T17" fmla="*/ 1667 h 1667"/>
              <a:gd name="T18" fmla="*/ 1728 w 1773"/>
              <a:gd name="T19" fmla="*/ 1667 h 1667"/>
              <a:gd name="T20" fmla="*/ 1773 w 1773"/>
              <a:gd name="T21" fmla="*/ 1623 h 1667"/>
              <a:gd name="T22" fmla="*/ 1773 w 1773"/>
              <a:gd name="T23" fmla="*/ 44 h 1667"/>
              <a:gd name="T24" fmla="*/ 1728 w 1773"/>
              <a:gd name="T25" fmla="*/ 0 h 1667"/>
              <a:gd name="T26" fmla="*/ 1096 w 1773"/>
              <a:gd name="T27" fmla="*/ 0 h 1667"/>
              <a:gd name="T28" fmla="*/ 1051 w 1773"/>
              <a:gd name="T29" fmla="*/ 44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3" h="1667">
                <a:moveTo>
                  <a:pt x="1051" y="44"/>
                </a:moveTo>
                <a:cubicBezTo>
                  <a:pt x="1051" y="950"/>
                  <a:pt x="1051" y="950"/>
                  <a:pt x="1051" y="950"/>
                </a:cubicBezTo>
                <a:cubicBezTo>
                  <a:pt x="1051" y="974"/>
                  <a:pt x="1031" y="994"/>
                  <a:pt x="1006" y="994"/>
                </a:cubicBezTo>
                <a:cubicBezTo>
                  <a:pt x="45" y="994"/>
                  <a:pt x="45" y="994"/>
                  <a:pt x="45" y="994"/>
                </a:cubicBezTo>
                <a:cubicBezTo>
                  <a:pt x="20" y="994"/>
                  <a:pt x="0" y="1014"/>
                  <a:pt x="0" y="1039"/>
                </a:cubicBezTo>
                <a:cubicBezTo>
                  <a:pt x="0" y="1623"/>
                  <a:pt x="0" y="1623"/>
                  <a:pt x="0" y="1623"/>
                </a:cubicBezTo>
                <a:cubicBezTo>
                  <a:pt x="0" y="1647"/>
                  <a:pt x="20" y="1667"/>
                  <a:pt x="45" y="1667"/>
                </a:cubicBezTo>
                <a:cubicBezTo>
                  <a:pt x="1051" y="1667"/>
                  <a:pt x="1051" y="1667"/>
                  <a:pt x="1051" y="1667"/>
                </a:cubicBezTo>
                <a:cubicBezTo>
                  <a:pt x="1726" y="1667"/>
                  <a:pt x="1726" y="1667"/>
                  <a:pt x="1726" y="1667"/>
                </a:cubicBezTo>
                <a:cubicBezTo>
                  <a:pt x="1728" y="1667"/>
                  <a:pt x="1728" y="1667"/>
                  <a:pt x="1728" y="1667"/>
                </a:cubicBezTo>
                <a:cubicBezTo>
                  <a:pt x="1753" y="1667"/>
                  <a:pt x="1773" y="1647"/>
                  <a:pt x="1773" y="1623"/>
                </a:cubicBezTo>
                <a:cubicBezTo>
                  <a:pt x="1773" y="44"/>
                  <a:pt x="1773" y="44"/>
                  <a:pt x="1773" y="44"/>
                </a:cubicBezTo>
                <a:cubicBezTo>
                  <a:pt x="1773" y="20"/>
                  <a:pt x="1753" y="0"/>
                  <a:pt x="1728" y="0"/>
                </a:cubicBezTo>
                <a:cubicBezTo>
                  <a:pt x="1096" y="0"/>
                  <a:pt x="1096" y="0"/>
                  <a:pt x="1096" y="0"/>
                </a:cubicBezTo>
                <a:cubicBezTo>
                  <a:pt x="1071" y="0"/>
                  <a:pt x="1051" y="20"/>
                  <a:pt x="1051" y="44"/>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708025" y="4468813"/>
            <a:ext cx="2838450" cy="1766887"/>
          </a:xfrm>
          <a:custGeom>
            <a:avLst/>
            <a:gdLst>
              <a:gd name="T0" fmla="*/ 894 w 894"/>
              <a:gd name="T1" fmla="*/ 543 h 556"/>
              <a:gd name="T2" fmla="*/ 881 w 894"/>
              <a:gd name="T3" fmla="*/ 556 h 556"/>
              <a:gd name="T4" fmla="*/ 12 w 894"/>
              <a:gd name="T5" fmla="*/ 556 h 556"/>
              <a:gd name="T6" fmla="*/ 0 w 894"/>
              <a:gd name="T7" fmla="*/ 543 h 556"/>
              <a:gd name="T8" fmla="*/ 0 w 894"/>
              <a:gd name="T9" fmla="*/ 14 h 556"/>
              <a:gd name="T10" fmla="*/ 12 w 894"/>
              <a:gd name="T11" fmla="*/ 0 h 556"/>
              <a:gd name="T12" fmla="*/ 881 w 894"/>
              <a:gd name="T13" fmla="*/ 0 h 556"/>
              <a:gd name="T14" fmla="*/ 894 w 894"/>
              <a:gd name="T15" fmla="*/ 14 h 556"/>
              <a:gd name="T16" fmla="*/ 894 w 894"/>
              <a:gd name="T17" fmla="*/ 54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4" h="556">
                <a:moveTo>
                  <a:pt x="894" y="543"/>
                </a:moveTo>
                <a:cubicBezTo>
                  <a:pt x="894" y="550"/>
                  <a:pt x="888" y="556"/>
                  <a:pt x="881" y="556"/>
                </a:cubicBezTo>
                <a:cubicBezTo>
                  <a:pt x="12" y="556"/>
                  <a:pt x="12" y="556"/>
                  <a:pt x="12" y="556"/>
                </a:cubicBezTo>
                <a:cubicBezTo>
                  <a:pt x="5" y="556"/>
                  <a:pt x="0" y="550"/>
                  <a:pt x="0" y="543"/>
                </a:cubicBezTo>
                <a:cubicBezTo>
                  <a:pt x="0" y="14"/>
                  <a:pt x="0" y="14"/>
                  <a:pt x="0" y="14"/>
                </a:cubicBezTo>
                <a:cubicBezTo>
                  <a:pt x="0" y="6"/>
                  <a:pt x="5" y="0"/>
                  <a:pt x="12" y="0"/>
                </a:cubicBezTo>
                <a:cubicBezTo>
                  <a:pt x="881" y="0"/>
                  <a:pt x="881" y="0"/>
                  <a:pt x="881" y="0"/>
                </a:cubicBezTo>
                <a:cubicBezTo>
                  <a:pt x="888" y="0"/>
                  <a:pt x="894" y="6"/>
                  <a:pt x="894" y="14"/>
                </a:cubicBezTo>
                <a:cubicBezTo>
                  <a:pt x="894" y="543"/>
                  <a:pt x="894" y="543"/>
                  <a:pt x="894" y="5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p:cNvSpPr>
            <a:spLocks/>
          </p:cNvSpPr>
          <p:nvPr/>
        </p:nvSpPr>
        <p:spPr bwMode="auto">
          <a:xfrm>
            <a:off x="895350" y="4646613"/>
            <a:ext cx="2463800" cy="1389062"/>
          </a:xfrm>
          <a:custGeom>
            <a:avLst/>
            <a:gdLst>
              <a:gd name="T0" fmla="*/ 766 w 776"/>
              <a:gd name="T1" fmla="*/ 437 h 437"/>
              <a:gd name="T2" fmla="*/ 10 w 776"/>
              <a:gd name="T3" fmla="*/ 437 h 437"/>
              <a:gd name="T4" fmla="*/ 0 w 776"/>
              <a:gd name="T5" fmla="*/ 427 h 437"/>
              <a:gd name="T6" fmla="*/ 0 w 776"/>
              <a:gd name="T7" fmla="*/ 10 h 437"/>
              <a:gd name="T8" fmla="*/ 10 w 776"/>
              <a:gd name="T9" fmla="*/ 0 h 437"/>
              <a:gd name="T10" fmla="*/ 766 w 776"/>
              <a:gd name="T11" fmla="*/ 0 h 437"/>
              <a:gd name="T12" fmla="*/ 776 w 776"/>
              <a:gd name="T13" fmla="*/ 10 h 437"/>
              <a:gd name="T14" fmla="*/ 776 w 776"/>
              <a:gd name="T15" fmla="*/ 427 h 437"/>
              <a:gd name="T16" fmla="*/ 766 w 776"/>
              <a:gd name="T17"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437">
                <a:moveTo>
                  <a:pt x="766" y="437"/>
                </a:moveTo>
                <a:cubicBezTo>
                  <a:pt x="10" y="437"/>
                  <a:pt x="10" y="437"/>
                  <a:pt x="10" y="437"/>
                </a:cubicBezTo>
                <a:cubicBezTo>
                  <a:pt x="5" y="437"/>
                  <a:pt x="0" y="433"/>
                  <a:pt x="0" y="427"/>
                </a:cubicBezTo>
                <a:cubicBezTo>
                  <a:pt x="0" y="10"/>
                  <a:pt x="0" y="10"/>
                  <a:pt x="0" y="10"/>
                </a:cubicBezTo>
                <a:cubicBezTo>
                  <a:pt x="0" y="5"/>
                  <a:pt x="5" y="0"/>
                  <a:pt x="10" y="0"/>
                </a:cubicBezTo>
                <a:cubicBezTo>
                  <a:pt x="766" y="0"/>
                  <a:pt x="766" y="0"/>
                  <a:pt x="766" y="0"/>
                </a:cubicBezTo>
                <a:cubicBezTo>
                  <a:pt x="771" y="0"/>
                  <a:pt x="776" y="5"/>
                  <a:pt x="776" y="10"/>
                </a:cubicBezTo>
                <a:cubicBezTo>
                  <a:pt x="776" y="427"/>
                  <a:pt x="776" y="427"/>
                  <a:pt x="776" y="427"/>
                </a:cubicBezTo>
                <a:cubicBezTo>
                  <a:pt x="776" y="433"/>
                  <a:pt x="771" y="437"/>
                  <a:pt x="766" y="4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1"/>
          <p:cNvSpPr>
            <a:spLocks/>
          </p:cNvSpPr>
          <p:nvPr/>
        </p:nvSpPr>
        <p:spPr bwMode="auto">
          <a:xfrm>
            <a:off x="942975" y="6232525"/>
            <a:ext cx="304800" cy="193675"/>
          </a:xfrm>
          <a:custGeom>
            <a:avLst/>
            <a:gdLst>
              <a:gd name="T0" fmla="*/ 60 w 96"/>
              <a:gd name="T1" fmla="*/ 61 h 61"/>
              <a:gd name="T2" fmla="*/ 1 w 96"/>
              <a:gd name="T3" fmla="*/ 0 h 61"/>
              <a:gd name="T4" fmla="*/ 96 w 96"/>
              <a:gd name="T5" fmla="*/ 0 h 61"/>
              <a:gd name="T6" fmla="*/ 61 w 96"/>
              <a:gd name="T7" fmla="*/ 61 h 61"/>
              <a:gd name="T8" fmla="*/ 60 w 96"/>
              <a:gd name="T9" fmla="*/ 61 h 61"/>
            </a:gdLst>
            <a:ahLst/>
            <a:cxnLst>
              <a:cxn ang="0">
                <a:pos x="T0" y="T1"/>
              </a:cxn>
              <a:cxn ang="0">
                <a:pos x="T2" y="T3"/>
              </a:cxn>
              <a:cxn ang="0">
                <a:pos x="T4" y="T5"/>
              </a:cxn>
              <a:cxn ang="0">
                <a:pos x="T6" y="T7"/>
              </a:cxn>
              <a:cxn ang="0">
                <a:pos x="T8" y="T9"/>
              </a:cxn>
            </a:cxnLst>
            <a:rect l="0" t="0" r="r" b="b"/>
            <a:pathLst>
              <a:path w="96" h="61">
                <a:moveTo>
                  <a:pt x="60" y="61"/>
                </a:moveTo>
                <a:cubicBezTo>
                  <a:pt x="0" y="0"/>
                  <a:pt x="1" y="0"/>
                  <a:pt x="1" y="0"/>
                </a:cubicBezTo>
                <a:cubicBezTo>
                  <a:pt x="89" y="0"/>
                  <a:pt x="96" y="0"/>
                  <a:pt x="96" y="0"/>
                </a:cubicBezTo>
                <a:cubicBezTo>
                  <a:pt x="90" y="23"/>
                  <a:pt x="77" y="44"/>
                  <a:pt x="61" y="61"/>
                </a:cubicBezTo>
                <a:lnTo>
                  <a:pt x="60" y="61"/>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p:cNvSpPr>
            <a:spLocks/>
          </p:cNvSpPr>
          <p:nvPr/>
        </p:nvSpPr>
        <p:spPr bwMode="auto">
          <a:xfrm>
            <a:off x="457200" y="5265738"/>
            <a:ext cx="352425" cy="741362"/>
          </a:xfrm>
          <a:custGeom>
            <a:avLst/>
            <a:gdLst>
              <a:gd name="T0" fmla="*/ 101 w 111"/>
              <a:gd name="T1" fmla="*/ 58 h 233"/>
              <a:gd name="T2" fmla="*/ 69 w 111"/>
              <a:gd name="T3" fmla="*/ 90 h 233"/>
              <a:gd name="T4" fmla="*/ 69 w 111"/>
              <a:gd name="T5" fmla="*/ 220 h 233"/>
              <a:gd name="T6" fmla="*/ 57 w 111"/>
              <a:gd name="T7" fmla="*/ 233 h 233"/>
              <a:gd name="T8" fmla="*/ 34 w 111"/>
              <a:gd name="T9" fmla="*/ 232 h 233"/>
              <a:gd name="T10" fmla="*/ 1 w 111"/>
              <a:gd name="T11" fmla="*/ 202 h 233"/>
              <a:gd name="T12" fmla="*/ 0 w 111"/>
              <a:gd name="T13" fmla="*/ 197 h 233"/>
              <a:gd name="T14" fmla="*/ 0 w 111"/>
              <a:gd name="T15" fmla="*/ 95 h 233"/>
              <a:gd name="T16" fmla="*/ 8 w 111"/>
              <a:gd name="T17" fmla="*/ 73 h 233"/>
              <a:gd name="T18" fmla="*/ 8 w 111"/>
              <a:gd name="T19" fmla="*/ 73 h 233"/>
              <a:gd name="T20" fmla="*/ 12 w 111"/>
              <a:gd name="T21" fmla="*/ 69 h 233"/>
              <a:gd name="T22" fmla="*/ 56 w 111"/>
              <a:gd name="T23" fmla="*/ 25 h 233"/>
              <a:gd name="T24" fmla="*/ 81 w 111"/>
              <a:gd name="T25" fmla="*/ 0 h 233"/>
              <a:gd name="T26" fmla="*/ 88 w 111"/>
              <a:gd name="T27" fmla="*/ 7 h 233"/>
              <a:gd name="T28" fmla="*/ 101 w 111"/>
              <a:gd name="T29" fmla="*/ 19 h 233"/>
              <a:gd name="T30" fmla="*/ 101 w 111"/>
              <a:gd name="T31" fmla="*/ 5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233">
                <a:moveTo>
                  <a:pt x="101" y="58"/>
                </a:moveTo>
                <a:cubicBezTo>
                  <a:pt x="69" y="90"/>
                  <a:pt x="69" y="90"/>
                  <a:pt x="69" y="90"/>
                </a:cubicBezTo>
                <a:cubicBezTo>
                  <a:pt x="69" y="204"/>
                  <a:pt x="69" y="220"/>
                  <a:pt x="69" y="220"/>
                </a:cubicBezTo>
                <a:cubicBezTo>
                  <a:pt x="69" y="231"/>
                  <a:pt x="64" y="233"/>
                  <a:pt x="57" y="233"/>
                </a:cubicBezTo>
                <a:cubicBezTo>
                  <a:pt x="51" y="233"/>
                  <a:pt x="43" y="232"/>
                  <a:pt x="34" y="232"/>
                </a:cubicBezTo>
                <a:cubicBezTo>
                  <a:pt x="17" y="232"/>
                  <a:pt x="3" y="218"/>
                  <a:pt x="1" y="202"/>
                </a:cubicBezTo>
                <a:cubicBezTo>
                  <a:pt x="1" y="200"/>
                  <a:pt x="0" y="199"/>
                  <a:pt x="0" y="197"/>
                </a:cubicBezTo>
                <a:cubicBezTo>
                  <a:pt x="0" y="111"/>
                  <a:pt x="0" y="95"/>
                  <a:pt x="0" y="95"/>
                </a:cubicBezTo>
                <a:cubicBezTo>
                  <a:pt x="0" y="87"/>
                  <a:pt x="3" y="79"/>
                  <a:pt x="8" y="73"/>
                </a:cubicBezTo>
                <a:cubicBezTo>
                  <a:pt x="8" y="73"/>
                  <a:pt x="8" y="73"/>
                  <a:pt x="8" y="73"/>
                </a:cubicBezTo>
                <a:cubicBezTo>
                  <a:pt x="9" y="71"/>
                  <a:pt x="11" y="70"/>
                  <a:pt x="12" y="69"/>
                </a:cubicBezTo>
                <a:cubicBezTo>
                  <a:pt x="56" y="25"/>
                  <a:pt x="56" y="25"/>
                  <a:pt x="56" y="25"/>
                </a:cubicBezTo>
                <a:cubicBezTo>
                  <a:pt x="81" y="0"/>
                  <a:pt x="81" y="0"/>
                  <a:pt x="81" y="0"/>
                </a:cubicBezTo>
                <a:cubicBezTo>
                  <a:pt x="88" y="7"/>
                  <a:pt x="88" y="7"/>
                  <a:pt x="88" y="7"/>
                </a:cubicBezTo>
                <a:cubicBezTo>
                  <a:pt x="101" y="19"/>
                  <a:pt x="101" y="19"/>
                  <a:pt x="101" y="19"/>
                </a:cubicBezTo>
                <a:cubicBezTo>
                  <a:pt x="111" y="31"/>
                  <a:pt x="111" y="48"/>
                  <a:pt x="101" y="58"/>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p:cNvSpPr>
            <a:spLocks/>
          </p:cNvSpPr>
          <p:nvPr/>
        </p:nvSpPr>
        <p:spPr bwMode="auto">
          <a:xfrm>
            <a:off x="631825" y="5265738"/>
            <a:ext cx="104775" cy="79375"/>
          </a:xfrm>
          <a:custGeom>
            <a:avLst/>
            <a:gdLst>
              <a:gd name="T0" fmla="*/ 33 w 33"/>
              <a:gd name="T1" fmla="*/ 7 h 25"/>
              <a:gd name="T2" fmla="*/ 22 w 33"/>
              <a:gd name="T3" fmla="*/ 17 h 25"/>
              <a:gd name="T4" fmla="*/ 0 w 33"/>
              <a:gd name="T5" fmla="*/ 24 h 25"/>
              <a:gd name="T6" fmla="*/ 25 w 33"/>
              <a:gd name="T7" fmla="*/ 0 h 25"/>
              <a:gd name="T8" fmla="*/ 33 w 33"/>
              <a:gd name="T9" fmla="*/ 7 h 25"/>
              <a:gd name="T10" fmla="*/ 33 w 33"/>
              <a:gd name="T11" fmla="*/ 7 h 25"/>
            </a:gdLst>
            <a:ahLst/>
            <a:cxnLst>
              <a:cxn ang="0">
                <a:pos x="T0" y="T1"/>
              </a:cxn>
              <a:cxn ang="0">
                <a:pos x="T2" y="T3"/>
              </a:cxn>
              <a:cxn ang="0">
                <a:pos x="T4" y="T5"/>
              </a:cxn>
              <a:cxn ang="0">
                <a:pos x="T6" y="T7"/>
              </a:cxn>
              <a:cxn ang="0">
                <a:pos x="T8" y="T9"/>
              </a:cxn>
              <a:cxn ang="0">
                <a:pos x="T10" y="T11"/>
              </a:cxn>
            </a:cxnLst>
            <a:rect l="0" t="0" r="r" b="b"/>
            <a:pathLst>
              <a:path w="33" h="25">
                <a:moveTo>
                  <a:pt x="33" y="7"/>
                </a:moveTo>
                <a:cubicBezTo>
                  <a:pt x="22" y="17"/>
                  <a:pt x="22" y="17"/>
                  <a:pt x="22" y="17"/>
                </a:cubicBezTo>
                <a:cubicBezTo>
                  <a:pt x="16" y="22"/>
                  <a:pt x="8" y="25"/>
                  <a:pt x="0" y="24"/>
                </a:cubicBezTo>
                <a:cubicBezTo>
                  <a:pt x="25" y="0"/>
                  <a:pt x="25" y="0"/>
                  <a:pt x="25" y="0"/>
                </a:cubicBezTo>
                <a:cubicBezTo>
                  <a:pt x="33" y="7"/>
                  <a:pt x="33" y="7"/>
                  <a:pt x="33" y="7"/>
                </a:cubicBezTo>
                <a:cubicBezTo>
                  <a:pt x="33" y="7"/>
                  <a:pt x="33" y="7"/>
                  <a:pt x="33" y="7"/>
                </a:cubicBezTo>
                <a:close/>
              </a:path>
            </a:pathLst>
          </a:custGeom>
          <a:solidFill>
            <a:srgbClr val="F7D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p:cNvSpPr>
            <a:spLocks/>
          </p:cNvSpPr>
          <p:nvPr/>
        </p:nvSpPr>
        <p:spPr bwMode="auto">
          <a:xfrm>
            <a:off x="631825" y="5800725"/>
            <a:ext cx="352425" cy="933450"/>
          </a:xfrm>
          <a:custGeom>
            <a:avLst/>
            <a:gdLst>
              <a:gd name="T0" fmla="*/ 0 w 111"/>
              <a:gd name="T1" fmla="*/ 0 h 294"/>
              <a:gd name="T2" fmla="*/ 111 w 111"/>
              <a:gd name="T3" fmla="*/ 147 h 294"/>
              <a:gd name="T4" fmla="*/ 0 w 111"/>
              <a:gd name="T5" fmla="*/ 294 h 294"/>
              <a:gd name="T6" fmla="*/ 0 w 111"/>
              <a:gd name="T7" fmla="*/ 0 h 294"/>
              <a:gd name="T8" fmla="*/ 0 w 111"/>
              <a:gd name="T9" fmla="*/ 0 h 294"/>
            </a:gdLst>
            <a:ahLst/>
            <a:cxnLst>
              <a:cxn ang="0">
                <a:pos x="T0" y="T1"/>
              </a:cxn>
              <a:cxn ang="0">
                <a:pos x="T2" y="T3"/>
              </a:cxn>
              <a:cxn ang="0">
                <a:pos x="T4" y="T5"/>
              </a:cxn>
              <a:cxn ang="0">
                <a:pos x="T6" y="T7"/>
              </a:cxn>
              <a:cxn ang="0">
                <a:pos x="T8" y="T9"/>
              </a:cxn>
            </a:cxnLst>
            <a:rect l="0" t="0" r="r" b="b"/>
            <a:pathLst>
              <a:path w="111" h="294">
                <a:moveTo>
                  <a:pt x="0" y="0"/>
                </a:moveTo>
                <a:cubicBezTo>
                  <a:pt x="64" y="18"/>
                  <a:pt x="111" y="77"/>
                  <a:pt x="111" y="147"/>
                </a:cubicBezTo>
                <a:cubicBezTo>
                  <a:pt x="111" y="218"/>
                  <a:pt x="64" y="277"/>
                  <a:pt x="0" y="294"/>
                </a:cubicBezTo>
                <a:cubicBezTo>
                  <a:pt x="0" y="0"/>
                  <a:pt x="0" y="0"/>
                  <a:pt x="0" y="0"/>
                </a:cubicBezTo>
                <a:cubicBezTo>
                  <a:pt x="0" y="0"/>
                  <a:pt x="0" y="0"/>
                  <a:pt x="0" y="0"/>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5"/>
          <p:cNvSpPr>
            <a:spLocks noChangeArrowheads="1"/>
          </p:cNvSpPr>
          <p:nvPr/>
        </p:nvSpPr>
        <p:spPr bwMode="auto">
          <a:xfrm>
            <a:off x="987425" y="4694238"/>
            <a:ext cx="10795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16"/>
          <p:cNvSpPr>
            <a:spLocks noChangeArrowheads="1"/>
          </p:cNvSpPr>
          <p:nvPr/>
        </p:nvSpPr>
        <p:spPr bwMode="auto">
          <a:xfrm>
            <a:off x="1044575" y="4694238"/>
            <a:ext cx="18415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17"/>
          <p:cNvSpPr>
            <a:spLocks noChangeArrowheads="1"/>
          </p:cNvSpPr>
          <p:nvPr/>
        </p:nvSpPr>
        <p:spPr bwMode="auto">
          <a:xfrm>
            <a:off x="1174750" y="4694238"/>
            <a:ext cx="984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18"/>
          <p:cNvSpPr>
            <a:spLocks noChangeArrowheads="1"/>
          </p:cNvSpPr>
          <p:nvPr/>
        </p:nvSpPr>
        <p:spPr bwMode="auto">
          <a:xfrm>
            <a:off x="1222375" y="4694238"/>
            <a:ext cx="2381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OSO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9"/>
          <p:cNvSpPr>
            <a:spLocks noChangeArrowheads="1"/>
          </p:cNvSpPr>
          <p:nvPr/>
        </p:nvSpPr>
        <p:spPr bwMode="auto">
          <a:xfrm>
            <a:off x="987425" y="4811713"/>
            <a:ext cx="13017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0"/>
          <p:cNvSpPr>
            <a:spLocks noChangeArrowheads="1"/>
          </p:cNvSpPr>
          <p:nvPr/>
        </p:nvSpPr>
        <p:spPr bwMode="auto">
          <a:xfrm>
            <a:off x="1066800" y="4811713"/>
            <a:ext cx="1111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8" name="Rectangle 21"/>
          <p:cNvSpPr>
            <a:spLocks noChangeArrowheads="1"/>
          </p:cNvSpPr>
          <p:nvPr/>
        </p:nvSpPr>
        <p:spPr bwMode="auto">
          <a:xfrm>
            <a:off x="1127125" y="4811713"/>
            <a:ext cx="1016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9" name="Rectangle 22"/>
          <p:cNvSpPr>
            <a:spLocks noChangeArrowheads="1"/>
          </p:cNvSpPr>
          <p:nvPr/>
        </p:nvSpPr>
        <p:spPr bwMode="auto">
          <a:xfrm>
            <a:off x="1181100" y="4811713"/>
            <a:ext cx="984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0" name="Line 23"/>
          <p:cNvSpPr>
            <a:spLocks noChangeShapeType="1"/>
          </p:cNvSpPr>
          <p:nvPr/>
        </p:nvSpPr>
        <p:spPr bwMode="auto">
          <a:xfrm>
            <a:off x="2876550" y="4754563"/>
            <a:ext cx="123825"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24"/>
          <p:cNvSpPr>
            <a:spLocks noChangeShapeType="1"/>
          </p:cNvSpPr>
          <p:nvPr/>
        </p:nvSpPr>
        <p:spPr bwMode="auto">
          <a:xfrm>
            <a:off x="2454275" y="4754563"/>
            <a:ext cx="1206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25"/>
          <p:cNvSpPr>
            <a:spLocks noChangeShapeType="1"/>
          </p:cNvSpPr>
          <p:nvPr/>
        </p:nvSpPr>
        <p:spPr bwMode="auto">
          <a:xfrm>
            <a:off x="2663825" y="4754563"/>
            <a:ext cx="123825"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Line 26"/>
          <p:cNvSpPr>
            <a:spLocks noChangeShapeType="1"/>
          </p:cNvSpPr>
          <p:nvPr/>
        </p:nvSpPr>
        <p:spPr bwMode="auto">
          <a:xfrm>
            <a:off x="3089275" y="4754563"/>
            <a:ext cx="123825"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 name="Line 27"/>
          <p:cNvSpPr>
            <a:spLocks noChangeShapeType="1"/>
          </p:cNvSpPr>
          <p:nvPr/>
        </p:nvSpPr>
        <p:spPr bwMode="auto">
          <a:xfrm>
            <a:off x="1009650" y="528796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Line 28"/>
          <p:cNvSpPr>
            <a:spLocks noChangeShapeType="1"/>
          </p:cNvSpPr>
          <p:nvPr/>
        </p:nvSpPr>
        <p:spPr bwMode="auto">
          <a:xfrm>
            <a:off x="1009650" y="5129213"/>
            <a:ext cx="196850"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Line 29"/>
          <p:cNvSpPr>
            <a:spLocks noChangeShapeType="1"/>
          </p:cNvSpPr>
          <p:nvPr/>
        </p:nvSpPr>
        <p:spPr bwMode="auto">
          <a:xfrm>
            <a:off x="1009650" y="5208588"/>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Line 30"/>
          <p:cNvSpPr>
            <a:spLocks noChangeShapeType="1"/>
          </p:cNvSpPr>
          <p:nvPr/>
        </p:nvSpPr>
        <p:spPr bwMode="auto">
          <a:xfrm>
            <a:off x="1009650" y="537051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 name="Line 31"/>
          <p:cNvSpPr>
            <a:spLocks noChangeShapeType="1"/>
          </p:cNvSpPr>
          <p:nvPr/>
        </p:nvSpPr>
        <p:spPr bwMode="auto">
          <a:xfrm>
            <a:off x="1009650" y="552926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32"/>
          <p:cNvSpPr>
            <a:spLocks noChangeShapeType="1"/>
          </p:cNvSpPr>
          <p:nvPr/>
        </p:nvSpPr>
        <p:spPr bwMode="auto">
          <a:xfrm>
            <a:off x="1009650" y="5449888"/>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Line 33"/>
          <p:cNvSpPr>
            <a:spLocks noChangeShapeType="1"/>
          </p:cNvSpPr>
          <p:nvPr/>
        </p:nvSpPr>
        <p:spPr bwMode="auto">
          <a:xfrm>
            <a:off x="1009650" y="5611813"/>
            <a:ext cx="196850" cy="0"/>
          </a:xfrm>
          <a:prstGeom prst="line">
            <a:avLst/>
          </a:prstGeom>
          <a:noFill/>
          <a:ln w="15875"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Freeform 34"/>
          <p:cNvSpPr>
            <a:spLocks/>
          </p:cNvSpPr>
          <p:nvPr/>
        </p:nvSpPr>
        <p:spPr bwMode="auto">
          <a:xfrm>
            <a:off x="2444750" y="4818063"/>
            <a:ext cx="774700" cy="76200"/>
          </a:xfrm>
          <a:custGeom>
            <a:avLst/>
            <a:gdLst>
              <a:gd name="T0" fmla="*/ 241 w 244"/>
              <a:gd name="T1" fmla="*/ 24 h 24"/>
              <a:gd name="T2" fmla="*/ 3 w 244"/>
              <a:gd name="T3" fmla="*/ 24 h 24"/>
              <a:gd name="T4" fmla="*/ 0 w 244"/>
              <a:gd name="T5" fmla="*/ 21 h 24"/>
              <a:gd name="T6" fmla="*/ 0 w 244"/>
              <a:gd name="T7" fmla="*/ 3 h 24"/>
              <a:gd name="T8" fmla="*/ 3 w 244"/>
              <a:gd name="T9" fmla="*/ 0 h 24"/>
              <a:gd name="T10" fmla="*/ 241 w 244"/>
              <a:gd name="T11" fmla="*/ 0 h 24"/>
              <a:gd name="T12" fmla="*/ 244 w 244"/>
              <a:gd name="T13" fmla="*/ 3 h 24"/>
              <a:gd name="T14" fmla="*/ 244 w 244"/>
              <a:gd name="T15" fmla="*/ 21 h 24"/>
              <a:gd name="T16" fmla="*/ 241 w 24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4">
                <a:moveTo>
                  <a:pt x="241" y="24"/>
                </a:moveTo>
                <a:cubicBezTo>
                  <a:pt x="3" y="24"/>
                  <a:pt x="3" y="24"/>
                  <a:pt x="3" y="24"/>
                </a:cubicBezTo>
                <a:cubicBezTo>
                  <a:pt x="2" y="24"/>
                  <a:pt x="0" y="23"/>
                  <a:pt x="0" y="21"/>
                </a:cubicBezTo>
                <a:cubicBezTo>
                  <a:pt x="0" y="3"/>
                  <a:pt x="0" y="3"/>
                  <a:pt x="0" y="3"/>
                </a:cubicBezTo>
                <a:cubicBezTo>
                  <a:pt x="0" y="1"/>
                  <a:pt x="2" y="0"/>
                  <a:pt x="3" y="0"/>
                </a:cubicBezTo>
                <a:cubicBezTo>
                  <a:pt x="241" y="0"/>
                  <a:pt x="241" y="0"/>
                  <a:pt x="241" y="0"/>
                </a:cubicBezTo>
                <a:cubicBezTo>
                  <a:pt x="243" y="0"/>
                  <a:pt x="244" y="1"/>
                  <a:pt x="244" y="3"/>
                </a:cubicBezTo>
                <a:cubicBezTo>
                  <a:pt x="244" y="21"/>
                  <a:pt x="244" y="21"/>
                  <a:pt x="244" y="21"/>
                </a:cubicBezTo>
                <a:cubicBezTo>
                  <a:pt x="244" y="23"/>
                  <a:pt x="243" y="24"/>
                  <a:pt x="241" y="24"/>
                </a:cubicBezTo>
                <a:close/>
              </a:path>
            </a:pathLst>
          </a:custGeom>
          <a:noFill/>
          <a:ln w="15875" cap="rnd">
            <a:solidFill>
              <a:srgbClr val="D2D2D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Freeform 35"/>
          <p:cNvSpPr>
            <a:spLocks/>
          </p:cNvSpPr>
          <p:nvPr/>
        </p:nvSpPr>
        <p:spPr bwMode="auto">
          <a:xfrm>
            <a:off x="3146425" y="4833938"/>
            <a:ext cx="28575" cy="28575"/>
          </a:xfrm>
          <a:custGeom>
            <a:avLst/>
            <a:gdLst>
              <a:gd name="T0" fmla="*/ 8 w 9"/>
              <a:gd name="T1" fmla="*/ 2 h 9"/>
              <a:gd name="T2" fmla="*/ 8 w 9"/>
              <a:gd name="T3" fmla="*/ 7 h 9"/>
              <a:gd name="T4" fmla="*/ 2 w 9"/>
              <a:gd name="T5" fmla="*/ 7 h 9"/>
              <a:gd name="T6" fmla="*/ 2 w 9"/>
              <a:gd name="T7" fmla="*/ 2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3"/>
                  <a:pt x="9" y="6"/>
                  <a:pt x="8" y="7"/>
                </a:cubicBezTo>
                <a:cubicBezTo>
                  <a:pt x="6" y="9"/>
                  <a:pt x="4" y="9"/>
                  <a:pt x="2" y="7"/>
                </a:cubicBezTo>
                <a:cubicBezTo>
                  <a:pt x="0" y="6"/>
                  <a:pt x="0" y="3"/>
                  <a:pt x="2" y="2"/>
                </a:cubicBezTo>
                <a:cubicBezTo>
                  <a:pt x="4" y="0"/>
                  <a:pt x="6" y="0"/>
                  <a:pt x="8" y="2"/>
                </a:cubicBezTo>
                <a:close/>
              </a:path>
            </a:pathLst>
          </a:custGeom>
          <a:noFill/>
          <a:ln w="6350" cap="rnd">
            <a:solidFill>
              <a:srgbClr val="D2D2D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Line 36"/>
          <p:cNvSpPr>
            <a:spLocks noChangeShapeType="1"/>
          </p:cNvSpPr>
          <p:nvPr/>
        </p:nvSpPr>
        <p:spPr bwMode="auto">
          <a:xfrm flipH="1" flipV="1">
            <a:off x="3171825" y="4856163"/>
            <a:ext cx="19050" cy="22225"/>
          </a:xfrm>
          <a:prstGeom prst="line">
            <a:avLst/>
          </a:prstGeom>
          <a:noFill/>
          <a:ln w="6350" cap="rnd">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Rectangle 37"/>
          <p:cNvSpPr>
            <a:spLocks noChangeArrowheads="1"/>
          </p:cNvSpPr>
          <p:nvPr/>
        </p:nvSpPr>
        <p:spPr bwMode="auto">
          <a:xfrm>
            <a:off x="965200" y="4951413"/>
            <a:ext cx="2295525" cy="889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86"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 name="Line 39"/>
          <p:cNvSpPr>
            <a:spLocks noChangeShapeType="1"/>
          </p:cNvSpPr>
          <p:nvPr/>
        </p:nvSpPr>
        <p:spPr bwMode="auto">
          <a:xfrm>
            <a:off x="1619250" y="4995863"/>
            <a:ext cx="120650"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88"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52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 name="Line 41"/>
          <p:cNvSpPr>
            <a:spLocks noChangeShapeType="1"/>
          </p:cNvSpPr>
          <p:nvPr/>
        </p:nvSpPr>
        <p:spPr bwMode="auto">
          <a:xfrm>
            <a:off x="1047750"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9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27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 name="Line 43"/>
          <p:cNvSpPr>
            <a:spLocks noChangeShapeType="1"/>
          </p:cNvSpPr>
          <p:nvPr/>
        </p:nvSpPr>
        <p:spPr bwMode="auto">
          <a:xfrm>
            <a:off x="1333500"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44"/>
          <p:cNvSpPr>
            <a:spLocks noChangeShapeType="1"/>
          </p:cNvSpPr>
          <p:nvPr/>
        </p:nvSpPr>
        <p:spPr bwMode="auto">
          <a:xfrm>
            <a:off x="1901825" y="4995863"/>
            <a:ext cx="1238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93"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850"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 name="Line 46"/>
          <p:cNvSpPr>
            <a:spLocks noChangeShapeType="1"/>
          </p:cNvSpPr>
          <p:nvPr/>
        </p:nvSpPr>
        <p:spPr bwMode="auto">
          <a:xfrm>
            <a:off x="275907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95"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8525"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Line 48"/>
          <p:cNvSpPr>
            <a:spLocks noChangeShapeType="1"/>
          </p:cNvSpPr>
          <p:nvPr/>
        </p:nvSpPr>
        <p:spPr bwMode="auto">
          <a:xfrm>
            <a:off x="218757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97"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1100"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 name="Line 50"/>
          <p:cNvSpPr>
            <a:spLocks noChangeShapeType="1"/>
          </p:cNvSpPr>
          <p:nvPr/>
        </p:nvSpPr>
        <p:spPr bwMode="auto">
          <a:xfrm>
            <a:off x="247332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99"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2600" y="4976813"/>
            <a:ext cx="1619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Line 52"/>
          <p:cNvSpPr>
            <a:spLocks noChangeShapeType="1"/>
          </p:cNvSpPr>
          <p:nvPr/>
        </p:nvSpPr>
        <p:spPr bwMode="auto">
          <a:xfrm>
            <a:off x="3044825" y="4995863"/>
            <a:ext cx="123825" cy="0"/>
          </a:xfrm>
          <a:prstGeom prst="line">
            <a:avLst/>
          </a:prstGeom>
          <a:noFill/>
          <a:ln w="1587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53"/>
          <p:cNvSpPr>
            <a:spLocks/>
          </p:cNvSpPr>
          <p:nvPr/>
        </p:nvSpPr>
        <p:spPr bwMode="auto">
          <a:xfrm>
            <a:off x="2717800" y="5129213"/>
            <a:ext cx="501650" cy="785812"/>
          </a:xfrm>
          <a:custGeom>
            <a:avLst/>
            <a:gdLst>
              <a:gd name="T0" fmla="*/ 7 w 158"/>
              <a:gd name="T1" fmla="*/ 247 h 247"/>
              <a:gd name="T2" fmla="*/ 150 w 158"/>
              <a:gd name="T3" fmla="*/ 247 h 247"/>
              <a:gd name="T4" fmla="*/ 158 w 158"/>
              <a:gd name="T5" fmla="*/ 240 h 247"/>
              <a:gd name="T6" fmla="*/ 158 w 158"/>
              <a:gd name="T7" fmla="*/ 7 h 247"/>
              <a:gd name="T8" fmla="*/ 150 w 158"/>
              <a:gd name="T9" fmla="*/ 0 h 247"/>
              <a:gd name="T10" fmla="*/ 7 w 158"/>
              <a:gd name="T11" fmla="*/ 0 h 247"/>
              <a:gd name="T12" fmla="*/ 0 w 158"/>
              <a:gd name="T13" fmla="*/ 7 h 247"/>
              <a:gd name="T14" fmla="*/ 0 w 158"/>
              <a:gd name="T15" fmla="*/ 240 h 247"/>
              <a:gd name="T16" fmla="*/ 7 w 158"/>
              <a:gd name="T17"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47">
                <a:moveTo>
                  <a:pt x="7" y="247"/>
                </a:moveTo>
                <a:cubicBezTo>
                  <a:pt x="150" y="247"/>
                  <a:pt x="150" y="247"/>
                  <a:pt x="150" y="247"/>
                </a:cubicBezTo>
                <a:cubicBezTo>
                  <a:pt x="155" y="247"/>
                  <a:pt x="158" y="244"/>
                  <a:pt x="158" y="240"/>
                </a:cubicBezTo>
                <a:cubicBezTo>
                  <a:pt x="158" y="7"/>
                  <a:pt x="158" y="7"/>
                  <a:pt x="158" y="7"/>
                </a:cubicBezTo>
                <a:cubicBezTo>
                  <a:pt x="158" y="3"/>
                  <a:pt x="155" y="0"/>
                  <a:pt x="150" y="0"/>
                </a:cubicBezTo>
                <a:cubicBezTo>
                  <a:pt x="7" y="0"/>
                  <a:pt x="7" y="0"/>
                  <a:pt x="7" y="0"/>
                </a:cubicBezTo>
                <a:cubicBezTo>
                  <a:pt x="3" y="0"/>
                  <a:pt x="0" y="3"/>
                  <a:pt x="0" y="7"/>
                </a:cubicBezTo>
                <a:cubicBezTo>
                  <a:pt x="0" y="240"/>
                  <a:pt x="0" y="240"/>
                  <a:pt x="0" y="240"/>
                </a:cubicBezTo>
                <a:cubicBezTo>
                  <a:pt x="0" y="244"/>
                  <a:pt x="3" y="247"/>
                  <a:pt x="7" y="24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54"/>
          <p:cNvSpPr>
            <a:spLocks/>
          </p:cNvSpPr>
          <p:nvPr/>
        </p:nvSpPr>
        <p:spPr bwMode="auto">
          <a:xfrm>
            <a:off x="2740025" y="5294313"/>
            <a:ext cx="454025" cy="454025"/>
          </a:xfrm>
          <a:custGeom>
            <a:avLst/>
            <a:gdLst>
              <a:gd name="T0" fmla="*/ 144 w 286"/>
              <a:gd name="T1" fmla="*/ 0 h 286"/>
              <a:gd name="T2" fmla="*/ 164 w 286"/>
              <a:gd name="T3" fmla="*/ 20 h 286"/>
              <a:gd name="T4" fmla="*/ 190 w 286"/>
              <a:gd name="T5" fmla="*/ 8 h 286"/>
              <a:gd name="T6" fmla="*/ 204 w 286"/>
              <a:gd name="T7" fmla="*/ 34 h 286"/>
              <a:gd name="T8" fmla="*/ 232 w 286"/>
              <a:gd name="T9" fmla="*/ 30 h 286"/>
              <a:gd name="T10" fmla="*/ 236 w 286"/>
              <a:gd name="T11" fmla="*/ 60 h 286"/>
              <a:gd name="T12" fmla="*/ 264 w 286"/>
              <a:gd name="T13" fmla="*/ 66 h 286"/>
              <a:gd name="T14" fmla="*/ 258 w 286"/>
              <a:gd name="T15" fmla="*/ 94 h 286"/>
              <a:gd name="T16" fmla="*/ 282 w 286"/>
              <a:gd name="T17" fmla="*/ 108 h 286"/>
              <a:gd name="T18" fmla="*/ 268 w 286"/>
              <a:gd name="T19" fmla="*/ 134 h 286"/>
              <a:gd name="T20" fmla="*/ 286 w 286"/>
              <a:gd name="T21" fmla="*/ 156 h 286"/>
              <a:gd name="T22" fmla="*/ 264 w 286"/>
              <a:gd name="T23" fmla="*/ 174 h 286"/>
              <a:gd name="T24" fmla="*/ 276 w 286"/>
              <a:gd name="T25" fmla="*/ 202 h 286"/>
              <a:gd name="T26" fmla="*/ 248 w 286"/>
              <a:gd name="T27" fmla="*/ 212 h 286"/>
              <a:gd name="T28" fmla="*/ 250 w 286"/>
              <a:gd name="T29" fmla="*/ 242 h 286"/>
              <a:gd name="T30" fmla="*/ 220 w 286"/>
              <a:gd name="T31" fmla="*/ 242 h 286"/>
              <a:gd name="T32" fmla="*/ 212 w 286"/>
              <a:gd name="T33" fmla="*/ 270 h 286"/>
              <a:gd name="T34" fmla="*/ 184 w 286"/>
              <a:gd name="T35" fmla="*/ 262 h 286"/>
              <a:gd name="T36" fmla="*/ 168 w 286"/>
              <a:gd name="T37" fmla="*/ 286 h 286"/>
              <a:gd name="T38" fmla="*/ 144 w 286"/>
              <a:gd name="T39" fmla="*/ 270 h 286"/>
              <a:gd name="T40" fmla="*/ 120 w 286"/>
              <a:gd name="T41" fmla="*/ 286 h 286"/>
              <a:gd name="T42" fmla="*/ 102 w 286"/>
              <a:gd name="T43" fmla="*/ 262 h 286"/>
              <a:gd name="T44" fmla="*/ 76 w 286"/>
              <a:gd name="T45" fmla="*/ 270 h 286"/>
              <a:gd name="T46" fmla="*/ 66 w 286"/>
              <a:gd name="T47" fmla="*/ 242 h 286"/>
              <a:gd name="T48" fmla="*/ 38 w 286"/>
              <a:gd name="T49" fmla="*/ 242 h 286"/>
              <a:gd name="T50" fmla="*/ 38 w 286"/>
              <a:gd name="T51" fmla="*/ 212 h 286"/>
              <a:gd name="T52" fmla="*/ 12 w 286"/>
              <a:gd name="T53" fmla="*/ 202 h 286"/>
              <a:gd name="T54" fmla="*/ 22 w 286"/>
              <a:gd name="T55" fmla="*/ 174 h 286"/>
              <a:gd name="T56" fmla="*/ 0 w 286"/>
              <a:gd name="T57" fmla="*/ 156 h 286"/>
              <a:gd name="T58" fmla="*/ 18 w 286"/>
              <a:gd name="T59" fmla="*/ 134 h 286"/>
              <a:gd name="T60" fmla="*/ 4 w 286"/>
              <a:gd name="T61" fmla="*/ 108 h 286"/>
              <a:gd name="T62" fmla="*/ 30 w 286"/>
              <a:gd name="T63" fmla="*/ 94 h 286"/>
              <a:gd name="T64" fmla="*/ 24 w 286"/>
              <a:gd name="T65" fmla="*/ 66 h 286"/>
              <a:gd name="T66" fmla="*/ 52 w 286"/>
              <a:gd name="T67" fmla="*/ 60 h 286"/>
              <a:gd name="T68" fmla="*/ 56 w 286"/>
              <a:gd name="T69" fmla="*/ 30 h 286"/>
              <a:gd name="T70" fmla="*/ 84 w 286"/>
              <a:gd name="T71" fmla="*/ 34 h 286"/>
              <a:gd name="T72" fmla="*/ 96 w 286"/>
              <a:gd name="T73" fmla="*/ 8 h 286"/>
              <a:gd name="T74" fmla="*/ 122 w 286"/>
              <a:gd name="T75" fmla="*/ 20 h 286"/>
              <a:gd name="T76" fmla="*/ 144 w 286"/>
              <a:gd name="T77"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144" y="0"/>
                </a:moveTo>
                <a:lnTo>
                  <a:pt x="164" y="20"/>
                </a:lnTo>
                <a:lnTo>
                  <a:pt x="190" y="8"/>
                </a:lnTo>
                <a:lnTo>
                  <a:pt x="204" y="34"/>
                </a:lnTo>
                <a:lnTo>
                  <a:pt x="232" y="30"/>
                </a:lnTo>
                <a:lnTo>
                  <a:pt x="236" y="60"/>
                </a:lnTo>
                <a:lnTo>
                  <a:pt x="264" y="66"/>
                </a:lnTo>
                <a:lnTo>
                  <a:pt x="258" y="94"/>
                </a:lnTo>
                <a:lnTo>
                  <a:pt x="282" y="108"/>
                </a:lnTo>
                <a:lnTo>
                  <a:pt x="268" y="134"/>
                </a:lnTo>
                <a:lnTo>
                  <a:pt x="286" y="156"/>
                </a:lnTo>
                <a:lnTo>
                  <a:pt x="264" y="174"/>
                </a:lnTo>
                <a:lnTo>
                  <a:pt x="276" y="202"/>
                </a:lnTo>
                <a:lnTo>
                  <a:pt x="248" y="212"/>
                </a:lnTo>
                <a:lnTo>
                  <a:pt x="250" y="242"/>
                </a:lnTo>
                <a:lnTo>
                  <a:pt x="220" y="242"/>
                </a:lnTo>
                <a:lnTo>
                  <a:pt x="212" y="270"/>
                </a:lnTo>
                <a:lnTo>
                  <a:pt x="184" y="262"/>
                </a:lnTo>
                <a:lnTo>
                  <a:pt x="168" y="286"/>
                </a:lnTo>
                <a:lnTo>
                  <a:pt x="144" y="270"/>
                </a:lnTo>
                <a:lnTo>
                  <a:pt x="120" y="286"/>
                </a:lnTo>
                <a:lnTo>
                  <a:pt x="102" y="262"/>
                </a:lnTo>
                <a:lnTo>
                  <a:pt x="76" y="270"/>
                </a:lnTo>
                <a:lnTo>
                  <a:pt x="66" y="242"/>
                </a:lnTo>
                <a:lnTo>
                  <a:pt x="38" y="242"/>
                </a:lnTo>
                <a:lnTo>
                  <a:pt x="38" y="212"/>
                </a:lnTo>
                <a:lnTo>
                  <a:pt x="12" y="202"/>
                </a:lnTo>
                <a:lnTo>
                  <a:pt x="22" y="174"/>
                </a:lnTo>
                <a:lnTo>
                  <a:pt x="0" y="156"/>
                </a:lnTo>
                <a:lnTo>
                  <a:pt x="18" y="134"/>
                </a:lnTo>
                <a:lnTo>
                  <a:pt x="4" y="108"/>
                </a:lnTo>
                <a:lnTo>
                  <a:pt x="30" y="94"/>
                </a:lnTo>
                <a:lnTo>
                  <a:pt x="24" y="66"/>
                </a:lnTo>
                <a:lnTo>
                  <a:pt x="52" y="60"/>
                </a:lnTo>
                <a:lnTo>
                  <a:pt x="56" y="30"/>
                </a:lnTo>
                <a:lnTo>
                  <a:pt x="84" y="34"/>
                </a:lnTo>
                <a:lnTo>
                  <a:pt x="96" y="8"/>
                </a:lnTo>
                <a:lnTo>
                  <a:pt x="122" y="20"/>
                </a:lnTo>
                <a:lnTo>
                  <a:pt x="144"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55"/>
          <p:cNvSpPr>
            <a:spLocks/>
          </p:cNvSpPr>
          <p:nvPr/>
        </p:nvSpPr>
        <p:spPr bwMode="auto">
          <a:xfrm>
            <a:off x="1393825" y="5129213"/>
            <a:ext cx="466725" cy="276225"/>
          </a:xfrm>
          <a:custGeom>
            <a:avLst/>
            <a:gdLst>
              <a:gd name="T0" fmla="*/ 145 w 147"/>
              <a:gd name="T1" fmla="*/ 87 h 87"/>
              <a:gd name="T2" fmla="*/ 2 w 147"/>
              <a:gd name="T3" fmla="*/ 87 h 87"/>
              <a:gd name="T4" fmla="*/ 0 w 147"/>
              <a:gd name="T5" fmla="*/ 84 h 87"/>
              <a:gd name="T6" fmla="*/ 0 w 147"/>
              <a:gd name="T7" fmla="*/ 2 h 87"/>
              <a:gd name="T8" fmla="*/ 2 w 147"/>
              <a:gd name="T9" fmla="*/ 0 h 87"/>
              <a:gd name="T10" fmla="*/ 145 w 147"/>
              <a:gd name="T11" fmla="*/ 0 h 87"/>
              <a:gd name="T12" fmla="*/ 147 w 147"/>
              <a:gd name="T13" fmla="*/ 2 h 87"/>
              <a:gd name="T14" fmla="*/ 147 w 147"/>
              <a:gd name="T15" fmla="*/ 84 h 87"/>
              <a:gd name="T16" fmla="*/ 145 w 147"/>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7">
                <a:moveTo>
                  <a:pt x="145" y="87"/>
                </a:moveTo>
                <a:cubicBezTo>
                  <a:pt x="2" y="87"/>
                  <a:pt x="2" y="87"/>
                  <a:pt x="2" y="87"/>
                </a:cubicBezTo>
                <a:cubicBezTo>
                  <a:pt x="1" y="87"/>
                  <a:pt x="0" y="86"/>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6"/>
                  <a:pt x="146" y="87"/>
                  <a:pt x="145"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Line 56"/>
          <p:cNvSpPr>
            <a:spLocks noChangeShapeType="1"/>
          </p:cNvSpPr>
          <p:nvPr/>
        </p:nvSpPr>
        <p:spPr bwMode="auto">
          <a:xfrm>
            <a:off x="1406525" y="5554663"/>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57"/>
          <p:cNvSpPr>
            <a:spLocks noChangeShapeType="1"/>
          </p:cNvSpPr>
          <p:nvPr/>
        </p:nvSpPr>
        <p:spPr bwMode="auto">
          <a:xfrm>
            <a:off x="1406525" y="5449888"/>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58"/>
          <p:cNvSpPr>
            <a:spLocks noChangeShapeType="1"/>
          </p:cNvSpPr>
          <p:nvPr/>
        </p:nvSpPr>
        <p:spPr bwMode="auto">
          <a:xfrm>
            <a:off x="1406525" y="5503863"/>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59"/>
          <p:cNvSpPr>
            <a:spLocks/>
          </p:cNvSpPr>
          <p:nvPr/>
        </p:nvSpPr>
        <p:spPr bwMode="auto">
          <a:xfrm>
            <a:off x="2047875" y="5129213"/>
            <a:ext cx="466725" cy="276225"/>
          </a:xfrm>
          <a:custGeom>
            <a:avLst/>
            <a:gdLst>
              <a:gd name="T0" fmla="*/ 145 w 147"/>
              <a:gd name="T1" fmla="*/ 87 h 87"/>
              <a:gd name="T2" fmla="*/ 2 w 147"/>
              <a:gd name="T3" fmla="*/ 87 h 87"/>
              <a:gd name="T4" fmla="*/ 0 w 147"/>
              <a:gd name="T5" fmla="*/ 84 h 87"/>
              <a:gd name="T6" fmla="*/ 0 w 147"/>
              <a:gd name="T7" fmla="*/ 2 h 87"/>
              <a:gd name="T8" fmla="*/ 2 w 147"/>
              <a:gd name="T9" fmla="*/ 0 h 87"/>
              <a:gd name="T10" fmla="*/ 145 w 147"/>
              <a:gd name="T11" fmla="*/ 0 h 87"/>
              <a:gd name="T12" fmla="*/ 147 w 147"/>
              <a:gd name="T13" fmla="*/ 2 h 87"/>
              <a:gd name="T14" fmla="*/ 147 w 147"/>
              <a:gd name="T15" fmla="*/ 84 h 87"/>
              <a:gd name="T16" fmla="*/ 145 w 147"/>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7">
                <a:moveTo>
                  <a:pt x="145" y="87"/>
                </a:moveTo>
                <a:cubicBezTo>
                  <a:pt x="2" y="87"/>
                  <a:pt x="2" y="87"/>
                  <a:pt x="2" y="87"/>
                </a:cubicBezTo>
                <a:cubicBezTo>
                  <a:pt x="1" y="87"/>
                  <a:pt x="0" y="86"/>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6"/>
                  <a:pt x="146" y="87"/>
                  <a:pt x="145" y="8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Line 60"/>
          <p:cNvSpPr>
            <a:spLocks noChangeShapeType="1"/>
          </p:cNvSpPr>
          <p:nvPr/>
        </p:nvSpPr>
        <p:spPr bwMode="auto">
          <a:xfrm>
            <a:off x="2060575" y="5554663"/>
            <a:ext cx="4413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61"/>
          <p:cNvSpPr>
            <a:spLocks noChangeShapeType="1"/>
          </p:cNvSpPr>
          <p:nvPr/>
        </p:nvSpPr>
        <p:spPr bwMode="auto">
          <a:xfrm>
            <a:off x="2060575" y="5449888"/>
            <a:ext cx="4413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62"/>
          <p:cNvSpPr>
            <a:spLocks noChangeShapeType="1"/>
          </p:cNvSpPr>
          <p:nvPr/>
        </p:nvSpPr>
        <p:spPr bwMode="auto">
          <a:xfrm>
            <a:off x="2060575" y="5503863"/>
            <a:ext cx="441325" cy="0"/>
          </a:xfrm>
          <a:prstGeom prst="line">
            <a:avLst/>
          </a:prstGeom>
          <a:noFill/>
          <a:ln w="1587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63"/>
          <p:cNvSpPr>
            <a:spLocks/>
          </p:cNvSpPr>
          <p:nvPr/>
        </p:nvSpPr>
        <p:spPr bwMode="auto">
          <a:xfrm>
            <a:off x="1393825" y="5618163"/>
            <a:ext cx="466725" cy="274637"/>
          </a:xfrm>
          <a:custGeom>
            <a:avLst/>
            <a:gdLst>
              <a:gd name="T0" fmla="*/ 145 w 147"/>
              <a:gd name="T1" fmla="*/ 86 h 86"/>
              <a:gd name="T2" fmla="*/ 2 w 147"/>
              <a:gd name="T3" fmla="*/ 86 h 86"/>
              <a:gd name="T4" fmla="*/ 0 w 147"/>
              <a:gd name="T5" fmla="*/ 84 h 86"/>
              <a:gd name="T6" fmla="*/ 0 w 147"/>
              <a:gd name="T7" fmla="*/ 2 h 86"/>
              <a:gd name="T8" fmla="*/ 2 w 147"/>
              <a:gd name="T9" fmla="*/ 0 h 86"/>
              <a:gd name="T10" fmla="*/ 145 w 147"/>
              <a:gd name="T11" fmla="*/ 0 h 86"/>
              <a:gd name="T12" fmla="*/ 147 w 147"/>
              <a:gd name="T13" fmla="*/ 2 h 86"/>
              <a:gd name="T14" fmla="*/ 147 w 147"/>
              <a:gd name="T15" fmla="*/ 84 h 86"/>
              <a:gd name="T16" fmla="*/ 145 w 147"/>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6">
                <a:moveTo>
                  <a:pt x="145" y="86"/>
                </a:moveTo>
                <a:cubicBezTo>
                  <a:pt x="2" y="86"/>
                  <a:pt x="2" y="86"/>
                  <a:pt x="2" y="86"/>
                </a:cubicBezTo>
                <a:cubicBezTo>
                  <a:pt x="1" y="86"/>
                  <a:pt x="0" y="85"/>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5"/>
                  <a:pt x="146" y="86"/>
                  <a:pt x="145" y="8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Line 64"/>
          <p:cNvSpPr>
            <a:spLocks noChangeShapeType="1"/>
          </p:cNvSpPr>
          <p:nvPr/>
        </p:nvSpPr>
        <p:spPr bwMode="auto">
          <a:xfrm>
            <a:off x="1406525" y="5940425"/>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65"/>
          <p:cNvSpPr>
            <a:spLocks/>
          </p:cNvSpPr>
          <p:nvPr/>
        </p:nvSpPr>
        <p:spPr bwMode="auto">
          <a:xfrm>
            <a:off x="2047875" y="5618163"/>
            <a:ext cx="466725" cy="274637"/>
          </a:xfrm>
          <a:custGeom>
            <a:avLst/>
            <a:gdLst>
              <a:gd name="T0" fmla="*/ 145 w 147"/>
              <a:gd name="T1" fmla="*/ 86 h 86"/>
              <a:gd name="T2" fmla="*/ 2 w 147"/>
              <a:gd name="T3" fmla="*/ 86 h 86"/>
              <a:gd name="T4" fmla="*/ 0 w 147"/>
              <a:gd name="T5" fmla="*/ 84 h 86"/>
              <a:gd name="T6" fmla="*/ 0 w 147"/>
              <a:gd name="T7" fmla="*/ 2 h 86"/>
              <a:gd name="T8" fmla="*/ 2 w 147"/>
              <a:gd name="T9" fmla="*/ 0 h 86"/>
              <a:gd name="T10" fmla="*/ 145 w 147"/>
              <a:gd name="T11" fmla="*/ 0 h 86"/>
              <a:gd name="T12" fmla="*/ 147 w 147"/>
              <a:gd name="T13" fmla="*/ 2 h 86"/>
              <a:gd name="T14" fmla="*/ 147 w 147"/>
              <a:gd name="T15" fmla="*/ 84 h 86"/>
              <a:gd name="T16" fmla="*/ 145 w 147"/>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86">
                <a:moveTo>
                  <a:pt x="145" y="86"/>
                </a:moveTo>
                <a:cubicBezTo>
                  <a:pt x="2" y="86"/>
                  <a:pt x="2" y="86"/>
                  <a:pt x="2" y="86"/>
                </a:cubicBezTo>
                <a:cubicBezTo>
                  <a:pt x="1" y="86"/>
                  <a:pt x="0" y="85"/>
                  <a:pt x="0" y="84"/>
                </a:cubicBezTo>
                <a:cubicBezTo>
                  <a:pt x="0" y="2"/>
                  <a:pt x="0" y="2"/>
                  <a:pt x="0" y="2"/>
                </a:cubicBezTo>
                <a:cubicBezTo>
                  <a:pt x="0" y="1"/>
                  <a:pt x="1" y="0"/>
                  <a:pt x="2" y="0"/>
                </a:cubicBezTo>
                <a:cubicBezTo>
                  <a:pt x="145" y="0"/>
                  <a:pt x="145" y="0"/>
                  <a:pt x="145" y="0"/>
                </a:cubicBezTo>
                <a:cubicBezTo>
                  <a:pt x="146" y="0"/>
                  <a:pt x="147" y="1"/>
                  <a:pt x="147" y="2"/>
                </a:cubicBezTo>
                <a:cubicBezTo>
                  <a:pt x="147" y="84"/>
                  <a:pt x="147" y="84"/>
                  <a:pt x="147" y="84"/>
                </a:cubicBezTo>
                <a:cubicBezTo>
                  <a:pt x="147" y="85"/>
                  <a:pt x="146" y="86"/>
                  <a:pt x="145" y="8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Line 66"/>
          <p:cNvSpPr>
            <a:spLocks noChangeShapeType="1"/>
          </p:cNvSpPr>
          <p:nvPr/>
        </p:nvSpPr>
        <p:spPr bwMode="auto">
          <a:xfrm>
            <a:off x="2060575" y="5940425"/>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0" name="Line 67"/>
          <p:cNvSpPr>
            <a:spLocks noChangeShapeType="1"/>
          </p:cNvSpPr>
          <p:nvPr/>
        </p:nvSpPr>
        <p:spPr bwMode="auto">
          <a:xfrm>
            <a:off x="1406525" y="5988050"/>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1" name="Line 68"/>
          <p:cNvSpPr>
            <a:spLocks noChangeShapeType="1"/>
          </p:cNvSpPr>
          <p:nvPr/>
        </p:nvSpPr>
        <p:spPr bwMode="auto">
          <a:xfrm>
            <a:off x="2060575" y="5988050"/>
            <a:ext cx="441325" cy="0"/>
          </a:xfrm>
          <a:prstGeom prst="line">
            <a:avLst/>
          </a:prstGeom>
          <a:noFill/>
          <a:ln w="15875"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2" name="Freeform 69"/>
          <p:cNvSpPr>
            <a:spLocks/>
          </p:cNvSpPr>
          <p:nvPr/>
        </p:nvSpPr>
        <p:spPr bwMode="auto">
          <a:xfrm>
            <a:off x="3413125" y="5319713"/>
            <a:ext cx="63500" cy="63500"/>
          </a:xfrm>
          <a:custGeom>
            <a:avLst/>
            <a:gdLst>
              <a:gd name="T0" fmla="*/ 40 w 40"/>
              <a:gd name="T1" fmla="*/ 40 h 40"/>
              <a:gd name="T2" fmla="*/ 0 w 40"/>
              <a:gd name="T3" fmla="*/ 32 h 40"/>
              <a:gd name="T4" fmla="*/ 0 w 40"/>
              <a:gd name="T5" fmla="*/ 4 h 40"/>
              <a:gd name="T6" fmla="*/ 40 w 40"/>
              <a:gd name="T7" fmla="*/ 0 h 40"/>
              <a:gd name="T8" fmla="*/ 40 w 40"/>
              <a:gd name="T9" fmla="*/ 40 h 40"/>
              <a:gd name="T10" fmla="*/ 40 w 40"/>
              <a:gd name="T11" fmla="*/ 40 h 40"/>
              <a:gd name="T12" fmla="*/ 40 w 4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40"/>
                </a:moveTo>
                <a:lnTo>
                  <a:pt x="0" y="32"/>
                </a:lnTo>
                <a:lnTo>
                  <a:pt x="0" y="4"/>
                </a:lnTo>
                <a:lnTo>
                  <a:pt x="40" y="0"/>
                </a:lnTo>
                <a:lnTo>
                  <a:pt x="40" y="40"/>
                </a:lnTo>
                <a:lnTo>
                  <a:pt x="40" y="40"/>
                </a:lnTo>
                <a:lnTo>
                  <a:pt x="4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91" name="Group 4390"/>
          <p:cNvGrpSpPr/>
          <p:nvPr/>
        </p:nvGrpSpPr>
        <p:grpSpPr>
          <a:xfrm>
            <a:off x="7559675" y="1509713"/>
            <a:ext cx="847725" cy="627062"/>
            <a:chOff x="7559675" y="1509713"/>
            <a:chExt cx="847725" cy="627062"/>
          </a:xfrm>
        </p:grpSpPr>
        <p:sp>
          <p:nvSpPr>
            <p:cNvPr id="2083" name="Freeform 70"/>
            <p:cNvSpPr>
              <a:spLocks noEditPoints="1"/>
            </p:cNvSpPr>
            <p:nvPr/>
          </p:nvSpPr>
          <p:spPr bwMode="auto">
            <a:xfrm>
              <a:off x="7572375" y="1522413"/>
              <a:ext cx="822325" cy="601662"/>
            </a:xfrm>
            <a:custGeom>
              <a:avLst/>
              <a:gdLst>
                <a:gd name="T0" fmla="*/ 92 w 259"/>
                <a:gd name="T1" fmla="*/ 174 h 189"/>
                <a:gd name="T2" fmla="*/ 99 w 259"/>
                <a:gd name="T3" fmla="*/ 156 h 189"/>
                <a:gd name="T4" fmla="*/ 76 w 259"/>
                <a:gd name="T5" fmla="*/ 152 h 189"/>
                <a:gd name="T6" fmla="*/ 75 w 259"/>
                <a:gd name="T7" fmla="*/ 164 h 189"/>
                <a:gd name="T8" fmla="*/ 70 w 259"/>
                <a:gd name="T9" fmla="*/ 177 h 189"/>
                <a:gd name="T10" fmla="*/ 41 w 259"/>
                <a:gd name="T11" fmla="*/ 184 h 189"/>
                <a:gd name="T12" fmla="*/ 35 w 259"/>
                <a:gd name="T13" fmla="*/ 164 h 189"/>
                <a:gd name="T14" fmla="*/ 27 w 259"/>
                <a:gd name="T15" fmla="*/ 168 h 189"/>
                <a:gd name="T16" fmla="*/ 6 w 259"/>
                <a:gd name="T17" fmla="*/ 141 h 189"/>
                <a:gd name="T18" fmla="*/ 20 w 259"/>
                <a:gd name="T19" fmla="*/ 126 h 189"/>
                <a:gd name="T20" fmla="*/ 19 w 259"/>
                <a:gd name="T21" fmla="*/ 107 h 189"/>
                <a:gd name="T22" fmla="*/ 17 w 259"/>
                <a:gd name="T23" fmla="*/ 98 h 189"/>
                <a:gd name="T24" fmla="*/ 3 w 259"/>
                <a:gd name="T25" fmla="*/ 71 h 189"/>
                <a:gd name="T26" fmla="*/ 19 w 259"/>
                <a:gd name="T27" fmla="*/ 65 h 189"/>
                <a:gd name="T28" fmla="*/ 16 w 259"/>
                <a:gd name="T29" fmla="*/ 82 h 189"/>
                <a:gd name="T30" fmla="*/ 25 w 259"/>
                <a:gd name="T31" fmla="*/ 77 h 189"/>
                <a:gd name="T32" fmla="*/ 61 w 259"/>
                <a:gd name="T33" fmla="*/ 46 h 189"/>
                <a:gd name="T34" fmla="*/ 85 w 259"/>
                <a:gd name="T35" fmla="*/ 43 h 189"/>
                <a:gd name="T36" fmla="*/ 110 w 259"/>
                <a:gd name="T37" fmla="*/ 25 h 189"/>
                <a:gd name="T38" fmla="*/ 143 w 259"/>
                <a:gd name="T39" fmla="*/ 1 h 189"/>
                <a:gd name="T40" fmla="*/ 193 w 259"/>
                <a:gd name="T41" fmla="*/ 22 h 189"/>
                <a:gd name="T42" fmla="*/ 209 w 259"/>
                <a:gd name="T43" fmla="*/ 44 h 189"/>
                <a:gd name="T44" fmla="*/ 211 w 259"/>
                <a:gd name="T45" fmla="*/ 54 h 189"/>
                <a:gd name="T46" fmla="*/ 218 w 259"/>
                <a:gd name="T47" fmla="*/ 58 h 189"/>
                <a:gd name="T48" fmla="*/ 218 w 259"/>
                <a:gd name="T49" fmla="*/ 32 h 189"/>
                <a:gd name="T50" fmla="*/ 237 w 259"/>
                <a:gd name="T51" fmla="*/ 9 h 189"/>
                <a:gd name="T52" fmla="*/ 252 w 259"/>
                <a:gd name="T53" fmla="*/ 17 h 189"/>
                <a:gd name="T54" fmla="*/ 238 w 259"/>
                <a:gd name="T55" fmla="*/ 110 h 189"/>
                <a:gd name="T56" fmla="*/ 198 w 259"/>
                <a:gd name="T57" fmla="*/ 117 h 189"/>
                <a:gd name="T58" fmla="*/ 179 w 259"/>
                <a:gd name="T59" fmla="*/ 137 h 189"/>
                <a:gd name="T60" fmla="*/ 158 w 259"/>
                <a:gd name="T61" fmla="*/ 130 h 189"/>
                <a:gd name="T62" fmla="*/ 166 w 259"/>
                <a:gd name="T63" fmla="*/ 161 h 189"/>
                <a:gd name="T64" fmla="*/ 159 w 259"/>
                <a:gd name="T65" fmla="*/ 183 h 189"/>
                <a:gd name="T66" fmla="*/ 133 w 259"/>
                <a:gd name="T67" fmla="*/ 177 h 189"/>
                <a:gd name="T68" fmla="*/ 153 w 259"/>
                <a:gd name="T69" fmla="*/ 143 h 189"/>
                <a:gd name="T70" fmla="*/ 131 w 259"/>
                <a:gd name="T71" fmla="*/ 175 h 189"/>
                <a:gd name="T72" fmla="*/ 29 w 259"/>
                <a:gd name="T73" fmla="*/ 142 h 189"/>
                <a:gd name="T74" fmla="*/ 37 w 259"/>
                <a:gd name="T75" fmla="*/ 155 h 189"/>
                <a:gd name="T76" fmla="*/ 29 w 259"/>
                <a:gd name="T77" fmla="*/ 142 h 189"/>
                <a:gd name="T78" fmla="*/ 176 w 259"/>
                <a:gd name="T79" fmla="*/ 120 h 189"/>
                <a:gd name="T80" fmla="*/ 189 w 259"/>
                <a:gd name="T81" fmla="*/ 117 h 189"/>
                <a:gd name="T82" fmla="*/ 173 w 259"/>
                <a:gd name="T83" fmla="*/ 103 h 189"/>
                <a:gd name="T84" fmla="*/ 71 w 259"/>
                <a:gd name="T85" fmla="*/ 117 h 189"/>
                <a:gd name="T86" fmla="*/ 69 w 259"/>
                <a:gd name="T87" fmla="*/ 114 h 189"/>
                <a:gd name="T88" fmla="*/ 129 w 259"/>
                <a:gd name="T89" fmla="*/ 108 h 189"/>
                <a:gd name="T90" fmla="*/ 73 w 259"/>
                <a:gd name="T91" fmla="*/ 100 h 189"/>
                <a:gd name="T92" fmla="*/ 73 w 259"/>
                <a:gd name="T93" fmla="*/ 100 h 189"/>
                <a:gd name="T94" fmla="*/ 69 w 259"/>
                <a:gd name="T95" fmla="*/ 96 h 189"/>
                <a:gd name="T96" fmla="*/ 65 w 259"/>
                <a:gd name="T97" fmla="*/ 89 h 189"/>
                <a:gd name="T98" fmla="*/ 62 w 259"/>
                <a:gd name="T99" fmla="*/ 85 h 189"/>
                <a:gd name="T100" fmla="*/ 166 w 259"/>
                <a:gd name="T101" fmla="*/ 61 h 189"/>
                <a:gd name="T102" fmla="*/ 176 w 259"/>
                <a:gd name="T103" fmla="*/ 57 h 189"/>
                <a:gd name="T104" fmla="*/ 164 w 259"/>
                <a:gd name="T105" fmla="*/ 5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9" h="189">
                  <a:moveTo>
                    <a:pt x="109" y="189"/>
                  </a:moveTo>
                  <a:cubicBezTo>
                    <a:pt x="106" y="189"/>
                    <a:pt x="103" y="187"/>
                    <a:pt x="101" y="185"/>
                  </a:cubicBezTo>
                  <a:cubicBezTo>
                    <a:pt x="98" y="181"/>
                    <a:pt x="95" y="178"/>
                    <a:pt x="92" y="174"/>
                  </a:cubicBezTo>
                  <a:cubicBezTo>
                    <a:pt x="91" y="172"/>
                    <a:pt x="89" y="168"/>
                    <a:pt x="90" y="165"/>
                  </a:cubicBezTo>
                  <a:cubicBezTo>
                    <a:pt x="91" y="161"/>
                    <a:pt x="94" y="158"/>
                    <a:pt x="97" y="157"/>
                  </a:cubicBezTo>
                  <a:cubicBezTo>
                    <a:pt x="97" y="157"/>
                    <a:pt x="98" y="156"/>
                    <a:pt x="99" y="156"/>
                  </a:cubicBezTo>
                  <a:cubicBezTo>
                    <a:pt x="97" y="157"/>
                    <a:pt x="95" y="157"/>
                    <a:pt x="92" y="157"/>
                  </a:cubicBezTo>
                  <a:cubicBezTo>
                    <a:pt x="91" y="157"/>
                    <a:pt x="90" y="157"/>
                    <a:pt x="89" y="157"/>
                  </a:cubicBezTo>
                  <a:cubicBezTo>
                    <a:pt x="84" y="156"/>
                    <a:pt x="80" y="155"/>
                    <a:pt x="76" y="152"/>
                  </a:cubicBezTo>
                  <a:cubicBezTo>
                    <a:pt x="76" y="152"/>
                    <a:pt x="76" y="153"/>
                    <a:pt x="76" y="153"/>
                  </a:cubicBezTo>
                  <a:cubicBezTo>
                    <a:pt x="76" y="154"/>
                    <a:pt x="76" y="156"/>
                    <a:pt x="76" y="158"/>
                  </a:cubicBezTo>
                  <a:cubicBezTo>
                    <a:pt x="76" y="160"/>
                    <a:pt x="76" y="162"/>
                    <a:pt x="75" y="164"/>
                  </a:cubicBezTo>
                  <a:cubicBezTo>
                    <a:pt x="75" y="165"/>
                    <a:pt x="75" y="165"/>
                    <a:pt x="75" y="165"/>
                  </a:cubicBezTo>
                  <a:cubicBezTo>
                    <a:pt x="73" y="167"/>
                    <a:pt x="72" y="169"/>
                    <a:pt x="71" y="171"/>
                  </a:cubicBezTo>
                  <a:cubicBezTo>
                    <a:pt x="71" y="173"/>
                    <a:pt x="70" y="174"/>
                    <a:pt x="70" y="177"/>
                  </a:cubicBezTo>
                  <a:cubicBezTo>
                    <a:pt x="70" y="182"/>
                    <a:pt x="68" y="188"/>
                    <a:pt x="59" y="188"/>
                  </a:cubicBezTo>
                  <a:cubicBezTo>
                    <a:pt x="58" y="188"/>
                    <a:pt x="58" y="188"/>
                    <a:pt x="57" y="188"/>
                  </a:cubicBezTo>
                  <a:cubicBezTo>
                    <a:pt x="51" y="187"/>
                    <a:pt x="46" y="186"/>
                    <a:pt x="41" y="184"/>
                  </a:cubicBezTo>
                  <a:cubicBezTo>
                    <a:pt x="34" y="181"/>
                    <a:pt x="31" y="175"/>
                    <a:pt x="34" y="168"/>
                  </a:cubicBezTo>
                  <a:cubicBezTo>
                    <a:pt x="35" y="166"/>
                    <a:pt x="35" y="165"/>
                    <a:pt x="35" y="163"/>
                  </a:cubicBezTo>
                  <a:cubicBezTo>
                    <a:pt x="35" y="163"/>
                    <a:pt x="35" y="164"/>
                    <a:pt x="35" y="164"/>
                  </a:cubicBezTo>
                  <a:cubicBezTo>
                    <a:pt x="33" y="165"/>
                    <a:pt x="31" y="168"/>
                    <a:pt x="27" y="168"/>
                  </a:cubicBezTo>
                  <a:cubicBezTo>
                    <a:pt x="27" y="168"/>
                    <a:pt x="27" y="168"/>
                    <a:pt x="27" y="168"/>
                  </a:cubicBezTo>
                  <a:cubicBezTo>
                    <a:pt x="27" y="168"/>
                    <a:pt x="27" y="168"/>
                    <a:pt x="27" y="168"/>
                  </a:cubicBezTo>
                  <a:cubicBezTo>
                    <a:pt x="22" y="168"/>
                    <a:pt x="19" y="166"/>
                    <a:pt x="17" y="164"/>
                  </a:cubicBezTo>
                  <a:cubicBezTo>
                    <a:pt x="13" y="161"/>
                    <a:pt x="10" y="157"/>
                    <a:pt x="7" y="152"/>
                  </a:cubicBezTo>
                  <a:cubicBezTo>
                    <a:pt x="4" y="149"/>
                    <a:pt x="4" y="144"/>
                    <a:pt x="6" y="141"/>
                  </a:cubicBezTo>
                  <a:cubicBezTo>
                    <a:pt x="8" y="137"/>
                    <a:pt x="11" y="134"/>
                    <a:pt x="13" y="131"/>
                  </a:cubicBezTo>
                  <a:cubicBezTo>
                    <a:pt x="14" y="130"/>
                    <a:pt x="15" y="129"/>
                    <a:pt x="16" y="128"/>
                  </a:cubicBezTo>
                  <a:cubicBezTo>
                    <a:pt x="17" y="127"/>
                    <a:pt x="19" y="126"/>
                    <a:pt x="20" y="126"/>
                  </a:cubicBezTo>
                  <a:cubicBezTo>
                    <a:pt x="20" y="126"/>
                    <a:pt x="21" y="126"/>
                    <a:pt x="22" y="127"/>
                  </a:cubicBezTo>
                  <a:cubicBezTo>
                    <a:pt x="20" y="121"/>
                    <a:pt x="19" y="115"/>
                    <a:pt x="19" y="108"/>
                  </a:cubicBezTo>
                  <a:cubicBezTo>
                    <a:pt x="19" y="107"/>
                    <a:pt x="19" y="107"/>
                    <a:pt x="19" y="107"/>
                  </a:cubicBezTo>
                  <a:cubicBezTo>
                    <a:pt x="19" y="104"/>
                    <a:pt x="19" y="101"/>
                    <a:pt x="20" y="98"/>
                  </a:cubicBezTo>
                  <a:cubicBezTo>
                    <a:pt x="19" y="98"/>
                    <a:pt x="19" y="98"/>
                    <a:pt x="19" y="98"/>
                  </a:cubicBezTo>
                  <a:cubicBezTo>
                    <a:pt x="18" y="98"/>
                    <a:pt x="18" y="98"/>
                    <a:pt x="17" y="98"/>
                  </a:cubicBezTo>
                  <a:cubicBezTo>
                    <a:pt x="9" y="96"/>
                    <a:pt x="5" y="92"/>
                    <a:pt x="4" y="84"/>
                  </a:cubicBezTo>
                  <a:cubicBezTo>
                    <a:pt x="4" y="83"/>
                    <a:pt x="4" y="83"/>
                    <a:pt x="3" y="82"/>
                  </a:cubicBezTo>
                  <a:cubicBezTo>
                    <a:pt x="2" y="80"/>
                    <a:pt x="0" y="77"/>
                    <a:pt x="3" y="71"/>
                  </a:cubicBezTo>
                  <a:cubicBezTo>
                    <a:pt x="5" y="66"/>
                    <a:pt x="9" y="64"/>
                    <a:pt x="12" y="61"/>
                  </a:cubicBezTo>
                  <a:cubicBezTo>
                    <a:pt x="21" y="56"/>
                    <a:pt x="21" y="56"/>
                    <a:pt x="21" y="56"/>
                  </a:cubicBezTo>
                  <a:cubicBezTo>
                    <a:pt x="19" y="65"/>
                    <a:pt x="19" y="65"/>
                    <a:pt x="19" y="65"/>
                  </a:cubicBezTo>
                  <a:cubicBezTo>
                    <a:pt x="18" y="68"/>
                    <a:pt x="18" y="71"/>
                    <a:pt x="18" y="74"/>
                  </a:cubicBezTo>
                  <a:cubicBezTo>
                    <a:pt x="18" y="75"/>
                    <a:pt x="18" y="76"/>
                    <a:pt x="18" y="78"/>
                  </a:cubicBezTo>
                  <a:cubicBezTo>
                    <a:pt x="18" y="79"/>
                    <a:pt x="17" y="81"/>
                    <a:pt x="16" y="82"/>
                  </a:cubicBezTo>
                  <a:cubicBezTo>
                    <a:pt x="17" y="82"/>
                    <a:pt x="17" y="82"/>
                    <a:pt x="18" y="82"/>
                  </a:cubicBezTo>
                  <a:cubicBezTo>
                    <a:pt x="18" y="82"/>
                    <a:pt x="19" y="82"/>
                    <a:pt x="20" y="81"/>
                  </a:cubicBezTo>
                  <a:cubicBezTo>
                    <a:pt x="22" y="80"/>
                    <a:pt x="23" y="78"/>
                    <a:pt x="25" y="77"/>
                  </a:cubicBezTo>
                  <a:cubicBezTo>
                    <a:pt x="27" y="74"/>
                    <a:pt x="27" y="74"/>
                    <a:pt x="27" y="74"/>
                  </a:cubicBezTo>
                  <a:cubicBezTo>
                    <a:pt x="30" y="70"/>
                    <a:pt x="33" y="67"/>
                    <a:pt x="35" y="63"/>
                  </a:cubicBezTo>
                  <a:cubicBezTo>
                    <a:pt x="43" y="53"/>
                    <a:pt x="54" y="48"/>
                    <a:pt x="61" y="46"/>
                  </a:cubicBezTo>
                  <a:cubicBezTo>
                    <a:pt x="67" y="43"/>
                    <a:pt x="74" y="42"/>
                    <a:pt x="80" y="40"/>
                  </a:cubicBezTo>
                  <a:cubicBezTo>
                    <a:pt x="83" y="40"/>
                    <a:pt x="83" y="40"/>
                    <a:pt x="83" y="40"/>
                  </a:cubicBezTo>
                  <a:cubicBezTo>
                    <a:pt x="85" y="43"/>
                    <a:pt x="85" y="43"/>
                    <a:pt x="85" y="43"/>
                  </a:cubicBezTo>
                  <a:cubicBezTo>
                    <a:pt x="85" y="43"/>
                    <a:pt x="85" y="44"/>
                    <a:pt x="85" y="44"/>
                  </a:cubicBezTo>
                  <a:cubicBezTo>
                    <a:pt x="88" y="40"/>
                    <a:pt x="92" y="36"/>
                    <a:pt x="96" y="32"/>
                  </a:cubicBezTo>
                  <a:cubicBezTo>
                    <a:pt x="99" y="28"/>
                    <a:pt x="104" y="25"/>
                    <a:pt x="110" y="25"/>
                  </a:cubicBezTo>
                  <a:cubicBezTo>
                    <a:pt x="110" y="23"/>
                    <a:pt x="110" y="23"/>
                    <a:pt x="110" y="23"/>
                  </a:cubicBezTo>
                  <a:cubicBezTo>
                    <a:pt x="111" y="20"/>
                    <a:pt x="113" y="18"/>
                    <a:pt x="114" y="17"/>
                  </a:cubicBezTo>
                  <a:cubicBezTo>
                    <a:pt x="121" y="8"/>
                    <a:pt x="131" y="3"/>
                    <a:pt x="143" y="1"/>
                  </a:cubicBezTo>
                  <a:cubicBezTo>
                    <a:pt x="147" y="0"/>
                    <a:pt x="151" y="0"/>
                    <a:pt x="155" y="0"/>
                  </a:cubicBezTo>
                  <a:cubicBezTo>
                    <a:pt x="159" y="0"/>
                    <a:pt x="163" y="1"/>
                    <a:pt x="167" y="2"/>
                  </a:cubicBezTo>
                  <a:cubicBezTo>
                    <a:pt x="179" y="6"/>
                    <a:pt x="187" y="15"/>
                    <a:pt x="193" y="22"/>
                  </a:cubicBezTo>
                  <a:cubicBezTo>
                    <a:pt x="194" y="23"/>
                    <a:pt x="194" y="25"/>
                    <a:pt x="194" y="26"/>
                  </a:cubicBezTo>
                  <a:cubicBezTo>
                    <a:pt x="199" y="27"/>
                    <a:pt x="203" y="30"/>
                    <a:pt x="207" y="36"/>
                  </a:cubicBezTo>
                  <a:cubicBezTo>
                    <a:pt x="208" y="37"/>
                    <a:pt x="210" y="40"/>
                    <a:pt x="209" y="44"/>
                  </a:cubicBezTo>
                  <a:cubicBezTo>
                    <a:pt x="207" y="46"/>
                    <a:pt x="205" y="47"/>
                    <a:pt x="203" y="47"/>
                  </a:cubicBezTo>
                  <a:cubicBezTo>
                    <a:pt x="204" y="48"/>
                    <a:pt x="204" y="49"/>
                    <a:pt x="204" y="50"/>
                  </a:cubicBezTo>
                  <a:cubicBezTo>
                    <a:pt x="207" y="50"/>
                    <a:pt x="210" y="52"/>
                    <a:pt x="211" y="54"/>
                  </a:cubicBezTo>
                  <a:cubicBezTo>
                    <a:pt x="212" y="55"/>
                    <a:pt x="212" y="56"/>
                    <a:pt x="212" y="56"/>
                  </a:cubicBezTo>
                  <a:cubicBezTo>
                    <a:pt x="212" y="56"/>
                    <a:pt x="212" y="56"/>
                    <a:pt x="212" y="56"/>
                  </a:cubicBezTo>
                  <a:cubicBezTo>
                    <a:pt x="214" y="56"/>
                    <a:pt x="216" y="57"/>
                    <a:pt x="218" y="58"/>
                  </a:cubicBezTo>
                  <a:cubicBezTo>
                    <a:pt x="219" y="59"/>
                    <a:pt x="219" y="60"/>
                    <a:pt x="220" y="60"/>
                  </a:cubicBezTo>
                  <a:cubicBezTo>
                    <a:pt x="220" y="59"/>
                    <a:pt x="220" y="58"/>
                    <a:pt x="220" y="57"/>
                  </a:cubicBezTo>
                  <a:cubicBezTo>
                    <a:pt x="221" y="48"/>
                    <a:pt x="220" y="40"/>
                    <a:pt x="218" y="32"/>
                  </a:cubicBezTo>
                  <a:cubicBezTo>
                    <a:pt x="217" y="25"/>
                    <a:pt x="219" y="22"/>
                    <a:pt x="225" y="19"/>
                  </a:cubicBezTo>
                  <a:cubicBezTo>
                    <a:pt x="230" y="18"/>
                    <a:pt x="233" y="15"/>
                    <a:pt x="235" y="12"/>
                  </a:cubicBezTo>
                  <a:cubicBezTo>
                    <a:pt x="236" y="11"/>
                    <a:pt x="236" y="10"/>
                    <a:pt x="237" y="9"/>
                  </a:cubicBezTo>
                  <a:cubicBezTo>
                    <a:pt x="239" y="8"/>
                    <a:pt x="241" y="7"/>
                    <a:pt x="242" y="7"/>
                  </a:cubicBezTo>
                  <a:cubicBezTo>
                    <a:pt x="243" y="7"/>
                    <a:pt x="245" y="8"/>
                    <a:pt x="246" y="9"/>
                  </a:cubicBezTo>
                  <a:cubicBezTo>
                    <a:pt x="249" y="12"/>
                    <a:pt x="251" y="15"/>
                    <a:pt x="252" y="17"/>
                  </a:cubicBezTo>
                  <a:cubicBezTo>
                    <a:pt x="256" y="26"/>
                    <a:pt x="257" y="35"/>
                    <a:pt x="258" y="43"/>
                  </a:cubicBezTo>
                  <a:cubicBezTo>
                    <a:pt x="259" y="48"/>
                    <a:pt x="259" y="52"/>
                    <a:pt x="259" y="57"/>
                  </a:cubicBezTo>
                  <a:cubicBezTo>
                    <a:pt x="259" y="74"/>
                    <a:pt x="256" y="95"/>
                    <a:pt x="238" y="110"/>
                  </a:cubicBezTo>
                  <a:cubicBezTo>
                    <a:pt x="231" y="116"/>
                    <a:pt x="223" y="119"/>
                    <a:pt x="214" y="119"/>
                  </a:cubicBezTo>
                  <a:cubicBezTo>
                    <a:pt x="212" y="119"/>
                    <a:pt x="210" y="119"/>
                    <a:pt x="208" y="118"/>
                  </a:cubicBezTo>
                  <a:cubicBezTo>
                    <a:pt x="204" y="118"/>
                    <a:pt x="201" y="117"/>
                    <a:pt x="198" y="117"/>
                  </a:cubicBezTo>
                  <a:cubicBezTo>
                    <a:pt x="198" y="118"/>
                    <a:pt x="199" y="119"/>
                    <a:pt x="198" y="121"/>
                  </a:cubicBezTo>
                  <a:cubicBezTo>
                    <a:pt x="196" y="125"/>
                    <a:pt x="194" y="128"/>
                    <a:pt x="192" y="131"/>
                  </a:cubicBezTo>
                  <a:cubicBezTo>
                    <a:pt x="188" y="135"/>
                    <a:pt x="184" y="137"/>
                    <a:pt x="179" y="137"/>
                  </a:cubicBezTo>
                  <a:cubicBezTo>
                    <a:pt x="175" y="137"/>
                    <a:pt x="171" y="135"/>
                    <a:pt x="167" y="133"/>
                  </a:cubicBezTo>
                  <a:cubicBezTo>
                    <a:pt x="164" y="131"/>
                    <a:pt x="161" y="128"/>
                    <a:pt x="159" y="126"/>
                  </a:cubicBezTo>
                  <a:cubicBezTo>
                    <a:pt x="159" y="127"/>
                    <a:pt x="159" y="128"/>
                    <a:pt x="158" y="130"/>
                  </a:cubicBezTo>
                  <a:cubicBezTo>
                    <a:pt x="158" y="130"/>
                    <a:pt x="156" y="135"/>
                    <a:pt x="156" y="135"/>
                  </a:cubicBezTo>
                  <a:cubicBezTo>
                    <a:pt x="160" y="142"/>
                    <a:pt x="160" y="142"/>
                    <a:pt x="160" y="142"/>
                  </a:cubicBezTo>
                  <a:cubicBezTo>
                    <a:pt x="163" y="147"/>
                    <a:pt x="167" y="153"/>
                    <a:pt x="166" y="161"/>
                  </a:cubicBezTo>
                  <a:cubicBezTo>
                    <a:pt x="166" y="165"/>
                    <a:pt x="166" y="168"/>
                    <a:pt x="168" y="170"/>
                  </a:cubicBezTo>
                  <a:cubicBezTo>
                    <a:pt x="169" y="173"/>
                    <a:pt x="169" y="176"/>
                    <a:pt x="167" y="179"/>
                  </a:cubicBezTo>
                  <a:cubicBezTo>
                    <a:pt x="166" y="182"/>
                    <a:pt x="163" y="183"/>
                    <a:pt x="159" y="183"/>
                  </a:cubicBezTo>
                  <a:cubicBezTo>
                    <a:pt x="141" y="183"/>
                    <a:pt x="141" y="183"/>
                    <a:pt x="141" y="183"/>
                  </a:cubicBezTo>
                  <a:cubicBezTo>
                    <a:pt x="140" y="183"/>
                    <a:pt x="138" y="183"/>
                    <a:pt x="135" y="181"/>
                  </a:cubicBezTo>
                  <a:cubicBezTo>
                    <a:pt x="135" y="181"/>
                    <a:pt x="133" y="179"/>
                    <a:pt x="133" y="177"/>
                  </a:cubicBezTo>
                  <a:cubicBezTo>
                    <a:pt x="133" y="175"/>
                    <a:pt x="134" y="174"/>
                    <a:pt x="136" y="172"/>
                  </a:cubicBezTo>
                  <a:cubicBezTo>
                    <a:pt x="145" y="165"/>
                    <a:pt x="150" y="156"/>
                    <a:pt x="153" y="144"/>
                  </a:cubicBezTo>
                  <a:cubicBezTo>
                    <a:pt x="153" y="144"/>
                    <a:pt x="153" y="144"/>
                    <a:pt x="153" y="143"/>
                  </a:cubicBezTo>
                  <a:cubicBezTo>
                    <a:pt x="153" y="143"/>
                    <a:pt x="153" y="143"/>
                    <a:pt x="153" y="143"/>
                  </a:cubicBezTo>
                  <a:cubicBezTo>
                    <a:pt x="151" y="149"/>
                    <a:pt x="148" y="155"/>
                    <a:pt x="145" y="161"/>
                  </a:cubicBezTo>
                  <a:cubicBezTo>
                    <a:pt x="141" y="167"/>
                    <a:pt x="136" y="171"/>
                    <a:pt x="131" y="175"/>
                  </a:cubicBezTo>
                  <a:cubicBezTo>
                    <a:pt x="127" y="179"/>
                    <a:pt x="122" y="183"/>
                    <a:pt x="117" y="187"/>
                  </a:cubicBezTo>
                  <a:cubicBezTo>
                    <a:pt x="115" y="188"/>
                    <a:pt x="112" y="189"/>
                    <a:pt x="109" y="189"/>
                  </a:cubicBezTo>
                  <a:close/>
                  <a:moveTo>
                    <a:pt x="29" y="142"/>
                  </a:moveTo>
                  <a:cubicBezTo>
                    <a:pt x="31" y="147"/>
                    <a:pt x="33" y="151"/>
                    <a:pt x="36" y="155"/>
                  </a:cubicBezTo>
                  <a:cubicBezTo>
                    <a:pt x="36" y="155"/>
                    <a:pt x="36" y="156"/>
                    <a:pt x="37" y="156"/>
                  </a:cubicBezTo>
                  <a:cubicBezTo>
                    <a:pt x="37" y="155"/>
                    <a:pt x="37" y="155"/>
                    <a:pt x="37" y="155"/>
                  </a:cubicBezTo>
                  <a:cubicBezTo>
                    <a:pt x="37" y="155"/>
                    <a:pt x="36" y="155"/>
                    <a:pt x="36" y="154"/>
                  </a:cubicBezTo>
                  <a:cubicBezTo>
                    <a:pt x="36" y="154"/>
                    <a:pt x="36" y="154"/>
                    <a:pt x="36" y="154"/>
                  </a:cubicBezTo>
                  <a:cubicBezTo>
                    <a:pt x="33" y="150"/>
                    <a:pt x="31" y="146"/>
                    <a:pt x="29" y="142"/>
                  </a:cubicBezTo>
                  <a:close/>
                  <a:moveTo>
                    <a:pt x="173" y="103"/>
                  </a:moveTo>
                  <a:cubicBezTo>
                    <a:pt x="172" y="107"/>
                    <a:pt x="173" y="111"/>
                    <a:pt x="174" y="115"/>
                  </a:cubicBezTo>
                  <a:cubicBezTo>
                    <a:pt x="174" y="117"/>
                    <a:pt x="175" y="118"/>
                    <a:pt x="176" y="120"/>
                  </a:cubicBezTo>
                  <a:cubicBezTo>
                    <a:pt x="177" y="122"/>
                    <a:pt x="179" y="123"/>
                    <a:pt x="181" y="123"/>
                  </a:cubicBezTo>
                  <a:cubicBezTo>
                    <a:pt x="182" y="123"/>
                    <a:pt x="184" y="122"/>
                    <a:pt x="185" y="121"/>
                  </a:cubicBezTo>
                  <a:cubicBezTo>
                    <a:pt x="187" y="120"/>
                    <a:pt x="188" y="118"/>
                    <a:pt x="189" y="117"/>
                  </a:cubicBezTo>
                  <a:cubicBezTo>
                    <a:pt x="189" y="116"/>
                    <a:pt x="190" y="115"/>
                    <a:pt x="191" y="114"/>
                  </a:cubicBezTo>
                  <a:cubicBezTo>
                    <a:pt x="186" y="112"/>
                    <a:pt x="181" y="110"/>
                    <a:pt x="177" y="106"/>
                  </a:cubicBezTo>
                  <a:cubicBezTo>
                    <a:pt x="175" y="105"/>
                    <a:pt x="174" y="104"/>
                    <a:pt x="173" y="103"/>
                  </a:cubicBezTo>
                  <a:close/>
                  <a:moveTo>
                    <a:pt x="69" y="114"/>
                  </a:moveTo>
                  <a:cubicBezTo>
                    <a:pt x="70" y="115"/>
                    <a:pt x="70" y="116"/>
                    <a:pt x="71" y="116"/>
                  </a:cubicBezTo>
                  <a:cubicBezTo>
                    <a:pt x="71" y="117"/>
                    <a:pt x="71" y="117"/>
                    <a:pt x="71" y="117"/>
                  </a:cubicBezTo>
                  <a:cubicBezTo>
                    <a:pt x="71" y="115"/>
                    <a:pt x="71" y="112"/>
                    <a:pt x="72" y="109"/>
                  </a:cubicBezTo>
                  <a:cubicBezTo>
                    <a:pt x="72" y="110"/>
                    <a:pt x="71" y="111"/>
                    <a:pt x="71" y="111"/>
                  </a:cubicBezTo>
                  <a:cubicBezTo>
                    <a:pt x="70" y="112"/>
                    <a:pt x="69" y="113"/>
                    <a:pt x="69" y="114"/>
                  </a:cubicBezTo>
                  <a:close/>
                  <a:moveTo>
                    <a:pt x="125" y="113"/>
                  </a:moveTo>
                  <a:cubicBezTo>
                    <a:pt x="126" y="113"/>
                    <a:pt x="127" y="113"/>
                    <a:pt x="128" y="113"/>
                  </a:cubicBezTo>
                  <a:cubicBezTo>
                    <a:pt x="128" y="111"/>
                    <a:pt x="129" y="110"/>
                    <a:pt x="129" y="108"/>
                  </a:cubicBezTo>
                  <a:cubicBezTo>
                    <a:pt x="129" y="108"/>
                    <a:pt x="129" y="109"/>
                    <a:pt x="129" y="109"/>
                  </a:cubicBezTo>
                  <a:cubicBezTo>
                    <a:pt x="128" y="111"/>
                    <a:pt x="127" y="112"/>
                    <a:pt x="125" y="113"/>
                  </a:cubicBezTo>
                  <a:close/>
                  <a:moveTo>
                    <a:pt x="73" y="100"/>
                  </a:moveTo>
                  <a:cubicBezTo>
                    <a:pt x="74" y="102"/>
                    <a:pt x="74" y="104"/>
                    <a:pt x="74" y="106"/>
                  </a:cubicBezTo>
                  <a:cubicBezTo>
                    <a:pt x="74" y="105"/>
                    <a:pt x="75" y="103"/>
                    <a:pt x="76" y="102"/>
                  </a:cubicBezTo>
                  <a:cubicBezTo>
                    <a:pt x="75" y="102"/>
                    <a:pt x="74" y="101"/>
                    <a:pt x="73" y="100"/>
                  </a:cubicBezTo>
                  <a:close/>
                  <a:moveTo>
                    <a:pt x="63" y="87"/>
                  </a:moveTo>
                  <a:cubicBezTo>
                    <a:pt x="64" y="89"/>
                    <a:pt x="66" y="91"/>
                    <a:pt x="68" y="94"/>
                  </a:cubicBezTo>
                  <a:cubicBezTo>
                    <a:pt x="69" y="96"/>
                    <a:pt x="69" y="96"/>
                    <a:pt x="69" y="96"/>
                  </a:cubicBezTo>
                  <a:cubicBezTo>
                    <a:pt x="70" y="97"/>
                    <a:pt x="70" y="97"/>
                    <a:pt x="70" y="97"/>
                  </a:cubicBezTo>
                  <a:cubicBezTo>
                    <a:pt x="71" y="97"/>
                    <a:pt x="71" y="98"/>
                    <a:pt x="71" y="98"/>
                  </a:cubicBezTo>
                  <a:cubicBezTo>
                    <a:pt x="70" y="95"/>
                    <a:pt x="67" y="92"/>
                    <a:pt x="65" y="89"/>
                  </a:cubicBezTo>
                  <a:cubicBezTo>
                    <a:pt x="64" y="88"/>
                    <a:pt x="63" y="88"/>
                    <a:pt x="63" y="87"/>
                  </a:cubicBezTo>
                  <a:close/>
                  <a:moveTo>
                    <a:pt x="61" y="84"/>
                  </a:moveTo>
                  <a:cubicBezTo>
                    <a:pt x="61" y="85"/>
                    <a:pt x="62" y="85"/>
                    <a:pt x="62" y="85"/>
                  </a:cubicBezTo>
                  <a:cubicBezTo>
                    <a:pt x="62" y="85"/>
                    <a:pt x="61" y="85"/>
                    <a:pt x="61" y="84"/>
                  </a:cubicBezTo>
                  <a:close/>
                  <a:moveTo>
                    <a:pt x="164" y="59"/>
                  </a:moveTo>
                  <a:cubicBezTo>
                    <a:pt x="165" y="60"/>
                    <a:pt x="165" y="60"/>
                    <a:pt x="166" y="61"/>
                  </a:cubicBezTo>
                  <a:cubicBezTo>
                    <a:pt x="166" y="61"/>
                    <a:pt x="167" y="62"/>
                    <a:pt x="167" y="62"/>
                  </a:cubicBezTo>
                  <a:cubicBezTo>
                    <a:pt x="167" y="62"/>
                    <a:pt x="168" y="62"/>
                    <a:pt x="168" y="63"/>
                  </a:cubicBezTo>
                  <a:cubicBezTo>
                    <a:pt x="171" y="61"/>
                    <a:pt x="173" y="59"/>
                    <a:pt x="176" y="57"/>
                  </a:cubicBezTo>
                  <a:cubicBezTo>
                    <a:pt x="176" y="56"/>
                    <a:pt x="175" y="55"/>
                    <a:pt x="173" y="54"/>
                  </a:cubicBezTo>
                  <a:cubicBezTo>
                    <a:pt x="172" y="54"/>
                    <a:pt x="172" y="54"/>
                    <a:pt x="172" y="54"/>
                  </a:cubicBezTo>
                  <a:cubicBezTo>
                    <a:pt x="169" y="55"/>
                    <a:pt x="167" y="57"/>
                    <a:pt x="164" y="59"/>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Freeform 71"/>
            <p:cNvSpPr>
              <a:spLocks noEditPoints="1"/>
            </p:cNvSpPr>
            <p:nvPr/>
          </p:nvSpPr>
          <p:spPr bwMode="auto">
            <a:xfrm>
              <a:off x="7559675" y="1509713"/>
              <a:ext cx="847725" cy="627062"/>
            </a:xfrm>
            <a:custGeom>
              <a:avLst/>
              <a:gdLst>
                <a:gd name="T0" fmla="*/ 189 w 267"/>
                <a:gd name="T1" fmla="*/ 32 h 197"/>
                <a:gd name="T2" fmla="*/ 208 w 267"/>
                <a:gd name="T3" fmla="*/ 42 h 197"/>
                <a:gd name="T4" fmla="*/ 205 w 267"/>
                <a:gd name="T5" fmla="*/ 47 h 197"/>
                <a:gd name="T6" fmla="*/ 202 w 267"/>
                <a:gd name="T7" fmla="*/ 58 h 197"/>
                <a:gd name="T8" fmla="*/ 209 w 267"/>
                <a:gd name="T9" fmla="*/ 68 h 197"/>
                <a:gd name="T10" fmla="*/ 221 w 267"/>
                <a:gd name="T11" fmla="*/ 71 h 197"/>
                <a:gd name="T12" fmla="*/ 226 w 267"/>
                <a:gd name="T13" fmla="*/ 35 h 197"/>
                <a:gd name="T14" fmla="*/ 248 w 267"/>
                <a:gd name="T15" fmla="*/ 16 h 197"/>
                <a:gd name="T16" fmla="*/ 218 w 267"/>
                <a:gd name="T17" fmla="*/ 119 h 197"/>
                <a:gd name="T18" fmla="*/ 174 w 267"/>
                <a:gd name="T19" fmla="*/ 98 h 197"/>
                <a:gd name="T20" fmla="*/ 192 w 267"/>
                <a:gd name="T21" fmla="*/ 128 h 197"/>
                <a:gd name="T22" fmla="*/ 193 w 267"/>
                <a:gd name="T23" fmla="*/ 132 h 197"/>
                <a:gd name="T24" fmla="*/ 149 w 267"/>
                <a:gd name="T25" fmla="*/ 116 h 197"/>
                <a:gd name="T26" fmla="*/ 145 w 267"/>
                <a:gd name="T27" fmla="*/ 163 h 197"/>
                <a:gd name="T28" fmla="*/ 100 w 267"/>
                <a:gd name="T29" fmla="*/ 176 h 197"/>
                <a:gd name="T30" fmla="*/ 111 w 267"/>
                <a:gd name="T31" fmla="*/ 147 h 197"/>
                <a:gd name="T32" fmla="*/ 76 w 267"/>
                <a:gd name="T33" fmla="*/ 147 h 197"/>
                <a:gd name="T34" fmla="*/ 63 w 267"/>
                <a:gd name="T35" fmla="*/ 188 h 197"/>
                <a:gd name="T36" fmla="*/ 44 w 267"/>
                <a:gd name="T37" fmla="*/ 156 h 197"/>
                <a:gd name="T38" fmla="*/ 26 w 267"/>
                <a:gd name="T39" fmla="*/ 98 h 197"/>
                <a:gd name="T40" fmla="*/ 10 w 267"/>
                <a:gd name="T41" fmla="*/ 77 h 197"/>
                <a:gd name="T42" fmla="*/ 22 w 267"/>
                <a:gd name="T43" fmla="*/ 90 h 197"/>
                <a:gd name="T44" fmla="*/ 85 w 267"/>
                <a:gd name="T45" fmla="*/ 48 h 197"/>
                <a:gd name="T46" fmla="*/ 70 w 267"/>
                <a:gd name="T47" fmla="*/ 102 h 197"/>
                <a:gd name="T48" fmla="*/ 90 w 267"/>
                <a:gd name="T49" fmla="*/ 134 h 197"/>
                <a:gd name="T50" fmla="*/ 133 w 267"/>
                <a:gd name="T51" fmla="*/ 122 h 197"/>
                <a:gd name="T52" fmla="*/ 134 w 267"/>
                <a:gd name="T53" fmla="*/ 56 h 197"/>
                <a:gd name="T54" fmla="*/ 127 w 267"/>
                <a:gd name="T55" fmla="*/ 113 h 197"/>
                <a:gd name="T56" fmla="*/ 91 w 267"/>
                <a:gd name="T57" fmla="*/ 126 h 197"/>
                <a:gd name="T58" fmla="*/ 92 w 267"/>
                <a:gd name="T59" fmla="*/ 89 h 197"/>
                <a:gd name="T60" fmla="*/ 72 w 267"/>
                <a:gd name="T61" fmla="*/ 91 h 197"/>
                <a:gd name="T62" fmla="*/ 132 w 267"/>
                <a:gd name="T63" fmla="*/ 29 h 197"/>
                <a:gd name="T64" fmla="*/ 159 w 267"/>
                <a:gd name="T65" fmla="*/ 8 h 197"/>
                <a:gd name="T66" fmla="*/ 246 w 267"/>
                <a:gd name="T67" fmla="*/ 19 h 197"/>
                <a:gd name="T68" fmla="*/ 231 w 267"/>
                <a:gd name="T69" fmla="*/ 34 h 197"/>
                <a:gd name="T70" fmla="*/ 155 w 267"/>
                <a:gd name="T71" fmla="*/ 40 h 197"/>
                <a:gd name="T72" fmla="*/ 162 w 267"/>
                <a:gd name="T73" fmla="*/ 67 h 197"/>
                <a:gd name="T74" fmla="*/ 168 w 267"/>
                <a:gd name="T75" fmla="*/ 77 h 197"/>
                <a:gd name="T76" fmla="*/ 184 w 267"/>
                <a:gd name="T77" fmla="*/ 60 h 197"/>
                <a:gd name="T78" fmla="*/ 27 w 267"/>
                <a:gd name="T79" fmla="*/ 142 h 197"/>
                <a:gd name="T80" fmla="*/ 23 w 267"/>
                <a:gd name="T81" fmla="*/ 165 h 197"/>
                <a:gd name="T82" fmla="*/ 161 w 267"/>
                <a:gd name="T83" fmla="*/ 148 h 197"/>
                <a:gd name="T84" fmla="*/ 150 w 267"/>
                <a:gd name="T85" fmla="*/ 183 h 197"/>
                <a:gd name="T86" fmla="*/ 161 w 267"/>
                <a:gd name="T87" fmla="*/ 149 h 197"/>
                <a:gd name="T88" fmla="*/ 111 w 267"/>
                <a:gd name="T89" fmla="*/ 25 h 197"/>
                <a:gd name="T90" fmla="*/ 64 w 267"/>
                <a:gd name="T91" fmla="*/ 46 h 197"/>
                <a:gd name="T92" fmla="*/ 30 w 267"/>
                <a:gd name="T93" fmla="*/ 51 h 197"/>
                <a:gd name="T94" fmla="*/ 19 w 267"/>
                <a:gd name="T95" fmla="*/ 111 h 197"/>
                <a:gd name="T96" fmla="*/ 7 w 267"/>
                <a:gd name="T97" fmla="*/ 143 h 197"/>
                <a:gd name="T98" fmla="*/ 33 w 267"/>
                <a:gd name="T99" fmla="*/ 176 h 197"/>
                <a:gd name="T100" fmla="*/ 79 w 267"/>
                <a:gd name="T101" fmla="*/ 177 h 197"/>
                <a:gd name="T102" fmla="*/ 90 w 267"/>
                <a:gd name="T103" fmla="*/ 168 h 197"/>
                <a:gd name="T104" fmla="*/ 134 w 267"/>
                <a:gd name="T105" fmla="*/ 185 h 197"/>
                <a:gd name="T106" fmla="*/ 157 w 267"/>
                <a:gd name="T107" fmla="*/ 191 h 197"/>
                <a:gd name="T108" fmla="*/ 168 w 267"/>
                <a:gd name="T109" fmla="*/ 144 h 197"/>
                <a:gd name="T110" fmla="*/ 199 w 267"/>
                <a:gd name="T111" fmla="*/ 137 h 197"/>
                <a:gd name="T112" fmla="*/ 244 w 267"/>
                <a:gd name="T113" fmla="*/ 117 h 197"/>
                <a:gd name="T114" fmla="*/ 246 w 267"/>
                <a:gd name="T115" fmla="*/ 7 h 197"/>
                <a:gd name="T116" fmla="*/ 221 w 267"/>
                <a:gd name="T117" fmla="*/ 57 h 197"/>
                <a:gd name="T118" fmla="*/ 215 w 267"/>
                <a:gd name="T119" fmla="*/ 37 h 197"/>
                <a:gd name="T120" fmla="*/ 185 w 267"/>
                <a:gd name="T121" fmla="*/ 123 h 197"/>
                <a:gd name="T122" fmla="*/ 187 w 267"/>
                <a:gd name="T123" fmla="*/ 12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7" h="197">
                  <a:moveTo>
                    <a:pt x="159" y="8"/>
                  </a:moveTo>
                  <a:cubicBezTo>
                    <a:pt x="162" y="8"/>
                    <a:pt x="166" y="9"/>
                    <a:pt x="170" y="10"/>
                  </a:cubicBezTo>
                  <a:cubicBezTo>
                    <a:pt x="180" y="13"/>
                    <a:pt x="187" y="20"/>
                    <a:pt x="193" y="28"/>
                  </a:cubicBezTo>
                  <a:cubicBezTo>
                    <a:pt x="194" y="30"/>
                    <a:pt x="194" y="30"/>
                    <a:pt x="193" y="30"/>
                  </a:cubicBezTo>
                  <a:cubicBezTo>
                    <a:pt x="191" y="31"/>
                    <a:pt x="190" y="31"/>
                    <a:pt x="189" y="32"/>
                  </a:cubicBezTo>
                  <a:cubicBezTo>
                    <a:pt x="189" y="32"/>
                    <a:pt x="189" y="32"/>
                    <a:pt x="188" y="33"/>
                  </a:cubicBezTo>
                  <a:cubicBezTo>
                    <a:pt x="189" y="33"/>
                    <a:pt x="189" y="33"/>
                    <a:pt x="190" y="33"/>
                  </a:cubicBezTo>
                  <a:cubicBezTo>
                    <a:pt x="191" y="33"/>
                    <a:pt x="191" y="33"/>
                    <a:pt x="192" y="33"/>
                  </a:cubicBezTo>
                  <a:cubicBezTo>
                    <a:pt x="192" y="33"/>
                    <a:pt x="193" y="33"/>
                    <a:pt x="193" y="33"/>
                  </a:cubicBezTo>
                  <a:cubicBezTo>
                    <a:pt x="200" y="33"/>
                    <a:pt x="204" y="37"/>
                    <a:pt x="208" y="42"/>
                  </a:cubicBezTo>
                  <a:cubicBezTo>
                    <a:pt x="209" y="43"/>
                    <a:pt x="210" y="44"/>
                    <a:pt x="209" y="46"/>
                  </a:cubicBezTo>
                  <a:cubicBezTo>
                    <a:pt x="208" y="47"/>
                    <a:pt x="207" y="47"/>
                    <a:pt x="206" y="47"/>
                  </a:cubicBezTo>
                  <a:cubicBezTo>
                    <a:pt x="206" y="47"/>
                    <a:pt x="206" y="47"/>
                    <a:pt x="205" y="47"/>
                  </a:cubicBezTo>
                  <a:cubicBezTo>
                    <a:pt x="205" y="47"/>
                    <a:pt x="205" y="47"/>
                    <a:pt x="205" y="47"/>
                  </a:cubicBezTo>
                  <a:cubicBezTo>
                    <a:pt x="205" y="47"/>
                    <a:pt x="205" y="47"/>
                    <a:pt x="205" y="47"/>
                  </a:cubicBezTo>
                  <a:cubicBezTo>
                    <a:pt x="205" y="47"/>
                    <a:pt x="204" y="47"/>
                    <a:pt x="204" y="47"/>
                  </a:cubicBezTo>
                  <a:cubicBezTo>
                    <a:pt x="202" y="47"/>
                    <a:pt x="199" y="47"/>
                    <a:pt x="197" y="49"/>
                  </a:cubicBezTo>
                  <a:cubicBezTo>
                    <a:pt x="200" y="50"/>
                    <a:pt x="202" y="49"/>
                    <a:pt x="203" y="52"/>
                  </a:cubicBezTo>
                  <a:cubicBezTo>
                    <a:pt x="205" y="55"/>
                    <a:pt x="204" y="57"/>
                    <a:pt x="201" y="58"/>
                  </a:cubicBezTo>
                  <a:cubicBezTo>
                    <a:pt x="202" y="58"/>
                    <a:pt x="202" y="58"/>
                    <a:pt x="202" y="58"/>
                  </a:cubicBezTo>
                  <a:cubicBezTo>
                    <a:pt x="204" y="58"/>
                    <a:pt x="205" y="58"/>
                    <a:pt x="206" y="58"/>
                  </a:cubicBezTo>
                  <a:cubicBezTo>
                    <a:pt x="206" y="58"/>
                    <a:pt x="207" y="58"/>
                    <a:pt x="207" y="58"/>
                  </a:cubicBezTo>
                  <a:cubicBezTo>
                    <a:pt x="209" y="58"/>
                    <a:pt x="211" y="58"/>
                    <a:pt x="212" y="60"/>
                  </a:cubicBezTo>
                  <a:cubicBezTo>
                    <a:pt x="213" y="62"/>
                    <a:pt x="212" y="63"/>
                    <a:pt x="211" y="65"/>
                  </a:cubicBezTo>
                  <a:cubicBezTo>
                    <a:pt x="211" y="66"/>
                    <a:pt x="210" y="67"/>
                    <a:pt x="209" y="68"/>
                  </a:cubicBezTo>
                  <a:cubicBezTo>
                    <a:pt x="209" y="68"/>
                    <a:pt x="208" y="69"/>
                    <a:pt x="207" y="70"/>
                  </a:cubicBezTo>
                  <a:cubicBezTo>
                    <a:pt x="209" y="69"/>
                    <a:pt x="211" y="68"/>
                    <a:pt x="212" y="67"/>
                  </a:cubicBezTo>
                  <a:cubicBezTo>
                    <a:pt x="214" y="65"/>
                    <a:pt x="215" y="64"/>
                    <a:pt x="216" y="64"/>
                  </a:cubicBezTo>
                  <a:cubicBezTo>
                    <a:pt x="217" y="64"/>
                    <a:pt x="218" y="65"/>
                    <a:pt x="219" y="66"/>
                  </a:cubicBezTo>
                  <a:cubicBezTo>
                    <a:pt x="221" y="67"/>
                    <a:pt x="222" y="69"/>
                    <a:pt x="221" y="71"/>
                  </a:cubicBezTo>
                  <a:cubicBezTo>
                    <a:pt x="220" y="75"/>
                    <a:pt x="219" y="78"/>
                    <a:pt x="217" y="82"/>
                  </a:cubicBezTo>
                  <a:cubicBezTo>
                    <a:pt x="216" y="83"/>
                    <a:pt x="216" y="83"/>
                    <a:pt x="216" y="84"/>
                  </a:cubicBezTo>
                  <a:cubicBezTo>
                    <a:pt x="218" y="84"/>
                    <a:pt x="218" y="83"/>
                    <a:pt x="220" y="82"/>
                  </a:cubicBezTo>
                  <a:cubicBezTo>
                    <a:pt x="225" y="76"/>
                    <a:pt x="228" y="69"/>
                    <a:pt x="228" y="61"/>
                  </a:cubicBezTo>
                  <a:cubicBezTo>
                    <a:pt x="229" y="52"/>
                    <a:pt x="228" y="44"/>
                    <a:pt x="226" y="35"/>
                  </a:cubicBezTo>
                  <a:cubicBezTo>
                    <a:pt x="225" y="30"/>
                    <a:pt x="226" y="29"/>
                    <a:pt x="231" y="27"/>
                  </a:cubicBezTo>
                  <a:cubicBezTo>
                    <a:pt x="236" y="25"/>
                    <a:pt x="240" y="23"/>
                    <a:pt x="242" y="18"/>
                  </a:cubicBezTo>
                  <a:cubicBezTo>
                    <a:pt x="243" y="17"/>
                    <a:pt x="244" y="17"/>
                    <a:pt x="244" y="16"/>
                  </a:cubicBezTo>
                  <a:cubicBezTo>
                    <a:pt x="245" y="16"/>
                    <a:pt x="245" y="15"/>
                    <a:pt x="246" y="15"/>
                  </a:cubicBezTo>
                  <a:cubicBezTo>
                    <a:pt x="246" y="15"/>
                    <a:pt x="247" y="16"/>
                    <a:pt x="248" y="16"/>
                  </a:cubicBezTo>
                  <a:cubicBezTo>
                    <a:pt x="250" y="18"/>
                    <a:pt x="251" y="20"/>
                    <a:pt x="252" y="23"/>
                  </a:cubicBezTo>
                  <a:cubicBezTo>
                    <a:pt x="256" y="31"/>
                    <a:pt x="257" y="39"/>
                    <a:pt x="258" y="47"/>
                  </a:cubicBezTo>
                  <a:cubicBezTo>
                    <a:pt x="258" y="52"/>
                    <a:pt x="259" y="56"/>
                    <a:pt x="259" y="61"/>
                  </a:cubicBezTo>
                  <a:cubicBezTo>
                    <a:pt x="258" y="80"/>
                    <a:pt x="254" y="98"/>
                    <a:pt x="239" y="111"/>
                  </a:cubicBezTo>
                  <a:cubicBezTo>
                    <a:pt x="233" y="117"/>
                    <a:pt x="226" y="119"/>
                    <a:pt x="218" y="119"/>
                  </a:cubicBezTo>
                  <a:cubicBezTo>
                    <a:pt x="216" y="119"/>
                    <a:pt x="214" y="119"/>
                    <a:pt x="212" y="118"/>
                  </a:cubicBezTo>
                  <a:cubicBezTo>
                    <a:pt x="202" y="117"/>
                    <a:pt x="192" y="114"/>
                    <a:pt x="183" y="107"/>
                  </a:cubicBezTo>
                  <a:cubicBezTo>
                    <a:pt x="180" y="105"/>
                    <a:pt x="178" y="102"/>
                    <a:pt x="175" y="99"/>
                  </a:cubicBezTo>
                  <a:cubicBezTo>
                    <a:pt x="175" y="99"/>
                    <a:pt x="174" y="98"/>
                    <a:pt x="174" y="98"/>
                  </a:cubicBezTo>
                  <a:cubicBezTo>
                    <a:pt x="174" y="98"/>
                    <a:pt x="174" y="98"/>
                    <a:pt x="174" y="98"/>
                  </a:cubicBezTo>
                  <a:cubicBezTo>
                    <a:pt x="173" y="98"/>
                    <a:pt x="173" y="99"/>
                    <a:pt x="173" y="100"/>
                  </a:cubicBezTo>
                  <a:cubicBezTo>
                    <a:pt x="172" y="107"/>
                    <a:pt x="172" y="114"/>
                    <a:pt x="174" y="120"/>
                  </a:cubicBezTo>
                  <a:cubicBezTo>
                    <a:pt x="175" y="122"/>
                    <a:pt x="175" y="124"/>
                    <a:pt x="176" y="126"/>
                  </a:cubicBezTo>
                  <a:cubicBezTo>
                    <a:pt x="178" y="129"/>
                    <a:pt x="182" y="131"/>
                    <a:pt x="185" y="131"/>
                  </a:cubicBezTo>
                  <a:cubicBezTo>
                    <a:pt x="187" y="131"/>
                    <a:pt x="190" y="130"/>
                    <a:pt x="192" y="128"/>
                  </a:cubicBezTo>
                  <a:cubicBezTo>
                    <a:pt x="194" y="126"/>
                    <a:pt x="195" y="125"/>
                    <a:pt x="196" y="123"/>
                  </a:cubicBezTo>
                  <a:cubicBezTo>
                    <a:pt x="196" y="122"/>
                    <a:pt x="197" y="122"/>
                    <a:pt x="197" y="122"/>
                  </a:cubicBezTo>
                  <a:cubicBezTo>
                    <a:pt x="198" y="122"/>
                    <a:pt x="198" y="122"/>
                    <a:pt x="198" y="122"/>
                  </a:cubicBezTo>
                  <a:cubicBezTo>
                    <a:pt x="199" y="122"/>
                    <a:pt x="198" y="123"/>
                    <a:pt x="198" y="123"/>
                  </a:cubicBezTo>
                  <a:cubicBezTo>
                    <a:pt x="197" y="126"/>
                    <a:pt x="195" y="129"/>
                    <a:pt x="193" y="132"/>
                  </a:cubicBezTo>
                  <a:cubicBezTo>
                    <a:pt x="190" y="135"/>
                    <a:pt x="187" y="137"/>
                    <a:pt x="183" y="137"/>
                  </a:cubicBezTo>
                  <a:cubicBezTo>
                    <a:pt x="180" y="137"/>
                    <a:pt x="177" y="136"/>
                    <a:pt x="173" y="134"/>
                  </a:cubicBezTo>
                  <a:cubicBezTo>
                    <a:pt x="170" y="132"/>
                    <a:pt x="167" y="129"/>
                    <a:pt x="165" y="126"/>
                  </a:cubicBezTo>
                  <a:cubicBezTo>
                    <a:pt x="163" y="125"/>
                    <a:pt x="162" y="124"/>
                    <a:pt x="161" y="124"/>
                  </a:cubicBezTo>
                  <a:cubicBezTo>
                    <a:pt x="156" y="122"/>
                    <a:pt x="152" y="119"/>
                    <a:pt x="149" y="116"/>
                  </a:cubicBezTo>
                  <a:cubicBezTo>
                    <a:pt x="148" y="116"/>
                    <a:pt x="147" y="115"/>
                    <a:pt x="145" y="114"/>
                  </a:cubicBezTo>
                  <a:cubicBezTo>
                    <a:pt x="147" y="119"/>
                    <a:pt x="149" y="122"/>
                    <a:pt x="152" y="125"/>
                  </a:cubicBezTo>
                  <a:cubicBezTo>
                    <a:pt x="154" y="127"/>
                    <a:pt x="156" y="128"/>
                    <a:pt x="158" y="130"/>
                  </a:cubicBezTo>
                  <a:cubicBezTo>
                    <a:pt x="159" y="130"/>
                    <a:pt x="159" y="131"/>
                    <a:pt x="159" y="132"/>
                  </a:cubicBezTo>
                  <a:cubicBezTo>
                    <a:pt x="155" y="142"/>
                    <a:pt x="151" y="153"/>
                    <a:pt x="145" y="163"/>
                  </a:cubicBezTo>
                  <a:cubicBezTo>
                    <a:pt x="142" y="168"/>
                    <a:pt x="137" y="172"/>
                    <a:pt x="133" y="176"/>
                  </a:cubicBezTo>
                  <a:cubicBezTo>
                    <a:pt x="128" y="180"/>
                    <a:pt x="123" y="184"/>
                    <a:pt x="118" y="187"/>
                  </a:cubicBezTo>
                  <a:cubicBezTo>
                    <a:pt x="116" y="189"/>
                    <a:pt x="115" y="189"/>
                    <a:pt x="113" y="189"/>
                  </a:cubicBezTo>
                  <a:cubicBezTo>
                    <a:pt x="112" y="189"/>
                    <a:pt x="110" y="188"/>
                    <a:pt x="108" y="186"/>
                  </a:cubicBezTo>
                  <a:cubicBezTo>
                    <a:pt x="105" y="183"/>
                    <a:pt x="102" y="180"/>
                    <a:pt x="100" y="176"/>
                  </a:cubicBezTo>
                  <a:cubicBezTo>
                    <a:pt x="96" y="171"/>
                    <a:pt x="97" y="168"/>
                    <a:pt x="103" y="165"/>
                  </a:cubicBezTo>
                  <a:cubicBezTo>
                    <a:pt x="105" y="163"/>
                    <a:pt x="107" y="162"/>
                    <a:pt x="109" y="161"/>
                  </a:cubicBezTo>
                  <a:cubicBezTo>
                    <a:pt x="111" y="160"/>
                    <a:pt x="112" y="159"/>
                    <a:pt x="112" y="156"/>
                  </a:cubicBezTo>
                  <a:cubicBezTo>
                    <a:pt x="112" y="153"/>
                    <a:pt x="112" y="150"/>
                    <a:pt x="112" y="147"/>
                  </a:cubicBezTo>
                  <a:cubicBezTo>
                    <a:pt x="112" y="147"/>
                    <a:pt x="112" y="147"/>
                    <a:pt x="111" y="147"/>
                  </a:cubicBezTo>
                  <a:cubicBezTo>
                    <a:pt x="111" y="147"/>
                    <a:pt x="111" y="147"/>
                    <a:pt x="111" y="148"/>
                  </a:cubicBezTo>
                  <a:cubicBezTo>
                    <a:pt x="108" y="154"/>
                    <a:pt x="103" y="157"/>
                    <a:pt x="96" y="157"/>
                  </a:cubicBezTo>
                  <a:cubicBezTo>
                    <a:pt x="95" y="157"/>
                    <a:pt x="95" y="157"/>
                    <a:pt x="94" y="157"/>
                  </a:cubicBezTo>
                  <a:cubicBezTo>
                    <a:pt x="86" y="156"/>
                    <a:pt x="80" y="152"/>
                    <a:pt x="77" y="145"/>
                  </a:cubicBezTo>
                  <a:cubicBezTo>
                    <a:pt x="76" y="146"/>
                    <a:pt x="76" y="147"/>
                    <a:pt x="76" y="147"/>
                  </a:cubicBezTo>
                  <a:cubicBezTo>
                    <a:pt x="77" y="152"/>
                    <a:pt x="76" y="157"/>
                    <a:pt x="76" y="162"/>
                  </a:cubicBezTo>
                  <a:cubicBezTo>
                    <a:pt x="76" y="163"/>
                    <a:pt x="76" y="165"/>
                    <a:pt x="75" y="166"/>
                  </a:cubicBezTo>
                  <a:cubicBezTo>
                    <a:pt x="74" y="168"/>
                    <a:pt x="73" y="171"/>
                    <a:pt x="72" y="173"/>
                  </a:cubicBezTo>
                  <a:cubicBezTo>
                    <a:pt x="71" y="175"/>
                    <a:pt x="70" y="178"/>
                    <a:pt x="70" y="181"/>
                  </a:cubicBezTo>
                  <a:cubicBezTo>
                    <a:pt x="70" y="186"/>
                    <a:pt x="68" y="188"/>
                    <a:pt x="63" y="188"/>
                  </a:cubicBezTo>
                  <a:cubicBezTo>
                    <a:pt x="62" y="188"/>
                    <a:pt x="62" y="188"/>
                    <a:pt x="61" y="188"/>
                  </a:cubicBezTo>
                  <a:cubicBezTo>
                    <a:pt x="56" y="187"/>
                    <a:pt x="51" y="187"/>
                    <a:pt x="47" y="185"/>
                  </a:cubicBezTo>
                  <a:cubicBezTo>
                    <a:pt x="41" y="182"/>
                    <a:pt x="39" y="179"/>
                    <a:pt x="42" y="173"/>
                  </a:cubicBezTo>
                  <a:cubicBezTo>
                    <a:pt x="44" y="169"/>
                    <a:pt x="44" y="164"/>
                    <a:pt x="45" y="159"/>
                  </a:cubicBezTo>
                  <a:cubicBezTo>
                    <a:pt x="45" y="158"/>
                    <a:pt x="44" y="157"/>
                    <a:pt x="44" y="156"/>
                  </a:cubicBezTo>
                  <a:cubicBezTo>
                    <a:pt x="39" y="149"/>
                    <a:pt x="35" y="141"/>
                    <a:pt x="31" y="133"/>
                  </a:cubicBezTo>
                  <a:cubicBezTo>
                    <a:pt x="28" y="126"/>
                    <a:pt x="27" y="119"/>
                    <a:pt x="27" y="112"/>
                  </a:cubicBezTo>
                  <a:cubicBezTo>
                    <a:pt x="27" y="108"/>
                    <a:pt x="27" y="104"/>
                    <a:pt x="28" y="99"/>
                  </a:cubicBezTo>
                  <a:cubicBezTo>
                    <a:pt x="28" y="98"/>
                    <a:pt x="28" y="98"/>
                    <a:pt x="27" y="98"/>
                  </a:cubicBezTo>
                  <a:cubicBezTo>
                    <a:pt x="27" y="98"/>
                    <a:pt x="27" y="98"/>
                    <a:pt x="26" y="98"/>
                  </a:cubicBezTo>
                  <a:cubicBezTo>
                    <a:pt x="25" y="98"/>
                    <a:pt x="24" y="98"/>
                    <a:pt x="23" y="98"/>
                  </a:cubicBezTo>
                  <a:cubicBezTo>
                    <a:pt x="23" y="98"/>
                    <a:pt x="22" y="98"/>
                    <a:pt x="22" y="98"/>
                  </a:cubicBezTo>
                  <a:cubicBezTo>
                    <a:pt x="15" y="97"/>
                    <a:pt x="13" y="94"/>
                    <a:pt x="12" y="87"/>
                  </a:cubicBezTo>
                  <a:cubicBezTo>
                    <a:pt x="12" y="86"/>
                    <a:pt x="12" y="85"/>
                    <a:pt x="11" y="84"/>
                  </a:cubicBezTo>
                  <a:cubicBezTo>
                    <a:pt x="9" y="82"/>
                    <a:pt x="9" y="79"/>
                    <a:pt x="10" y="77"/>
                  </a:cubicBezTo>
                  <a:cubicBezTo>
                    <a:pt x="12" y="73"/>
                    <a:pt x="15" y="71"/>
                    <a:pt x="19" y="68"/>
                  </a:cubicBezTo>
                  <a:cubicBezTo>
                    <a:pt x="18" y="73"/>
                    <a:pt x="18" y="77"/>
                    <a:pt x="18" y="81"/>
                  </a:cubicBezTo>
                  <a:cubicBezTo>
                    <a:pt x="18" y="83"/>
                    <a:pt x="17" y="84"/>
                    <a:pt x="16" y="84"/>
                  </a:cubicBezTo>
                  <a:cubicBezTo>
                    <a:pt x="14" y="85"/>
                    <a:pt x="15" y="85"/>
                    <a:pt x="15" y="86"/>
                  </a:cubicBezTo>
                  <a:cubicBezTo>
                    <a:pt x="16" y="89"/>
                    <a:pt x="19" y="90"/>
                    <a:pt x="22" y="90"/>
                  </a:cubicBezTo>
                  <a:cubicBezTo>
                    <a:pt x="23" y="90"/>
                    <a:pt x="25" y="90"/>
                    <a:pt x="26" y="89"/>
                  </a:cubicBezTo>
                  <a:cubicBezTo>
                    <a:pt x="29" y="87"/>
                    <a:pt x="30" y="85"/>
                    <a:pt x="32" y="83"/>
                  </a:cubicBezTo>
                  <a:cubicBezTo>
                    <a:pt x="36" y="78"/>
                    <a:pt x="39" y="74"/>
                    <a:pt x="43" y="70"/>
                  </a:cubicBezTo>
                  <a:cubicBezTo>
                    <a:pt x="49" y="61"/>
                    <a:pt x="57" y="57"/>
                    <a:pt x="67" y="53"/>
                  </a:cubicBezTo>
                  <a:cubicBezTo>
                    <a:pt x="72" y="51"/>
                    <a:pt x="78" y="50"/>
                    <a:pt x="85" y="48"/>
                  </a:cubicBezTo>
                  <a:cubicBezTo>
                    <a:pt x="85" y="50"/>
                    <a:pt x="84" y="50"/>
                    <a:pt x="84" y="50"/>
                  </a:cubicBezTo>
                  <a:cubicBezTo>
                    <a:pt x="78" y="56"/>
                    <a:pt x="73" y="62"/>
                    <a:pt x="68" y="69"/>
                  </a:cubicBezTo>
                  <a:cubicBezTo>
                    <a:pt x="65" y="72"/>
                    <a:pt x="62" y="77"/>
                    <a:pt x="61" y="81"/>
                  </a:cubicBezTo>
                  <a:cubicBezTo>
                    <a:pt x="60" y="85"/>
                    <a:pt x="61" y="88"/>
                    <a:pt x="62" y="92"/>
                  </a:cubicBezTo>
                  <a:cubicBezTo>
                    <a:pt x="65" y="96"/>
                    <a:pt x="68" y="99"/>
                    <a:pt x="70" y="102"/>
                  </a:cubicBezTo>
                  <a:cubicBezTo>
                    <a:pt x="71" y="103"/>
                    <a:pt x="71" y="103"/>
                    <a:pt x="71" y="103"/>
                  </a:cubicBezTo>
                  <a:cubicBezTo>
                    <a:pt x="75" y="108"/>
                    <a:pt x="75" y="108"/>
                    <a:pt x="71" y="113"/>
                  </a:cubicBezTo>
                  <a:cubicBezTo>
                    <a:pt x="68" y="119"/>
                    <a:pt x="68" y="119"/>
                    <a:pt x="72" y="123"/>
                  </a:cubicBezTo>
                  <a:cubicBezTo>
                    <a:pt x="74" y="125"/>
                    <a:pt x="77" y="127"/>
                    <a:pt x="79" y="129"/>
                  </a:cubicBezTo>
                  <a:cubicBezTo>
                    <a:pt x="82" y="132"/>
                    <a:pt x="86" y="134"/>
                    <a:pt x="90" y="134"/>
                  </a:cubicBezTo>
                  <a:cubicBezTo>
                    <a:pt x="93" y="134"/>
                    <a:pt x="96" y="133"/>
                    <a:pt x="99" y="131"/>
                  </a:cubicBezTo>
                  <a:cubicBezTo>
                    <a:pt x="104" y="129"/>
                    <a:pt x="108" y="127"/>
                    <a:pt x="112" y="124"/>
                  </a:cubicBezTo>
                  <a:cubicBezTo>
                    <a:pt x="116" y="122"/>
                    <a:pt x="120" y="121"/>
                    <a:pt x="125" y="121"/>
                  </a:cubicBezTo>
                  <a:cubicBezTo>
                    <a:pt x="127" y="121"/>
                    <a:pt x="129" y="121"/>
                    <a:pt x="132" y="121"/>
                  </a:cubicBezTo>
                  <a:cubicBezTo>
                    <a:pt x="132" y="122"/>
                    <a:pt x="133" y="122"/>
                    <a:pt x="133" y="122"/>
                  </a:cubicBezTo>
                  <a:cubicBezTo>
                    <a:pt x="135" y="122"/>
                    <a:pt x="135" y="121"/>
                    <a:pt x="136" y="119"/>
                  </a:cubicBezTo>
                  <a:cubicBezTo>
                    <a:pt x="137" y="112"/>
                    <a:pt x="138" y="105"/>
                    <a:pt x="139" y="99"/>
                  </a:cubicBezTo>
                  <a:cubicBezTo>
                    <a:pt x="139" y="93"/>
                    <a:pt x="138" y="88"/>
                    <a:pt x="137" y="83"/>
                  </a:cubicBezTo>
                  <a:cubicBezTo>
                    <a:pt x="134" y="75"/>
                    <a:pt x="133" y="67"/>
                    <a:pt x="134" y="59"/>
                  </a:cubicBezTo>
                  <a:cubicBezTo>
                    <a:pt x="134" y="58"/>
                    <a:pt x="134" y="57"/>
                    <a:pt x="134" y="56"/>
                  </a:cubicBezTo>
                  <a:cubicBezTo>
                    <a:pt x="133" y="56"/>
                    <a:pt x="133" y="57"/>
                    <a:pt x="132" y="58"/>
                  </a:cubicBezTo>
                  <a:cubicBezTo>
                    <a:pt x="129" y="65"/>
                    <a:pt x="128" y="72"/>
                    <a:pt x="129" y="79"/>
                  </a:cubicBezTo>
                  <a:cubicBezTo>
                    <a:pt x="130" y="85"/>
                    <a:pt x="132" y="90"/>
                    <a:pt x="132" y="96"/>
                  </a:cubicBezTo>
                  <a:cubicBezTo>
                    <a:pt x="132" y="101"/>
                    <a:pt x="130" y="107"/>
                    <a:pt x="129" y="112"/>
                  </a:cubicBezTo>
                  <a:cubicBezTo>
                    <a:pt x="129" y="113"/>
                    <a:pt x="128" y="113"/>
                    <a:pt x="127" y="113"/>
                  </a:cubicBezTo>
                  <a:cubicBezTo>
                    <a:pt x="127" y="113"/>
                    <a:pt x="127" y="113"/>
                    <a:pt x="127" y="113"/>
                  </a:cubicBezTo>
                  <a:cubicBezTo>
                    <a:pt x="126" y="113"/>
                    <a:pt x="125" y="113"/>
                    <a:pt x="124" y="113"/>
                  </a:cubicBezTo>
                  <a:cubicBezTo>
                    <a:pt x="117" y="113"/>
                    <a:pt x="111" y="116"/>
                    <a:pt x="105" y="119"/>
                  </a:cubicBezTo>
                  <a:cubicBezTo>
                    <a:pt x="101" y="121"/>
                    <a:pt x="98" y="123"/>
                    <a:pt x="95" y="125"/>
                  </a:cubicBezTo>
                  <a:cubicBezTo>
                    <a:pt x="94" y="126"/>
                    <a:pt x="92" y="126"/>
                    <a:pt x="91" y="126"/>
                  </a:cubicBezTo>
                  <a:cubicBezTo>
                    <a:pt x="89" y="126"/>
                    <a:pt x="88" y="126"/>
                    <a:pt x="86" y="125"/>
                  </a:cubicBezTo>
                  <a:cubicBezTo>
                    <a:pt x="85" y="124"/>
                    <a:pt x="85" y="124"/>
                    <a:pt x="84" y="123"/>
                  </a:cubicBezTo>
                  <a:cubicBezTo>
                    <a:pt x="78" y="120"/>
                    <a:pt x="78" y="119"/>
                    <a:pt x="81" y="113"/>
                  </a:cubicBezTo>
                  <a:cubicBezTo>
                    <a:pt x="84" y="105"/>
                    <a:pt x="88" y="98"/>
                    <a:pt x="91" y="91"/>
                  </a:cubicBezTo>
                  <a:cubicBezTo>
                    <a:pt x="92" y="91"/>
                    <a:pt x="92" y="90"/>
                    <a:pt x="92" y="89"/>
                  </a:cubicBezTo>
                  <a:cubicBezTo>
                    <a:pt x="90" y="90"/>
                    <a:pt x="89" y="91"/>
                    <a:pt x="89" y="92"/>
                  </a:cubicBezTo>
                  <a:cubicBezTo>
                    <a:pt x="86" y="95"/>
                    <a:pt x="84" y="98"/>
                    <a:pt x="81" y="101"/>
                  </a:cubicBezTo>
                  <a:cubicBezTo>
                    <a:pt x="81" y="101"/>
                    <a:pt x="81" y="102"/>
                    <a:pt x="80" y="102"/>
                  </a:cubicBezTo>
                  <a:cubicBezTo>
                    <a:pt x="80" y="102"/>
                    <a:pt x="79" y="101"/>
                    <a:pt x="79" y="101"/>
                  </a:cubicBezTo>
                  <a:cubicBezTo>
                    <a:pt x="77" y="97"/>
                    <a:pt x="74" y="94"/>
                    <a:pt x="72" y="91"/>
                  </a:cubicBezTo>
                  <a:cubicBezTo>
                    <a:pt x="68" y="87"/>
                    <a:pt x="68" y="84"/>
                    <a:pt x="70" y="79"/>
                  </a:cubicBezTo>
                  <a:cubicBezTo>
                    <a:pt x="75" y="70"/>
                    <a:pt x="82" y="62"/>
                    <a:pt x="89" y="54"/>
                  </a:cubicBezTo>
                  <a:cubicBezTo>
                    <a:pt x="93" y="49"/>
                    <a:pt x="98" y="43"/>
                    <a:pt x="103" y="38"/>
                  </a:cubicBezTo>
                  <a:cubicBezTo>
                    <a:pt x="106" y="35"/>
                    <a:pt x="110" y="33"/>
                    <a:pt x="114" y="33"/>
                  </a:cubicBezTo>
                  <a:cubicBezTo>
                    <a:pt x="120" y="32"/>
                    <a:pt x="126" y="31"/>
                    <a:pt x="132" y="29"/>
                  </a:cubicBezTo>
                  <a:cubicBezTo>
                    <a:pt x="132" y="29"/>
                    <a:pt x="133" y="29"/>
                    <a:pt x="134" y="27"/>
                  </a:cubicBezTo>
                  <a:cubicBezTo>
                    <a:pt x="128" y="28"/>
                    <a:pt x="123" y="28"/>
                    <a:pt x="118" y="28"/>
                  </a:cubicBezTo>
                  <a:cubicBezTo>
                    <a:pt x="119" y="26"/>
                    <a:pt x="120" y="25"/>
                    <a:pt x="121" y="23"/>
                  </a:cubicBezTo>
                  <a:cubicBezTo>
                    <a:pt x="128" y="15"/>
                    <a:pt x="137" y="11"/>
                    <a:pt x="147" y="9"/>
                  </a:cubicBezTo>
                  <a:cubicBezTo>
                    <a:pt x="151" y="9"/>
                    <a:pt x="155" y="8"/>
                    <a:pt x="159" y="8"/>
                  </a:cubicBezTo>
                  <a:moveTo>
                    <a:pt x="231" y="34"/>
                  </a:moveTo>
                  <a:cubicBezTo>
                    <a:pt x="231" y="34"/>
                    <a:pt x="231" y="34"/>
                    <a:pt x="232" y="34"/>
                  </a:cubicBezTo>
                  <a:cubicBezTo>
                    <a:pt x="232" y="34"/>
                    <a:pt x="232" y="34"/>
                    <a:pt x="232" y="34"/>
                  </a:cubicBezTo>
                  <a:cubicBezTo>
                    <a:pt x="237" y="34"/>
                    <a:pt x="244" y="29"/>
                    <a:pt x="246" y="23"/>
                  </a:cubicBezTo>
                  <a:cubicBezTo>
                    <a:pt x="247" y="21"/>
                    <a:pt x="248" y="20"/>
                    <a:pt x="246" y="19"/>
                  </a:cubicBezTo>
                  <a:cubicBezTo>
                    <a:pt x="246" y="19"/>
                    <a:pt x="246" y="19"/>
                    <a:pt x="245" y="19"/>
                  </a:cubicBezTo>
                  <a:cubicBezTo>
                    <a:pt x="244" y="19"/>
                    <a:pt x="244" y="20"/>
                    <a:pt x="243" y="21"/>
                  </a:cubicBezTo>
                  <a:cubicBezTo>
                    <a:pt x="240" y="25"/>
                    <a:pt x="236" y="28"/>
                    <a:pt x="231" y="30"/>
                  </a:cubicBezTo>
                  <a:cubicBezTo>
                    <a:pt x="230" y="31"/>
                    <a:pt x="228" y="31"/>
                    <a:pt x="229" y="33"/>
                  </a:cubicBezTo>
                  <a:cubicBezTo>
                    <a:pt x="229" y="34"/>
                    <a:pt x="230" y="34"/>
                    <a:pt x="231" y="34"/>
                  </a:cubicBezTo>
                  <a:moveTo>
                    <a:pt x="152" y="55"/>
                  </a:moveTo>
                  <a:cubicBezTo>
                    <a:pt x="156" y="48"/>
                    <a:pt x="160" y="40"/>
                    <a:pt x="170" y="40"/>
                  </a:cubicBezTo>
                  <a:cubicBezTo>
                    <a:pt x="167" y="39"/>
                    <a:pt x="164" y="38"/>
                    <a:pt x="161" y="38"/>
                  </a:cubicBezTo>
                  <a:cubicBezTo>
                    <a:pt x="159" y="38"/>
                    <a:pt x="158" y="38"/>
                    <a:pt x="157" y="39"/>
                  </a:cubicBezTo>
                  <a:cubicBezTo>
                    <a:pt x="156" y="39"/>
                    <a:pt x="155" y="39"/>
                    <a:pt x="155" y="40"/>
                  </a:cubicBezTo>
                  <a:cubicBezTo>
                    <a:pt x="153" y="45"/>
                    <a:pt x="152" y="50"/>
                    <a:pt x="152" y="55"/>
                  </a:cubicBezTo>
                  <a:moveTo>
                    <a:pt x="182" y="52"/>
                  </a:moveTo>
                  <a:cubicBezTo>
                    <a:pt x="173" y="52"/>
                    <a:pt x="165" y="58"/>
                    <a:pt x="160" y="68"/>
                  </a:cubicBezTo>
                  <a:cubicBezTo>
                    <a:pt x="161" y="68"/>
                    <a:pt x="161" y="68"/>
                    <a:pt x="161" y="68"/>
                  </a:cubicBezTo>
                  <a:cubicBezTo>
                    <a:pt x="161" y="68"/>
                    <a:pt x="162" y="68"/>
                    <a:pt x="162" y="67"/>
                  </a:cubicBezTo>
                  <a:cubicBezTo>
                    <a:pt x="163" y="66"/>
                    <a:pt x="164" y="66"/>
                    <a:pt x="165" y="66"/>
                  </a:cubicBezTo>
                  <a:cubicBezTo>
                    <a:pt x="165" y="66"/>
                    <a:pt x="166" y="66"/>
                    <a:pt x="167" y="67"/>
                  </a:cubicBezTo>
                  <a:cubicBezTo>
                    <a:pt x="167" y="68"/>
                    <a:pt x="168" y="69"/>
                    <a:pt x="169" y="69"/>
                  </a:cubicBezTo>
                  <a:cubicBezTo>
                    <a:pt x="170" y="70"/>
                    <a:pt x="170" y="71"/>
                    <a:pt x="169" y="72"/>
                  </a:cubicBezTo>
                  <a:cubicBezTo>
                    <a:pt x="168" y="73"/>
                    <a:pt x="168" y="75"/>
                    <a:pt x="168" y="77"/>
                  </a:cubicBezTo>
                  <a:cubicBezTo>
                    <a:pt x="174" y="70"/>
                    <a:pt x="181" y="64"/>
                    <a:pt x="190" y="61"/>
                  </a:cubicBezTo>
                  <a:cubicBezTo>
                    <a:pt x="190" y="60"/>
                    <a:pt x="189" y="60"/>
                    <a:pt x="189" y="60"/>
                  </a:cubicBezTo>
                  <a:cubicBezTo>
                    <a:pt x="188" y="60"/>
                    <a:pt x="187" y="61"/>
                    <a:pt x="186" y="61"/>
                  </a:cubicBezTo>
                  <a:cubicBezTo>
                    <a:pt x="185" y="61"/>
                    <a:pt x="185" y="61"/>
                    <a:pt x="185" y="61"/>
                  </a:cubicBezTo>
                  <a:cubicBezTo>
                    <a:pt x="184" y="61"/>
                    <a:pt x="184" y="61"/>
                    <a:pt x="184" y="60"/>
                  </a:cubicBezTo>
                  <a:cubicBezTo>
                    <a:pt x="183" y="58"/>
                    <a:pt x="181" y="56"/>
                    <a:pt x="179" y="55"/>
                  </a:cubicBezTo>
                  <a:cubicBezTo>
                    <a:pt x="180" y="54"/>
                    <a:pt x="182" y="54"/>
                    <a:pt x="182" y="52"/>
                  </a:cubicBezTo>
                  <a:moveTo>
                    <a:pt x="24" y="134"/>
                  </a:moveTo>
                  <a:cubicBezTo>
                    <a:pt x="24" y="134"/>
                    <a:pt x="24" y="135"/>
                    <a:pt x="25" y="135"/>
                  </a:cubicBezTo>
                  <a:cubicBezTo>
                    <a:pt x="25" y="138"/>
                    <a:pt x="26" y="140"/>
                    <a:pt x="27" y="142"/>
                  </a:cubicBezTo>
                  <a:cubicBezTo>
                    <a:pt x="30" y="149"/>
                    <a:pt x="33" y="155"/>
                    <a:pt x="37" y="161"/>
                  </a:cubicBezTo>
                  <a:cubicBezTo>
                    <a:pt x="37" y="162"/>
                    <a:pt x="37" y="163"/>
                    <a:pt x="36" y="165"/>
                  </a:cubicBezTo>
                  <a:cubicBezTo>
                    <a:pt x="35" y="166"/>
                    <a:pt x="33" y="168"/>
                    <a:pt x="31" y="168"/>
                  </a:cubicBezTo>
                  <a:cubicBezTo>
                    <a:pt x="31" y="168"/>
                    <a:pt x="31" y="168"/>
                    <a:pt x="31" y="168"/>
                  </a:cubicBezTo>
                  <a:cubicBezTo>
                    <a:pt x="28" y="168"/>
                    <a:pt x="25" y="166"/>
                    <a:pt x="23" y="165"/>
                  </a:cubicBezTo>
                  <a:cubicBezTo>
                    <a:pt x="20" y="162"/>
                    <a:pt x="17" y="158"/>
                    <a:pt x="14" y="154"/>
                  </a:cubicBezTo>
                  <a:cubicBezTo>
                    <a:pt x="12" y="152"/>
                    <a:pt x="12" y="149"/>
                    <a:pt x="14" y="147"/>
                  </a:cubicBezTo>
                  <a:cubicBezTo>
                    <a:pt x="16" y="142"/>
                    <a:pt x="20" y="139"/>
                    <a:pt x="23" y="135"/>
                  </a:cubicBezTo>
                  <a:cubicBezTo>
                    <a:pt x="23" y="134"/>
                    <a:pt x="24" y="134"/>
                    <a:pt x="24" y="134"/>
                  </a:cubicBezTo>
                  <a:moveTo>
                    <a:pt x="161" y="148"/>
                  </a:moveTo>
                  <a:cubicBezTo>
                    <a:pt x="164" y="153"/>
                    <a:pt x="167" y="158"/>
                    <a:pt x="166" y="165"/>
                  </a:cubicBezTo>
                  <a:cubicBezTo>
                    <a:pt x="166" y="168"/>
                    <a:pt x="166" y="172"/>
                    <a:pt x="168" y="176"/>
                  </a:cubicBezTo>
                  <a:cubicBezTo>
                    <a:pt x="170" y="180"/>
                    <a:pt x="167" y="183"/>
                    <a:pt x="163" y="183"/>
                  </a:cubicBezTo>
                  <a:cubicBezTo>
                    <a:pt x="161" y="183"/>
                    <a:pt x="159" y="183"/>
                    <a:pt x="157" y="183"/>
                  </a:cubicBezTo>
                  <a:cubicBezTo>
                    <a:pt x="155" y="183"/>
                    <a:pt x="153" y="183"/>
                    <a:pt x="150" y="183"/>
                  </a:cubicBezTo>
                  <a:cubicBezTo>
                    <a:pt x="149" y="183"/>
                    <a:pt x="147" y="183"/>
                    <a:pt x="145" y="183"/>
                  </a:cubicBezTo>
                  <a:cubicBezTo>
                    <a:pt x="145" y="183"/>
                    <a:pt x="145" y="183"/>
                    <a:pt x="145" y="183"/>
                  </a:cubicBezTo>
                  <a:cubicBezTo>
                    <a:pt x="144" y="183"/>
                    <a:pt x="143" y="183"/>
                    <a:pt x="142" y="182"/>
                  </a:cubicBezTo>
                  <a:cubicBezTo>
                    <a:pt x="141" y="182"/>
                    <a:pt x="141" y="181"/>
                    <a:pt x="142" y="180"/>
                  </a:cubicBezTo>
                  <a:cubicBezTo>
                    <a:pt x="152" y="172"/>
                    <a:pt x="158" y="161"/>
                    <a:pt x="161" y="149"/>
                  </a:cubicBezTo>
                  <a:cubicBezTo>
                    <a:pt x="161" y="149"/>
                    <a:pt x="161" y="149"/>
                    <a:pt x="161" y="148"/>
                  </a:cubicBezTo>
                  <a:moveTo>
                    <a:pt x="159" y="0"/>
                  </a:moveTo>
                  <a:cubicBezTo>
                    <a:pt x="155" y="0"/>
                    <a:pt x="151" y="0"/>
                    <a:pt x="146" y="1"/>
                  </a:cubicBezTo>
                  <a:cubicBezTo>
                    <a:pt x="133" y="3"/>
                    <a:pt x="123" y="9"/>
                    <a:pt x="115" y="18"/>
                  </a:cubicBezTo>
                  <a:cubicBezTo>
                    <a:pt x="114" y="20"/>
                    <a:pt x="112" y="22"/>
                    <a:pt x="111" y="25"/>
                  </a:cubicBezTo>
                  <a:cubicBezTo>
                    <a:pt x="105" y="26"/>
                    <a:pt x="100" y="29"/>
                    <a:pt x="97" y="33"/>
                  </a:cubicBezTo>
                  <a:cubicBezTo>
                    <a:pt x="95" y="35"/>
                    <a:pt x="93" y="37"/>
                    <a:pt x="90" y="40"/>
                  </a:cubicBezTo>
                  <a:cubicBezTo>
                    <a:pt x="90" y="39"/>
                    <a:pt x="90" y="39"/>
                    <a:pt x="90" y="39"/>
                  </a:cubicBezTo>
                  <a:cubicBezTo>
                    <a:pt x="83" y="41"/>
                    <a:pt x="83" y="41"/>
                    <a:pt x="83" y="41"/>
                  </a:cubicBezTo>
                  <a:cubicBezTo>
                    <a:pt x="77" y="42"/>
                    <a:pt x="70" y="43"/>
                    <a:pt x="64" y="46"/>
                  </a:cubicBezTo>
                  <a:cubicBezTo>
                    <a:pt x="56" y="49"/>
                    <a:pt x="44" y="54"/>
                    <a:pt x="36" y="65"/>
                  </a:cubicBezTo>
                  <a:cubicBezTo>
                    <a:pt x="33" y="68"/>
                    <a:pt x="31" y="72"/>
                    <a:pt x="28" y="75"/>
                  </a:cubicBezTo>
                  <a:cubicBezTo>
                    <a:pt x="26" y="77"/>
                    <a:pt x="26" y="77"/>
                    <a:pt x="26" y="77"/>
                  </a:cubicBezTo>
                  <a:cubicBezTo>
                    <a:pt x="26" y="75"/>
                    <a:pt x="26" y="72"/>
                    <a:pt x="27" y="70"/>
                  </a:cubicBezTo>
                  <a:cubicBezTo>
                    <a:pt x="30" y="51"/>
                    <a:pt x="30" y="51"/>
                    <a:pt x="30" y="51"/>
                  </a:cubicBezTo>
                  <a:cubicBezTo>
                    <a:pt x="14" y="62"/>
                    <a:pt x="14" y="62"/>
                    <a:pt x="14" y="62"/>
                  </a:cubicBezTo>
                  <a:cubicBezTo>
                    <a:pt x="10" y="64"/>
                    <a:pt x="6" y="68"/>
                    <a:pt x="3" y="73"/>
                  </a:cubicBezTo>
                  <a:cubicBezTo>
                    <a:pt x="0" y="79"/>
                    <a:pt x="1" y="84"/>
                    <a:pt x="4" y="88"/>
                  </a:cubicBezTo>
                  <a:cubicBezTo>
                    <a:pt x="5" y="98"/>
                    <a:pt x="10" y="104"/>
                    <a:pt x="19" y="106"/>
                  </a:cubicBezTo>
                  <a:cubicBezTo>
                    <a:pt x="19" y="107"/>
                    <a:pt x="19" y="109"/>
                    <a:pt x="19" y="111"/>
                  </a:cubicBezTo>
                  <a:cubicBezTo>
                    <a:pt x="19" y="112"/>
                    <a:pt x="19" y="112"/>
                    <a:pt x="19" y="112"/>
                  </a:cubicBezTo>
                  <a:cubicBezTo>
                    <a:pt x="19" y="117"/>
                    <a:pt x="19" y="122"/>
                    <a:pt x="20" y="127"/>
                  </a:cubicBezTo>
                  <a:cubicBezTo>
                    <a:pt x="19" y="127"/>
                    <a:pt x="18" y="128"/>
                    <a:pt x="17" y="130"/>
                  </a:cubicBezTo>
                  <a:cubicBezTo>
                    <a:pt x="16" y="131"/>
                    <a:pt x="15" y="132"/>
                    <a:pt x="14" y="133"/>
                  </a:cubicBezTo>
                  <a:cubicBezTo>
                    <a:pt x="12" y="136"/>
                    <a:pt x="9" y="139"/>
                    <a:pt x="7" y="143"/>
                  </a:cubicBezTo>
                  <a:cubicBezTo>
                    <a:pt x="4" y="148"/>
                    <a:pt x="4" y="154"/>
                    <a:pt x="7" y="159"/>
                  </a:cubicBezTo>
                  <a:cubicBezTo>
                    <a:pt x="11" y="164"/>
                    <a:pt x="14" y="168"/>
                    <a:pt x="18" y="171"/>
                  </a:cubicBezTo>
                  <a:cubicBezTo>
                    <a:pt x="21" y="173"/>
                    <a:pt x="25" y="176"/>
                    <a:pt x="30" y="176"/>
                  </a:cubicBezTo>
                  <a:cubicBezTo>
                    <a:pt x="31" y="176"/>
                    <a:pt x="31" y="176"/>
                    <a:pt x="31" y="176"/>
                  </a:cubicBezTo>
                  <a:cubicBezTo>
                    <a:pt x="32" y="176"/>
                    <a:pt x="32" y="176"/>
                    <a:pt x="33" y="176"/>
                  </a:cubicBezTo>
                  <a:cubicBezTo>
                    <a:pt x="32" y="183"/>
                    <a:pt x="36" y="189"/>
                    <a:pt x="44" y="192"/>
                  </a:cubicBezTo>
                  <a:cubicBezTo>
                    <a:pt x="49" y="194"/>
                    <a:pt x="54" y="195"/>
                    <a:pt x="61" y="196"/>
                  </a:cubicBezTo>
                  <a:cubicBezTo>
                    <a:pt x="62" y="196"/>
                    <a:pt x="62" y="196"/>
                    <a:pt x="63" y="196"/>
                  </a:cubicBezTo>
                  <a:cubicBezTo>
                    <a:pt x="72" y="196"/>
                    <a:pt x="77" y="191"/>
                    <a:pt x="78" y="181"/>
                  </a:cubicBezTo>
                  <a:cubicBezTo>
                    <a:pt x="78" y="179"/>
                    <a:pt x="78" y="178"/>
                    <a:pt x="79" y="177"/>
                  </a:cubicBezTo>
                  <a:cubicBezTo>
                    <a:pt x="80" y="175"/>
                    <a:pt x="81" y="173"/>
                    <a:pt x="82" y="170"/>
                  </a:cubicBezTo>
                  <a:cubicBezTo>
                    <a:pt x="83" y="170"/>
                    <a:pt x="83" y="170"/>
                    <a:pt x="83" y="170"/>
                  </a:cubicBezTo>
                  <a:cubicBezTo>
                    <a:pt x="83" y="168"/>
                    <a:pt x="84" y="166"/>
                    <a:pt x="84" y="163"/>
                  </a:cubicBezTo>
                  <a:cubicBezTo>
                    <a:pt x="87" y="164"/>
                    <a:pt x="89" y="164"/>
                    <a:pt x="91" y="165"/>
                  </a:cubicBezTo>
                  <a:cubicBezTo>
                    <a:pt x="91" y="165"/>
                    <a:pt x="90" y="166"/>
                    <a:pt x="90" y="168"/>
                  </a:cubicBezTo>
                  <a:cubicBezTo>
                    <a:pt x="89" y="174"/>
                    <a:pt x="92" y="179"/>
                    <a:pt x="93" y="180"/>
                  </a:cubicBezTo>
                  <a:cubicBezTo>
                    <a:pt x="96" y="184"/>
                    <a:pt x="99" y="188"/>
                    <a:pt x="102" y="192"/>
                  </a:cubicBezTo>
                  <a:cubicBezTo>
                    <a:pt x="105" y="194"/>
                    <a:pt x="108" y="197"/>
                    <a:pt x="113" y="197"/>
                  </a:cubicBezTo>
                  <a:cubicBezTo>
                    <a:pt x="118" y="197"/>
                    <a:pt x="121" y="195"/>
                    <a:pt x="123" y="194"/>
                  </a:cubicBezTo>
                  <a:cubicBezTo>
                    <a:pt x="127" y="191"/>
                    <a:pt x="131" y="188"/>
                    <a:pt x="134" y="185"/>
                  </a:cubicBezTo>
                  <a:cubicBezTo>
                    <a:pt x="135" y="186"/>
                    <a:pt x="136" y="187"/>
                    <a:pt x="137" y="188"/>
                  </a:cubicBezTo>
                  <a:cubicBezTo>
                    <a:pt x="140" y="191"/>
                    <a:pt x="144" y="191"/>
                    <a:pt x="145" y="191"/>
                  </a:cubicBezTo>
                  <a:cubicBezTo>
                    <a:pt x="150" y="191"/>
                    <a:pt x="150" y="191"/>
                    <a:pt x="150" y="191"/>
                  </a:cubicBezTo>
                  <a:cubicBezTo>
                    <a:pt x="154" y="191"/>
                    <a:pt x="154" y="191"/>
                    <a:pt x="154" y="191"/>
                  </a:cubicBezTo>
                  <a:cubicBezTo>
                    <a:pt x="157" y="191"/>
                    <a:pt x="157" y="191"/>
                    <a:pt x="157" y="191"/>
                  </a:cubicBezTo>
                  <a:cubicBezTo>
                    <a:pt x="159" y="191"/>
                    <a:pt x="161" y="191"/>
                    <a:pt x="163" y="191"/>
                  </a:cubicBezTo>
                  <a:cubicBezTo>
                    <a:pt x="168" y="191"/>
                    <a:pt x="173" y="189"/>
                    <a:pt x="175" y="185"/>
                  </a:cubicBezTo>
                  <a:cubicBezTo>
                    <a:pt x="177" y="181"/>
                    <a:pt x="177" y="177"/>
                    <a:pt x="175" y="172"/>
                  </a:cubicBezTo>
                  <a:cubicBezTo>
                    <a:pt x="174" y="170"/>
                    <a:pt x="174" y="168"/>
                    <a:pt x="174" y="165"/>
                  </a:cubicBezTo>
                  <a:cubicBezTo>
                    <a:pt x="175" y="156"/>
                    <a:pt x="171" y="150"/>
                    <a:pt x="168" y="144"/>
                  </a:cubicBezTo>
                  <a:cubicBezTo>
                    <a:pt x="165" y="139"/>
                    <a:pt x="165" y="139"/>
                    <a:pt x="165" y="139"/>
                  </a:cubicBezTo>
                  <a:cubicBezTo>
                    <a:pt x="165" y="138"/>
                    <a:pt x="165" y="138"/>
                    <a:pt x="165" y="138"/>
                  </a:cubicBezTo>
                  <a:cubicBezTo>
                    <a:pt x="166" y="139"/>
                    <a:pt x="168" y="140"/>
                    <a:pt x="169" y="141"/>
                  </a:cubicBezTo>
                  <a:cubicBezTo>
                    <a:pt x="174" y="143"/>
                    <a:pt x="178" y="145"/>
                    <a:pt x="183" y="145"/>
                  </a:cubicBezTo>
                  <a:cubicBezTo>
                    <a:pt x="189" y="145"/>
                    <a:pt x="195" y="142"/>
                    <a:pt x="199" y="137"/>
                  </a:cubicBezTo>
                  <a:cubicBezTo>
                    <a:pt x="202" y="134"/>
                    <a:pt x="204" y="131"/>
                    <a:pt x="205" y="127"/>
                  </a:cubicBezTo>
                  <a:cubicBezTo>
                    <a:pt x="205" y="126"/>
                    <a:pt x="206" y="126"/>
                    <a:pt x="206" y="126"/>
                  </a:cubicBezTo>
                  <a:cubicBezTo>
                    <a:pt x="208" y="126"/>
                    <a:pt x="209" y="126"/>
                    <a:pt x="211" y="126"/>
                  </a:cubicBezTo>
                  <a:cubicBezTo>
                    <a:pt x="214" y="127"/>
                    <a:pt x="216" y="127"/>
                    <a:pt x="218" y="127"/>
                  </a:cubicBezTo>
                  <a:cubicBezTo>
                    <a:pt x="228" y="127"/>
                    <a:pt x="237" y="124"/>
                    <a:pt x="244" y="117"/>
                  </a:cubicBezTo>
                  <a:cubicBezTo>
                    <a:pt x="264" y="100"/>
                    <a:pt x="267" y="77"/>
                    <a:pt x="267" y="61"/>
                  </a:cubicBezTo>
                  <a:cubicBezTo>
                    <a:pt x="267" y="56"/>
                    <a:pt x="267" y="51"/>
                    <a:pt x="266" y="46"/>
                  </a:cubicBezTo>
                  <a:cubicBezTo>
                    <a:pt x="265" y="38"/>
                    <a:pt x="264" y="29"/>
                    <a:pt x="260" y="20"/>
                  </a:cubicBezTo>
                  <a:cubicBezTo>
                    <a:pt x="259" y="17"/>
                    <a:pt x="257" y="13"/>
                    <a:pt x="253" y="10"/>
                  </a:cubicBezTo>
                  <a:cubicBezTo>
                    <a:pt x="250" y="8"/>
                    <a:pt x="248" y="7"/>
                    <a:pt x="246" y="7"/>
                  </a:cubicBezTo>
                  <a:cubicBezTo>
                    <a:pt x="243" y="7"/>
                    <a:pt x="241" y="8"/>
                    <a:pt x="238" y="10"/>
                  </a:cubicBezTo>
                  <a:cubicBezTo>
                    <a:pt x="238" y="11"/>
                    <a:pt x="236" y="13"/>
                    <a:pt x="235" y="14"/>
                  </a:cubicBezTo>
                  <a:cubicBezTo>
                    <a:pt x="234" y="16"/>
                    <a:pt x="232" y="18"/>
                    <a:pt x="228" y="19"/>
                  </a:cubicBezTo>
                  <a:cubicBezTo>
                    <a:pt x="219" y="22"/>
                    <a:pt x="216" y="28"/>
                    <a:pt x="218" y="37"/>
                  </a:cubicBezTo>
                  <a:cubicBezTo>
                    <a:pt x="220" y="43"/>
                    <a:pt x="221" y="50"/>
                    <a:pt x="221" y="57"/>
                  </a:cubicBezTo>
                  <a:cubicBezTo>
                    <a:pt x="220" y="57"/>
                    <a:pt x="220" y="57"/>
                    <a:pt x="219" y="57"/>
                  </a:cubicBezTo>
                  <a:cubicBezTo>
                    <a:pt x="219" y="56"/>
                    <a:pt x="219" y="56"/>
                    <a:pt x="218" y="56"/>
                  </a:cubicBezTo>
                  <a:cubicBezTo>
                    <a:pt x="217" y="54"/>
                    <a:pt x="216" y="53"/>
                    <a:pt x="215" y="52"/>
                  </a:cubicBezTo>
                  <a:cubicBezTo>
                    <a:pt x="215" y="51"/>
                    <a:pt x="216" y="50"/>
                    <a:pt x="216" y="49"/>
                  </a:cubicBezTo>
                  <a:cubicBezTo>
                    <a:pt x="218" y="46"/>
                    <a:pt x="218" y="42"/>
                    <a:pt x="215" y="37"/>
                  </a:cubicBezTo>
                  <a:cubicBezTo>
                    <a:pt x="211" y="32"/>
                    <a:pt x="206" y="28"/>
                    <a:pt x="201" y="26"/>
                  </a:cubicBezTo>
                  <a:cubicBezTo>
                    <a:pt x="201" y="25"/>
                    <a:pt x="201" y="25"/>
                    <a:pt x="200" y="24"/>
                  </a:cubicBezTo>
                  <a:cubicBezTo>
                    <a:pt x="194" y="16"/>
                    <a:pt x="186" y="6"/>
                    <a:pt x="173" y="2"/>
                  </a:cubicBezTo>
                  <a:cubicBezTo>
                    <a:pt x="168" y="1"/>
                    <a:pt x="164" y="0"/>
                    <a:pt x="159" y="0"/>
                  </a:cubicBezTo>
                  <a:close/>
                  <a:moveTo>
                    <a:pt x="185" y="123"/>
                  </a:moveTo>
                  <a:cubicBezTo>
                    <a:pt x="184" y="123"/>
                    <a:pt x="184" y="123"/>
                    <a:pt x="183" y="122"/>
                  </a:cubicBezTo>
                  <a:cubicBezTo>
                    <a:pt x="183" y="121"/>
                    <a:pt x="182" y="120"/>
                    <a:pt x="182" y="118"/>
                  </a:cubicBezTo>
                  <a:cubicBezTo>
                    <a:pt x="182" y="117"/>
                    <a:pt x="181" y="116"/>
                    <a:pt x="181" y="115"/>
                  </a:cubicBezTo>
                  <a:cubicBezTo>
                    <a:pt x="184" y="117"/>
                    <a:pt x="186" y="118"/>
                    <a:pt x="188" y="120"/>
                  </a:cubicBezTo>
                  <a:cubicBezTo>
                    <a:pt x="188" y="121"/>
                    <a:pt x="187" y="121"/>
                    <a:pt x="187" y="122"/>
                  </a:cubicBezTo>
                  <a:cubicBezTo>
                    <a:pt x="186" y="123"/>
                    <a:pt x="185" y="123"/>
                    <a:pt x="185" y="123"/>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89" name="Group 4388"/>
          <p:cNvGrpSpPr/>
          <p:nvPr/>
        </p:nvGrpSpPr>
        <p:grpSpPr>
          <a:xfrm>
            <a:off x="2378075" y="3289300"/>
            <a:ext cx="574675" cy="595312"/>
            <a:chOff x="2378075" y="3289300"/>
            <a:chExt cx="574675" cy="595312"/>
          </a:xfrm>
        </p:grpSpPr>
        <p:sp>
          <p:nvSpPr>
            <p:cNvPr id="2085" name="Freeform 72"/>
            <p:cNvSpPr>
              <a:spLocks noEditPoints="1"/>
            </p:cNvSpPr>
            <p:nvPr/>
          </p:nvSpPr>
          <p:spPr bwMode="auto">
            <a:xfrm>
              <a:off x="2378075" y="3289300"/>
              <a:ext cx="574675" cy="595312"/>
            </a:xfrm>
            <a:custGeom>
              <a:avLst/>
              <a:gdLst>
                <a:gd name="T0" fmla="*/ 181 w 181"/>
                <a:gd name="T1" fmla="*/ 3 h 187"/>
                <a:gd name="T2" fmla="*/ 181 w 181"/>
                <a:gd name="T3" fmla="*/ 41 h 187"/>
                <a:gd name="T4" fmla="*/ 178 w 181"/>
                <a:gd name="T5" fmla="*/ 44 h 187"/>
                <a:gd name="T6" fmla="*/ 158 w 181"/>
                <a:gd name="T7" fmla="*/ 44 h 187"/>
                <a:gd name="T8" fmla="*/ 156 w 181"/>
                <a:gd name="T9" fmla="*/ 41 h 187"/>
                <a:gd name="T10" fmla="*/ 156 w 181"/>
                <a:gd name="T11" fmla="*/ 25 h 187"/>
                <a:gd name="T12" fmla="*/ 91 w 181"/>
                <a:gd name="T13" fmla="*/ 25 h 187"/>
                <a:gd name="T14" fmla="*/ 90 w 181"/>
                <a:gd name="T15" fmla="*/ 25 h 187"/>
                <a:gd name="T16" fmla="*/ 25 w 181"/>
                <a:gd name="T17" fmla="*/ 25 h 187"/>
                <a:gd name="T18" fmla="*/ 25 w 181"/>
                <a:gd name="T19" fmla="*/ 41 h 187"/>
                <a:gd name="T20" fmla="*/ 22 w 181"/>
                <a:gd name="T21" fmla="*/ 44 h 187"/>
                <a:gd name="T22" fmla="*/ 2 w 181"/>
                <a:gd name="T23" fmla="*/ 44 h 187"/>
                <a:gd name="T24" fmla="*/ 0 w 181"/>
                <a:gd name="T25" fmla="*/ 41 h 187"/>
                <a:gd name="T26" fmla="*/ 0 w 181"/>
                <a:gd name="T27" fmla="*/ 3 h 187"/>
                <a:gd name="T28" fmla="*/ 2 w 181"/>
                <a:gd name="T29" fmla="*/ 0 h 187"/>
                <a:gd name="T30" fmla="*/ 90 w 181"/>
                <a:gd name="T31" fmla="*/ 0 h 187"/>
                <a:gd name="T32" fmla="*/ 91 w 181"/>
                <a:gd name="T33" fmla="*/ 0 h 187"/>
                <a:gd name="T34" fmla="*/ 178 w 181"/>
                <a:gd name="T35" fmla="*/ 0 h 187"/>
                <a:gd name="T36" fmla="*/ 181 w 181"/>
                <a:gd name="T37" fmla="*/ 3 h 187"/>
                <a:gd name="T38" fmla="*/ 2 w 181"/>
                <a:gd name="T39" fmla="*/ 187 h 187"/>
                <a:gd name="T40" fmla="*/ 90 w 181"/>
                <a:gd name="T41" fmla="*/ 187 h 187"/>
                <a:gd name="T42" fmla="*/ 91 w 181"/>
                <a:gd name="T43" fmla="*/ 187 h 187"/>
                <a:gd name="T44" fmla="*/ 178 w 181"/>
                <a:gd name="T45" fmla="*/ 187 h 187"/>
                <a:gd name="T46" fmla="*/ 181 w 181"/>
                <a:gd name="T47" fmla="*/ 185 h 187"/>
                <a:gd name="T48" fmla="*/ 181 w 181"/>
                <a:gd name="T49" fmla="*/ 146 h 187"/>
                <a:gd name="T50" fmla="*/ 178 w 181"/>
                <a:gd name="T51" fmla="*/ 144 h 187"/>
                <a:gd name="T52" fmla="*/ 158 w 181"/>
                <a:gd name="T53" fmla="*/ 144 h 187"/>
                <a:gd name="T54" fmla="*/ 156 w 181"/>
                <a:gd name="T55" fmla="*/ 146 h 187"/>
                <a:gd name="T56" fmla="*/ 156 w 181"/>
                <a:gd name="T57" fmla="*/ 163 h 187"/>
                <a:gd name="T58" fmla="*/ 91 w 181"/>
                <a:gd name="T59" fmla="*/ 163 h 187"/>
                <a:gd name="T60" fmla="*/ 90 w 181"/>
                <a:gd name="T61" fmla="*/ 163 h 187"/>
                <a:gd name="T62" fmla="*/ 25 w 181"/>
                <a:gd name="T63" fmla="*/ 163 h 187"/>
                <a:gd name="T64" fmla="*/ 25 w 181"/>
                <a:gd name="T65" fmla="*/ 146 h 187"/>
                <a:gd name="T66" fmla="*/ 22 w 181"/>
                <a:gd name="T67" fmla="*/ 144 h 187"/>
                <a:gd name="T68" fmla="*/ 2 w 181"/>
                <a:gd name="T69" fmla="*/ 144 h 187"/>
                <a:gd name="T70" fmla="*/ 0 w 181"/>
                <a:gd name="T71" fmla="*/ 146 h 187"/>
                <a:gd name="T72" fmla="*/ 0 w 181"/>
                <a:gd name="T73" fmla="*/ 185 h 187"/>
                <a:gd name="T74" fmla="*/ 2 w 181"/>
                <a:gd name="T7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 h="187">
                  <a:moveTo>
                    <a:pt x="181" y="3"/>
                  </a:moveTo>
                  <a:cubicBezTo>
                    <a:pt x="181" y="41"/>
                    <a:pt x="181" y="41"/>
                    <a:pt x="181" y="41"/>
                  </a:cubicBezTo>
                  <a:cubicBezTo>
                    <a:pt x="181" y="43"/>
                    <a:pt x="180" y="44"/>
                    <a:pt x="178" y="44"/>
                  </a:cubicBezTo>
                  <a:cubicBezTo>
                    <a:pt x="158" y="44"/>
                    <a:pt x="158" y="44"/>
                    <a:pt x="158" y="44"/>
                  </a:cubicBezTo>
                  <a:cubicBezTo>
                    <a:pt x="157" y="44"/>
                    <a:pt x="156" y="43"/>
                    <a:pt x="156" y="41"/>
                  </a:cubicBezTo>
                  <a:cubicBezTo>
                    <a:pt x="156" y="25"/>
                    <a:pt x="156" y="25"/>
                    <a:pt x="156" y="25"/>
                  </a:cubicBezTo>
                  <a:cubicBezTo>
                    <a:pt x="91" y="25"/>
                    <a:pt x="91" y="25"/>
                    <a:pt x="91" y="25"/>
                  </a:cubicBezTo>
                  <a:cubicBezTo>
                    <a:pt x="90" y="25"/>
                    <a:pt x="90" y="25"/>
                    <a:pt x="90" y="25"/>
                  </a:cubicBezTo>
                  <a:cubicBezTo>
                    <a:pt x="25" y="25"/>
                    <a:pt x="25" y="25"/>
                    <a:pt x="25" y="25"/>
                  </a:cubicBezTo>
                  <a:cubicBezTo>
                    <a:pt x="25" y="41"/>
                    <a:pt x="25" y="41"/>
                    <a:pt x="25" y="41"/>
                  </a:cubicBezTo>
                  <a:cubicBezTo>
                    <a:pt x="25" y="43"/>
                    <a:pt x="24" y="44"/>
                    <a:pt x="22" y="44"/>
                  </a:cubicBezTo>
                  <a:cubicBezTo>
                    <a:pt x="2" y="44"/>
                    <a:pt x="2" y="44"/>
                    <a:pt x="2" y="44"/>
                  </a:cubicBezTo>
                  <a:cubicBezTo>
                    <a:pt x="1" y="44"/>
                    <a:pt x="0" y="43"/>
                    <a:pt x="0" y="41"/>
                  </a:cubicBezTo>
                  <a:cubicBezTo>
                    <a:pt x="0" y="3"/>
                    <a:pt x="0" y="3"/>
                    <a:pt x="0" y="3"/>
                  </a:cubicBezTo>
                  <a:cubicBezTo>
                    <a:pt x="0" y="2"/>
                    <a:pt x="1" y="0"/>
                    <a:pt x="2" y="0"/>
                  </a:cubicBezTo>
                  <a:cubicBezTo>
                    <a:pt x="90" y="0"/>
                    <a:pt x="90" y="0"/>
                    <a:pt x="90" y="0"/>
                  </a:cubicBezTo>
                  <a:cubicBezTo>
                    <a:pt x="91" y="0"/>
                    <a:pt x="91" y="0"/>
                    <a:pt x="91" y="0"/>
                  </a:cubicBezTo>
                  <a:cubicBezTo>
                    <a:pt x="178" y="0"/>
                    <a:pt x="178" y="0"/>
                    <a:pt x="178" y="0"/>
                  </a:cubicBezTo>
                  <a:cubicBezTo>
                    <a:pt x="180" y="0"/>
                    <a:pt x="181" y="2"/>
                    <a:pt x="181" y="3"/>
                  </a:cubicBezTo>
                  <a:close/>
                  <a:moveTo>
                    <a:pt x="2" y="187"/>
                  </a:moveTo>
                  <a:cubicBezTo>
                    <a:pt x="90" y="187"/>
                    <a:pt x="90" y="187"/>
                    <a:pt x="90" y="187"/>
                  </a:cubicBezTo>
                  <a:cubicBezTo>
                    <a:pt x="91" y="187"/>
                    <a:pt x="91" y="187"/>
                    <a:pt x="91" y="187"/>
                  </a:cubicBezTo>
                  <a:cubicBezTo>
                    <a:pt x="178" y="187"/>
                    <a:pt x="178" y="187"/>
                    <a:pt x="178" y="187"/>
                  </a:cubicBezTo>
                  <a:cubicBezTo>
                    <a:pt x="180" y="187"/>
                    <a:pt x="181" y="186"/>
                    <a:pt x="181" y="185"/>
                  </a:cubicBezTo>
                  <a:cubicBezTo>
                    <a:pt x="181" y="146"/>
                    <a:pt x="181" y="146"/>
                    <a:pt x="181" y="146"/>
                  </a:cubicBezTo>
                  <a:cubicBezTo>
                    <a:pt x="181" y="145"/>
                    <a:pt x="180" y="144"/>
                    <a:pt x="178" y="144"/>
                  </a:cubicBezTo>
                  <a:cubicBezTo>
                    <a:pt x="158" y="144"/>
                    <a:pt x="158" y="144"/>
                    <a:pt x="158" y="144"/>
                  </a:cubicBezTo>
                  <a:cubicBezTo>
                    <a:pt x="157" y="144"/>
                    <a:pt x="156" y="145"/>
                    <a:pt x="156" y="146"/>
                  </a:cubicBezTo>
                  <a:cubicBezTo>
                    <a:pt x="156" y="163"/>
                    <a:pt x="156" y="163"/>
                    <a:pt x="156" y="163"/>
                  </a:cubicBezTo>
                  <a:cubicBezTo>
                    <a:pt x="91" y="163"/>
                    <a:pt x="91" y="163"/>
                    <a:pt x="91" y="163"/>
                  </a:cubicBezTo>
                  <a:cubicBezTo>
                    <a:pt x="90" y="163"/>
                    <a:pt x="90" y="163"/>
                    <a:pt x="90" y="163"/>
                  </a:cubicBezTo>
                  <a:cubicBezTo>
                    <a:pt x="25" y="163"/>
                    <a:pt x="25" y="163"/>
                    <a:pt x="25" y="163"/>
                  </a:cubicBezTo>
                  <a:cubicBezTo>
                    <a:pt x="25" y="146"/>
                    <a:pt x="25" y="146"/>
                    <a:pt x="25" y="146"/>
                  </a:cubicBezTo>
                  <a:cubicBezTo>
                    <a:pt x="25" y="145"/>
                    <a:pt x="24" y="144"/>
                    <a:pt x="22" y="144"/>
                  </a:cubicBezTo>
                  <a:cubicBezTo>
                    <a:pt x="2" y="144"/>
                    <a:pt x="2" y="144"/>
                    <a:pt x="2" y="144"/>
                  </a:cubicBezTo>
                  <a:cubicBezTo>
                    <a:pt x="1" y="144"/>
                    <a:pt x="0" y="145"/>
                    <a:pt x="0" y="146"/>
                  </a:cubicBezTo>
                  <a:cubicBezTo>
                    <a:pt x="0" y="185"/>
                    <a:pt x="0" y="185"/>
                    <a:pt x="0" y="185"/>
                  </a:cubicBezTo>
                  <a:cubicBezTo>
                    <a:pt x="0" y="186"/>
                    <a:pt x="1" y="187"/>
                    <a:pt x="2" y="187"/>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73"/>
            <p:cNvSpPr>
              <a:spLocks noEditPoints="1"/>
            </p:cNvSpPr>
            <p:nvPr/>
          </p:nvSpPr>
          <p:spPr bwMode="auto">
            <a:xfrm>
              <a:off x="2495550" y="3429000"/>
              <a:ext cx="377825" cy="319087"/>
            </a:xfrm>
            <a:custGeom>
              <a:avLst/>
              <a:gdLst>
                <a:gd name="T0" fmla="*/ 28 w 119"/>
                <a:gd name="T1" fmla="*/ 25 h 100"/>
                <a:gd name="T2" fmla="*/ 4 w 119"/>
                <a:gd name="T3" fmla="*/ 25 h 100"/>
                <a:gd name="T4" fmla="*/ 0 w 119"/>
                <a:gd name="T5" fmla="*/ 21 h 100"/>
                <a:gd name="T6" fmla="*/ 0 w 119"/>
                <a:gd name="T7" fmla="*/ 4 h 100"/>
                <a:gd name="T8" fmla="*/ 4 w 119"/>
                <a:gd name="T9" fmla="*/ 0 h 100"/>
                <a:gd name="T10" fmla="*/ 28 w 119"/>
                <a:gd name="T11" fmla="*/ 0 h 100"/>
                <a:gd name="T12" fmla="*/ 32 w 119"/>
                <a:gd name="T13" fmla="*/ 4 h 100"/>
                <a:gd name="T14" fmla="*/ 32 w 119"/>
                <a:gd name="T15" fmla="*/ 21 h 100"/>
                <a:gd name="T16" fmla="*/ 28 w 119"/>
                <a:gd name="T17" fmla="*/ 25 h 100"/>
                <a:gd name="T18" fmla="*/ 32 w 119"/>
                <a:gd name="T19" fmla="*/ 58 h 100"/>
                <a:gd name="T20" fmla="*/ 32 w 119"/>
                <a:gd name="T21" fmla="*/ 41 h 100"/>
                <a:gd name="T22" fmla="*/ 28 w 119"/>
                <a:gd name="T23" fmla="*/ 37 h 100"/>
                <a:gd name="T24" fmla="*/ 4 w 119"/>
                <a:gd name="T25" fmla="*/ 37 h 100"/>
                <a:gd name="T26" fmla="*/ 0 w 119"/>
                <a:gd name="T27" fmla="*/ 41 h 100"/>
                <a:gd name="T28" fmla="*/ 0 w 119"/>
                <a:gd name="T29" fmla="*/ 58 h 100"/>
                <a:gd name="T30" fmla="*/ 4 w 119"/>
                <a:gd name="T31" fmla="*/ 62 h 100"/>
                <a:gd name="T32" fmla="*/ 28 w 119"/>
                <a:gd name="T33" fmla="*/ 62 h 100"/>
                <a:gd name="T34" fmla="*/ 32 w 119"/>
                <a:gd name="T35" fmla="*/ 58 h 100"/>
                <a:gd name="T36" fmla="*/ 32 w 119"/>
                <a:gd name="T37" fmla="*/ 96 h 100"/>
                <a:gd name="T38" fmla="*/ 32 w 119"/>
                <a:gd name="T39" fmla="*/ 79 h 100"/>
                <a:gd name="T40" fmla="*/ 28 w 119"/>
                <a:gd name="T41" fmla="*/ 75 h 100"/>
                <a:gd name="T42" fmla="*/ 4 w 119"/>
                <a:gd name="T43" fmla="*/ 75 h 100"/>
                <a:gd name="T44" fmla="*/ 0 w 119"/>
                <a:gd name="T45" fmla="*/ 79 h 100"/>
                <a:gd name="T46" fmla="*/ 0 w 119"/>
                <a:gd name="T47" fmla="*/ 96 h 100"/>
                <a:gd name="T48" fmla="*/ 4 w 119"/>
                <a:gd name="T49" fmla="*/ 100 h 100"/>
                <a:gd name="T50" fmla="*/ 28 w 119"/>
                <a:gd name="T51" fmla="*/ 100 h 100"/>
                <a:gd name="T52" fmla="*/ 32 w 119"/>
                <a:gd name="T53" fmla="*/ 96 h 100"/>
                <a:gd name="T54" fmla="*/ 76 w 119"/>
                <a:gd name="T55" fmla="*/ 40 h 100"/>
                <a:gd name="T56" fmla="*/ 76 w 119"/>
                <a:gd name="T57" fmla="*/ 22 h 100"/>
                <a:gd name="T58" fmla="*/ 72 w 119"/>
                <a:gd name="T59" fmla="*/ 18 h 100"/>
                <a:gd name="T60" fmla="*/ 48 w 119"/>
                <a:gd name="T61" fmla="*/ 18 h 100"/>
                <a:gd name="T62" fmla="*/ 44 w 119"/>
                <a:gd name="T63" fmla="*/ 22 h 100"/>
                <a:gd name="T64" fmla="*/ 44 w 119"/>
                <a:gd name="T65" fmla="*/ 40 h 100"/>
                <a:gd name="T66" fmla="*/ 48 w 119"/>
                <a:gd name="T67" fmla="*/ 44 h 100"/>
                <a:gd name="T68" fmla="*/ 72 w 119"/>
                <a:gd name="T69" fmla="*/ 44 h 100"/>
                <a:gd name="T70" fmla="*/ 76 w 119"/>
                <a:gd name="T71" fmla="*/ 40 h 100"/>
                <a:gd name="T72" fmla="*/ 76 w 119"/>
                <a:gd name="T73" fmla="*/ 77 h 100"/>
                <a:gd name="T74" fmla="*/ 76 w 119"/>
                <a:gd name="T75" fmla="*/ 60 h 100"/>
                <a:gd name="T76" fmla="*/ 72 w 119"/>
                <a:gd name="T77" fmla="*/ 56 h 100"/>
                <a:gd name="T78" fmla="*/ 48 w 119"/>
                <a:gd name="T79" fmla="*/ 56 h 100"/>
                <a:gd name="T80" fmla="*/ 44 w 119"/>
                <a:gd name="T81" fmla="*/ 60 h 100"/>
                <a:gd name="T82" fmla="*/ 44 w 119"/>
                <a:gd name="T83" fmla="*/ 77 h 100"/>
                <a:gd name="T84" fmla="*/ 48 w 119"/>
                <a:gd name="T85" fmla="*/ 81 h 100"/>
                <a:gd name="T86" fmla="*/ 72 w 119"/>
                <a:gd name="T87" fmla="*/ 81 h 100"/>
                <a:gd name="T88" fmla="*/ 76 w 119"/>
                <a:gd name="T89" fmla="*/ 77 h 100"/>
                <a:gd name="T90" fmla="*/ 119 w 119"/>
                <a:gd name="T91" fmla="*/ 58 h 100"/>
                <a:gd name="T92" fmla="*/ 119 w 119"/>
                <a:gd name="T93" fmla="*/ 41 h 100"/>
                <a:gd name="T94" fmla="*/ 115 w 119"/>
                <a:gd name="T95" fmla="*/ 37 h 100"/>
                <a:gd name="T96" fmla="*/ 92 w 119"/>
                <a:gd name="T97" fmla="*/ 37 h 100"/>
                <a:gd name="T98" fmla="*/ 88 w 119"/>
                <a:gd name="T99" fmla="*/ 41 h 100"/>
                <a:gd name="T100" fmla="*/ 88 w 119"/>
                <a:gd name="T101" fmla="*/ 58 h 100"/>
                <a:gd name="T102" fmla="*/ 92 w 119"/>
                <a:gd name="T103" fmla="*/ 62 h 100"/>
                <a:gd name="T104" fmla="*/ 115 w 119"/>
                <a:gd name="T105" fmla="*/ 62 h 100"/>
                <a:gd name="T106" fmla="*/ 119 w 119"/>
                <a:gd name="T107" fmla="*/ 5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9" h="100">
                  <a:moveTo>
                    <a:pt x="28" y="25"/>
                  </a:moveTo>
                  <a:cubicBezTo>
                    <a:pt x="4" y="25"/>
                    <a:pt x="4" y="25"/>
                    <a:pt x="4" y="25"/>
                  </a:cubicBezTo>
                  <a:cubicBezTo>
                    <a:pt x="2" y="25"/>
                    <a:pt x="0" y="23"/>
                    <a:pt x="0" y="21"/>
                  </a:cubicBezTo>
                  <a:cubicBezTo>
                    <a:pt x="0" y="4"/>
                    <a:pt x="0" y="4"/>
                    <a:pt x="0" y="4"/>
                  </a:cubicBezTo>
                  <a:cubicBezTo>
                    <a:pt x="0" y="1"/>
                    <a:pt x="2" y="0"/>
                    <a:pt x="4" y="0"/>
                  </a:cubicBezTo>
                  <a:cubicBezTo>
                    <a:pt x="28" y="0"/>
                    <a:pt x="28" y="0"/>
                    <a:pt x="28" y="0"/>
                  </a:cubicBezTo>
                  <a:cubicBezTo>
                    <a:pt x="30" y="0"/>
                    <a:pt x="32" y="1"/>
                    <a:pt x="32" y="4"/>
                  </a:cubicBezTo>
                  <a:cubicBezTo>
                    <a:pt x="32" y="21"/>
                    <a:pt x="32" y="21"/>
                    <a:pt x="32" y="21"/>
                  </a:cubicBezTo>
                  <a:cubicBezTo>
                    <a:pt x="32" y="23"/>
                    <a:pt x="30" y="25"/>
                    <a:pt x="28" y="25"/>
                  </a:cubicBezTo>
                  <a:close/>
                  <a:moveTo>
                    <a:pt x="32" y="58"/>
                  </a:moveTo>
                  <a:cubicBezTo>
                    <a:pt x="32" y="41"/>
                    <a:pt x="32" y="41"/>
                    <a:pt x="32" y="41"/>
                  </a:cubicBezTo>
                  <a:cubicBezTo>
                    <a:pt x="32" y="39"/>
                    <a:pt x="30" y="37"/>
                    <a:pt x="28" y="37"/>
                  </a:cubicBezTo>
                  <a:cubicBezTo>
                    <a:pt x="4" y="37"/>
                    <a:pt x="4" y="37"/>
                    <a:pt x="4" y="37"/>
                  </a:cubicBezTo>
                  <a:cubicBezTo>
                    <a:pt x="2" y="37"/>
                    <a:pt x="0" y="39"/>
                    <a:pt x="0" y="41"/>
                  </a:cubicBezTo>
                  <a:cubicBezTo>
                    <a:pt x="0" y="58"/>
                    <a:pt x="0" y="58"/>
                    <a:pt x="0" y="58"/>
                  </a:cubicBezTo>
                  <a:cubicBezTo>
                    <a:pt x="0" y="61"/>
                    <a:pt x="2" y="62"/>
                    <a:pt x="4" y="62"/>
                  </a:cubicBezTo>
                  <a:cubicBezTo>
                    <a:pt x="28" y="62"/>
                    <a:pt x="28" y="62"/>
                    <a:pt x="28" y="62"/>
                  </a:cubicBezTo>
                  <a:cubicBezTo>
                    <a:pt x="30" y="62"/>
                    <a:pt x="32" y="61"/>
                    <a:pt x="32" y="58"/>
                  </a:cubicBezTo>
                  <a:close/>
                  <a:moveTo>
                    <a:pt x="32" y="96"/>
                  </a:moveTo>
                  <a:cubicBezTo>
                    <a:pt x="32" y="79"/>
                    <a:pt x="32" y="79"/>
                    <a:pt x="32" y="79"/>
                  </a:cubicBezTo>
                  <a:cubicBezTo>
                    <a:pt x="32" y="77"/>
                    <a:pt x="30" y="75"/>
                    <a:pt x="28" y="75"/>
                  </a:cubicBezTo>
                  <a:cubicBezTo>
                    <a:pt x="4" y="75"/>
                    <a:pt x="4" y="75"/>
                    <a:pt x="4" y="75"/>
                  </a:cubicBezTo>
                  <a:cubicBezTo>
                    <a:pt x="2" y="75"/>
                    <a:pt x="0" y="77"/>
                    <a:pt x="0" y="79"/>
                  </a:cubicBezTo>
                  <a:cubicBezTo>
                    <a:pt x="0" y="96"/>
                    <a:pt x="0" y="96"/>
                    <a:pt x="0" y="96"/>
                  </a:cubicBezTo>
                  <a:cubicBezTo>
                    <a:pt x="0" y="98"/>
                    <a:pt x="2" y="100"/>
                    <a:pt x="4" y="100"/>
                  </a:cubicBezTo>
                  <a:cubicBezTo>
                    <a:pt x="28" y="100"/>
                    <a:pt x="28" y="100"/>
                    <a:pt x="28" y="100"/>
                  </a:cubicBezTo>
                  <a:cubicBezTo>
                    <a:pt x="30" y="100"/>
                    <a:pt x="32" y="98"/>
                    <a:pt x="32" y="96"/>
                  </a:cubicBezTo>
                  <a:close/>
                  <a:moveTo>
                    <a:pt x="76" y="40"/>
                  </a:moveTo>
                  <a:cubicBezTo>
                    <a:pt x="76" y="22"/>
                    <a:pt x="76" y="22"/>
                    <a:pt x="76" y="22"/>
                  </a:cubicBezTo>
                  <a:cubicBezTo>
                    <a:pt x="76" y="20"/>
                    <a:pt x="74" y="18"/>
                    <a:pt x="72" y="18"/>
                  </a:cubicBezTo>
                  <a:cubicBezTo>
                    <a:pt x="48" y="18"/>
                    <a:pt x="48" y="18"/>
                    <a:pt x="48" y="18"/>
                  </a:cubicBezTo>
                  <a:cubicBezTo>
                    <a:pt x="46" y="18"/>
                    <a:pt x="44" y="20"/>
                    <a:pt x="44" y="22"/>
                  </a:cubicBezTo>
                  <a:cubicBezTo>
                    <a:pt x="44" y="40"/>
                    <a:pt x="44" y="40"/>
                    <a:pt x="44" y="40"/>
                  </a:cubicBezTo>
                  <a:cubicBezTo>
                    <a:pt x="44" y="42"/>
                    <a:pt x="46" y="44"/>
                    <a:pt x="48" y="44"/>
                  </a:cubicBezTo>
                  <a:cubicBezTo>
                    <a:pt x="72" y="44"/>
                    <a:pt x="72" y="44"/>
                    <a:pt x="72" y="44"/>
                  </a:cubicBezTo>
                  <a:cubicBezTo>
                    <a:pt x="74" y="44"/>
                    <a:pt x="76" y="42"/>
                    <a:pt x="76" y="40"/>
                  </a:cubicBezTo>
                  <a:close/>
                  <a:moveTo>
                    <a:pt x="76" y="77"/>
                  </a:moveTo>
                  <a:cubicBezTo>
                    <a:pt x="76" y="60"/>
                    <a:pt x="76" y="60"/>
                    <a:pt x="76" y="60"/>
                  </a:cubicBezTo>
                  <a:cubicBezTo>
                    <a:pt x="76" y="58"/>
                    <a:pt x="74" y="56"/>
                    <a:pt x="72" y="56"/>
                  </a:cubicBezTo>
                  <a:cubicBezTo>
                    <a:pt x="48" y="56"/>
                    <a:pt x="48" y="56"/>
                    <a:pt x="48" y="56"/>
                  </a:cubicBezTo>
                  <a:cubicBezTo>
                    <a:pt x="46" y="56"/>
                    <a:pt x="44" y="58"/>
                    <a:pt x="44" y="60"/>
                  </a:cubicBezTo>
                  <a:cubicBezTo>
                    <a:pt x="44" y="77"/>
                    <a:pt x="44" y="77"/>
                    <a:pt x="44" y="77"/>
                  </a:cubicBezTo>
                  <a:cubicBezTo>
                    <a:pt x="44" y="79"/>
                    <a:pt x="46" y="81"/>
                    <a:pt x="48" y="81"/>
                  </a:cubicBezTo>
                  <a:cubicBezTo>
                    <a:pt x="72" y="81"/>
                    <a:pt x="72" y="81"/>
                    <a:pt x="72" y="81"/>
                  </a:cubicBezTo>
                  <a:cubicBezTo>
                    <a:pt x="74" y="81"/>
                    <a:pt x="76" y="79"/>
                    <a:pt x="76" y="77"/>
                  </a:cubicBezTo>
                  <a:close/>
                  <a:moveTo>
                    <a:pt x="119" y="58"/>
                  </a:moveTo>
                  <a:cubicBezTo>
                    <a:pt x="119" y="41"/>
                    <a:pt x="119" y="41"/>
                    <a:pt x="119" y="41"/>
                  </a:cubicBezTo>
                  <a:cubicBezTo>
                    <a:pt x="119" y="39"/>
                    <a:pt x="117" y="37"/>
                    <a:pt x="115" y="37"/>
                  </a:cubicBezTo>
                  <a:cubicBezTo>
                    <a:pt x="92" y="37"/>
                    <a:pt x="92" y="37"/>
                    <a:pt x="92" y="37"/>
                  </a:cubicBezTo>
                  <a:cubicBezTo>
                    <a:pt x="90" y="37"/>
                    <a:pt x="88" y="39"/>
                    <a:pt x="88" y="41"/>
                  </a:cubicBezTo>
                  <a:cubicBezTo>
                    <a:pt x="88" y="58"/>
                    <a:pt x="88" y="58"/>
                    <a:pt x="88" y="58"/>
                  </a:cubicBezTo>
                  <a:cubicBezTo>
                    <a:pt x="88" y="61"/>
                    <a:pt x="90" y="62"/>
                    <a:pt x="92" y="62"/>
                  </a:cubicBezTo>
                  <a:cubicBezTo>
                    <a:pt x="115" y="62"/>
                    <a:pt x="115" y="62"/>
                    <a:pt x="115" y="62"/>
                  </a:cubicBezTo>
                  <a:cubicBezTo>
                    <a:pt x="117" y="62"/>
                    <a:pt x="119" y="61"/>
                    <a:pt x="119" y="5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89" name="Line 74"/>
          <p:cNvSpPr>
            <a:spLocks noChangeShapeType="1"/>
          </p:cNvSpPr>
          <p:nvPr/>
        </p:nvSpPr>
        <p:spPr bwMode="auto">
          <a:xfrm>
            <a:off x="3740150" y="5313363"/>
            <a:ext cx="1162050" cy="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1" name="Freeform 75"/>
          <p:cNvSpPr>
            <a:spLocks/>
          </p:cNvSpPr>
          <p:nvPr/>
        </p:nvSpPr>
        <p:spPr bwMode="auto">
          <a:xfrm>
            <a:off x="3663950" y="5259388"/>
            <a:ext cx="92075" cy="107950"/>
          </a:xfrm>
          <a:custGeom>
            <a:avLst/>
            <a:gdLst>
              <a:gd name="T0" fmla="*/ 58 w 58"/>
              <a:gd name="T1" fmla="*/ 68 h 68"/>
              <a:gd name="T2" fmla="*/ 0 w 58"/>
              <a:gd name="T3" fmla="*/ 34 h 68"/>
              <a:gd name="T4" fmla="*/ 58 w 58"/>
              <a:gd name="T5" fmla="*/ 0 h 68"/>
              <a:gd name="T6" fmla="*/ 58 w 58"/>
              <a:gd name="T7" fmla="*/ 68 h 68"/>
            </a:gdLst>
            <a:ahLst/>
            <a:cxnLst>
              <a:cxn ang="0">
                <a:pos x="T0" y="T1"/>
              </a:cxn>
              <a:cxn ang="0">
                <a:pos x="T2" y="T3"/>
              </a:cxn>
              <a:cxn ang="0">
                <a:pos x="T4" y="T5"/>
              </a:cxn>
              <a:cxn ang="0">
                <a:pos x="T6" y="T7"/>
              </a:cxn>
            </a:cxnLst>
            <a:rect l="0" t="0" r="r" b="b"/>
            <a:pathLst>
              <a:path w="58" h="68">
                <a:moveTo>
                  <a:pt x="58" y="68"/>
                </a:moveTo>
                <a:lnTo>
                  <a:pt x="0" y="34"/>
                </a:lnTo>
                <a:lnTo>
                  <a:pt x="58" y="0"/>
                </a:lnTo>
                <a:lnTo>
                  <a:pt x="58" y="68"/>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2" name="Line 76"/>
          <p:cNvSpPr>
            <a:spLocks noChangeShapeType="1"/>
          </p:cNvSpPr>
          <p:nvPr/>
        </p:nvSpPr>
        <p:spPr bwMode="auto">
          <a:xfrm flipH="1">
            <a:off x="3663950" y="5110163"/>
            <a:ext cx="1162050" cy="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4" name="Freeform 77"/>
          <p:cNvSpPr>
            <a:spLocks/>
          </p:cNvSpPr>
          <p:nvPr/>
        </p:nvSpPr>
        <p:spPr bwMode="auto">
          <a:xfrm>
            <a:off x="4810125" y="5056188"/>
            <a:ext cx="92075" cy="107950"/>
          </a:xfrm>
          <a:custGeom>
            <a:avLst/>
            <a:gdLst>
              <a:gd name="T0" fmla="*/ 0 w 58"/>
              <a:gd name="T1" fmla="*/ 0 h 68"/>
              <a:gd name="T2" fmla="*/ 58 w 58"/>
              <a:gd name="T3" fmla="*/ 34 h 68"/>
              <a:gd name="T4" fmla="*/ 0 w 58"/>
              <a:gd name="T5" fmla="*/ 68 h 68"/>
              <a:gd name="T6" fmla="*/ 0 w 58"/>
              <a:gd name="T7" fmla="*/ 0 h 68"/>
            </a:gdLst>
            <a:ahLst/>
            <a:cxnLst>
              <a:cxn ang="0">
                <a:pos x="T0" y="T1"/>
              </a:cxn>
              <a:cxn ang="0">
                <a:pos x="T2" y="T3"/>
              </a:cxn>
              <a:cxn ang="0">
                <a:pos x="T4" y="T5"/>
              </a:cxn>
              <a:cxn ang="0">
                <a:pos x="T6" y="T7"/>
              </a:cxn>
            </a:cxnLst>
            <a:rect l="0" t="0" r="r" b="b"/>
            <a:pathLst>
              <a:path w="58" h="68">
                <a:moveTo>
                  <a:pt x="0" y="0"/>
                </a:moveTo>
                <a:lnTo>
                  <a:pt x="58" y="34"/>
                </a:lnTo>
                <a:lnTo>
                  <a:pt x="0" y="68"/>
                </a:lnTo>
                <a:lnTo>
                  <a:pt x="0" y="0"/>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6" name="Line 78"/>
          <p:cNvSpPr>
            <a:spLocks noChangeShapeType="1"/>
          </p:cNvSpPr>
          <p:nvPr/>
        </p:nvSpPr>
        <p:spPr bwMode="auto">
          <a:xfrm>
            <a:off x="3175000" y="1838325"/>
            <a:ext cx="1724025" cy="0"/>
          </a:xfrm>
          <a:prstGeom prst="line">
            <a:avLst/>
          </a:prstGeom>
          <a:noFill/>
          <a:ln w="2222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8" name="Freeform 79"/>
          <p:cNvSpPr>
            <a:spLocks/>
          </p:cNvSpPr>
          <p:nvPr/>
        </p:nvSpPr>
        <p:spPr bwMode="auto">
          <a:xfrm>
            <a:off x="4883150" y="1784350"/>
            <a:ext cx="92075" cy="107950"/>
          </a:xfrm>
          <a:custGeom>
            <a:avLst/>
            <a:gdLst>
              <a:gd name="T0" fmla="*/ 0 w 58"/>
              <a:gd name="T1" fmla="*/ 68 h 68"/>
              <a:gd name="T2" fmla="*/ 58 w 58"/>
              <a:gd name="T3" fmla="*/ 34 h 68"/>
              <a:gd name="T4" fmla="*/ 0 w 58"/>
              <a:gd name="T5" fmla="*/ 0 h 68"/>
              <a:gd name="T6" fmla="*/ 0 w 58"/>
              <a:gd name="T7" fmla="*/ 68 h 68"/>
            </a:gdLst>
            <a:ahLst/>
            <a:cxnLst>
              <a:cxn ang="0">
                <a:pos x="T0" y="T1"/>
              </a:cxn>
              <a:cxn ang="0">
                <a:pos x="T2" y="T3"/>
              </a:cxn>
              <a:cxn ang="0">
                <a:pos x="T4" y="T5"/>
              </a:cxn>
              <a:cxn ang="0">
                <a:pos x="T6" y="T7"/>
              </a:cxn>
            </a:cxnLst>
            <a:rect l="0" t="0" r="r" b="b"/>
            <a:pathLst>
              <a:path w="58" h="68">
                <a:moveTo>
                  <a:pt x="0" y="68"/>
                </a:moveTo>
                <a:lnTo>
                  <a:pt x="58" y="34"/>
                </a:lnTo>
                <a:lnTo>
                  <a:pt x="0" y="0"/>
                </a:lnTo>
                <a:lnTo>
                  <a:pt x="0" y="6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Line 80"/>
          <p:cNvSpPr>
            <a:spLocks noChangeShapeType="1"/>
          </p:cNvSpPr>
          <p:nvPr/>
        </p:nvSpPr>
        <p:spPr bwMode="auto">
          <a:xfrm>
            <a:off x="5727700" y="1838325"/>
            <a:ext cx="1676400" cy="0"/>
          </a:xfrm>
          <a:prstGeom prst="line">
            <a:avLst/>
          </a:prstGeom>
          <a:noFill/>
          <a:ln w="22225" cap="rnd">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1" name="Freeform 81"/>
          <p:cNvSpPr>
            <a:spLocks/>
          </p:cNvSpPr>
          <p:nvPr/>
        </p:nvSpPr>
        <p:spPr bwMode="auto">
          <a:xfrm>
            <a:off x="7388225" y="1784350"/>
            <a:ext cx="95250" cy="107950"/>
          </a:xfrm>
          <a:custGeom>
            <a:avLst/>
            <a:gdLst>
              <a:gd name="T0" fmla="*/ 0 w 60"/>
              <a:gd name="T1" fmla="*/ 68 h 68"/>
              <a:gd name="T2" fmla="*/ 60 w 60"/>
              <a:gd name="T3" fmla="*/ 34 h 68"/>
              <a:gd name="T4" fmla="*/ 0 w 60"/>
              <a:gd name="T5" fmla="*/ 0 h 68"/>
              <a:gd name="T6" fmla="*/ 0 w 60"/>
              <a:gd name="T7" fmla="*/ 68 h 68"/>
            </a:gdLst>
            <a:ahLst/>
            <a:cxnLst>
              <a:cxn ang="0">
                <a:pos x="T0" y="T1"/>
              </a:cxn>
              <a:cxn ang="0">
                <a:pos x="T2" y="T3"/>
              </a:cxn>
              <a:cxn ang="0">
                <a:pos x="T4" y="T5"/>
              </a:cxn>
              <a:cxn ang="0">
                <a:pos x="T6" y="T7"/>
              </a:cxn>
            </a:cxnLst>
            <a:rect l="0" t="0" r="r" b="b"/>
            <a:pathLst>
              <a:path w="60" h="68">
                <a:moveTo>
                  <a:pt x="0" y="68"/>
                </a:moveTo>
                <a:lnTo>
                  <a:pt x="60" y="34"/>
                </a:lnTo>
                <a:lnTo>
                  <a:pt x="0" y="0"/>
                </a:lnTo>
                <a:lnTo>
                  <a:pt x="0" y="6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Freeform 82"/>
          <p:cNvSpPr>
            <a:spLocks/>
          </p:cNvSpPr>
          <p:nvPr/>
        </p:nvSpPr>
        <p:spPr bwMode="auto">
          <a:xfrm>
            <a:off x="5753100" y="5211763"/>
            <a:ext cx="1787525" cy="0"/>
          </a:xfrm>
          <a:custGeom>
            <a:avLst/>
            <a:gdLst>
              <a:gd name="T0" fmla="*/ 1126 w 1126"/>
              <a:gd name="T1" fmla="*/ 0 w 1126"/>
              <a:gd name="T2" fmla="*/ 1126 w 1126"/>
            </a:gdLst>
            <a:ahLst/>
            <a:cxnLst>
              <a:cxn ang="0">
                <a:pos x="T0" y="0"/>
              </a:cxn>
              <a:cxn ang="0">
                <a:pos x="T1" y="0"/>
              </a:cxn>
              <a:cxn ang="0">
                <a:pos x="T2" y="0"/>
              </a:cxn>
            </a:cxnLst>
            <a:rect l="0" t="0" r="r" b="b"/>
            <a:pathLst>
              <a:path w="1126">
                <a:moveTo>
                  <a:pt x="1126" y="0"/>
                </a:moveTo>
                <a:lnTo>
                  <a:pt x="0" y="0"/>
                </a:lnTo>
                <a:lnTo>
                  <a:pt x="1126"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Line 83"/>
          <p:cNvSpPr>
            <a:spLocks noChangeShapeType="1"/>
          </p:cNvSpPr>
          <p:nvPr/>
        </p:nvSpPr>
        <p:spPr bwMode="auto">
          <a:xfrm flipH="1">
            <a:off x="5753100" y="5211763"/>
            <a:ext cx="1787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Line 84"/>
          <p:cNvSpPr>
            <a:spLocks noChangeShapeType="1"/>
          </p:cNvSpPr>
          <p:nvPr/>
        </p:nvSpPr>
        <p:spPr bwMode="auto">
          <a:xfrm flipH="1">
            <a:off x="5829300" y="5211763"/>
            <a:ext cx="1711325" cy="0"/>
          </a:xfrm>
          <a:prstGeom prst="line">
            <a:avLst/>
          </a:prstGeom>
          <a:noFill/>
          <a:ln w="222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5" name="Freeform 85"/>
          <p:cNvSpPr>
            <a:spLocks/>
          </p:cNvSpPr>
          <p:nvPr/>
        </p:nvSpPr>
        <p:spPr bwMode="auto">
          <a:xfrm>
            <a:off x="5753100" y="5157788"/>
            <a:ext cx="92075" cy="107950"/>
          </a:xfrm>
          <a:custGeom>
            <a:avLst/>
            <a:gdLst>
              <a:gd name="T0" fmla="*/ 58 w 58"/>
              <a:gd name="T1" fmla="*/ 0 h 68"/>
              <a:gd name="T2" fmla="*/ 0 w 58"/>
              <a:gd name="T3" fmla="*/ 34 h 68"/>
              <a:gd name="T4" fmla="*/ 58 w 58"/>
              <a:gd name="T5" fmla="*/ 68 h 68"/>
              <a:gd name="T6" fmla="*/ 58 w 58"/>
              <a:gd name="T7" fmla="*/ 0 h 68"/>
            </a:gdLst>
            <a:ahLst/>
            <a:cxnLst>
              <a:cxn ang="0">
                <a:pos x="T0" y="T1"/>
              </a:cxn>
              <a:cxn ang="0">
                <a:pos x="T2" y="T3"/>
              </a:cxn>
              <a:cxn ang="0">
                <a:pos x="T4" y="T5"/>
              </a:cxn>
              <a:cxn ang="0">
                <a:pos x="T6" y="T7"/>
              </a:cxn>
            </a:cxnLst>
            <a:rect l="0" t="0" r="r" b="b"/>
            <a:pathLst>
              <a:path w="58" h="68">
                <a:moveTo>
                  <a:pt x="58" y="0"/>
                </a:moveTo>
                <a:lnTo>
                  <a:pt x="0" y="34"/>
                </a:lnTo>
                <a:lnTo>
                  <a:pt x="58" y="68"/>
                </a:lnTo>
                <a:lnTo>
                  <a:pt x="5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Freeform 86"/>
          <p:cNvSpPr>
            <a:spLocks/>
          </p:cNvSpPr>
          <p:nvPr/>
        </p:nvSpPr>
        <p:spPr bwMode="auto">
          <a:xfrm>
            <a:off x="8420100" y="5211763"/>
            <a:ext cx="1870075" cy="0"/>
          </a:xfrm>
          <a:custGeom>
            <a:avLst/>
            <a:gdLst>
              <a:gd name="T0" fmla="*/ 0 w 1178"/>
              <a:gd name="T1" fmla="*/ 1178 w 1178"/>
              <a:gd name="T2" fmla="*/ 0 w 1178"/>
            </a:gdLst>
            <a:ahLst/>
            <a:cxnLst>
              <a:cxn ang="0">
                <a:pos x="T0" y="0"/>
              </a:cxn>
              <a:cxn ang="0">
                <a:pos x="T1" y="0"/>
              </a:cxn>
              <a:cxn ang="0">
                <a:pos x="T2" y="0"/>
              </a:cxn>
            </a:cxnLst>
            <a:rect l="0" t="0" r="r" b="b"/>
            <a:pathLst>
              <a:path w="1178">
                <a:moveTo>
                  <a:pt x="0" y="0"/>
                </a:moveTo>
                <a:lnTo>
                  <a:pt x="1178" y="0"/>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Line 87"/>
          <p:cNvSpPr>
            <a:spLocks noChangeShapeType="1"/>
          </p:cNvSpPr>
          <p:nvPr/>
        </p:nvSpPr>
        <p:spPr bwMode="auto">
          <a:xfrm>
            <a:off x="8420100" y="5211763"/>
            <a:ext cx="18700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Line 88"/>
          <p:cNvSpPr>
            <a:spLocks noChangeShapeType="1"/>
          </p:cNvSpPr>
          <p:nvPr/>
        </p:nvSpPr>
        <p:spPr bwMode="auto">
          <a:xfrm>
            <a:off x="8420100" y="5211763"/>
            <a:ext cx="1793875" cy="0"/>
          </a:xfrm>
          <a:prstGeom prst="line">
            <a:avLst/>
          </a:prstGeom>
          <a:noFill/>
          <a:ln w="222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9" name="Freeform 89"/>
          <p:cNvSpPr>
            <a:spLocks/>
          </p:cNvSpPr>
          <p:nvPr/>
        </p:nvSpPr>
        <p:spPr bwMode="auto">
          <a:xfrm>
            <a:off x="10198100" y="5157788"/>
            <a:ext cx="92075" cy="107950"/>
          </a:xfrm>
          <a:custGeom>
            <a:avLst/>
            <a:gdLst>
              <a:gd name="T0" fmla="*/ 0 w 58"/>
              <a:gd name="T1" fmla="*/ 68 h 68"/>
              <a:gd name="T2" fmla="*/ 58 w 58"/>
              <a:gd name="T3" fmla="*/ 34 h 68"/>
              <a:gd name="T4" fmla="*/ 0 w 58"/>
              <a:gd name="T5" fmla="*/ 0 h 68"/>
              <a:gd name="T6" fmla="*/ 0 w 58"/>
              <a:gd name="T7" fmla="*/ 68 h 68"/>
            </a:gdLst>
            <a:ahLst/>
            <a:cxnLst>
              <a:cxn ang="0">
                <a:pos x="T0" y="T1"/>
              </a:cxn>
              <a:cxn ang="0">
                <a:pos x="T2" y="T3"/>
              </a:cxn>
              <a:cxn ang="0">
                <a:pos x="T4" y="T5"/>
              </a:cxn>
              <a:cxn ang="0">
                <a:pos x="T6" y="T7"/>
              </a:cxn>
            </a:cxnLst>
            <a:rect l="0" t="0" r="r" b="b"/>
            <a:pathLst>
              <a:path w="58" h="68">
                <a:moveTo>
                  <a:pt x="0" y="68"/>
                </a:moveTo>
                <a:lnTo>
                  <a:pt x="58" y="34"/>
                </a:lnTo>
                <a:lnTo>
                  <a:pt x="0" y="0"/>
                </a:lnTo>
                <a:lnTo>
                  <a:pt x="0" y="6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94"/>
          <p:cNvSpPr>
            <a:spLocks/>
          </p:cNvSpPr>
          <p:nvPr/>
        </p:nvSpPr>
        <p:spPr bwMode="auto">
          <a:xfrm>
            <a:off x="7985125" y="2244725"/>
            <a:ext cx="0" cy="2509837"/>
          </a:xfrm>
          <a:custGeom>
            <a:avLst/>
            <a:gdLst>
              <a:gd name="T0" fmla="*/ 0 h 1581"/>
              <a:gd name="T1" fmla="*/ 1581 h 1581"/>
              <a:gd name="T2" fmla="*/ 0 h 1581"/>
            </a:gdLst>
            <a:ahLst/>
            <a:cxnLst>
              <a:cxn ang="0">
                <a:pos x="0" y="T0"/>
              </a:cxn>
              <a:cxn ang="0">
                <a:pos x="0" y="T1"/>
              </a:cxn>
              <a:cxn ang="0">
                <a:pos x="0" y="T2"/>
              </a:cxn>
            </a:cxnLst>
            <a:rect l="0" t="0" r="r" b="b"/>
            <a:pathLst>
              <a:path h="1581">
                <a:moveTo>
                  <a:pt x="0" y="0"/>
                </a:moveTo>
                <a:lnTo>
                  <a:pt x="0" y="1581"/>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Line 95"/>
          <p:cNvSpPr>
            <a:spLocks noChangeShapeType="1"/>
          </p:cNvSpPr>
          <p:nvPr/>
        </p:nvSpPr>
        <p:spPr bwMode="auto">
          <a:xfrm>
            <a:off x="7985125" y="2244725"/>
            <a:ext cx="0" cy="25098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Line 96"/>
          <p:cNvSpPr>
            <a:spLocks noChangeShapeType="1"/>
          </p:cNvSpPr>
          <p:nvPr/>
        </p:nvSpPr>
        <p:spPr bwMode="auto">
          <a:xfrm>
            <a:off x="7986712" y="2244725"/>
            <a:ext cx="0" cy="2433637"/>
          </a:xfrm>
          <a:prstGeom prst="line">
            <a:avLst/>
          </a:prstGeom>
          <a:noFill/>
          <a:ln w="222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Freeform 97"/>
          <p:cNvSpPr>
            <a:spLocks/>
          </p:cNvSpPr>
          <p:nvPr/>
        </p:nvSpPr>
        <p:spPr bwMode="auto">
          <a:xfrm>
            <a:off x="7934325" y="4662488"/>
            <a:ext cx="104775" cy="92075"/>
          </a:xfrm>
          <a:custGeom>
            <a:avLst/>
            <a:gdLst>
              <a:gd name="T0" fmla="*/ 0 w 66"/>
              <a:gd name="T1" fmla="*/ 0 h 58"/>
              <a:gd name="T2" fmla="*/ 32 w 66"/>
              <a:gd name="T3" fmla="*/ 58 h 58"/>
              <a:gd name="T4" fmla="*/ 66 w 66"/>
              <a:gd name="T5" fmla="*/ 0 h 58"/>
              <a:gd name="T6" fmla="*/ 0 w 66"/>
              <a:gd name="T7" fmla="*/ 0 h 58"/>
            </a:gdLst>
            <a:ahLst/>
            <a:cxnLst>
              <a:cxn ang="0">
                <a:pos x="T0" y="T1"/>
              </a:cxn>
              <a:cxn ang="0">
                <a:pos x="T2" y="T3"/>
              </a:cxn>
              <a:cxn ang="0">
                <a:pos x="T4" y="T5"/>
              </a:cxn>
              <a:cxn ang="0">
                <a:pos x="T6" y="T7"/>
              </a:cxn>
            </a:cxnLst>
            <a:rect l="0" t="0" r="r" b="b"/>
            <a:pathLst>
              <a:path w="66" h="58">
                <a:moveTo>
                  <a:pt x="0" y="0"/>
                </a:moveTo>
                <a:lnTo>
                  <a:pt x="32" y="58"/>
                </a:lnTo>
                <a:lnTo>
                  <a:pt x="66"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Line 98"/>
          <p:cNvSpPr>
            <a:spLocks noChangeShapeType="1"/>
          </p:cNvSpPr>
          <p:nvPr/>
        </p:nvSpPr>
        <p:spPr bwMode="auto">
          <a:xfrm flipV="1">
            <a:off x="3638550" y="3773488"/>
            <a:ext cx="1254125" cy="62230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Freeform 99"/>
          <p:cNvSpPr>
            <a:spLocks/>
          </p:cNvSpPr>
          <p:nvPr/>
        </p:nvSpPr>
        <p:spPr bwMode="auto">
          <a:xfrm>
            <a:off x="4834890" y="3730625"/>
            <a:ext cx="107950" cy="96837"/>
          </a:xfrm>
          <a:custGeom>
            <a:avLst/>
            <a:gdLst>
              <a:gd name="T0" fmla="*/ 30 w 68"/>
              <a:gd name="T1" fmla="*/ 61 h 61"/>
              <a:gd name="T2" fmla="*/ 68 w 68"/>
              <a:gd name="T3" fmla="*/ 5 h 61"/>
              <a:gd name="T4" fmla="*/ 0 w 68"/>
              <a:gd name="T5" fmla="*/ 0 h 61"/>
              <a:gd name="T6" fmla="*/ 30 w 68"/>
              <a:gd name="T7" fmla="*/ 61 h 61"/>
            </a:gdLst>
            <a:ahLst/>
            <a:cxnLst>
              <a:cxn ang="0">
                <a:pos x="T0" y="T1"/>
              </a:cxn>
              <a:cxn ang="0">
                <a:pos x="T2" y="T3"/>
              </a:cxn>
              <a:cxn ang="0">
                <a:pos x="T4" y="T5"/>
              </a:cxn>
              <a:cxn ang="0">
                <a:pos x="T6" y="T7"/>
              </a:cxn>
            </a:cxnLst>
            <a:rect l="0" t="0" r="r" b="b"/>
            <a:pathLst>
              <a:path w="68" h="61">
                <a:moveTo>
                  <a:pt x="30" y="61"/>
                </a:moveTo>
                <a:lnTo>
                  <a:pt x="68" y="5"/>
                </a:lnTo>
                <a:lnTo>
                  <a:pt x="0" y="0"/>
                </a:lnTo>
                <a:lnTo>
                  <a:pt x="30" y="61"/>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9" name="Line 100"/>
          <p:cNvSpPr>
            <a:spLocks noChangeShapeType="1"/>
          </p:cNvSpPr>
          <p:nvPr/>
        </p:nvSpPr>
        <p:spPr bwMode="auto">
          <a:xfrm flipH="1">
            <a:off x="3775075" y="3894138"/>
            <a:ext cx="1285875" cy="638175"/>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Freeform 101"/>
          <p:cNvSpPr>
            <a:spLocks/>
          </p:cNvSpPr>
          <p:nvPr/>
        </p:nvSpPr>
        <p:spPr bwMode="auto">
          <a:xfrm>
            <a:off x="3705225" y="4478338"/>
            <a:ext cx="107950" cy="95250"/>
          </a:xfrm>
          <a:custGeom>
            <a:avLst/>
            <a:gdLst>
              <a:gd name="T0" fmla="*/ 38 w 68"/>
              <a:gd name="T1" fmla="*/ 0 h 60"/>
              <a:gd name="T2" fmla="*/ 0 w 68"/>
              <a:gd name="T3" fmla="*/ 56 h 60"/>
              <a:gd name="T4" fmla="*/ 68 w 68"/>
              <a:gd name="T5" fmla="*/ 60 h 60"/>
              <a:gd name="T6" fmla="*/ 38 w 68"/>
              <a:gd name="T7" fmla="*/ 0 h 60"/>
            </a:gdLst>
            <a:ahLst/>
            <a:cxnLst>
              <a:cxn ang="0">
                <a:pos x="T0" y="T1"/>
              </a:cxn>
              <a:cxn ang="0">
                <a:pos x="T2" y="T3"/>
              </a:cxn>
              <a:cxn ang="0">
                <a:pos x="T4" y="T5"/>
              </a:cxn>
              <a:cxn ang="0">
                <a:pos x="T6" y="T7"/>
              </a:cxn>
            </a:cxnLst>
            <a:rect l="0" t="0" r="r" b="b"/>
            <a:pathLst>
              <a:path w="68" h="60">
                <a:moveTo>
                  <a:pt x="38" y="0"/>
                </a:moveTo>
                <a:lnTo>
                  <a:pt x="0" y="56"/>
                </a:lnTo>
                <a:lnTo>
                  <a:pt x="68" y="60"/>
                </a:lnTo>
                <a:lnTo>
                  <a:pt x="38" y="0"/>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 name="Line 102"/>
          <p:cNvSpPr>
            <a:spLocks noChangeShapeType="1"/>
          </p:cNvSpPr>
          <p:nvPr/>
        </p:nvSpPr>
        <p:spPr bwMode="auto">
          <a:xfrm>
            <a:off x="3067050" y="2092325"/>
            <a:ext cx="1879600" cy="1225550"/>
          </a:xfrm>
          <a:prstGeom prst="line">
            <a:avLst/>
          </a:prstGeom>
          <a:noFill/>
          <a:ln w="22225" cap="rnd">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Freeform 103"/>
          <p:cNvSpPr>
            <a:spLocks/>
          </p:cNvSpPr>
          <p:nvPr/>
        </p:nvSpPr>
        <p:spPr bwMode="auto">
          <a:xfrm>
            <a:off x="4905375" y="3263900"/>
            <a:ext cx="107950" cy="95250"/>
          </a:xfrm>
          <a:custGeom>
            <a:avLst/>
            <a:gdLst>
              <a:gd name="T0" fmla="*/ 0 w 68"/>
              <a:gd name="T1" fmla="*/ 56 h 60"/>
              <a:gd name="T2" fmla="*/ 68 w 68"/>
              <a:gd name="T3" fmla="*/ 60 h 60"/>
              <a:gd name="T4" fmla="*/ 36 w 68"/>
              <a:gd name="T5" fmla="*/ 0 h 60"/>
              <a:gd name="T6" fmla="*/ 0 w 68"/>
              <a:gd name="T7" fmla="*/ 56 h 60"/>
            </a:gdLst>
            <a:ahLst/>
            <a:cxnLst>
              <a:cxn ang="0">
                <a:pos x="T0" y="T1"/>
              </a:cxn>
              <a:cxn ang="0">
                <a:pos x="T2" y="T3"/>
              </a:cxn>
              <a:cxn ang="0">
                <a:pos x="T4" y="T5"/>
              </a:cxn>
              <a:cxn ang="0">
                <a:pos x="T6" y="T7"/>
              </a:cxn>
            </a:cxnLst>
            <a:rect l="0" t="0" r="r" b="b"/>
            <a:pathLst>
              <a:path w="68" h="60">
                <a:moveTo>
                  <a:pt x="0" y="56"/>
                </a:moveTo>
                <a:lnTo>
                  <a:pt x="68" y="60"/>
                </a:lnTo>
                <a:lnTo>
                  <a:pt x="36" y="0"/>
                </a:lnTo>
                <a:lnTo>
                  <a:pt x="0" y="56"/>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388" name="Group 4387"/>
          <p:cNvGrpSpPr/>
          <p:nvPr/>
        </p:nvGrpSpPr>
        <p:grpSpPr>
          <a:xfrm>
            <a:off x="2292350" y="1535113"/>
            <a:ext cx="742950" cy="576262"/>
            <a:chOff x="2292350" y="1535113"/>
            <a:chExt cx="742950" cy="576262"/>
          </a:xfrm>
        </p:grpSpPr>
        <p:sp>
          <p:nvSpPr>
            <p:cNvPr id="503" name="Freeform 104"/>
            <p:cNvSpPr>
              <a:spLocks/>
            </p:cNvSpPr>
            <p:nvPr/>
          </p:nvSpPr>
          <p:spPr bwMode="auto">
            <a:xfrm>
              <a:off x="2520950" y="1535113"/>
              <a:ext cx="514350" cy="576262"/>
            </a:xfrm>
            <a:custGeom>
              <a:avLst/>
              <a:gdLst>
                <a:gd name="T0" fmla="*/ 162 w 162"/>
                <a:gd name="T1" fmla="*/ 102 h 181"/>
                <a:gd name="T2" fmla="*/ 162 w 162"/>
                <a:gd name="T3" fmla="*/ 80 h 181"/>
                <a:gd name="T4" fmla="*/ 138 w 162"/>
                <a:gd name="T5" fmla="*/ 72 h 181"/>
                <a:gd name="T6" fmla="*/ 132 w 162"/>
                <a:gd name="T7" fmla="*/ 57 h 181"/>
                <a:gd name="T8" fmla="*/ 144 w 162"/>
                <a:gd name="T9" fmla="*/ 35 h 181"/>
                <a:gd name="T10" fmla="*/ 128 w 162"/>
                <a:gd name="T11" fmla="*/ 19 h 181"/>
                <a:gd name="T12" fmla="*/ 105 w 162"/>
                <a:gd name="T13" fmla="*/ 31 h 181"/>
                <a:gd name="T14" fmla="*/ 90 w 162"/>
                <a:gd name="T15" fmla="*/ 25 h 181"/>
                <a:gd name="T16" fmla="*/ 83 w 162"/>
                <a:gd name="T17" fmla="*/ 0 h 181"/>
                <a:gd name="T18" fmla="*/ 60 w 162"/>
                <a:gd name="T19" fmla="*/ 0 h 181"/>
                <a:gd name="T20" fmla="*/ 53 w 162"/>
                <a:gd name="T21" fmla="*/ 25 h 181"/>
                <a:gd name="T22" fmla="*/ 38 w 162"/>
                <a:gd name="T23" fmla="*/ 31 h 181"/>
                <a:gd name="T24" fmla="*/ 15 w 162"/>
                <a:gd name="T25" fmla="*/ 19 h 181"/>
                <a:gd name="T26" fmla="*/ 0 w 162"/>
                <a:gd name="T27" fmla="*/ 35 h 181"/>
                <a:gd name="T28" fmla="*/ 6 w 162"/>
                <a:gd name="T29" fmla="*/ 48 h 181"/>
                <a:gd name="T30" fmla="*/ 32 w 162"/>
                <a:gd name="T31" fmla="*/ 39 h 181"/>
                <a:gd name="T32" fmla="*/ 33 w 162"/>
                <a:gd name="T33" fmla="*/ 39 h 181"/>
                <a:gd name="T34" fmla="*/ 43 w 162"/>
                <a:gd name="T35" fmla="*/ 38 h 181"/>
                <a:gd name="T36" fmla="*/ 97 w 162"/>
                <a:gd name="T37" fmla="*/ 63 h 181"/>
                <a:gd name="T38" fmla="*/ 99 w 162"/>
                <a:gd name="T39" fmla="*/ 66 h 181"/>
                <a:gd name="T40" fmla="*/ 108 w 162"/>
                <a:gd name="T41" fmla="*/ 91 h 181"/>
                <a:gd name="T42" fmla="*/ 72 w 162"/>
                <a:gd name="T43" fmla="*/ 127 h 181"/>
                <a:gd name="T44" fmla="*/ 46 w 162"/>
                <a:gd name="T45" fmla="*/ 116 h 181"/>
                <a:gd name="T46" fmla="*/ 42 w 162"/>
                <a:gd name="T47" fmla="*/ 116 h 181"/>
                <a:gd name="T48" fmla="*/ 36 w 162"/>
                <a:gd name="T49" fmla="*/ 118 h 181"/>
                <a:gd name="T50" fmla="*/ 3 w 162"/>
                <a:gd name="T51" fmla="*/ 140 h 181"/>
                <a:gd name="T52" fmla="*/ 0 w 162"/>
                <a:gd name="T53" fmla="*/ 147 h 181"/>
                <a:gd name="T54" fmla="*/ 15 w 162"/>
                <a:gd name="T55" fmla="*/ 163 h 181"/>
                <a:gd name="T56" fmla="*/ 38 w 162"/>
                <a:gd name="T57" fmla="*/ 151 h 181"/>
                <a:gd name="T58" fmla="*/ 53 w 162"/>
                <a:gd name="T59" fmla="*/ 156 h 181"/>
                <a:gd name="T60" fmla="*/ 60 w 162"/>
                <a:gd name="T61" fmla="*/ 181 h 181"/>
                <a:gd name="T62" fmla="*/ 83 w 162"/>
                <a:gd name="T63" fmla="*/ 181 h 181"/>
                <a:gd name="T64" fmla="*/ 90 w 162"/>
                <a:gd name="T65" fmla="*/ 157 h 181"/>
                <a:gd name="T66" fmla="*/ 105 w 162"/>
                <a:gd name="T67" fmla="*/ 151 h 181"/>
                <a:gd name="T68" fmla="*/ 128 w 162"/>
                <a:gd name="T69" fmla="*/ 163 h 181"/>
                <a:gd name="T70" fmla="*/ 144 w 162"/>
                <a:gd name="T71" fmla="*/ 147 h 181"/>
                <a:gd name="T72" fmla="*/ 132 w 162"/>
                <a:gd name="T73" fmla="*/ 124 h 181"/>
                <a:gd name="T74" fmla="*/ 138 w 162"/>
                <a:gd name="T75" fmla="*/ 110 h 181"/>
                <a:gd name="T76" fmla="*/ 162 w 162"/>
                <a:gd name="T77" fmla="*/ 10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2" h="181">
                  <a:moveTo>
                    <a:pt x="162" y="102"/>
                  </a:moveTo>
                  <a:cubicBezTo>
                    <a:pt x="162" y="80"/>
                    <a:pt x="162" y="80"/>
                    <a:pt x="162" y="80"/>
                  </a:cubicBezTo>
                  <a:cubicBezTo>
                    <a:pt x="138" y="72"/>
                    <a:pt x="138" y="72"/>
                    <a:pt x="138" y="72"/>
                  </a:cubicBezTo>
                  <a:cubicBezTo>
                    <a:pt x="136" y="67"/>
                    <a:pt x="134" y="62"/>
                    <a:pt x="132" y="57"/>
                  </a:cubicBezTo>
                  <a:cubicBezTo>
                    <a:pt x="144" y="35"/>
                    <a:pt x="144" y="35"/>
                    <a:pt x="144" y="35"/>
                  </a:cubicBezTo>
                  <a:cubicBezTo>
                    <a:pt x="128" y="19"/>
                    <a:pt x="128" y="19"/>
                    <a:pt x="128" y="19"/>
                  </a:cubicBezTo>
                  <a:cubicBezTo>
                    <a:pt x="105" y="31"/>
                    <a:pt x="105" y="31"/>
                    <a:pt x="105" y="31"/>
                  </a:cubicBezTo>
                  <a:cubicBezTo>
                    <a:pt x="100" y="28"/>
                    <a:pt x="96" y="26"/>
                    <a:pt x="90" y="25"/>
                  </a:cubicBezTo>
                  <a:cubicBezTo>
                    <a:pt x="83" y="0"/>
                    <a:pt x="83" y="0"/>
                    <a:pt x="83" y="0"/>
                  </a:cubicBezTo>
                  <a:cubicBezTo>
                    <a:pt x="60" y="0"/>
                    <a:pt x="60" y="0"/>
                    <a:pt x="60" y="0"/>
                  </a:cubicBezTo>
                  <a:cubicBezTo>
                    <a:pt x="53" y="25"/>
                    <a:pt x="53" y="25"/>
                    <a:pt x="53" y="25"/>
                  </a:cubicBezTo>
                  <a:cubicBezTo>
                    <a:pt x="48" y="26"/>
                    <a:pt x="43" y="28"/>
                    <a:pt x="38" y="31"/>
                  </a:cubicBezTo>
                  <a:cubicBezTo>
                    <a:pt x="15" y="19"/>
                    <a:pt x="15" y="19"/>
                    <a:pt x="15" y="19"/>
                  </a:cubicBezTo>
                  <a:cubicBezTo>
                    <a:pt x="0" y="35"/>
                    <a:pt x="0" y="35"/>
                    <a:pt x="0" y="35"/>
                  </a:cubicBezTo>
                  <a:cubicBezTo>
                    <a:pt x="6" y="48"/>
                    <a:pt x="6" y="48"/>
                    <a:pt x="6" y="48"/>
                  </a:cubicBezTo>
                  <a:cubicBezTo>
                    <a:pt x="14" y="43"/>
                    <a:pt x="23" y="40"/>
                    <a:pt x="32" y="39"/>
                  </a:cubicBezTo>
                  <a:cubicBezTo>
                    <a:pt x="32" y="39"/>
                    <a:pt x="33" y="39"/>
                    <a:pt x="33" y="39"/>
                  </a:cubicBezTo>
                  <a:cubicBezTo>
                    <a:pt x="36" y="38"/>
                    <a:pt x="39" y="38"/>
                    <a:pt x="43" y="38"/>
                  </a:cubicBezTo>
                  <a:cubicBezTo>
                    <a:pt x="63" y="38"/>
                    <a:pt x="81" y="46"/>
                    <a:pt x="97" y="63"/>
                  </a:cubicBezTo>
                  <a:cubicBezTo>
                    <a:pt x="98" y="64"/>
                    <a:pt x="99" y="65"/>
                    <a:pt x="99" y="66"/>
                  </a:cubicBezTo>
                  <a:cubicBezTo>
                    <a:pt x="105" y="73"/>
                    <a:pt x="108" y="81"/>
                    <a:pt x="108" y="91"/>
                  </a:cubicBezTo>
                  <a:cubicBezTo>
                    <a:pt x="108" y="111"/>
                    <a:pt x="92" y="127"/>
                    <a:pt x="72" y="127"/>
                  </a:cubicBezTo>
                  <a:cubicBezTo>
                    <a:pt x="62" y="127"/>
                    <a:pt x="52" y="123"/>
                    <a:pt x="46" y="116"/>
                  </a:cubicBezTo>
                  <a:cubicBezTo>
                    <a:pt x="44" y="116"/>
                    <a:pt x="43" y="116"/>
                    <a:pt x="42" y="116"/>
                  </a:cubicBezTo>
                  <a:cubicBezTo>
                    <a:pt x="40" y="116"/>
                    <a:pt x="38" y="116"/>
                    <a:pt x="36" y="118"/>
                  </a:cubicBezTo>
                  <a:cubicBezTo>
                    <a:pt x="26" y="128"/>
                    <a:pt x="15" y="136"/>
                    <a:pt x="3" y="140"/>
                  </a:cubicBezTo>
                  <a:cubicBezTo>
                    <a:pt x="0" y="147"/>
                    <a:pt x="0" y="147"/>
                    <a:pt x="0" y="147"/>
                  </a:cubicBezTo>
                  <a:cubicBezTo>
                    <a:pt x="15" y="163"/>
                    <a:pt x="15" y="163"/>
                    <a:pt x="15" y="163"/>
                  </a:cubicBezTo>
                  <a:cubicBezTo>
                    <a:pt x="38" y="151"/>
                    <a:pt x="38" y="151"/>
                    <a:pt x="38" y="151"/>
                  </a:cubicBezTo>
                  <a:cubicBezTo>
                    <a:pt x="43" y="153"/>
                    <a:pt x="48" y="155"/>
                    <a:pt x="53" y="156"/>
                  </a:cubicBezTo>
                  <a:cubicBezTo>
                    <a:pt x="60" y="181"/>
                    <a:pt x="60" y="181"/>
                    <a:pt x="60" y="181"/>
                  </a:cubicBezTo>
                  <a:cubicBezTo>
                    <a:pt x="83" y="181"/>
                    <a:pt x="83" y="181"/>
                    <a:pt x="83" y="181"/>
                  </a:cubicBezTo>
                  <a:cubicBezTo>
                    <a:pt x="90" y="157"/>
                    <a:pt x="90" y="157"/>
                    <a:pt x="90" y="157"/>
                  </a:cubicBezTo>
                  <a:cubicBezTo>
                    <a:pt x="95" y="155"/>
                    <a:pt x="100" y="153"/>
                    <a:pt x="105" y="151"/>
                  </a:cubicBezTo>
                  <a:cubicBezTo>
                    <a:pt x="128" y="163"/>
                    <a:pt x="128" y="163"/>
                    <a:pt x="128" y="163"/>
                  </a:cubicBezTo>
                  <a:cubicBezTo>
                    <a:pt x="144" y="147"/>
                    <a:pt x="144" y="147"/>
                    <a:pt x="144" y="147"/>
                  </a:cubicBezTo>
                  <a:cubicBezTo>
                    <a:pt x="132" y="124"/>
                    <a:pt x="132" y="124"/>
                    <a:pt x="132" y="124"/>
                  </a:cubicBezTo>
                  <a:cubicBezTo>
                    <a:pt x="134" y="120"/>
                    <a:pt x="136" y="115"/>
                    <a:pt x="138" y="110"/>
                  </a:cubicBezTo>
                  <a:lnTo>
                    <a:pt x="162" y="10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05"/>
            <p:cNvSpPr>
              <a:spLocks noEditPoints="1"/>
            </p:cNvSpPr>
            <p:nvPr/>
          </p:nvSpPr>
          <p:spPr bwMode="auto">
            <a:xfrm>
              <a:off x="2292350" y="1682750"/>
              <a:ext cx="517525" cy="276225"/>
            </a:xfrm>
            <a:custGeom>
              <a:avLst/>
              <a:gdLst>
                <a:gd name="T0" fmla="*/ 50 w 163"/>
                <a:gd name="T1" fmla="*/ 42 h 87"/>
                <a:gd name="T2" fmla="*/ 28 w 163"/>
                <a:gd name="T3" fmla="*/ 31 h 87"/>
                <a:gd name="T4" fmla="*/ 28 w 163"/>
                <a:gd name="T5" fmla="*/ 24 h 87"/>
                <a:gd name="T6" fmla="*/ 35 w 163"/>
                <a:gd name="T7" fmla="*/ 24 h 87"/>
                <a:gd name="T8" fmla="*/ 50 w 163"/>
                <a:gd name="T9" fmla="*/ 32 h 87"/>
                <a:gd name="T10" fmla="*/ 67 w 163"/>
                <a:gd name="T11" fmla="*/ 24 h 87"/>
                <a:gd name="T12" fmla="*/ 106 w 163"/>
                <a:gd name="T13" fmla="*/ 3 h 87"/>
                <a:gd name="T14" fmla="*/ 106 w 163"/>
                <a:gd name="T15" fmla="*/ 3 h 87"/>
                <a:gd name="T16" fmla="*/ 161 w 163"/>
                <a:gd name="T17" fmla="*/ 24 h 87"/>
                <a:gd name="T18" fmla="*/ 161 w 163"/>
                <a:gd name="T19" fmla="*/ 31 h 87"/>
                <a:gd name="T20" fmla="*/ 154 w 163"/>
                <a:gd name="T21" fmla="*/ 31 h 87"/>
                <a:gd name="T22" fmla="*/ 107 w 163"/>
                <a:gd name="T23" fmla="*/ 13 h 87"/>
                <a:gd name="T24" fmla="*/ 74 w 163"/>
                <a:gd name="T25" fmla="*/ 31 h 87"/>
                <a:gd name="T26" fmla="*/ 74 w 163"/>
                <a:gd name="T27" fmla="*/ 31 h 87"/>
                <a:gd name="T28" fmla="*/ 50 w 163"/>
                <a:gd name="T29" fmla="*/ 42 h 87"/>
                <a:gd name="T30" fmla="*/ 50 w 163"/>
                <a:gd name="T31" fmla="*/ 42 h 87"/>
                <a:gd name="T32" fmla="*/ 87 w 163"/>
                <a:gd name="T33" fmla="*/ 49 h 87"/>
                <a:gd name="T34" fmla="*/ 87 w 163"/>
                <a:gd name="T35" fmla="*/ 48 h 87"/>
                <a:gd name="T36" fmla="*/ 142 w 163"/>
                <a:gd name="T37" fmla="*/ 49 h 87"/>
                <a:gd name="T38" fmla="*/ 149 w 163"/>
                <a:gd name="T39" fmla="*/ 48 h 87"/>
                <a:gd name="T40" fmla="*/ 148 w 163"/>
                <a:gd name="T41" fmla="*/ 41 h 87"/>
                <a:gd name="T42" fmla="*/ 80 w 163"/>
                <a:gd name="T43" fmla="*/ 41 h 87"/>
                <a:gd name="T44" fmla="*/ 24 w 163"/>
                <a:gd name="T45" fmla="*/ 41 h 87"/>
                <a:gd name="T46" fmla="*/ 16 w 163"/>
                <a:gd name="T47" fmla="*/ 41 h 87"/>
                <a:gd name="T48" fmla="*/ 17 w 163"/>
                <a:gd name="T49" fmla="*/ 48 h 87"/>
                <a:gd name="T50" fmla="*/ 51 w 163"/>
                <a:gd name="T51" fmla="*/ 64 h 87"/>
                <a:gd name="T52" fmla="*/ 87 w 163"/>
                <a:gd name="T53" fmla="*/ 49 h 87"/>
                <a:gd name="T54" fmla="*/ 53 w 163"/>
                <a:gd name="T55" fmla="*/ 87 h 87"/>
                <a:gd name="T56" fmla="*/ 101 w 163"/>
                <a:gd name="T57" fmla="*/ 64 h 87"/>
                <a:gd name="T58" fmla="*/ 131 w 163"/>
                <a:gd name="T59" fmla="*/ 65 h 87"/>
                <a:gd name="T60" fmla="*/ 138 w 163"/>
                <a:gd name="T61" fmla="*/ 63 h 87"/>
                <a:gd name="T62" fmla="*/ 136 w 163"/>
                <a:gd name="T63" fmla="*/ 56 h 87"/>
                <a:gd name="T64" fmla="*/ 94 w 163"/>
                <a:gd name="T65" fmla="*/ 57 h 87"/>
                <a:gd name="T66" fmla="*/ 94 w 163"/>
                <a:gd name="T67" fmla="*/ 57 h 87"/>
                <a:gd name="T68" fmla="*/ 9 w 163"/>
                <a:gd name="T69" fmla="*/ 57 h 87"/>
                <a:gd name="T70" fmla="*/ 2 w 163"/>
                <a:gd name="T71" fmla="*/ 57 h 87"/>
                <a:gd name="T72" fmla="*/ 2 w 163"/>
                <a:gd name="T73" fmla="*/ 64 h 87"/>
                <a:gd name="T74" fmla="*/ 53 w 163"/>
                <a:gd name="T75" fmla="*/ 87 h 87"/>
                <a:gd name="T76" fmla="*/ 53 w 163"/>
                <a:gd name="T7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87">
                  <a:moveTo>
                    <a:pt x="50" y="42"/>
                  </a:moveTo>
                  <a:cubicBezTo>
                    <a:pt x="42" y="42"/>
                    <a:pt x="35" y="38"/>
                    <a:pt x="28" y="31"/>
                  </a:cubicBezTo>
                  <a:cubicBezTo>
                    <a:pt x="26" y="29"/>
                    <a:pt x="26" y="26"/>
                    <a:pt x="28" y="24"/>
                  </a:cubicBezTo>
                  <a:cubicBezTo>
                    <a:pt x="30" y="22"/>
                    <a:pt x="33" y="22"/>
                    <a:pt x="35" y="24"/>
                  </a:cubicBezTo>
                  <a:cubicBezTo>
                    <a:pt x="40" y="29"/>
                    <a:pt x="45" y="32"/>
                    <a:pt x="50" y="32"/>
                  </a:cubicBezTo>
                  <a:cubicBezTo>
                    <a:pt x="55" y="32"/>
                    <a:pt x="61" y="29"/>
                    <a:pt x="67" y="24"/>
                  </a:cubicBezTo>
                  <a:cubicBezTo>
                    <a:pt x="79" y="12"/>
                    <a:pt x="91" y="5"/>
                    <a:pt x="106" y="3"/>
                  </a:cubicBezTo>
                  <a:cubicBezTo>
                    <a:pt x="106" y="3"/>
                    <a:pt x="106" y="3"/>
                    <a:pt x="106" y="3"/>
                  </a:cubicBezTo>
                  <a:cubicBezTo>
                    <a:pt x="127" y="0"/>
                    <a:pt x="145" y="7"/>
                    <a:pt x="161" y="24"/>
                  </a:cubicBezTo>
                  <a:cubicBezTo>
                    <a:pt x="163" y="26"/>
                    <a:pt x="163" y="29"/>
                    <a:pt x="161" y="31"/>
                  </a:cubicBezTo>
                  <a:cubicBezTo>
                    <a:pt x="159" y="33"/>
                    <a:pt x="156" y="33"/>
                    <a:pt x="154" y="31"/>
                  </a:cubicBezTo>
                  <a:cubicBezTo>
                    <a:pt x="140" y="16"/>
                    <a:pt x="125" y="11"/>
                    <a:pt x="107" y="13"/>
                  </a:cubicBezTo>
                  <a:cubicBezTo>
                    <a:pt x="95" y="15"/>
                    <a:pt x="84" y="21"/>
                    <a:pt x="74" y="31"/>
                  </a:cubicBezTo>
                  <a:cubicBezTo>
                    <a:pt x="74" y="31"/>
                    <a:pt x="74" y="31"/>
                    <a:pt x="74" y="31"/>
                  </a:cubicBezTo>
                  <a:cubicBezTo>
                    <a:pt x="66" y="38"/>
                    <a:pt x="58" y="42"/>
                    <a:pt x="50" y="42"/>
                  </a:cubicBezTo>
                  <a:cubicBezTo>
                    <a:pt x="50" y="42"/>
                    <a:pt x="50" y="42"/>
                    <a:pt x="50" y="42"/>
                  </a:cubicBezTo>
                  <a:close/>
                  <a:moveTo>
                    <a:pt x="87" y="49"/>
                  </a:moveTo>
                  <a:cubicBezTo>
                    <a:pt x="87" y="48"/>
                    <a:pt x="87" y="48"/>
                    <a:pt x="87" y="48"/>
                  </a:cubicBezTo>
                  <a:cubicBezTo>
                    <a:pt x="104" y="33"/>
                    <a:pt x="121" y="33"/>
                    <a:pt x="142" y="49"/>
                  </a:cubicBezTo>
                  <a:cubicBezTo>
                    <a:pt x="144" y="50"/>
                    <a:pt x="147" y="50"/>
                    <a:pt x="149" y="48"/>
                  </a:cubicBezTo>
                  <a:cubicBezTo>
                    <a:pt x="151" y="46"/>
                    <a:pt x="150" y="42"/>
                    <a:pt x="148" y="41"/>
                  </a:cubicBezTo>
                  <a:cubicBezTo>
                    <a:pt x="124" y="22"/>
                    <a:pt x="101" y="22"/>
                    <a:pt x="80" y="41"/>
                  </a:cubicBezTo>
                  <a:cubicBezTo>
                    <a:pt x="60" y="58"/>
                    <a:pt x="42" y="58"/>
                    <a:pt x="24" y="41"/>
                  </a:cubicBezTo>
                  <a:cubicBezTo>
                    <a:pt x="22" y="39"/>
                    <a:pt x="18" y="39"/>
                    <a:pt x="16" y="41"/>
                  </a:cubicBezTo>
                  <a:cubicBezTo>
                    <a:pt x="14" y="43"/>
                    <a:pt x="14" y="46"/>
                    <a:pt x="17" y="48"/>
                  </a:cubicBezTo>
                  <a:cubicBezTo>
                    <a:pt x="27" y="59"/>
                    <a:pt x="39" y="64"/>
                    <a:pt x="51" y="64"/>
                  </a:cubicBezTo>
                  <a:cubicBezTo>
                    <a:pt x="63" y="64"/>
                    <a:pt x="75" y="59"/>
                    <a:pt x="87" y="49"/>
                  </a:cubicBezTo>
                  <a:close/>
                  <a:moveTo>
                    <a:pt x="53" y="87"/>
                  </a:moveTo>
                  <a:cubicBezTo>
                    <a:pt x="70" y="87"/>
                    <a:pt x="86" y="80"/>
                    <a:pt x="101" y="64"/>
                  </a:cubicBezTo>
                  <a:cubicBezTo>
                    <a:pt x="109" y="58"/>
                    <a:pt x="118" y="58"/>
                    <a:pt x="131" y="65"/>
                  </a:cubicBezTo>
                  <a:cubicBezTo>
                    <a:pt x="133" y="66"/>
                    <a:pt x="136" y="66"/>
                    <a:pt x="138" y="63"/>
                  </a:cubicBezTo>
                  <a:cubicBezTo>
                    <a:pt x="139" y="61"/>
                    <a:pt x="138" y="57"/>
                    <a:pt x="136" y="56"/>
                  </a:cubicBezTo>
                  <a:cubicBezTo>
                    <a:pt x="119" y="47"/>
                    <a:pt x="105" y="47"/>
                    <a:pt x="94" y="57"/>
                  </a:cubicBezTo>
                  <a:cubicBezTo>
                    <a:pt x="94" y="57"/>
                    <a:pt x="94" y="57"/>
                    <a:pt x="94" y="57"/>
                  </a:cubicBezTo>
                  <a:cubicBezTo>
                    <a:pt x="67" y="84"/>
                    <a:pt x="40" y="84"/>
                    <a:pt x="9" y="57"/>
                  </a:cubicBezTo>
                  <a:cubicBezTo>
                    <a:pt x="7" y="55"/>
                    <a:pt x="4" y="55"/>
                    <a:pt x="2" y="57"/>
                  </a:cubicBezTo>
                  <a:cubicBezTo>
                    <a:pt x="0" y="59"/>
                    <a:pt x="0" y="63"/>
                    <a:pt x="2" y="64"/>
                  </a:cubicBezTo>
                  <a:cubicBezTo>
                    <a:pt x="19" y="80"/>
                    <a:pt x="37" y="87"/>
                    <a:pt x="53" y="87"/>
                  </a:cubicBezTo>
                  <a:cubicBezTo>
                    <a:pt x="53" y="87"/>
                    <a:pt x="53" y="87"/>
                    <a:pt x="53" y="87"/>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90" name="Group 4389"/>
          <p:cNvGrpSpPr/>
          <p:nvPr/>
        </p:nvGrpSpPr>
        <p:grpSpPr>
          <a:xfrm>
            <a:off x="5114925" y="1519238"/>
            <a:ext cx="460375" cy="611187"/>
            <a:chOff x="5114925" y="1519238"/>
            <a:chExt cx="460375" cy="611187"/>
          </a:xfrm>
        </p:grpSpPr>
        <p:sp>
          <p:nvSpPr>
            <p:cNvPr id="505" name="Freeform 106"/>
            <p:cNvSpPr>
              <a:spLocks noEditPoints="1"/>
            </p:cNvSpPr>
            <p:nvPr/>
          </p:nvSpPr>
          <p:spPr bwMode="auto">
            <a:xfrm>
              <a:off x="5114925" y="1519238"/>
              <a:ext cx="460375" cy="611187"/>
            </a:xfrm>
            <a:custGeom>
              <a:avLst/>
              <a:gdLst>
                <a:gd name="T0" fmla="*/ 72 w 145"/>
                <a:gd name="T1" fmla="*/ 0 h 192"/>
                <a:gd name="T2" fmla="*/ 0 w 145"/>
                <a:gd name="T3" fmla="*/ 27 h 192"/>
                <a:gd name="T4" fmla="*/ 0 w 145"/>
                <a:gd name="T5" fmla="*/ 165 h 192"/>
                <a:gd name="T6" fmla="*/ 72 w 145"/>
                <a:gd name="T7" fmla="*/ 192 h 192"/>
                <a:gd name="T8" fmla="*/ 145 w 145"/>
                <a:gd name="T9" fmla="*/ 165 h 192"/>
                <a:gd name="T10" fmla="*/ 145 w 145"/>
                <a:gd name="T11" fmla="*/ 27 h 192"/>
                <a:gd name="T12" fmla="*/ 72 w 145"/>
                <a:gd name="T13" fmla="*/ 0 h 192"/>
                <a:gd name="T14" fmla="*/ 72 w 145"/>
                <a:gd name="T15" fmla="*/ 41 h 192"/>
                <a:gd name="T16" fmla="*/ 18 w 145"/>
                <a:gd name="T17" fmla="*/ 24 h 192"/>
                <a:gd name="T18" fmla="*/ 72 w 145"/>
                <a:gd name="T19" fmla="*/ 7 h 192"/>
                <a:gd name="T20" fmla="*/ 126 w 145"/>
                <a:gd name="T21" fmla="*/ 24 h 192"/>
                <a:gd name="T22" fmla="*/ 72 w 145"/>
                <a:gd name="T23" fmla="*/ 4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2">
                  <a:moveTo>
                    <a:pt x="72" y="0"/>
                  </a:moveTo>
                  <a:cubicBezTo>
                    <a:pt x="32" y="0"/>
                    <a:pt x="0" y="12"/>
                    <a:pt x="0" y="27"/>
                  </a:cubicBezTo>
                  <a:cubicBezTo>
                    <a:pt x="0" y="165"/>
                    <a:pt x="0" y="165"/>
                    <a:pt x="0" y="165"/>
                  </a:cubicBezTo>
                  <a:cubicBezTo>
                    <a:pt x="0" y="180"/>
                    <a:pt x="32" y="192"/>
                    <a:pt x="72" y="192"/>
                  </a:cubicBezTo>
                  <a:cubicBezTo>
                    <a:pt x="112" y="192"/>
                    <a:pt x="145" y="180"/>
                    <a:pt x="145" y="165"/>
                  </a:cubicBezTo>
                  <a:cubicBezTo>
                    <a:pt x="145" y="27"/>
                    <a:pt x="145" y="27"/>
                    <a:pt x="145" y="27"/>
                  </a:cubicBezTo>
                  <a:cubicBezTo>
                    <a:pt x="145" y="12"/>
                    <a:pt x="112" y="0"/>
                    <a:pt x="72" y="0"/>
                  </a:cubicBezTo>
                  <a:close/>
                  <a:moveTo>
                    <a:pt x="72" y="41"/>
                  </a:moveTo>
                  <a:cubicBezTo>
                    <a:pt x="42" y="41"/>
                    <a:pt x="18" y="34"/>
                    <a:pt x="18" y="24"/>
                  </a:cubicBezTo>
                  <a:cubicBezTo>
                    <a:pt x="18" y="15"/>
                    <a:pt x="42" y="7"/>
                    <a:pt x="72" y="7"/>
                  </a:cubicBezTo>
                  <a:cubicBezTo>
                    <a:pt x="102" y="7"/>
                    <a:pt x="126" y="15"/>
                    <a:pt x="126" y="24"/>
                  </a:cubicBezTo>
                  <a:cubicBezTo>
                    <a:pt x="126" y="34"/>
                    <a:pt x="102" y="41"/>
                    <a:pt x="72" y="41"/>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07"/>
            <p:cNvSpPr>
              <a:spLocks noEditPoints="1"/>
            </p:cNvSpPr>
            <p:nvPr/>
          </p:nvSpPr>
          <p:spPr bwMode="auto">
            <a:xfrm>
              <a:off x="5184775" y="1771650"/>
              <a:ext cx="327025" cy="168275"/>
            </a:xfrm>
            <a:custGeom>
              <a:avLst/>
              <a:gdLst>
                <a:gd name="T0" fmla="*/ 22 w 103"/>
                <a:gd name="T1" fmla="*/ 40 h 53"/>
                <a:gd name="T2" fmla="*/ 11 w 103"/>
                <a:gd name="T3" fmla="*/ 43 h 53"/>
                <a:gd name="T4" fmla="*/ 0 w 103"/>
                <a:gd name="T5" fmla="*/ 41 h 53"/>
                <a:gd name="T6" fmla="*/ 0 w 103"/>
                <a:gd name="T7" fmla="*/ 32 h 53"/>
                <a:gd name="T8" fmla="*/ 11 w 103"/>
                <a:gd name="T9" fmla="*/ 36 h 53"/>
                <a:gd name="T10" fmla="*/ 15 w 103"/>
                <a:gd name="T11" fmla="*/ 35 h 53"/>
                <a:gd name="T12" fmla="*/ 17 w 103"/>
                <a:gd name="T13" fmla="*/ 32 h 53"/>
                <a:gd name="T14" fmla="*/ 15 w 103"/>
                <a:gd name="T15" fmla="*/ 29 h 53"/>
                <a:gd name="T16" fmla="*/ 9 w 103"/>
                <a:gd name="T17" fmla="*/ 25 h 53"/>
                <a:gd name="T18" fmla="*/ 0 w 103"/>
                <a:gd name="T19" fmla="*/ 13 h 53"/>
                <a:gd name="T20" fmla="*/ 4 w 103"/>
                <a:gd name="T21" fmla="*/ 4 h 53"/>
                <a:gd name="T22" fmla="*/ 15 w 103"/>
                <a:gd name="T23" fmla="*/ 0 h 53"/>
                <a:gd name="T24" fmla="*/ 25 w 103"/>
                <a:gd name="T25" fmla="*/ 2 h 53"/>
                <a:gd name="T26" fmla="*/ 25 w 103"/>
                <a:gd name="T27" fmla="*/ 11 h 53"/>
                <a:gd name="T28" fmla="*/ 15 w 103"/>
                <a:gd name="T29" fmla="*/ 8 h 53"/>
                <a:gd name="T30" fmla="*/ 11 w 103"/>
                <a:gd name="T31" fmla="*/ 9 h 53"/>
                <a:gd name="T32" fmla="*/ 10 w 103"/>
                <a:gd name="T33" fmla="*/ 12 h 53"/>
                <a:gd name="T34" fmla="*/ 11 w 103"/>
                <a:gd name="T35" fmla="*/ 15 h 53"/>
                <a:gd name="T36" fmla="*/ 16 w 103"/>
                <a:gd name="T37" fmla="*/ 18 h 53"/>
                <a:gd name="T38" fmla="*/ 24 w 103"/>
                <a:gd name="T39" fmla="*/ 24 h 53"/>
                <a:gd name="T40" fmla="*/ 27 w 103"/>
                <a:gd name="T41" fmla="*/ 31 h 53"/>
                <a:gd name="T42" fmla="*/ 22 w 103"/>
                <a:gd name="T43" fmla="*/ 40 h 53"/>
                <a:gd name="T44" fmla="*/ 103 w 103"/>
                <a:gd name="T45" fmla="*/ 35 h 53"/>
                <a:gd name="T46" fmla="*/ 88 w 103"/>
                <a:gd name="T47" fmla="*/ 35 h 53"/>
                <a:gd name="T48" fmla="*/ 88 w 103"/>
                <a:gd name="T49" fmla="*/ 1 h 53"/>
                <a:gd name="T50" fmla="*/ 78 w 103"/>
                <a:gd name="T51" fmla="*/ 1 h 53"/>
                <a:gd name="T52" fmla="*/ 78 w 103"/>
                <a:gd name="T53" fmla="*/ 43 h 53"/>
                <a:gd name="T54" fmla="*/ 103 w 103"/>
                <a:gd name="T55" fmla="*/ 43 h 53"/>
                <a:gd name="T56" fmla="*/ 103 w 103"/>
                <a:gd name="T57" fmla="*/ 35 h 53"/>
                <a:gd name="T58" fmla="*/ 59 w 103"/>
                <a:gd name="T59" fmla="*/ 42 h 53"/>
                <a:gd name="T60" fmla="*/ 71 w 103"/>
                <a:gd name="T61" fmla="*/ 53 h 53"/>
                <a:gd name="T62" fmla="*/ 59 w 103"/>
                <a:gd name="T63" fmla="*/ 53 h 53"/>
                <a:gd name="T64" fmla="*/ 50 w 103"/>
                <a:gd name="T65" fmla="*/ 43 h 53"/>
                <a:gd name="T66" fmla="*/ 40 w 103"/>
                <a:gd name="T67" fmla="*/ 40 h 53"/>
                <a:gd name="T68" fmla="*/ 33 w 103"/>
                <a:gd name="T69" fmla="*/ 33 h 53"/>
                <a:gd name="T70" fmla="*/ 31 w 103"/>
                <a:gd name="T71" fmla="*/ 22 h 53"/>
                <a:gd name="T72" fmla="*/ 33 w 103"/>
                <a:gd name="T73" fmla="*/ 11 h 53"/>
                <a:gd name="T74" fmla="*/ 41 w 103"/>
                <a:gd name="T75" fmla="*/ 3 h 53"/>
                <a:gd name="T76" fmla="*/ 52 w 103"/>
                <a:gd name="T77" fmla="*/ 0 h 53"/>
                <a:gd name="T78" fmla="*/ 62 w 103"/>
                <a:gd name="T79" fmla="*/ 3 h 53"/>
                <a:gd name="T80" fmla="*/ 69 w 103"/>
                <a:gd name="T81" fmla="*/ 11 h 53"/>
                <a:gd name="T82" fmla="*/ 71 w 103"/>
                <a:gd name="T83" fmla="*/ 22 h 53"/>
                <a:gd name="T84" fmla="*/ 68 w 103"/>
                <a:gd name="T85" fmla="*/ 34 h 53"/>
                <a:gd name="T86" fmla="*/ 59 w 103"/>
                <a:gd name="T87" fmla="*/ 42 h 53"/>
                <a:gd name="T88" fmla="*/ 59 w 103"/>
                <a:gd name="T89" fmla="*/ 32 h 53"/>
                <a:gd name="T90" fmla="*/ 62 w 103"/>
                <a:gd name="T91" fmla="*/ 22 h 53"/>
                <a:gd name="T92" fmla="*/ 59 w 103"/>
                <a:gd name="T93" fmla="*/ 12 h 53"/>
                <a:gd name="T94" fmla="*/ 51 w 103"/>
                <a:gd name="T95" fmla="*/ 9 h 53"/>
                <a:gd name="T96" fmla="*/ 43 w 103"/>
                <a:gd name="T97" fmla="*/ 12 h 53"/>
                <a:gd name="T98" fmla="*/ 41 w 103"/>
                <a:gd name="T99" fmla="*/ 22 h 53"/>
                <a:gd name="T100" fmla="*/ 43 w 103"/>
                <a:gd name="T101" fmla="*/ 32 h 53"/>
                <a:gd name="T102" fmla="*/ 51 w 103"/>
                <a:gd name="T103" fmla="*/ 35 h 53"/>
                <a:gd name="T104" fmla="*/ 59 w 103"/>
                <a:gd name="T10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3" h="53">
                  <a:moveTo>
                    <a:pt x="22" y="40"/>
                  </a:moveTo>
                  <a:cubicBezTo>
                    <a:pt x="20" y="42"/>
                    <a:pt x="16" y="43"/>
                    <a:pt x="11" y="43"/>
                  </a:cubicBezTo>
                  <a:cubicBezTo>
                    <a:pt x="6" y="43"/>
                    <a:pt x="3" y="43"/>
                    <a:pt x="0" y="41"/>
                  </a:cubicBezTo>
                  <a:cubicBezTo>
                    <a:pt x="0" y="32"/>
                    <a:pt x="0" y="32"/>
                    <a:pt x="0" y="32"/>
                  </a:cubicBezTo>
                  <a:cubicBezTo>
                    <a:pt x="3" y="35"/>
                    <a:pt x="7" y="36"/>
                    <a:pt x="11" y="36"/>
                  </a:cubicBezTo>
                  <a:cubicBezTo>
                    <a:pt x="13" y="36"/>
                    <a:pt x="14" y="36"/>
                    <a:pt x="15" y="35"/>
                  </a:cubicBezTo>
                  <a:cubicBezTo>
                    <a:pt x="16" y="34"/>
                    <a:pt x="17" y="33"/>
                    <a:pt x="17" y="32"/>
                  </a:cubicBezTo>
                  <a:cubicBezTo>
                    <a:pt x="17" y="31"/>
                    <a:pt x="16" y="29"/>
                    <a:pt x="15" y="29"/>
                  </a:cubicBezTo>
                  <a:cubicBezTo>
                    <a:pt x="14" y="28"/>
                    <a:pt x="12" y="26"/>
                    <a:pt x="9" y="25"/>
                  </a:cubicBezTo>
                  <a:cubicBezTo>
                    <a:pt x="3" y="22"/>
                    <a:pt x="0" y="18"/>
                    <a:pt x="0" y="13"/>
                  </a:cubicBezTo>
                  <a:cubicBezTo>
                    <a:pt x="0" y="9"/>
                    <a:pt x="1" y="6"/>
                    <a:pt x="4" y="4"/>
                  </a:cubicBezTo>
                  <a:cubicBezTo>
                    <a:pt x="7" y="2"/>
                    <a:pt x="10" y="0"/>
                    <a:pt x="15" y="0"/>
                  </a:cubicBezTo>
                  <a:cubicBezTo>
                    <a:pt x="19" y="0"/>
                    <a:pt x="22" y="1"/>
                    <a:pt x="25" y="2"/>
                  </a:cubicBezTo>
                  <a:cubicBezTo>
                    <a:pt x="25" y="11"/>
                    <a:pt x="25" y="11"/>
                    <a:pt x="25" y="11"/>
                  </a:cubicBezTo>
                  <a:cubicBezTo>
                    <a:pt x="22" y="9"/>
                    <a:pt x="19" y="8"/>
                    <a:pt x="15" y="8"/>
                  </a:cubicBezTo>
                  <a:cubicBezTo>
                    <a:pt x="14" y="8"/>
                    <a:pt x="12" y="8"/>
                    <a:pt x="11" y="9"/>
                  </a:cubicBezTo>
                  <a:cubicBezTo>
                    <a:pt x="10" y="10"/>
                    <a:pt x="10" y="11"/>
                    <a:pt x="10" y="12"/>
                  </a:cubicBezTo>
                  <a:cubicBezTo>
                    <a:pt x="10" y="13"/>
                    <a:pt x="10" y="14"/>
                    <a:pt x="11" y="15"/>
                  </a:cubicBezTo>
                  <a:cubicBezTo>
                    <a:pt x="12" y="16"/>
                    <a:pt x="13" y="17"/>
                    <a:pt x="16" y="18"/>
                  </a:cubicBezTo>
                  <a:cubicBezTo>
                    <a:pt x="20" y="20"/>
                    <a:pt x="23" y="22"/>
                    <a:pt x="24" y="24"/>
                  </a:cubicBezTo>
                  <a:cubicBezTo>
                    <a:pt x="26" y="26"/>
                    <a:pt x="27" y="28"/>
                    <a:pt x="27" y="31"/>
                  </a:cubicBezTo>
                  <a:cubicBezTo>
                    <a:pt x="27" y="35"/>
                    <a:pt x="25" y="38"/>
                    <a:pt x="22" y="40"/>
                  </a:cubicBezTo>
                  <a:close/>
                  <a:moveTo>
                    <a:pt x="103" y="35"/>
                  </a:moveTo>
                  <a:cubicBezTo>
                    <a:pt x="88" y="35"/>
                    <a:pt x="88" y="35"/>
                    <a:pt x="88" y="35"/>
                  </a:cubicBezTo>
                  <a:cubicBezTo>
                    <a:pt x="88" y="1"/>
                    <a:pt x="88" y="1"/>
                    <a:pt x="88" y="1"/>
                  </a:cubicBezTo>
                  <a:cubicBezTo>
                    <a:pt x="78" y="1"/>
                    <a:pt x="78" y="1"/>
                    <a:pt x="78" y="1"/>
                  </a:cubicBezTo>
                  <a:cubicBezTo>
                    <a:pt x="78" y="43"/>
                    <a:pt x="78" y="43"/>
                    <a:pt x="78" y="43"/>
                  </a:cubicBezTo>
                  <a:cubicBezTo>
                    <a:pt x="103" y="43"/>
                    <a:pt x="103" y="43"/>
                    <a:pt x="103" y="43"/>
                  </a:cubicBezTo>
                  <a:lnTo>
                    <a:pt x="103" y="35"/>
                  </a:lnTo>
                  <a:close/>
                  <a:moveTo>
                    <a:pt x="59" y="42"/>
                  </a:moveTo>
                  <a:cubicBezTo>
                    <a:pt x="71" y="53"/>
                    <a:pt x="71" y="53"/>
                    <a:pt x="71" y="53"/>
                  </a:cubicBezTo>
                  <a:cubicBezTo>
                    <a:pt x="59" y="53"/>
                    <a:pt x="59" y="53"/>
                    <a:pt x="59" y="53"/>
                  </a:cubicBezTo>
                  <a:cubicBezTo>
                    <a:pt x="50" y="43"/>
                    <a:pt x="50" y="43"/>
                    <a:pt x="50" y="43"/>
                  </a:cubicBezTo>
                  <a:cubicBezTo>
                    <a:pt x="46" y="43"/>
                    <a:pt x="43" y="42"/>
                    <a:pt x="40" y="40"/>
                  </a:cubicBezTo>
                  <a:cubicBezTo>
                    <a:pt x="37" y="39"/>
                    <a:pt x="35" y="36"/>
                    <a:pt x="33" y="33"/>
                  </a:cubicBezTo>
                  <a:cubicBezTo>
                    <a:pt x="32" y="30"/>
                    <a:pt x="31" y="26"/>
                    <a:pt x="31" y="22"/>
                  </a:cubicBezTo>
                  <a:cubicBezTo>
                    <a:pt x="31" y="18"/>
                    <a:pt x="32" y="14"/>
                    <a:pt x="33" y="11"/>
                  </a:cubicBezTo>
                  <a:cubicBezTo>
                    <a:pt x="35" y="8"/>
                    <a:pt x="38" y="5"/>
                    <a:pt x="41" y="3"/>
                  </a:cubicBezTo>
                  <a:cubicBezTo>
                    <a:pt x="44" y="1"/>
                    <a:pt x="47" y="0"/>
                    <a:pt x="52" y="0"/>
                  </a:cubicBezTo>
                  <a:cubicBezTo>
                    <a:pt x="55" y="0"/>
                    <a:pt x="59" y="1"/>
                    <a:pt x="62" y="3"/>
                  </a:cubicBezTo>
                  <a:cubicBezTo>
                    <a:pt x="65" y="5"/>
                    <a:pt x="67" y="7"/>
                    <a:pt x="69" y="11"/>
                  </a:cubicBezTo>
                  <a:cubicBezTo>
                    <a:pt x="71" y="14"/>
                    <a:pt x="71" y="18"/>
                    <a:pt x="71" y="22"/>
                  </a:cubicBezTo>
                  <a:cubicBezTo>
                    <a:pt x="71" y="27"/>
                    <a:pt x="70" y="31"/>
                    <a:pt x="68" y="34"/>
                  </a:cubicBezTo>
                  <a:cubicBezTo>
                    <a:pt x="66" y="38"/>
                    <a:pt x="63" y="40"/>
                    <a:pt x="59" y="42"/>
                  </a:cubicBezTo>
                  <a:close/>
                  <a:moveTo>
                    <a:pt x="59" y="32"/>
                  </a:moveTo>
                  <a:cubicBezTo>
                    <a:pt x="61" y="29"/>
                    <a:pt x="62" y="26"/>
                    <a:pt x="62" y="22"/>
                  </a:cubicBezTo>
                  <a:cubicBezTo>
                    <a:pt x="62" y="18"/>
                    <a:pt x="61" y="15"/>
                    <a:pt x="59" y="12"/>
                  </a:cubicBezTo>
                  <a:cubicBezTo>
                    <a:pt x="57" y="10"/>
                    <a:pt x="54" y="9"/>
                    <a:pt x="51" y="9"/>
                  </a:cubicBezTo>
                  <a:cubicBezTo>
                    <a:pt x="48" y="9"/>
                    <a:pt x="45" y="10"/>
                    <a:pt x="43" y="12"/>
                  </a:cubicBezTo>
                  <a:cubicBezTo>
                    <a:pt x="42" y="15"/>
                    <a:pt x="41" y="18"/>
                    <a:pt x="41" y="22"/>
                  </a:cubicBezTo>
                  <a:cubicBezTo>
                    <a:pt x="41" y="26"/>
                    <a:pt x="41" y="29"/>
                    <a:pt x="43" y="32"/>
                  </a:cubicBezTo>
                  <a:cubicBezTo>
                    <a:pt x="45" y="34"/>
                    <a:pt x="48" y="35"/>
                    <a:pt x="51" y="35"/>
                  </a:cubicBezTo>
                  <a:cubicBezTo>
                    <a:pt x="54" y="35"/>
                    <a:pt x="57" y="34"/>
                    <a:pt x="59" y="32"/>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92" name="Group 4391"/>
          <p:cNvGrpSpPr/>
          <p:nvPr/>
        </p:nvGrpSpPr>
        <p:grpSpPr>
          <a:xfrm>
            <a:off x="10426700" y="2794000"/>
            <a:ext cx="596900" cy="577850"/>
            <a:chOff x="10426700" y="2794000"/>
            <a:chExt cx="596900" cy="577850"/>
          </a:xfrm>
        </p:grpSpPr>
        <p:sp>
          <p:nvSpPr>
            <p:cNvPr id="507" name="Freeform 108"/>
            <p:cNvSpPr>
              <a:spLocks noEditPoints="1"/>
            </p:cNvSpPr>
            <p:nvPr/>
          </p:nvSpPr>
          <p:spPr bwMode="auto">
            <a:xfrm>
              <a:off x="10426700" y="2794000"/>
              <a:ext cx="596900" cy="577850"/>
            </a:xfrm>
            <a:custGeom>
              <a:avLst/>
              <a:gdLst>
                <a:gd name="T0" fmla="*/ 135 w 188"/>
                <a:gd name="T1" fmla="*/ 106 h 182"/>
                <a:gd name="T2" fmla="*/ 134 w 188"/>
                <a:gd name="T3" fmla="*/ 106 h 182"/>
                <a:gd name="T4" fmla="*/ 134 w 188"/>
                <a:gd name="T5" fmla="*/ 57 h 182"/>
                <a:gd name="T6" fmla="*/ 84 w 188"/>
                <a:gd name="T7" fmla="*/ 103 h 182"/>
                <a:gd name="T8" fmla="*/ 84 w 188"/>
                <a:gd name="T9" fmla="*/ 17 h 182"/>
                <a:gd name="T10" fmla="*/ 84 w 188"/>
                <a:gd name="T11" fmla="*/ 16 h 182"/>
                <a:gd name="T12" fmla="*/ 84 w 188"/>
                <a:gd name="T13" fmla="*/ 16 h 182"/>
                <a:gd name="T14" fmla="*/ 70 w 188"/>
                <a:gd name="T15" fmla="*/ 4 h 182"/>
                <a:gd name="T16" fmla="*/ 57 w 188"/>
                <a:gd name="T17" fmla="*/ 1 h 182"/>
                <a:gd name="T18" fmla="*/ 42 w 188"/>
                <a:gd name="T19" fmla="*/ 0 h 182"/>
                <a:gd name="T20" fmla="*/ 42 w 188"/>
                <a:gd name="T21" fmla="*/ 0 h 182"/>
                <a:gd name="T22" fmla="*/ 29 w 188"/>
                <a:gd name="T23" fmla="*/ 1 h 182"/>
                <a:gd name="T24" fmla="*/ 6 w 188"/>
                <a:gd name="T25" fmla="*/ 8 h 182"/>
                <a:gd name="T26" fmla="*/ 5 w 188"/>
                <a:gd name="T27" fmla="*/ 9 h 182"/>
                <a:gd name="T28" fmla="*/ 0 w 188"/>
                <a:gd name="T29" fmla="*/ 17 h 182"/>
                <a:gd name="T30" fmla="*/ 0 w 188"/>
                <a:gd name="T31" fmla="*/ 17 h 182"/>
                <a:gd name="T32" fmla="*/ 0 w 188"/>
                <a:gd name="T33" fmla="*/ 106 h 182"/>
                <a:gd name="T34" fmla="*/ 0 w 188"/>
                <a:gd name="T35" fmla="*/ 165 h 182"/>
                <a:gd name="T36" fmla="*/ 0 w 188"/>
                <a:gd name="T37" fmla="*/ 182 h 182"/>
                <a:gd name="T38" fmla="*/ 188 w 188"/>
                <a:gd name="T39" fmla="*/ 182 h 182"/>
                <a:gd name="T40" fmla="*/ 188 w 188"/>
                <a:gd name="T41" fmla="*/ 128 h 182"/>
                <a:gd name="T42" fmla="*/ 188 w 188"/>
                <a:gd name="T43" fmla="*/ 106 h 182"/>
                <a:gd name="T44" fmla="*/ 188 w 188"/>
                <a:gd name="T45" fmla="*/ 57 h 182"/>
                <a:gd name="T46" fmla="*/ 135 w 188"/>
                <a:gd name="T47" fmla="*/ 106 h 182"/>
                <a:gd name="T48" fmla="*/ 7 w 188"/>
                <a:gd name="T49" fmla="*/ 15 h 182"/>
                <a:gd name="T50" fmla="*/ 43 w 188"/>
                <a:gd name="T51" fmla="*/ 4 h 182"/>
                <a:gd name="T52" fmla="*/ 77 w 188"/>
                <a:gd name="T53" fmla="*/ 15 h 182"/>
                <a:gd name="T54" fmla="*/ 43 w 188"/>
                <a:gd name="T55" fmla="*/ 25 h 182"/>
                <a:gd name="T56" fmla="*/ 7 w 188"/>
                <a:gd name="T57" fmla="*/ 1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8" h="182">
                  <a:moveTo>
                    <a:pt x="135" y="106"/>
                  </a:moveTo>
                  <a:cubicBezTo>
                    <a:pt x="134" y="106"/>
                    <a:pt x="134" y="106"/>
                    <a:pt x="134" y="106"/>
                  </a:cubicBezTo>
                  <a:cubicBezTo>
                    <a:pt x="134" y="57"/>
                    <a:pt x="134" y="57"/>
                    <a:pt x="134" y="57"/>
                  </a:cubicBezTo>
                  <a:cubicBezTo>
                    <a:pt x="84" y="103"/>
                    <a:pt x="84" y="103"/>
                    <a:pt x="84" y="103"/>
                  </a:cubicBezTo>
                  <a:cubicBezTo>
                    <a:pt x="84" y="57"/>
                    <a:pt x="84" y="17"/>
                    <a:pt x="84" y="17"/>
                  </a:cubicBezTo>
                  <a:cubicBezTo>
                    <a:pt x="84" y="17"/>
                    <a:pt x="84" y="17"/>
                    <a:pt x="84" y="16"/>
                  </a:cubicBezTo>
                  <a:cubicBezTo>
                    <a:pt x="84" y="16"/>
                    <a:pt x="84" y="16"/>
                    <a:pt x="84" y="16"/>
                  </a:cubicBezTo>
                  <a:cubicBezTo>
                    <a:pt x="83" y="10"/>
                    <a:pt x="75" y="6"/>
                    <a:pt x="70" y="4"/>
                  </a:cubicBezTo>
                  <a:cubicBezTo>
                    <a:pt x="66" y="3"/>
                    <a:pt x="62" y="2"/>
                    <a:pt x="57" y="1"/>
                  </a:cubicBezTo>
                  <a:cubicBezTo>
                    <a:pt x="53" y="1"/>
                    <a:pt x="48" y="0"/>
                    <a:pt x="42" y="0"/>
                  </a:cubicBezTo>
                  <a:cubicBezTo>
                    <a:pt x="42" y="0"/>
                    <a:pt x="42" y="0"/>
                    <a:pt x="42" y="0"/>
                  </a:cubicBezTo>
                  <a:cubicBezTo>
                    <a:pt x="37" y="0"/>
                    <a:pt x="33" y="1"/>
                    <a:pt x="29" y="1"/>
                  </a:cubicBezTo>
                  <a:cubicBezTo>
                    <a:pt x="21" y="2"/>
                    <a:pt x="13" y="4"/>
                    <a:pt x="6" y="8"/>
                  </a:cubicBezTo>
                  <a:cubicBezTo>
                    <a:pt x="6" y="8"/>
                    <a:pt x="5" y="9"/>
                    <a:pt x="5" y="9"/>
                  </a:cubicBezTo>
                  <a:cubicBezTo>
                    <a:pt x="2" y="11"/>
                    <a:pt x="0" y="14"/>
                    <a:pt x="0" y="17"/>
                  </a:cubicBezTo>
                  <a:cubicBezTo>
                    <a:pt x="0" y="17"/>
                    <a:pt x="0" y="17"/>
                    <a:pt x="0" y="17"/>
                  </a:cubicBezTo>
                  <a:cubicBezTo>
                    <a:pt x="0" y="45"/>
                    <a:pt x="0" y="78"/>
                    <a:pt x="0" y="106"/>
                  </a:cubicBezTo>
                  <a:cubicBezTo>
                    <a:pt x="0" y="165"/>
                    <a:pt x="0" y="165"/>
                    <a:pt x="0" y="165"/>
                  </a:cubicBezTo>
                  <a:cubicBezTo>
                    <a:pt x="0" y="182"/>
                    <a:pt x="0" y="182"/>
                    <a:pt x="0" y="182"/>
                  </a:cubicBezTo>
                  <a:cubicBezTo>
                    <a:pt x="188" y="182"/>
                    <a:pt x="188" y="182"/>
                    <a:pt x="188" y="182"/>
                  </a:cubicBezTo>
                  <a:cubicBezTo>
                    <a:pt x="188" y="128"/>
                    <a:pt x="188" y="128"/>
                    <a:pt x="188" y="128"/>
                  </a:cubicBezTo>
                  <a:cubicBezTo>
                    <a:pt x="188" y="106"/>
                    <a:pt x="188" y="106"/>
                    <a:pt x="188" y="106"/>
                  </a:cubicBezTo>
                  <a:cubicBezTo>
                    <a:pt x="188" y="57"/>
                    <a:pt x="188" y="57"/>
                    <a:pt x="188" y="57"/>
                  </a:cubicBezTo>
                  <a:lnTo>
                    <a:pt x="135" y="106"/>
                  </a:lnTo>
                  <a:close/>
                  <a:moveTo>
                    <a:pt x="7" y="15"/>
                  </a:moveTo>
                  <a:cubicBezTo>
                    <a:pt x="7" y="9"/>
                    <a:pt x="23" y="4"/>
                    <a:pt x="43" y="4"/>
                  </a:cubicBezTo>
                  <a:cubicBezTo>
                    <a:pt x="62" y="4"/>
                    <a:pt x="77" y="9"/>
                    <a:pt x="77" y="15"/>
                  </a:cubicBezTo>
                  <a:cubicBezTo>
                    <a:pt x="77" y="20"/>
                    <a:pt x="62" y="25"/>
                    <a:pt x="43" y="25"/>
                  </a:cubicBezTo>
                  <a:cubicBezTo>
                    <a:pt x="23" y="25"/>
                    <a:pt x="7" y="20"/>
                    <a:pt x="7" y="1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09"/>
            <p:cNvSpPr>
              <a:spLocks noEditPoints="1"/>
            </p:cNvSpPr>
            <p:nvPr/>
          </p:nvSpPr>
          <p:spPr bwMode="auto">
            <a:xfrm>
              <a:off x="10652125" y="3209925"/>
              <a:ext cx="301625" cy="50800"/>
            </a:xfrm>
            <a:custGeom>
              <a:avLst/>
              <a:gdLst>
                <a:gd name="T0" fmla="*/ 40 w 190"/>
                <a:gd name="T1" fmla="*/ 32 h 32"/>
                <a:gd name="T2" fmla="*/ 0 w 190"/>
                <a:gd name="T3" fmla="*/ 32 h 32"/>
                <a:gd name="T4" fmla="*/ 0 w 190"/>
                <a:gd name="T5" fmla="*/ 0 h 32"/>
                <a:gd name="T6" fmla="*/ 40 w 190"/>
                <a:gd name="T7" fmla="*/ 0 h 32"/>
                <a:gd name="T8" fmla="*/ 40 w 190"/>
                <a:gd name="T9" fmla="*/ 32 h 32"/>
                <a:gd name="T10" fmla="*/ 114 w 190"/>
                <a:gd name="T11" fmla="*/ 0 h 32"/>
                <a:gd name="T12" fmla="*/ 76 w 190"/>
                <a:gd name="T13" fmla="*/ 0 h 32"/>
                <a:gd name="T14" fmla="*/ 76 w 190"/>
                <a:gd name="T15" fmla="*/ 32 h 32"/>
                <a:gd name="T16" fmla="*/ 114 w 190"/>
                <a:gd name="T17" fmla="*/ 32 h 32"/>
                <a:gd name="T18" fmla="*/ 114 w 190"/>
                <a:gd name="T19" fmla="*/ 0 h 32"/>
                <a:gd name="T20" fmla="*/ 190 w 190"/>
                <a:gd name="T21" fmla="*/ 0 h 32"/>
                <a:gd name="T22" fmla="*/ 152 w 190"/>
                <a:gd name="T23" fmla="*/ 0 h 32"/>
                <a:gd name="T24" fmla="*/ 152 w 190"/>
                <a:gd name="T25" fmla="*/ 32 h 32"/>
                <a:gd name="T26" fmla="*/ 190 w 190"/>
                <a:gd name="T27" fmla="*/ 32 h 32"/>
                <a:gd name="T28" fmla="*/ 190 w 190"/>
                <a:gd name="T2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32">
                  <a:moveTo>
                    <a:pt x="40" y="32"/>
                  </a:moveTo>
                  <a:lnTo>
                    <a:pt x="0" y="32"/>
                  </a:lnTo>
                  <a:lnTo>
                    <a:pt x="0" y="0"/>
                  </a:lnTo>
                  <a:lnTo>
                    <a:pt x="40" y="0"/>
                  </a:lnTo>
                  <a:lnTo>
                    <a:pt x="40" y="32"/>
                  </a:lnTo>
                  <a:close/>
                  <a:moveTo>
                    <a:pt x="114" y="0"/>
                  </a:moveTo>
                  <a:lnTo>
                    <a:pt x="76" y="0"/>
                  </a:lnTo>
                  <a:lnTo>
                    <a:pt x="76" y="32"/>
                  </a:lnTo>
                  <a:lnTo>
                    <a:pt x="114" y="32"/>
                  </a:lnTo>
                  <a:lnTo>
                    <a:pt x="114" y="0"/>
                  </a:lnTo>
                  <a:close/>
                  <a:moveTo>
                    <a:pt x="190" y="0"/>
                  </a:moveTo>
                  <a:lnTo>
                    <a:pt x="152" y="0"/>
                  </a:lnTo>
                  <a:lnTo>
                    <a:pt x="152" y="32"/>
                  </a:lnTo>
                  <a:lnTo>
                    <a:pt x="190" y="32"/>
                  </a:lnTo>
                  <a:lnTo>
                    <a:pt x="190"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96" name="Group 4395"/>
          <p:cNvGrpSpPr/>
          <p:nvPr/>
        </p:nvGrpSpPr>
        <p:grpSpPr>
          <a:xfrm>
            <a:off x="5013325" y="3298825"/>
            <a:ext cx="663575" cy="576262"/>
            <a:chOff x="5013325" y="3298825"/>
            <a:chExt cx="663575" cy="576262"/>
          </a:xfrm>
        </p:grpSpPr>
        <p:sp>
          <p:nvSpPr>
            <p:cNvPr id="509" name="Freeform 110"/>
            <p:cNvSpPr>
              <a:spLocks/>
            </p:cNvSpPr>
            <p:nvPr/>
          </p:nvSpPr>
          <p:spPr bwMode="auto">
            <a:xfrm>
              <a:off x="5013325" y="3298825"/>
              <a:ext cx="663575" cy="576262"/>
            </a:xfrm>
            <a:custGeom>
              <a:avLst/>
              <a:gdLst>
                <a:gd name="T0" fmla="*/ 314 w 418"/>
                <a:gd name="T1" fmla="*/ 0 h 363"/>
                <a:gd name="T2" fmla="*/ 104 w 418"/>
                <a:gd name="T3" fmla="*/ 0 h 363"/>
                <a:gd name="T4" fmla="*/ 0 w 418"/>
                <a:gd name="T5" fmla="*/ 182 h 363"/>
                <a:gd name="T6" fmla="*/ 104 w 418"/>
                <a:gd name="T7" fmla="*/ 363 h 363"/>
                <a:gd name="T8" fmla="*/ 314 w 418"/>
                <a:gd name="T9" fmla="*/ 363 h 363"/>
                <a:gd name="T10" fmla="*/ 418 w 418"/>
                <a:gd name="T11" fmla="*/ 182 h 363"/>
                <a:gd name="T12" fmla="*/ 314 w 418"/>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418" h="363">
                  <a:moveTo>
                    <a:pt x="314" y="0"/>
                  </a:moveTo>
                  <a:lnTo>
                    <a:pt x="104" y="0"/>
                  </a:lnTo>
                  <a:lnTo>
                    <a:pt x="0" y="182"/>
                  </a:lnTo>
                  <a:lnTo>
                    <a:pt x="104" y="363"/>
                  </a:lnTo>
                  <a:lnTo>
                    <a:pt x="314" y="363"/>
                  </a:lnTo>
                  <a:lnTo>
                    <a:pt x="418" y="182"/>
                  </a:lnTo>
                  <a:lnTo>
                    <a:pt x="314"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0" name="Freeform 111"/>
            <p:cNvSpPr>
              <a:spLocks/>
            </p:cNvSpPr>
            <p:nvPr/>
          </p:nvSpPr>
          <p:spPr bwMode="auto">
            <a:xfrm>
              <a:off x="5191125" y="3429000"/>
              <a:ext cx="307975" cy="315912"/>
            </a:xfrm>
            <a:custGeom>
              <a:avLst/>
              <a:gdLst>
                <a:gd name="T0" fmla="*/ 194 w 194"/>
                <a:gd name="T1" fmla="*/ 199 h 199"/>
                <a:gd name="T2" fmla="*/ 12 w 194"/>
                <a:gd name="T3" fmla="*/ 199 h 199"/>
                <a:gd name="T4" fmla="*/ 0 w 194"/>
                <a:gd name="T5" fmla="*/ 199 h 199"/>
                <a:gd name="T6" fmla="*/ 0 w 194"/>
                <a:gd name="T7" fmla="*/ 186 h 199"/>
                <a:gd name="T8" fmla="*/ 0 w 194"/>
                <a:gd name="T9" fmla="*/ 0 h 199"/>
                <a:gd name="T10" fmla="*/ 12 w 194"/>
                <a:gd name="T11" fmla="*/ 0 h 199"/>
                <a:gd name="T12" fmla="*/ 12 w 194"/>
                <a:gd name="T13" fmla="*/ 186 h 199"/>
                <a:gd name="T14" fmla="*/ 194 w 194"/>
                <a:gd name="T15" fmla="*/ 186 h 199"/>
                <a:gd name="T16" fmla="*/ 194 w 194"/>
                <a:gd name="T17" fmla="*/ 19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9">
                  <a:moveTo>
                    <a:pt x="194" y="199"/>
                  </a:moveTo>
                  <a:lnTo>
                    <a:pt x="12" y="199"/>
                  </a:lnTo>
                  <a:lnTo>
                    <a:pt x="0" y="199"/>
                  </a:lnTo>
                  <a:lnTo>
                    <a:pt x="0" y="186"/>
                  </a:lnTo>
                  <a:lnTo>
                    <a:pt x="0" y="0"/>
                  </a:lnTo>
                  <a:lnTo>
                    <a:pt x="12" y="0"/>
                  </a:lnTo>
                  <a:lnTo>
                    <a:pt x="12" y="186"/>
                  </a:lnTo>
                  <a:lnTo>
                    <a:pt x="194" y="186"/>
                  </a:lnTo>
                  <a:lnTo>
                    <a:pt x="194" y="1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12"/>
            <p:cNvSpPr>
              <a:spLocks noEditPoints="1"/>
            </p:cNvSpPr>
            <p:nvPr/>
          </p:nvSpPr>
          <p:spPr bwMode="auto">
            <a:xfrm>
              <a:off x="5235575" y="3429000"/>
              <a:ext cx="263525" cy="273050"/>
            </a:xfrm>
            <a:custGeom>
              <a:avLst/>
              <a:gdLst>
                <a:gd name="T0" fmla="*/ 60 w 166"/>
                <a:gd name="T1" fmla="*/ 0 h 172"/>
                <a:gd name="T2" fmla="*/ 106 w 166"/>
                <a:gd name="T3" fmla="*/ 0 h 172"/>
                <a:gd name="T4" fmla="*/ 106 w 166"/>
                <a:gd name="T5" fmla="*/ 48 h 172"/>
                <a:gd name="T6" fmla="*/ 60 w 166"/>
                <a:gd name="T7" fmla="*/ 48 h 172"/>
                <a:gd name="T8" fmla="*/ 60 w 166"/>
                <a:gd name="T9" fmla="*/ 0 h 172"/>
                <a:gd name="T10" fmla="*/ 60 w 166"/>
                <a:gd name="T11" fmla="*/ 110 h 172"/>
                <a:gd name="T12" fmla="*/ 106 w 166"/>
                <a:gd name="T13" fmla="*/ 110 h 172"/>
                <a:gd name="T14" fmla="*/ 106 w 166"/>
                <a:gd name="T15" fmla="*/ 62 h 172"/>
                <a:gd name="T16" fmla="*/ 60 w 166"/>
                <a:gd name="T17" fmla="*/ 62 h 172"/>
                <a:gd name="T18" fmla="*/ 60 w 166"/>
                <a:gd name="T19" fmla="*/ 110 h 172"/>
                <a:gd name="T20" fmla="*/ 60 w 166"/>
                <a:gd name="T21" fmla="*/ 172 h 172"/>
                <a:gd name="T22" fmla="*/ 106 w 166"/>
                <a:gd name="T23" fmla="*/ 172 h 172"/>
                <a:gd name="T24" fmla="*/ 106 w 166"/>
                <a:gd name="T25" fmla="*/ 124 h 172"/>
                <a:gd name="T26" fmla="*/ 60 w 166"/>
                <a:gd name="T27" fmla="*/ 124 h 172"/>
                <a:gd name="T28" fmla="*/ 60 w 166"/>
                <a:gd name="T29" fmla="*/ 172 h 172"/>
                <a:gd name="T30" fmla="*/ 0 w 166"/>
                <a:gd name="T31" fmla="*/ 48 h 172"/>
                <a:gd name="T32" fmla="*/ 48 w 166"/>
                <a:gd name="T33" fmla="*/ 48 h 172"/>
                <a:gd name="T34" fmla="*/ 48 w 166"/>
                <a:gd name="T35" fmla="*/ 0 h 172"/>
                <a:gd name="T36" fmla="*/ 0 w 166"/>
                <a:gd name="T37" fmla="*/ 0 h 172"/>
                <a:gd name="T38" fmla="*/ 0 w 166"/>
                <a:gd name="T39" fmla="*/ 48 h 172"/>
                <a:gd name="T40" fmla="*/ 0 w 166"/>
                <a:gd name="T41" fmla="*/ 110 h 172"/>
                <a:gd name="T42" fmla="*/ 48 w 166"/>
                <a:gd name="T43" fmla="*/ 110 h 172"/>
                <a:gd name="T44" fmla="*/ 48 w 166"/>
                <a:gd name="T45" fmla="*/ 62 h 172"/>
                <a:gd name="T46" fmla="*/ 0 w 166"/>
                <a:gd name="T47" fmla="*/ 62 h 172"/>
                <a:gd name="T48" fmla="*/ 0 w 166"/>
                <a:gd name="T49" fmla="*/ 110 h 172"/>
                <a:gd name="T50" fmla="*/ 0 w 166"/>
                <a:gd name="T51" fmla="*/ 172 h 172"/>
                <a:gd name="T52" fmla="*/ 48 w 166"/>
                <a:gd name="T53" fmla="*/ 172 h 172"/>
                <a:gd name="T54" fmla="*/ 48 w 166"/>
                <a:gd name="T55" fmla="*/ 124 h 172"/>
                <a:gd name="T56" fmla="*/ 0 w 166"/>
                <a:gd name="T57" fmla="*/ 124 h 172"/>
                <a:gd name="T58" fmla="*/ 0 w 166"/>
                <a:gd name="T59" fmla="*/ 172 h 172"/>
                <a:gd name="T60" fmla="*/ 166 w 166"/>
                <a:gd name="T61" fmla="*/ 124 h 172"/>
                <a:gd name="T62" fmla="*/ 118 w 166"/>
                <a:gd name="T63" fmla="*/ 124 h 172"/>
                <a:gd name="T64" fmla="*/ 118 w 166"/>
                <a:gd name="T65" fmla="*/ 172 h 172"/>
                <a:gd name="T66" fmla="*/ 166 w 166"/>
                <a:gd name="T67" fmla="*/ 172 h 172"/>
                <a:gd name="T68" fmla="*/ 166 w 166"/>
                <a:gd name="T69" fmla="*/ 124 h 172"/>
                <a:gd name="T70" fmla="*/ 166 w 166"/>
                <a:gd name="T71" fmla="*/ 62 h 172"/>
                <a:gd name="T72" fmla="*/ 118 w 166"/>
                <a:gd name="T73" fmla="*/ 62 h 172"/>
                <a:gd name="T74" fmla="*/ 118 w 166"/>
                <a:gd name="T75" fmla="*/ 110 h 172"/>
                <a:gd name="T76" fmla="*/ 166 w 166"/>
                <a:gd name="T77" fmla="*/ 110 h 172"/>
                <a:gd name="T78" fmla="*/ 166 w 166"/>
                <a:gd name="T79" fmla="*/ 62 h 172"/>
                <a:gd name="T80" fmla="*/ 166 w 166"/>
                <a:gd name="T81" fmla="*/ 0 h 172"/>
                <a:gd name="T82" fmla="*/ 118 w 166"/>
                <a:gd name="T83" fmla="*/ 0 h 172"/>
                <a:gd name="T84" fmla="*/ 118 w 166"/>
                <a:gd name="T85" fmla="*/ 48 h 172"/>
                <a:gd name="T86" fmla="*/ 166 w 166"/>
                <a:gd name="T87" fmla="*/ 48 h 172"/>
                <a:gd name="T88" fmla="*/ 166 w 166"/>
                <a:gd name="T8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6" h="172">
                  <a:moveTo>
                    <a:pt x="60" y="0"/>
                  </a:moveTo>
                  <a:lnTo>
                    <a:pt x="106" y="0"/>
                  </a:lnTo>
                  <a:lnTo>
                    <a:pt x="106" y="48"/>
                  </a:lnTo>
                  <a:lnTo>
                    <a:pt x="60" y="48"/>
                  </a:lnTo>
                  <a:lnTo>
                    <a:pt x="60" y="0"/>
                  </a:lnTo>
                  <a:close/>
                  <a:moveTo>
                    <a:pt x="60" y="110"/>
                  </a:moveTo>
                  <a:lnTo>
                    <a:pt x="106" y="110"/>
                  </a:lnTo>
                  <a:lnTo>
                    <a:pt x="106" y="62"/>
                  </a:lnTo>
                  <a:lnTo>
                    <a:pt x="60" y="62"/>
                  </a:lnTo>
                  <a:lnTo>
                    <a:pt x="60" y="110"/>
                  </a:lnTo>
                  <a:close/>
                  <a:moveTo>
                    <a:pt x="60" y="172"/>
                  </a:moveTo>
                  <a:lnTo>
                    <a:pt x="106" y="172"/>
                  </a:lnTo>
                  <a:lnTo>
                    <a:pt x="106" y="124"/>
                  </a:lnTo>
                  <a:lnTo>
                    <a:pt x="60" y="124"/>
                  </a:lnTo>
                  <a:lnTo>
                    <a:pt x="60" y="172"/>
                  </a:lnTo>
                  <a:close/>
                  <a:moveTo>
                    <a:pt x="0" y="48"/>
                  </a:moveTo>
                  <a:lnTo>
                    <a:pt x="48" y="48"/>
                  </a:lnTo>
                  <a:lnTo>
                    <a:pt x="48" y="0"/>
                  </a:lnTo>
                  <a:lnTo>
                    <a:pt x="0" y="0"/>
                  </a:lnTo>
                  <a:lnTo>
                    <a:pt x="0" y="48"/>
                  </a:lnTo>
                  <a:close/>
                  <a:moveTo>
                    <a:pt x="0" y="110"/>
                  </a:moveTo>
                  <a:lnTo>
                    <a:pt x="48" y="110"/>
                  </a:lnTo>
                  <a:lnTo>
                    <a:pt x="48" y="62"/>
                  </a:lnTo>
                  <a:lnTo>
                    <a:pt x="0" y="62"/>
                  </a:lnTo>
                  <a:lnTo>
                    <a:pt x="0" y="110"/>
                  </a:lnTo>
                  <a:close/>
                  <a:moveTo>
                    <a:pt x="0" y="172"/>
                  </a:moveTo>
                  <a:lnTo>
                    <a:pt x="48" y="172"/>
                  </a:lnTo>
                  <a:lnTo>
                    <a:pt x="48" y="124"/>
                  </a:lnTo>
                  <a:lnTo>
                    <a:pt x="0" y="124"/>
                  </a:lnTo>
                  <a:lnTo>
                    <a:pt x="0" y="172"/>
                  </a:lnTo>
                  <a:close/>
                  <a:moveTo>
                    <a:pt x="166" y="124"/>
                  </a:moveTo>
                  <a:lnTo>
                    <a:pt x="118" y="124"/>
                  </a:lnTo>
                  <a:lnTo>
                    <a:pt x="118" y="172"/>
                  </a:lnTo>
                  <a:lnTo>
                    <a:pt x="166" y="172"/>
                  </a:lnTo>
                  <a:lnTo>
                    <a:pt x="166" y="124"/>
                  </a:lnTo>
                  <a:close/>
                  <a:moveTo>
                    <a:pt x="166" y="62"/>
                  </a:moveTo>
                  <a:lnTo>
                    <a:pt x="118" y="62"/>
                  </a:lnTo>
                  <a:lnTo>
                    <a:pt x="118" y="110"/>
                  </a:lnTo>
                  <a:lnTo>
                    <a:pt x="166" y="110"/>
                  </a:lnTo>
                  <a:lnTo>
                    <a:pt x="166" y="62"/>
                  </a:lnTo>
                  <a:close/>
                  <a:moveTo>
                    <a:pt x="166" y="0"/>
                  </a:moveTo>
                  <a:lnTo>
                    <a:pt x="118" y="0"/>
                  </a:lnTo>
                  <a:lnTo>
                    <a:pt x="118" y="48"/>
                  </a:lnTo>
                  <a:lnTo>
                    <a:pt x="166" y="48"/>
                  </a:lnTo>
                  <a:lnTo>
                    <a:pt x="166"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394" name="Group 4393"/>
          <p:cNvGrpSpPr/>
          <p:nvPr/>
        </p:nvGrpSpPr>
        <p:grpSpPr>
          <a:xfrm>
            <a:off x="7651750" y="4922838"/>
            <a:ext cx="666750" cy="577850"/>
            <a:chOff x="7651750" y="4922838"/>
            <a:chExt cx="666750" cy="577850"/>
          </a:xfrm>
        </p:grpSpPr>
        <p:sp>
          <p:nvSpPr>
            <p:cNvPr id="4288" name="Freeform 113"/>
            <p:cNvSpPr>
              <a:spLocks/>
            </p:cNvSpPr>
            <p:nvPr/>
          </p:nvSpPr>
          <p:spPr bwMode="auto">
            <a:xfrm>
              <a:off x="7651750" y="4922838"/>
              <a:ext cx="666750" cy="577850"/>
            </a:xfrm>
            <a:custGeom>
              <a:avLst/>
              <a:gdLst>
                <a:gd name="T0" fmla="*/ 314 w 420"/>
                <a:gd name="T1" fmla="*/ 0 h 364"/>
                <a:gd name="T2" fmla="*/ 106 w 420"/>
                <a:gd name="T3" fmla="*/ 0 h 364"/>
                <a:gd name="T4" fmla="*/ 0 w 420"/>
                <a:gd name="T5" fmla="*/ 182 h 364"/>
                <a:gd name="T6" fmla="*/ 106 w 420"/>
                <a:gd name="T7" fmla="*/ 364 h 364"/>
                <a:gd name="T8" fmla="*/ 314 w 420"/>
                <a:gd name="T9" fmla="*/ 364 h 364"/>
                <a:gd name="T10" fmla="*/ 420 w 420"/>
                <a:gd name="T11" fmla="*/ 182 h 364"/>
                <a:gd name="T12" fmla="*/ 314 w 420"/>
                <a:gd name="T13" fmla="*/ 0 h 364"/>
              </a:gdLst>
              <a:ahLst/>
              <a:cxnLst>
                <a:cxn ang="0">
                  <a:pos x="T0" y="T1"/>
                </a:cxn>
                <a:cxn ang="0">
                  <a:pos x="T2" y="T3"/>
                </a:cxn>
                <a:cxn ang="0">
                  <a:pos x="T4" y="T5"/>
                </a:cxn>
                <a:cxn ang="0">
                  <a:pos x="T6" y="T7"/>
                </a:cxn>
                <a:cxn ang="0">
                  <a:pos x="T8" y="T9"/>
                </a:cxn>
                <a:cxn ang="0">
                  <a:pos x="T10" y="T11"/>
                </a:cxn>
                <a:cxn ang="0">
                  <a:pos x="T12" y="T13"/>
                </a:cxn>
              </a:cxnLst>
              <a:rect l="0" t="0" r="r" b="b"/>
              <a:pathLst>
                <a:path w="420" h="364">
                  <a:moveTo>
                    <a:pt x="314" y="0"/>
                  </a:moveTo>
                  <a:lnTo>
                    <a:pt x="106" y="0"/>
                  </a:lnTo>
                  <a:lnTo>
                    <a:pt x="0" y="182"/>
                  </a:lnTo>
                  <a:lnTo>
                    <a:pt x="106" y="364"/>
                  </a:lnTo>
                  <a:lnTo>
                    <a:pt x="314" y="364"/>
                  </a:lnTo>
                  <a:lnTo>
                    <a:pt x="420" y="182"/>
                  </a:lnTo>
                  <a:lnTo>
                    <a:pt x="314"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114"/>
            <p:cNvSpPr>
              <a:spLocks noEditPoints="1"/>
            </p:cNvSpPr>
            <p:nvPr/>
          </p:nvSpPr>
          <p:spPr bwMode="auto">
            <a:xfrm>
              <a:off x="7821613" y="5002213"/>
              <a:ext cx="327025" cy="419100"/>
            </a:xfrm>
            <a:custGeom>
              <a:avLst/>
              <a:gdLst>
                <a:gd name="T0" fmla="*/ 102 w 103"/>
                <a:gd name="T1" fmla="*/ 23 h 132"/>
                <a:gd name="T2" fmla="*/ 77 w 103"/>
                <a:gd name="T3" fmla="*/ 0 h 132"/>
                <a:gd name="T4" fmla="*/ 7 w 103"/>
                <a:gd name="T5" fmla="*/ 0 h 132"/>
                <a:gd name="T6" fmla="*/ 0 w 103"/>
                <a:gd name="T7" fmla="*/ 124 h 132"/>
                <a:gd name="T8" fmla="*/ 95 w 103"/>
                <a:gd name="T9" fmla="*/ 132 h 132"/>
                <a:gd name="T10" fmla="*/ 102 w 103"/>
                <a:gd name="T11" fmla="*/ 26 h 132"/>
                <a:gd name="T12" fmla="*/ 97 w 103"/>
                <a:gd name="T13" fmla="*/ 124 h 132"/>
                <a:gd name="T14" fmla="*/ 7 w 103"/>
                <a:gd name="T15" fmla="*/ 127 h 132"/>
                <a:gd name="T16" fmla="*/ 5 w 103"/>
                <a:gd name="T17" fmla="*/ 8 h 132"/>
                <a:gd name="T18" fmla="*/ 75 w 103"/>
                <a:gd name="T19" fmla="*/ 5 h 132"/>
                <a:gd name="T20" fmla="*/ 75 w 103"/>
                <a:gd name="T21" fmla="*/ 25 h 132"/>
                <a:gd name="T22" fmla="*/ 86 w 103"/>
                <a:gd name="T23" fmla="*/ 28 h 132"/>
                <a:gd name="T24" fmla="*/ 97 w 103"/>
                <a:gd name="T25" fmla="*/ 124 h 132"/>
                <a:gd name="T26" fmla="*/ 27 w 103"/>
                <a:gd name="T27" fmla="*/ 84 h 132"/>
                <a:gd name="T28" fmla="*/ 26 w 103"/>
                <a:gd name="T29" fmla="*/ 116 h 132"/>
                <a:gd name="T30" fmla="*/ 48 w 103"/>
                <a:gd name="T31" fmla="*/ 116 h 132"/>
                <a:gd name="T32" fmla="*/ 38 w 103"/>
                <a:gd name="T33" fmla="*/ 78 h 132"/>
                <a:gd name="T34" fmla="*/ 30 w 103"/>
                <a:gd name="T35" fmla="*/ 101 h 132"/>
                <a:gd name="T36" fmla="*/ 45 w 103"/>
                <a:gd name="T37" fmla="*/ 100 h 132"/>
                <a:gd name="T38" fmla="*/ 62 w 103"/>
                <a:gd name="T39" fmla="*/ 27 h 132"/>
                <a:gd name="T40" fmla="*/ 47 w 103"/>
                <a:gd name="T41" fmla="*/ 49 h 132"/>
                <a:gd name="T42" fmla="*/ 61 w 103"/>
                <a:gd name="T43" fmla="*/ 70 h 132"/>
                <a:gd name="T44" fmla="*/ 75 w 103"/>
                <a:gd name="T45" fmla="*/ 48 h 132"/>
                <a:gd name="T46" fmla="*/ 61 w 103"/>
                <a:gd name="T47" fmla="*/ 65 h 132"/>
                <a:gd name="T48" fmla="*/ 61 w 103"/>
                <a:gd name="T49" fmla="*/ 32 h 132"/>
                <a:gd name="T50" fmla="*/ 61 w 103"/>
                <a:gd name="T51" fmla="*/ 65 h 132"/>
                <a:gd name="T52" fmla="*/ 26 w 103"/>
                <a:gd name="T53" fmla="*/ 32 h 132"/>
                <a:gd name="T54" fmla="*/ 32 w 103"/>
                <a:gd name="T55" fmla="*/ 29 h 132"/>
                <a:gd name="T56" fmla="*/ 38 w 103"/>
                <a:gd name="T57" fmla="*/ 27 h 132"/>
                <a:gd name="T58" fmla="*/ 32 w 103"/>
                <a:gd name="T59" fmla="*/ 69 h 132"/>
                <a:gd name="T60" fmla="*/ 28 w 103"/>
                <a:gd name="T61" fmla="*/ 37 h 132"/>
                <a:gd name="T62" fmla="*/ 23 w 103"/>
                <a:gd name="T63" fmla="*/ 33 h 132"/>
                <a:gd name="T64" fmla="*/ 65 w 103"/>
                <a:gd name="T65" fmla="*/ 121 h 132"/>
                <a:gd name="T66" fmla="*/ 61 w 103"/>
                <a:gd name="T67" fmla="*/ 89 h 132"/>
                <a:gd name="T68" fmla="*/ 56 w 103"/>
                <a:gd name="T69" fmla="*/ 85 h 132"/>
                <a:gd name="T70" fmla="*/ 62 w 103"/>
                <a:gd name="T71" fmla="*/ 82 h 132"/>
                <a:gd name="T72" fmla="*/ 69 w 103"/>
                <a:gd name="T73" fmla="*/ 78 h 132"/>
                <a:gd name="T74" fmla="*/ 72 w 103"/>
                <a:gd name="T75" fmla="*/ 12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132">
                  <a:moveTo>
                    <a:pt x="102" y="26"/>
                  </a:moveTo>
                  <a:cubicBezTo>
                    <a:pt x="103" y="25"/>
                    <a:pt x="102" y="24"/>
                    <a:pt x="102" y="23"/>
                  </a:cubicBezTo>
                  <a:cubicBezTo>
                    <a:pt x="79" y="1"/>
                    <a:pt x="79" y="1"/>
                    <a:pt x="79" y="1"/>
                  </a:cubicBezTo>
                  <a:cubicBezTo>
                    <a:pt x="79" y="1"/>
                    <a:pt x="78" y="0"/>
                    <a:pt x="77" y="0"/>
                  </a:cubicBezTo>
                  <a:cubicBezTo>
                    <a:pt x="77" y="0"/>
                    <a:pt x="77" y="0"/>
                    <a:pt x="77" y="0"/>
                  </a:cubicBezTo>
                  <a:cubicBezTo>
                    <a:pt x="7" y="0"/>
                    <a:pt x="7" y="0"/>
                    <a:pt x="7" y="0"/>
                  </a:cubicBezTo>
                  <a:cubicBezTo>
                    <a:pt x="3" y="0"/>
                    <a:pt x="0" y="4"/>
                    <a:pt x="0" y="8"/>
                  </a:cubicBezTo>
                  <a:cubicBezTo>
                    <a:pt x="0" y="124"/>
                    <a:pt x="0" y="124"/>
                    <a:pt x="0" y="124"/>
                  </a:cubicBezTo>
                  <a:cubicBezTo>
                    <a:pt x="0" y="128"/>
                    <a:pt x="3" y="132"/>
                    <a:pt x="7" y="132"/>
                  </a:cubicBezTo>
                  <a:cubicBezTo>
                    <a:pt x="95" y="132"/>
                    <a:pt x="95" y="132"/>
                    <a:pt x="95" y="132"/>
                  </a:cubicBezTo>
                  <a:cubicBezTo>
                    <a:pt x="99" y="132"/>
                    <a:pt x="102" y="128"/>
                    <a:pt x="102" y="124"/>
                  </a:cubicBezTo>
                  <a:cubicBezTo>
                    <a:pt x="102" y="26"/>
                    <a:pt x="102" y="26"/>
                    <a:pt x="102" y="26"/>
                  </a:cubicBezTo>
                  <a:cubicBezTo>
                    <a:pt x="102" y="26"/>
                    <a:pt x="102" y="26"/>
                    <a:pt x="102" y="26"/>
                  </a:cubicBezTo>
                  <a:close/>
                  <a:moveTo>
                    <a:pt x="97" y="124"/>
                  </a:moveTo>
                  <a:cubicBezTo>
                    <a:pt x="97" y="125"/>
                    <a:pt x="96" y="127"/>
                    <a:pt x="95" y="127"/>
                  </a:cubicBezTo>
                  <a:cubicBezTo>
                    <a:pt x="7" y="127"/>
                    <a:pt x="7" y="127"/>
                    <a:pt x="7" y="127"/>
                  </a:cubicBezTo>
                  <a:cubicBezTo>
                    <a:pt x="6" y="127"/>
                    <a:pt x="5" y="125"/>
                    <a:pt x="5" y="124"/>
                  </a:cubicBezTo>
                  <a:cubicBezTo>
                    <a:pt x="5" y="8"/>
                    <a:pt x="5" y="8"/>
                    <a:pt x="5" y="8"/>
                  </a:cubicBezTo>
                  <a:cubicBezTo>
                    <a:pt x="5" y="7"/>
                    <a:pt x="6" y="5"/>
                    <a:pt x="7" y="5"/>
                  </a:cubicBezTo>
                  <a:cubicBezTo>
                    <a:pt x="75" y="5"/>
                    <a:pt x="75" y="5"/>
                    <a:pt x="75" y="5"/>
                  </a:cubicBezTo>
                  <a:cubicBezTo>
                    <a:pt x="75" y="17"/>
                    <a:pt x="75" y="17"/>
                    <a:pt x="75" y="17"/>
                  </a:cubicBezTo>
                  <a:cubicBezTo>
                    <a:pt x="75" y="25"/>
                    <a:pt x="75" y="25"/>
                    <a:pt x="75" y="25"/>
                  </a:cubicBezTo>
                  <a:cubicBezTo>
                    <a:pt x="75" y="27"/>
                    <a:pt x="76" y="28"/>
                    <a:pt x="78" y="28"/>
                  </a:cubicBezTo>
                  <a:cubicBezTo>
                    <a:pt x="86" y="28"/>
                    <a:pt x="86" y="28"/>
                    <a:pt x="86" y="28"/>
                  </a:cubicBezTo>
                  <a:cubicBezTo>
                    <a:pt x="97" y="28"/>
                    <a:pt x="97" y="28"/>
                    <a:pt x="97" y="28"/>
                  </a:cubicBezTo>
                  <a:lnTo>
                    <a:pt x="97" y="124"/>
                  </a:lnTo>
                  <a:close/>
                  <a:moveTo>
                    <a:pt x="38" y="78"/>
                  </a:moveTo>
                  <a:cubicBezTo>
                    <a:pt x="33" y="78"/>
                    <a:pt x="29" y="80"/>
                    <a:pt x="27" y="84"/>
                  </a:cubicBezTo>
                  <a:cubicBezTo>
                    <a:pt x="24" y="88"/>
                    <a:pt x="23" y="93"/>
                    <a:pt x="23" y="101"/>
                  </a:cubicBezTo>
                  <a:cubicBezTo>
                    <a:pt x="23" y="108"/>
                    <a:pt x="24" y="113"/>
                    <a:pt x="26" y="116"/>
                  </a:cubicBezTo>
                  <a:cubicBezTo>
                    <a:pt x="29" y="120"/>
                    <a:pt x="32" y="122"/>
                    <a:pt x="37" y="122"/>
                  </a:cubicBezTo>
                  <a:cubicBezTo>
                    <a:pt x="41" y="122"/>
                    <a:pt x="45" y="120"/>
                    <a:pt x="48" y="116"/>
                  </a:cubicBezTo>
                  <a:cubicBezTo>
                    <a:pt x="50" y="112"/>
                    <a:pt x="51" y="107"/>
                    <a:pt x="51" y="100"/>
                  </a:cubicBezTo>
                  <a:cubicBezTo>
                    <a:pt x="51" y="86"/>
                    <a:pt x="47" y="78"/>
                    <a:pt x="38" y="78"/>
                  </a:cubicBezTo>
                  <a:close/>
                  <a:moveTo>
                    <a:pt x="37" y="116"/>
                  </a:moveTo>
                  <a:cubicBezTo>
                    <a:pt x="32" y="116"/>
                    <a:pt x="30" y="111"/>
                    <a:pt x="30" y="101"/>
                  </a:cubicBezTo>
                  <a:cubicBezTo>
                    <a:pt x="30" y="89"/>
                    <a:pt x="32" y="84"/>
                    <a:pt x="37" y="84"/>
                  </a:cubicBezTo>
                  <a:cubicBezTo>
                    <a:pt x="42" y="84"/>
                    <a:pt x="45" y="89"/>
                    <a:pt x="45" y="100"/>
                  </a:cubicBezTo>
                  <a:cubicBezTo>
                    <a:pt x="45" y="111"/>
                    <a:pt x="42" y="116"/>
                    <a:pt x="37" y="116"/>
                  </a:cubicBezTo>
                  <a:close/>
                  <a:moveTo>
                    <a:pt x="62" y="27"/>
                  </a:moveTo>
                  <a:cubicBezTo>
                    <a:pt x="57" y="27"/>
                    <a:pt x="53" y="29"/>
                    <a:pt x="51" y="33"/>
                  </a:cubicBezTo>
                  <a:cubicBezTo>
                    <a:pt x="48" y="36"/>
                    <a:pt x="47" y="42"/>
                    <a:pt x="47" y="49"/>
                  </a:cubicBezTo>
                  <a:cubicBezTo>
                    <a:pt x="47" y="56"/>
                    <a:pt x="48" y="61"/>
                    <a:pt x="50" y="65"/>
                  </a:cubicBezTo>
                  <a:cubicBezTo>
                    <a:pt x="53" y="68"/>
                    <a:pt x="56" y="70"/>
                    <a:pt x="61" y="70"/>
                  </a:cubicBezTo>
                  <a:cubicBezTo>
                    <a:pt x="65" y="70"/>
                    <a:pt x="69" y="68"/>
                    <a:pt x="71" y="64"/>
                  </a:cubicBezTo>
                  <a:cubicBezTo>
                    <a:pt x="74" y="61"/>
                    <a:pt x="75" y="55"/>
                    <a:pt x="75" y="48"/>
                  </a:cubicBezTo>
                  <a:cubicBezTo>
                    <a:pt x="75" y="34"/>
                    <a:pt x="71" y="27"/>
                    <a:pt x="62" y="27"/>
                  </a:cubicBezTo>
                  <a:close/>
                  <a:moveTo>
                    <a:pt x="61" y="65"/>
                  </a:moveTo>
                  <a:cubicBezTo>
                    <a:pt x="56" y="65"/>
                    <a:pt x="54" y="59"/>
                    <a:pt x="54" y="49"/>
                  </a:cubicBezTo>
                  <a:cubicBezTo>
                    <a:pt x="54" y="38"/>
                    <a:pt x="56" y="32"/>
                    <a:pt x="61" y="32"/>
                  </a:cubicBezTo>
                  <a:cubicBezTo>
                    <a:pt x="66" y="32"/>
                    <a:pt x="68" y="38"/>
                    <a:pt x="68" y="49"/>
                  </a:cubicBezTo>
                  <a:cubicBezTo>
                    <a:pt x="68" y="59"/>
                    <a:pt x="66" y="65"/>
                    <a:pt x="61" y="65"/>
                  </a:cubicBezTo>
                  <a:close/>
                  <a:moveTo>
                    <a:pt x="23" y="33"/>
                  </a:moveTo>
                  <a:cubicBezTo>
                    <a:pt x="24" y="33"/>
                    <a:pt x="25" y="32"/>
                    <a:pt x="26" y="32"/>
                  </a:cubicBezTo>
                  <a:cubicBezTo>
                    <a:pt x="27" y="31"/>
                    <a:pt x="28" y="31"/>
                    <a:pt x="29" y="30"/>
                  </a:cubicBezTo>
                  <a:cubicBezTo>
                    <a:pt x="30" y="30"/>
                    <a:pt x="31" y="29"/>
                    <a:pt x="32" y="29"/>
                  </a:cubicBezTo>
                  <a:cubicBezTo>
                    <a:pt x="33" y="28"/>
                    <a:pt x="35" y="27"/>
                    <a:pt x="36" y="27"/>
                  </a:cubicBezTo>
                  <a:cubicBezTo>
                    <a:pt x="38" y="27"/>
                    <a:pt x="38" y="27"/>
                    <a:pt x="38" y="27"/>
                  </a:cubicBezTo>
                  <a:cubicBezTo>
                    <a:pt x="38" y="69"/>
                    <a:pt x="38" y="69"/>
                    <a:pt x="38" y="69"/>
                  </a:cubicBezTo>
                  <a:cubicBezTo>
                    <a:pt x="32" y="69"/>
                    <a:pt x="32" y="69"/>
                    <a:pt x="32" y="69"/>
                  </a:cubicBezTo>
                  <a:cubicBezTo>
                    <a:pt x="32" y="35"/>
                    <a:pt x="32" y="35"/>
                    <a:pt x="32" y="35"/>
                  </a:cubicBezTo>
                  <a:cubicBezTo>
                    <a:pt x="30" y="36"/>
                    <a:pt x="29" y="37"/>
                    <a:pt x="28" y="37"/>
                  </a:cubicBezTo>
                  <a:cubicBezTo>
                    <a:pt x="26" y="38"/>
                    <a:pt x="25" y="38"/>
                    <a:pt x="23" y="39"/>
                  </a:cubicBezTo>
                  <a:lnTo>
                    <a:pt x="23" y="33"/>
                  </a:lnTo>
                  <a:close/>
                  <a:moveTo>
                    <a:pt x="72" y="121"/>
                  </a:moveTo>
                  <a:cubicBezTo>
                    <a:pt x="65" y="121"/>
                    <a:pt x="65" y="121"/>
                    <a:pt x="65" y="121"/>
                  </a:cubicBezTo>
                  <a:cubicBezTo>
                    <a:pt x="65" y="86"/>
                    <a:pt x="65" y="86"/>
                    <a:pt x="65" y="86"/>
                  </a:cubicBezTo>
                  <a:cubicBezTo>
                    <a:pt x="64" y="87"/>
                    <a:pt x="62" y="88"/>
                    <a:pt x="61" y="89"/>
                  </a:cubicBezTo>
                  <a:cubicBezTo>
                    <a:pt x="59" y="89"/>
                    <a:pt x="58" y="90"/>
                    <a:pt x="56" y="90"/>
                  </a:cubicBezTo>
                  <a:cubicBezTo>
                    <a:pt x="56" y="85"/>
                    <a:pt x="56" y="85"/>
                    <a:pt x="56" y="85"/>
                  </a:cubicBezTo>
                  <a:cubicBezTo>
                    <a:pt x="57" y="84"/>
                    <a:pt x="58" y="84"/>
                    <a:pt x="59" y="83"/>
                  </a:cubicBezTo>
                  <a:cubicBezTo>
                    <a:pt x="60" y="83"/>
                    <a:pt x="61" y="82"/>
                    <a:pt x="62" y="82"/>
                  </a:cubicBezTo>
                  <a:cubicBezTo>
                    <a:pt x="63" y="81"/>
                    <a:pt x="64" y="81"/>
                    <a:pt x="65" y="80"/>
                  </a:cubicBezTo>
                  <a:cubicBezTo>
                    <a:pt x="66" y="80"/>
                    <a:pt x="68" y="79"/>
                    <a:pt x="69" y="78"/>
                  </a:cubicBezTo>
                  <a:cubicBezTo>
                    <a:pt x="72" y="78"/>
                    <a:pt x="72" y="78"/>
                    <a:pt x="72" y="78"/>
                  </a:cubicBezTo>
                  <a:lnTo>
                    <a:pt x="72" y="121"/>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95" name="Group 4394"/>
          <p:cNvGrpSpPr/>
          <p:nvPr/>
        </p:nvGrpSpPr>
        <p:grpSpPr>
          <a:xfrm>
            <a:off x="5057775" y="4906963"/>
            <a:ext cx="574675" cy="609600"/>
            <a:chOff x="5057775" y="4906963"/>
            <a:chExt cx="574675" cy="609600"/>
          </a:xfrm>
        </p:grpSpPr>
        <p:sp>
          <p:nvSpPr>
            <p:cNvPr id="4290" name="Freeform 115"/>
            <p:cNvSpPr>
              <a:spLocks/>
            </p:cNvSpPr>
            <p:nvPr/>
          </p:nvSpPr>
          <p:spPr bwMode="auto">
            <a:xfrm>
              <a:off x="5057775" y="4906963"/>
              <a:ext cx="574675" cy="609600"/>
            </a:xfrm>
            <a:custGeom>
              <a:avLst/>
              <a:gdLst>
                <a:gd name="T0" fmla="*/ 252 w 362"/>
                <a:gd name="T1" fmla="*/ 110 h 384"/>
                <a:gd name="T2" fmla="*/ 252 w 362"/>
                <a:gd name="T3" fmla="*/ 46 h 384"/>
                <a:gd name="T4" fmla="*/ 274 w 362"/>
                <a:gd name="T5" fmla="*/ 46 h 384"/>
                <a:gd name="T6" fmla="*/ 274 w 362"/>
                <a:gd name="T7" fmla="*/ 0 h 384"/>
                <a:gd name="T8" fmla="*/ 86 w 362"/>
                <a:gd name="T9" fmla="*/ 0 h 384"/>
                <a:gd name="T10" fmla="*/ 86 w 362"/>
                <a:gd name="T11" fmla="*/ 46 h 384"/>
                <a:gd name="T12" fmla="*/ 108 w 362"/>
                <a:gd name="T13" fmla="*/ 46 h 384"/>
                <a:gd name="T14" fmla="*/ 108 w 362"/>
                <a:gd name="T15" fmla="*/ 110 h 384"/>
                <a:gd name="T16" fmla="*/ 0 w 362"/>
                <a:gd name="T17" fmla="*/ 328 h 384"/>
                <a:gd name="T18" fmla="*/ 32 w 362"/>
                <a:gd name="T19" fmla="*/ 384 h 384"/>
                <a:gd name="T20" fmla="*/ 328 w 362"/>
                <a:gd name="T21" fmla="*/ 384 h 384"/>
                <a:gd name="T22" fmla="*/ 362 w 362"/>
                <a:gd name="T23" fmla="*/ 328 h 384"/>
                <a:gd name="T24" fmla="*/ 252 w 362"/>
                <a:gd name="T25" fmla="*/ 11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2" h="384">
                  <a:moveTo>
                    <a:pt x="252" y="110"/>
                  </a:moveTo>
                  <a:lnTo>
                    <a:pt x="252" y="46"/>
                  </a:lnTo>
                  <a:lnTo>
                    <a:pt x="274" y="46"/>
                  </a:lnTo>
                  <a:lnTo>
                    <a:pt x="274" y="0"/>
                  </a:lnTo>
                  <a:lnTo>
                    <a:pt x="86" y="0"/>
                  </a:lnTo>
                  <a:lnTo>
                    <a:pt x="86" y="46"/>
                  </a:lnTo>
                  <a:lnTo>
                    <a:pt x="108" y="46"/>
                  </a:lnTo>
                  <a:lnTo>
                    <a:pt x="108" y="110"/>
                  </a:lnTo>
                  <a:lnTo>
                    <a:pt x="0" y="328"/>
                  </a:lnTo>
                  <a:lnTo>
                    <a:pt x="32" y="384"/>
                  </a:lnTo>
                  <a:lnTo>
                    <a:pt x="328" y="384"/>
                  </a:lnTo>
                  <a:lnTo>
                    <a:pt x="362" y="328"/>
                  </a:lnTo>
                  <a:lnTo>
                    <a:pt x="252" y="11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2" name="Freeform 116"/>
            <p:cNvSpPr>
              <a:spLocks/>
            </p:cNvSpPr>
            <p:nvPr/>
          </p:nvSpPr>
          <p:spPr bwMode="auto">
            <a:xfrm>
              <a:off x="5127625" y="5040313"/>
              <a:ext cx="295275" cy="403225"/>
            </a:xfrm>
            <a:custGeom>
              <a:avLst/>
              <a:gdLst>
                <a:gd name="T0" fmla="*/ 120 w 186"/>
                <a:gd name="T1" fmla="*/ 80 h 254"/>
                <a:gd name="T2" fmla="*/ 32 w 186"/>
                <a:gd name="T3" fmla="*/ 254 h 254"/>
                <a:gd name="T4" fmla="*/ 10 w 186"/>
                <a:gd name="T5" fmla="*/ 254 h 254"/>
                <a:gd name="T6" fmla="*/ 0 w 186"/>
                <a:gd name="T7" fmla="*/ 244 h 254"/>
                <a:gd name="T8" fmla="*/ 110 w 186"/>
                <a:gd name="T9" fmla="*/ 36 h 254"/>
                <a:gd name="T10" fmla="*/ 110 w 186"/>
                <a:gd name="T11" fmla="*/ 0 h 254"/>
                <a:gd name="T12" fmla="*/ 164 w 186"/>
                <a:gd name="T13" fmla="*/ 0 h 254"/>
                <a:gd name="T14" fmla="*/ 164 w 186"/>
                <a:gd name="T15" fmla="*/ 36 h 254"/>
                <a:gd name="T16" fmla="*/ 186 w 186"/>
                <a:gd name="T17" fmla="*/ 80 h 254"/>
                <a:gd name="T18" fmla="*/ 120 w 186"/>
                <a:gd name="T19" fmla="*/ 8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254">
                  <a:moveTo>
                    <a:pt x="120" y="80"/>
                  </a:moveTo>
                  <a:lnTo>
                    <a:pt x="32" y="254"/>
                  </a:lnTo>
                  <a:lnTo>
                    <a:pt x="10" y="254"/>
                  </a:lnTo>
                  <a:lnTo>
                    <a:pt x="0" y="244"/>
                  </a:lnTo>
                  <a:lnTo>
                    <a:pt x="110" y="36"/>
                  </a:lnTo>
                  <a:lnTo>
                    <a:pt x="110" y="0"/>
                  </a:lnTo>
                  <a:lnTo>
                    <a:pt x="164" y="0"/>
                  </a:lnTo>
                  <a:lnTo>
                    <a:pt x="164" y="36"/>
                  </a:lnTo>
                  <a:lnTo>
                    <a:pt x="186" y="80"/>
                  </a:lnTo>
                  <a:lnTo>
                    <a:pt x="120" y="8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93" name="Group 4392"/>
          <p:cNvGrpSpPr/>
          <p:nvPr/>
        </p:nvGrpSpPr>
        <p:grpSpPr>
          <a:xfrm>
            <a:off x="10436225" y="4903788"/>
            <a:ext cx="577850" cy="612775"/>
            <a:chOff x="10436225" y="4903788"/>
            <a:chExt cx="577850" cy="612775"/>
          </a:xfrm>
        </p:grpSpPr>
        <p:sp>
          <p:nvSpPr>
            <p:cNvPr id="4293" name="Freeform 117"/>
            <p:cNvSpPr>
              <a:spLocks noEditPoints="1"/>
            </p:cNvSpPr>
            <p:nvPr/>
          </p:nvSpPr>
          <p:spPr bwMode="auto">
            <a:xfrm>
              <a:off x="10436225" y="5113338"/>
              <a:ext cx="396875" cy="403225"/>
            </a:xfrm>
            <a:custGeom>
              <a:avLst/>
              <a:gdLst>
                <a:gd name="T0" fmla="*/ 12 w 125"/>
                <a:gd name="T1" fmla="*/ 89 h 127"/>
                <a:gd name="T2" fmla="*/ 12 w 125"/>
                <a:gd name="T3" fmla="*/ 89 h 127"/>
                <a:gd name="T4" fmla="*/ 0 w 125"/>
                <a:gd name="T5" fmla="*/ 77 h 127"/>
                <a:gd name="T6" fmla="*/ 0 w 125"/>
                <a:gd name="T7" fmla="*/ 50 h 127"/>
                <a:gd name="T8" fmla="*/ 12 w 125"/>
                <a:gd name="T9" fmla="*/ 38 h 127"/>
                <a:gd name="T10" fmla="*/ 12 w 125"/>
                <a:gd name="T11" fmla="*/ 38 h 127"/>
                <a:gd name="T12" fmla="*/ 24 w 125"/>
                <a:gd name="T13" fmla="*/ 50 h 127"/>
                <a:gd name="T14" fmla="*/ 24 w 125"/>
                <a:gd name="T15" fmla="*/ 77 h 127"/>
                <a:gd name="T16" fmla="*/ 12 w 125"/>
                <a:gd name="T17" fmla="*/ 89 h 127"/>
                <a:gd name="T18" fmla="*/ 58 w 125"/>
                <a:gd name="T19" fmla="*/ 89 h 127"/>
                <a:gd name="T20" fmla="*/ 58 w 125"/>
                <a:gd name="T21" fmla="*/ 38 h 127"/>
                <a:gd name="T22" fmla="*/ 46 w 125"/>
                <a:gd name="T23" fmla="*/ 26 h 127"/>
                <a:gd name="T24" fmla="*/ 46 w 125"/>
                <a:gd name="T25" fmla="*/ 26 h 127"/>
                <a:gd name="T26" fmla="*/ 34 w 125"/>
                <a:gd name="T27" fmla="*/ 38 h 127"/>
                <a:gd name="T28" fmla="*/ 34 w 125"/>
                <a:gd name="T29" fmla="*/ 89 h 127"/>
                <a:gd name="T30" fmla="*/ 46 w 125"/>
                <a:gd name="T31" fmla="*/ 101 h 127"/>
                <a:gd name="T32" fmla="*/ 46 w 125"/>
                <a:gd name="T33" fmla="*/ 101 h 127"/>
                <a:gd name="T34" fmla="*/ 58 w 125"/>
                <a:gd name="T35" fmla="*/ 89 h 127"/>
                <a:gd name="T36" fmla="*/ 92 w 125"/>
                <a:gd name="T37" fmla="*/ 102 h 127"/>
                <a:gd name="T38" fmla="*/ 92 w 125"/>
                <a:gd name="T39" fmla="*/ 25 h 127"/>
                <a:gd name="T40" fmla="*/ 80 w 125"/>
                <a:gd name="T41" fmla="*/ 13 h 127"/>
                <a:gd name="T42" fmla="*/ 80 w 125"/>
                <a:gd name="T43" fmla="*/ 13 h 127"/>
                <a:gd name="T44" fmla="*/ 68 w 125"/>
                <a:gd name="T45" fmla="*/ 25 h 127"/>
                <a:gd name="T46" fmla="*/ 68 w 125"/>
                <a:gd name="T47" fmla="*/ 102 h 127"/>
                <a:gd name="T48" fmla="*/ 80 w 125"/>
                <a:gd name="T49" fmla="*/ 114 h 127"/>
                <a:gd name="T50" fmla="*/ 80 w 125"/>
                <a:gd name="T51" fmla="*/ 114 h 127"/>
                <a:gd name="T52" fmla="*/ 92 w 125"/>
                <a:gd name="T53" fmla="*/ 102 h 127"/>
                <a:gd name="T54" fmla="*/ 125 w 125"/>
                <a:gd name="T55" fmla="*/ 115 h 127"/>
                <a:gd name="T56" fmla="*/ 125 w 125"/>
                <a:gd name="T57" fmla="*/ 12 h 127"/>
                <a:gd name="T58" fmla="*/ 114 w 125"/>
                <a:gd name="T59" fmla="*/ 0 h 127"/>
                <a:gd name="T60" fmla="*/ 114 w 125"/>
                <a:gd name="T61" fmla="*/ 0 h 127"/>
                <a:gd name="T62" fmla="*/ 102 w 125"/>
                <a:gd name="T63" fmla="*/ 12 h 127"/>
                <a:gd name="T64" fmla="*/ 102 w 125"/>
                <a:gd name="T65" fmla="*/ 115 h 127"/>
                <a:gd name="T66" fmla="*/ 114 w 125"/>
                <a:gd name="T67" fmla="*/ 127 h 127"/>
                <a:gd name="T68" fmla="*/ 114 w 125"/>
                <a:gd name="T69" fmla="*/ 127 h 127"/>
                <a:gd name="T70" fmla="*/ 125 w 125"/>
                <a:gd name="T71" fmla="*/ 11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27">
                  <a:moveTo>
                    <a:pt x="12" y="89"/>
                  </a:moveTo>
                  <a:cubicBezTo>
                    <a:pt x="12" y="89"/>
                    <a:pt x="12" y="89"/>
                    <a:pt x="12" y="89"/>
                  </a:cubicBezTo>
                  <a:cubicBezTo>
                    <a:pt x="6" y="89"/>
                    <a:pt x="0" y="84"/>
                    <a:pt x="0" y="77"/>
                  </a:cubicBezTo>
                  <a:cubicBezTo>
                    <a:pt x="0" y="50"/>
                    <a:pt x="0" y="50"/>
                    <a:pt x="0" y="50"/>
                  </a:cubicBezTo>
                  <a:cubicBezTo>
                    <a:pt x="0" y="43"/>
                    <a:pt x="6" y="38"/>
                    <a:pt x="12" y="38"/>
                  </a:cubicBezTo>
                  <a:cubicBezTo>
                    <a:pt x="12" y="38"/>
                    <a:pt x="12" y="38"/>
                    <a:pt x="12" y="38"/>
                  </a:cubicBezTo>
                  <a:cubicBezTo>
                    <a:pt x="19" y="38"/>
                    <a:pt x="24" y="43"/>
                    <a:pt x="24" y="50"/>
                  </a:cubicBezTo>
                  <a:cubicBezTo>
                    <a:pt x="24" y="77"/>
                    <a:pt x="24" y="77"/>
                    <a:pt x="24" y="77"/>
                  </a:cubicBezTo>
                  <a:cubicBezTo>
                    <a:pt x="24" y="84"/>
                    <a:pt x="19" y="89"/>
                    <a:pt x="12" y="89"/>
                  </a:cubicBezTo>
                  <a:close/>
                  <a:moveTo>
                    <a:pt x="58" y="89"/>
                  </a:moveTo>
                  <a:cubicBezTo>
                    <a:pt x="58" y="38"/>
                    <a:pt x="58" y="38"/>
                    <a:pt x="58" y="38"/>
                  </a:cubicBezTo>
                  <a:cubicBezTo>
                    <a:pt x="58" y="31"/>
                    <a:pt x="53" y="26"/>
                    <a:pt x="46" y="26"/>
                  </a:cubicBezTo>
                  <a:cubicBezTo>
                    <a:pt x="46" y="26"/>
                    <a:pt x="46" y="26"/>
                    <a:pt x="46" y="26"/>
                  </a:cubicBezTo>
                  <a:cubicBezTo>
                    <a:pt x="40" y="26"/>
                    <a:pt x="34" y="31"/>
                    <a:pt x="34" y="38"/>
                  </a:cubicBezTo>
                  <a:cubicBezTo>
                    <a:pt x="34" y="89"/>
                    <a:pt x="34" y="89"/>
                    <a:pt x="34" y="89"/>
                  </a:cubicBezTo>
                  <a:cubicBezTo>
                    <a:pt x="34" y="96"/>
                    <a:pt x="40" y="101"/>
                    <a:pt x="46" y="101"/>
                  </a:cubicBezTo>
                  <a:cubicBezTo>
                    <a:pt x="46" y="101"/>
                    <a:pt x="46" y="101"/>
                    <a:pt x="46" y="101"/>
                  </a:cubicBezTo>
                  <a:cubicBezTo>
                    <a:pt x="53" y="101"/>
                    <a:pt x="58" y="96"/>
                    <a:pt x="58" y="89"/>
                  </a:cubicBezTo>
                  <a:close/>
                  <a:moveTo>
                    <a:pt x="92" y="102"/>
                  </a:moveTo>
                  <a:cubicBezTo>
                    <a:pt x="92" y="25"/>
                    <a:pt x="92" y="25"/>
                    <a:pt x="92" y="25"/>
                  </a:cubicBezTo>
                  <a:cubicBezTo>
                    <a:pt x="92" y="18"/>
                    <a:pt x="86" y="13"/>
                    <a:pt x="80" y="13"/>
                  </a:cubicBezTo>
                  <a:cubicBezTo>
                    <a:pt x="80" y="13"/>
                    <a:pt x="80" y="13"/>
                    <a:pt x="80" y="13"/>
                  </a:cubicBezTo>
                  <a:cubicBezTo>
                    <a:pt x="73" y="13"/>
                    <a:pt x="68" y="18"/>
                    <a:pt x="68" y="25"/>
                  </a:cubicBezTo>
                  <a:cubicBezTo>
                    <a:pt x="68" y="102"/>
                    <a:pt x="68" y="102"/>
                    <a:pt x="68" y="102"/>
                  </a:cubicBezTo>
                  <a:cubicBezTo>
                    <a:pt x="68" y="108"/>
                    <a:pt x="73" y="114"/>
                    <a:pt x="80" y="114"/>
                  </a:cubicBezTo>
                  <a:cubicBezTo>
                    <a:pt x="80" y="114"/>
                    <a:pt x="80" y="114"/>
                    <a:pt x="80" y="114"/>
                  </a:cubicBezTo>
                  <a:cubicBezTo>
                    <a:pt x="86" y="114"/>
                    <a:pt x="92" y="108"/>
                    <a:pt x="92" y="102"/>
                  </a:cubicBezTo>
                  <a:close/>
                  <a:moveTo>
                    <a:pt x="125" y="115"/>
                  </a:moveTo>
                  <a:cubicBezTo>
                    <a:pt x="125" y="12"/>
                    <a:pt x="125" y="12"/>
                    <a:pt x="125" y="12"/>
                  </a:cubicBezTo>
                  <a:cubicBezTo>
                    <a:pt x="125" y="5"/>
                    <a:pt x="120" y="0"/>
                    <a:pt x="114" y="0"/>
                  </a:cubicBezTo>
                  <a:cubicBezTo>
                    <a:pt x="114" y="0"/>
                    <a:pt x="114" y="0"/>
                    <a:pt x="114" y="0"/>
                  </a:cubicBezTo>
                  <a:cubicBezTo>
                    <a:pt x="107" y="0"/>
                    <a:pt x="102" y="5"/>
                    <a:pt x="102" y="12"/>
                  </a:cubicBezTo>
                  <a:cubicBezTo>
                    <a:pt x="102" y="115"/>
                    <a:pt x="102" y="115"/>
                    <a:pt x="102" y="115"/>
                  </a:cubicBezTo>
                  <a:cubicBezTo>
                    <a:pt x="102" y="122"/>
                    <a:pt x="107" y="127"/>
                    <a:pt x="114" y="127"/>
                  </a:cubicBezTo>
                  <a:cubicBezTo>
                    <a:pt x="114" y="127"/>
                    <a:pt x="114" y="127"/>
                    <a:pt x="114" y="127"/>
                  </a:cubicBezTo>
                  <a:cubicBezTo>
                    <a:pt x="120" y="127"/>
                    <a:pt x="125" y="122"/>
                    <a:pt x="125" y="115"/>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118"/>
            <p:cNvSpPr>
              <a:spLocks/>
            </p:cNvSpPr>
            <p:nvPr/>
          </p:nvSpPr>
          <p:spPr bwMode="auto">
            <a:xfrm>
              <a:off x="10455275" y="4903788"/>
              <a:ext cx="558800" cy="555625"/>
            </a:xfrm>
            <a:custGeom>
              <a:avLst/>
              <a:gdLst>
                <a:gd name="T0" fmla="*/ 168 w 176"/>
                <a:gd name="T1" fmla="*/ 171 h 175"/>
                <a:gd name="T2" fmla="*/ 176 w 176"/>
                <a:gd name="T3" fmla="*/ 154 h 175"/>
                <a:gd name="T4" fmla="*/ 176 w 176"/>
                <a:gd name="T5" fmla="*/ 62 h 175"/>
                <a:gd name="T6" fmla="*/ 161 w 176"/>
                <a:gd name="T7" fmla="*/ 43 h 175"/>
                <a:gd name="T8" fmla="*/ 26 w 176"/>
                <a:gd name="T9" fmla="*/ 2 h 175"/>
                <a:gd name="T10" fmla="*/ 8 w 176"/>
                <a:gd name="T11" fmla="*/ 5 h 175"/>
                <a:gd name="T12" fmla="*/ 0 w 176"/>
                <a:gd name="T13" fmla="*/ 21 h 175"/>
                <a:gd name="T14" fmla="*/ 0 w 176"/>
                <a:gd name="T15" fmla="*/ 86 h 175"/>
                <a:gd name="T16" fmla="*/ 5 w 176"/>
                <a:gd name="T17" fmla="*/ 90 h 175"/>
                <a:gd name="T18" fmla="*/ 9 w 176"/>
                <a:gd name="T19" fmla="*/ 86 h 175"/>
                <a:gd name="T20" fmla="*/ 9 w 176"/>
                <a:gd name="T21" fmla="*/ 21 h 175"/>
                <a:gd name="T22" fmla="*/ 14 w 176"/>
                <a:gd name="T23" fmla="*/ 13 h 175"/>
                <a:gd name="T24" fmla="*/ 23 w 176"/>
                <a:gd name="T25" fmla="*/ 11 h 175"/>
                <a:gd name="T26" fmla="*/ 159 w 176"/>
                <a:gd name="T27" fmla="*/ 52 h 175"/>
                <a:gd name="T28" fmla="*/ 166 w 176"/>
                <a:gd name="T29" fmla="*/ 62 h 175"/>
                <a:gd name="T30" fmla="*/ 166 w 176"/>
                <a:gd name="T31" fmla="*/ 154 h 175"/>
                <a:gd name="T32" fmla="*/ 162 w 176"/>
                <a:gd name="T33" fmla="*/ 163 h 175"/>
                <a:gd name="T34" fmla="*/ 153 w 176"/>
                <a:gd name="T35" fmla="*/ 164 h 175"/>
                <a:gd name="T36" fmla="*/ 137 w 176"/>
                <a:gd name="T37" fmla="*/ 160 h 175"/>
                <a:gd name="T38" fmla="*/ 131 w 176"/>
                <a:gd name="T39" fmla="*/ 163 h 175"/>
                <a:gd name="T40" fmla="*/ 134 w 176"/>
                <a:gd name="T41" fmla="*/ 169 h 175"/>
                <a:gd name="T42" fmla="*/ 150 w 176"/>
                <a:gd name="T43" fmla="*/ 174 h 175"/>
                <a:gd name="T44" fmla="*/ 156 w 176"/>
                <a:gd name="T45" fmla="*/ 175 h 175"/>
                <a:gd name="T46" fmla="*/ 168 w 176"/>
                <a:gd name="T47" fmla="*/ 17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75">
                  <a:moveTo>
                    <a:pt x="168" y="171"/>
                  </a:moveTo>
                  <a:cubicBezTo>
                    <a:pt x="173" y="167"/>
                    <a:pt x="176" y="161"/>
                    <a:pt x="176" y="154"/>
                  </a:cubicBezTo>
                  <a:cubicBezTo>
                    <a:pt x="176" y="62"/>
                    <a:pt x="176" y="62"/>
                    <a:pt x="176" y="62"/>
                  </a:cubicBezTo>
                  <a:cubicBezTo>
                    <a:pt x="176" y="54"/>
                    <a:pt x="170" y="46"/>
                    <a:pt x="161" y="43"/>
                  </a:cubicBezTo>
                  <a:cubicBezTo>
                    <a:pt x="26" y="2"/>
                    <a:pt x="26" y="2"/>
                    <a:pt x="26" y="2"/>
                  </a:cubicBezTo>
                  <a:cubicBezTo>
                    <a:pt x="19" y="0"/>
                    <a:pt x="13" y="1"/>
                    <a:pt x="8" y="5"/>
                  </a:cubicBezTo>
                  <a:cubicBezTo>
                    <a:pt x="3" y="9"/>
                    <a:pt x="0" y="15"/>
                    <a:pt x="0" y="21"/>
                  </a:cubicBezTo>
                  <a:cubicBezTo>
                    <a:pt x="0" y="86"/>
                    <a:pt x="0" y="86"/>
                    <a:pt x="0" y="86"/>
                  </a:cubicBezTo>
                  <a:cubicBezTo>
                    <a:pt x="0" y="88"/>
                    <a:pt x="2" y="90"/>
                    <a:pt x="5" y="90"/>
                  </a:cubicBezTo>
                  <a:cubicBezTo>
                    <a:pt x="7" y="90"/>
                    <a:pt x="9" y="88"/>
                    <a:pt x="9" y="86"/>
                  </a:cubicBezTo>
                  <a:cubicBezTo>
                    <a:pt x="9" y="21"/>
                    <a:pt x="9" y="21"/>
                    <a:pt x="9" y="21"/>
                  </a:cubicBezTo>
                  <a:cubicBezTo>
                    <a:pt x="9" y="18"/>
                    <a:pt x="11" y="15"/>
                    <a:pt x="14" y="13"/>
                  </a:cubicBezTo>
                  <a:cubicBezTo>
                    <a:pt x="16" y="11"/>
                    <a:pt x="20" y="10"/>
                    <a:pt x="23" y="11"/>
                  </a:cubicBezTo>
                  <a:cubicBezTo>
                    <a:pt x="159" y="52"/>
                    <a:pt x="159" y="52"/>
                    <a:pt x="159" y="52"/>
                  </a:cubicBezTo>
                  <a:cubicBezTo>
                    <a:pt x="163" y="54"/>
                    <a:pt x="166" y="58"/>
                    <a:pt x="166" y="62"/>
                  </a:cubicBezTo>
                  <a:cubicBezTo>
                    <a:pt x="166" y="154"/>
                    <a:pt x="166" y="154"/>
                    <a:pt x="166" y="154"/>
                  </a:cubicBezTo>
                  <a:cubicBezTo>
                    <a:pt x="166" y="158"/>
                    <a:pt x="165" y="161"/>
                    <a:pt x="162" y="163"/>
                  </a:cubicBezTo>
                  <a:cubicBezTo>
                    <a:pt x="159" y="165"/>
                    <a:pt x="156" y="165"/>
                    <a:pt x="153" y="164"/>
                  </a:cubicBezTo>
                  <a:cubicBezTo>
                    <a:pt x="137" y="160"/>
                    <a:pt x="137" y="160"/>
                    <a:pt x="137" y="160"/>
                  </a:cubicBezTo>
                  <a:cubicBezTo>
                    <a:pt x="134" y="159"/>
                    <a:pt x="132" y="160"/>
                    <a:pt x="131" y="163"/>
                  </a:cubicBezTo>
                  <a:cubicBezTo>
                    <a:pt x="130" y="165"/>
                    <a:pt x="132" y="168"/>
                    <a:pt x="134" y="169"/>
                  </a:cubicBezTo>
                  <a:cubicBezTo>
                    <a:pt x="150" y="174"/>
                    <a:pt x="150" y="174"/>
                    <a:pt x="150" y="174"/>
                  </a:cubicBezTo>
                  <a:cubicBezTo>
                    <a:pt x="152" y="174"/>
                    <a:pt x="154" y="175"/>
                    <a:pt x="156" y="175"/>
                  </a:cubicBezTo>
                  <a:cubicBezTo>
                    <a:pt x="160" y="175"/>
                    <a:pt x="164" y="173"/>
                    <a:pt x="168" y="171"/>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95" name="Line 119"/>
          <p:cNvSpPr>
            <a:spLocks noChangeShapeType="1"/>
          </p:cNvSpPr>
          <p:nvPr/>
        </p:nvSpPr>
        <p:spPr bwMode="auto">
          <a:xfrm flipH="1">
            <a:off x="9512300" y="3082925"/>
            <a:ext cx="434975" cy="0"/>
          </a:xfrm>
          <a:prstGeom prst="line">
            <a:avLst/>
          </a:prstGeom>
          <a:noFill/>
          <a:ln w="101600" cap="rnd">
            <a:solidFill>
              <a:srgbClr val="E6E6E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6" name="Freeform 120"/>
          <p:cNvSpPr>
            <a:spLocks/>
          </p:cNvSpPr>
          <p:nvPr/>
        </p:nvSpPr>
        <p:spPr bwMode="auto">
          <a:xfrm>
            <a:off x="2663825" y="1062038"/>
            <a:ext cx="9185275" cy="4159250"/>
          </a:xfrm>
          <a:custGeom>
            <a:avLst/>
            <a:gdLst>
              <a:gd name="T0" fmla="*/ 0 w 2893"/>
              <a:gd name="T1" fmla="*/ 109 h 1309"/>
              <a:gd name="T2" fmla="*/ 0 w 2893"/>
              <a:gd name="T3" fmla="*/ 24 h 1309"/>
              <a:gd name="T4" fmla="*/ 25 w 2893"/>
              <a:gd name="T5" fmla="*/ 0 h 1309"/>
              <a:gd name="T6" fmla="*/ 2869 w 2893"/>
              <a:gd name="T7" fmla="*/ 0 h 1309"/>
              <a:gd name="T8" fmla="*/ 2893 w 2893"/>
              <a:gd name="T9" fmla="*/ 24 h 1309"/>
              <a:gd name="T10" fmla="*/ 2893 w 2893"/>
              <a:gd name="T11" fmla="*/ 1285 h 1309"/>
              <a:gd name="T12" fmla="*/ 2869 w 2893"/>
              <a:gd name="T13" fmla="*/ 1309 h 1309"/>
              <a:gd name="T14" fmla="*/ 2717 w 2893"/>
              <a:gd name="T15" fmla="*/ 1309 h 1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3" h="1309">
                <a:moveTo>
                  <a:pt x="0" y="109"/>
                </a:moveTo>
                <a:cubicBezTo>
                  <a:pt x="0" y="24"/>
                  <a:pt x="0" y="24"/>
                  <a:pt x="0" y="24"/>
                </a:cubicBezTo>
                <a:cubicBezTo>
                  <a:pt x="0" y="11"/>
                  <a:pt x="11" y="0"/>
                  <a:pt x="25" y="0"/>
                </a:cubicBezTo>
                <a:cubicBezTo>
                  <a:pt x="2869" y="0"/>
                  <a:pt x="2869" y="0"/>
                  <a:pt x="2869" y="0"/>
                </a:cubicBezTo>
                <a:cubicBezTo>
                  <a:pt x="2882" y="0"/>
                  <a:pt x="2893" y="11"/>
                  <a:pt x="2893" y="24"/>
                </a:cubicBezTo>
                <a:cubicBezTo>
                  <a:pt x="2893" y="1285"/>
                  <a:pt x="2893" y="1285"/>
                  <a:pt x="2893" y="1285"/>
                </a:cubicBezTo>
                <a:cubicBezTo>
                  <a:pt x="2893" y="1298"/>
                  <a:pt x="2882" y="1309"/>
                  <a:pt x="2869" y="1309"/>
                </a:cubicBezTo>
                <a:cubicBezTo>
                  <a:pt x="2717" y="1309"/>
                  <a:pt x="2717" y="1309"/>
                  <a:pt x="2717" y="1309"/>
                </a:cubicBezTo>
              </a:path>
            </a:pathLst>
          </a:custGeom>
          <a:noFill/>
          <a:ln w="22225" cap="rnd">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9" name="Freeform 121"/>
          <p:cNvSpPr>
            <a:spLocks/>
          </p:cNvSpPr>
          <p:nvPr/>
        </p:nvSpPr>
        <p:spPr bwMode="auto">
          <a:xfrm>
            <a:off x="11214100" y="5167313"/>
            <a:ext cx="92075" cy="107950"/>
          </a:xfrm>
          <a:custGeom>
            <a:avLst/>
            <a:gdLst>
              <a:gd name="T0" fmla="*/ 58 w 58"/>
              <a:gd name="T1" fmla="*/ 0 h 68"/>
              <a:gd name="T2" fmla="*/ 0 w 58"/>
              <a:gd name="T3" fmla="*/ 34 h 68"/>
              <a:gd name="T4" fmla="*/ 58 w 58"/>
              <a:gd name="T5" fmla="*/ 68 h 68"/>
              <a:gd name="T6" fmla="*/ 58 w 58"/>
              <a:gd name="T7" fmla="*/ 0 h 68"/>
            </a:gdLst>
            <a:ahLst/>
            <a:cxnLst>
              <a:cxn ang="0">
                <a:pos x="T0" y="T1"/>
              </a:cxn>
              <a:cxn ang="0">
                <a:pos x="T2" y="T3"/>
              </a:cxn>
              <a:cxn ang="0">
                <a:pos x="T4" y="T5"/>
              </a:cxn>
              <a:cxn ang="0">
                <a:pos x="T6" y="T7"/>
              </a:cxn>
            </a:cxnLst>
            <a:rect l="0" t="0" r="r" b="b"/>
            <a:pathLst>
              <a:path w="58" h="68">
                <a:moveTo>
                  <a:pt x="58" y="0"/>
                </a:moveTo>
                <a:lnTo>
                  <a:pt x="0" y="34"/>
                </a:lnTo>
                <a:lnTo>
                  <a:pt x="58" y="68"/>
                </a:lnTo>
                <a:lnTo>
                  <a:pt x="58"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00" name="Freeform 122"/>
          <p:cNvSpPr>
            <a:spLocks/>
          </p:cNvSpPr>
          <p:nvPr/>
        </p:nvSpPr>
        <p:spPr bwMode="auto">
          <a:xfrm>
            <a:off x="2178050" y="5291138"/>
            <a:ext cx="209550" cy="1090612"/>
          </a:xfrm>
          <a:custGeom>
            <a:avLst/>
            <a:gdLst>
              <a:gd name="T0" fmla="*/ 33 w 66"/>
              <a:gd name="T1" fmla="*/ 343 h 343"/>
              <a:gd name="T2" fmla="*/ 33 w 66"/>
              <a:gd name="T3" fmla="*/ 343 h 343"/>
              <a:gd name="T4" fmla="*/ 0 w 66"/>
              <a:gd name="T5" fmla="*/ 310 h 343"/>
              <a:gd name="T6" fmla="*/ 0 w 66"/>
              <a:gd name="T7" fmla="*/ 34 h 343"/>
              <a:gd name="T8" fmla="*/ 33 w 66"/>
              <a:gd name="T9" fmla="*/ 0 h 343"/>
              <a:gd name="T10" fmla="*/ 33 w 66"/>
              <a:gd name="T11" fmla="*/ 0 h 343"/>
              <a:gd name="T12" fmla="*/ 66 w 66"/>
              <a:gd name="T13" fmla="*/ 34 h 343"/>
              <a:gd name="T14" fmla="*/ 66 w 66"/>
              <a:gd name="T15" fmla="*/ 310 h 343"/>
              <a:gd name="T16" fmla="*/ 33 w 66"/>
              <a:gd name="T1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343">
                <a:moveTo>
                  <a:pt x="33" y="343"/>
                </a:moveTo>
                <a:cubicBezTo>
                  <a:pt x="33" y="343"/>
                  <a:pt x="33" y="343"/>
                  <a:pt x="33" y="343"/>
                </a:cubicBezTo>
                <a:cubicBezTo>
                  <a:pt x="15" y="343"/>
                  <a:pt x="0" y="328"/>
                  <a:pt x="0" y="310"/>
                </a:cubicBezTo>
                <a:cubicBezTo>
                  <a:pt x="0" y="34"/>
                  <a:pt x="0" y="34"/>
                  <a:pt x="0" y="34"/>
                </a:cubicBezTo>
                <a:cubicBezTo>
                  <a:pt x="0" y="15"/>
                  <a:pt x="15" y="0"/>
                  <a:pt x="33" y="0"/>
                </a:cubicBezTo>
                <a:cubicBezTo>
                  <a:pt x="33" y="0"/>
                  <a:pt x="33" y="0"/>
                  <a:pt x="33" y="0"/>
                </a:cubicBezTo>
                <a:cubicBezTo>
                  <a:pt x="51" y="0"/>
                  <a:pt x="66" y="15"/>
                  <a:pt x="66" y="34"/>
                </a:cubicBezTo>
                <a:cubicBezTo>
                  <a:pt x="66" y="310"/>
                  <a:pt x="66" y="310"/>
                  <a:pt x="66" y="310"/>
                </a:cubicBezTo>
                <a:cubicBezTo>
                  <a:pt x="66" y="328"/>
                  <a:pt x="51" y="343"/>
                  <a:pt x="33" y="343"/>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Freeform 123"/>
          <p:cNvSpPr>
            <a:spLocks/>
          </p:cNvSpPr>
          <p:nvPr/>
        </p:nvSpPr>
        <p:spPr bwMode="auto">
          <a:xfrm>
            <a:off x="2203450" y="5291138"/>
            <a:ext cx="158750" cy="184150"/>
          </a:xfrm>
          <a:custGeom>
            <a:avLst/>
            <a:gdLst>
              <a:gd name="T0" fmla="*/ 29 w 50"/>
              <a:gd name="T1" fmla="*/ 58 h 58"/>
              <a:gd name="T2" fmla="*/ 21 w 50"/>
              <a:gd name="T3" fmla="*/ 58 h 58"/>
              <a:gd name="T4" fmla="*/ 0 w 50"/>
              <a:gd name="T5" fmla="*/ 37 h 58"/>
              <a:gd name="T6" fmla="*/ 0 w 50"/>
              <a:gd name="T7" fmla="*/ 14 h 58"/>
              <a:gd name="T8" fmla="*/ 13 w 50"/>
              <a:gd name="T9" fmla="*/ 0 h 58"/>
              <a:gd name="T10" fmla="*/ 37 w 50"/>
              <a:gd name="T11" fmla="*/ 0 h 58"/>
              <a:gd name="T12" fmla="*/ 50 w 50"/>
              <a:gd name="T13" fmla="*/ 14 h 58"/>
              <a:gd name="T14" fmla="*/ 50 w 50"/>
              <a:gd name="T15" fmla="*/ 37 h 58"/>
              <a:gd name="T16" fmla="*/ 29 w 50"/>
              <a:gd name="T1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8">
                <a:moveTo>
                  <a:pt x="29" y="58"/>
                </a:moveTo>
                <a:cubicBezTo>
                  <a:pt x="21" y="58"/>
                  <a:pt x="21" y="58"/>
                  <a:pt x="21" y="58"/>
                </a:cubicBezTo>
                <a:cubicBezTo>
                  <a:pt x="9" y="58"/>
                  <a:pt x="0" y="48"/>
                  <a:pt x="0" y="37"/>
                </a:cubicBezTo>
                <a:cubicBezTo>
                  <a:pt x="0" y="14"/>
                  <a:pt x="0" y="14"/>
                  <a:pt x="0" y="14"/>
                </a:cubicBezTo>
                <a:cubicBezTo>
                  <a:pt x="0" y="6"/>
                  <a:pt x="6" y="0"/>
                  <a:pt x="13" y="0"/>
                </a:cubicBezTo>
                <a:cubicBezTo>
                  <a:pt x="37" y="0"/>
                  <a:pt x="37" y="0"/>
                  <a:pt x="37" y="0"/>
                </a:cubicBezTo>
                <a:cubicBezTo>
                  <a:pt x="44" y="0"/>
                  <a:pt x="50" y="6"/>
                  <a:pt x="50" y="14"/>
                </a:cubicBezTo>
                <a:cubicBezTo>
                  <a:pt x="50" y="37"/>
                  <a:pt x="50" y="37"/>
                  <a:pt x="50" y="37"/>
                </a:cubicBezTo>
                <a:cubicBezTo>
                  <a:pt x="50" y="48"/>
                  <a:pt x="41" y="58"/>
                  <a:pt x="29" y="58"/>
                </a:cubicBezTo>
                <a:close/>
              </a:path>
            </a:pathLst>
          </a:custGeom>
          <a:solidFill>
            <a:srgbClr val="F7D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124"/>
          <p:cNvSpPr>
            <a:spLocks/>
          </p:cNvSpPr>
          <p:nvPr/>
        </p:nvSpPr>
        <p:spPr bwMode="auto">
          <a:xfrm>
            <a:off x="2387600" y="5835650"/>
            <a:ext cx="212725" cy="546100"/>
          </a:xfrm>
          <a:custGeom>
            <a:avLst/>
            <a:gdLst>
              <a:gd name="T0" fmla="*/ 34 w 67"/>
              <a:gd name="T1" fmla="*/ 172 h 172"/>
              <a:gd name="T2" fmla="*/ 34 w 67"/>
              <a:gd name="T3" fmla="*/ 172 h 172"/>
              <a:gd name="T4" fmla="*/ 0 w 67"/>
              <a:gd name="T5" fmla="*/ 139 h 172"/>
              <a:gd name="T6" fmla="*/ 0 w 67"/>
              <a:gd name="T7" fmla="*/ 34 h 172"/>
              <a:gd name="T8" fmla="*/ 34 w 67"/>
              <a:gd name="T9" fmla="*/ 0 h 172"/>
              <a:gd name="T10" fmla="*/ 34 w 67"/>
              <a:gd name="T11" fmla="*/ 0 h 172"/>
              <a:gd name="T12" fmla="*/ 67 w 67"/>
              <a:gd name="T13" fmla="*/ 34 h 172"/>
              <a:gd name="T14" fmla="*/ 67 w 67"/>
              <a:gd name="T15" fmla="*/ 139 h 172"/>
              <a:gd name="T16" fmla="*/ 34 w 67"/>
              <a:gd name="T1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72">
                <a:moveTo>
                  <a:pt x="34" y="172"/>
                </a:moveTo>
                <a:cubicBezTo>
                  <a:pt x="34" y="172"/>
                  <a:pt x="34" y="172"/>
                  <a:pt x="34" y="172"/>
                </a:cubicBezTo>
                <a:cubicBezTo>
                  <a:pt x="15" y="172"/>
                  <a:pt x="0" y="157"/>
                  <a:pt x="0" y="139"/>
                </a:cubicBezTo>
                <a:cubicBezTo>
                  <a:pt x="0" y="34"/>
                  <a:pt x="0" y="34"/>
                  <a:pt x="0" y="34"/>
                </a:cubicBezTo>
                <a:cubicBezTo>
                  <a:pt x="0" y="15"/>
                  <a:pt x="15" y="0"/>
                  <a:pt x="34" y="0"/>
                </a:cubicBezTo>
                <a:cubicBezTo>
                  <a:pt x="34" y="0"/>
                  <a:pt x="34" y="0"/>
                  <a:pt x="34" y="0"/>
                </a:cubicBezTo>
                <a:cubicBezTo>
                  <a:pt x="52" y="0"/>
                  <a:pt x="67" y="15"/>
                  <a:pt x="67" y="34"/>
                </a:cubicBezTo>
                <a:cubicBezTo>
                  <a:pt x="67" y="139"/>
                  <a:pt x="67" y="139"/>
                  <a:pt x="67" y="139"/>
                </a:cubicBezTo>
                <a:cubicBezTo>
                  <a:pt x="67" y="157"/>
                  <a:pt x="52" y="172"/>
                  <a:pt x="34" y="172"/>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125"/>
          <p:cNvSpPr>
            <a:spLocks/>
          </p:cNvSpPr>
          <p:nvPr/>
        </p:nvSpPr>
        <p:spPr bwMode="auto">
          <a:xfrm>
            <a:off x="2028825" y="6102350"/>
            <a:ext cx="257175" cy="495300"/>
          </a:xfrm>
          <a:custGeom>
            <a:avLst/>
            <a:gdLst>
              <a:gd name="T0" fmla="*/ 31 w 81"/>
              <a:gd name="T1" fmla="*/ 154 h 156"/>
              <a:gd name="T2" fmla="*/ 31 w 81"/>
              <a:gd name="T3" fmla="*/ 154 h 156"/>
              <a:gd name="T4" fmla="*/ 2 w 81"/>
              <a:gd name="T5" fmla="*/ 117 h 156"/>
              <a:gd name="T6" fmla="*/ 13 w 81"/>
              <a:gd name="T7" fmla="*/ 31 h 156"/>
              <a:gd name="T8" fmla="*/ 50 w 81"/>
              <a:gd name="T9" fmla="*/ 2 h 156"/>
              <a:gd name="T10" fmla="*/ 50 w 81"/>
              <a:gd name="T11" fmla="*/ 2 h 156"/>
              <a:gd name="T12" fmla="*/ 79 w 81"/>
              <a:gd name="T13" fmla="*/ 40 h 156"/>
              <a:gd name="T14" fmla="*/ 69 w 81"/>
              <a:gd name="T15" fmla="*/ 125 h 156"/>
              <a:gd name="T16" fmla="*/ 31 w 81"/>
              <a:gd name="T17"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156">
                <a:moveTo>
                  <a:pt x="31" y="154"/>
                </a:moveTo>
                <a:cubicBezTo>
                  <a:pt x="31" y="154"/>
                  <a:pt x="31" y="154"/>
                  <a:pt x="31" y="154"/>
                </a:cubicBezTo>
                <a:cubicBezTo>
                  <a:pt x="13" y="152"/>
                  <a:pt x="0" y="135"/>
                  <a:pt x="2" y="117"/>
                </a:cubicBezTo>
                <a:cubicBezTo>
                  <a:pt x="13" y="31"/>
                  <a:pt x="13" y="31"/>
                  <a:pt x="13" y="31"/>
                </a:cubicBezTo>
                <a:cubicBezTo>
                  <a:pt x="15" y="13"/>
                  <a:pt x="32" y="0"/>
                  <a:pt x="50" y="2"/>
                </a:cubicBezTo>
                <a:cubicBezTo>
                  <a:pt x="50" y="2"/>
                  <a:pt x="50" y="2"/>
                  <a:pt x="50" y="2"/>
                </a:cubicBezTo>
                <a:cubicBezTo>
                  <a:pt x="68" y="5"/>
                  <a:pt x="81" y="21"/>
                  <a:pt x="79" y="40"/>
                </a:cubicBezTo>
                <a:cubicBezTo>
                  <a:pt x="69" y="125"/>
                  <a:pt x="69" y="125"/>
                  <a:pt x="69" y="125"/>
                </a:cubicBezTo>
                <a:cubicBezTo>
                  <a:pt x="66" y="143"/>
                  <a:pt x="50" y="156"/>
                  <a:pt x="31" y="154"/>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4" name="Freeform 126"/>
          <p:cNvSpPr>
            <a:spLocks/>
          </p:cNvSpPr>
          <p:nvPr/>
        </p:nvSpPr>
        <p:spPr bwMode="auto">
          <a:xfrm>
            <a:off x="2155825" y="6108700"/>
            <a:ext cx="130175" cy="384175"/>
          </a:xfrm>
          <a:custGeom>
            <a:avLst/>
            <a:gdLst>
              <a:gd name="T0" fmla="*/ 39 w 41"/>
              <a:gd name="T1" fmla="*/ 38 h 121"/>
              <a:gd name="T2" fmla="*/ 10 w 41"/>
              <a:gd name="T3" fmla="*/ 0 h 121"/>
              <a:gd name="T4" fmla="*/ 10 w 41"/>
              <a:gd name="T5" fmla="*/ 0 h 121"/>
              <a:gd name="T6" fmla="*/ 0 w 41"/>
              <a:gd name="T7" fmla="*/ 1 h 121"/>
              <a:gd name="T8" fmla="*/ 4 w 41"/>
              <a:gd name="T9" fmla="*/ 117 h 121"/>
              <a:gd name="T10" fmla="*/ 8 w 41"/>
              <a:gd name="T11" fmla="*/ 121 h 121"/>
              <a:gd name="T12" fmla="*/ 29 w 41"/>
              <a:gd name="T13" fmla="*/ 121 h 121"/>
              <a:gd name="T14" fmla="*/ 39 w 41"/>
              <a:gd name="T15" fmla="*/ 38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1">
                <a:moveTo>
                  <a:pt x="39" y="38"/>
                </a:moveTo>
                <a:cubicBezTo>
                  <a:pt x="41" y="19"/>
                  <a:pt x="28" y="3"/>
                  <a:pt x="10" y="0"/>
                </a:cubicBezTo>
                <a:cubicBezTo>
                  <a:pt x="10" y="0"/>
                  <a:pt x="10" y="0"/>
                  <a:pt x="10" y="0"/>
                </a:cubicBezTo>
                <a:cubicBezTo>
                  <a:pt x="6" y="0"/>
                  <a:pt x="3" y="0"/>
                  <a:pt x="0" y="1"/>
                </a:cubicBezTo>
                <a:cubicBezTo>
                  <a:pt x="4" y="117"/>
                  <a:pt x="4" y="117"/>
                  <a:pt x="4" y="117"/>
                </a:cubicBezTo>
                <a:cubicBezTo>
                  <a:pt x="4" y="119"/>
                  <a:pt x="6" y="121"/>
                  <a:pt x="8" y="121"/>
                </a:cubicBezTo>
                <a:cubicBezTo>
                  <a:pt x="29" y="121"/>
                  <a:pt x="29" y="121"/>
                  <a:pt x="29" y="121"/>
                </a:cubicBezTo>
                <a:lnTo>
                  <a:pt x="39" y="38"/>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5" name="Freeform 127"/>
          <p:cNvSpPr>
            <a:spLocks/>
          </p:cNvSpPr>
          <p:nvPr/>
        </p:nvSpPr>
        <p:spPr bwMode="auto">
          <a:xfrm>
            <a:off x="2584450" y="5864225"/>
            <a:ext cx="209550" cy="546100"/>
          </a:xfrm>
          <a:custGeom>
            <a:avLst/>
            <a:gdLst>
              <a:gd name="T0" fmla="*/ 33 w 66"/>
              <a:gd name="T1" fmla="*/ 172 h 172"/>
              <a:gd name="T2" fmla="*/ 33 w 66"/>
              <a:gd name="T3" fmla="*/ 172 h 172"/>
              <a:gd name="T4" fmla="*/ 0 w 66"/>
              <a:gd name="T5" fmla="*/ 138 h 172"/>
              <a:gd name="T6" fmla="*/ 0 w 66"/>
              <a:gd name="T7" fmla="*/ 33 h 172"/>
              <a:gd name="T8" fmla="*/ 33 w 66"/>
              <a:gd name="T9" fmla="*/ 0 h 172"/>
              <a:gd name="T10" fmla="*/ 33 w 66"/>
              <a:gd name="T11" fmla="*/ 0 h 172"/>
              <a:gd name="T12" fmla="*/ 66 w 66"/>
              <a:gd name="T13" fmla="*/ 33 h 172"/>
              <a:gd name="T14" fmla="*/ 66 w 66"/>
              <a:gd name="T15" fmla="*/ 138 h 172"/>
              <a:gd name="T16" fmla="*/ 33 w 66"/>
              <a:gd name="T1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172">
                <a:moveTo>
                  <a:pt x="33" y="172"/>
                </a:moveTo>
                <a:cubicBezTo>
                  <a:pt x="33" y="172"/>
                  <a:pt x="33" y="172"/>
                  <a:pt x="33" y="172"/>
                </a:cubicBezTo>
                <a:cubicBezTo>
                  <a:pt x="15" y="172"/>
                  <a:pt x="0" y="157"/>
                  <a:pt x="0" y="138"/>
                </a:cubicBezTo>
                <a:cubicBezTo>
                  <a:pt x="0" y="33"/>
                  <a:pt x="0" y="33"/>
                  <a:pt x="0" y="33"/>
                </a:cubicBezTo>
                <a:cubicBezTo>
                  <a:pt x="0" y="15"/>
                  <a:pt x="15" y="0"/>
                  <a:pt x="33" y="0"/>
                </a:cubicBezTo>
                <a:cubicBezTo>
                  <a:pt x="33" y="0"/>
                  <a:pt x="33" y="0"/>
                  <a:pt x="33" y="0"/>
                </a:cubicBezTo>
                <a:cubicBezTo>
                  <a:pt x="52" y="0"/>
                  <a:pt x="66" y="15"/>
                  <a:pt x="66" y="33"/>
                </a:cubicBezTo>
                <a:cubicBezTo>
                  <a:pt x="66" y="138"/>
                  <a:pt x="66" y="138"/>
                  <a:pt x="66" y="138"/>
                </a:cubicBezTo>
                <a:cubicBezTo>
                  <a:pt x="66" y="157"/>
                  <a:pt x="52" y="172"/>
                  <a:pt x="33" y="172"/>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Freeform 128"/>
          <p:cNvSpPr>
            <a:spLocks/>
          </p:cNvSpPr>
          <p:nvPr/>
        </p:nvSpPr>
        <p:spPr bwMode="auto">
          <a:xfrm>
            <a:off x="2778125" y="5899150"/>
            <a:ext cx="212725" cy="546100"/>
          </a:xfrm>
          <a:custGeom>
            <a:avLst/>
            <a:gdLst>
              <a:gd name="T0" fmla="*/ 33 w 67"/>
              <a:gd name="T1" fmla="*/ 172 h 172"/>
              <a:gd name="T2" fmla="*/ 33 w 67"/>
              <a:gd name="T3" fmla="*/ 172 h 172"/>
              <a:gd name="T4" fmla="*/ 0 w 67"/>
              <a:gd name="T5" fmla="*/ 139 h 172"/>
              <a:gd name="T6" fmla="*/ 0 w 67"/>
              <a:gd name="T7" fmla="*/ 34 h 172"/>
              <a:gd name="T8" fmla="*/ 33 w 67"/>
              <a:gd name="T9" fmla="*/ 0 h 172"/>
              <a:gd name="T10" fmla="*/ 33 w 67"/>
              <a:gd name="T11" fmla="*/ 0 h 172"/>
              <a:gd name="T12" fmla="*/ 67 w 67"/>
              <a:gd name="T13" fmla="*/ 34 h 172"/>
              <a:gd name="T14" fmla="*/ 67 w 67"/>
              <a:gd name="T15" fmla="*/ 139 h 172"/>
              <a:gd name="T16" fmla="*/ 33 w 67"/>
              <a:gd name="T1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72">
                <a:moveTo>
                  <a:pt x="33" y="172"/>
                </a:moveTo>
                <a:cubicBezTo>
                  <a:pt x="33" y="172"/>
                  <a:pt x="33" y="172"/>
                  <a:pt x="33" y="172"/>
                </a:cubicBezTo>
                <a:cubicBezTo>
                  <a:pt x="15" y="172"/>
                  <a:pt x="0" y="157"/>
                  <a:pt x="0" y="139"/>
                </a:cubicBezTo>
                <a:cubicBezTo>
                  <a:pt x="0" y="34"/>
                  <a:pt x="0" y="34"/>
                  <a:pt x="0" y="34"/>
                </a:cubicBezTo>
                <a:cubicBezTo>
                  <a:pt x="0" y="15"/>
                  <a:pt x="15" y="0"/>
                  <a:pt x="33" y="0"/>
                </a:cubicBezTo>
                <a:cubicBezTo>
                  <a:pt x="33" y="0"/>
                  <a:pt x="33" y="0"/>
                  <a:pt x="33" y="0"/>
                </a:cubicBezTo>
                <a:cubicBezTo>
                  <a:pt x="52" y="0"/>
                  <a:pt x="67" y="15"/>
                  <a:pt x="67" y="34"/>
                </a:cubicBezTo>
                <a:cubicBezTo>
                  <a:pt x="67" y="139"/>
                  <a:pt x="67" y="139"/>
                  <a:pt x="67" y="139"/>
                </a:cubicBezTo>
                <a:cubicBezTo>
                  <a:pt x="67" y="157"/>
                  <a:pt x="52" y="172"/>
                  <a:pt x="33" y="172"/>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Freeform 129"/>
          <p:cNvSpPr>
            <a:spLocks/>
          </p:cNvSpPr>
          <p:nvPr/>
        </p:nvSpPr>
        <p:spPr bwMode="auto">
          <a:xfrm>
            <a:off x="2178050" y="6086475"/>
            <a:ext cx="812800" cy="774700"/>
          </a:xfrm>
          <a:custGeom>
            <a:avLst/>
            <a:gdLst>
              <a:gd name="T0" fmla="*/ 243 w 256"/>
              <a:gd name="T1" fmla="*/ 244 h 244"/>
              <a:gd name="T2" fmla="*/ 247 w 256"/>
              <a:gd name="T3" fmla="*/ 237 h 244"/>
              <a:gd name="T4" fmla="*/ 256 w 256"/>
              <a:gd name="T5" fmla="*/ 202 h 244"/>
              <a:gd name="T6" fmla="*/ 256 w 256"/>
              <a:gd name="T7" fmla="*/ 0 h 244"/>
              <a:gd name="T8" fmla="*/ 0 w 256"/>
              <a:gd name="T9" fmla="*/ 0 h 244"/>
              <a:gd name="T10" fmla="*/ 0 w 256"/>
              <a:gd name="T11" fmla="*/ 209 h 244"/>
              <a:gd name="T12" fmla="*/ 21 w 256"/>
              <a:gd name="T13" fmla="*/ 244 h 244"/>
              <a:gd name="T14" fmla="*/ 243 w 256"/>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44">
                <a:moveTo>
                  <a:pt x="243" y="244"/>
                </a:moveTo>
                <a:cubicBezTo>
                  <a:pt x="247" y="237"/>
                  <a:pt x="247" y="237"/>
                  <a:pt x="247" y="237"/>
                </a:cubicBezTo>
                <a:cubicBezTo>
                  <a:pt x="253" y="226"/>
                  <a:pt x="256" y="214"/>
                  <a:pt x="256" y="202"/>
                </a:cubicBezTo>
                <a:cubicBezTo>
                  <a:pt x="256" y="0"/>
                  <a:pt x="256" y="0"/>
                  <a:pt x="256" y="0"/>
                </a:cubicBezTo>
                <a:cubicBezTo>
                  <a:pt x="0" y="0"/>
                  <a:pt x="0" y="0"/>
                  <a:pt x="0" y="0"/>
                </a:cubicBezTo>
                <a:cubicBezTo>
                  <a:pt x="0" y="209"/>
                  <a:pt x="0" y="209"/>
                  <a:pt x="0" y="209"/>
                </a:cubicBezTo>
                <a:cubicBezTo>
                  <a:pt x="21" y="244"/>
                  <a:pt x="21" y="244"/>
                  <a:pt x="21" y="244"/>
                </a:cubicBezTo>
                <a:lnTo>
                  <a:pt x="243" y="244"/>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Freeform 130"/>
          <p:cNvSpPr>
            <a:spLocks/>
          </p:cNvSpPr>
          <p:nvPr/>
        </p:nvSpPr>
        <p:spPr bwMode="auto">
          <a:xfrm>
            <a:off x="2019300" y="6375400"/>
            <a:ext cx="482600" cy="485775"/>
          </a:xfrm>
          <a:custGeom>
            <a:avLst/>
            <a:gdLst>
              <a:gd name="T0" fmla="*/ 73 w 152"/>
              <a:gd name="T1" fmla="*/ 153 h 153"/>
              <a:gd name="T2" fmla="*/ 152 w 152"/>
              <a:gd name="T3" fmla="*/ 153 h 153"/>
              <a:gd name="T4" fmla="*/ 67 w 152"/>
              <a:gd name="T5" fmla="*/ 20 h 153"/>
              <a:gd name="T6" fmla="*/ 20 w 152"/>
              <a:gd name="T7" fmla="*/ 10 h 153"/>
              <a:gd name="T8" fmla="*/ 10 w 152"/>
              <a:gd name="T9" fmla="*/ 56 h 153"/>
              <a:gd name="T10" fmla="*/ 73 w 152"/>
              <a:gd name="T11" fmla="*/ 153 h 153"/>
            </a:gdLst>
            <a:ahLst/>
            <a:cxnLst>
              <a:cxn ang="0">
                <a:pos x="T0" y="T1"/>
              </a:cxn>
              <a:cxn ang="0">
                <a:pos x="T2" y="T3"/>
              </a:cxn>
              <a:cxn ang="0">
                <a:pos x="T4" y="T5"/>
              </a:cxn>
              <a:cxn ang="0">
                <a:pos x="T6" y="T7"/>
              </a:cxn>
              <a:cxn ang="0">
                <a:pos x="T8" y="T9"/>
              </a:cxn>
              <a:cxn ang="0">
                <a:pos x="T10" y="T11"/>
              </a:cxn>
            </a:cxnLst>
            <a:rect l="0" t="0" r="r" b="b"/>
            <a:pathLst>
              <a:path w="152" h="153">
                <a:moveTo>
                  <a:pt x="73" y="153"/>
                </a:moveTo>
                <a:cubicBezTo>
                  <a:pt x="152" y="153"/>
                  <a:pt x="152" y="153"/>
                  <a:pt x="152" y="153"/>
                </a:cubicBezTo>
                <a:cubicBezTo>
                  <a:pt x="67" y="20"/>
                  <a:pt x="67" y="20"/>
                  <a:pt x="67" y="20"/>
                </a:cubicBezTo>
                <a:cubicBezTo>
                  <a:pt x="56" y="4"/>
                  <a:pt x="36" y="0"/>
                  <a:pt x="20" y="10"/>
                </a:cubicBezTo>
                <a:cubicBezTo>
                  <a:pt x="5" y="20"/>
                  <a:pt x="0" y="41"/>
                  <a:pt x="10" y="56"/>
                </a:cubicBezTo>
                <a:lnTo>
                  <a:pt x="73" y="153"/>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Architecture – Cold Path</a:t>
            </a:r>
            <a:endParaRPr lang="en-IN" sz="4000" dirty="0">
              <a:solidFill>
                <a:srgbClr val="0070C0"/>
              </a:solidFill>
            </a:endParaRPr>
          </a:p>
        </p:txBody>
      </p:sp>
      <p:grpSp>
        <p:nvGrpSpPr>
          <p:cNvPr id="4528" name="Group 4527"/>
          <p:cNvGrpSpPr/>
          <p:nvPr/>
        </p:nvGrpSpPr>
        <p:grpSpPr>
          <a:xfrm>
            <a:off x="267351" y="1506778"/>
            <a:ext cx="2025000" cy="599882"/>
            <a:chOff x="267351" y="1275254"/>
            <a:chExt cx="2025000" cy="599882"/>
          </a:xfrm>
        </p:grpSpPr>
        <p:sp>
          <p:nvSpPr>
            <p:cNvPr id="464" name="Rectangle 463"/>
            <p:cNvSpPr/>
            <p:nvPr/>
          </p:nvSpPr>
          <p:spPr>
            <a:xfrm>
              <a:off x="267351" y="1475026"/>
              <a:ext cx="1910699"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Sends raw data to a database for storage.</a:t>
              </a:r>
            </a:p>
          </p:txBody>
        </p:sp>
        <p:sp>
          <p:nvSpPr>
            <p:cNvPr id="465" name="Rectangle 464"/>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nvGrpSpPr>
          <p:cNvPr id="467" name="Group 466"/>
          <p:cNvGrpSpPr/>
          <p:nvPr/>
        </p:nvGrpSpPr>
        <p:grpSpPr>
          <a:xfrm>
            <a:off x="267351" y="3213656"/>
            <a:ext cx="2025000" cy="753770"/>
            <a:chOff x="267351" y="1275254"/>
            <a:chExt cx="2025000" cy="753770"/>
          </a:xfrm>
        </p:grpSpPr>
        <p:sp>
          <p:nvSpPr>
            <p:cNvPr id="468" name="Rectangle 467"/>
            <p:cNvSpPr/>
            <p:nvPr/>
          </p:nvSpPr>
          <p:spPr>
            <a:xfrm>
              <a:off x="267351" y="1475026"/>
              <a:ext cx="1910699"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service ingests and distributes user-action data.</a:t>
              </a:r>
            </a:p>
          </p:txBody>
        </p:sp>
        <p:sp>
          <p:nvSpPr>
            <p:cNvPr id="469" name="Rectangle 468"/>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nvGrpSpPr>
          <p:cNvPr id="470" name="Group 469"/>
          <p:cNvGrpSpPr/>
          <p:nvPr/>
        </p:nvGrpSpPr>
        <p:grpSpPr>
          <a:xfrm>
            <a:off x="4613925" y="2182860"/>
            <a:ext cx="2025000" cy="445993"/>
            <a:chOff x="267351" y="1275254"/>
            <a:chExt cx="2025000" cy="445993"/>
          </a:xfrm>
        </p:grpSpPr>
        <p:sp>
          <p:nvSpPr>
            <p:cNvPr id="471" name="Rectangle 470"/>
            <p:cNvSpPr/>
            <p:nvPr/>
          </p:nvSpPr>
          <p:spPr>
            <a:xfrm>
              <a:off x="267351" y="1475026"/>
              <a:ext cx="1910699" cy="246221"/>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raw data.</a:t>
              </a:r>
            </a:p>
          </p:txBody>
        </p:sp>
        <p:sp>
          <p:nvSpPr>
            <p:cNvPr id="472" name="Rectangle 471"/>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SQL Database</a:t>
              </a:r>
            </a:p>
          </p:txBody>
        </p:sp>
      </p:grpSp>
      <p:grpSp>
        <p:nvGrpSpPr>
          <p:cNvPr id="473" name="Group 472"/>
          <p:cNvGrpSpPr/>
          <p:nvPr/>
        </p:nvGrpSpPr>
        <p:grpSpPr>
          <a:xfrm>
            <a:off x="5708975" y="2978740"/>
            <a:ext cx="1611306" cy="1215435"/>
            <a:chOff x="267352" y="1275254"/>
            <a:chExt cx="1611306" cy="1215435"/>
          </a:xfrm>
        </p:grpSpPr>
        <p:sp>
          <p:nvSpPr>
            <p:cNvPr id="474" name="Rectangle 473"/>
            <p:cNvSpPr/>
            <p:nvPr/>
          </p:nvSpPr>
          <p:spPr>
            <a:xfrm>
              <a:off x="267352" y="1475026"/>
              <a:ext cx="1611306" cy="1015663"/>
            </a:xfrm>
            <a:prstGeom prst="rect">
              <a:avLst/>
            </a:prstGeom>
          </p:spPr>
          <p:txBody>
            <a:bodyPr wrap="square">
              <a:spAutoFit/>
            </a:bodyPr>
            <a:lstStyle/>
            <a:p>
              <a:pPr defTabSz="932472" fontAlgn="base">
                <a:spcBef>
                  <a:spcPct val="0"/>
                </a:spcBef>
                <a:spcAft>
                  <a:spcPct val="0"/>
                </a:spcAft>
              </a:pPr>
              <a:r>
                <a:rPr lang="en-US" sz="1000" dirty="0">
                  <a:solidFill>
                    <a:schemeClr val="bg1">
                      <a:lumMod val="95000"/>
                    </a:schemeClr>
                  </a:solidFill>
                  <a:latin typeface="Segoe UI Semilight" panose="020B0402040204020203" pitchFamily="34" charset="0"/>
                  <a:ea typeface="Segoe UI" pitchFamily="34" charset="0"/>
                  <a:cs typeface="Segoe UI Semilight" panose="020B0402040204020203" pitchFamily="34" charset="0"/>
                </a:rPr>
                <a:t>Stores the aggregated data. The site sends a query for the user's data. This data is then passed through the site to Azure Machine Learning.</a:t>
              </a:r>
            </a:p>
          </p:txBody>
        </p:sp>
        <p:sp>
          <p:nvSpPr>
            <p:cNvPr id="475" name="Rectangle 474"/>
            <p:cNvSpPr/>
            <p:nvPr/>
          </p:nvSpPr>
          <p:spPr>
            <a:xfrm>
              <a:off x="273702" y="1275254"/>
              <a:ext cx="1558599" cy="276999"/>
            </a:xfrm>
            <a:prstGeom prst="rect">
              <a:avLst/>
            </a:prstGeom>
          </p:spPr>
          <p:txBody>
            <a:bodyPr wrap="square">
              <a:spAutoFit/>
            </a:bodyPr>
            <a:lstStyle/>
            <a:p>
              <a:pPr>
                <a:spcAft>
                  <a:spcPts val="600"/>
                </a:spcAft>
              </a:pPr>
              <a:r>
                <a:rPr lang="en-US" sz="1200" dirty="0">
                  <a:solidFill>
                    <a:schemeClr val="bg1">
                      <a:lumMod val="95000"/>
                    </a:schemeClr>
                  </a:solidFill>
                  <a:latin typeface="Segoe UI" panose="020B0502040204020203" pitchFamily="34" charset="0"/>
                  <a:ea typeface="Times New Roman" panose="02020603050405020304" pitchFamily="18" charset="0"/>
                  <a:cs typeface="Segoe UI" panose="020B0502040204020203" pitchFamily="34" charset="0"/>
                </a:rPr>
                <a:t>Azure Table Store</a:t>
              </a:r>
            </a:p>
          </p:txBody>
        </p:sp>
      </p:grpSp>
      <p:grpSp>
        <p:nvGrpSpPr>
          <p:cNvPr id="476" name="Group 475"/>
          <p:cNvGrpSpPr/>
          <p:nvPr/>
        </p:nvGrpSpPr>
        <p:grpSpPr>
          <a:xfrm>
            <a:off x="4192286" y="5561013"/>
            <a:ext cx="2297414" cy="753770"/>
            <a:chOff x="267351" y="1275254"/>
            <a:chExt cx="2297414" cy="753770"/>
          </a:xfrm>
        </p:grpSpPr>
        <p:sp>
          <p:nvSpPr>
            <p:cNvPr id="477" name="Rectangle 476"/>
            <p:cNvSpPr/>
            <p:nvPr/>
          </p:nvSpPr>
          <p:spPr>
            <a:xfrm>
              <a:off x="267351" y="1475026"/>
              <a:ext cx="2297414"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Retrains the model based on data received from HDInsight to make personalized offers.</a:t>
              </a:r>
            </a:p>
          </p:txBody>
        </p:sp>
        <p:sp>
          <p:nvSpPr>
            <p:cNvPr id="478" name="Rectangle 477"/>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Machine Learning</a:t>
              </a:r>
            </a:p>
          </p:txBody>
        </p:sp>
      </p:grpSp>
      <p:grpSp>
        <p:nvGrpSpPr>
          <p:cNvPr id="479" name="Group 478"/>
          <p:cNvGrpSpPr/>
          <p:nvPr/>
        </p:nvGrpSpPr>
        <p:grpSpPr>
          <a:xfrm>
            <a:off x="6702750" y="5561013"/>
            <a:ext cx="2563170" cy="907658"/>
            <a:chOff x="267351" y="1275254"/>
            <a:chExt cx="2563170" cy="907658"/>
          </a:xfrm>
        </p:grpSpPr>
        <p:sp>
          <p:nvSpPr>
            <p:cNvPr id="480" name="Rectangle 479"/>
            <p:cNvSpPr/>
            <p:nvPr/>
          </p:nvSpPr>
          <p:spPr>
            <a:xfrm>
              <a:off x="267351" y="1475026"/>
              <a:ext cx="2563170"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analyzed data and profiles. Data is sent to </a:t>
              </a:r>
              <a:r>
                <a:rPr lang="en-US" sz="1000" dirty="0" err="1">
                  <a:solidFill>
                    <a:srgbClr val="282828"/>
                  </a:solidFill>
                  <a:latin typeface="Segoe UI Semilight" panose="020B0402040204020203" pitchFamily="34" charset="0"/>
                  <a:ea typeface="Segoe UI" pitchFamily="34" charset="0"/>
                  <a:cs typeface="Segoe UI Semilight" panose="020B0402040204020203" pitchFamily="34" charset="0"/>
                </a:rPr>
                <a:t>PowerBI</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to be used for visualization and reporting. Data is also sent to Azure Machine Learning for model retraining. </a:t>
              </a:r>
            </a:p>
          </p:txBody>
        </p:sp>
        <p:sp>
          <p:nvSpPr>
            <p:cNvPr id="481" name="Rectangle 480"/>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Blob Storage</a:t>
              </a:r>
            </a:p>
          </p:txBody>
        </p:sp>
      </p:grpSp>
      <p:grpSp>
        <p:nvGrpSpPr>
          <p:cNvPr id="482" name="Group 481"/>
          <p:cNvGrpSpPr/>
          <p:nvPr/>
        </p:nvGrpSpPr>
        <p:grpSpPr>
          <a:xfrm>
            <a:off x="8421694" y="1429338"/>
            <a:ext cx="1564949" cy="753770"/>
            <a:chOff x="267352" y="1275254"/>
            <a:chExt cx="1564949" cy="753770"/>
          </a:xfrm>
        </p:grpSpPr>
        <p:sp>
          <p:nvSpPr>
            <p:cNvPr id="483" name="Rectangle 482"/>
            <p:cNvSpPr/>
            <p:nvPr/>
          </p:nvSpPr>
          <p:spPr>
            <a:xfrm>
              <a:off x="267352" y="1475026"/>
              <a:ext cx="1240466"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Analyzes raw data and builds profiles based on this data.</a:t>
              </a:r>
            </a:p>
          </p:txBody>
        </p:sp>
        <p:sp>
          <p:nvSpPr>
            <p:cNvPr id="484" name="Rectangle 483"/>
            <p:cNvSpPr/>
            <p:nvPr/>
          </p:nvSpPr>
          <p:spPr>
            <a:xfrm>
              <a:off x="273702" y="1275254"/>
              <a:ext cx="155859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HD Insight</a:t>
              </a:r>
            </a:p>
          </p:txBody>
        </p:sp>
      </p:grpSp>
      <p:grpSp>
        <p:nvGrpSpPr>
          <p:cNvPr id="485" name="Group 484"/>
          <p:cNvGrpSpPr/>
          <p:nvPr/>
        </p:nvGrpSpPr>
        <p:grpSpPr>
          <a:xfrm>
            <a:off x="9873940" y="3424909"/>
            <a:ext cx="2155500" cy="753770"/>
            <a:chOff x="267351" y="1275254"/>
            <a:chExt cx="2155500" cy="753770"/>
          </a:xfrm>
        </p:grpSpPr>
        <p:sp>
          <p:nvSpPr>
            <p:cNvPr id="486" name="Rectangle 485"/>
            <p:cNvSpPr/>
            <p:nvPr/>
          </p:nvSpPr>
          <p:spPr>
            <a:xfrm>
              <a:off x="267351" y="1475026"/>
              <a:ext cx="2155500"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Coordinates data transfer and triggers components to run according to specifications.</a:t>
              </a:r>
            </a:p>
          </p:txBody>
        </p:sp>
        <p:sp>
          <p:nvSpPr>
            <p:cNvPr id="487" name="Rectangle 486"/>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Data Factory</a:t>
              </a:r>
            </a:p>
          </p:txBody>
        </p:sp>
      </p:grpSp>
      <p:grpSp>
        <p:nvGrpSpPr>
          <p:cNvPr id="488" name="Group 487"/>
          <p:cNvGrpSpPr/>
          <p:nvPr/>
        </p:nvGrpSpPr>
        <p:grpSpPr>
          <a:xfrm>
            <a:off x="9880291" y="5561013"/>
            <a:ext cx="2155500" cy="599882"/>
            <a:chOff x="267351" y="1275254"/>
            <a:chExt cx="2155500" cy="599882"/>
          </a:xfrm>
        </p:grpSpPr>
        <p:sp>
          <p:nvSpPr>
            <p:cNvPr id="489" name="Rectangle 488"/>
            <p:cNvSpPr/>
            <p:nvPr/>
          </p:nvSpPr>
          <p:spPr>
            <a:xfrm>
              <a:off x="267351" y="1475026"/>
              <a:ext cx="2155500"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reports and visualizations based on the historical data.</a:t>
              </a:r>
            </a:p>
          </p:txBody>
        </p:sp>
        <p:sp>
          <p:nvSpPr>
            <p:cNvPr id="490" name="Rectangle 489"/>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sp>
        <p:nvSpPr>
          <p:cNvPr id="184" name="Rectangle: Rounded Corners 183"/>
          <p:cNvSpPr/>
          <p:nvPr/>
        </p:nvSpPr>
        <p:spPr bwMode="auto">
          <a:xfrm>
            <a:off x="4018590" y="2689178"/>
            <a:ext cx="3241069" cy="1562815"/>
          </a:xfrm>
          <a:prstGeom prst="roundRect">
            <a:avLst>
              <a:gd name="adj" fmla="val 3998"/>
            </a:avLst>
          </a:prstGeom>
          <a:solidFill>
            <a:srgbClr val="0078D7"/>
          </a:solidFill>
          <a:ln>
            <a:noFill/>
            <a:headEnd type="none" w="med" len="med"/>
            <a:tailEnd type="none" w="med" len="med"/>
          </a:ln>
          <a:effectLst>
            <a:outerShdw blurRad="228600" dist="177800" dir="5400000" algn="t"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1005482" fontAlgn="base">
              <a:lnSpc>
                <a:spcPct val="90000"/>
              </a:lnSpc>
              <a:spcBef>
                <a:spcPct val="0"/>
              </a:spcBef>
              <a:spcAft>
                <a:spcPts val="600"/>
              </a:spcAft>
            </a:pPr>
            <a:r>
              <a:rPr lang="en-US"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The </a:t>
            </a:r>
            <a:r>
              <a:rPr lang="en-US" dirty="0">
                <a:solidFill>
                  <a:schemeClr val="bg1"/>
                </a:solidFill>
                <a:latin typeface="Segoe UI" panose="020B0502040204020203" pitchFamily="34" charset="0"/>
                <a:ea typeface="Segoe UI" panose="020B0502040204020203" pitchFamily="34" charset="0"/>
                <a:cs typeface="Segoe UI" panose="020B0502040204020203" pitchFamily="34" charset="0"/>
              </a:rPr>
              <a:t>cold path</a:t>
            </a:r>
            <a:r>
              <a:rPr lang="en-US"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analyzes the users history and profile and provides its results to facilitate real-time personalized offers.</a:t>
            </a:r>
          </a:p>
        </p:txBody>
      </p:sp>
      <p:grpSp>
        <p:nvGrpSpPr>
          <p:cNvPr id="321" name="Group 320"/>
          <p:cNvGrpSpPr/>
          <p:nvPr/>
        </p:nvGrpSpPr>
        <p:grpSpPr>
          <a:xfrm>
            <a:off x="2616851" y="2168946"/>
            <a:ext cx="107950" cy="997882"/>
            <a:chOff x="2616851" y="2098080"/>
            <a:chExt cx="107950" cy="997882"/>
          </a:xfrm>
          <a:solidFill>
            <a:srgbClr val="0078D7"/>
          </a:solidFill>
        </p:grpSpPr>
        <p:sp>
          <p:nvSpPr>
            <p:cNvPr id="322" name="Line 317"/>
            <p:cNvSpPr>
              <a:spLocks noChangeShapeType="1"/>
            </p:cNvSpPr>
            <p:nvPr/>
          </p:nvSpPr>
          <p:spPr bwMode="auto">
            <a:xfrm rot="16200000" flipH="1">
              <a:off x="2209984" y="2635121"/>
              <a:ext cx="921682" cy="0"/>
            </a:xfrm>
            <a:prstGeom prst="line">
              <a:avLst/>
            </a:prstGeom>
            <a:grpFill/>
            <a:ln w="22225" cap="rnd">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3" name="Freeform 318"/>
            <p:cNvSpPr>
              <a:spLocks/>
            </p:cNvSpPr>
            <p:nvPr/>
          </p:nvSpPr>
          <p:spPr bwMode="auto">
            <a:xfrm rot="16200000">
              <a:off x="2624788" y="2090143"/>
              <a:ext cx="92075" cy="107950"/>
            </a:xfrm>
            <a:custGeom>
              <a:avLst/>
              <a:gdLst>
                <a:gd name="T0" fmla="*/ 0 w 58"/>
                <a:gd name="T1" fmla="*/ 0 h 68"/>
                <a:gd name="T2" fmla="*/ 58 w 58"/>
                <a:gd name="T3" fmla="*/ 34 h 68"/>
                <a:gd name="T4" fmla="*/ 0 w 58"/>
                <a:gd name="T5" fmla="*/ 68 h 68"/>
                <a:gd name="T6" fmla="*/ 0 w 58"/>
                <a:gd name="T7" fmla="*/ 0 h 68"/>
              </a:gdLst>
              <a:ahLst/>
              <a:cxnLst>
                <a:cxn ang="0">
                  <a:pos x="T0" y="T1"/>
                </a:cxn>
                <a:cxn ang="0">
                  <a:pos x="T2" y="T3"/>
                </a:cxn>
                <a:cxn ang="0">
                  <a:pos x="T4" y="T5"/>
                </a:cxn>
                <a:cxn ang="0">
                  <a:pos x="T6" y="T7"/>
                </a:cxn>
              </a:cxnLst>
              <a:rect l="0" t="0" r="r" b="b"/>
              <a:pathLst>
                <a:path w="58" h="68">
                  <a:moveTo>
                    <a:pt x="0" y="0"/>
                  </a:moveTo>
                  <a:lnTo>
                    <a:pt x="58" y="34"/>
                  </a:lnTo>
                  <a:lnTo>
                    <a:pt x="0" y="6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4" name="Group 323"/>
          <p:cNvGrpSpPr/>
          <p:nvPr/>
        </p:nvGrpSpPr>
        <p:grpSpPr>
          <a:xfrm>
            <a:off x="2609626" y="3949061"/>
            <a:ext cx="107950" cy="405452"/>
            <a:chOff x="2616851" y="2098080"/>
            <a:chExt cx="107950" cy="405452"/>
          </a:xfrm>
          <a:solidFill>
            <a:srgbClr val="0078D7"/>
          </a:solidFill>
        </p:grpSpPr>
        <p:sp>
          <p:nvSpPr>
            <p:cNvPr id="325" name="Line 317"/>
            <p:cNvSpPr>
              <a:spLocks noChangeShapeType="1"/>
            </p:cNvSpPr>
            <p:nvPr/>
          </p:nvSpPr>
          <p:spPr bwMode="auto">
            <a:xfrm rot="16200000" flipH="1">
              <a:off x="2506199" y="2338906"/>
              <a:ext cx="329252" cy="0"/>
            </a:xfrm>
            <a:prstGeom prst="line">
              <a:avLst/>
            </a:prstGeom>
            <a:grpFill/>
            <a:ln w="22225" cap="rnd">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6" name="Freeform 318"/>
            <p:cNvSpPr>
              <a:spLocks/>
            </p:cNvSpPr>
            <p:nvPr/>
          </p:nvSpPr>
          <p:spPr bwMode="auto">
            <a:xfrm rot="16200000">
              <a:off x="2624788" y="2090143"/>
              <a:ext cx="92075" cy="107950"/>
            </a:xfrm>
            <a:custGeom>
              <a:avLst/>
              <a:gdLst>
                <a:gd name="T0" fmla="*/ 0 w 58"/>
                <a:gd name="T1" fmla="*/ 0 h 68"/>
                <a:gd name="T2" fmla="*/ 58 w 58"/>
                <a:gd name="T3" fmla="*/ 34 h 68"/>
                <a:gd name="T4" fmla="*/ 0 w 58"/>
                <a:gd name="T5" fmla="*/ 68 h 68"/>
                <a:gd name="T6" fmla="*/ 0 w 58"/>
                <a:gd name="T7" fmla="*/ 0 h 68"/>
              </a:gdLst>
              <a:ahLst/>
              <a:cxnLst>
                <a:cxn ang="0">
                  <a:pos x="T0" y="T1"/>
                </a:cxn>
                <a:cxn ang="0">
                  <a:pos x="T2" y="T3"/>
                </a:cxn>
                <a:cxn ang="0">
                  <a:pos x="T4" y="T5"/>
                </a:cxn>
                <a:cxn ang="0">
                  <a:pos x="T6" y="T7"/>
                </a:cxn>
              </a:cxnLst>
              <a:rect l="0" t="0" r="r" b="b"/>
              <a:pathLst>
                <a:path w="58" h="68">
                  <a:moveTo>
                    <a:pt x="0" y="0"/>
                  </a:moveTo>
                  <a:lnTo>
                    <a:pt x="58" y="34"/>
                  </a:lnTo>
                  <a:lnTo>
                    <a:pt x="0" y="6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06867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6759"/>
            <a:ext cx="12192000" cy="6091241"/>
          </a:xfrm>
          <a:prstGeom prst="rect">
            <a:avLst/>
          </a:prstGeom>
        </p:spPr>
      </p:pic>
      <p:sp>
        <p:nvSpPr>
          <p:cNvPr id="3"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Architecture End-to-End</a:t>
            </a:r>
            <a:endParaRPr lang="en-IN" sz="4000" dirty="0">
              <a:solidFill>
                <a:srgbClr val="0070C0"/>
              </a:solidFill>
            </a:endParaRPr>
          </a:p>
        </p:txBody>
      </p:sp>
      <p:grpSp>
        <p:nvGrpSpPr>
          <p:cNvPr id="4528" name="Group 4527"/>
          <p:cNvGrpSpPr/>
          <p:nvPr/>
        </p:nvGrpSpPr>
        <p:grpSpPr>
          <a:xfrm>
            <a:off x="267351" y="1372188"/>
            <a:ext cx="2025000" cy="907658"/>
            <a:chOff x="267351" y="1275254"/>
            <a:chExt cx="2025000" cy="907658"/>
          </a:xfrm>
        </p:grpSpPr>
        <p:sp>
          <p:nvSpPr>
            <p:cNvPr id="464" name="Rectangle 463"/>
            <p:cNvSpPr/>
            <p:nvPr/>
          </p:nvSpPr>
          <p:spPr>
            <a:xfrm>
              <a:off x="267351" y="1475026"/>
              <a:ext cx="1910699"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Aggregates user-data into time intervals and sends it to the Table Store. Raw data is sent for storage.</a:t>
              </a:r>
            </a:p>
          </p:txBody>
        </p:sp>
        <p:sp>
          <p:nvSpPr>
            <p:cNvPr id="465" name="Rectangle 464"/>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nvGrpSpPr>
          <p:cNvPr id="467" name="Group 466"/>
          <p:cNvGrpSpPr/>
          <p:nvPr/>
        </p:nvGrpSpPr>
        <p:grpSpPr>
          <a:xfrm>
            <a:off x="267351" y="3217753"/>
            <a:ext cx="2025000" cy="753770"/>
            <a:chOff x="267351" y="1275254"/>
            <a:chExt cx="2025000" cy="753770"/>
          </a:xfrm>
        </p:grpSpPr>
        <p:sp>
          <p:nvSpPr>
            <p:cNvPr id="468" name="Rectangle 467"/>
            <p:cNvSpPr/>
            <p:nvPr/>
          </p:nvSpPr>
          <p:spPr>
            <a:xfrm>
              <a:off x="267351" y="1475026"/>
              <a:ext cx="1910699"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service ingests and distributes user-action data.</a:t>
              </a:r>
            </a:p>
          </p:txBody>
        </p:sp>
        <p:sp>
          <p:nvSpPr>
            <p:cNvPr id="469" name="Rectangle 468"/>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nvGrpSpPr>
          <p:cNvPr id="470" name="Group 469"/>
          <p:cNvGrpSpPr/>
          <p:nvPr/>
        </p:nvGrpSpPr>
        <p:grpSpPr>
          <a:xfrm>
            <a:off x="4613925" y="2176510"/>
            <a:ext cx="2025000" cy="445993"/>
            <a:chOff x="267351" y="1275254"/>
            <a:chExt cx="2025000" cy="445993"/>
          </a:xfrm>
        </p:grpSpPr>
        <p:sp>
          <p:nvSpPr>
            <p:cNvPr id="471" name="Rectangle 470"/>
            <p:cNvSpPr/>
            <p:nvPr/>
          </p:nvSpPr>
          <p:spPr>
            <a:xfrm>
              <a:off x="267351" y="1475026"/>
              <a:ext cx="1910699" cy="246221"/>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raw data.</a:t>
              </a:r>
            </a:p>
          </p:txBody>
        </p:sp>
        <p:sp>
          <p:nvSpPr>
            <p:cNvPr id="472" name="Rectangle 471"/>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SQL Database</a:t>
              </a:r>
            </a:p>
          </p:txBody>
        </p:sp>
      </p:grpSp>
      <p:grpSp>
        <p:nvGrpSpPr>
          <p:cNvPr id="473" name="Group 472"/>
          <p:cNvGrpSpPr/>
          <p:nvPr/>
        </p:nvGrpSpPr>
        <p:grpSpPr>
          <a:xfrm>
            <a:off x="5708975" y="2978740"/>
            <a:ext cx="1611306" cy="1215435"/>
            <a:chOff x="267352" y="1275254"/>
            <a:chExt cx="1611306" cy="1215435"/>
          </a:xfrm>
        </p:grpSpPr>
        <p:sp>
          <p:nvSpPr>
            <p:cNvPr id="474" name="Rectangle 473"/>
            <p:cNvSpPr/>
            <p:nvPr/>
          </p:nvSpPr>
          <p:spPr>
            <a:xfrm>
              <a:off x="267352" y="1475026"/>
              <a:ext cx="1611306" cy="1015663"/>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the aggregated data. The site sends a query for the user's data. This data is then passed through the site to Azure Machine Learning.</a:t>
              </a:r>
            </a:p>
          </p:txBody>
        </p:sp>
        <p:sp>
          <p:nvSpPr>
            <p:cNvPr id="475" name="Rectangle 474"/>
            <p:cNvSpPr/>
            <p:nvPr/>
          </p:nvSpPr>
          <p:spPr>
            <a:xfrm>
              <a:off x="273702" y="1275254"/>
              <a:ext cx="155859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Table Store</a:t>
              </a:r>
            </a:p>
          </p:txBody>
        </p:sp>
      </p:grpSp>
      <p:grpSp>
        <p:nvGrpSpPr>
          <p:cNvPr id="476" name="Group 475"/>
          <p:cNvGrpSpPr/>
          <p:nvPr/>
        </p:nvGrpSpPr>
        <p:grpSpPr>
          <a:xfrm>
            <a:off x="4192286" y="5554663"/>
            <a:ext cx="2297414" cy="907658"/>
            <a:chOff x="267351" y="1275254"/>
            <a:chExt cx="2297414" cy="907658"/>
          </a:xfrm>
        </p:grpSpPr>
        <p:sp>
          <p:nvSpPr>
            <p:cNvPr id="477" name="Rectangle 476"/>
            <p:cNvSpPr/>
            <p:nvPr/>
          </p:nvSpPr>
          <p:spPr>
            <a:xfrm>
              <a:off x="267351" y="1475026"/>
              <a:ext cx="2297414"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and regularly retrains a model of the user to based on real-time and historical data to make personalized offers in real-time.</a:t>
              </a:r>
            </a:p>
          </p:txBody>
        </p:sp>
        <p:sp>
          <p:nvSpPr>
            <p:cNvPr id="478" name="Rectangle 477"/>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Machine Learning</a:t>
              </a:r>
            </a:p>
          </p:txBody>
        </p:sp>
      </p:grpSp>
      <p:grpSp>
        <p:nvGrpSpPr>
          <p:cNvPr id="479" name="Group 478"/>
          <p:cNvGrpSpPr/>
          <p:nvPr/>
        </p:nvGrpSpPr>
        <p:grpSpPr>
          <a:xfrm>
            <a:off x="6702750" y="5554663"/>
            <a:ext cx="2563170" cy="907658"/>
            <a:chOff x="267351" y="1275254"/>
            <a:chExt cx="2563170" cy="907658"/>
          </a:xfrm>
        </p:grpSpPr>
        <p:sp>
          <p:nvSpPr>
            <p:cNvPr id="480" name="Rectangle 479"/>
            <p:cNvSpPr/>
            <p:nvPr/>
          </p:nvSpPr>
          <p:spPr>
            <a:xfrm>
              <a:off x="267351" y="1475026"/>
              <a:ext cx="2563170"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analyzed data and profiles. Data is sent to </a:t>
              </a:r>
              <a:r>
                <a:rPr lang="en-US" sz="1000" dirty="0" err="1">
                  <a:solidFill>
                    <a:srgbClr val="282828"/>
                  </a:solidFill>
                  <a:latin typeface="Segoe UI Semilight" panose="020B0402040204020203" pitchFamily="34" charset="0"/>
                  <a:ea typeface="Segoe UI" pitchFamily="34" charset="0"/>
                  <a:cs typeface="Segoe UI Semilight" panose="020B0402040204020203" pitchFamily="34" charset="0"/>
                </a:rPr>
                <a:t>PowerBI</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to be used for visualization and reporting. Data is also sent to Azure Machine Learning for model retraining. </a:t>
              </a:r>
            </a:p>
          </p:txBody>
        </p:sp>
        <p:sp>
          <p:nvSpPr>
            <p:cNvPr id="481" name="Rectangle 480"/>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Blob Storage</a:t>
              </a:r>
            </a:p>
          </p:txBody>
        </p:sp>
      </p:grpSp>
      <p:grpSp>
        <p:nvGrpSpPr>
          <p:cNvPr id="482" name="Group 481"/>
          <p:cNvGrpSpPr/>
          <p:nvPr/>
        </p:nvGrpSpPr>
        <p:grpSpPr>
          <a:xfrm>
            <a:off x="8396294" y="1372188"/>
            <a:ext cx="1564949" cy="753770"/>
            <a:chOff x="267352" y="1275254"/>
            <a:chExt cx="1564949" cy="753770"/>
          </a:xfrm>
        </p:grpSpPr>
        <p:sp>
          <p:nvSpPr>
            <p:cNvPr id="483" name="Rectangle 482"/>
            <p:cNvSpPr/>
            <p:nvPr/>
          </p:nvSpPr>
          <p:spPr>
            <a:xfrm>
              <a:off x="267352" y="1475026"/>
              <a:ext cx="1240466"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Analyzes raw data and builds profiles based on this data.</a:t>
              </a:r>
            </a:p>
          </p:txBody>
        </p:sp>
        <p:sp>
          <p:nvSpPr>
            <p:cNvPr id="484" name="Rectangle 483"/>
            <p:cNvSpPr/>
            <p:nvPr/>
          </p:nvSpPr>
          <p:spPr>
            <a:xfrm>
              <a:off x="273702" y="1275254"/>
              <a:ext cx="155859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HD Insight</a:t>
              </a:r>
            </a:p>
          </p:txBody>
        </p:sp>
      </p:grpSp>
      <p:grpSp>
        <p:nvGrpSpPr>
          <p:cNvPr id="485" name="Group 484"/>
          <p:cNvGrpSpPr/>
          <p:nvPr/>
        </p:nvGrpSpPr>
        <p:grpSpPr>
          <a:xfrm>
            <a:off x="9873940" y="3424909"/>
            <a:ext cx="2155500" cy="753770"/>
            <a:chOff x="267351" y="1275254"/>
            <a:chExt cx="2155500" cy="753770"/>
          </a:xfrm>
        </p:grpSpPr>
        <p:sp>
          <p:nvSpPr>
            <p:cNvPr id="486" name="Rectangle 485"/>
            <p:cNvSpPr/>
            <p:nvPr/>
          </p:nvSpPr>
          <p:spPr>
            <a:xfrm>
              <a:off x="267351" y="1475026"/>
              <a:ext cx="2155500"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Coordinates data transfer and triggers components to run according to specifications.</a:t>
              </a:r>
            </a:p>
          </p:txBody>
        </p:sp>
        <p:sp>
          <p:nvSpPr>
            <p:cNvPr id="487" name="Rectangle 486"/>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Data Factory</a:t>
              </a:r>
            </a:p>
          </p:txBody>
        </p:sp>
      </p:grpSp>
      <p:grpSp>
        <p:nvGrpSpPr>
          <p:cNvPr id="488" name="Group 487"/>
          <p:cNvGrpSpPr/>
          <p:nvPr/>
        </p:nvGrpSpPr>
        <p:grpSpPr>
          <a:xfrm>
            <a:off x="9880291" y="5554663"/>
            <a:ext cx="2155500" cy="753770"/>
            <a:chOff x="267351" y="1275254"/>
            <a:chExt cx="2155500" cy="753770"/>
          </a:xfrm>
        </p:grpSpPr>
        <p:sp>
          <p:nvSpPr>
            <p:cNvPr id="489" name="Rectangle 488"/>
            <p:cNvSpPr/>
            <p:nvPr/>
          </p:nvSpPr>
          <p:spPr>
            <a:xfrm>
              <a:off x="267351" y="1475026"/>
              <a:ext cx="2155500"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reports and visualizations based on the real-time and historical data.</a:t>
              </a:r>
            </a:p>
          </p:txBody>
        </p:sp>
        <p:sp>
          <p:nvSpPr>
            <p:cNvPr id="490" name="Rectangle 489"/>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spTree>
    <p:extLst>
      <p:ext uri="{BB962C8B-B14F-4D97-AF65-F5344CB8AC3E}">
        <p14:creationId xmlns:p14="http://schemas.microsoft.com/office/powerpoint/2010/main" val="4981423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002050"/>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51" name="Group 450"/>
          <p:cNvGrpSpPr/>
          <p:nvPr/>
        </p:nvGrpSpPr>
        <p:grpSpPr>
          <a:xfrm>
            <a:off x="7298917" y="157805"/>
            <a:ext cx="4422988" cy="1454287"/>
            <a:chOff x="7301736" y="1560338"/>
            <a:chExt cx="4422988" cy="1454287"/>
          </a:xfrm>
        </p:grpSpPr>
        <p:sp>
          <p:nvSpPr>
            <p:cNvPr id="6" name="Freeform 5"/>
            <p:cNvSpPr>
              <a:spLocks noEditPoints="1"/>
            </p:cNvSpPr>
            <p:nvPr/>
          </p:nvSpPr>
          <p:spPr bwMode="auto">
            <a:xfrm>
              <a:off x="7301736" y="1609190"/>
              <a:ext cx="567435" cy="1405435"/>
            </a:xfrm>
            <a:custGeom>
              <a:avLst/>
              <a:gdLst>
                <a:gd name="T0" fmla="*/ 175 w 178"/>
                <a:gd name="T1" fmla="*/ 137 h 442"/>
                <a:gd name="T2" fmla="*/ 169 w 178"/>
                <a:gd name="T3" fmla="*/ 131 h 442"/>
                <a:gd name="T4" fmla="*/ 170 w 178"/>
                <a:gd name="T5" fmla="*/ 125 h 442"/>
                <a:gd name="T6" fmla="*/ 165 w 178"/>
                <a:gd name="T7" fmla="*/ 120 h 442"/>
                <a:gd name="T8" fmla="*/ 160 w 178"/>
                <a:gd name="T9" fmla="*/ 115 h 442"/>
                <a:gd name="T10" fmla="*/ 154 w 178"/>
                <a:gd name="T11" fmla="*/ 121 h 442"/>
                <a:gd name="T12" fmla="*/ 147 w 178"/>
                <a:gd name="T13" fmla="*/ 115 h 442"/>
                <a:gd name="T14" fmla="*/ 141 w 178"/>
                <a:gd name="T15" fmla="*/ 112 h 442"/>
                <a:gd name="T16" fmla="*/ 139 w 178"/>
                <a:gd name="T17" fmla="*/ 109 h 442"/>
                <a:gd name="T18" fmla="*/ 136 w 178"/>
                <a:gd name="T19" fmla="*/ 113 h 442"/>
                <a:gd name="T20" fmla="*/ 137 w 178"/>
                <a:gd name="T21" fmla="*/ 113 h 442"/>
                <a:gd name="T22" fmla="*/ 140 w 178"/>
                <a:gd name="T23" fmla="*/ 115 h 442"/>
                <a:gd name="T24" fmla="*/ 145 w 178"/>
                <a:gd name="T25" fmla="*/ 131 h 442"/>
                <a:gd name="T26" fmla="*/ 134 w 178"/>
                <a:gd name="T27" fmla="*/ 149 h 442"/>
                <a:gd name="T28" fmla="*/ 119 w 178"/>
                <a:gd name="T29" fmla="*/ 88 h 442"/>
                <a:gd name="T30" fmla="*/ 109 w 178"/>
                <a:gd name="T31" fmla="*/ 86 h 442"/>
                <a:gd name="T32" fmla="*/ 83 w 178"/>
                <a:gd name="T33" fmla="*/ 80 h 442"/>
                <a:gd name="T34" fmla="*/ 97 w 178"/>
                <a:gd name="T35" fmla="*/ 46 h 442"/>
                <a:gd name="T36" fmla="*/ 100 w 178"/>
                <a:gd name="T37" fmla="*/ 42 h 442"/>
                <a:gd name="T38" fmla="*/ 90 w 178"/>
                <a:gd name="T39" fmla="*/ 8 h 442"/>
                <a:gd name="T40" fmla="*/ 35 w 178"/>
                <a:gd name="T41" fmla="*/ 33 h 442"/>
                <a:gd name="T42" fmla="*/ 38 w 178"/>
                <a:gd name="T43" fmla="*/ 40 h 442"/>
                <a:gd name="T44" fmla="*/ 37 w 178"/>
                <a:gd name="T45" fmla="*/ 72 h 442"/>
                <a:gd name="T46" fmla="*/ 19 w 178"/>
                <a:gd name="T47" fmla="*/ 92 h 442"/>
                <a:gd name="T48" fmla="*/ 12 w 178"/>
                <a:gd name="T49" fmla="*/ 166 h 442"/>
                <a:gd name="T50" fmla="*/ 15 w 178"/>
                <a:gd name="T51" fmla="*/ 222 h 442"/>
                <a:gd name="T52" fmla="*/ 27 w 178"/>
                <a:gd name="T53" fmla="*/ 264 h 442"/>
                <a:gd name="T54" fmla="*/ 45 w 178"/>
                <a:gd name="T55" fmla="*/ 413 h 442"/>
                <a:gd name="T56" fmla="*/ 49 w 178"/>
                <a:gd name="T57" fmla="*/ 417 h 442"/>
                <a:gd name="T58" fmla="*/ 24 w 178"/>
                <a:gd name="T59" fmla="*/ 431 h 442"/>
                <a:gd name="T60" fmla="*/ 7 w 178"/>
                <a:gd name="T61" fmla="*/ 442 h 442"/>
                <a:gd name="T62" fmla="*/ 65 w 178"/>
                <a:gd name="T63" fmla="*/ 435 h 442"/>
                <a:gd name="T64" fmla="*/ 64 w 178"/>
                <a:gd name="T65" fmla="*/ 425 h 442"/>
                <a:gd name="T66" fmla="*/ 63 w 178"/>
                <a:gd name="T67" fmla="*/ 413 h 442"/>
                <a:gd name="T68" fmla="*/ 72 w 178"/>
                <a:gd name="T69" fmla="*/ 241 h 442"/>
                <a:gd name="T70" fmla="*/ 74 w 178"/>
                <a:gd name="T71" fmla="*/ 413 h 442"/>
                <a:gd name="T72" fmla="*/ 73 w 178"/>
                <a:gd name="T73" fmla="*/ 425 h 442"/>
                <a:gd name="T74" fmla="*/ 79 w 178"/>
                <a:gd name="T75" fmla="*/ 439 h 442"/>
                <a:gd name="T76" fmla="*/ 133 w 178"/>
                <a:gd name="T77" fmla="*/ 435 h 442"/>
                <a:gd name="T78" fmla="*/ 113 w 178"/>
                <a:gd name="T79" fmla="*/ 429 h 442"/>
                <a:gd name="T80" fmla="*/ 88 w 178"/>
                <a:gd name="T81" fmla="*/ 416 h 442"/>
                <a:gd name="T82" fmla="*/ 110 w 178"/>
                <a:gd name="T83" fmla="*/ 306 h 442"/>
                <a:gd name="T84" fmla="*/ 111 w 178"/>
                <a:gd name="T85" fmla="*/ 151 h 442"/>
                <a:gd name="T86" fmla="*/ 125 w 178"/>
                <a:gd name="T87" fmla="*/ 184 h 442"/>
                <a:gd name="T88" fmla="*/ 130 w 178"/>
                <a:gd name="T89" fmla="*/ 184 h 442"/>
                <a:gd name="T90" fmla="*/ 159 w 178"/>
                <a:gd name="T91" fmla="*/ 143 h 442"/>
                <a:gd name="T92" fmla="*/ 177 w 178"/>
                <a:gd name="T93" fmla="*/ 142 h 442"/>
                <a:gd name="T94" fmla="*/ 178 w 178"/>
                <a:gd name="T95" fmla="*/ 142 h 442"/>
                <a:gd name="T96" fmla="*/ 51 w 178"/>
                <a:gd name="T97" fmla="*/ 71 h 442"/>
                <a:gd name="T98" fmla="*/ 49 w 178"/>
                <a:gd name="T99" fmla="*/ 72 h 442"/>
                <a:gd name="T100" fmla="*/ 141 w 178"/>
                <a:gd name="T101" fmla="*/ 114 h 442"/>
                <a:gd name="T102" fmla="*/ 151 w 178"/>
                <a:gd name="T103" fmla="*/ 124 h 442"/>
                <a:gd name="T104" fmla="*/ 151 w 178"/>
                <a:gd name="T105" fmla="*/ 12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8" h="442">
                  <a:moveTo>
                    <a:pt x="178" y="142"/>
                  </a:moveTo>
                  <a:cubicBezTo>
                    <a:pt x="178" y="141"/>
                    <a:pt x="178" y="141"/>
                    <a:pt x="178" y="141"/>
                  </a:cubicBezTo>
                  <a:cubicBezTo>
                    <a:pt x="175" y="137"/>
                    <a:pt x="175" y="137"/>
                    <a:pt x="175" y="137"/>
                  </a:cubicBezTo>
                  <a:cubicBezTo>
                    <a:pt x="168" y="132"/>
                    <a:pt x="168" y="132"/>
                    <a:pt x="168" y="132"/>
                  </a:cubicBezTo>
                  <a:cubicBezTo>
                    <a:pt x="169" y="132"/>
                    <a:pt x="169" y="131"/>
                    <a:pt x="169" y="131"/>
                  </a:cubicBezTo>
                  <a:cubicBezTo>
                    <a:pt x="169" y="131"/>
                    <a:pt x="169" y="131"/>
                    <a:pt x="169" y="131"/>
                  </a:cubicBezTo>
                  <a:cubicBezTo>
                    <a:pt x="169" y="131"/>
                    <a:pt x="169" y="131"/>
                    <a:pt x="169" y="131"/>
                  </a:cubicBezTo>
                  <a:cubicBezTo>
                    <a:pt x="171" y="128"/>
                    <a:pt x="171" y="128"/>
                    <a:pt x="171" y="128"/>
                  </a:cubicBezTo>
                  <a:cubicBezTo>
                    <a:pt x="171" y="127"/>
                    <a:pt x="171" y="126"/>
                    <a:pt x="170" y="125"/>
                  </a:cubicBezTo>
                  <a:cubicBezTo>
                    <a:pt x="169" y="124"/>
                    <a:pt x="169" y="124"/>
                    <a:pt x="168" y="124"/>
                  </a:cubicBezTo>
                  <a:cubicBezTo>
                    <a:pt x="169" y="123"/>
                    <a:pt x="168" y="122"/>
                    <a:pt x="167" y="121"/>
                  </a:cubicBezTo>
                  <a:cubicBezTo>
                    <a:pt x="166" y="121"/>
                    <a:pt x="166" y="120"/>
                    <a:pt x="165" y="120"/>
                  </a:cubicBezTo>
                  <a:cubicBezTo>
                    <a:pt x="166" y="119"/>
                    <a:pt x="165" y="117"/>
                    <a:pt x="164" y="116"/>
                  </a:cubicBezTo>
                  <a:cubicBezTo>
                    <a:pt x="163" y="116"/>
                    <a:pt x="162" y="116"/>
                    <a:pt x="161" y="117"/>
                  </a:cubicBezTo>
                  <a:cubicBezTo>
                    <a:pt x="161" y="116"/>
                    <a:pt x="161" y="116"/>
                    <a:pt x="160" y="115"/>
                  </a:cubicBezTo>
                  <a:cubicBezTo>
                    <a:pt x="159" y="115"/>
                    <a:pt x="157" y="115"/>
                    <a:pt x="157" y="116"/>
                  </a:cubicBezTo>
                  <a:cubicBezTo>
                    <a:pt x="156" y="118"/>
                    <a:pt x="155" y="119"/>
                    <a:pt x="155" y="119"/>
                  </a:cubicBezTo>
                  <a:cubicBezTo>
                    <a:pt x="155" y="120"/>
                    <a:pt x="154" y="120"/>
                    <a:pt x="154" y="121"/>
                  </a:cubicBezTo>
                  <a:cubicBezTo>
                    <a:pt x="154" y="121"/>
                    <a:pt x="154" y="121"/>
                    <a:pt x="154" y="121"/>
                  </a:cubicBezTo>
                  <a:cubicBezTo>
                    <a:pt x="151" y="118"/>
                    <a:pt x="151" y="118"/>
                    <a:pt x="151" y="118"/>
                  </a:cubicBezTo>
                  <a:cubicBezTo>
                    <a:pt x="150" y="118"/>
                    <a:pt x="149" y="116"/>
                    <a:pt x="147" y="115"/>
                  </a:cubicBezTo>
                  <a:cubicBezTo>
                    <a:pt x="143" y="112"/>
                    <a:pt x="143" y="112"/>
                    <a:pt x="143" y="112"/>
                  </a:cubicBezTo>
                  <a:cubicBezTo>
                    <a:pt x="142" y="112"/>
                    <a:pt x="142" y="112"/>
                    <a:pt x="142" y="112"/>
                  </a:cubicBezTo>
                  <a:cubicBezTo>
                    <a:pt x="141" y="112"/>
                    <a:pt x="141" y="112"/>
                    <a:pt x="141" y="112"/>
                  </a:cubicBezTo>
                  <a:cubicBezTo>
                    <a:pt x="142" y="111"/>
                    <a:pt x="142" y="111"/>
                    <a:pt x="142" y="111"/>
                  </a:cubicBezTo>
                  <a:cubicBezTo>
                    <a:pt x="139" y="109"/>
                    <a:pt x="139" y="109"/>
                    <a:pt x="139" y="109"/>
                  </a:cubicBezTo>
                  <a:cubicBezTo>
                    <a:pt x="139" y="109"/>
                    <a:pt x="139" y="109"/>
                    <a:pt x="139" y="109"/>
                  </a:cubicBezTo>
                  <a:cubicBezTo>
                    <a:pt x="138" y="110"/>
                    <a:pt x="137" y="111"/>
                    <a:pt x="137" y="111"/>
                  </a:cubicBezTo>
                  <a:cubicBezTo>
                    <a:pt x="137" y="112"/>
                    <a:pt x="137" y="112"/>
                    <a:pt x="136" y="112"/>
                  </a:cubicBezTo>
                  <a:cubicBezTo>
                    <a:pt x="136" y="112"/>
                    <a:pt x="136" y="112"/>
                    <a:pt x="136" y="113"/>
                  </a:cubicBezTo>
                  <a:cubicBezTo>
                    <a:pt x="136" y="113"/>
                    <a:pt x="136" y="113"/>
                    <a:pt x="136" y="113"/>
                  </a:cubicBezTo>
                  <a:cubicBezTo>
                    <a:pt x="137" y="113"/>
                    <a:pt x="137" y="113"/>
                    <a:pt x="137" y="113"/>
                  </a:cubicBezTo>
                  <a:cubicBezTo>
                    <a:pt x="137" y="113"/>
                    <a:pt x="137" y="113"/>
                    <a:pt x="137" y="113"/>
                  </a:cubicBezTo>
                  <a:cubicBezTo>
                    <a:pt x="139" y="115"/>
                    <a:pt x="139" y="115"/>
                    <a:pt x="139" y="115"/>
                  </a:cubicBezTo>
                  <a:cubicBezTo>
                    <a:pt x="139" y="115"/>
                    <a:pt x="139" y="115"/>
                    <a:pt x="139" y="115"/>
                  </a:cubicBezTo>
                  <a:cubicBezTo>
                    <a:pt x="140" y="115"/>
                    <a:pt x="140" y="115"/>
                    <a:pt x="140" y="115"/>
                  </a:cubicBezTo>
                  <a:cubicBezTo>
                    <a:pt x="139" y="116"/>
                    <a:pt x="139" y="116"/>
                    <a:pt x="139" y="116"/>
                  </a:cubicBezTo>
                  <a:cubicBezTo>
                    <a:pt x="145" y="120"/>
                    <a:pt x="145" y="120"/>
                    <a:pt x="145" y="120"/>
                  </a:cubicBezTo>
                  <a:cubicBezTo>
                    <a:pt x="145" y="128"/>
                    <a:pt x="144" y="128"/>
                    <a:pt x="145" y="131"/>
                  </a:cubicBezTo>
                  <a:cubicBezTo>
                    <a:pt x="145" y="132"/>
                    <a:pt x="146" y="134"/>
                    <a:pt x="147" y="134"/>
                  </a:cubicBezTo>
                  <a:cubicBezTo>
                    <a:pt x="146" y="134"/>
                    <a:pt x="146" y="134"/>
                    <a:pt x="146" y="134"/>
                  </a:cubicBezTo>
                  <a:cubicBezTo>
                    <a:pt x="141" y="140"/>
                    <a:pt x="137" y="145"/>
                    <a:pt x="134" y="149"/>
                  </a:cubicBezTo>
                  <a:cubicBezTo>
                    <a:pt x="129" y="127"/>
                    <a:pt x="122" y="107"/>
                    <a:pt x="118" y="95"/>
                  </a:cubicBezTo>
                  <a:cubicBezTo>
                    <a:pt x="118" y="94"/>
                    <a:pt x="118" y="94"/>
                    <a:pt x="118" y="93"/>
                  </a:cubicBezTo>
                  <a:cubicBezTo>
                    <a:pt x="119" y="88"/>
                    <a:pt x="119" y="88"/>
                    <a:pt x="119" y="88"/>
                  </a:cubicBezTo>
                  <a:cubicBezTo>
                    <a:pt x="111" y="87"/>
                    <a:pt x="111" y="87"/>
                    <a:pt x="111" y="87"/>
                  </a:cubicBezTo>
                  <a:cubicBezTo>
                    <a:pt x="110" y="87"/>
                    <a:pt x="110" y="86"/>
                    <a:pt x="109" y="86"/>
                  </a:cubicBezTo>
                  <a:cubicBezTo>
                    <a:pt x="109" y="86"/>
                    <a:pt x="109" y="86"/>
                    <a:pt x="109" y="86"/>
                  </a:cubicBezTo>
                  <a:cubicBezTo>
                    <a:pt x="108" y="86"/>
                    <a:pt x="107" y="86"/>
                    <a:pt x="106" y="86"/>
                  </a:cubicBezTo>
                  <a:cubicBezTo>
                    <a:pt x="83" y="81"/>
                    <a:pt x="83" y="81"/>
                    <a:pt x="83" y="81"/>
                  </a:cubicBezTo>
                  <a:cubicBezTo>
                    <a:pt x="83" y="81"/>
                    <a:pt x="83" y="81"/>
                    <a:pt x="83" y="80"/>
                  </a:cubicBezTo>
                  <a:cubicBezTo>
                    <a:pt x="83" y="79"/>
                    <a:pt x="82" y="75"/>
                    <a:pt x="82" y="70"/>
                  </a:cubicBezTo>
                  <a:cubicBezTo>
                    <a:pt x="85" y="66"/>
                    <a:pt x="88" y="62"/>
                    <a:pt x="89" y="57"/>
                  </a:cubicBezTo>
                  <a:cubicBezTo>
                    <a:pt x="94" y="56"/>
                    <a:pt x="98" y="52"/>
                    <a:pt x="97" y="46"/>
                  </a:cubicBezTo>
                  <a:cubicBezTo>
                    <a:pt x="97" y="46"/>
                    <a:pt x="97" y="46"/>
                    <a:pt x="97" y="46"/>
                  </a:cubicBezTo>
                  <a:cubicBezTo>
                    <a:pt x="97" y="45"/>
                    <a:pt x="97" y="45"/>
                    <a:pt x="97" y="45"/>
                  </a:cubicBezTo>
                  <a:cubicBezTo>
                    <a:pt x="97" y="45"/>
                    <a:pt x="99" y="46"/>
                    <a:pt x="100" y="42"/>
                  </a:cubicBezTo>
                  <a:cubicBezTo>
                    <a:pt x="101" y="40"/>
                    <a:pt x="101" y="36"/>
                    <a:pt x="101" y="36"/>
                  </a:cubicBezTo>
                  <a:cubicBezTo>
                    <a:pt x="101" y="32"/>
                    <a:pt x="100" y="28"/>
                    <a:pt x="99" y="24"/>
                  </a:cubicBezTo>
                  <a:cubicBezTo>
                    <a:pt x="99" y="16"/>
                    <a:pt x="96" y="10"/>
                    <a:pt x="90" y="8"/>
                  </a:cubicBezTo>
                  <a:cubicBezTo>
                    <a:pt x="88" y="8"/>
                    <a:pt x="87" y="7"/>
                    <a:pt x="86" y="7"/>
                  </a:cubicBezTo>
                  <a:cubicBezTo>
                    <a:pt x="86" y="7"/>
                    <a:pt x="83" y="0"/>
                    <a:pt x="67" y="0"/>
                  </a:cubicBezTo>
                  <a:cubicBezTo>
                    <a:pt x="52" y="0"/>
                    <a:pt x="35" y="7"/>
                    <a:pt x="35" y="33"/>
                  </a:cubicBezTo>
                  <a:cubicBezTo>
                    <a:pt x="35" y="33"/>
                    <a:pt x="36" y="34"/>
                    <a:pt x="36" y="35"/>
                  </a:cubicBezTo>
                  <a:cubicBezTo>
                    <a:pt x="36" y="35"/>
                    <a:pt x="36" y="36"/>
                    <a:pt x="36" y="36"/>
                  </a:cubicBezTo>
                  <a:cubicBezTo>
                    <a:pt x="37" y="38"/>
                    <a:pt x="37" y="39"/>
                    <a:pt x="38" y="40"/>
                  </a:cubicBezTo>
                  <a:cubicBezTo>
                    <a:pt x="37" y="42"/>
                    <a:pt x="37" y="44"/>
                    <a:pt x="36" y="46"/>
                  </a:cubicBezTo>
                  <a:cubicBezTo>
                    <a:pt x="36" y="52"/>
                    <a:pt x="39" y="56"/>
                    <a:pt x="44" y="57"/>
                  </a:cubicBezTo>
                  <a:cubicBezTo>
                    <a:pt x="41" y="63"/>
                    <a:pt x="39" y="68"/>
                    <a:pt x="37" y="72"/>
                  </a:cubicBezTo>
                  <a:cubicBezTo>
                    <a:pt x="35" y="77"/>
                    <a:pt x="33" y="82"/>
                    <a:pt x="32" y="85"/>
                  </a:cubicBezTo>
                  <a:cubicBezTo>
                    <a:pt x="18" y="88"/>
                    <a:pt x="18" y="88"/>
                    <a:pt x="18" y="88"/>
                  </a:cubicBezTo>
                  <a:cubicBezTo>
                    <a:pt x="19" y="92"/>
                    <a:pt x="19" y="92"/>
                    <a:pt x="19" y="92"/>
                  </a:cubicBezTo>
                  <a:cubicBezTo>
                    <a:pt x="17" y="94"/>
                    <a:pt x="17" y="95"/>
                    <a:pt x="16" y="96"/>
                  </a:cubicBezTo>
                  <a:cubicBezTo>
                    <a:pt x="10" y="107"/>
                    <a:pt x="8" y="127"/>
                    <a:pt x="11" y="165"/>
                  </a:cubicBezTo>
                  <a:cubicBezTo>
                    <a:pt x="12" y="165"/>
                    <a:pt x="12" y="165"/>
                    <a:pt x="12" y="166"/>
                  </a:cubicBezTo>
                  <a:cubicBezTo>
                    <a:pt x="11" y="166"/>
                    <a:pt x="11" y="166"/>
                    <a:pt x="11" y="166"/>
                  </a:cubicBezTo>
                  <a:cubicBezTo>
                    <a:pt x="15" y="222"/>
                    <a:pt x="15" y="222"/>
                    <a:pt x="15" y="222"/>
                  </a:cubicBezTo>
                  <a:cubicBezTo>
                    <a:pt x="15" y="222"/>
                    <a:pt x="15" y="222"/>
                    <a:pt x="15" y="222"/>
                  </a:cubicBezTo>
                  <a:cubicBezTo>
                    <a:pt x="16" y="239"/>
                    <a:pt x="16" y="239"/>
                    <a:pt x="16" y="239"/>
                  </a:cubicBezTo>
                  <a:cubicBezTo>
                    <a:pt x="15" y="249"/>
                    <a:pt x="17" y="254"/>
                    <a:pt x="22" y="262"/>
                  </a:cubicBezTo>
                  <a:cubicBezTo>
                    <a:pt x="25" y="267"/>
                    <a:pt x="27" y="268"/>
                    <a:pt x="27" y="264"/>
                  </a:cubicBezTo>
                  <a:cubicBezTo>
                    <a:pt x="28" y="265"/>
                    <a:pt x="28" y="266"/>
                    <a:pt x="28" y="266"/>
                  </a:cubicBezTo>
                  <a:cubicBezTo>
                    <a:pt x="28" y="278"/>
                    <a:pt x="28" y="292"/>
                    <a:pt x="28" y="309"/>
                  </a:cubicBezTo>
                  <a:cubicBezTo>
                    <a:pt x="28" y="309"/>
                    <a:pt x="28" y="309"/>
                    <a:pt x="45" y="413"/>
                  </a:cubicBezTo>
                  <a:cubicBezTo>
                    <a:pt x="45" y="413"/>
                    <a:pt x="45" y="413"/>
                    <a:pt x="49" y="413"/>
                  </a:cubicBezTo>
                  <a:cubicBezTo>
                    <a:pt x="49" y="417"/>
                    <a:pt x="49" y="417"/>
                    <a:pt x="49" y="417"/>
                  </a:cubicBezTo>
                  <a:cubicBezTo>
                    <a:pt x="49" y="417"/>
                    <a:pt x="49" y="417"/>
                    <a:pt x="49" y="417"/>
                  </a:cubicBezTo>
                  <a:cubicBezTo>
                    <a:pt x="50" y="420"/>
                    <a:pt x="35" y="427"/>
                    <a:pt x="26" y="430"/>
                  </a:cubicBezTo>
                  <a:cubicBezTo>
                    <a:pt x="25" y="431"/>
                    <a:pt x="25" y="431"/>
                    <a:pt x="24" y="431"/>
                  </a:cubicBezTo>
                  <a:cubicBezTo>
                    <a:pt x="24" y="431"/>
                    <a:pt x="24" y="431"/>
                    <a:pt x="24" y="431"/>
                  </a:cubicBezTo>
                  <a:cubicBezTo>
                    <a:pt x="24" y="431"/>
                    <a:pt x="24" y="431"/>
                    <a:pt x="24" y="431"/>
                  </a:cubicBezTo>
                  <a:cubicBezTo>
                    <a:pt x="16" y="434"/>
                    <a:pt x="9" y="437"/>
                    <a:pt x="5" y="437"/>
                  </a:cubicBezTo>
                  <a:cubicBezTo>
                    <a:pt x="3" y="437"/>
                    <a:pt x="0" y="441"/>
                    <a:pt x="7" y="442"/>
                  </a:cubicBezTo>
                  <a:cubicBezTo>
                    <a:pt x="7" y="442"/>
                    <a:pt x="23" y="442"/>
                    <a:pt x="28" y="442"/>
                  </a:cubicBezTo>
                  <a:cubicBezTo>
                    <a:pt x="28" y="442"/>
                    <a:pt x="28" y="442"/>
                    <a:pt x="59" y="439"/>
                  </a:cubicBezTo>
                  <a:cubicBezTo>
                    <a:pt x="63" y="438"/>
                    <a:pt x="65" y="438"/>
                    <a:pt x="65" y="435"/>
                  </a:cubicBezTo>
                  <a:cubicBezTo>
                    <a:pt x="65" y="435"/>
                    <a:pt x="65" y="435"/>
                    <a:pt x="65" y="425"/>
                  </a:cubicBezTo>
                  <a:cubicBezTo>
                    <a:pt x="65" y="425"/>
                    <a:pt x="65" y="425"/>
                    <a:pt x="64" y="425"/>
                  </a:cubicBezTo>
                  <a:cubicBezTo>
                    <a:pt x="64" y="425"/>
                    <a:pt x="64" y="425"/>
                    <a:pt x="64" y="425"/>
                  </a:cubicBezTo>
                  <a:cubicBezTo>
                    <a:pt x="65" y="423"/>
                    <a:pt x="63" y="420"/>
                    <a:pt x="63" y="417"/>
                  </a:cubicBezTo>
                  <a:cubicBezTo>
                    <a:pt x="63" y="417"/>
                    <a:pt x="63" y="417"/>
                    <a:pt x="63" y="417"/>
                  </a:cubicBezTo>
                  <a:cubicBezTo>
                    <a:pt x="63" y="416"/>
                    <a:pt x="63" y="415"/>
                    <a:pt x="63" y="413"/>
                  </a:cubicBezTo>
                  <a:cubicBezTo>
                    <a:pt x="64" y="413"/>
                    <a:pt x="64" y="413"/>
                    <a:pt x="65" y="413"/>
                  </a:cubicBezTo>
                  <a:cubicBezTo>
                    <a:pt x="65" y="413"/>
                    <a:pt x="65" y="413"/>
                    <a:pt x="63" y="307"/>
                  </a:cubicBezTo>
                  <a:cubicBezTo>
                    <a:pt x="63" y="286"/>
                    <a:pt x="69" y="263"/>
                    <a:pt x="72" y="241"/>
                  </a:cubicBezTo>
                  <a:cubicBezTo>
                    <a:pt x="75" y="307"/>
                    <a:pt x="75" y="307"/>
                    <a:pt x="75" y="307"/>
                  </a:cubicBezTo>
                  <a:cubicBezTo>
                    <a:pt x="72" y="413"/>
                    <a:pt x="72" y="413"/>
                    <a:pt x="72" y="413"/>
                  </a:cubicBezTo>
                  <a:cubicBezTo>
                    <a:pt x="74" y="413"/>
                    <a:pt x="74" y="413"/>
                    <a:pt x="74" y="413"/>
                  </a:cubicBezTo>
                  <a:cubicBezTo>
                    <a:pt x="74" y="415"/>
                    <a:pt x="74" y="417"/>
                    <a:pt x="74" y="417"/>
                  </a:cubicBezTo>
                  <a:cubicBezTo>
                    <a:pt x="74" y="417"/>
                    <a:pt x="74" y="417"/>
                    <a:pt x="74" y="417"/>
                  </a:cubicBezTo>
                  <a:cubicBezTo>
                    <a:pt x="74" y="420"/>
                    <a:pt x="73" y="423"/>
                    <a:pt x="73" y="425"/>
                  </a:cubicBezTo>
                  <a:cubicBezTo>
                    <a:pt x="73" y="425"/>
                    <a:pt x="73" y="425"/>
                    <a:pt x="73" y="425"/>
                  </a:cubicBezTo>
                  <a:cubicBezTo>
                    <a:pt x="73" y="436"/>
                    <a:pt x="73" y="436"/>
                    <a:pt x="73" y="436"/>
                  </a:cubicBezTo>
                  <a:cubicBezTo>
                    <a:pt x="74" y="438"/>
                    <a:pt x="76" y="439"/>
                    <a:pt x="79" y="439"/>
                  </a:cubicBezTo>
                  <a:cubicBezTo>
                    <a:pt x="110" y="441"/>
                    <a:pt x="110" y="441"/>
                    <a:pt x="110" y="441"/>
                  </a:cubicBezTo>
                  <a:cubicBezTo>
                    <a:pt x="115" y="441"/>
                    <a:pt x="131" y="439"/>
                    <a:pt x="131" y="439"/>
                  </a:cubicBezTo>
                  <a:cubicBezTo>
                    <a:pt x="138" y="438"/>
                    <a:pt x="135" y="435"/>
                    <a:pt x="133" y="435"/>
                  </a:cubicBezTo>
                  <a:cubicBezTo>
                    <a:pt x="130" y="434"/>
                    <a:pt x="122" y="432"/>
                    <a:pt x="115" y="430"/>
                  </a:cubicBezTo>
                  <a:cubicBezTo>
                    <a:pt x="115" y="430"/>
                    <a:pt x="115" y="430"/>
                    <a:pt x="114" y="430"/>
                  </a:cubicBezTo>
                  <a:cubicBezTo>
                    <a:pt x="114" y="429"/>
                    <a:pt x="114" y="429"/>
                    <a:pt x="113" y="429"/>
                  </a:cubicBezTo>
                  <a:cubicBezTo>
                    <a:pt x="112" y="429"/>
                    <a:pt x="110" y="428"/>
                    <a:pt x="109" y="428"/>
                  </a:cubicBezTo>
                  <a:cubicBezTo>
                    <a:pt x="99" y="425"/>
                    <a:pt x="88" y="419"/>
                    <a:pt x="88" y="416"/>
                  </a:cubicBezTo>
                  <a:cubicBezTo>
                    <a:pt x="88" y="416"/>
                    <a:pt x="88" y="416"/>
                    <a:pt x="88" y="416"/>
                  </a:cubicBezTo>
                  <a:cubicBezTo>
                    <a:pt x="89" y="413"/>
                    <a:pt x="89" y="413"/>
                    <a:pt x="89" y="413"/>
                  </a:cubicBezTo>
                  <a:cubicBezTo>
                    <a:pt x="92" y="413"/>
                    <a:pt x="92" y="413"/>
                    <a:pt x="92" y="413"/>
                  </a:cubicBezTo>
                  <a:cubicBezTo>
                    <a:pt x="110" y="306"/>
                    <a:pt x="110" y="306"/>
                    <a:pt x="110" y="306"/>
                  </a:cubicBezTo>
                  <a:cubicBezTo>
                    <a:pt x="109" y="224"/>
                    <a:pt x="109" y="224"/>
                    <a:pt x="109" y="224"/>
                  </a:cubicBezTo>
                  <a:cubicBezTo>
                    <a:pt x="109" y="224"/>
                    <a:pt x="109" y="224"/>
                    <a:pt x="109" y="224"/>
                  </a:cubicBezTo>
                  <a:cubicBezTo>
                    <a:pt x="110" y="185"/>
                    <a:pt x="110" y="163"/>
                    <a:pt x="111" y="151"/>
                  </a:cubicBezTo>
                  <a:cubicBezTo>
                    <a:pt x="113" y="159"/>
                    <a:pt x="115" y="167"/>
                    <a:pt x="116" y="175"/>
                  </a:cubicBezTo>
                  <a:cubicBezTo>
                    <a:pt x="117" y="179"/>
                    <a:pt x="119" y="182"/>
                    <a:pt x="123" y="184"/>
                  </a:cubicBezTo>
                  <a:cubicBezTo>
                    <a:pt x="123" y="184"/>
                    <a:pt x="124" y="184"/>
                    <a:pt x="125" y="184"/>
                  </a:cubicBezTo>
                  <a:cubicBezTo>
                    <a:pt x="125" y="184"/>
                    <a:pt x="127" y="184"/>
                    <a:pt x="127" y="184"/>
                  </a:cubicBezTo>
                  <a:cubicBezTo>
                    <a:pt x="128" y="185"/>
                    <a:pt x="129" y="185"/>
                    <a:pt x="129" y="184"/>
                  </a:cubicBezTo>
                  <a:cubicBezTo>
                    <a:pt x="129" y="184"/>
                    <a:pt x="130" y="184"/>
                    <a:pt x="130" y="184"/>
                  </a:cubicBezTo>
                  <a:cubicBezTo>
                    <a:pt x="130" y="184"/>
                    <a:pt x="130" y="184"/>
                    <a:pt x="130" y="184"/>
                  </a:cubicBezTo>
                  <a:cubicBezTo>
                    <a:pt x="134" y="184"/>
                    <a:pt x="137" y="182"/>
                    <a:pt x="139" y="178"/>
                  </a:cubicBezTo>
                  <a:cubicBezTo>
                    <a:pt x="159" y="143"/>
                    <a:pt x="159" y="143"/>
                    <a:pt x="159" y="143"/>
                  </a:cubicBezTo>
                  <a:cubicBezTo>
                    <a:pt x="162" y="139"/>
                    <a:pt x="164" y="137"/>
                    <a:pt x="165" y="136"/>
                  </a:cubicBezTo>
                  <a:cubicBezTo>
                    <a:pt x="172" y="141"/>
                    <a:pt x="172" y="141"/>
                    <a:pt x="172" y="141"/>
                  </a:cubicBezTo>
                  <a:cubicBezTo>
                    <a:pt x="177" y="142"/>
                    <a:pt x="177" y="142"/>
                    <a:pt x="177" y="142"/>
                  </a:cubicBezTo>
                  <a:cubicBezTo>
                    <a:pt x="177" y="143"/>
                    <a:pt x="177" y="143"/>
                    <a:pt x="177" y="143"/>
                  </a:cubicBezTo>
                  <a:cubicBezTo>
                    <a:pt x="178" y="143"/>
                    <a:pt x="178" y="143"/>
                    <a:pt x="178" y="143"/>
                  </a:cubicBezTo>
                  <a:lnTo>
                    <a:pt x="178" y="142"/>
                  </a:lnTo>
                  <a:close/>
                  <a:moveTo>
                    <a:pt x="51" y="70"/>
                  </a:moveTo>
                  <a:cubicBezTo>
                    <a:pt x="51" y="70"/>
                    <a:pt x="51" y="71"/>
                    <a:pt x="51" y="71"/>
                  </a:cubicBezTo>
                  <a:cubicBezTo>
                    <a:pt x="51" y="71"/>
                    <a:pt x="51" y="71"/>
                    <a:pt x="51" y="71"/>
                  </a:cubicBezTo>
                  <a:cubicBezTo>
                    <a:pt x="51" y="71"/>
                    <a:pt x="51" y="71"/>
                    <a:pt x="51" y="72"/>
                  </a:cubicBezTo>
                  <a:cubicBezTo>
                    <a:pt x="51" y="74"/>
                    <a:pt x="51" y="76"/>
                    <a:pt x="50" y="80"/>
                  </a:cubicBezTo>
                  <a:cubicBezTo>
                    <a:pt x="50" y="77"/>
                    <a:pt x="50" y="75"/>
                    <a:pt x="49" y="72"/>
                  </a:cubicBezTo>
                  <a:cubicBezTo>
                    <a:pt x="49" y="70"/>
                    <a:pt x="49" y="68"/>
                    <a:pt x="48" y="66"/>
                  </a:cubicBezTo>
                  <a:cubicBezTo>
                    <a:pt x="49" y="68"/>
                    <a:pt x="50" y="69"/>
                    <a:pt x="51" y="70"/>
                  </a:cubicBezTo>
                  <a:close/>
                  <a:moveTo>
                    <a:pt x="141" y="114"/>
                  </a:moveTo>
                  <a:cubicBezTo>
                    <a:pt x="142" y="113"/>
                    <a:pt x="142" y="113"/>
                    <a:pt x="142" y="113"/>
                  </a:cubicBezTo>
                  <a:cubicBezTo>
                    <a:pt x="141" y="114"/>
                    <a:pt x="141" y="114"/>
                    <a:pt x="141" y="114"/>
                  </a:cubicBezTo>
                  <a:close/>
                  <a:moveTo>
                    <a:pt x="151" y="124"/>
                  </a:moveTo>
                  <a:cubicBezTo>
                    <a:pt x="151" y="125"/>
                    <a:pt x="151" y="125"/>
                    <a:pt x="151" y="125"/>
                  </a:cubicBezTo>
                  <a:cubicBezTo>
                    <a:pt x="151" y="125"/>
                    <a:pt x="151" y="125"/>
                    <a:pt x="151" y="125"/>
                  </a:cubicBezTo>
                  <a:cubicBezTo>
                    <a:pt x="151" y="125"/>
                    <a:pt x="151" y="125"/>
                    <a:pt x="151" y="124"/>
                  </a:cubicBez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960" y="1611068"/>
              <a:ext cx="447184" cy="1403557"/>
            </a:xfrm>
            <a:custGeom>
              <a:avLst/>
              <a:gdLst>
                <a:gd name="T0" fmla="*/ 108 w 140"/>
                <a:gd name="T1" fmla="*/ 418 h 441"/>
                <a:gd name="T2" fmla="*/ 114 w 140"/>
                <a:gd name="T3" fmla="*/ 266 h 441"/>
                <a:gd name="T4" fmla="*/ 123 w 140"/>
                <a:gd name="T5" fmla="*/ 258 h 441"/>
                <a:gd name="T6" fmla="*/ 130 w 140"/>
                <a:gd name="T7" fmla="*/ 218 h 441"/>
                <a:gd name="T8" fmla="*/ 133 w 140"/>
                <a:gd name="T9" fmla="*/ 175 h 441"/>
                <a:gd name="T10" fmla="*/ 134 w 140"/>
                <a:gd name="T11" fmla="*/ 158 h 441"/>
                <a:gd name="T12" fmla="*/ 134 w 140"/>
                <a:gd name="T13" fmla="*/ 154 h 441"/>
                <a:gd name="T14" fmla="*/ 134 w 140"/>
                <a:gd name="T15" fmla="*/ 154 h 441"/>
                <a:gd name="T16" fmla="*/ 127 w 140"/>
                <a:gd name="T17" fmla="*/ 89 h 441"/>
                <a:gd name="T18" fmla="*/ 118 w 140"/>
                <a:gd name="T19" fmla="*/ 84 h 441"/>
                <a:gd name="T20" fmla="*/ 83 w 140"/>
                <a:gd name="T21" fmla="*/ 76 h 441"/>
                <a:gd name="T22" fmla="*/ 83 w 140"/>
                <a:gd name="T23" fmla="*/ 67 h 441"/>
                <a:gd name="T24" fmla="*/ 93 w 140"/>
                <a:gd name="T25" fmla="*/ 50 h 441"/>
                <a:gd name="T26" fmla="*/ 96 w 140"/>
                <a:gd name="T27" fmla="*/ 37 h 441"/>
                <a:gd name="T28" fmla="*/ 93 w 140"/>
                <a:gd name="T29" fmla="*/ 24 h 441"/>
                <a:gd name="T30" fmla="*/ 61 w 140"/>
                <a:gd name="T31" fmla="*/ 0 h 441"/>
                <a:gd name="T32" fmla="*/ 40 w 140"/>
                <a:gd name="T33" fmla="*/ 35 h 441"/>
                <a:gd name="T34" fmla="*/ 38 w 140"/>
                <a:gd name="T35" fmla="*/ 47 h 441"/>
                <a:gd name="T36" fmla="*/ 42 w 140"/>
                <a:gd name="T37" fmla="*/ 50 h 441"/>
                <a:gd name="T38" fmla="*/ 50 w 140"/>
                <a:gd name="T39" fmla="*/ 68 h 441"/>
                <a:gd name="T40" fmla="*/ 50 w 140"/>
                <a:gd name="T41" fmla="*/ 78 h 441"/>
                <a:gd name="T42" fmla="*/ 15 w 140"/>
                <a:gd name="T43" fmla="*/ 85 h 441"/>
                <a:gd name="T44" fmla="*/ 3 w 140"/>
                <a:gd name="T45" fmla="*/ 150 h 441"/>
                <a:gd name="T46" fmla="*/ 3 w 140"/>
                <a:gd name="T47" fmla="*/ 154 h 441"/>
                <a:gd name="T48" fmla="*/ 3 w 140"/>
                <a:gd name="T49" fmla="*/ 154 h 441"/>
                <a:gd name="T50" fmla="*/ 3 w 140"/>
                <a:gd name="T51" fmla="*/ 158 h 441"/>
                <a:gd name="T52" fmla="*/ 7 w 140"/>
                <a:gd name="T53" fmla="*/ 218 h 441"/>
                <a:gd name="T54" fmla="*/ 8 w 140"/>
                <a:gd name="T55" fmla="*/ 235 h 441"/>
                <a:gd name="T56" fmla="*/ 19 w 140"/>
                <a:gd name="T57" fmla="*/ 260 h 441"/>
                <a:gd name="T58" fmla="*/ 25 w 140"/>
                <a:gd name="T59" fmla="*/ 313 h 441"/>
                <a:gd name="T60" fmla="*/ 37 w 140"/>
                <a:gd name="T61" fmla="*/ 418 h 441"/>
                <a:gd name="T62" fmla="*/ 4 w 140"/>
                <a:gd name="T63" fmla="*/ 438 h 441"/>
                <a:gd name="T64" fmla="*/ 45 w 140"/>
                <a:gd name="T65" fmla="*/ 436 h 441"/>
                <a:gd name="T66" fmla="*/ 65 w 140"/>
                <a:gd name="T67" fmla="*/ 438 h 441"/>
                <a:gd name="T68" fmla="*/ 63 w 140"/>
                <a:gd name="T69" fmla="*/ 417 h 441"/>
                <a:gd name="T70" fmla="*/ 64 w 140"/>
                <a:gd name="T71" fmla="*/ 311 h 441"/>
                <a:gd name="T72" fmla="*/ 79 w 140"/>
                <a:gd name="T73" fmla="*/ 311 h 441"/>
                <a:gd name="T74" fmla="*/ 79 w 140"/>
                <a:gd name="T75" fmla="*/ 417 h 441"/>
                <a:gd name="T76" fmla="*/ 95 w 140"/>
                <a:gd name="T77" fmla="*/ 440 h 441"/>
                <a:gd name="T78" fmla="*/ 123 w 140"/>
                <a:gd name="T79" fmla="*/ 441 h 441"/>
                <a:gd name="T80" fmla="*/ 140 w 140"/>
                <a:gd name="T81" fmla="*/ 437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 h="441">
                  <a:moveTo>
                    <a:pt x="105" y="418"/>
                  </a:moveTo>
                  <a:cubicBezTo>
                    <a:pt x="108" y="418"/>
                    <a:pt x="108" y="418"/>
                    <a:pt x="108" y="418"/>
                  </a:cubicBezTo>
                  <a:cubicBezTo>
                    <a:pt x="114" y="313"/>
                    <a:pt x="114" y="313"/>
                    <a:pt x="114" y="313"/>
                  </a:cubicBezTo>
                  <a:cubicBezTo>
                    <a:pt x="114" y="266"/>
                    <a:pt x="114" y="266"/>
                    <a:pt x="114" y="266"/>
                  </a:cubicBezTo>
                  <a:cubicBezTo>
                    <a:pt x="116" y="265"/>
                    <a:pt x="117" y="263"/>
                    <a:pt x="118" y="260"/>
                  </a:cubicBezTo>
                  <a:cubicBezTo>
                    <a:pt x="118" y="264"/>
                    <a:pt x="121" y="263"/>
                    <a:pt x="123" y="258"/>
                  </a:cubicBezTo>
                  <a:cubicBezTo>
                    <a:pt x="128" y="249"/>
                    <a:pt x="130" y="245"/>
                    <a:pt x="129" y="235"/>
                  </a:cubicBezTo>
                  <a:cubicBezTo>
                    <a:pt x="130" y="218"/>
                    <a:pt x="130" y="218"/>
                    <a:pt x="130" y="218"/>
                  </a:cubicBezTo>
                  <a:cubicBezTo>
                    <a:pt x="130" y="218"/>
                    <a:pt x="130" y="218"/>
                    <a:pt x="130" y="218"/>
                  </a:cubicBezTo>
                  <a:cubicBezTo>
                    <a:pt x="133" y="175"/>
                    <a:pt x="133" y="175"/>
                    <a:pt x="133" y="175"/>
                  </a:cubicBezTo>
                  <a:cubicBezTo>
                    <a:pt x="133" y="169"/>
                    <a:pt x="133" y="163"/>
                    <a:pt x="133" y="158"/>
                  </a:cubicBezTo>
                  <a:cubicBezTo>
                    <a:pt x="134" y="158"/>
                    <a:pt x="134" y="158"/>
                    <a:pt x="134" y="158"/>
                  </a:cubicBezTo>
                  <a:cubicBezTo>
                    <a:pt x="134" y="154"/>
                    <a:pt x="134" y="154"/>
                    <a:pt x="134" y="154"/>
                  </a:cubicBezTo>
                  <a:cubicBezTo>
                    <a:pt x="134" y="154"/>
                    <a:pt x="134" y="154"/>
                    <a:pt x="134" y="154"/>
                  </a:cubicBezTo>
                  <a:cubicBezTo>
                    <a:pt x="134" y="154"/>
                    <a:pt x="134" y="154"/>
                    <a:pt x="134" y="154"/>
                  </a:cubicBezTo>
                  <a:cubicBezTo>
                    <a:pt x="134" y="154"/>
                    <a:pt x="134" y="154"/>
                    <a:pt x="134" y="154"/>
                  </a:cubicBezTo>
                  <a:cubicBezTo>
                    <a:pt x="134" y="153"/>
                    <a:pt x="134" y="152"/>
                    <a:pt x="134" y="150"/>
                  </a:cubicBezTo>
                  <a:cubicBezTo>
                    <a:pt x="137" y="120"/>
                    <a:pt x="137" y="98"/>
                    <a:pt x="127" y="89"/>
                  </a:cubicBezTo>
                  <a:cubicBezTo>
                    <a:pt x="126" y="87"/>
                    <a:pt x="124" y="86"/>
                    <a:pt x="122" y="85"/>
                  </a:cubicBezTo>
                  <a:cubicBezTo>
                    <a:pt x="121" y="85"/>
                    <a:pt x="119" y="85"/>
                    <a:pt x="118" y="84"/>
                  </a:cubicBezTo>
                  <a:cubicBezTo>
                    <a:pt x="83" y="77"/>
                    <a:pt x="83" y="77"/>
                    <a:pt x="83" y="77"/>
                  </a:cubicBezTo>
                  <a:cubicBezTo>
                    <a:pt x="83" y="77"/>
                    <a:pt x="83" y="77"/>
                    <a:pt x="83" y="76"/>
                  </a:cubicBezTo>
                  <a:cubicBezTo>
                    <a:pt x="83" y="76"/>
                    <a:pt x="83" y="76"/>
                    <a:pt x="83" y="68"/>
                  </a:cubicBezTo>
                  <a:cubicBezTo>
                    <a:pt x="83" y="68"/>
                    <a:pt x="83" y="67"/>
                    <a:pt x="83" y="67"/>
                  </a:cubicBezTo>
                  <a:cubicBezTo>
                    <a:pt x="87" y="62"/>
                    <a:pt x="90" y="57"/>
                    <a:pt x="92" y="50"/>
                  </a:cubicBezTo>
                  <a:cubicBezTo>
                    <a:pt x="92" y="50"/>
                    <a:pt x="93" y="50"/>
                    <a:pt x="93" y="50"/>
                  </a:cubicBezTo>
                  <a:cubicBezTo>
                    <a:pt x="95" y="50"/>
                    <a:pt x="96" y="49"/>
                    <a:pt x="96" y="47"/>
                  </a:cubicBezTo>
                  <a:cubicBezTo>
                    <a:pt x="96" y="47"/>
                    <a:pt x="96" y="47"/>
                    <a:pt x="96" y="37"/>
                  </a:cubicBezTo>
                  <a:cubicBezTo>
                    <a:pt x="96" y="36"/>
                    <a:pt x="95" y="35"/>
                    <a:pt x="93" y="35"/>
                  </a:cubicBezTo>
                  <a:cubicBezTo>
                    <a:pt x="93" y="32"/>
                    <a:pt x="93" y="29"/>
                    <a:pt x="93" y="24"/>
                  </a:cubicBezTo>
                  <a:cubicBezTo>
                    <a:pt x="93" y="11"/>
                    <a:pt x="84" y="0"/>
                    <a:pt x="73" y="0"/>
                  </a:cubicBezTo>
                  <a:cubicBezTo>
                    <a:pt x="73" y="0"/>
                    <a:pt x="73" y="0"/>
                    <a:pt x="61" y="0"/>
                  </a:cubicBezTo>
                  <a:cubicBezTo>
                    <a:pt x="50" y="0"/>
                    <a:pt x="40" y="11"/>
                    <a:pt x="40" y="24"/>
                  </a:cubicBezTo>
                  <a:cubicBezTo>
                    <a:pt x="40" y="24"/>
                    <a:pt x="40" y="24"/>
                    <a:pt x="40" y="35"/>
                  </a:cubicBezTo>
                  <a:cubicBezTo>
                    <a:pt x="39" y="35"/>
                    <a:pt x="38" y="36"/>
                    <a:pt x="38" y="37"/>
                  </a:cubicBezTo>
                  <a:cubicBezTo>
                    <a:pt x="38" y="47"/>
                    <a:pt x="38" y="47"/>
                    <a:pt x="38" y="47"/>
                  </a:cubicBezTo>
                  <a:cubicBezTo>
                    <a:pt x="38" y="49"/>
                    <a:pt x="39" y="50"/>
                    <a:pt x="40" y="50"/>
                  </a:cubicBezTo>
                  <a:cubicBezTo>
                    <a:pt x="41" y="50"/>
                    <a:pt x="42" y="50"/>
                    <a:pt x="42" y="50"/>
                  </a:cubicBezTo>
                  <a:cubicBezTo>
                    <a:pt x="43" y="57"/>
                    <a:pt x="46" y="63"/>
                    <a:pt x="50" y="67"/>
                  </a:cubicBezTo>
                  <a:cubicBezTo>
                    <a:pt x="50" y="67"/>
                    <a:pt x="50" y="68"/>
                    <a:pt x="50" y="68"/>
                  </a:cubicBezTo>
                  <a:cubicBezTo>
                    <a:pt x="50" y="70"/>
                    <a:pt x="50" y="73"/>
                    <a:pt x="50" y="76"/>
                  </a:cubicBezTo>
                  <a:cubicBezTo>
                    <a:pt x="50" y="77"/>
                    <a:pt x="50" y="77"/>
                    <a:pt x="50" y="78"/>
                  </a:cubicBezTo>
                  <a:cubicBezTo>
                    <a:pt x="19" y="84"/>
                    <a:pt x="19" y="84"/>
                    <a:pt x="19" y="84"/>
                  </a:cubicBezTo>
                  <a:cubicBezTo>
                    <a:pt x="18" y="85"/>
                    <a:pt x="16" y="85"/>
                    <a:pt x="15" y="85"/>
                  </a:cubicBezTo>
                  <a:cubicBezTo>
                    <a:pt x="13" y="86"/>
                    <a:pt x="11" y="87"/>
                    <a:pt x="10" y="89"/>
                  </a:cubicBezTo>
                  <a:cubicBezTo>
                    <a:pt x="0" y="98"/>
                    <a:pt x="0" y="120"/>
                    <a:pt x="3" y="150"/>
                  </a:cubicBezTo>
                  <a:cubicBezTo>
                    <a:pt x="3" y="152"/>
                    <a:pt x="3" y="153"/>
                    <a:pt x="3" y="154"/>
                  </a:cubicBezTo>
                  <a:cubicBezTo>
                    <a:pt x="3" y="154"/>
                    <a:pt x="3" y="154"/>
                    <a:pt x="3" y="154"/>
                  </a:cubicBezTo>
                  <a:cubicBezTo>
                    <a:pt x="3" y="154"/>
                    <a:pt x="3" y="154"/>
                    <a:pt x="3" y="154"/>
                  </a:cubicBezTo>
                  <a:cubicBezTo>
                    <a:pt x="3" y="154"/>
                    <a:pt x="3" y="154"/>
                    <a:pt x="3" y="154"/>
                  </a:cubicBezTo>
                  <a:cubicBezTo>
                    <a:pt x="3" y="158"/>
                    <a:pt x="3" y="158"/>
                    <a:pt x="3" y="158"/>
                  </a:cubicBezTo>
                  <a:cubicBezTo>
                    <a:pt x="3" y="158"/>
                    <a:pt x="3" y="158"/>
                    <a:pt x="3" y="158"/>
                  </a:cubicBezTo>
                  <a:cubicBezTo>
                    <a:pt x="3" y="163"/>
                    <a:pt x="4" y="169"/>
                    <a:pt x="4" y="175"/>
                  </a:cubicBezTo>
                  <a:cubicBezTo>
                    <a:pt x="7" y="218"/>
                    <a:pt x="7" y="218"/>
                    <a:pt x="7" y="218"/>
                  </a:cubicBezTo>
                  <a:cubicBezTo>
                    <a:pt x="7" y="218"/>
                    <a:pt x="7" y="218"/>
                    <a:pt x="7" y="218"/>
                  </a:cubicBezTo>
                  <a:cubicBezTo>
                    <a:pt x="8" y="235"/>
                    <a:pt x="8" y="235"/>
                    <a:pt x="8" y="235"/>
                  </a:cubicBezTo>
                  <a:cubicBezTo>
                    <a:pt x="7" y="245"/>
                    <a:pt x="8" y="250"/>
                    <a:pt x="13" y="258"/>
                  </a:cubicBezTo>
                  <a:cubicBezTo>
                    <a:pt x="16" y="263"/>
                    <a:pt x="19" y="264"/>
                    <a:pt x="19" y="260"/>
                  </a:cubicBezTo>
                  <a:cubicBezTo>
                    <a:pt x="20" y="264"/>
                    <a:pt x="23" y="266"/>
                    <a:pt x="24" y="266"/>
                  </a:cubicBezTo>
                  <a:cubicBezTo>
                    <a:pt x="25" y="313"/>
                    <a:pt x="25" y="313"/>
                    <a:pt x="25" y="313"/>
                  </a:cubicBezTo>
                  <a:cubicBezTo>
                    <a:pt x="31" y="418"/>
                    <a:pt x="31" y="418"/>
                    <a:pt x="31" y="418"/>
                  </a:cubicBezTo>
                  <a:cubicBezTo>
                    <a:pt x="37" y="418"/>
                    <a:pt x="37" y="418"/>
                    <a:pt x="37" y="418"/>
                  </a:cubicBezTo>
                  <a:cubicBezTo>
                    <a:pt x="27" y="425"/>
                    <a:pt x="3" y="429"/>
                    <a:pt x="2" y="436"/>
                  </a:cubicBezTo>
                  <a:cubicBezTo>
                    <a:pt x="2" y="437"/>
                    <a:pt x="3" y="438"/>
                    <a:pt x="4" y="438"/>
                  </a:cubicBezTo>
                  <a:cubicBezTo>
                    <a:pt x="7" y="440"/>
                    <a:pt x="15" y="440"/>
                    <a:pt x="20" y="440"/>
                  </a:cubicBezTo>
                  <a:cubicBezTo>
                    <a:pt x="26" y="439"/>
                    <a:pt x="40" y="437"/>
                    <a:pt x="45" y="436"/>
                  </a:cubicBezTo>
                  <a:cubicBezTo>
                    <a:pt x="45" y="436"/>
                    <a:pt x="45" y="436"/>
                    <a:pt x="46" y="439"/>
                  </a:cubicBezTo>
                  <a:cubicBezTo>
                    <a:pt x="46" y="439"/>
                    <a:pt x="46" y="439"/>
                    <a:pt x="65" y="438"/>
                  </a:cubicBezTo>
                  <a:cubicBezTo>
                    <a:pt x="65" y="437"/>
                    <a:pt x="64" y="425"/>
                    <a:pt x="63" y="418"/>
                  </a:cubicBezTo>
                  <a:cubicBezTo>
                    <a:pt x="63" y="417"/>
                    <a:pt x="63" y="417"/>
                    <a:pt x="63" y="417"/>
                  </a:cubicBezTo>
                  <a:cubicBezTo>
                    <a:pt x="65" y="417"/>
                    <a:pt x="65" y="417"/>
                    <a:pt x="65" y="417"/>
                  </a:cubicBezTo>
                  <a:cubicBezTo>
                    <a:pt x="64" y="311"/>
                    <a:pt x="64" y="311"/>
                    <a:pt x="64" y="311"/>
                  </a:cubicBezTo>
                  <a:cubicBezTo>
                    <a:pt x="68" y="241"/>
                    <a:pt x="68" y="241"/>
                    <a:pt x="68" y="241"/>
                  </a:cubicBezTo>
                  <a:cubicBezTo>
                    <a:pt x="79" y="311"/>
                    <a:pt x="79" y="311"/>
                    <a:pt x="79" y="311"/>
                  </a:cubicBezTo>
                  <a:cubicBezTo>
                    <a:pt x="78" y="417"/>
                    <a:pt x="78" y="417"/>
                    <a:pt x="78" y="417"/>
                  </a:cubicBezTo>
                  <a:cubicBezTo>
                    <a:pt x="79" y="417"/>
                    <a:pt x="79" y="417"/>
                    <a:pt x="79" y="417"/>
                  </a:cubicBezTo>
                  <a:cubicBezTo>
                    <a:pt x="76" y="422"/>
                    <a:pt x="76" y="438"/>
                    <a:pt x="76" y="439"/>
                  </a:cubicBezTo>
                  <a:cubicBezTo>
                    <a:pt x="95" y="440"/>
                    <a:pt x="95" y="440"/>
                    <a:pt x="95" y="440"/>
                  </a:cubicBezTo>
                  <a:cubicBezTo>
                    <a:pt x="96" y="437"/>
                    <a:pt x="96" y="437"/>
                    <a:pt x="96" y="437"/>
                  </a:cubicBezTo>
                  <a:cubicBezTo>
                    <a:pt x="102" y="438"/>
                    <a:pt x="116" y="440"/>
                    <a:pt x="123" y="441"/>
                  </a:cubicBezTo>
                  <a:cubicBezTo>
                    <a:pt x="128" y="441"/>
                    <a:pt x="135" y="441"/>
                    <a:pt x="139" y="439"/>
                  </a:cubicBezTo>
                  <a:cubicBezTo>
                    <a:pt x="139" y="439"/>
                    <a:pt x="140" y="438"/>
                    <a:pt x="140" y="437"/>
                  </a:cubicBezTo>
                  <a:cubicBezTo>
                    <a:pt x="140" y="430"/>
                    <a:pt x="115" y="425"/>
                    <a:pt x="105" y="418"/>
                  </a:cubicBez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11208019" y="1611068"/>
              <a:ext cx="516705" cy="1403557"/>
            </a:xfrm>
            <a:custGeom>
              <a:avLst/>
              <a:gdLst>
                <a:gd name="T0" fmla="*/ 134 w 162"/>
                <a:gd name="T1" fmla="*/ 95 h 441"/>
                <a:gd name="T2" fmla="*/ 128 w 162"/>
                <a:gd name="T3" fmla="*/ 91 h 441"/>
                <a:gd name="T4" fmla="*/ 117 w 162"/>
                <a:gd name="T5" fmla="*/ 39 h 441"/>
                <a:gd name="T6" fmla="*/ 101 w 162"/>
                <a:gd name="T7" fmla="*/ 8 h 441"/>
                <a:gd name="T8" fmla="*/ 48 w 162"/>
                <a:gd name="T9" fmla="*/ 36 h 441"/>
                <a:gd name="T10" fmla="*/ 24 w 162"/>
                <a:gd name="T11" fmla="*/ 103 h 441"/>
                <a:gd name="T12" fmla="*/ 4 w 162"/>
                <a:gd name="T13" fmla="*/ 166 h 441"/>
                <a:gd name="T14" fmla="*/ 3 w 162"/>
                <a:gd name="T15" fmla="*/ 186 h 441"/>
                <a:gd name="T16" fmla="*/ 29 w 162"/>
                <a:gd name="T17" fmla="*/ 232 h 441"/>
                <a:gd name="T18" fmla="*/ 44 w 162"/>
                <a:gd name="T19" fmla="*/ 337 h 441"/>
                <a:gd name="T20" fmla="*/ 45 w 162"/>
                <a:gd name="T21" fmla="*/ 364 h 441"/>
                <a:gd name="T22" fmla="*/ 37 w 162"/>
                <a:gd name="T23" fmla="*/ 432 h 441"/>
                <a:gd name="T24" fmla="*/ 38 w 162"/>
                <a:gd name="T25" fmla="*/ 441 h 441"/>
                <a:gd name="T26" fmla="*/ 42 w 162"/>
                <a:gd name="T27" fmla="*/ 441 h 441"/>
                <a:gd name="T28" fmla="*/ 46 w 162"/>
                <a:gd name="T29" fmla="*/ 441 h 441"/>
                <a:gd name="T30" fmla="*/ 50 w 162"/>
                <a:gd name="T31" fmla="*/ 441 h 441"/>
                <a:gd name="T32" fmla="*/ 55 w 162"/>
                <a:gd name="T33" fmla="*/ 441 h 441"/>
                <a:gd name="T34" fmla="*/ 59 w 162"/>
                <a:gd name="T35" fmla="*/ 441 h 441"/>
                <a:gd name="T36" fmla="*/ 63 w 162"/>
                <a:gd name="T37" fmla="*/ 441 h 441"/>
                <a:gd name="T38" fmla="*/ 64 w 162"/>
                <a:gd name="T39" fmla="*/ 434 h 441"/>
                <a:gd name="T40" fmla="*/ 64 w 162"/>
                <a:gd name="T41" fmla="*/ 416 h 441"/>
                <a:gd name="T42" fmla="*/ 71 w 162"/>
                <a:gd name="T43" fmla="*/ 359 h 441"/>
                <a:gd name="T44" fmla="*/ 73 w 162"/>
                <a:gd name="T45" fmla="*/ 338 h 441"/>
                <a:gd name="T46" fmla="*/ 92 w 162"/>
                <a:gd name="T47" fmla="*/ 337 h 441"/>
                <a:gd name="T48" fmla="*/ 92 w 162"/>
                <a:gd name="T49" fmla="*/ 369 h 441"/>
                <a:gd name="T50" fmla="*/ 92 w 162"/>
                <a:gd name="T51" fmla="*/ 435 h 441"/>
                <a:gd name="T52" fmla="*/ 94 w 162"/>
                <a:gd name="T53" fmla="*/ 440 h 441"/>
                <a:gd name="T54" fmla="*/ 97 w 162"/>
                <a:gd name="T55" fmla="*/ 440 h 441"/>
                <a:gd name="T56" fmla="*/ 101 w 162"/>
                <a:gd name="T57" fmla="*/ 440 h 441"/>
                <a:gd name="T58" fmla="*/ 104 w 162"/>
                <a:gd name="T59" fmla="*/ 440 h 441"/>
                <a:gd name="T60" fmla="*/ 108 w 162"/>
                <a:gd name="T61" fmla="*/ 440 h 441"/>
                <a:gd name="T62" fmla="*/ 111 w 162"/>
                <a:gd name="T63" fmla="*/ 440 h 441"/>
                <a:gd name="T64" fmla="*/ 114 w 162"/>
                <a:gd name="T65" fmla="*/ 440 h 441"/>
                <a:gd name="T66" fmla="*/ 118 w 162"/>
                <a:gd name="T67" fmla="*/ 440 h 441"/>
                <a:gd name="T68" fmla="*/ 121 w 162"/>
                <a:gd name="T69" fmla="*/ 440 h 441"/>
                <a:gd name="T70" fmla="*/ 124 w 162"/>
                <a:gd name="T71" fmla="*/ 440 h 441"/>
                <a:gd name="T72" fmla="*/ 126 w 162"/>
                <a:gd name="T73" fmla="*/ 438 h 441"/>
                <a:gd name="T74" fmla="*/ 129 w 162"/>
                <a:gd name="T75" fmla="*/ 439 h 441"/>
                <a:gd name="T76" fmla="*/ 130 w 162"/>
                <a:gd name="T77" fmla="*/ 440 h 441"/>
                <a:gd name="T78" fmla="*/ 133 w 162"/>
                <a:gd name="T79" fmla="*/ 440 h 441"/>
                <a:gd name="T80" fmla="*/ 135 w 162"/>
                <a:gd name="T81" fmla="*/ 438 h 441"/>
                <a:gd name="T82" fmla="*/ 139 w 162"/>
                <a:gd name="T83" fmla="*/ 438 h 441"/>
                <a:gd name="T84" fmla="*/ 142 w 162"/>
                <a:gd name="T85" fmla="*/ 436 h 441"/>
                <a:gd name="T86" fmla="*/ 119 w 162"/>
                <a:gd name="T87" fmla="*/ 369 h 441"/>
                <a:gd name="T88" fmla="*/ 121 w 162"/>
                <a:gd name="T89" fmla="*/ 338 h 441"/>
                <a:gd name="T90" fmla="*/ 158 w 162"/>
                <a:gd name="T91" fmla="*/ 186 h 441"/>
                <a:gd name="T92" fmla="*/ 34 w 162"/>
                <a:gd name="T93" fmla="*/ 192 h 441"/>
                <a:gd name="T94" fmla="*/ 131 w 162"/>
                <a:gd name="T95" fmla="*/ 179 h 441"/>
                <a:gd name="T96" fmla="*/ 131 w 162"/>
                <a:gd name="T97" fmla="*/ 17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2" h="441">
                  <a:moveTo>
                    <a:pt x="159" y="171"/>
                  </a:moveTo>
                  <a:cubicBezTo>
                    <a:pt x="138" y="103"/>
                    <a:pt x="138" y="103"/>
                    <a:pt x="138" y="103"/>
                  </a:cubicBezTo>
                  <a:cubicBezTo>
                    <a:pt x="138" y="103"/>
                    <a:pt x="137" y="99"/>
                    <a:pt x="134" y="95"/>
                  </a:cubicBezTo>
                  <a:cubicBezTo>
                    <a:pt x="135" y="93"/>
                    <a:pt x="135" y="93"/>
                    <a:pt x="135" y="93"/>
                  </a:cubicBezTo>
                  <a:cubicBezTo>
                    <a:pt x="130" y="91"/>
                    <a:pt x="130" y="91"/>
                    <a:pt x="130" y="91"/>
                  </a:cubicBezTo>
                  <a:cubicBezTo>
                    <a:pt x="129" y="91"/>
                    <a:pt x="129" y="91"/>
                    <a:pt x="128" y="91"/>
                  </a:cubicBezTo>
                  <a:cubicBezTo>
                    <a:pt x="122" y="89"/>
                    <a:pt x="117" y="88"/>
                    <a:pt x="114" y="87"/>
                  </a:cubicBezTo>
                  <a:cubicBezTo>
                    <a:pt x="117" y="80"/>
                    <a:pt x="113" y="72"/>
                    <a:pt x="114" y="63"/>
                  </a:cubicBezTo>
                  <a:cubicBezTo>
                    <a:pt x="116" y="55"/>
                    <a:pt x="117" y="47"/>
                    <a:pt x="117" y="39"/>
                  </a:cubicBezTo>
                  <a:cubicBezTo>
                    <a:pt x="117" y="39"/>
                    <a:pt x="117" y="38"/>
                    <a:pt x="117" y="38"/>
                  </a:cubicBezTo>
                  <a:cubicBezTo>
                    <a:pt x="116" y="25"/>
                    <a:pt x="113" y="14"/>
                    <a:pt x="106" y="10"/>
                  </a:cubicBezTo>
                  <a:cubicBezTo>
                    <a:pt x="104" y="9"/>
                    <a:pt x="102" y="8"/>
                    <a:pt x="101" y="8"/>
                  </a:cubicBezTo>
                  <a:cubicBezTo>
                    <a:pt x="101" y="8"/>
                    <a:pt x="98" y="0"/>
                    <a:pt x="81" y="0"/>
                  </a:cubicBezTo>
                  <a:cubicBezTo>
                    <a:pt x="65" y="0"/>
                    <a:pt x="48" y="7"/>
                    <a:pt x="48" y="34"/>
                  </a:cubicBezTo>
                  <a:cubicBezTo>
                    <a:pt x="48" y="35"/>
                    <a:pt x="48" y="35"/>
                    <a:pt x="48" y="36"/>
                  </a:cubicBezTo>
                  <a:cubicBezTo>
                    <a:pt x="48" y="51"/>
                    <a:pt x="47" y="76"/>
                    <a:pt x="48" y="87"/>
                  </a:cubicBezTo>
                  <a:cubicBezTo>
                    <a:pt x="44" y="88"/>
                    <a:pt x="39" y="89"/>
                    <a:pt x="34" y="90"/>
                  </a:cubicBezTo>
                  <a:cubicBezTo>
                    <a:pt x="26" y="92"/>
                    <a:pt x="24" y="103"/>
                    <a:pt x="24" y="103"/>
                  </a:cubicBezTo>
                  <a:cubicBezTo>
                    <a:pt x="24" y="103"/>
                    <a:pt x="24" y="103"/>
                    <a:pt x="24" y="104"/>
                  </a:cubicBezTo>
                  <a:cubicBezTo>
                    <a:pt x="24" y="104"/>
                    <a:pt x="24" y="104"/>
                    <a:pt x="24" y="104"/>
                  </a:cubicBezTo>
                  <a:cubicBezTo>
                    <a:pt x="4" y="166"/>
                    <a:pt x="4" y="166"/>
                    <a:pt x="4" y="166"/>
                  </a:cubicBezTo>
                  <a:cubicBezTo>
                    <a:pt x="4" y="166"/>
                    <a:pt x="4" y="166"/>
                    <a:pt x="4" y="166"/>
                  </a:cubicBezTo>
                  <a:cubicBezTo>
                    <a:pt x="4" y="168"/>
                    <a:pt x="3" y="169"/>
                    <a:pt x="3" y="171"/>
                  </a:cubicBezTo>
                  <a:cubicBezTo>
                    <a:pt x="0" y="180"/>
                    <a:pt x="3" y="186"/>
                    <a:pt x="3" y="186"/>
                  </a:cubicBezTo>
                  <a:cubicBezTo>
                    <a:pt x="3" y="186"/>
                    <a:pt x="3" y="186"/>
                    <a:pt x="18" y="213"/>
                  </a:cubicBezTo>
                  <a:cubicBezTo>
                    <a:pt x="20" y="215"/>
                    <a:pt x="21" y="218"/>
                    <a:pt x="22" y="220"/>
                  </a:cubicBezTo>
                  <a:cubicBezTo>
                    <a:pt x="25" y="224"/>
                    <a:pt x="27" y="228"/>
                    <a:pt x="29" y="232"/>
                  </a:cubicBezTo>
                  <a:cubicBezTo>
                    <a:pt x="31" y="236"/>
                    <a:pt x="34" y="241"/>
                    <a:pt x="37" y="246"/>
                  </a:cubicBezTo>
                  <a:cubicBezTo>
                    <a:pt x="33" y="337"/>
                    <a:pt x="33" y="337"/>
                    <a:pt x="33" y="337"/>
                  </a:cubicBezTo>
                  <a:cubicBezTo>
                    <a:pt x="44" y="337"/>
                    <a:pt x="44" y="337"/>
                    <a:pt x="44" y="337"/>
                  </a:cubicBezTo>
                  <a:cubicBezTo>
                    <a:pt x="45" y="349"/>
                    <a:pt x="45" y="349"/>
                    <a:pt x="45" y="349"/>
                  </a:cubicBezTo>
                  <a:cubicBezTo>
                    <a:pt x="44" y="349"/>
                    <a:pt x="44" y="349"/>
                    <a:pt x="44" y="349"/>
                  </a:cubicBezTo>
                  <a:cubicBezTo>
                    <a:pt x="45" y="364"/>
                    <a:pt x="45" y="364"/>
                    <a:pt x="45" y="364"/>
                  </a:cubicBezTo>
                  <a:cubicBezTo>
                    <a:pt x="46" y="395"/>
                    <a:pt x="46" y="395"/>
                    <a:pt x="46" y="395"/>
                  </a:cubicBezTo>
                  <a:cubicBezTo>
                    <a:pt x="47" y="418"/>
                    <a:pt x="47" y="418"/>
                    <a:pt x="47" y="418"/>
                  </a:cubicBezTo>
                  <a:cubicBezTo>
                    <a:pt x="37" y="432"/>
                    <a:pt x="37" y="432"/>
                    <a:pt x="37" y="432"/>
                  </a:cubicBezTo>
                  <a:cubicBezTo>
                    <a:pt x="37" y="432"/>
                    <a:pt x="37" y="433"/>
                    <a:pt x="37" y="433"/>
                  </a:cubicBezTo>
                  <a:cubicBezTo>
                    <a:pt x="36" y="434"/>
                    <a:pt x="36" y="436"/>
                    <a:pt x="36" y="439"/>
                  </a:cubicBezTo>
                  <a:cubicBezTo>
                    <a:pt x="38" y="441"/>
                    <a:pt x="38" y="441"/>
                    <a:pt x="38" y="441"/>
                  </a:cubicBezTo>
                  <a:cubicBezTo>
                    <a:pt x="38" y="441"/>
                    <a:pt x="38" y="441"/>
                    <a:pt x="38" y="441"/>
                  </a:cubicBezTo>
                  <a:cubicBezTo>
                    <a:pt x="40" y="439"/>
                    <a:pt x="40" y="439"/>
                    <a:pt x="40" y="439"/>
                  </a:cubicBezTo>
                  <a:cubicBezTo>
                    <a:pt x="42" y="441"/>
                    <a:pt x="42" y="441"/>
                    <a:pt x="42" y="441"/>
                  </a:cubicBezTo>
                  <a:cubicBezTo>
                    <a:pt x="42" y="441"/>
                    <a:pt x="42" y="441"/>
                    <a:pt x="42" y="441"/>
                  </a:cubicBezTo>
                  <a:cubicBezTo>
                    <a:pt x="44" y="439"/>
                    <a:pt x="44" y="439"/>
                    <a:pt x="44" y="439"/>
                  </a:cubicBezTo>
                  <a:cubicBezTo>
                    <a:pt x="46" y="441"/>
                    <a:pt x="46" y="441"/>
                    <a:pt x="46" y="441"/>
                  </a:cubicBezTo>
                  <a:cubicBezTo>
                    <a:pt x="46" y="441"/>
                    <a:pt x="46" y="441"/>
                    <a:pt x="47" y="441"/>
                  </a:cubicBezTo>
                  <a:cubicBezTo>
                    <a:pt x="48" y="439"/>
                    <a:pt x="48" y="439"/>
                    <a:pt x="48" y="439"/>
                  </a:cubicBezTo>
                  <a:cubicBezTo>
                    <a:pt x="50" y="441"/>
                    <a:pt x="50" y="441"/>
                    <a:pt x="50" y="441"/>
                  </a:cubicBezTo>
                  <a:cubicBezTo>
                    <a:pt x="50" y="441"/>
                    <a:pt x="51" y="441"/>
                    <a:pt x="51" y="441"/>
                  </a:cubicBezTo>
                  <a:cubicBezTo>
                    <a:pt x="53" y="439"/>
                    <a:pt x="53" y="439"/>
                    <a:pt x="53" y="439"/>
                  </a:cubicBezTo>
                  <a:cubicBezTo>
                    <a:pt x="55" y="441"/>
                    <a:pt x="55" y="441"/>
                    <a:pt x="55" y="441"/>
                  </a:cubicBezTo>
                  <a:cubicBezTo>
                    <a:pt x="55" y="441"/>
                    <a:pt x="55" y="441"/>
                    <a:pt x="55" y="441"/>
                  </a:cubicBezTo>
                  <a:cubicBezTo>
                    <a:pt x="57" y="439"/>
                    <a:pt x="57" y="439"/>
                    <a:pt x="57" y="439"/>
                  </a:cubicBezTo>
                  <a:cubicBezTo>
                    <a:pt x="59" y="441"/>
                    <a:pt x="59" y="441"/>
                    <a:pt x="59" y="441"/>
                  </a:cubicBezTo>
                  <a:cubicBezTo>
                    <a:pt x="59" y="441"/>
                    <a:pt x="59" y="441"/>
                    <a:pt x="59" y="441"/>
                  </a:cubicBezTo>
                  <a:cubicBezTo>
                    <a:pt x="61" y="439"/>
                    <a:pt x="61" y="439"/>
                    <a:pt x="61" y="439"/>
                  </a:cubicBezTo>
                  <a:cubicBezTo>
                    <a:pt x="63" y="441"/>
                    <a:pt x="63" y="441"/>
                    <a:pt x="63" y="441"/>
                  </a:cubicBezTo>
                  <a:cubicBezTo>
                    <a:pt x="63" y="441"/>
                    <a:pt x="63" y="441"/>
                    <a:pt x="64" y="441"/>
                  </a:cubicBezTo>
                  <a:cubicBezTo>
                    <a:pt x="64" y="440"/>
                    <a:pt x="64" y="440"/>
                    <a:pt x="64" y="440"/>
                  </a:cubicBezTo>
                  <a:cubicBezTo>
                    <a:pt x="64" y="438"/>
                    <a:pt x="64" y="436"/>
                    <a:pt x="64" y="434"/>
                  </a:cubicBezTo>
                  <a:cubicBezTo>
                    <a:pt x="64" y="429"/>
                    <a:pt x="64" y="425"/>
                    <a:pt x="64" y="423"/>
                  </a:cubicBezTo>
                  <a:cubicBezTo>
                    <a:pt x="64" y="421"/>
                    <a:pt x="64" y="421"/>
                    <a:pt x="64" y="421"/>
                  </a:cubicBezTo>
                  <a:cubicBezTo>
                    <a:pt x="64" y="416"/>
                    <a:pt x="64" y="416"/>
                    <a:pt x="64" y="416"/>
                  </a:cubicBezTo>
                  <a:cubicBezTo>
                    <a:pt x="70" y="369"/>
                    <a:pt x="70" y="369"/>
                    <a:pt x="70" y="369"/>
                  </a:cubicBezTo>
                  <a:cubicBezTo>
                    <a:pt x="70" y="369"/>
                    <a:pt x="70" y="369"/>
                    <a:pt x="70" y="369"/>
                  </a:cubicBezTo>
                  <a:cubicBezTo>
                    <a:pt x="71" y="359"/>
                    <a:pt x="71" y="359"/>
                    <a:pt x="71" y="359"/>
                  </a:cubicBezTo>
                  <a:cubicBezTo>
                    <a:pt x="72" y="344"/>
                    <a:pt x="72" y="344"/>
                    <a:pt x="72" y="344"/>
                  </a:cubicBezTo>
                  <a:cubicBezTo>
                    <a:pt x="73" y="344"/>
                    <a:pt x="73" y="344"/>
                    <a:pt x="73" y="344"/>
                  </a:cubicBezTo>
                  <a:cubicBezTo>
                    <a:pt x="73" y="338"/>
                    <a:pt x="73" y="338"/>
                    <a:pt x="73" y="338"/>
                  </a:cubicBezTo>
                  <a:cubicBezTo>
                    <a:pt x="73" y="337"/>
                    <a:pt x="73" y="337"/>
                    <a:pt x="73" y="337"/>
                  </a:cubicBezTo>
                  <a:cubicBezTo>
                    <a:pt x="73" y="337"/>
                    <a:pt x="73" y="337"/>
                    <a:pt x="73" y="337"/>
                  </a:cubicBezTo>
                  <a:cubicBezTo>
                    <a:pt x="92" y="337"/>
                    <a:pt x="92" y="337"/>
                    <a:pt x="92" y="337"/>
                  </a:cubicBezTo>
                  <a:cubicBezTo>
                    <a:pt x="93" y="349"/>
                    <a:pt x="93" y="349"/>
                    <a:pt x="93" y="349"/>
                  </a:cubicBezTo>
                  <a:cubicBezTo>
                    <a:pt x="91" y="349"/>
                    <a:pt x="91" y="349"/>
                    <a:pt x="91" y="349"/>
                  </a:cubicBezTo>
                  <a:cubicBezTo>
                    <a:pt x="92" y="369"/>
                    <a:pt x="92" y="369"/>
                    <a:pt x="92" y="369"/>
                  </a:cubicBezTo>
                  <a:cubicBezTo>
                    <a:pt x="92" y="369"/>
                    <a:pt x="92" y="369"/>
                    <a:pt x="92" y="369"/>
                  </a:cubicBezTo>
                  <a:cubicBezTo>
                    <a:pt x="93" y="395"/>
                    <a:pt x="93" y="411"/>
                    <a:pt x="94" y="421"/>
                  </a:cubicBezTo>
                  <a:cubicBezTo>
                    <a:pt x="93" y="424"/>
                    <a:pt x="92" y="431"/>
                    <a:pt x="92" y="435"/>
                  </a:cubicBezTo>
                  <a:cubicBezTo>
                    <a:pt x="91" y="439"/>
                    <a:pt x="91" y="439"/>
                    <a:pt x="91" y="439"/>
                  </a:cubicBezTo>
                  <a:cubicBezTo>
                    <a:pt x="93" y="440"/>
                    <a:pt x="93" y="440"/>
                    <a:pt x="93" y="440"/>
                  </a:cubicBezTo>
                  <a:cubicBezTo>
                    <a:pt x="94" y="440"/>
                    <a:pt x="94" y="440"/>
                    <a:pt x="94" y="440"/>
                  </a:cubicBezTo>
                  <a:cubicBezTo>
                    <a:pt x="95" y="438"/>
                    <a:pt x="95" y="438"/>
                    <a:pt x="95" y="438"/>
                  </a:cubicBezTo>
                  <a:cubicBezTo>
                    <a:pt x="97" y="440"/>
                    <a:pt x="97" y="440"/>
                    <a:pt x="97" y="440"/>
                  </a:cubicBezTo>
                  <a:cubicBezTo>
                    <a:pt x="97" y="440"/>
                    <a:pt x="97" y="440"/>
                    <a:pt x="97" y="440"/>
                  </a:cubicBezTo>
                  <a:cubicBezTo>
                    <a:pt x="99" y="438"/>
                    <a:pt x="99" y="438"/>
                    <a:pt x="99" y="438"/>
                  </a:cubicBezTo>
                  <a:cubicBezTo>
                    <a:pt x="100" y="440"/>
                    <a:pt x="100" y="440"/>
                    <a:pt x="100" y="440"/>
                  </a:cubicBezTo>
                  <a:cubicBezTo>
                    <a:pt x="101" y="440"/>
                    <a:pt x="101" y="440"/>
                    <a:pt x="101" y="440"/>
                  </a:cubicBezTo>
                  <a:cubicBezTo>
                    <a:pt x="102" y="438"/>
                    <a:pt x="102" y="438"/>
                    <a:pt x="102" y="438"/>
                  </a:cubicBezTo>
                  <a:cubicBezTo>
                    <a:pt x="104" y="440"/>
                    <a:pt x="104" y="440"/>
                    <a:pt x="104" y="440"/>
                  </a:cubicBezTo>
                  <a:cubicBezTo>
                    <a:pt x="104" y="440"/>
                    <a:pt x="104" y="440"/>
                    <a:pt x="104" y="440"/>
                  </a:cubicBezTo>
                  <a:cubicBezTo>
                    <a:pt x="106" y="438"/>
                    <a:pt x="106" y="438"/>
                    <a:pt x="106" y="438"/>
                  </a:cubicBezTo>
                  <a:cubicBezTo>
                    <a:pt x="107" y="440"/>
                    <a:pt x="107" y="440"/>
                    <a:pt x="107" y="440"/>
                  </a:cubicBezTo>
                  <a:cubicBezTo>
                    <a:pt x="108" y="440"/>
                    <a:pt x="108" y="440"/>
                    <a:pt x="108" y="440"/>
                  </a:cubicBezTo>
                  <a:cubicBezTo>
                    <a:pt x="109" y="438"/>
                    <a:pt x="109" y="438"/>
                    <a:pt x="109" y="438"/>
                  </a:cubicBezTo>
                  <a:cubicBezTo>
                    <a:pt x="111" y="440"/>
                    <a:pt x="111" y="440"/>
                    <a:pt x="111" y="440"/>
                  </a:cubicBezTo>
                  <a:cubicBezTo>
                    <a:pt x="111" y="440"/>
                    <a:pt x="111" y="440"/>
                    <a:pt x="111" y="440"/>
                  </a:cubicBezTo>
                  <a:cubicBezTo>
                    <a:pt x="112" y="438"/>
                    <a:pt x="112" y="438"/>
                    <a:pt x="112" y="438"/>
                  </a:cubicBezTo>
                  <a:cubicBezTo>
                    <a:pt x="114" y="440"/>
                    <a:pt x="114" y="440"/>
                    <a:pt x="114" y="440"/>
                  </a:cubicBezTo>
                  <a:cubicBezTo>
                    <a:pt x="114" y="440"/>
                    <a:pt x="114" y="440"/>
                    <a:pt x="114" y="440"/>
                  </a:cubicBezTo>
                  <a:cubicBezTo>
                    <a:pt x="116" y="438"/>
                    <a:pt x="116" y="438"/>
                    <a:pt x="116" y="438"/>
                  </a:cubicBezTo>
                  <a:cubicBezTo>
                    <a:pt x="117" y="440"/>
                    <a:pt x="117" y="440"/>
                    <a:pt x="117" y="440"/>
                  </a:cubicBezTo>
                  <a:cubicBezTo>
                    <a:pt x="118" y="440"/>
                    <a:pt x="118" y="440"/>
                    <a:pt x="118" y="440"/>
                  </a:cubicBezTo>
                  <a:cubicBezTo>
                    <a:pt x="118" y="440"/>
                    <a:pt x="118" y="440"/>
                    <a:pt x="118" y="440"/>
                  </a:cubicBezTo>
                  <a:cubicBezTo>
                    <a:pt x="119" y="439"/>
                    <a:pt x="119" y="439"/>
                    <a:pt x="119" y="439"/>
                  </a:cubicBezTo>
                  <a:cubicBezTo>
                    <a:pt x="121" y="440"/>
                    <a:pt x="121" y="440"/>
                    <a:pt x="121" y="440"/>
                  </a:cubicBezTo>
                  <a:cubicBezTo>
                    <a:pt x="121" y="440"/>
                    <a:pt x="121" y="440"/>
                    <a:pt x="121" y="440"/>
                  </a:cubicBezTo>
                  <a:cubicBezTo>
                    <a:pt x="122" y="438"/>
                    <a:pt x="122" y="438"/>
                    <a:pt x="122" y="438"/>
                  </a:cubicBezTo>
                  <a:cubicBezTo>
                    <a:pt x="124" y="440"/>
                    <a:pt x="124" y="440"/>
                    <a:pt x="124" y="440"/>
                  </a:cubicBezTo>
                  <a:cubicBezTo>
                    <a:pt x="124" y="440"/>
                    <a:pt x="124" y="440"/>
                    <a:pt x="124" y="440"/>
                  </a:cubicBezTo>
                  <a:cubicBezTo>
                    <a:pt x="125" y="439"/>
                    <a:pt x="126" y="438"/>
                    <a:pt x="126" y="438"/>
                  </a:cubicBezTo>
                  <a:cubicBezTo>
                    <a:pt x="126" y="438"/>
                    <a:pt x="126" y="438"/>
                    <a:pt x="126" y="438"/>
                  </a:cubicBezTo>
                  <a:cubicBezTo>
                    <a:pt x="127" y="440"/>
                    <a:pt x="127" y="440"/>
                    <a:pt x="127" y="440"/>
                  </a:cubicBezTo>
                  <a:cubicBezTo>
                    <a:pt x="127" y="440"/>
                    <a:pt x="127" y="440"/>
                    <a:pt x="127" y="440"/>
                  </a:cubicBezTo>
                  <a:cubicBezTo>
                    <a:pt x="128" y="439"/>
                    <a:pt x="128" y="439"/>
                    <a:pt x="129" y="439"/>
                  </a:cubicBezTo>
                  <a:cubicBezTo>
                    <a:pt x="129" y="439"/>
                    <a:pt x="129" y="439"/>
                    <a:pt x="129" y="439"/>
                  </a:cubicBezTo>
                  <a:cubicBezTo>
                    <a:pt x="130" y="440"/>
                    <a:pt x="130" y="440"/>
                    <a:pt x="130" y="440"/>
                  </a:cubicBezTo>
                  <a:cubicBezTo>
                    <a:pt x="130" y="440"/>
                    <a:pt x="130" y="440"/>
                    <a:pt x="130" y="440"/>
                  </a:cubicBezTo>
                  <a:cubicBezTo>
                    <a:pt x="131" y="439"/>
                    <a:pt x="132" y="439"/>
                    <a:pt x="132" y="439"/>
                  </a:cubicBezTo>
                  <a:cubicBezTo>
                    <a:pt x="132" y="439"/>
                    <a:pt x="132" y="439"/>
                    <a:pt x="132" y="439"/>
                  </a:cubicBezTo>
                  <a:cubicBezTo>
                    <a:pt x="133" y="440"/>
                    <a:pt x="133" y="440"/>
                    <a:pt x="133" y="440"/>
                  </a:cubicBezTo>
                  <a:cubicBezTo>
                    <a:pt x="134" y="440"/>
                    <a:pt x="134" y="440"/>
                    <a:pt x="134" y="440"/>
                  </a:cubicBezTo>
                  <a:cubicBezTo>
                    <a:pt x="135" y="439"/>
                    <a:pt x="135" y="439"/>
                    <a:pt x="135" y="438"/>
                  </a:cubicBezTo>
                  <a:cubicBezTo>
                    <a:pt x="135" y="438"/>
                    <a:pt x="135" y="438"/>
                    <a:pt x="135" y="438"/>
                  </a:cubicBezTo>
                  <a:cubicBezTo>
                    <a:pt x="136" y="440"/>
                    <a:pt x="137" y="440"/>
                    <a:pt x="137" y="440"/>
                  </a:cubicBezTo>
                  <a:cubicBezTo>
                    <a:pt x="137" y="440"/>
                    <a:pt x="137" y="440"/>
                    <a:pt x="137" y="440"/>
                  </a:cubicBezTo>
                  <a:cubicBezTo>
                    <a:pt x="139" y="438"/>
                    <a:pt x="139" y="438"/>
                    <a:pt x="139" y="438"/>
                  </a:cubicBezTo>
                  <a:cubicBezTo>
                    <a:pt x="139" y="438"/>
                    <a:pt x="139" y="438"/>
                    <a:pt x="139" y="438"/>
                  </a:cubicBezTo>
                  <a:cubicBezTo>
                    <a:pt x="139" y="438"/>
                    <a:pt x="140" y="438"/>
                    <a:pt x="141" y="437"/>
                  </a:cubicBezTo>
                  <a:cubicBezTo>
                    <a:pt x="141" y="437"/>
                    <a:pt x="142" y="436"/>
                    <a:pt x="142" y="436"/>
                  </a:cubicBezTo>
                  <a:cubicBezTo>
                    <a:pt x="142" y="430"/>
                    <a:pt x="120" y="427"/>
                    <a:pt x="113" y="420"/>
                  </a:cubicBezTo>
                  <a:cubicBezTo>
                    <a:pt x="119" y="369"/>
                    <a:pt x="119" y="369"/>
                    <a:pt x="119" y="369"/>
                  </a:cubicBezTo>
                  <a:cubicBezTo>
                    <a:pt x="119" y="369"/>
                    <a:pt x="119" y="369"/>
                    <a:pt x="119" y="369"/>
                  </a:cubicBezTo>
                  <a:cubicBezTo>
                    <a:pt x="121" y="349"/>
                    <a:pt x="121" y="349"/>
                    <a:pt x="121" y="349"/>
                  </a:cubicBezTo>
                  <a:cubicBezTo>
                    <a:pt x="120" y="349"/>
                    <a:pt x="120" y="349"/>
                    <a:pt x="120" y="349"/>
                  </a:cubicBezTo>
                  <a:cubicBezTo>
                    <a:pt x="121" y="338"/>
                    <a:pt x="121" y="338"/>
                    <a:pt x="121" y="338"/>
                  </a:cubicBezTo>
                  <a:cubicBezTo>
                    <a:pt x="134" y="338"/>
                    <a:pt x="134" y="338"/>
                    <a:pt x="134" y="338"/>
                  </a:cubicBezTo>
                  <a:cubicBezTo>
                    <a:pt x="127" y="241"/>
                    <a:pt x="127" y="241"/>
                    <a:pt x="127" y="241"/>
                  </a:cubicBezTo>
                  <a:cubicBezTo>
                    <a:pt x="158" y="186"/>
                    <a:pt x="158" y="186"/>
                    <a:pt x="158" y="186"/>
                  </a:cubicBezTo>
                  <a:cubicBezTo>
                    <a:pt x="158" y="186"/>
                    <a:pt x="162" y="180"/>
                    <a:pt x="159" y="171"/>
                  </a:cubicBezTo>
                  <a:close/>
                  <a:moveTo>
                    <a:pt x="33" y="163"/>
                  </a:moveTo>
                  <a:cubicBezTo>
                    <a:pt x="34" y="192"/>
                    <a:pt x="34" y="192"/>
                    <a:pt x="34" y="192"/>
                  </a:cubicBezTo>
                  <a:cubicBezTo>
                    <a:pt x="30" y="179"/>
                    <a:pt x="30" y="179"/>
                    <a:pt x="30" y="179"/>
                  </a:cubicBezTo>
                  <a:cubicBezTo>
                    <a:pt x="33" y="163"/>
                    <a:pt x="33" y="163"/>
                    <a:pt x="33" y="163"/>
                  </a:cubicBezTo>
                  <a:close/>
                  <a:moveTo>
                    <a:pt x="131" y="179"/>
                  </a:moveTo>
                  <a:cubicBezTo>
                    <a:pt x="128" y="187"/>
                    <a:pt x="128" y="187"/>
                    <a:pt x="128" y="187"/>
                  </a:cubicBezTo>
                  <a:cubicBezTo>
                    <a:pt x="128" y="163"/>
                    <a:pt x="128" y="163"/>
                    <a:pt x="128" y="163"/>
                  </a:cubicBezTo>
                  <a:cubicBezTo>
                    <a:pt x="131" y="179"/>
                    <a:pt x="131" y="179"/>
                    <a:pt x="131" y="1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noEditPoints="1"/>
            </p:cNvSpPr>
            <p:nvPr/>
          </p:nvSpPr>
          <p:spPr bwMode="auto">
            <a:xfrm>
              <a:off x="9248302" y="1611068"/>
              <a:ext cx="490400" cy="1403557"/>
            </a:xfrm>
            <a:custGeom>
              <a:avLst/>
              <a:gdLst>
                <a:gd name="T0" fmla="*/ 151 w 154"/>
                <a:gd name="T1" fmla="*/ 189 h 441"/>
                <a:gd name="T2" fmla="*/ 152 w 154"/>
                <a:gd name="T3" fmla="*/ 188 h 441"/>
                <a:gd name="T4" fmla="*/ 154 w 154"/>
                <a:gd name="T5" fmla="*/ 183 h 441"/>
                <a:gd name="T6" fmla="*/ 154 w 154"/>
                <a:gd name="T7" fmla="*/ 147 h 441"/>
                <a:gd name="T8" fmla="*/ 96 w 154"/>
                <a:gd name="T9" fmla="*/ 80 h 441"/>
                <a:gd name="T10" fmla="*/ 96 w 154"/>
                <a:gd name="T11" fmla="*/ 75 h 441"/>
                <a:gd name="T12" fmla="*/ 104 w 154"/>
                <a:gd name="T13" fmla="*/ 68 h 441"/>
                <a:gd name="T14" fmla="*/ 108 w 154"/>
                <a:gd name="T15" fmla="*/ 48 h 441"/>
                <a:gd name="T16" fmla="*/ 106 w 154"/>
                <a:gd name="T17" fmla="*/ 33 h 441"/>
                <a:gd name="T18" fmla="*/ 48 w 154"/>
                <a:gd name="T19" fmla="*/ 23 h 441"/>
                <a:gd name="T20" fmla="*/ 44 w 154"/>
                <a:gd name="T21" fmla="*/ 45 h 441"/>
                <a:gd name="T22" fmla="*/ 48 w 154"/>
                <a:gd name="T23" fmla="*/ 55 h 441"/>
                <a:gd name="T24" fmla="*/ 50 w 154"/>
                <a:gd name="T25" fmla="*/ 70 h 441"/>
                <a:gd name="T26" fmla="*/ 56 w 154"/>
                <a:gd name="T27" fmla="*/ 79 h 441"/>
                <a:gd name="T28" fmla="*/ 1 w 154"/>
                <a:gd name="T29" fmla="*/ 109 h 441"/>
                <a:gd name="T30" fmla="*/ 2 w 154"/>
                <a:gd name="T31" fmla="*/ 191 h 441"/>
                <a:gd name="T32" fmla="*/ 16 w 154"/>
                <a:gd name="T33" fmla="*/ 207 h 441"/>
                <a:gd name="T34" fmla="*/ 30 w 154"/>
                <a:gd name="T35" fmla="*/ 209 h 441"/>
                <a:gd name="T36" fmla="*/ 30 w 154"/>
                <a:gd name="T37" fmla="*/ 225 h 441"/>
                <a:gd name="T38" fmla="*/ 27 w 154"/>
                <a:gd name="T39" fmla="*/ 283 h 441"/>
                <a:gd name="T40" fmla="*/ 25 w 154"/>
                <a:gd name="T41" fmla="*/ 329 h 441"/>
                <a:gd name="T42" fmla="*/ 18 w 154"/>
                <a:gd name="T43" fmla="*/ 430 h 441"/>
                <a:gd name="T44" fmla="*/ 20 w 154"/>
                <a:gd name="T45" fmla="*/ 437 h 441"/>
                <a:gd name="T46" fmla="*/ 26 w 154"/>
                <a:gd name="T47" fmla="*/ 439 h 441"/>
                <a:gd name="T48" fmla="*/ 31 w 154"/>
                <a:gd name="T49" fmla="*/ 439 h 441"/>
                <a:gd name="T50" fmla="*/ 37 w 154"/>
                <a:gd name="T51" fmla="*/ 437 h 441"/>
                <a:gd name="T52" fmla="*/ 43 w 154"/>
                <a:gd name="T53" fmla="*/ 439 h 441"/>
                <a:gd name="T54" fmla="*/ 47 w 154"/>
                <a:gd name="T55" fmla="*/ 439 h 441"/>
                <a:gd name="T56" fmla="*/ 49 w 154"/>
                <a:gd name="T57" fmla="*/ 419 h 441"/>
                <a:gd name="T58" fmla="*/ 58 w 154"/>
                <a:gd name="T59" fmla="*/ 338 h 441"/>
                <a:gd name="T60" fmla="*/ 92 w 154"/>
                <a:gd name="T61" fmla="*/ 333 h 441"/>
                <a:gd name="T62" fmla="*/ 93 w 154"/>
                <a:gd name="T63" fmla="*/ 381 h 441"/>
                <a:gd name="T64" fmla="*/ 92 w 154"/>
                <a:gd name="T65" fmla="*/ 432 h 441"/>
                <a:gd name="T66" fmla="*/ 92 w 154"/>
                <a:gd name="T67" fmla="*/ 438 h 441"/>
                <a:gd name="T68" fmla="*/ 97 w 154"/>
                <a:gd name="T69" fmla="*/ 439 h 441"/>
                <a:gd name="T70" fmla="*/ 103 w 154"/>
                <a:gd name="T71" fmla="*/ 441 h 441"/>
                <a:gd name="T72" fmla="*/ 107 w 154"/>
                <a:gd name="T73" fmla="*/ 441 h 441"/>
                <a:gd name="T74" fmla="*/ 113 w 154"/>
                <a:gd name="T75" fmla="*/ 439 h 441"/>
                <a:gd name="T76" fmla="*/ 119 w 154"/>
                <a:gd name="T77" fmla="*/ 441 h 441"/>
                <a:gd name="T78" fmla="*/ 124 w 154"/>
                <a:gd name="T79" fmla="*/ 441 h 441"/>
                <a:gd name="T80" fmla="*/ 128 w 154"/>
                <a:gd name="T81" fmla="*/ 441 h 441"/>
                <a:gd name="T82" fmla="*/ 134 w 154"/>
                <a:gd name="T83" fmla="*/ 439 h 441"/>
                <a:gd name="T84" fmla="*/ 138 w 154"/>
                <a:gd name="T85" fmla="*/ 439 h 441"/>
                <a:gd name="T86" fmla="*/ 142 w 154"/>
                <a:gd name="T87" fmla="*/ 439 h 441"/>
                <a:gd name="T88" fmla="*/ 146 w 154"/>
                <a:gd name="T89" fmla="*/ 439 h 441"/>
                <a:gd name="T90" fmla="*/ 153 w 154"/>
                <a:gd name="T91" fmla="*/ 438 h 441"/>
                <a:gd name="T92" fmla="*/ 118 w 154"/>
                <a:gd name="T93" fmla="*/ 388 h 441"/>
                <a:gd name="T94" fmla="*/ 125 w 154"/>
                <a:gd name="T95" fmla="*/ 236 h 441"/>
                <a:gd name="T96" fmla="*/ 80 w 154"/>
                <a:gd name="T97" fmla="*/ 100 h 441"/>
                <a:gd name="T98" fmla="*/ 125 w 154"/>
                <a:gd name="T99" fmla="*/ 176 h 441"/>
                <a:gd name="T100" fmla="*/ 127 w 154"/>
                <a:gd name="T101" fmla="*/ 186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4" h="441">
                  <a:moveTo>
                    <a:pt x="147" y="198"/>
                  </a:moveTo>
                  <a:cubicBezTo>
                    <a:pt x="147" y="197"/>
                    <a:pt x="148" y="195"/>
                    <a:pt x="149" y="194"/>
                  </a:cubicBezTo>
                  <a:cubicBezTo>
                    <a:pt x="149" y="192"/>
                    <a:pt x="150" y="191"/>
                    <a:pt x="150" y="190"/>
                  </a:cubicBezTo>
                  <a:cubicBezTo>
                    <a:pt x="150" y="190"/>
                    <a:pt x="151" y="189"/>
                    <a:pt x="151" y="189"/>
                  </a:cubicBezTo>
                  <a:cubicBezTo>
                    <a:pt x="151" y="189"/>
                    <a:pt x="151" y="189"/>
                    <a:pt x="151" y="189"/>
                  </a:cubicBezTo>
                  <a:cubicBezTo>
                    <a:pt x="151" y="188"/>
                    <a:pt x="151" y="188"/>
                    <a:pt x="151" y="188"/>
                  </a:cubicBezTo>
                  <a:cubicBezTo>
                    <a:pt x="151" y="188"/>
                    <a:pt x="152" y="188"/>
                    <a:pt x="152" y="188"/>
                  </a:cubicBezTo>
                  <a:cubicBezTo>
                    <a:pt x="152" y="188"/>
                    <a:pt x="152" y="188"/>
                    <a:pt x="152" y="188"/>
                  </a:cubicBezTo>
                  <a:cubicBezTo>
                    <a:pt x="152" y="187"/>
                    <a:pt x="152" y="187"/>
                    <a:pt x="152" y="187"/>
                  </a:cubicBezTo>
                  <a:cubicBezTo>
                    <a:pt x="152" y="187"/>
                    <a:pt x="152" y="187"/>
                    <a:pt x="152" y="187"/>
                  </a:cubicBezTo>
                  <a:cubicBezTo>
                    <a:pt x="152" y="187"/>
                    <a:pt x="152" y="187"/>
                    <a:pt x="152" y="187"/>
                  </a:cubicBezTo>
                  <a:cubicBezTo>
                    <a:pt x="154" y="183"/>
                    <a:pt x="154" y="183"/>
                    <a:pt x="154" y="183"/>
                  </a:cubicBezTo>
                  <a:cubicBezTo>
                    <a:pt x="153" y="183"/>
                    <a:pt x="153" y="183"/>
                    <a:pt x="153" y="183"/>
                  </a:cubicBezTo>
                  <a:cubicBezTo>
                    <a:pt x="153" y="183"/>
                    <a:pt x="153" y="183"/>
                    <a:pt x="153" y="182"/>
                  </a:cubicBezTo>
                  <a:cubicBezTo>
                    <a:pt x="154" y="182"/>
                    <a:pt x="154" y="182"/>
                    <a:pt x="154" y="182"/>
                  </a:cubicBezTo>
                  <a:cubicBezTo>
                    <a:pt x="154" y="178"/>
                    <a:pt x="154" y="161"/>
                    <a:pt x="154" y="147"/>
                  </a:cubicBezTo>
                  <a:cubicBezTo>
                    <a:pt x="154" y="127"/>
                    <a:pt x="154" y="116"/>
                    <a:pt x="153" y="109"/>
                  </a:cubicBezTo>
                  <a:cubicBezTo>
                    <a:pt x="154" y="103"/>
                    <a:pt x="149" y="97"/>
                    <a:pt x="143" y="95"/>
                  </a:cubicBezTo>
                  <a:cubicBezTo>
                    <a:pt x="143" y="95"/>
                    <a:pt x="143" y="95"/>
                    <a:pt x="143" y="95"/>
                  </a:cubicBezTo>
                  <a:cubicBezTo>
                    <a:pt x="96" y="80"/>
                    <a:pt x="96" y="80"/>
                    <a:pt x="96" y="80"/>
                  </a:cubicBezTo>
                  <a:cubicBezTo>
                    <a:pt x="96" y="80"/>
                    <a:pt x="96" y="79"/>
                    <a:pt x="96" y="79"/>
                  </a:cubicBezTo>
                  <a:cubicBezTo>
                    <a:pt x="96" y="79"/>
                    <a:pt x="96" y="79"/>
                    <a:pt x="96" y="77"/>
                  </a:cubicBezTo>
                  <a:cubicBezTo>
                    <a:pt x="96" y="77"/>
                    <a:pt x="96" y="77"/>
                    <a:pt x="96" y="75"/>
                  </a:cubicBezTo>
                  <a:cubicBezTo>
                    <a:pt x="96" y="75"/>
                    <a:pt x="96" y="75"/>
                    <a:pt x="96" y="75"/>
                  </a:cubicBezTo>
                  <a:cubicBezTo>
                    <a:pt x="96" y="75"/>
                    <a:pt x="96" y="75"/>
                    <a:pt x="96" y="75"/>
                  </a:cubicBezTo>
                  <a:cubicBezTo>
                    <a:pt x="98" y="74"/>
                    <a:pt x="100" y="73"/>
                    <a:pt x="102" y="72"/>
                  </a:cubicBezTo>
                  <a:cubicBezTo>
                    <a:pt x="102" y="71"/>
                    <a:pt x="103" y="71"/>
                    <a:pt x="104" y="70"/>
                  </a:cubicBezTo>
                  <a:cubicBezTo>
                    <a:pt x="104" y="70"/>
                    <a:pt x="104" y="70"/>
                    <a:pt x="104" y="68"/>
                  </a:cubicBezTo>
                  <a:cubicBezTo>
                    <a:pt x="104" y="68"/>
                    <a:pt x="105" y="67"/>
                    <a:pt x="106" y="66"/>
                  </a:cubicBezTo>
                  <a:cubicBezTo>
                    <a:pt x="106" y="66"/>
                    <a:pt x="106" y="66"/>
                    <a:pt x="106" y="54"/>
                  </a:cubicBezTo>
                  <a:cubicBezTo>
                    <a:pt x="106" y="54"/>
                    <a:pt x="106" y="54"/>
                    <a:pt x="107" y="51"/>
                  </a:cubicBezTo>
                  <a:cubicBezTo>
                    <a:pt x="107" y="51"/>
                    <a:pt x="107" y="51"/>
                    <a:pt x="108" y="48"/>
                  </a:cubicBezTo>
                  <a:cubicBezTo>
                    <a:pt x="108" y="48"/>
                    <a:pt x="108" y="48"/>
                    <a:pt x="109" y="45"/>
                  </a:cubicBezTo>
                  <a:cubicBezTo>
                    <a:pt x="111" y="38"/>
                    <a:pt x="107" y="37"/>
                    <a:pt x="107" y="37"/>
                  </a:cubicBezTo>
                  <a:cubicBezTo>
                    <a:pt x="106" y="37"/>
                    <a:pt x="106" y="37"/>
                    <a:pt x="106" y="37"/>
                  </a:cubicBezTo>
                  <a:cubicBezTo>
                    <a:pt x="106" y="36"/>
                    <a:pt x="106" y="35"/>
                    <a:pt x="106" y="33"/>
                  </a:cubicBezTo>
                  <a:cubicBezTo>
                    <a:pt x="106" y="33"/>
                    <a:pt x="106" y="33"/>
                    <a:pt x="106" y="23"/>
                  </a:cubicBezTo>
                  <a:cubicBezTo>
                    <a:pt x="106" y="8"/>
                    <a:pt x="94" y="0"/>
                    <a:pt x="79" y="0"/>
                  </a:cubicBezTo>
                  <a:cubicBezTo>
                    <a:pt x="79" y="0"/>
                    <a:pt x="79" y="0"/>
                    <a:pt x="74" y="0"/>
                  </a:cubicBezTo>
                  <a:cubicBezTo>
                    <a:pt x="60" y="0"/>
                    <a:pt x="48" y="8"/>
                    <a:pt x="48" y="23"/>
                  </a:cubicBezTo>
                  <a:cubicBezTo>
                    <a:pt x="48" y="23"/>
                    <a:pt x="48" y="23"/>
                    <a:pt x="48" y="25"/>
                  </a:cubicBezTo>
                  <a:cubicBezTo>
                    <a:pt x="48" y="25"/>
                    <a:pt x="48" y="25"/>
                    <a:pt x="48" y="37"/>
                  </a:cubicBezTo>
                  <a:cubicBezTo>
                    <a:pt x="48" y="37"/>
                    <a:pt x="47" y="37"/>
                    <a:pt x="46" y="37"/>
                  </a:cubicBezTo>
                  <a:cubicBezTo>
                    <a:pt x="46" y="37"/>
                    <a:pt x="43" y="38"/>
                    <a:pt x="44" y="45"/>
                  </a:cubicBezTo>
                  <a:cubicBezTo>
                    <a:pt x="45" y="48"/>
                    <a:pt x="45" y="48"/>
                    <a:pt x="45" y="48"/>
                  </a:cubicBezTo>
                  <a:cubicBezTo>
                    <a:pt x="46" y="51"/>
                    <a:pt x="46" y="51"/>
                    <a:pt x="46" y="51"/>
                  </a:cubicBezTo>
                  <a:cubicBezTo>
                    <a:pt x="48" y="54"/>
                    <a:pt x="48" y="54"/>
                    <a:pt x="48" y="54"/>
                  </a:cubicBezTo>
                  <a:cubicBezTo>
                    <a:pt x="48" y="55"/>
                    <a:pt x="48" y="55"/>
                    <a:pt x="48" y="55"/>
                  </a:cubicBezTo>
                  <a:cubicBezTo>
                    <a:pt x="48" y="59"/>
                    <a:pt x="48" y="62"/>
                    <a:pt x="48" y="66"/>
                  </a:cubicBezTo>
                  <a:cubicBezTo>
                    <a:pt x="48" y="66"/>
                    <a:pt x="48" y="67"/>
                    <a:pt x="49" y="67"/>
                  </a:cubicBezTo>
                  <a:cubicBezTo>
                    <a:pt x="49" y="68"/>
                    <a:pt x="49" y="69"/>
                    <a:pt x="49" y="70"/>
                  </a:cubicBezTo>
                  <a:cubicBezTo>
                    <a:pt x="49" y="70"/>
                    <a:pt x="49" y="70"/>
                    <a:pt x="50" y="70"/>
                  </a:cubicBezTo>
                  <a:cubicBezTo>
                    <a:pt x="52" y="72"/>
                    <a:pt x="54" y="73"/>
                    <a:pt x="56" y="74"/>
                  </a:cubicBezTo>
                  <a:cubicBezTo>
                    <a:pt x="56" y="74"/>
                    <a:pt x="56" y="74"/>
                    <a:pt x="56" y="75"/>
                  </a:cubicBezTo>
                  <a:cubicBezTo>
                    <a:pt x="56" y="75"/>
                    <a:pt x="56" y="76"/>
                    <a:pt x="56" y="77"/>
                  </a:cubicBezTo>
                  <a:cubicBezTo>
                    <a:pt x="56" y="78"/>
                    <a:pt x="56" y="78"/>
                    <a:pt x="56" y="79"/>
                  </a:cubicBezTo>
                  <a:cubicBezTo>
                    <a:pt x="56" y="79"/>
                    <a:pt x="56" y="79"/>
                    <a:pt x="56" y="79"/>
                  </a:cubicBezTo>
                  <a:cubicBezTo>
                    <a:pt x="11" y="94"/>
                    <a:pt x="11" y="94"/>
                    <a:pt x="11" y="94"/>
                  </a:cubicBezTo>
                  <a:cubicBezTo>
                    <a:pt x="11" y="95"/>
                    <a:pt x="11" y="95"/>
                    <a:pt x="11" y="95"/>
                  </a:cubicBezTo>
                  <a:cubicBezTo>
                    <a:pt x="5" y="97"/>
                    <a:pt x="1" y="103"/>
                    <a:pt x="1" y="109"/>
                  </a:cubicBezTo>
                  <a:cubicBezTo>
                    <a:pt x="1" y="116"/>
                    <a:pt x="1" y="127"/>
                    <a:pt x="0" y="146"/>
                  </a:cubicBezTo>
                  <a:cubicBezTo>
                    <a:pt x="0" y="159"/>
                    <a:pt x="0" y="176"/>
                    <a:pt x="0" y="180"/>
                  </a:cubicBezTo>
                  <a:cubicBezTo>
                    <a:pt x="0" y="180"/>
                    <a:pt x="0" y="180"/>
                    <a:pt x="2" y="181"/>
                  </a:cubicBezTo>
                  <a:cubicBezTo>
                    <a:pt x="2" y="184"/>
                    <a:pt x="2" y="188"/>
                    <a:pt x="2" y="191"/>
                  </a:cubicBezTo>
                  <a:cubicBezTo>
                    <a:pt x="2" y="191"/>
                    <a:pt x="2" y="192"/>
                    <a:pt x="2" y="193"/>
                  </a:cubicBezTo>
                  <a:cubicBezTo>
                    <a:pt x="1" y="199"/>
                    <a:pt x="5" y="204"/>
                    <a:pt x="11" y="206"/>
                  </a:cubicBezTo>
                  <a:cubicBezTo>
                    <a:pt x="11" y="206"/>
                    <a:pt x="12" y="206"/>
                    <a:pt x="13" y="206"/>
                  </a:cubicBezTo>
                  <a:cubicBezTo>
                    <a:pt x="14" y="207"/>
                    <a:pt x="15" y="207"/>
                    <a:pt x="16" y="207"/>
                  </a:cubicBezTo>
                  <a:cubicBezTo>
                    <a:pt x="18" y="207"/>
                    <a:pt x="19" y="208"/>
                    <a:pt x="20" y="208"/>
                  </a:cubicBezTo>
                  <a:cubicBezTo>
                    <a:pt x="22" y="208"/>
                    <a:pt x="23" y="208"/>
                    <a:pt x="25" y="208"/>
                  </a:cubicBezTo>
                  <a:cubicBezTo>
                    <a:pt x="27" y="209"/>
                    <a:pt x="28" y="209"/>
                    <a:pt x="30" y="209"/>
                  </a:cubicBezTo>
                  <a:cubicBezTo>
                    <a:pt x="30" y="209"/>
                    <a:pt x="30" y="209"/>
                    <a:pt x="30" y="209"/>
                  </a:cubicBezTo>
                  <a:cubicBezTo>
                    <a:pt x="30" y="223"/>
                    <a:pt x="30" y="223"/>
                    <a:pt x="30" y="223"/>
                  </a:cubicBezTo>
                  <a:cubicBezTo>
                    <a:pt x="30" y="223"/>
                    <a:pt x="30" y="224"/>
                    <a:pt x="30" y="224"/>
                  </a:cubicBezTo>
                  <a:cubicBezTo>
                    <a:pt x="30" y="224"/>
                    <a:pt x="30" y="224"/>
                    <a:pt x="30" y="224"/>
                  </a:cubicBezTo>
                  <a:cubicBezTo>
                    <a:pt x="30" y="225"/>
                    <a:pt x="30" y="225"/>
                    <a:pt x="30" y="225"/>
                  </a:cubicBezTo>
                  <a:cubicBezTo>
                    <a:pt x="30" y="238"/>
                    <a:pt x="29" y="249"/>
                    <a:pt x="29" y="259"/>
                  </a:cubicBezTo>
                  <a:cubicBezTo>
                    <a:pt x="29" y="259"/>
                    <a:pt x="29" y="259"/>
                    <a:pt x="29" y="259"/>
                  </a:cubicBezTo>
                  <a:cubicBezTo>
                    <a:pt x="28" y="270"/>
                    <a:pt x="28" y="270"/>
                    <a:pt x="28" y="270"/>
                  </a:cubicBezTo>
                  <a:cubicBezTo>
                    <a:pt x="27" y="283"/>
                    <a:pt x="27" y="283"/>
                    <a:pt x="27" y="283"/>
                  </a:cubicBezTo>
                  <a:cubicBezTo>
                    <a:pt x="27" y="287"/>
                    <a:pt x="27" y="290"/>
                    <a:pt x="27" y="294"/>
                  </a:cubicBezTo>
                  <a:cubicBezTo>
                    <a:pt x="26" y="312"/>
                    <a:pt x="26" y="312"/>
                    <a:pt x="26" y="312"/>
                  </a:cubicBezTo>
                  <a:cubicBezTo>
                    <a:pt x="26" y="317"/>
                    <a:pt x="26" y="317"/>
                    <a:pt x="26" y="317"/>
                  </a:cubicBezTo>
                  <a:cubicBezTo>
                    <a:pt x="25" y="329"/>
                    <a:pt x="25" y="329"/>
                    <a:pt x="25" y="329"/>
                  </a:cubicBezTo>
                  <a:cubicBezTo>
                    <a:pt x="25" y="329"/>
                    <a:pt x="25" y="329"/>
                    <a:pt x="26" y="329"/>
                  </a:cubicBezTo>
                  <a:cubicBezTo>
                    <a:pt x="28" y="396"/>
                    <a:pt x="28" y="396"/>
                    <a:pt x="28" y="396"/>
                  </a:cubicBezTo>
                  <a:cubicBezTo>
                    <a:pt x="28" y="415"/>
                    <a:pt x="28" y="415"/>
                    <a:pt x="28" y="415"/>
                  </a:cubicBezTo>
                  <a:cubicBezTo>
                    <a:pt x="18" y="430"/>
                    <a:pt x="18" y="430"/>
                    <a:pt x="18" y="430"/>
                  </a:cubicBezTo>
                  <a:cubicBezTo>
                    <a:pt x="18" y="435"/>
                    <a:pt x="18" y="435"/>
                    <a:pt x="18" y="435"/>
                  </a:cubicBezTo>
                  <a:cubicBezTo>
                    <a:pt x="18" y="436"/>
                    <a:pt x="19" y="437"/>
                    <a:pt x="20" y="437"/>
                  </a:cubicBezTo>
                  <a:cubicBezTo>
                    <a:pt x="20" y="437"/>
                    <a:pt x="20" y="437"/>
                    <a:pt x="20" y="437"/>
                  </a:cubicBezTo>
                  <a:cubicBezTo>
                    <a:pt x="20" y="437"/>
                    <a:pt x="20" y="437"/>
                    <a:pt x="20" y="437"/>
                  </a:cubicBezTo>
                  <a:cubicBezTo>
                    <a:pt x="22" y="439"/>
                    <a:pt x="22" y="439"/>
                    <a:pt x="22" y="439"/>
                  </a:cubicBezTo>
                  <a:cubicBezTo>
                    <a:pt x="22" y="439"/>
                    <a:pt x="22" y="439"/>
                    <a:pt x="22" y="439"/>
                  </a:cubicBezTo>
                  <a:cubicBezTo>
                    <a:pt x="24" y="437"/>
                    <a:pt x="24" y="437"/>
                    <a:pt x="24" y="437"/>
                  </a:cubicBezTo>
                  <a:cubicBezTo>
                    <a:pt x="26" y="439"/>
                    <a:pt x="26" y="439"/>
                    <a:pt x="26" y="439"/>
                  </a:cubicBezTo>
                  <a:cubicBezTo>
                    <a:pt x="26" y="439"/>
                    <a:pt x="26" y="439"/>
                    <a:pt x="26" y="439"/>
                  </a:cubicBezTo>
                  <a:cubicBezTo>
                    <a:pt x="28" y="437"/>
                    <a:pt x="28" y="437"/>
                    <a:pt x="28" y="437"/>
                  </a:cubicBezTo>
                  <a:cubicBezTo>
                    <a:pt x="30" y="439"/>
                    <a:pt x="30" y="439"/>
                    <a:pt x="30" y="439"/>
                  </a:cubicBezTo>
                  <a:cubicBezTo>
                    <a:pt x="30" y="439"/>
                    <a:pt x="30" y="439"/>
                    <a:pt x="31" y="439"/>
                  </a:cubicBezTo>
                  <a:cubicBezTo>
                    <a:pt x="32" y="437"/>
                    <a:pt x="32" y="437"/>
                    <a:pt x="32" y="437"/>
                  </a:cubicBezTo>
                  <a:cubicBezTo>
                    <a:pt x="34" y="439"/>
                    <a:pt x="34" y="439"/>
                    <a:pt x="34" y="439"/>
                  </a:cubicBezTo>
                  <a:cubicBezTo>
                    <a:pt x="35" y="439"/>
                    <a:pt x="35" y="439"/>
                    <a:pt x="35" y="439"/>
                  </a:cubicBezTo>
                  <a:cubicBezTo>
                    <a:pt x="37" y="437"/>
                    <a:pt x="37" y="437"/>
                    <a:pt x="37" y="437"/>
                  </a:cubicBezTo>
                  <a:cubicBezTo>
                    <a:pt x="38" y="439"/>
                    <a:pt x="38" y="439"/>
                    <a:pt x="38" y="439"/>
                  </a:cubicBezTo>
                  <a:cubicBezTo>
                    <a:pt x="39" y="439"/>
                    <a:pt x="39" y="439"/>
                    <a:pt x="39" y="439"/>
                  </a:cubicBezTo>
                  <a:cubicBezTo>
                    <a:pt x="41" y="437"/>
                    <a:pt x="41" y="437"/>
                    <a:pt x="41" y="437"/>
                  </a:cubicBezTo>
                  <a:cubicBezTo>
                    <a:pt x="43" y="439"/>
                    <a:pt x="43" y="439"/>
                    <a:pt x="43" y="439"/>
                  </a:cubicBezTo>
                  <a:cubicBezTo>
                    <a:pt x="43" y="439"/>
                    <a:pt x="43" y="439"/>
                    <a:pt x="43" y="439"/>
                  </a:cubicBezTo>
                  <a:cubicBezTo>
                    <a:pt x="45" y="437"/>
                    <a:pt x="45" y="437"/>
                    <a:pt x="45" y="437"/>
                  </a:cubicBezTo>
                  <a:cubicBezTo>
                    <a:pt x="47" y="439"/>
                    <a:pt x="47" y="439"/>
                    <a:pt x="47" y="439"/>
                  </a:cubicBezTo>
                  <a:cubicBezTo>
                    <a:pt x="47" y="439"/>
                    <a:pt x="47" y="439"/>
                    <a:pt x="47" y="439"/>
                  </a:cubicBezTo>
                  <a:cubicBezTo>
                    <a:pt x="48" y="438"/>
                    <a:pt x="48" y="438"/>
                    <a:pt x="48" y="438"/>
                  </a:cubicBezTo>
                  <a:cubicBezTo>
                    <a:pt x="48" y="436"/>
                    <a:pt x="48" y="436"/>
                    <a:pt x="48" y="436"/>
                  </a:cubicBezTo>
                  <a:cubicBezTo>
                    <a:pt x="49" y="435"/>
                    <a:pt x="49" y="434"/>
                    <a:pt x="49" y="433"/>
                  </a:cubicBezTo>
                  <a:cubicBezTo>
                    <a:pt x="49" y="419"/>
                    <a:pt x="49" y="419"/>
                    <a:pt x="49" y="419"/>
                  </a:cubicBezTo>
                  <a:cubicBezTo>
                    <a:pt x="49" y="414"/>
                    <a:pt x="49" y="414"/>
                    <a:pt x="49" y="414"/>
                  </a:cubicBezTo>
                  <a:cubicBezTo>
                    <a:pt x="51" y="394"/>
                    <a:pt x="52" y="389"/>
                    <a:pt x="52" y="388"/>
                  </a:cubicBezTo>
                  <a:cubicBezTo>
                    <a:pt x="58" y="338"/>
                    <a:pt x="58" y="338"/>
                    <a:pt x="58" y="338"/>
                  </a:cubicBezTo>
                  <a:cubicBezTo>
                    <a:pt x="58" y="338"/>
                    <a:pt x="58" y="338"/>
                    <a:pt x="58" y="338"/>
                  </a:cubicBezTo>
                  <a:cubicBezTo>
                    <a:pt x="58" y="336"/>
                    <a:pt x="58" y="336"/>
                    <a:pt x="58" y="336"/>
                  </a:cubicBezTo>
                  <a:cubicBezTo>
                    <a:pt x="58" y="331"/>
                    <a:pt x="58" y="331"/>
                    <a:pt x="58" y="331"/>
                  </a:cubicBezTo>
                  <a:cubicBezTo>
                    <a:pt x="81" y="332"/>
                    <a:pt x="89" y="333"/>
                    <a:pt x="92" y="333"/>
                  </a:cubicBezTo>
                  <a:cubicBezTo>
                    <a:pt x="92" y="333"/>
                    <a:pt x="92" y="333"/>
                    <a:pt x="92" y="333"/>
                  </a:cubicBezTo>
                  <a:cubicBezTo>
                    <a:pt x="92" y="333"/>
                    <a:pt x="92" y="333"/>
                    <a:pt x="92" y="333"/>
                  </a:cubicBezTo>
                  <a:cubicBezTo>
                    <a:pt x="93" y="339"/>
                    <a:pt x="93" y="339"/>
                    <a:pt x="93" y="339"/>
                  </a:cubicBezTo>
                  <a:cubicBezTo>
                    <a:pt x="94" y="381"/>
                    <a:pt x="94" y="381"/>
                    <a:pt x="94" y="381"/>
                  </a:cubicBezTo>
                  <a:cubicBezTo>
                    <a:pt x="93" y="381"/>
                    <a:pt x="93" y="381"/>
                    <a:pt x="93" y="381"/>
                  </a:cubicBezTo>
                  <a:cubicBezTo>
                    <a:pt x="93" y="388"/>
                    <a:pt x="93" y="388"/>
                    <a:pt x="93" y="388"/>
                  </a:cubicBezTo>
                  <a:cubicBezTo>
                    <a:pt x="93" y="388"/>
                    <a:pt x="93" y="388"/>
                    <a:pt x="93" y="388"/>
                  </a:cubicBezTo>
                  <a:cubicBezTo>
                    <a:pt x="93" y="403"/>
                    <a:pt x="94" y="414"/>
                    <a:pt x="94" y="420"/>
                  </a:cubicBezTo>
                  <a:cubicBezTo>
                    <a:pt x="93" y="424"/>
                    <a:pt x="93" y="428"/>
                    <a:pt x="92" y="432"/>
                  </a:cubicBezTo>
                  <a:cubicBezTo>
                    <a:pt x="92" y="432"/>
                    <a:pt x="92" y="432"/>
                    <a:pt x="92" y="432"/>
                  </a:cubicBezTo>
                  <a:cubicBezTo>
                    <a:pt x="92" y="432"/>
                    <a:pt x="92" y="432"/>
                    <a:pt x="92" y="432"/>
                  </a:cubicBezTo>
                  <a:cubicBezTo>
                    <a:pt x="92" y="435"/>
                    <a:pt x="92" y="437"/>
                    <a:pt x="92" y="438"/>
                  </a:cubicBezTo>
                  <a:cubicBezTo>
                    <a:pt x="92" y="438"/>
                    <a:pt x="92" y="438"/>
                    <a:pt x="92" y="438"/>
                  </a:cubicBezTo>
                  <a:cubicBezTo>
                    <a:pt x="92" y="440"/>
                    <a:pt x="92" y="440"/>
                    <a:pt x="92" y="440"/>
                  </a:cubicBezTo>
                  <a:cubicBezTo>
                    <a:pt x="94" y="441"/>
                    <a:pt x="94" y="441"/>
                    <a:pt x="94" y="441"/>
                  </a:cubicBezTo>
                  <a:cubicBezTo>
                    <a:pt x="95" y="441"/>
                    <a:pt x="95" y="441"/>
                    <a:pt x="95" y="441"/>
                  </a:cubicBezTo>
                  <a:cubicBezTo>
                    <a:pt x="97" y="439"/>
                    <a:pt x="97" y="439"/>
                    <a:pt x="97" y="439"/>
                  </a:cubicBezTo>
                  <a:cubicBezTo>
                    <a:pt x="99" y="441"/>
                    <a:pt x="99" y="441"/>
                    <a:pt x="99" y="441"/>
                  </a:cubicBezTo>
                  <a:cubicBezTo>
                    <a:pt x="99" y="441"/>
                    <a:pt x="99" y="441"/>
                    <a:pt x="99" y="441"/>
                  </a:cubicBezTo>
                  <a:cubicBezTo>
                    <a:pt x="101" y="439"/>
                    <a:pt x="101" y="439"/>
                    <a:pt x="101" y="439"/>
                  </a:cubicBezTo>
                  <a:cubicBezTo>
                    <a:pt x="103" y="441"/>
                    <a:pt x="103" y="441"/>
                    <a:pt x="103" y="441"/>
                  </a:cubicBezTo>
                  <a:cubicBezTo>
                    <a:pt x="103" y="441"/>
                    <a:pt x="103" y="441"/>
                    <a:pt x="103" y="441"/>
                  </a:cubicBezTo>
                  <a:cubicBezTo>
                    <a:pt x="105" y="439"/>
                    <a:pt x="105" y="439"/>
                    <a:pt x="105" y="439"/>
                  </a:cubicBezTo>
                  <a:cubicBezTo>
                    <a:pt x="107" y="441"/>
                    <a:pt x="107" y="441"/>
                    <a:pt x="107" y="441"/>
                  </a:cubicBezTo>
                  <a:cubicBezTo>
                    <a:pt x="107" y="441"/>
                    <a:pt x="107" y="441"/>
                    <a:pt x="107" y="441"/>
                  </a:cubicBezTo>
                  <a:cubicBezTo>
                    <a:pt x="109" y="439"/>
                    <a:pt x="109" y="439"/>
                    <a:pt x="109" y="439"/>
                  </a:cubicBezTo>
                  <a:cubicBezTo>
                    <a:pt x="111" y="441"/>
                    <a:pt x="111" y="441"/>
                    <a:pt x="111" y="441"/>
                  </a:cubicBezTo>
                  <a:cubicBezTo>
                    <a:pt x="111" y="441"/>
                    <a:pt x="111" y="441"/>
                    <a:pt x="112" y="441"/>
                  </a:cubicBezTo>
                  <a:cubicBezTo>
                    <a:pt x="113" y="439"/>
                    <a:pt x="113" y="439"/>
                    <a:pt x="113" y="439"/>
                  </a:cubicBezTo>
                  <a:cubicBezTo>
                    <a:pt x="115" y="441"/>
                    <a:pt x="115" y="441"/>
                    <a:pt x="115" y="441"/>
                  </a:cubicBezTo>
                  <a:cubicBezTo>
                    <a:pt x="115" y="441"/>
                    <a:pt x="116" y="441"/>
                    <a:pt x="116" y="441"/>
                  </a:cubicBezTo>
                  <a:cubicBezTo>
                    <a:pt x="118" y="439"/>
                    <a:pt x="118" y="439"/>
                    <a:pt x="118" y="439"/>
                  </a:cubicBezTo>
                  <a:cubicBezTo>
                    <a:pt x="119" y="441"/>
                    <a:pt x="119" y="441"/>
                    <a:pt x="119" y="441"/>
                  </a:cubicBezTo>
                  <a:cubicBezTo>
                    <a:pt x="119" y="441"/>
                    <a:pt x="120" y="441"/>
                    <a:pt x="120" y="441"/>
                  </a:cubicBezTo>
                  <a:cubicBezTo>
                    <a:pt x="122" y="439"/>
                    <a:pt x="122" y="439"/>
                    <a:pt x="122" y="439"/>
                  </a:cubicBezTo>
                  <a:cubicBezTo>
                    <a:pt x="123" y="441"/>
                    <a:pt x="123" y="441"/>
                    <a:pt x="123" y="441"/>
                  </a:cubicBezTo>
                  <a:cubicBezTo>
                    <a:pt x="124" y="441"/>
                    <a:pt x="124" y="441"/>
                    <a:pt x="124" y="441"/>
                  </a:cubicBezTo>
                  <a:cubicBezTo>
                    <a:pt x="124" y="441"/>
                    <a:pt x="124" y="441"/>
                    <a:pt x="124" y="441"/>
                  </a:cubicBezTo>
                  <a:cubicBezTo>
                    <a:pt x="125" y="440"/>
                    <a:pt x="126" y="439"/>
                    <a:pt x="126" y="439"/>
                  </a:cubicBezTo>
                  <a:cubicBezTo>
                    <a:pt x="128" y="441"/>
                    <a:pt x="128" y="441"/>
                    <a:pt x="128" y="441"/>
                  </a:cubicBezTo>
                  <a:cubicBezTo>
                    <a:pt x="128" y="441"/>
                    <a:pt x="128" y="441"/>
                    <a:pt x="128" y="441"/>
                  </a:cubicBezTo>
                  <a:cubicBezTo>
                    <a:pt x="130" y="439"/>
                    <a:pt x="130" y="439"/>
                    <a:pt x="130" y="439"/>
                  </a:cubicBezTo>
                  <a:cubicBezTo>
                    <a:pt x="132" y="441"/>
                    <a:pt x="132" y="441"/>
                    <a:pt x="132" y="441"/>
                  </a:cubicBezTo>
                  <a:cubicBezTo>
                    <a:pt x="132" y="441"/>
                    <a:pt x="132" y="441"/>
                    <a:pt x="132" y="441"/>
                  </a:cubicBezTo>
                  <a:cubicBezTo>
                    <a:pt x="134" y="439"/>
                    <a:pt x="134" y="439"/>
                    <a:pt x="134" y="439"/>
                  </a:cubicBezTo>
                  <a:cubicBezTo>
                    <a:pt x="136" y="441"/>
                    <a:pt x="136" y="441"/>
                    <a:pt x="136" y="441"/>
                  </a:cubicBezTo>
                  <a:cubicBezTo>
                    <a:pt x="136" y="441"/>
                    <a:pt x="136" y="441"/>
                    <a:pt x="136" y="441"/>
                  </a:cubicBezTo>
                  <a:cubicBezTo>
                    <a:pt x="137" y="440"/>
                    <a:pt x="137" y="440"/>
                    <a:pt x="137" y="439"/>
                  </a:cubicBezTo>
                  <a:cubicBezTo>
                    <a:pt x="138" y="439"/>
                    <a:pt x="138" y="439"/>
                    <a:pt x="138" y="439"/>
                  </a:cubicBezTo>
                  <a:cubicBezTo>
                    <a:pt x="139" y="441"/>
                    <a:pt x="139" y="441"/>
                    <a:pt x="139" y="441"/>
                  </a:cubicBezTo>
                  <a:cubicBezTo>
                    <a:pt x="140" y="441"/>
                    <a:pt x="140" y="441"/>
                    <a:pt x="140" y="441"/>
                  </a:cubicBezTo>
                  <a:cubicBezTo>
                    <a:pt x="141" y="440"/>
                    <a:pt x="141" y="440"/>
                    <a:pt x="142" y="439"/>
                  </a:cubicBezTo>
                  <a:cubicBezTo>
                    <a:pt x="142" y="439"/>
                    <a:pt x="142" y="439"/>
                    <a:pt x="142" y="439"/>
                  </a:cubicBezTo>
                  <a:cubicBezTo>
                    <a:pt x="143" y="441"/>
                    <a:pt x="143" y="441"/>
                    <a:pt x="143" y="441"/>
                  </a:cubicBezTo>
                  <a:cubicBezTo>
                    <a:pt x="143" y="441"/>
                    <a:pt x="144" y="441"/>
                    <a:pt x="144" y="441"/>
                  </a:cubicBezTo>
                  <a:cubicBezTo>
                    <a:pt x="145" y="440"/>
                    <a:pt x="146" y="439"/>
                    <a:pt x="146" y="439"/>
                  </a:cubicBezTo>
                  <a:cubicBezTo>
                    <a:pt x="146" y="439"/>
                    <a:pt x="146" y="439"/>
                    <a:pt x="146" y="439"/>
                  </a:cubicBezTo>
                  <a:cubicBezTo>
                    <a:pt x="147" y="441"/>
                    <a:pt x="148" y="441"/>
                    <a:pt x="148" y="441"/>
                  </a:cubicBezTo>
                  <a:cubicBezTo>
                    <a:pt x="148" y="441"/>
                    <a:pt x="148" y="441"/>
                    <a:pt x="148" y="441"/>
                  </a:cubicBezTo>
                  <a:cubicBezTo>
                    <a:pt x="149" y="439"/>
                    <a:pt x="149" y="439"/>
                    <a:pt x="149" y="439"/>
                  </a:cubicBezTo>
                  <a:cubicBezTo>
                    <a:pt x="151" y="438"/>
                    <a:pt x="152" y="438"/>
                    <a:pt x="153" y="438"/>
                  </a:cubicBezTo>
                  <a:cubicBezTo>
                    <a:pt x="153" y="438"/>
                    <a:pt x="154" y="437"/>
                    <a:pt x="154" y="436"/>
                  </a:cubicBezTo>
                  <a:cubicBezTo>
                    <a:pt x="154" y="428"/>
                    <a:pt x="124" y="424"/>
                    <a:pt x="116" y="415"/>
                  </a:cubicBezTo>
                  <a:cubicBezTo>
                    <a:pt x="116" y="415"/>
                    <a:pt x="116" y="415"/>
                    <a:pt x="116" y="415"/>
                  </a:cubicBezTo>
                  <a:cubicBezTo>
                    <a:pt x="118" y="388"/>
                    <a:pt x="118" y="388"/>
                    <a:pt x="118" y="388"/>
                  </a:cubicBezTo>
                  <a:cubicBezTo>
                    <a:pt x="124" y="333"/>
                    <a:pt x="124" y="333"/>
                    <a:pt x="124" y="333"/>
                  </a:cubicBezTo>
                  <a:cubicBezTo>
                    <a:pt x="127" y="333"/>
                    <a:pt x="127" y="333"/>
                    <a:pt x="127" y="333"/>
                  </a:cubicBezTo>
                  <a:cubicBezTo>
                    <a:pt x="127" y="329"/>
                    <a:pt x="128" y="325"/>
                    <a:pt x="128" y="320"/>
                  </a:cubicBezTo>
                  <a:cubicBezTo>
                    <a:pt x="128" y="291"/>
                    <a:pt x="126" y="260"/>
                    <a:pt x="125" y="236"/>
                  </a:cubicBezTo>
                  <a:cubicBezTo>
                    <a:pt x="128" y="231"/>
                    <a:pt x="131" y="226"/>
                    <a:pt x="134" y="220"/>
                  </a:cubicBezTo>
                  <a:cubicBezTo>
                    <a:pt x="139" y="212"/>
                    <a:pt x="143" y="204"/>
                    <a:pt x="147" y="198"/>
                  </a:cubicBezTo>
                  <a:close/>
                  <a:moveTo>
                    <a:pt x="80" y="100"/>
                  </a:moveTo>
                  <a:cubicBezTo>
                    <a:pt x="80" y="100"/>
                    <a:pt x="80" y="100"/>
                    <a:pt x="80" y="100"/>
                  </a:cubicBezTo>
                  <a:cubicBezTo>
                    <a:pt x="80" y="100"/>
                    <a:pt x="80" y="100"/>
                    <a:pt x="80" y="100"/>
                  </a:cubicBezTo>
                  <a:cubicBezTo>
                    <a:pt x="80" y="100"/>
                    <a:pt x="80" y="100"/>
                    <a:pt x="80" y="100"/>
                  </a:cubicBezTo>
                  <a:close/>
                  <a:moveTo>
                    <a:pt x="125" y="191"/>
                  </a:moveTo>
                  <a:cubicBezTo>
                    <a:pt x="125" y="176"/>
                    <a:pt x="125" y="176"/>
                    <a:pt x="125" y="176"/>
                  </a:cubicBezTo>
                  <a:cubicBezTo>
                    <a:pt x="125" y="180"/>
                    <a:pt x="125" y="183"/>
                    <a:pt x="125" y="186"/>
                  </a:cubicBezTo>
                  <a:cubicBezTo>
                    <a:pt x="127" y="186"/>
                    <a:pt x="127" y="186"/>
                    <a:pt x="127" y="186"/>
                  </a:cubicBezTo>
                  <a:cubicBezTo>
                    <a:pt x="127" y="186"/>
                    <a:pt x="127" y="186"/>
                    <a:pt x="127" y="186"/>
                  </a:cubicBezTo>
                  <a:cubicBezTo>
                    <a:pt x="127" y="186"/>
                    <a:pt x="127" y="186"/>
                    <a:pt x="127" y="186"/>
                  </a:cubicBezTo>
                  <a:cubicBezTo>
                    <a:pt x="127" y="186"/>
                    <a:pt x="127" y="186"/>
                    <a:pt x="127" y="186"/>
                  </a:cubicBezTo>
                  <a:cubicBezTo>
                    <a:pt x="126" y="187"/>
                    <a:pt x="126" y="187"/>
                    <a:pt x="126" y="188"/>
                  </a:cubicBezTo>
                  <a:cubicBezTo>
                    <a:pt x="125" y="189"/>
                    <a:pt x="125" y="190"/>
                    <a:pt x="125" y="191"/>
                  </a:cubicBez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9" name="Group 28"/>
            <p:cNvGrpSpPr/>
            <p:nvPr/>
          </p:nvGrpSpPr>
          <p:grpSpPr>
            <a:xfrm>
              <a:off x="10225343" y="1560338"/>
              <a:ext cx="554284" cy="1454287"/>
              <a:chOff x="10598151" y="1087438"/>
              <a:chExt cx="468313" cy="1228725"/>
            </a:xfrm>
            <a:solidFill>
              <a:schemeClr val="bg1"/>
            </a:solidFill>
          </p:grpSpPr>
          <p:sp>
            <p:nvSpPr>
              <p:cNvPr id="23" name="Freeform 21"/>
              <p:cNvSpPr>
                <a:spLocks noEditPoints="1"/>
              </p:cNvSpPr>
              <p:nvPr/>
            </p:nvSpPr>
            <p:spPr bwMode="auto">
              <a:xfrm>
                <a:off x="10598151" y="1087438"/>
                <a:ext cx="468313" cy="1228725"/>
              </a:xfrm>
              <a:custGeom>
                <a:avLst/>
                <a:gdLst>
                  <a:gd name="T0" fmla="*/ 171 w 174"/>
                  <a:gd name="T1" fmla="*/ 88 h 457"/>
                  <a:gd name="T2" fmla="*/ 171 w 174"/>
                  <a:gd name="T3" fmla="*/ 75 h 457"/>
                  <a:gd name="T4" fmla="*/ 168 w 174"/>
                  <a:gd name="T5" fmla="*/ 73 h 457"/>
                  <a:gd name="T6" fmla="*/ 153 w 174"/>
                  <a:gd name="T7" fmla="*/ 73 h 457"/>
                  <a:gd name="T8" fmla="*/ 150 w 174"/>
                  <a:gd name="T9" fmla="*/ 83 h 457"/>
                  <a:gd name="T10" fmla="*/ 147 w 174"/>
                  <a:gd name="T11" fmla="*/ 86 h 457"/>
                  <a:gd name="T12" fmla="*/ 148 w 174"/>
                  <a:gd name="T13" fmla="*/ 111 h 457"/>
                  <a:gd name="T14" fmla="*/ 148 w 174"/>
                  <a:gd name="T15" fmla="*/ 121 h 457"/>
                  <a:gd name="T16" fmla="*/ 145 w 174"/>
                  <a:gd name="T17" fmla="*/ 114 h 457"/>
                  <a:gd name="T18" fmla="*/ 133 w 174"/>
                  <a:gd name="T19" fmla="*/ 102 h 457"/>
                  <a:gd name="T20" fmla="*/ 93 w 174"/>
                  <a:gd name="T21" fmla="*/ 79 h 457"/>
                  <a:gd name="T22" fmla="*/ 107 w 174"/>
                  <a:gd name="T23" fmla="*/ 35 h 457"/>
                  <a:gd name="T24" fmla="*/ 76 w 174"/>
                  <a:gd name="T25" fmla="*/ 0 h 457"/>
                  <a:gd name="T26" fmla="*/ 45 w 174"/>
                  <a:gd name="T27" fmla="*/ 35 h 457"/>
                  <a:gd name="T28" fmla="*/ 48 w 174"/>
                  <a:gd name="T29" fmla="*/ 57 h 457"/>
                  <a:gd name="T30" fmla="*/ 58 w 174"/>
                  <a:gd name="T31" fmla="*/ 87 h 457"/>
                  <a:gd name="T32" fmla="*/ 9 w 174"/>
                  <a:gd name="T33" fmla="*/ 111 h 457"/>
                  <a:gd name="T34" fmla="*/ 9 w 174"/>
                  <a:gd name="T35" fmla="*/ 116 h 457"/>
                  <a:gd name="T36" fmla="*/ 3 w 174"/>
                  <a:gd name="T37" fmla="*/ 163 h 457"/>
                  <a:gd name="T38" fmla="*/ 0 w 174"/>
                  <a:gd name="T39" fmla="*/ 195 h 457"/>
                  <a:gd name="T40" fmla="*/ 30 w 174"/>
                  <a:gd name="T41" fmla="*/ 235 h 457"/>
                  <a:gd name="T42" fmla="*/ 29 w 174"/>
                  <a:gd name="T43" fmla="*/ 318 h 457"/>
                  <a:gd name="T44" fmla="*/ 4 w 174"/>
                  <a:gd name="T45" fmla="*/ 451 h 457"/>
                  <a:gd name="T46" fmla="*/ 50 w 174"/>
                  <a:gd name="T47" fmla="*/ 451 h 457"/>
                  <a:gd name="T48" fmla="*/ 70 w 174"/>
                  <a:gd name="T49" fmla="*/ 432 h 457"/>
                  <a:gd name="T50" fmla="*/ 71 w 174"/>
                  <a:gd name="T51" fmla="*/ 317 h 457"/>
                  <a:gd name="T52" fmla="*/ 86 w 174"/>
                  <a:gd name="T53" fmla="*/ 431 h 457"/>
                  <a:gd name="T54" fmla="*/ 105 w 174"/>
                  <a:gd name="T55" fmla="*/ 456 h 457"/>
                  <a:gd name="T56" fmla="*/ 152 w 174"/>
                  <a:gd name="T57" fmla="*/ 455 h 457"/>
                  <a:gd name="T58" fmla="*/ 118 w 174"/>
                  <a:gd name="T59" fmla="*/ 432 h 457"/>
                  <a:gd name="T60" fmla="*/ 123 w 174"/>
                  <a:gd name="T61" fmla="*/ 243 h 457"/>
                  <a:gd name="T62" fmla="*/ 126 w 174"/>
                  <a:gd name="T63" fmla="*/ 170 h 457"/>
                  <a:gd name="T64" fmla="*/ 149 w 174"/>
                  <a:gd name="T65" fmla="*/ 214 h 457"/>
                  <a:gd name="T66" fmla="*/ 161 w 174"/>
                  <a:gd name="T67" fmla="*/ 202 h 457"/>
                  <a:gd name="T68" fmla="*/ 163 w 174"/>
                  <a:gd name="T69" fmla="*/ 187 h 457"/>
                  <a:gd name="T70" fmla="*/ 168 w 174"/>
                  <a:gd name="T71" fmla="*/ 118 h 457"/>
                  <a:gd name="T72" fmla="*/ 171 w 174"/>
                  <a:gd name="T73" fmla="*/ 108 h 457"/>
                  <a:gd name="T74" fmla="*/ 171 w 174"/>
                  <a:gd name="T75" fmla="*/ 107 h 457"/>
                  <a:gd name="T76" fmla="*/ 171 w 174"/>
                  <a:gd name="T77" fmla="*/ 103 h 457"/>
                  <a:gd name="T78" fmla="*/ 171 w 174"/>
                  <a:gd name="T79" fmla="*/ 94 h 457"/>
                  <a:gd name="T80" fmla="*/ 25 w 174"/>
                  <a:gd name="T81" fmla="*/ 182 h 457"/>
                  <a:gd name="T82" fmla="*/ 27 w 174"/>
                  <a:gd name="T83" fmla="*/ 166 h 457"/>
                  <a:gd name="T84" fmla="*/ 24 w 174"/>
                  <a:gd name="T85" fmla="*/ 19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4" h="457">
                    <a:moveTo>
                      <a:pt x="174" y="91"/>
                    </a:moveTo>
                    <a:cubicBezTo>
                      <a:pt x="174" y="89"/>
                      <a:pt x="173" y="88"/>
                      <a:pt x="171" y="88"/>
                    </a:cubicBezTo>
                    <a:cubicBezTo>
                      <a:pt x="171" y="88"/>
                      <a:pt x="171" y="88"/>
                      <a:pt x="171" y="88"/>
                    </a:cubicBezTo>
                    <a:cubicBezTo>
                      <a:pt x="173" y="88"/>
                      <a:pt x="174" y="86"/>
                      <a:pt x="174" y="85"/>
                    </a:cubicBezTo>
                    <a:cubicBezTo>
                      <a:pt x="174" y="83"/>
                      <a:pt x="173" y="82"/>
                      <a:pt x="171" y="82"/>
                    </a:cubicBezTo>
                    <a:cubicBezTo>
                      <a:pt x="171" y="75"/>
                      <a:pt x="171" y="75"/>
                      <a:pt x="171" y="75"/>
                    </a:cubicBezTo>
                    <a:cubicBezTo>
                      <a:pt x="171" y="75"/>
                      <a:pt x="171" y="73"/>
                      <a:pt x="169" y="73"/>
                    </a:cubicBezTo>
                    <a:cubicBezTo>
                      <a:pt x="169" y="73"/>
                      <a:pt x="169" y="73"/>
                      <a:pt x="169" y="73"/>
                    </a:cubicBezTo>
                    <a:cubicBezTo>
                      <a:pt x="169" y="73"/>
                      <a:pt x="169" y="73"/>
                      <a:pt x="168" y="73"/>
                    </a:cubicBezTo>
                    <a:cubicBezTo>
                      <a:pt x="159" y="73"/>
                      <a:pt x="155" y="73"/>
                      <a:pt x="154" y="73"/>
                    </a:cubicBezTo>
                    <a:cubicBezTo>
                      <a:pt x="154" y="73"/>
                      <a:pt x="154" y="73"/>
                      <a:pt x="154" y="73"/>
                    </a:cubicBezTo>
                    <a:cubicBezTo>
                      <a:pt x="153" y="73"/>
                      <a:pt x="153" y="73"/>
                      <a:pt x="153" y="73"/>
                    </a:cubicBezTo>
                    <a:cubicBezTo>
                      <a:pt x="153" y="73"/>
                      <a:pt x="151" y="73"/>
                      <a:pt x="151" y="75"/>
                    </a:cubicBezTo>
                    <a:cubicBezTo>
                      <a:pt x="150" y="78"/>
                      <a:pt x="150" y="80"/>
                      <a:pt x="150" y="83"/>
                    </a:cubicBezTo>
                    <a:cubicBezTo>
                      <a:pt x="150" y="83"/>
                      <a:pt x="150" y="83"/>
                      <a:pt x="150" y="83"/>
                    </a:cubicBezTo>
                    <a:cubicBezTo>
                      <a:pt x="150" y="84"/>
                      <a:pt x="150" y="85"/>
                      <a:pt x="150" y="86"/>
                    </a:cubicBezTo>
                    <a:cubicBezTo>
                      <a:pt x="150" y="85"/>
                      <a:pt x="149" y="85"/>
                      <a:pt x="148" y="85"/>
                    </a:cubicBezTo>
                    <a:cubicBezTo>
                      <a:pt x="148" y="85"/>
                      <a:pt x="147" y="85"/>
                      <a:pt x="147" y="86"/>
                    </a:cubicBezTo>
                    <a:cubicBezTo>
                      <a:pt x="147" y="106"/>
                      <a:pt x="147" y="106"/>
                      <a:pt x="147" y="106"/>
                    </a:cubicBezTo>
                    <a:cubicBezTo>
                      <a:pt x="147" y="107"/>
                      <a:pt x="147" y="107"/>
                      <a:pt x="147" y="107"/>
                    </a:cubicBezTo>
                    <a:cubicBezTo>
                      <a:pt x="148" y="111"/>
                      <a:pt x="148" y="111"/>
                      <a:pt x="148" y="111"/>
                    </a:cubicBezTo>
                    <a:cubicBezTo>
                      <a:pt x="149" y="111"/>
                      <a:pt x="149" y="111"/>
                      <a:pt x="149" y="111"/>
                    </a:cubicBezTo>
                    <a:cubicBezTo>
                      <a:pt x="149" y="113"/>
                      <a:pt x="149" y="114"/>
                      <a:pt x="149" y="115"/>
                    </a:cubicBezTo>
                    <a:cubicBezTo>
                      <a:pt x="148" y="117"/>
                      <a:pt x="148" y="119"/>
                      <a:pt x="148" y="121"/>
                    </a:cubicBezTo>
                    <a:cubicBezTo>
                      <a:pt x="148" y="124"/>
                      <a:pt x="147" y="126"/>
                      <a:pt x="147" y="128"/>
                    </a:cubicBezTo>
                    <a:cubicBezTo>
                      <a:pt x="147" y="128"/>
                      <a:pt x="147" y="128"/>
                      <a:pt x="147" y="128"/>
                    </a:cubicBezTo>
                    <a:cubicBezTo>
                      <a:pt x="146" y="122"/>
                      <a:pt x="145" y="117"/>
                      <a:pt x="145" y="114"/>
                    </a:cubicBezTo>
                    <a:cubicBezTo>
                      <a:pt x="145" y="114"/>
                      <a:pt x="145" y="114"/>
                      <a:pt x="144" y="114"/>
                    </a:cubicBezTo>
                    <a:cubicBezTo>
                      <a:pt x="144" y="108"/>
                      <a:pt x="140" y="103"/>
                      <a:pt x="134" y="102"/>
                    </a:cubicBezTo>
                    <a:cubicBezTo>
                      <a:pt x="133" y="102"/>
                      <a:pt x="133" y="102"/>
                      <a:pt x="133" y="102"/>
                    </a:cubicBezTo>
                    <a:cubicBezTo>
                      <a:pt x="93" y="87"/>
                      <a:pt x="93" y="87"/>
                      <a:pt x="93" y="87"/>
                    </a:cubicBezTo>
                    <a:cubicBezTo>
                      <a:pt x="93" y="86"/>
                      <a:pt x="93" y="84"/>
                      <a:pt x="93" y="82"/>
                    </a:cubicBezTo>
                    <a:cubicBezTo>
                      <a:pt x="93" y="82"/>
                      <a:pt x="93" y="81"/>
                      <a:pt x="93" y="79"/>
                    </a:cubicBezTo>
                    <a:cubicBezTo>
                      <a:pt x="100" y="74"/>
                      <a:pt x="104" y="66"/>
                      <a:pt x="104" y="57"/>
                    </a:cubicBezTo>
                    <a:cubicBezTo>
                      <a:pt x="107" y="55"/>
                      <a:pt x="106" y="52"/>
                      <a:pt x="106" y="50"/>
                    </a:cubicBezTo>
                    <a:cubicBezTo>
                      <a:pt x="107" y="47"/>
                      <a:pt x="107" y="39"/>
                      <a:pt x="107" y="35"/>
                    </a:cubicBezTo>
                    <a:cubicBezTo>
                      <a:pt x="107" y="34"/>
                      <a:pt x="105" y="34"/>
                      <a:pt x="104" y="34"/>
                    </a:cubicBezTo>
                    <a:cubicBezTo>
                      <a:pt x="104" y="30"/>
                      <a:pt x="104" y="27"/>
                      <a:pt x="104" y="23"/>
                    </a:cubicBezTo>
                    <a:cubicBezTo>
                      <a:pt x="104" y="6"/>
                      <a:pt x="90" y="0"/>
                      <a:pt x="76" y="0"/>
                    </a:cubicBezTo>
                    <a:cubicBezTo>
                      <a:pt x="61" y="0"/>
                      <a:pt x="48" y="8"/>
                      <a:pt x="48" y="23"/>
                    </a:cubicBezTo>
                    <a:cubicBezTo>
                      <a:pt x="48" y="23"/>
                      <a:pt x="48" y="23"/>
                      <a:pt x="48" y="33"/>
                    </a:cubicBezTo>
                    <a:cubicBezTo>
                      <a:pt x="46" y="33"/>
                      <a:pt x="45" y="33"/>
                      <a:pt x="45" y="35"/>
                    </a:cubicBezTo>
                    <a:cubicBezTo>
                      <a:pt x="44" y="38"/>
                      <a:pt x="44" y="47"/>
                      <a:pt x="45" y="49"/>
                    </a:cubicBezTo>
                    <a:cubicBezTo>
                      <a:pt x="45" y="52"/>
                      <a:pt x="45" y="55"/>
                      <a:pt x="48" y="56"/>
                    </a:cubicBezTo>
                    <a:cubicBezTo>
                      <a:pt x="48" y="57"/>
                      <a:pt x="48" y="57"/>
                      <a:pt x="48" y="57"/>
                    </a:cubicBezTo>
                    <a:cubicBezTo>
                      <a:pt x="48" y="66"/>
                      <a:pt x="51" y="74"/>
                      <a:pt x="58" y="79"/>
                    </a:cubicBezTo>
                    <a:cubicBezTo>
                      <a:pt x="58" y="80"/>
                      <a:pt x="58" y="81"/>
                      <a:pt x="58" y="82"/>
                    </a:cubicBezTo>
                    <a:cubicBezTo>
                      <a:pt x="58" y="83"/>
                      <a:pt x="58" y="85"/>
                      <a:pt x="58" y="87"/>
                    </a:cubicBezTo>
                    <a:cubicBezTo>
                      <a:pt x="18" y="102"/>
                      <a:pt x="18" y="102"/>
                      <a:pt x="18" y="102"/>
                    </a:cubicBezTo>
                    <a:cubicBezTo>
                      <a:pt x="18" y="102"/>
                      <a:pt x="18" y="102"/>
                      <a:pt x="18" y="102"/>
                    </a:cubicBezTo>
                    <a:cubicBezTo>
                      <a:pt x="14" y="104"/>
                      <a:pt x="11" y="107"/>
                      <a:pt x="9" y="111"/>
                    </a:cubicBezTo>
                    <a:cubicBezTo>
                      <a:pt x="9" y="111"/>
                      <a:pt x="9" y="111"/>
                      <a:pt x="9" y="111"/>
                    </a:cubicBezTo>
                    <a:cubicBezTo>
                      <a:pt x="9" y="111"/>
                      <a:pt x="9" y="111"/>
                      <a:pt x="9" y="112"/>
                    </a:cubicBezTo>
                    <a:cubicBezTo>
                      <a:pt x="9" y="113"/>
                      <a:pt x="9" y="114"/>
                      <a:pt x="9" y="116"/>
                    </a:cubicBezTo>
                    <a:cubicBezTo>
                      <a:pt x="8" y="118"/>
                      <a:pt x="7" y="122"/>
                      <a:pt x="7" y="126"/>
                    </a:cubicBezTo>
                    <a:cubicBezTo>
                      <a:pt x="4" y="139"/>
                      <a:pt x="1" y="155"/>
                      <a:pt x="0" y="163"/>
                    </a:cubicBezTo>
                    <a:cubicBezTo>
                      <a:pt x="0" y="163"/>
                      <a:pt x="0" y="163"/>
                      <a:pt x="3" y="163"/>
                    </a:cubicBezTo>
                    <a:cubicBezTo>
                      <a:pt x="3" y="168"/>
                      <a:pt x="2" y="174"/>
                      <a:pt x="2" y="179"/>
                    </a:cubicBezTo>
                    <a:cubicBezTo>
                      <a:pt x="1" y="186"/>
                      <a:pt x="0" y="192"/>
                      <a:pt x="0" y="195"/>
                    </a:cubicBezTo>
                    <a:cubicBezTo>
                      <a:pt x="0" y="195"/>
                      <a:pt x="0" y="195"/>
                      <a:pt x="0" y="195"/>
                    </a:cubicBezTo>
                    <a:cubicBezTo>
                      <a:pt x="0" y="196"/>
                      <a:pt x="0" y="197"/>
                      <a:pt x="0" y="198"/>
                    </a:cubicBezTo>
                    <a:cubicBezTo>
                      <a:pt x="1" y="206"/>
                      <a:pt x="8" y="212"/>
                      <a:pt x="20" y="225"/>
                    </a:cubicBezTo>
                    <a:cubicBezTo>
                      <a:pt x="23" y="228"/>
                      <a:pt x="27" y="231"/>
                      <a:pt x="30" y="235"/>
                    </a:cubicBezTo>
                    <a:cubicBezTo>
                      <a:pt x="30" y="243"/>
                      <a:pt x="30" y="243"/>
                      <a:pt x="30" y="243"/>
                    </a:cubicBezTo>
                    <a:cubicBezTo>
                      <a:pt x="31" y="243"/>
                      <a:pt x="31" y="243"/>
                      <a:pt x="31" y="243"/>
                    </a:cubicBezTo>
                    <a:cubicBezTo>
                      <a:pt x="29" y="318"/>
                      <a:pt x="29" y="318"/>
                      <a:pt x="29" y="318"/>
                    </a:cubicBezTo>
                    <a:cubicBezTo>
                      <a:pt x="35" y="432"/>
                      <a:pt x="35" y="432"/>
                      <a:pt x="35" y="432"/>
                    </a:cubicBezTo>
                    <a:cubicBezTo>
                      <a:pt x="41" y="432"/>
                      <a:pt x="41" y="432"/>
                      <a:pt x="41" y="432"/>
                    </a:cubicBezTo>
                    <a:cubicBezTo>
                      <a:pt x="30" y="440"/>
                      <a:pt x="5" y="444"/>
                      <a:pt x="4" y="451"/>
                    </a:cubicBezTo>
                    <a:cubicBezTo>
                      <a:pt x="4" y="452"/>
                      <a:pt x="5" y="453"/>
                      <a:pt x="7" y="453"/>
                    </a:cubicBezTo>
                    <a:cubicBezTo>
                      <a:pt x="10" y="456"/>
                      <a:pt x="19" y="456"/>
                      <a:pt x="24" y="456"/>
                    </a:cubicBezTo>
                    <a:cubicBezTo>
                      <a:pt x="30" y="455"/>
                      <a:pt x="45" y="452"/>
                      <a:pt x="50" y="451"/>
                    </a:cubicBezTo>
                    <a:cubicBezTo>
                      <a:pt x="50" y="451"/>
                      <a:pt x="50" y="451"/>
                      <a:pt x="51" y="455"/>
                    </a:cubicBezTo>
                    <a:cubicBezTo>
                      <a:pt x="51" y="455"/>
                      <a:pt x="51" y="455"/>
                      <a:pt x="72" y="453"/>
                    </a:cubicBezTo>
                    <a:cubicBezTo>
                      <a:pt x="72" y="453"/>
                      <a:pt x="71" y="438"/>
                      <a:pt x="70" y="432"/>
                    </a:cubicBezTo>
                    <a:cubicBezTo>
                      <a:pt x="70" y="431"/>
                      <a:pt x="70" y="431"/>
                      <a:pt x="70" y="431"/>
                    </a:cubicBezTo>
                    <a:cubicBezTo>
                      <a:pt x="72" y="431"/>
                      <a:pt x="72" y="431"/>
                      <a:pt x="72" y="431"/>
                    </a:cubicBezTo>
                    <a:cubicBezTo>
                      <a:pt x="71" y="317"/>
                      <a:pt x="71" y="317"/>
                      <a:pt x="71" y="317"/>
                    </a:cubicBezTo>
                    <a:cubicBezTo>
                      <a:pt x="77" y="289"/>
                      <a:pt x="77" y="289"/>
                      <a:pt x="77" y="289"/>
                    </a:cubicBezTo>
                    <a:cubicBezTo>
                      <a:pt x="87" y="317"/>
                      <a:pt x="87" y="317"/>
                      <a:pt x="87" y="317"/>
                    </a:cubicBezTo>
                    <a:cubicBezTo>
                      <a:pt x="86" y="431"/>
                      <a:pt x="86" y="431"/>
                      <a:pt x="86" y="431"/>
                    </a:cubicBezTo>
                    <a:cubicBezTo>
                      <a:pt x="87" y="431"/>
                      <a:pt x="87" y="431"/>
                      <a:pt x="87" y="431"/>
                    </a:cubicBezTo>
                    <a:cubicBezTo>
                      <a:pt x="84" y="437"/>
                      <a:pt x="84" y="454"/>
                      <a:pt x="84" y="455"/>
                    </a:cubicBezTo>
                    <a:cubicBezTo>
                      <a:pt x="105" y="456"/>
                      <a:pt x="105" y="456"/>
                      <a:pt x="105" y="456"/>
                    </a:cubicBezTo>
                    <a:cubicBezTo>
                      <a:pt x="106" y="452"/>
                      <a:pt x="106" y="452"/>
                      <a:pt x="106" y="452"/>
                    </a:cubicBezTo>
                    <a:cubicBezTo>
                      <a:pt x="112" y="453"/>
                      <a:pt x="127" y="456"/>
                      <a:pt x="135" y="457"/>
                    </a:cubicBezTo>
                    <a:cubicBezTo>
                      <a:pt x="140" y="457"/>
                      <a:pt x="148" y="457"/>
                      <a:pt x="152" y="455"/>
                    </a:cubicBezTo>
                    <a:cubicBezTo>
                      <a:pt x="152" y="455"/>
                      <a:pt x="153" y="453"/>
                      <a:pt x="153" y="452"/>
                    </a:cubicBezTo>
                    <a:cubicBezTo>
                      <a:pt x="153" y="444"/>
                      <a:pt x="127" y="440"/>
                      <a:pt x="115" y="432"/>
                    </a:cubicBezTo>
                    <a:cubicBezTo>
                      <a:pt x="118" y="432"/>
                      <a:pt x="118" y="432"/>
                      <a:pt x="118" y="432"/>
                    </a:cubicBezTo>
                    <a:cubicBezTo>
                      <a:pt x="124" y="318"/>
                      <a:pt x="124" y="318"/>
                      <a:pt x="124" y="318"/>
                    </a:cubicBezTo>
                    <a:cubicBezTo>
                      <a:pt x="123" y="243"/>
                      <a:pt x="123" y="243"/>
                      <a:pt x="123" y="243"/>
                    </a:cubicBezTo>
                    <a:cubicBezTo>
                      <a:pt x="123" y="243"/>
                      <a:pt x="123" y="243"/>
                      <a:pt x="123" y="243"/>
                    </a:cubicBezTo>
                    <a:cubicBezTo>
                      <a:pt x="124" y="169"/>
                      <a:pt x="124" y="169"/>
                      <a:pt x="124" y="169"/>
                    </a:cubicBezTo>
                    <a:cubicBezTo>
                      <a:pt x="124" y="169"/>
                      <a:pt x="124" y="170"/>
                      <a:pt x="124" y="170"/>
                    </a:cubicBezTo>
                    <a:cubicBezTo>
                      <a:pt x="126" y="170"/>
                      <a:pt x="126" y="170"/>
                      <a:pt x="126" y="170"/>
                    </a:cubicBezTo>
                    <a:cubicBezTo>
                      <a:pt x="130" y="181"/>
                      <a:pt x="133" y="193"/>
                      <a:pt x="135" y="205"/>
                    </a:cubicBezTo>
                    <a:cubicBezTo>
                      <a:pt x="136" y="210"/>
                      <a:pt x="141" y="215"/>
                      <a:pt x="147" y="215"/>
                    </a:cubicBezTo>
                    <a:cubicBezTo>
                      <a:pt x="148" y="215"/>
                      <a:pt x="148" y="215"/>
                      <a:pt x="149" y="214"/>
                    </a:cubicBezTo>
                    <a:cubicBezTo>
                      <a:pt x="152" y="214"/>
                      <a:pt x="155" y="212"/>
                      <a:pt x="157" y="209"/>
                    </a:cubicBezTo>
                    <a:cubicBezTo>
                      <a:pt x="159" y="208"/>
                      <a:pt x="160" y="205"/>
                      <a:pt x="160" y="203"/>
                    </a:cubicBezTo>
                    <a:cubicBezTo>
                      <a:pt x="160" y="203"/>
                      <a:pt x="160" y="203"/>
                      <a:pt x="161" y="202"/>
                    </a:cubicBezTo>
                    <a:cubicBezTo>
                      <a:pt x="161" y="201"/>
                      <a:pt x="161" y="200"/>
                      <a:pt x="162" y="199"/>
                    </a:cubicBezTo>
                    <a:cubicBezTo>
                      <a:pt x="162" y="198"/>
                      <a:pt x="162" y="195"/>
                      <a:pt x="162" y="194"/>
                    </a:cubicBezTo>
                    <a:cubicBezTo>
                      <a:pt x="163" y="192"/>
                      <a:pt x="163" y="189"/>
                      <a:pt x="163" y="187"/>
                    </a:cubicBezTo>
                    <a:cubicBezTo>
                      <a:pt x="164" y="178"/>
                      <a:pt x="165" y="167"/>
                      <a:pt x="166" y="155"/>
                    </a:cubicBezTo>
                    <a:cubicBezTo>
                      <a:pt x="166" y="143"/>
                      <a:pt x="167" y="132"/>
                      <a:pt x="168" y="124"/>
                    </a:cubicBezTo>
                    <a:cubicBezTo>
                      <a:pt x="168" y="121"/>
                      <a:pt x="168" y="120"/>
                      <a:pt x="168" y="118"/>
                    </a:cubicBezTo>
                    <a:cubicBezTo>
                      <a:pt x="168" y="116"/>
                      <a:pt x="169" y="115"/>
                      <a:pt x="169" y="114"/>
                    </a:cubicBezTo>
                    <a:cubicBezTo>
                      <a:pt x="169" y="111"/>
                      <a:pt x="169" y="110"/>
                      <a:pt x="169" y="110"/>
                    </a:cubicBezTo>
                    <a:cubicBezTo>
                      <a:pt x="170" y="110"/>
                      <a:pt x="171" y="109"/>
                      <a:pt x="171" y="108"/>
                    </a:cubicBezTo>
                    <a:cubicBezTo>
                      <a:pt x="171" y="106"/>
                      <a:pt x="171" y="105"/>
                      <a:pt x="171" y="104"/>
                    </a:cubicBezTo>
                    <a:cubicBezTo>
                      <a:pt x="171" y="104"/>
                      <a:pt x="171" y="104"/>
                      <a:pt x="171" y="104"/>
                    </a:cubicBezTo>
                    <a:cubicBezTo>
                      <a:pt x="171" y="106"/>
                      <a:pt x="171" y="107"/>
                      <a:pt x="171" y="107"/>
                    </a:cubicBezTo>
                    <a:cubicBezTo>
                      <a:pt x="173" y="107"/>
                      <a:pt x="174" y="105"/>
                      <a:pt x="174" y="103"/>
                    </a:cubicBezTo>
                    <a:cubicBezTo>
                      <a:pt x="174" y="102"/>
                      <a:pt x="173" y="100"/>
                      <a:pt x="171" y="100"/>
                    </a:cubicBezTo>
                    <a:cubicBezTo>
                      <a:pt x="171" y="101"/>
                      <a:pt x="171" y="102"/>
                      <a:pt x="171" y="103"/>
                    </a:cubicBezTo>
                    <a:cubicBezTo>
                      <a:pt x="171" y="103"/>
                      <a:pt x="171" y="103"/>
                      <a:pt x="171" y="103"/>
                    </a:cubicBezTo>
                    <a:cubicBezTo>
                      <a:pt x="171" y="98"/>
                      <a:pt x="171" y="95"/>
                      <a:pt x="171" y="91"/>
                    </a:cubicBezTo>
                    <a:cubicBezTo>
                      <a:pt x="171" y="94"/>
                      <a:pt x="171" y="94"/>
                      <a:pt x="171" y="94"/>
                    </a:cubicBezTo>
                    <a:cubicBezTo>
                      <a:pt x="173" y="94"/>
                      <a:pt x="174" y="93"/>
                      <a:pt x="174" y="91"/>
                    </a:cubicBezTo>
                    <a:close/>
                    <a:moveTo>
                      <a:pt x="24" y="194"/>
                    </a:moveTo>
                    <a:cubicBezTo>
                      <a:pt x="24" y="191"/>
                      <a:pt x="25" y="187"/>
                      <a:pt x="25" y="182"/>
                    </a:cubicBezTo>
                    <a:cubicBezTo>
                      <a:pt x="26" y="178"/>
                      <a:pt x="26" y="173"/>
                      <a:pt x="27" y="168"/>
                    </a:cubicBezTo>
                    <a:cubicBezTo>
                      <a:pt x="27" y="168"/>
                      <a:pt x="27" y="168"/>
                      <a:pt x="27" y="168"/>
                    </a:cubicBezTo>
                    <a:cubicBezTo>
                      <a:pt x="27" y="166"/>
                      <a:pt x="27" y="166"/>
                      <a:pt x="27" y="166"/>
                    </a:cubicBezTo>
                    <a:cubicBezTo>
                      <a:pt x="28" y="166"/>
                      <a:pt x="28" y="166"/>
                      <a:pt x="29" y="166"/>
                    </a:cubicBezTo>
                    <a:cubicBezTo>
                      <a:pt x="29" y="200"/>
                      <a:pt x="29" y="200"/>
                      <a:pt x="29" y="200"/>
                    </a:cubicBezTo>
                    <a:cubicBezTo>
                      <a:pt x="27" y="198"/>
                      <a:pt x="25" y="196"/>
                      <a:pt x="24" y="194"/>
                    </a:cubicBezTo>
                    <a:close/>
                  </a:path>
                </a:pathLst>
              </a:custGeom>
              <a:grp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11058526" y="1341438"/>
                <a:ext cx="7938" cy="15875"/>
              </a:xfrm>
              <a:custGeom>
                <a:avLst/>
                <a:gdLst>
                  <a:gd name="T0" fmla="*/ 3 w 3"/>
                  <a:gd name="T1" fmla="*/ 3 h 6"/>
                  <a:gd name="T2" fmla="*/ 0 w 3"/>
                  <a:gd name="T3" fmla="*/ 0 h 6"/>
                  <a:gd name="T4" fmla="*/ 0 w 3"/>
                  <a:gd name="T5" fmla="*/ 6 h 6"/>
                  <a:gd name="T6" fmla="*/ 3 w 3"/>
                  <a:gd name="T7" fmla="*/ 3 h 6"/>
                </a:gdLst>
                <a:ahLst/>
                <a:cxnLst>
                  <a:cxn ang="0">
                    <a:pos x="T0" y="T1"/>
                  </a:cxn>
                  <a:cxn ang="0">
                    <a:pos x="T2" y="T3"/>
                  </a:cxn>
                  <a:cxn ang="0">
                    <a:pos x="T4" y="T5"/>
                  </a:cxn>
                  <a:cxn ang="0">
                    <a:pos x="T6" y="T7"/>
                  </a:cxn>
                </a:cxnLst>
                <a:rect l="0" t="0" r="r" b="b"/>
                <a:pathLst>
                  <a:path w="3" h="6">
                    <a:moveTo>
                      <a:pt x="3" y="3"/>
                    </a:moveTo>
                    <a:cubicBezTo>
                      <a:pt x="3" y="2"/>
                      <a:pt x="2" y="0"/>
                      <a:pt x="0" y="0"/>
                    </a:cubicBezTo>
                    <a:cubicBezTo>
                      <a:pt x="0" y="6"/>
                      <a:pt x="0" y="6"/>
                      <a:pt x="0" y="6"/>
                    </a:cubicBezTo>
                    <a:cubicBezTo>
                      <a:pt x="2" y="6"/>
                      <a:pt x="3" y="5"/>
                      <a:pt x="3" y="3"/>
                    </a:cubicBezTo>
                    <a:close/>
                  </a:path>
                </a:pathLst>
              </a:custGeom>
              <a:grp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52" name="Group 451"/>
          <p:cNvGrpSpPr/>
          <p:nvPr/>
        </p:nvGrpSpPr>
        <p:grpSpPr>
          <a:xfrm>
            <a:off x="7328980" y="1851887"/>
            <a:ext cx="4362862" cy="1508777"/>
            <a:chOff x="7296099" y="3254420"/>
            <a:chExt cx="4362862" cy="1508777"/>
          </a:xfrm>
        </p:grpSpPr>
        <p:sp>
          <p:nvSpPr>
            <p:cNvPr id="8" name="Freeform 7"/>
            <p:cNvSpPr>
              <a:spLocks noEditPoints="1"/>
            </p:cNvSpPr>
            <p:nvPr/>
          </p:nvSpPr>
          <p:spPr bwMode="auto">
            <a:xfrm>
              <a:off x="7296099" y="3327699"/>
              <a:ext cx="539252" cy="1435498"/>
            </a:xfrm>
            <a:custGeom>
              <a:avLst/>
              <a:gdLst>
                <a:gd name="T0" fmla="*/ 119 w 169"/>
                <a:gd name="T1" fmla="*/ 428 h 451"/>
                <a:gd name="T2" fmla="*/ 140 w 169"/>
                <a:gd name="T3" fmla="*/ 428 h 451"/>
                <a:gd name="T4" fmla="*/ 152 w 169"/>
                <a:gd name="T5" fmla="*/ 429 h 451"/>
                <a:gd name="T6" fmla="*/ 152 w 169"/>
                <a:gd name="T7" fmla="*/ 429 h 451"/>
                <a:gd name="T8" fmla="*/ 142 w 169"/>
                <a:gd name="T9" fmla="*/ 325 h 451"/>
                <a:gd name="T10" fmla="*/ 142 w 169"/>
                <a:gd name="T11" fmla="*/ 324 h 451"/>
                <a:gd name="T12" fmla="*/ 141 w 169"/>
                <a:gd name="T13" fmla="*/ 321 h 451"/>
                <a:gd name="T14" fmla="*/ 132 w 169"/>
                <a:gd name="T15" fmla="*/ 226 h 451"/>
                <a:gd name="T16" fmla="*/ 152 w 169"/>
                <a:gd name="T17" fmla="*/ 184 h 451"/>
                <a:gd name="T18" fmla="*/ 151 w 169"/>
                <a:gd name="T19" fmla="*/ 152 h 451"/>
                <a:gd name="T20" fmla="*/ 151 w 169"/>
                <a:gd name="T21" fmla="*/ 136 h 451"/>
                <a:gd name="T22" fmla="*/ 140 w 169"/>
                <a:gd name="T23" fmla="*/ 105 h 451"/>
                <a:gd name="T24" fmla="*/ 123 w 169"/>
                <a:gd name="T25" fmla="*/ 98 h 451"/>
                <a:gd name="T26" fmla="*/ 115 w 169"/>
                <a:gd name="T27" fmla="*/ 94 h 451"/>
                <a:gd name="T28" fmla="*/ 120 w 169"/>
                <a:gd name="T29" fmla="*/ 40 h 451"/>
                <a:gd name="T30" fmla="*/ 118 w 169"/>
                <a:gd name="T31" fmla="*/ 25 h 451"/>
                <a:gd name="T32" fmla="*/ 108 w 169"/>
                <a:gd name="T33" fmla="*/ 10 h 451"/>
                <a:gd name="T34" fmla="*/ 48 w 169"/>
                <a:gd name="T35" fmla="*/ 35 h 451"/>
                <a:gd name="T36" fmla="*/ 49 w 169"/>
                <a:gd name="T37" fmla="*/ 97 h 451"/>
                <a:gd name="T38" fmla="*/ 27 w 169"/>
                <a:gd name="T39" fmla="*/ 104 h 451"/>
                <a:gd name="T40" fmla="*/ 16 w 169"/>
                <a:gd name="T41" fmla="*/ 115 h 451"/>
                <a:gd name="T42" fmla="*/ 15 w 169"/>
                <a:gd name="T43" fmla="*/ 135 h 451"/>
                <a:gd name="T44" fmla="*/ 14 w 169"/>
                <a:gd name="T45" fmla="*/ 157 h 451"/>
                <a:gd name="T46" fmla="*/ 13 w 169"/>
                <a:gd name="T47" fmla="*/ 176 h 451"/>
                <a:gd name="T48" fmla="*/ 34 w 169"/>
                <a:gd name="T49" fmla="*/ 222 h 451"/>
                <a:gd name="T50" fmla="*/ 34 w 169"/>
                <a:gd name="T51" fmla="*/ 225 h 451"/>
                <a:gd name="T52" fmla="*/ 31 w 169"/>
                <a:gd name="T53" fmla="*/ 253 h 451"/>
                <a:gd name="T54" fmla="*/ 25 w 169"/>
                <a:gd name="T55" fmla="*/ 309 h 451"/>
                <a:gd name="T56" fmla="*/ 24 w 169"/>
                <a:gd name="T57" fmla="*/ 321 h 451"/>
                <a:gd name="T58" fmla="*/ 23 w 169"/>
                <a:gd name="T59" fmla="*/ 326 h 451"/>
                <a:gd name="T60" fmla="*/ 23 w 169"/>
                <a:gd name="T61" fmla="*/ 329 h 451"/>
                <a:gd name="T62" fmla="*/ 20 w 169"/>
                <a:gd name="T63" fmla="*/ 362 h 451"/>
                <a:gd name="T64" fmla="*/ 18 w 169"/>
                <a:gd name="T65" fmla="*/ 382 h 451"/>
                <a:gd name="T66" fmla="*/ 16 w 169"/>
                <a:gd name="T67" fmla="*/ 391 h 451"/>
                <a:gd name="T68" fmla="*/ 13 w 169"/>
                <a:gd name="T69" fmla="*/ 429 h 451"/>
                <a:gd name="T70" fmla="*/ 16 w 169"/>
                <a:gd name="T71" fmla="*/ 429 h 451"/>
                <a:gd name="T72" fmla="*/ 35 w 169"/>
                <a:gd name="T73" fmla="*/ 429 h 451"/>
                <a:gd name="T74" fmla="*/ 26 w 169"/>
                <a:gd name="T75" fmla="*/ 439 h 451"/>
                <a:gd name="T76" fmla="*/ 8 w 169"/>
                <a:gd name="T77" fmla="*/ 451 h 451"/>
                <a:gd name="T78" fmla="*/ 71 w 169"/>
                <a:gd name="T79" fmla="*/ 443 h 451"/>
                <a:gd name="T80" fmla="*/ 75 w 169"/>
                <a:gd name="T81" fmla="*/ 429 h 451"/>
                <a:gd name="T82" fmla="*/ 75 w 169"/>
                <a:gd name="T83" fmla="*/ 428 h 451"/>
                <a:gd name="T84" fmla="*/ 88 w 169"/>
                <a:gd name="T85" fmla="*/ 286 h 451"/>
                <a:gd name="T86" fmla="*/ 93 w 169"/>
                <a:gd name="T87" fmla="*/ 297 h 451"/>
                <a:gd name="T88" fmla="*/ 93 w 169"/>
                <a:gd name="T89" fmla="*/ 299 h 451"/>
                <a:gd name="T90" fmla="*/ 92 w 169"/>
                <a:gd name="T91" fmla="*/ 329 h 451"/>
                <a:gd name="T92" fmla="*/ 92 w 169"/>
                <a:gd name="T93" fmla="*/ 335 h 451"/>
                <a:gd name="T94" fmla="*/ 92 w 169"/>
                <a:gd name="T95" fmla="*/ 381 h 451"/>
                <a:gd name="T96" fmla="*/ 91 w 169"/>
                <a:gd name="T97" fmla="*/ 385 h 451"/>
                <a:gd name="T98" fmla="*/ 91 w 169"/>
                <a:gd name="T99" fmla="*/ 390 h 451"/>
                <a:gd name="T100" fmla="*/ 91 w 169"/>
                <a:gd name="T101" fmla="*/ 401 h 451"/>
                <a:gd name="T102" fmla="*/ 91 w 169"/>
                <a:gd name="T103" fmla="*/ 427 h 451"/>
                <a:gd name="T104" fmla="*/ 98 w 169"/>
                <a:gd name="T105" fmla="*/ 433 h 451"/>
                <a:gd name="T106" fmla="*/ 98 w 169"/>
                <a:gd name="T107" fmla="*/ 444 h 451"/>
                <a:gd name="T108" fmla="*/ 161 w 169"/>
                <a:gd name="T109" fmla="*/ 448 h 451"/>
                <a:gd name="T110" fmla="*/ 131 w 169"/>
                <a:gd name="T111" fmla="*/ 179 h 451"/>
                <a:gd name="T112" fmla="*/ 128 w 169"/>
                <a:gd name="T113" fmla="*/ 155 h 451"/>
                <a:gd name="T114" fmla="*/ 130 w 169"/>
                <a:gd name="T115" fmla="*/ 157 h 451"/>
                <a:gd name="T116" fmla="*/ 38 w 169"/>
                <a:gd name="T117" fmla="*/ 155 h 451"/>
                <a:gd name="T118" fmla="*/ 38 w 169"/>
                <a:gd name="T119" fmla="*/ 157 h 451"/>
                <a:gd name="T120" fmla="*/ 35 w 169"/>
                <a:gd name="T121" fmla="*/ 174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451">
                  <a:moveTo>
                    <a:pt x="164" y="443"/>
                  </a:moveTo>
                  <a:cubicBezTo>
                    <a:pt x="158" y="442"/>
                    <a:pt x="146" y="438"/>
                    <a:pt x="135" y="435"/>
                  </a:cubicBezTo>
                  <a:cubicBezTo>
                    <a:pt x="129" y="433"/>
                    <a:pt x="123" y="430"/>
                    <a:pt x="119" y="428"/>
                  </a:cubicBezTo>
                  <a:cubicBezTo>
                    <a:pt x="124" y="428"/>
                    <a:pt x="131" y="428"/>
                    <a:pt x="138" y="428"/>
                  </a:cubicBezTo>
                  <a:cubicBezTo>
                    <a:pt x="139" y="428"/>
                    <a:pt x="139" y="428"/>
                    <a:pt x="139" y="428"/>
                  </a:cubicBezTo>
                  <a:cubicBezTo>
                    <a:pt x="140" y="428"/>
                    <a:pt x="140" y="428"/>
                    <a:pt x="140" y="428"/>
                  </a:cubicBezTo>
                  <a:cubicBezTo>
                    <a:pt x="143" y="428"/>
                    <a:pt x="146" y="428"/>
                    <a:pt x="150" y="428"/>
                  </a:cubicBezTo>
                  <a:cubicBezTo>
                    <a:pt x="151" y="429"/>
                    <a:pt x="151" y="429"/>
                    <a:pt x="151" y="429"/>
                  </a:cubicBezTo>
                  <a:cubicBezTo>
                    <a:pt x="152" y="429"/>
                    <a:pt x="152" y="429"/>
                    <a:pt x="152" y="429"/>
                  </a:cubicBezTo>
                  <a:cubicBezTo>
                    <a:pt x="152" y="429"/>
                    <a:pt x="152" y="429"/>
                    <a:pt x="152" y="429"/>
                  </a:cubicBezTo>
                  <a:cubicBezTo>
                    <a:pt x="152" y="429"/>
                    <a:pt x="152" y="429"/>
                    <a:pt x="152" y="429"/>
                  </a:cubicBezTo>
                  <a:cubicBezTo>
                    <a:pt x="152" y="429"/>
                    <a:pt x="152" y="429"/>
                    <a:pt x="152" y="429"/>
                  </a:cubicBezTo>
                  <a:cubicBezTo>
                    <a:pt x="151" y="415"/>
                    <a:pt x="151" y="415"/>
                    <a:pt x="151" y="415"/>
                  </a:cubicBezTo>
                  <a:cubicBezTo>
                    <a:pt x="151" y="415"/>
                    <a:pt x="151" y="415"/>
                    <a:pt x="151" y="415"/>
                  </a:cubicBezTo>
                  <a:cubicBezTo>
                    <a:pt x="150" y="402"/>
                    <a:pt x="147" y="376"/>
                    <a:pt x="142" y="325"/>
                  </a:cubicBezTo>
                  <a:cubicBezTo>
                    <a:pt x="142" y="325"/>
                    <a:pt x="142" y="325"/>
                    <a:pt x="142" y="325"/>
                  </a:cubicBezTo>
                  <a:cubicBezTo>
                    <a:pt x="142" y="324"/>
                    <a:pt x="142" y="324"/>
                    <a:pt x="142" y="324"/>
                  </a:cubicBezTo>
                  <a:cubicBezTo>
                    <a:pt x="142" y="324"/>
                    <a:pt x="142" y="324"/>
                    <a:pt x="142" y="324"/>
                  </a:cubicBezTo>
                  <a:cubicBezTo>
                    <a:pt x="141" y="323"/>
                    <a:pt x="141" y="322"/>
                    <a:pt x="141" y="321"/>
                  </a:cubicBezTo>
                  <a:cubicBezTo>
                    <a:pt x="141" y="321"/>
                    <a:pt x="141" y="321"/>
                    <a:pt x="141" y="321"/>
                  </a:cubicBezTo>
                  <a:cubicBezTo>
                    <a:pt x="141" y="321"/>
                    <a:pt x="141" y="321"/>
                    <a:pt x="141" y="321"/>
                  </a:cubicBezTo>
                  <a:cubicBezTo>
                    <a:pt x="139" y="301"/>
                    <a:pt x="137" y="278"/>
                    <a:pt x="134" y="251"/>
                  </a:cubicBezTo>
                  <a:cubicBezTo>
                    <a:pt x="134" y="251"/>
                    <a:pt x="134" y="251"/>
                    <a:pt x="134" y="250"/>
                  </a:cubicBezTo>
                  <a:cubicBezTo>
                    <a:pt x="134" y="250"/>
                    <a:pt x="134" y="250"/>
                    <a:pt x="132" y="226"/>
                  </a:cubicBezTo>
                  <a:cubicBezTo>
                    <a:pt x="132" y="225"/>
                    <a:pt x="132" y="225"/>
                    <a:pt x="132" y="225"/>
                  </a:cubicBezTo>
                  <a:cubicBezTo>
                    <a:pt x="140" y="213"/>
                    <a:pt x="145" y="200"/>
                    <a:pt x="151" y="187"/>
                  </a:cubicBezTo>
                  <a:cubicBezTo>
                    <a:pt x="152" y="186"/>
                    <a:pt x="152" y="185"/>
                    <a:pt x="152" y="184"/>
                  </a:cubicBezTo>
                  <a:cubicBezTo>
                    <a:pt x="153" y="183"/>
                    <a:pt x="153" y="181"/>
                    <a:pt x="153" y="179"/>
                  </a:cubicBezTo>
                  <a:cubicBezTo>
                    <a:pt x="153" y="172"/>
                    <a:pt x="152" y="164"/>
                    <a:pt x="152" y="157"/>
                  </a:cubicBezTo>
                  <a:cubicBezTo>
                    <a:pt x="151" y="152"/>
                    <a:pt x="151" y="152"/>
                    <a:pt x="151" y="152"/>
                  </a:cubicBezTo>
                  <a:cubicBezTo>
                    <a:pt x="152" y="152"/>
                    <a:pt x="152" y="152"/>
                    <a:pt x="152" y="152"/>
                  </a:cubicBezTo>
                  <a:cubicBezTo>
                    <a:pt x="151" y="148"/>
                    <a:pt x="151" y="148"/>
                    <a:pt x="151" y="148"/>
                  </a:cubicBezTo>
                  <a:cubicBezTo>
                    <a:pt x="151" y="145"/>
                    <a:pt x="151" y="140"/>
                    <a:pt x="151" y="136"/>
                  </a:cubicBezTo>
                  <a:cubicBezTo>
                    <a:pt x="151" y="128"/>
                    <a:pt x="151" y="121"/>
                    <a:pt x="150" y="116"/>
                  </a:cubicBezTo>
                  <a:cubicBezTo>
                    <a:pt x="150" y="116"/>
                    <a:pt x="150" y="116"/>
                    <a:pt x="150" y="116"/>
                  </a:cubicBezTo>
                  <a:cubicBezTo>
                    <a:pt x="149" y="111"/>
                    <a:pt x="146" y="106"/>
                    <a:pt x="140" y="105"/>
                  </a:cubicBezTo>
                  <a:cubicBezTo>
                    <a:pt x="140" y="105"/>
                    <a:pt x="140" y="105"/>
                    <a:pt x="139" y="105"/>
                  </a:cubicBezTo>
                  <a:cubicBezTo>
                    <a:pt x="122" y="99"/>
                    <a:pt x="122" y="99"/>
                    <a:pt x="122" y="99"/>
                  </a:cubicBezTo>
                  <a:cubicBezTo>
                    <a:pt x="122" y="99"/>
                    <a:pt x="122" y="99"/>
                    <a:pt x="123" y="98"/>
                  </a:cubicBezTo>
                  <a:cubicBezTo>
                    <a:pt x="123" y="98"/>
                    <a:pt x="123" y="98"/>
                    <a:pt x="115" y="96"/>
                  </a:cubicBezTo>
                  <a:cubicBezTo>
                    <a:pt x="115" y="96"/>
                    <a:pt x="115" y="96"/>
                    <a:pt x="114" y="96"/>
                  </a:cubicBezTo>
                  <a:cubicBezTo>
                    <a:pt x="114" y="95"/>
                    <a:pt x="115" y="95"/>
                    <a:pt x="115" y="94"/>
                  </a:cubicBezTo>
                  <a:cubicBezTo>
                    <a:pt x="121" y="86"/>
                    <a:pt x="116" y="76"/>
                    <a:pt x="118" y="65"/>
                  </a:cubicBezTo>
                  <a:cubicBezTo>
                    <a:pt x="119" y="57"/>
                    <a:pt x="120" y="49"/>
                    <a:pt x="120" y="41"/>
                  </a:cubicBezTo>
                  <a:cubicBezTo>
                    <a:pt x="120" y="40"/>
                    <a:pt x="120" y="40"/>
                    <a:pt x="120" y="40"/>
                  </a:cubicBezTo>
                  <a:cubicBezTo>
                    <a:pt x="120" y="36"/>
                    <a:pt x="119" y="32"/>
                    <a:pt x="119" y="28"/>
                  </a:cubicBezTo>
                  <a:cubicBezTo>
                    <a:pt x="118" y="28"/>
                    <a:pt x="118" y="28"/>
                    <a:pt x="118" y="28"/>
                  </a:cubicBezTo>
                  <a:cubicBezTo>
                    <a:pt x="118" y="27"/>
                    <a:pt x="118" y="26"/>
                    <a:pt x="118" y="25"/>
                  </a:cubicBezTo>
                  <a:cubicBezTo>
                    <a:pt x="117" y="24"/>
                    <a:pt x="117" y="23"/>
                    <a:pt x="117" y="22"/>
                  </a:cubicBezTo>
                  <a:cubicBezTo>
                    <a:pt x="117" y="22"/>
                    <a:pt x="117" y="22"/>
                    <a:pt x="117" y="21"/>
                  </a:cubicBezTo>
                  <a:cubicBezTo>
                    <a:pt x="115" y="16"/>
                    <a:pt x="112" y="12"/>
                    <a:pt x="108" y="10"/>
                  </a:cubicBezTo>
                  <a:cubicBezTo>
                    <a:pt x="106" y="9"/>
                    <a:pt x="105" y="8"/>
                    <a:pt x="103" y="8"/>
                  </a:cubicBezTo>
                  <a:cubicBezTo>
                    <a:pt x="103" y="8"/>
                    <a:pt x="100" y="0"/>
                    <a:pt x="82" y="0"/>
                  </a:cubicBezTo>
                  <a:cubicBezTo>
                    <a:pt x="66" y="0"/>
                    <a:pt x="48" y="7"/>
                    <a:pt x="48" y="35"/>
                  </a:cubicBezTo>
                  <a:cubicBezTo>
                    <a:pt x="48" y="36"/>
                    <a:pt x="48" y="37"/>
                    <a:pt x="48" y="38"/>
                  </a:cubicBezTo>
                  <a:cubicBezTo>
                    <a:pt x="47" y="59"/>
                    <a:pt x="46" y="94"/>
                    <a:pt x="49" y="97"/>
                  </a:cubicBezTo>
                  <a:cubicBezTo>
                    <a:pt x="49" y="97"/>
                    <a:pt x="49" y="97"/>
                    <a:pt x="49" y="97"/>
                  </a:cubicBezTo>
                  <a:cubicBezTo>
                    <a:pt x="42" y="99"/>
                    <a:pt x="42" y="99"/>
                    <a:pt x="42" y="99"/>
                  </a:cubicBezTo>
                  <a:cubicBezTo>
                    <a:pt x="42" y="99"/>
                    <a:pt x="42" y="99"/>
                    <a:pt x="42" y="99"/>
                  </a:cubicBezTo>
                  <a:cubicBezTo>
                    <a:pt x="27" y="104"/>
                    <a:pt x="27" y="104"/>
                    <a:pt x="27" y="104"/>
                  </a:cubicBezTo>
                  <a:cubicBezTo>
                    <a:pt x="27" y="104"/>
                    <a:pt x="26" y="104"/>
                    <a:pt x="26" y="104"/>
                  </a:cubicBezTo>
                  <a:cubicBezTo>
                    <a:pt x="20" y="106"/>
                    <a:pt x="17" y="110"/>
                    <a:pt x="16" y="115"/>
                  </a:cubicBezTo>
                  <a:cubicBezTo>
                    <a:pt x="16" y="115"/>
                    <a:pt x="16" y="115"/>
                    <a:pt x="16" y="115"/>
                  </a:cubicBezTo>
                  <a:cubicBezTo>
                    <a:pt x="16" y="115"/>
                    <a:pt x="16" y="115"/>
                    <a:pt x="16" y="115"/>
                  </a:cubicBezTo>
                  <a:cubicBezTo>
                    <a:pt x="16" y="115"/>
                    <a:pt x="16" y="116"/>
                    <a:pt x="16" y="116"/>
                  </a:cubicBezTo>
                  <a:cubicBezTo>
                    <a:pt x="15" y="121"/>
                    <a:pt x="15" y="128"/>
                    <a:pt x="15" y="135"/>
                  </a:cubicBezTo>
                  <a:cubicBezTo>
                    <a:pt x="15" y="137"/>
                    <a:pt x="15" y="138"/>
                    <a:pt x="15" y="140"/>
                  </a:cubicBezTo>
                  <a:cubicBezTo>
                    <a:pt x="14" y="152"/>
                    <a:pt x="14" y="152"/>
                    <a:pt x="14" y="152"/>
                  </a:cubicBezTo>
                  <a:cubicBezTo>
                    <a:pt x="14" y="157"/>
                    <a:pt x="14" y="157"/>
                    <a:pt x="14" y="157"/>
                  </a:cubicBezTo>
                  <a:cubicBezTo>
                    <a:pt x="14" y="157"/>
                    <a:pt x="14" y="157"/>
                    <a:pt x="14" y="157"/>
                  </a:cubicBezTo>
                  <a:cubicBezTo>
                    <a:pt x="13" y="163"/>
                    <a:pt x="13" y="169"/>
                    <a:pt x="13" y="174"/>
                  </a:cubicBezTo>
                  <a:cubicBezTo>
                    <a:pt x="13" y="175"/>
                    <a:pt x="13" y="175"/>
                    <a:pt x="13" y="176"/>
                  </a:cubicBezTo>
                  <a:cubicBezTo>
                    <a:pt x="13" y="178"/>
                    <a:pt x="13" y="180"/>
                    <a:pt x="14" y="182"/>
                  </a:cubicBezTo>
                  <a:cubicBezTo>
                    <a:pt x="20" y="195"/>
                    <a:pt x="26" y="208"/>
                    <a:pt x="33" y="221"/>
                  </a:cubicBezTo>
                  <a:cubicBezTo>
                    <a:pt x="34" y="221"/>
                    <a:pt x="34" y="221"/>
                    <a:pt x="34" y="222"/>
                  </a:cubicBezTo>
                  <a:cubicBezTo>
                    <a:pt x="34" y="224"/>
                    <a:pt x="34" y="224"/>
                    <a:pt x="34" y="224"/>
                  </a:cubicBezTo>
                  <a:cubicBezTo>
                    <a:pt x="34" y="224"/>
                    <a:pt x="34" y="224"/>
                    <a:pt x="34" y="224"/>
                  </a:cubicBezTo>
                  <a:cubicBezTo>
                    <a:pt x="34" y="224"/>
                    <a:pt x="34" y="224"/>
                    <a:pt x="34" y="225"/>
                  </a:cubicBezTo>
                  <a:cubicBezTo>
                    <a:pt x="33" y="225"/>
                    <a:pt x="33" y="225"/>
                    <a:pt x="33" y="225"/>
                  </a:cubicBezTo>
                  <a:cubicBezTo>
                    <a:pt x="31" y="253"/>
                    <a:pt x="31" y="253"/>
                    <a:pt x="31" y="253"/>
                  </a:cubicBezTo>
                  <a:cubicBezTo>
                    <a:pt x="31" y="253"/>
                    <a:pt x="31" y="253"/>
                    <a:pt x="31" y="253"/>
                  </a:cubicBezTo>
                  <a:cubicBezTo>
                    <a:pt x="30" y="257"/>
                    <a:pt x="30" y="262"/>
                    <a:pt x="29" y="268"/>
                  </a:cubicBezTo>
                  <a:cubicBezTo>
                    <a:pt x="29" y="267"/>
                    <a:pt x="29" y="267"/>
                    <a:pt x="29" y="267"/>
                  </a:cubicBezTo>
                  <a:cubicBezTo>
                    <a:pt x="25" y="309"/>
                    <a:pt x="25" y="309"/>
                    <a:pt x="25" y="309"/>
                  </a:cubicBezTo>
                  <a:cubicBezTo>
                    <a:pt x="25" y="311"/>
                    <a:pt x="25" y="311"/>
                    <a:pt x="25" y="311"/>
                  </a:cubicBezTo>
                  <a:cubicBezTo>
                    <a:pt x="24" y="314"/>
                    <a:pt x="24" y="318"/>
                    <a:pt x="24" y="321"/>
                  </a:cubicBezTo>
                  <a:cubicBezTo>
                    <a:pt x="24" y="321"/>
                    <a:pt x="24" y="321"/>
                    <a:pt x="24" y="321"/>
                  </a:cubicBezTo>
                  <a:cubicBezTo>
                    <a:pt x="23" y="323"/>
                    <a:pt x="23" y="323"/>
                    <a:pt x="23" y="323"/>
                  </a:cubicBezTo>
                  <a:cubicBezTo>
                    <a:pt x="24" y="323"/>
                    <a:pt x="24" y="323"/>
                    <a:pt x="24" y="323"/>
                  </a:cubicBezTo>
                  <a:cubicBezTo>
                    <a:pt x="24" y="324"/>
                    <a:pt x="23" y="325"/>
                    <a:pt x="23" y="326"/>
                  </a:cubicBezTo>
                  <a:cubicBezTo>
                    <a:pt x="23" y="326"/>
                    <a:pt x="23" y="326"/>
                    <a:pt x="23" y="326"/>
                  </a:cubicBezTo>
                  <a:cubicBezTo>
                    <a:pt x="23" y="329"/>
                    <a:pt x="23" y="329"/>
                    <a:pt x="23" y="329"/>
                  </a:cubicBezTo>
                  <a:cubicBezTo>
                    <a:pt x="23" y="329"/>
                    <a:pt x="23" y="329"/>
                    <a:pt x="23" y="329"/>
                  </a:cubicBezTo>
                  <a:cubicBezTo>
                    <a:pt x="23" y="332"/>
                    <a:pt x="22" y="334"/>
                    <a:pt x="22" y="337"/>
                  </a:cubicBezTo>
                  <a:cubicBezTo>
                    <a:pt x="19" y="362"/>
                    <a:pt x="19" y="362"/>
                    <a:pt x="19" y="362"/>
                  </a:cubicBezTo>
                  <a:cubicBezTo>
                    <a:pt x="20" y="362"/>
                    <a:pt x="20" y="362"/>
                    <a:pt x="20" y="362"/>
                  </a:cubicBezTo>
                  <a:cubicBezTo>
                    <a:pt x="19" y="368"/>
                    <a:pt x="18" y="373"/>
                    <a:pt x="18" y="379"/>
                  </a:cubicBezTo>
                  <a:cubicBezTo>
                    <a:pt x="18" y="379"/>
                    <a:pt x="18" y="379"/>
                    <a:pt x="18" y="379"/>
                  </a:cubicBezTo>
                  <a:cubicBezTo>
                    <a:pt x="18" y="382"/>
                    <a:pt x="18" y="382"/>
                    <a:pt x="18" y="382"/>
                  </a:cubicBezTo>
                  <a:cubicBezTo>
                    <a:pt x="17" y="383"/>
                    <a:pt x="17" y="385"/>
                    <a:pt x="17" y="386"/>
                  </a:cubicBezTo>
                  <a:cubicBezTo>
                    <a:pt x="16" y="390"/>
                    <a:pt x="16" y="390"/>
                    <a:pt x="16" y="390"/>
                  </a:cubicBezTo>
                  <a:cubicBezTo>
                    <a:pt x="16" y="391"/>
                    <a:pt x="16" y="391"/>
                    <a:pt x="16" y="391"/>
                  </a:cubicBezTo>
                  <a:cubicBezTo>
                    <a:pt x="15" y="411"/>
                    <a:pt x="15" y="411"/>
                    <a:pt x="15" y="411"/>
                  </a:cubicBezTo>
                  <a:cubicBezTo>
                    <a:pt x="14" y="416"/>
                    <a:pt x="13" y="422"/>
                    <a:pt x="13" y="429"/>
                  </a:cubicBezTo>
                  <a:cubicBezTo>
                    <a:pt x="13" y="429"/>
                    <a:pt x="13" y="429"/>
                    <a:pt x="13" y="429"/>
                  </a:cubicBezTo>
                  <a:cubicBezTo>
                    <a:pt x="13" y="429"/>
                    <a:pt x="13" y="429"/>
                    <a:pt x="13" y="429"/>
                  </a:cubicBezTo>
                  <a:cubicBezTo>
                    <a:pt x="13" y="429"/>
                    <a:pt x="13" y="429"/>
                    <a:pt x="13" y="429"/>
                  </a:cubicBezTo>
                  <a:cubicBezTo>
                    <a:pt x="16" y="429"/>
                    <a:pt x="16" y="429"/>
                    <a:pt x="16" y="429"/>
                  </a:cubicBezTo>
                  <a:cubicBezTo>
                    <a:pt x="25" y="429"/>
                    <a:pt x="25" y="429"/>
                    <a:pt x="25" y="429"/>
                  </a:cubicBezTo>
                  <a:cubicBezTo>
                    <a:pt x="29" y="429"/>
                    <a:pt x="29" y="429"/>
                    <a:pt x="29" y="429"/>
                  </a:cubicBezTo>
                  <a:cubicBezTo>
                    <a:pt x="35" y="429"/>
                    <a:pt x="35" y="429"/>
                    <a:pt x="35" y="429"/>
                  </a:cubicBezTo>
                  <a:cubicBezTo>
                    <a:pt x="48" y="429"/>
                    <a:pt x="48" y="429"/>
                    <a:pt x="48" y="429"/>
                  </a:cubicBezTo>
                  <a:cubicBezTo>
                    <a:pt x="49" y="429"/>
                    <a:pt x="49" y="429"/>
                    <a:pt x="49" y="429"/>
                  </a:cubicBezTo>
                  <a:cubicBezTo>
                    <a:pt x="43" y="433"/>
                    <a:pt x="32" y="437"/>
                    <a:pt x="26" y="439"/>
                  </a:cubicBezTo>
                  <a:cubicBezTo>
                    <a:pt x="26" y="439"/>
                    <a:pt x="25" y="439"/>
                    <a:pt x="25" y="440"/>
                  </a:cubicBezTo>
                  <a:cubicBezTo>
                    <a:pt x="17" y="443"/>
                    <a:pt x="9" y="445"/>
                    <a:pt x="5" y="446"/>
                  </a:cubicBezTo>
                  <a:cubicBezTo>
                    <a:pt x="4" y="446"/>
                    <a:pt x="0" y="450"/>
                    <a:pt x="8" y="451"/>
                  </a:cubicBezTo>
                  <a:cubicBezTo>
                    <a:pt x="8" y="451"/>
                    <a:pt x="25" y="451"/>
                    <a:pt x="31" y="451"/>
                  </a:cubicBezTo>
                  <a:cubicBezTo>
                    <a:pt x="31" y="451"/>
                    <a:pt x="31" y="451"/>
                    <a:pt x="65" y="448"/>
                  </a:cubicBezTo>
                  <a:cubicBezTo>
                    <a:pt x="68" y="447"/>
                    <a:pt x="71" y="446"/>
                    <a:pt x="71" y="443"/>
                  </a:cubicBezTo>
                  <a:cubicBezTo>
                    <a:pt x="71" y="443"/>
                    <a:pt x="71" y="443"/>
                    <a:pt x="71" y="432"/>
                  </a:cubicBezTo>
                  <a:cubicBezTo>
                    <a:pt x="71" y="432"/>
                    <a:pt x="71" y="430"/>
                    <a:pt x="70" y="429"/>
                  </a:cubicBezTo>
                  <a:cubicBezTo>
                    <a:pt x="75" y="429"/>
                    <a:pt x="75" y="429"/>
                    <a:pt x="75" y="429"/>
                  </a:cubicBezTo>
                  <a:cubicBezTo>
                    <a:pt x="75" y="429"/>
                    <a:pt x="75" y="429"/>
                    <a:pt x="75" y="429"/>
                  </a:cubicBezTo>
                  <a:cubicBezTo>
                    <a:pt x="75" y="429"/>
                    <a:pt x="75" y="429"/>
                    <a:pt x="75" y="429"/>
                  </a:cubicBezTo>
                  <a:cubicBezTo>
                    <a:pt x="75" y="428"/>
                    <a:pt x="75" y="428"/>
                    <a:pt x="75" y="428"/>
                  </a:cubicBezTo>
                  <a:cubicBezTo>
                    <a:pt x="75" y="427"/>
                    <a:pt x="75" y="415"/>
                    <a:pt x="78" y="293"/>
                  </a:cubicBezTo>
                  <a:cubicBezTo>
                    <a:pt x="78" y="284"/>
                    <a:pt x="78" y="285"/>
                    <a:pt x="87" y="285"/>
                  </a:cubicBezTo>
                  <a:cubicBezTo>
                    <a:pt x="87" y="285"/>
                    <a:pt x="88" y="285"/>
                    <a:pt x="88" y="286"/>
                  </a:cubicBezTo>
                  <a:cubicBezTo>
                    <a:pt x="89" y="286"/>
                    <a:pt x="89" y="286"/>
                    <a:pt x="89" y="286"/>
                  </a:cubicBezTo>
                  <a:cubicBezTo>
                    <a:pt x="91" y="286"/>
                    <a:pt x="92" y="287"/>
                    <a:pt x="93" y="288"/>
                  </a:cubicBezTo>
                  <a:cubicBezTo>
                    <a:pt x="93" y="290"/>
                    <a:pt x="93" y="294"/>
                    <a:pt x="93" y="297"/>
                  </a:cubicBezTo>
                  <a:cubicBezTo>
                    <a:pt x="93" y="298"/>
                    <a:pt x="93" y="298"/>
                    <a:pt x="93" y="298"/>
                  </a:cubicBezTo>
                  <a:cubicBezTo>
                    <a:pt x="93" y="298"/>
                    <a:pt x="93" y="298"/>
                    <a:pt x="93" y="298"/>
                  </a:cubicBezTo>
                  <a:cubicBezTo>
                    <a:pt x="93" y="298"/>
                    <a:pt x="93" y="299"/>
                    <a:pt x="93" y="299"/>
                  </a:cubicBezTo>
                  <a:cubicBezTo>
                    <a:pt x="93" y="299"/>
                    <a:pt x="93" y="299"/>
                    <a:pt x="93" y="328"/>
                  </a:cubicBezTo>
                  <a:cubicBezTo>
                    <a:pt x="92" y="328"/>
                    <a:pt x="92" y="328"/>
                    <a:pt x="92" y="328"/>
                  </a:cubicBezTo>
                  <a:cubicBezTo>
                    <a:pt x="92" y="329"/>
                    <a:pt x="92" y="329"/>
                    <a:pt x="92" y="329"/>
                  </a:cubicBezTo>
                  <a:cubicBezTo>
                    <a:pt x="92" y="329"/>
                    <a:pt x="92" y="329"/>
                    <a:pt x="92" y="329"/>
                  </a:cubicBezTo>
                  <a:cubicBezTo>
                    <a:pt x="92" y="331"/>
                    <a:pt x="92" y="333"/>
                    <a:pt x="92" y="335"/>
                  </a:cubicBezTo>
                  <a:cubicBezTo>
                    <a:pt x="92" y="335"/>
                    <a:pt x="92" y="335"/>
                    <a:pt x="92" y="335"/>
                  </a:cubicBezTo>
                  <a:cubicBezTo>
                    <a:pt x="92" y="362"/>
                    <a:pt x="92" y="362"/>
                    <a:pt x="92" y="362"/>
                  </a:cubicBezTo>
                  <a:cubicBezTo>
                    <a:pt x="92" y="362"/>
                    <a:pt x="92" y="362"/>
                    <a:pt x="92" y="362"/>
                  </a:cubicBezTo>
                  <a:cubicBezTo>
                    <a:pt x="92" y="368"/>
                    <a:pt x="92" y="374"/>
                    <a:pt x="92" y="381"/>
                  </a:cubicBezTo>
                  <a:cubicBezTo>
                    <a:pt x="91" y="381"/>
                    <a:pt x="91" y="381"/>
                    <a:pt x="91" y="381"/>
                  </a:cubicBezTo>
                  <a:cubicBezTo>
                    <a:pt x="91" y="385"/>
                    <a:pt x="91" y="385"/>
                    <a:pt x="91" y="385"/>
                  </a:cubicBezTo>
                  <a:cubicBezTo>
                    <a:pt x="91" y="385"/>
                    <a:pt x="91" y="385"/>
                    <a:pt x="91" y="385"/>
                  </a:cubicBezTo>
                  <a:cubicBezTo>
                    <a:pt x="91" y="387"/>
                    <a:pt x="91" y="388"/>
                    <a:pt x="91" y="390"/>
                  </a:cubicBezTo>
                  <a:cubicBezTo>
                    <a:pt x="91" y="390"/>
                    <a:pt x="91" y="390"/>
                    <a:pt x="91" y="390"/>
                  </a:cubicBezTo>
                  <a:cubicBezTo>
                    <a:pt x="91" y="390"/>
                    <a:pt x="91" y="390"/>
                    <a:pt x="91" y="390"/>
                  </a:cubicBezTo>
                  <a:cubicBezTo>
                    <a:pt x="91" y="391"/>
                    <a:pt x="91" y="392"/>
                    <a:pt x="91" y="393"/>
                  </a:cubicBezTo>
                  <a:cubicBezTo>
                    <a:pt x="91" y="401"/>
                    <a:pt x="91" y="401"/>
                    <a:pt x="91" y="401"/>
                  </a:cubicBezTo>
                  <a:cubicBezTo>
                    <a:pt x="91" y="401"/>
                    <a:pt x="91" y="401"/>
                    <a:pt x="91" y="401"/>
                  </a:cubicBezTo>
                  <a:cubicBezTo>
                    <a:pt x="91" y="405"/>
                    <a:pt x="91" y="410"/>
                    <a:pt x="91" y="415"/>
                  </a:cubicBezTo>
                  <a:cubicBezTo>
                    <a:pt x="91" y="415"/>
                    <a:pt x="91" y="415"/>
                    <a:pt x="91" y="415"/>
                  </a:cubicBezTo>
                  <a:cubicBezTo>
                    <a:pt x="91" y="427"/>
                    <a:pt x="91" y="427"/>
                    <a:pt x="91" y="427"/>
                  </a:cubicBezTo>
                  <a:cubicBezTo>
                    <a:pt x="91" y="427"/>
                    <a:pt x="91" y="427"/>
                    <a:pt x="91" y="427"/>
                  </a:cubicBezTo>
                  <a:cubicBezTo>
                    <a:pt x="91" y="427"/>
                    <a:pt x="91" y="427"/>
                    <a:pt x="98" y="427"/>
                  </a:cubicBezTo>
                  <a:cubicBezTo>
                    <a:pt x="98" y="429"/>
                    <a:pt x="97" y="431"/>
                    <a:pt x="98" y="433"/>
                  </a:cubicBezTo>
                  <a:cubicBezTo>
                    <a:pt x="98" y="433"/>
                    <a:pt x="98" y="433"/>
                    <a:pt x="98" y="433"/>
                  </a:cubicBezTo>
                  <a:cubicBezTo>
                    <a:pt x="98" y="433"/>
                    <a:pt x="98" y="433"/>
                    <a:pt x="98" y="433"/>
                  </a:cubicBezTo>
                  <a:cubicBezTo>
                    <a:pt x="98" y="444"/>
                    <a:pt x="98" y="444"/>
                    <a:pt x="98" y="444"/>
                  </a:cubicBezTo>
                  <a:cubicBezTo>
                    <a:pt x="98" y="447"/>
                    <a:pt x="101" y="448"/>
                    <a:pt x="104" y="448"/>
                  </a:cubicBezTo>
                  <a:cubicBezTo>
                    <a:pt x="138" y="450"/>
                    <a:pt x="138" y="450"/>
                    <a:pt x="138" y="450"/>
                  </a:cubicBezTo>
                  <a:cubicBezTo>
                    <a:pt x="144" y="450"/>
                    <a:pt x="161" y="448"/>
                    <a:pt x="161" y="448"/>
                  </a:cubicBezTo>
                  <a:cubicBezTo>
                    <a:pt x="169" y="447"/>
                    <a:pt x="165" y="443"/>
                    <a:pt x="164" y="443"/>
                  </a:cubicBezTo>
                  <a:close/>
                  <a:moveTo>
                    <a:pt x="130" y="157"/>
                  </a:moveTo>
                  <a:cubicBezTo>
                    <a:pt x="130" y="164"/>
                    <a:pt x="131" y="171"/>
                    <a:pt x="131" y="179"/>
                  </a:cubicBezTo>
                  <a:cubicBezTo>
                    <a:pt x="130" y="180"/>
                    <a:pt x="130" y="182"/>
                    <a:pt x="129" y="184"/>
                  </a:cubicBezTo>
                  <a:cubicBezTo>
                    <a:pt x="127" y="157"/>
                    <a:pt x="127" y="157"/>
                    <a:pt x="127" y="157"/>
                  </a:cubicBezTo>
                  <a:cubicBezTo>
                    <a:pt x="128" y="155"/>
                    <a:pt x="128" y="155"/>
                    <a:pt x="128" y="155"/>
                  </a:cubicBezTo>
                  <a:cubicBezTo>
                    <a:pt x="130" y="155"/>
                    <a:pt x="130" y="155"/>
                    <a:pt x="130" y="155"/>
                  </a:cubicBezTo>
                  <a:cubicBezTo>
                    <a:pt x="130" y="155"/>
                    <a:pt x="130" y="156"/>
                    <a:pt x="130" y="156"/>
                  </a:cubicBezTo>
                  <a:cubicBezTo>
                    <a:pt x="130" y="157"/>
                    <a:pt x="130" y="157"/>
                    <a:pt x="130" y="157"/>
                  </a:cubicBezTo>
                  <a:close/>
                  <a:moveTo>
                    <a:pt x="35" y="174"/>
                  </a:moveTo>
                  <a:cubicBezTo>
                    <a:pt x="35" y="168"/>
                    <a:pt x="35" y="162"/>
                    <a:pt x="36" y="155"/>
                  </a:cubicBezTo>
                  <a:cubicBezTo>
                    <a:pt x="38" y="155"/>
                    <a:pt x="38" y="155"/>
                    <a:pt x="38" y="155"/>
                  </a:cubicBezTo>
                  <a:cubicBezTo>
                    <a:pt x="38" y="155"/>
                    <a:pt x="38" y="155"/>
                    <a:pt x="38" y="155"/>
                  </a:cubicBezTo>
                  <a:cubicBezTo>
                    <a:pt x="38" y="155"/>
                    <a:pt x="38" y="155"/>
                    <a:pt x="38" y="155"/>
                  </a:cubicBezTo>
                  <a:cubicBezTo>
                    <a:pt x="38" y="157"/>
                    <a:pt x="38" y="157"/>
                    <a:pt x="38" y="157"/>
                  </a:cubicBezTo>
                  <a:cubicBezTo>
                    <a:pt x="37" y="179"/>
                    <a:pt x="37" y="179"/>
                    <a:pt x="37" y="179"/>
                  </a:cubicBezTo>
                  <a:cubicBezTo>
                    <a:pt x="36" y="178"/>
                    <a:pt x="36" y="176"/>
                    <a:pt x="35" y="175"/>
                  </a:cubicBezTo>
                  <a:cubicBezTo>
                    <a:pt x="35" y="175"/>
                    <a:pt x="35" y="175"/>
                    <a:pt x="35" y="174"/>
                  </a:cubicBez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273139" y="3254420"/>
              <a:ext cx="467853" cy="1508777"/>
            </a:xfrm>
            <a:custGeom>
              <a:avLst/>
              <a:gdLst>
                <a:gd name="T0" fmla="*/ 112 w 147"/>
                <a:gd name="T1" fmla="*/ 450 h 474"/>
                <a:gd name="T2" fmla="*/ 117 w 147"/>
                <a:gd name="T3" fmla="*/ 254 h 474"/>
                <a:gd name="T4" fmla="*/ 119 w 147"/>
                <a:gd name="T5" fmla="*/ 194 h 474"/>
                <a:gd name="T6" fmla="*/ 128 w 147"/>
                <a:gd name="T7" fmla="*/ 193 h 474"/>
                <a:gd name="T8" fmla="*/ 139 w 147"/>
                <a:gd name="T9" fmla="*/ 180 h 474"/>
                <a:gd name="T10" fmla="*/ 137 w 147"/>
                <a:gd name="T11" fmla="*/ 122 h 474"/>
                <a:gd name="T12" fmla="*/ 137 w 147"/>
                <a:gd name="T13" fmla="*/ 122 h 474"/>
                <a:gd name="T14" fmla="*/ 124 w 147"/>
                <a:gd name="T15" fmla="*/ 108 h 474"/>
                <a:gd name="T16" fmla="*/ 123 w 147"/>
                <a:gd name="T17" fmla="*/ 108 h 474"/>
                <a:gd name="T18" fmla="*/ 88 w 147"/>
                <a:gd name="T19" fmla="*/ 100 h 474"/>
                <a:gd name="T20" fmla="*/ 96 w 147"/>
                <a:gd name="T21" fmla="*/ 91 h 474"/>
                <a:gd name="T22" fmla="*/ 100 w 147"/>
                <a:gd name="T23" fmla="*/ 70 h 474"/>
                <a:gd name="T24" fmla="*/ 104 w 147"/>
                <a:gd name="T25" fmla="*/ 65 h 474"/>
                <a:gd name="T26" fmla="*/ 101 w 147"/>
                <a:gd name="T27" fmla="*/ 50 h 474"/>
                <a:gd name="T28" fmla="*/ 100 w 147"/>
                <a:gd name="T29" fmla="*/ 44 h 474"/>
                <a:gd name="T30" fmla="*/ 80 w 147"/>
                <a:gd name="T31" fmla="*/ 10 h 474"/>
                <a:gd name="T32" fmla="*/ 78 w 147"/>
                <a:gd name="T33" fmla="*/ 9 h 474"/>
                <a:gd name="T34" fmla="*/ 42 w 147"/>
                <a:gd name="T35" fmla="*/ 42 h 474"/>
                <a:gd name="T36" fmla="*/ 42 w 147"/>
                <a:gd name="T37" fmla="*/ 50 h 474"/>
                <a:gd name="T38" fmla="*/ 39 w 147"/>
                <a:gd name="T39" fmla="*/ 65 h 474"/>
                <a:gd name="T40" fmla="*/ 42 w 147"/>
                <a:gd name="T41" fmla="*/ 70 h 474"/>
                <a:gd name="T42" fmla="*/ 48 w 147"/>
                <a:gd name="T43" fmla="*/ 92 h 474"/>
                <a:gd name="T44" fmla="*/ 54 w 147"/>
                <a:gd name="T45" fmla="*/ 100 h 474"/>
                <a:gd name="T46" fmla="*/ 23 w 147"/>
                <a:gd name="T47" fmla="*/ 108 h 474"/>
                <a:gd name="T48" fmla="*/ 19 w 147"/>
                <a:gd name="T49" fmla="*/ 109 h 474"/>
                <a:gd name="T50" fmla="*/ 1 w 147"/>
                <a:gd name="T51" fmla="*/ 186 h 474"/>
                <a:gd name="T52" fmla="*/ 14 w 147"/>
                <a:gd name="T53" fmla="*/ 203 h 474"/>
                <a:gd name="T54" fmla="*/ 28 w 147"/>
                <a:gd name="T55" fmla="*/ 254 h 474"/>
                <a:gd name="T56" fmla="*/ 26 w 147"/>
                <a:gd name="T57" fmla="*/ 337 h 474"/>
                <a:gd name="T58" fmla="*/ 38 w 147"/>
                <a:gd name="T59" fmla="*/ 450 h 474"/>
                <a:gd name="T60" fmla="*/ 4 w 147"/>
                <a:gd name="T61" fmla="*/ 471 h 474"/>
                <a:gd name="T62" fmla="*/ 47 w 147"/>
                <a:gd name="T63" fmla="*/ 469 h 474"/>
                <a:gd name="T64" fmla="*/ 69 w 147"/>
                <a:gd name="T65" fmla="*/ 471 h 474"/>
                <a:gd name="T66" fmla="*/ 66 w 147"/>
                <a:gd name="T67" fmla="*/ 449 h 474"/>
                <a:gd name="T68" fmla="*/ 67 w 147"/>
                <a:gd name="T69" fmla="*/ 336 h 474"/>
                <a:gd name="T70" fmla="*/ 82 w 147"/>
                <a:gd name="T71" fmla="*/ 336 h 474"/>
                <a:gd name="T72" fmla="*/ 81 w 147"/>
                <a:gd name="T73" fmla="*/ 448 h 474"/>
                <a:gd name="T74" fmla="*/ 99 w 147"/>
                <a:gd name="T75" fmla="*/ 473 h 474"/>
                <a:gd name="T76" fmla="*/ 128 w 147"/>
                <a:gd name="T77" fmla="*/ 474 h 474"/>
                <a:gd name="T78" fmla="*/ 147 w 147"/>
                <a:gd name="T79" fmla="*/ 470 h 474"/>
                <a:gd name="T80" fmla="*/ 47 w 147"/>
                <a:gd name="T81" fmla="*/ 42 h 474"/>
                <a:gd name="T82" fmla="*/ 46 w 147"/>
                <a:gd name="T83" fmla="*/ 4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7" h="474">
                  <a:moveTo>
                    <a:pt x="109" y="450"/>
                  </a:moveTo>
                  <a:cubicBezTo>
                    <a:pt x="112" y="450"/>
                    <a:pt x="112" y="450"/>
                    <a:pt x="112" y="450"/>
                  </a:cubicBezTo>
                  <a:cubicBezTo>
                    <a:pt x="118" y="337"/>
                    <a:pt x="118" y="337"/>
                    <a:pt x="118" y="337"/>
                  </a:cubicBezTo>
                  <a:cubicBezTo>
                    <a:pt x="117" y="254"/>
                    <a:pt x="117" y="254"/>
                    <a:pt x="117" y="254"/>
                  </a:cubicBezTo>
                  <a:cubicBezTo>
                    <a:pt x="119" y="254"/>
                    <a:pt x="119" y="254"/>
                    <a:pt x="119" y="254"/>
                  </a:cubicBezTo>
                  <a:cubicBezTo>
                    <a:pt x="119" y="194"/>
                    <a:pt x="119" y="194"/>
                    <a:pt x="119" y="194"/>
                  </a:cubicBezTo>
                  <a:cubicBezTo>
                    <a:pt x="128" y="193"/>
                    <a:pt x="128" y="193"/>
                    <a:pt x="128" y="193"/>
                  </a:cubicBezTo>
                  <a:cubicBezTo>
                    <a:pt x="128" y="193"/>
                    <a:pt x="128" y="193"/>
                    <a:pt x="128" y="193"/>
                  </a:cubicBezTo>
                  <a:cubicBezTo>
                    <a:pt x="128" y="193"/>
                    <a:pt x="128" y="193"/>
                    <a:pt x="128" y="193"/>
                  </a:cubicBezTo>
                  <a:cubicBezTo>
                    <a:pt x="134" y="192"/>
                    <a:pt x="139" y="187"/>
                    <a:pt x="139" y="180"/>
                  </a:cubicBezTo>
                  <a:cubicBezTo>
                    <a:pt x="139" y="180"/>
                    <a:pt x="139" y="180"/>
                    <a:pt x="139" y="180"/>
                  </a:cubicBezTo>
                  <a:cubicBezTo>
                    <a:pt x="137" y="122"/>
                    <a:pt x="137" y="122"/>
                    <a:pt x="137" y="122"/>
                  </a:cubicBezTo>
                  <a:cubicBezTo>
                    <a:pt x="137" y="122"/>
                    <a:pt x="137" y="122"/>
                    <a:pt x="137" y="122"/>
                  </a:cubicBezTo>
                  <a:cubicBezTo>
                    <a:pt x="137" y="122"/>
                    <a:pt x="137" y="122"/>
                    <a:pt x="137" y="122"/>
                  </a:cubicBezTo>
                  <a:cubicBezTo>
                    <a:pt x="137" y="115"/>
                    <a:pt x="131" y="110"/>
                    <a:pt x="124" y="108"/>
                  </a:cubicBezTo>
                  <a:cubicBezTo>
                    <a:pt x="124" y="108"/>
                    <a:pt x="124" y="108"/>
                    <a:pt x="124" y="108"/>
                  </a:cubicBezTo>
                  <a:cubicBezTo>
                    <a:pt x="124" y="108"/>
                    <a:pt x="124" y="108"/>
                    <a:pt x="124" y="108"/>
                  </a:cubicBezTo>
                  <a:cubicBezTo>
                    <a:pt x="123" y="108"/>
                    <a:pt x="123" y="108"/>
                    <a:pt x="123" y="108"/>
                  </a:cubicBezTo>
                  <a:cubicBezTo>
                    <a:pt x="88" y="101"/>
                    <a:pt x="88" y="101"/>
                    <a:pt x="88" y="101"/>
                  </a:cubicBezTo>
                  <a:cubicBezTo>
                    <a:pt x="88" y="101"/>
                    <a:pt x="88" y="100"/>
                    <a:pt x="88" y="100"/>
                  </a:cubicBezTo>
                  <a:cubicBezTo>
                    <a:pt x="88" y="100"/>
                    <a:pt x="88" y="100"/>
                    <a:pt x="88" y="95"/>
                  </a:cubicBezTo>
                  <a:cubicBezTo>
                    <a:pt x="96" y="91"/>
                    <a:pt x="96" y="91"/>
                    <a:pt x="96" y="91"/>
                  </a:cubicBezTo>
                  <a:cubicBezTo>
                    <a:pt x="96" y="91"/>
                    <a:pt x="100" y="90"/>
                    <a:pt x="100" y="81"/>
                  </a:cubicBezTo>
                  <a:cubicBezTo>
                    <a:pt x="100" y="76"/>
                    <a:pt x="100" y="73"/>
                    <a:pt x="100" y="70"/>
                  </a:cubicBezTo>
                  <a:cubicBezTo>
                    <a:pt x="101" y="70"/>
                    <a:pt x="101" y="70"/>
                    <a:pt x="101" y="70"/>
                  </a:cubicBezTo>
                  <a:cubicBezTo>
                    <a:pt x="103" y="70"/>
                    <a:pt x="104" y="67"/>
                    <a:pt x="104" y="65"/>
                  </a:cubicBezTo>
                  <a:cubicBezTo>
                    <a:pt x="104" y="55"/>
                    <a:pt x="104" y="55"/>
                    <a:pt x="104" y="55"/>
                  </a:cubicBezTo>
                  <a:cubicBezTo>
                    <a:pt x="104" y="52"/>
                    <a:pt x="103" y="50"/>
                    <a:pt x="101" y="50"/>
                  </a:cubicBezTo>
                  <a:cubicBezTo>
                    <a:pt x="101" y="50"/>
                    <a:pt x="100" y="50"/>
                    <a:pt x="100" y="50"/>
                  </a:cubicBezTo>
                  <a:cubicBezTo>
                    <a:pt x="100" y="47"/>
                    <a:pt x="100" y="45"/>
                    <a:pt x="100" y="44"/>
                  </a:cubicBezTo>
                  <a:cubicBezTo>
                    <a:pt x="101" y="44"/>
                    <a:pt x="101" y="44"/>
                    <a:pt x="101" y="43"/>
                  </a:cubicBezTo>
                  <a:cubicBezTo>
                    <a:pt x="111" y="31"/>
                    <a:pt x="100" y="10"/>
                    <a:pt x="80" y="10"/>
                  </a:cubicBezTo>
                  <a:cubicBezTo>
                    <a:pt x="80" y="10"/>
                    <a:pt x="79" y="10"/>
                    <a:pt x="79" y="10"/>
                  </a:cubicBezTo>
                  <a:cubicBezTo>
                    <a:pt x="78" y="10"/>
                    <a:pt x="78" y="10"/>
                    <a:pt x="78" y="9"/>
                  </a:cubicBezTo>
                  <a:cubicBezTo>
                    <a:pt x="58" y="0"/>
                    <a:pt x="37" y="19"/>
                    <a:pt x="40" y="40"/>
                  </a:cubicBezTo>
                  <a:cubicBezTo>
                    <a:pt x="40" y="41"/>
                    <a:pt x="41" y="42"/>
                    <a:pt x="42" y="42"/>
                  </a:cubicBezTo>
                  <a:cubicBezTo>
                    <a:pt x="42" y="42"/>
                    <a:pt x="42" y="42"/>
                    <a:pt x="42" y="50"/>
                  </a:cubicBezTo>
                  <a:cubicBezTo>
                    <a:pt x="42" y="50"/>
                    <a:pt x="42" y="50"/>
                    <a:pt x="42" y="50"/>
                  </a:cubicBezTo>
                  <a:cubicBezTo>
                    <a:pt x="40" y="50"/>
                    <a:pt x="39" y="52"/>
                    <a:pt x="39" y="55"/>
                  </a:cubicBezTo>
                  <a:cubicBezTo>
                    <a:pt x="39" y="65"/>
                    <a:pt x="39" y="65"/>
                    <a:pt x="39" y="65"/>
                  </a:cubicBezTo>
                  <a:cubicBezTo>
                    <a:pt x="39" y="67"/>
                    <a:pt x="40" y="70"/>
                    <a:pt x="42" y="70"/>
                  </a:cubicBezTo>
                  <a:cubicBezTo>
                    <a:pt x="42" y="70"/>
                    <a:pt x="42" y="70"/>
                    <a:pt x="42" y="70"/>
                  </a:cubicBezTo>
                  <a:cubicBezTo>
                    <a:pt x="42" y="83"/>
                    <a:pt x="42" y="83"/>
                    <a:pt x="42" y="83"/>
                  </a:cubicBezTo>
                  <a:cubicBezTo>
                    <a:pt x="42" y="83"/>
                    <a:pt x="41" y="89"/>
                    <a:pt x="48" y="92"/>
                  </a:cubicBezTo>
                  <a:cubicBezTo>
                    <a:pt x="48" y="92"/>
                    <a:pt x="51" y="93"/>
                    <a:pt x="54" y="94"/>
                  </a:cubicBezTo>
                  <a:cubicBezTo>
                    <a:pt x="54" y="96"/>
                    <a:pt x="54" y="98"/>
                    <a:pt x="54" y="100"/>
                  </a:cubicBezTo>
                  <a:cubicBezTo>
                    <a:pt x="54" y="101"/>
                    <a:pt x="54" y="101"/>
                    <a:pt x="54" y="102"/>
                  </a:cubicBezTo>
                  <a:cubicBezTo>
                    <a:pt x="23" y="108"/>
                    <a:pt x="23" y="108"/>
                    <a:pt x="23" y="108"/>
                  </a:cubicBezTo>
                  <a:cubicBezTo>
                    <a:pt x="23" y="108"/>
                    <a:pt x="22" y="108"/>
                    <a:pt x="22" y="108"/>
                  </a:cubicBezTo>
                  <a:cubicBezTo>
                    <a:pt x="21" y="109"/>
                    <a:pt x="20" y="109"/>
                    <a:pt x="19" y="109"/>
                  </a:cubicBezTo>
                  <a:cubicBezTo>
                    <a:pt x="14" y="110"/>
                    <a:pt x="10" y="115"/>
                    <a:pt x="9" y="121"/>
                  </a:cubicBezTo>
                  <a:cubicBezTo>
                    <a:pt x="1" y="186"/>
                    <a:pt x="1" y="186"/>
                    <a:pt x="1" y="186"/>
                  </a:cubicBezTo>
                  <a:cubicBezTo>
                    <a:pt x="0" y="188"/>
                    <a:pt x="0" y="190"/>
                    <a:pt x="0" y="191"/>
                  </a:cubicBezTo>
                  <a:cubicBezTo>
                    <a:pt x="1" y="198"/>
                    <a:pt x="7" y="204"/>
                    <a:pt x="14" y="203"/>
                  </a:cubicBezTo>
                  <a:cubicBezTo>
                    <a:pt x="19" y="203"/>
                    <a:pt x="23" y="202"/>
                    <a:pt x="27" y="202"/>
                  </a:cubicBezTo>
                  <a:cubicBezTo>
                    <a:pt x="28" y="254"/>
                    <a:pt x="28" y="254"/>
                    <a:pt x="28" y="254"/>
                  </a:cubicBezTo>
                  <a:cubicBezTo>
                    <a:pt x="28" y="254"/>
                    <a:pt x="28" y="254"/>
                    <a:pt x="28" y="254"/>
                  </a:cubicBezTo>
                  <a:cubicBezTo>
                    <a:pt x="26" y="337"/>
                    <a:pt x="26" y="337"/>
                    <a:pt x="26" y="337"/>
                  </a:cubicBezTo>
                  <a:cubicBezTo>
                    <a:pt x="32" y="450"/>
                    <a:pt x="32" y="450"/>
                    <a:pt x="32" y="450"/>
                  </a:cubicBezTo>
                  <a:cubicBezTo>
                    <a:pt x="38" y="450"/>
                    <a:pt x="38" y="450"/>
                    <a:pt x="38" y="450"/>
                  </a:cubicBezTo>
                  <a:cubicBezTo>
                    <a:pt x="27" y="457"/>
                    <a:pt x="3" y="461"/>
                    <a:pt x="2" y="469"/>
                  </a:cubicBezTo>
                  <a:cubicBezTo>
                    <a:pt x="2" y="470"/>
                    <a:pt x="3" y="471"/>
                    <a:pt x="4" y="471"/>
                  </a:cubicBezTo>
                  <a:cubicBezTo>
                    <a:pt x="7" y="473"/>
                    <a:pt x="15" y="473"/>
                    <a:pt x="21" y="473"/>
                  </a:cubicBezTo>
                  <a:cubicBezTo>
                    <a:pt x="27" y="472"/>
                    <a:pt x="42" y="470"/>
                    <a:pt x="47" y="469"/>
                  </a:cubicBezTo>
                  <a:cubicBezTo>
                    <a:pt x="47" y="469"/>
                    <a:pt x="47" y="469"/>
                    <a:pt x="48" y="472"/>
                  </a:cubicBezTo>
                  <a:cubicBezTo>
                    <a:pt x="48" y="472"/>
                    <a:pt x="48" y="472"/>
                    <a:pt x="69" y="471"/>
                  </a:cubicBezTo>
                  <a:cubicBezTo>
                    <a:pt x="69" y="470"/>
                    <a:pt x="68" y="456"/>
                    <a:pt x="66" y="450"/>
                  </a:cubicBezTo>
                  <a:cubicBezTo>
                    <a:pt x="66" y="449"/>
                    <a:pt x="66" y="449"/>
                    <a:pt x="66" y="449"/>
                  </a:cubicBezTo>
                  <a:cubicBezTo>
                    <a:pt x="69" y="448"/>
                    <a:pt x="69" y="448"/>
                    <a:pt x="69" y="448"/>
                  </a:cubicBezTo>
                  <a:cubicBezTo>
                    <a:pt x="67" y="336"/>
                    <a:pt x="67" y="336"/>
                    <a:pt x="67" y="336"/>
                  </a:cubicBezTo>
                  <a:cubicBezTo>
                    <a:pt x="74" y="306"/>
                    <a:pt x="74" y="306"/>
                    <a:pt x="74" y="306"/>
                  </a:cubicBezTo>
                  <a:cubicBezTo>
                    <a:pt x="82" y="336"/>
                    <a:pt x="82" y="336"/>
                    <a:pt x="82" y="336"/>
                  </a:cubicBezTo>
                  <a:cubicBezTo>
                    <a:pt x="81" y="448"/>
                    <a:pt x="81" y="448"/>
                    <a:pt x="81" y="448"/>
                  </a:cubicBezTo>
                  <a:cubicBezTo>
                    <a:pt x="81" y="448"/>
                    <a:pt x="81" y="448"/>
                    <a:pt x="81" y="448"/>
                  </a:cubicBezTo>
                  <a:cubicBezTo>
                    <a:pt x="79" y="454"/>
                    <a:pt x="78" y="471"/>
                    <a:pt x="78" y="472"/>
                  </a:cubicBezTo>
                  <a:cubicBezTo>
                    <a:pt x="99" y="473"/>
                    <a:pt x="99" y="473"/>
                    <a:pt x="99" y="473"/>
                  </a:cubicBezTo>
                  <a:cubicBezTo>
                    <a:pt x="100" y="470"/>
                    <a:pt x="100" y="470"/>
                    <a:pt x="100" y="470"/>
                  </a:cubicBezTo>
                  <a:cubicBezTo>
                    <a:pt x="107" y="471"/>
                    <a:pt x="121" y="473"/>
                    <a:pt x="128" y="474"/>
                  </a:cubicBezTo>
                  <a:cubicBezTo>
                    <a:pt x="134" y="474"/>
                    <a:pt x="142" y="474"/>
                    <a:pt x="146" y="472"/>
                  </a:cubicBezTo>
                  <a:cubicBezTo>
                    <a:pt x="146" y="472"/>
                    <a:pt x="147" y="471"/>
                    <a:pt x="147" y="470"/>
                  </a:cubicBezTo>
                  <a:cubicBezTo>
                    <a:pt x="147" y="462"/>
                    <a:pt x="121" y="458"/>
                    <a:pt x="109" y="450"/>
                  </a:cubicBezTo>
                  <a:close/>
                  <a:moveTo>
                    <a:pt x="47" y="42"/>
                  </a:moveTo>
                  <a:cubicBezTo>
                    <a:pt x="47" y="42"/>
                    <a:pt x="47" y="42"/>
                    <a:pt x="46" y="43"/>
                  </a:cubicBezTo>
                  <a:cubicBezTo>
                    <a:pt x="46" y="42"/>
                    <a:pt x="46" y="42"/>
                    <a:pt x="46" y="42"/>
                  </a:cubicBezTo>
                  <a:cubicBezTo>
                    <a:pt x="47" y="42"/>
                    <a:pt x="47" y="42"/>
                    <a:pt x="47" y="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p:nvSpPr>
          <p:spPr bwMode="auto">
            <a:xfrm>
              <a:off x="11221171" y="3346488"/>
              <a:ext cx="437790" cy="1416709"/>
            </a:xfrm>
            <a:custGeom>
              <a:avLst/>
              <a:gdLst>
                <a:gd name="T0" fmla="*/ 103 w 137"/>
                <a:gd name="T1" fmla="*/ 419 h 445"/>
                <a:gd name="T2" fmla="*/ 105 w 137"/>
                <a:gd name="T3" fmla="*/ 404 h 445"/>
                <a:gd name="T4" fmla="*/ 114 w 137"/>
                <a:gd name="T5" fmla="*/ 318 h 445"/>
                <a:gd name="T6" fmla="*/ 122 w 137"/>
                <a:gd name="T7" fmla="*/ 274 h 445"/>
                <a:gd name="T8" fmla="*/ 128 w 137"/>
                <a:gd name="T9" fmla="*/ 234 h 445"/>
                <a:gd name="T10" fmla="*/ 132 w 137"/>
                <a:gd name="T11" fmla="*/ 175 h 445"/>
                <a:gd name="T12" fmla="*/ 132 w 137"/>
                <a:gd name="T13" fmla="*/ 160 h 445"/>
                <a:gd name="T14" fmla="*/ 120 w 137"/>
                <a:gd name="T15" fmla="*/ 102 h 445"/>
                <a:gd name="T16" fmla="*/ 87 w 137"/>
                <a:gd name="T17" fmla="*/ 86 h 445"/>
                <a:gd name="T18" fmla="*/ 84 w 137"/>
                <a:gd name="T19" fmla="*/ 82 h 445"/>
                <a:gd name="T20" fmla="*/ 94 w 137"/>
                <a:gd name="T21" fmla="*/ 59 h 445"/>
                <a:gd name="T22" fmla="*/ 98 w 137"/>
                <a:gd name="T23" fmla="*/ 43 h 445"/>
                <a:gd name="T24" fmla="*/ 94 w 137"/>
                <a:gd name="T25" fmla="*/ 22 h 445"/>
                <a:gd name="T26" fmla="*/ 84 w 137"/>
                <a:gd name="T27" fmla="*/ 9 h 445"/>
                <a:gd name="T28" fmla="*/ 82 w 137"/>
                <a:gd name="T29" fmla="*/ 11 h 445"/>
                <a:gd name="T30" fmla="*/ 67 w 137"/>
                <a:gd name="T31" fmla="*/ 8 h 445"/>
                <a:gd name="T32" fmla="*/ 67 w 137"/>
                <a:gd name="T33" fmla="*/ 11 h 445"/>
                <a:gd name="T34" fmla="*/ 52 w 137"/>
                <a:gd name="T35" fmla="*/ 6 h 445"/>
                <a:gd name="T36" fmla="*/ 51 w 137"/>
                <a:gd name="T37" fmla="*/ 11 h 445"/>
                <a:gd name="T38" fmla="*/ 38 w 137"/>
                <a:gd name="T39" fmla="*/ 0 h 445"/>
                <a:gd name="T40" fmla="*/ 38 w 137"/>
                <a:gd name="T41" fmla="*/ 40 h 445"/>
                <a:gd name="T42" fmla="*/ 38 w 137"/>
                <a:gd name="T43" fmla="*/ 59 h 445"/>
                <a:gd name="T44" fmla="*/ 49 w 137"/>
                <a:gd name="T45" fmla="*/ 82 h 445"/>
                <a:gd name="T46" fmla="*/ 42 w 137"/>
                <a:gd name="T47" fmla="*/ 91 h 445"/>
                <a:gd name="T48" fmla="*/ 16 w 137"/>
                <a:gd name="T49" fmla="*/ 100 h 445"/>
                <a:gd name="T50" fmla="*/ 2 w 137"/>
                <a:gd name="T51" fmla="*/ 166 h 445"/>
                <a:gd name="T52" fmla="*/ 3 w 137"/>
                <a:gd name="T53" fmla="*/ 191 h 445"/>
                <a:gd name="T54" fmla="*/ 6 w 137"/>
                <a:gd name="T55" fmla="*/ 233 h 445"/>
                <a:gd name="T56" fmla="*/ 18 w 137"/>
                <a:gd name="T57" fmla="*/ 276 h 445"/>
                <a:gd name="T58" fmla="*/ 14 w 137"/>
                <a:gd name="T59" fmla="*/ 404 h 445"/>
                <a:gd name="T60" fmla="*/ 16 w 137"/>
                <a:gd name="T61" fmla="*/ 421 h 445"/>
                <a:gd name="T62" fmla="*/ 5 w 137"/>
                <a:gd name="T63" fmla="*/ 443 h 445"/>
                <a:gd name="T64" fmla="*/ 34 w 137"/>
                <a:gd name="T65" fmla="*/ 441 h 445"/>
                <a:gd name="T66" fmla="*/ 34 w 137"/>
                <a:gd name="T67" fmla="*/ 420 h 445"/>
                <a:gd name="T68" fmla="*/ 36 w 137"/>
                <a:gd name="T69" fmla="*/ 404 h 445"/>
                <a:gd name="T70" fmla="*/ 69 w 137"/>
                <a:gd name="T71" fmla="*/ 279 h 445"/>
                <a:gd name="T72" fmla="*/ 70 w 137"/>
                <a:gd name="T73" fmla="*/ 280 h 445"/>
                <a:gd name="T74" fmla="*/ 80 w 137"/>
                <a:gd name="T75" fmla="*/ 402 h 445"/>
                <a:gd name="T76" fmla="*/ 83 w 137"/>
                <a:gd name="T77" fmla="*/ 419 h 445"/>
                <a:gd name="T78" fmla="*/ 83 w 137"/>
                <a:gd name="T79" fmla="*/ 420 h 445"/>
                <a:gd name="T80" fmla="*/ 87 w 137"/>
                <a:gd name="T81" fmla="*/ 443 h 445"/>
                <a:gd name="T82" fmla="*/ 23 w 137"/>
                <a:gd name="T83" fmla="*/ 198 h 445"/>
                <a:gd name="T84" fmla="*/ 23 w 137"/>
                <a:gd name="T85" fmla="*/ 198 h 445"/>
                <a:gd name="T86" fmla="*/ 23 w 137"/>
                <a:gd name="T87" fmla="*/ 237 h 445"/>
                <a:gd name="T88" fmla="*/ 111 w 137"/>
                <a:gd name="T89" fmla="*/ 233 h 445"/>
                <a:gd name="T90" fmla="*/ 111 w 137"/>
                <a:gd name="T91" fmla="*/ 23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7" h="445">
                  <a:moveTo>
                    <a:pt x="132" y="434"/>
                  </a:moveTo>
                  <a:cubicBezTo>
                    <a:pt x="103" y="423"/>
                    <a:pt x="103" y="423"/>
                    <a:pt x="103" y="423"/>
                  </a:cubicBezTo>
                  <a:cubicBezTo>
                    <a:pt x="103" y="419"/>
                    <a:pt x="103" y="419"/>
                    <a:pt x="103" y="419"/>
                  </a:cubicBezTo>
                  <a:cubicBezTo>
                    <a:pt x="102" y="419"/>
                    <a:pt x="102" y="419"/>
                    <a:pt x="101" y="419"/>
                  </a:cubicBezTo>
                  <a:cubicBezTo>
                    <a:pt x="102" y="404"/>
                    <a:pt x="102" y="404"/>
                    <a:pt x="102" y="404"/>
                  </a:cubicBezTo>
                  <a:cubicBezTo>
                    <a:pt x="103" y="404"/>
                    <a:pt x="104" y="404"/>
                    <a:pt x="105" y="404"/>
                  </a:cubicBezTo>
                  <a:cubicBezTo>
                    <a:pt x="105" y="404"/>
                    <a:pt x="105" y="404"/>
                    <a:pt x="105" y="402"/>
                  </a:cubicBezTo>
                  <a:cubicBezTo>
                    <a:pt x="104" y="399"/>
                    <a:pt x="105" y="394"/>
                    <a:pt x="107" y="386"/>
                  </a:cubicBezTo>
                  <a:cubicBezTo>
                    <a:pt x="110" y="370"/>
                    <a:pt x="114" y="347"/>
                    <a:pt x="114" y="318"/>
                  </a:cubicBezTo>
                  <a:cubicBezTo>
                    <a:pt x="115" y="303"/>
                    <a:pt x="114" y="291"/>
                    <a:pt x="114" y="281"/>
                  </a:cubicBezTo>
                  <a:cubicBezTo>
                    <a:pt x="115" y="280"/>
                    <a:pt x="116" y="278"/>
                    <a:pt x="116" y="277"/>
                  </a:cubicBezTo>
                  <a:cubicBezTo>
                    <a:pt x="116" y="280"/>
                    <a:pt x="119" y="279"/>
                    <a:pt x="122" y="274"/>
                  </a:cubicBezTo>
                  <a:cubicBezTo>
                    <a:pt x="126" y="266"/>
                    <a:pt x="128" y="262"/>
                    <a:pt x="127" y="251"/>
                  </a:cubicBezTo>
                  <a:cubicBezTo>
                    <a:pt x="128" y="234"/>
                    <a:pt x="128" y="234"/>
                    <a:pt x="128" y="234"/>
                  </a:cubicBezTo>
                  <a:cubicBezTo>
                    <a:pt x="128" y="234"/>
                    <a:pt x="128" y="234"/>
                    <a:pt x="128" y="234"/>
                  </a:cubicBezTo>
                  <a:cubicBezTo>
                    <a:pt x="131" y="192"/>
                    <a:pt x="131" y="192"/>
                    <a:pt x="131" y="192"/>
                  </a:cubicBezTo>
                  <a:cubicBezTo>
                    <a:pt x="131" y="185"/>
                    <a:pt x="131" y="180"/>
                    <a:pt x="131" y="175"/>
                  </a:cubicBezTo>
                  <a:cubicBezTo>
                    <a:pt x="132" y="175"/>
                    <a:pt x="132" y="175"/>
                    <a:pt x="132" y="175"/>
                  </a:cubicBezTo>
                  <a:cubicBezTo>
                    <a:pt x="132" y="170"/>
                    <a:pt x="132" y="170"/>
                    <a:pt x="132" y="170"/>
                  </a:cubicBezTo>
                  <a:cubicBezTo>
                    <a:pt x="133" y="160"/>
                    <a:pt x="133" y="160"/>
                    <a:pt x="133" y="160"/>
                  </a:cubicBezTo>
                  <a:cubicBezTo>
                    <a:pt x="132" y="160"/>
                    <a:pt x="132" y="160"/>
                    <a:pt x="132" y="160"/>
                  </a:cubicBezTo>
                  <a:cubicBezTo>
                    <a:pt x="135" y="133"/>
                    <a:pt x="134" y="114"/>
                    <a:pt x="125" y="105"/>
                  </a:cubicBezTo>
                  <a:cubicBezTo>
                    <a:pt x="124" y="104"/>
                    <a:pt x="123" y="103"/>
                    <a:pt x="121" y="102"/>
                  </a:cubicBezTo>
                  <a:cubicBezTo>
                    <a:pt x="121" y="102"/>
                    <a:pt x="120" y="102"/>
                    <a:pt x="120" y="102"/>
                  </a:cubicBezTo>
                  <a:cubicBezTo>
                    <a:pt x="120" y="102"/>
                    <a:pt x="120" y="102"/>
                    <a:pt x="120" y="102"/>
                  </a:cubicBezTo>
                  <a:cubicBezTo>
                    <a:pt x="91" y="91"/>
                    <a:pt x="91" y="91"/>
                    <a:pt x="91" y="91"/>
                  </a:cubicBezTo>
                  <a:cubicBezTo>
                    <a:pt x="87" y="86"/>
                    <a:pt x="87" y="86"/>
                    <a:pt x="87" y="86"/>
                  </a:cubicBezTo>
                  <a:cubicBezTo>
                    <a:pt x="87" y="86"/>
                    <a:pt x="87" y="86"/>
                    <a:pt x="87" y="86"/>
                  </a:cubicBezTo>
                  <a:cubicBezTo>
                    <a:pt x="87" y="86"/>
                    <a:pt x="87" y="85"/>
                    <a:pt x="87" y="85"/>
                  </a:cubicBezTo>
                  <a:cubicBezTo>
                    <a:pt x="86" y="84"/>
                    <a:pt x="85" y="83"/>
                    <a:pt x="84" y="82"/>
                  </a:cubicBezTo>
                  <a:cubicBezTo>
                    <a:pt x="84" y="82"/>
                    <a:pt x="84" y="82"/>
                    <a:pt x="84" y="82"/>
                  </a:cubicBezTo>
                  <a:cubicBezTo>
                    <a:pt x="90" y="78"/>
                    <a:pt x="94" y="70"/>
                    <a:pt x="94" y="62"/>
                  </a:cubicBezTo>
                  <a:cubicBezTo>
                    <a:pt x="94" y="61"/>
                    <a:pt x="94" y="60"/>
                    <a:pt x="94" y="59"/>
                  </a:cubicBezTo>
                  <a:cubicBezTo>
                    <a:pt x="94" y="59"/>
                    <a:pt x="95" y="59"/>
                    <a:pt x="96" y="59"/>
                  </a:cubicBezTo>
                  <a:cubicBezTo>
                    <a:pt x="97" y="59"/>
                    <a:pt x="98" y="57"/>
                    <a:pt x="98" y="56"/>
                  </a:cubicBezTo>
                  <a:cubicBezTo>
                    <a:pt x="98" y="56"/>
                    <a:pt x="98" y="56"/>
                    <a:pt x="98" y="43"/>
                  </a:cubicBezTo>
                  <a:cubicBezTo>
                    <a:pt x="98" y="42"/>
                    <a:pt x="97" y="40"/>
                    <a:pt x="96" y="40"/>
                  </a:cubicBezTo>
                  <a:cubicBezTo>
                    <a:pt x="96" y="40"/>
                    <a:pt x="96" y="40"/>
                    <a:pt x="94" y="40"/>
                  </a:cubicBezTo>
                  <a:cubicBezTo>
                    <a:pt x="94" y="22"/>
                    <a:pt x="94" y="22"/>
                    <a:pt x="94" y="22"/>
                  </a:cubicBezTo>
                  <a:cubicBezTo>
                    <a:pt x="94" y="21"/>
                    <a:pt x="94" y="21"/>
                    <a:pt x="94" y="20"/>
                  </a:cubicBezTo>
                  <a:cubicBezTo>
                    <a:pt x="94" y="16"/>
                    <a:pt x="93" y="13"/>
                    <a:pt x="91" y="11"/>
                  </a:cubicBezTo>
                  <a:cubicBezTo>
                    <a:pt x="91" y="11"/>
                    <a:pt x="91" y="11"/>
                    <a:pt x="84" y="9"/>
                  </a:cubicBezTo>
                  <a:cubicBezTo>
                    <a:pt x="84" y="9"/>
                    <a:pt x="84" y="9"/>
                    <a:pt x="87" y="11"/>
                  </a:cubicBezTo>
                  <a:cubicBezTo>
                    <a:pt x="87" y="11"/>
                    <a:pt x="87" y="11"/>
                    <a:pt x="78" y="9"/>
                  </a:cubicBezTo>
                  <a:cubicBezTo>
                    <a:pt x="78" y="9"/>
                    <a:pt x="78" y="9"/>
                    <a:pt x="82" y="11"/>
                  </a:cubicBezTo>
                  <a:cubicBezTo>
                    <a:pt x="82" y="11"/>
                    <a:pt x="82" y="11"/>
                    <a:pt x="72" y="8"/>
                  </a:cubicBezTo>
                  <a:cubicBezTo>
                    <a:pt x="72" y="8"/>
                    <a:pt x="72" y="8"/>
                    <a:pt x="77" y="11"/>
                  </a:cubicBezTo>
                  <a:cubicBezTo>
                    <a:pt x="77" y="11"/>
                    <a:pt x="77" y="11"/>
                    <a:pt x="67" y="8"/>
                  </a:cubicBezTo>
                  <a:cubicBezTo>
                    <a:pt x="67" y="8"/>
                    <a:pt x="67" y="8"/>
                    <a:pt x="72" y="11"/>
                  </a:cubicBezTo>
                  <a:cubicBezTo>
                    <a:pt x="72" y="11"/>
                    <a:pt x="72" y="11"/>
                    <a:pt x="62" y="8"/>
                  </a:cubicBezTo>
                  <a:cubicBezTo>
                    <a:pt x="62" y="8"/>
                    <a:pt x="62" y="8"/>
                    <a:pt x="67" y="11"/>
                  </a:cubicBezTo>
                  <a:cubicBezTo>
                    <a:pt x="67" y="11"/>
                    <a:pt x="67" y="11"/>
                    <a:pt x="57" y="7"/>
                  </a:cubicBezTo>
                  <a:cubicBezTo>
                    <a:pt x="57" y="7"/>
                    <a:pt x="57" y="7"/>
                    <a:pt x="61" y="11"/>
                  </a:cubicBezTo>
                  <a:cubicBezTo>
                    <a:pt x="61" y="11"/>
                    <a:pt x="61" y="11"/>
                    <a:pt x="52" y="6"/>
                  </a:cubicBezTo>
                  <a:cubicBezTo>
                    <a:pt x="52" y="6"/>
                    <a:pt x="52" y="6"/>
                    <a:pt x="56" y="11"/>
                  </a:cubicBezTo>
                  <a:cubicBezTo>
                    <a:pt x="56" y="11"/>
                    <a:pt x="56" y="11"/>
                    <a:pt x="46" y="3"/>
                  </a:cubicBezTo>
                  <a:cubicBezTo>
                    <a:pt x="46" y="3"/>
                    <a:pt x="46" y="3"/>
                    <a:pt x="51" y="11"/>
                  </a:cubicBezTo>
                  <a:cubicBezTo>
                    <a:pt x="51" y="11"/>
                    <a:pt x="51" y="11"/>
                    <a:pt x="42" y="2"/>
                  </a:cubicBezTo>
                  <a:cubicBezTo>
                    <a:pt x="42" y="2"/>
                    <a:pt x="42" y="2"/>
                    <a:pt x="46" y="11"/>
                  </a:cubicBezTo>
                  <a:cubicBezTo>
                    <a:pt x="46" y="11"/>
                    <a:pt x="46" y="11"/>
                    <a:pt x="38" y="0"/>
                  </a:cubicBezTo>
                  <a:cubicBezTo>
                    <a:pt x="38" y="0"/>
                    <a:pt x="39" y="15"/>
                    <a:pt x="39" y="20"/>
                  </a:cubicBezTo>
                  <a:cubicBezTo>
                    <a:pt x="39" y="20"/>
                    <a:pt x="39" y="20"/>
                    <a:pt x="39" y="40"/>
                  </a:cubicBezTo>
                  <a:cubicBezTo>
                    <a:pt x="39" y="40"/>
                    <a:pt x="38" y="40"/>
                    <a:pt x="38" y="40"/>
                  </a:cubicBezTo>
                  <a:cubicBezTo>
                    <a:pt x="37" y="40"/>
                    <a:pt x="35" y="42"/>
                    <a:pt x="35" y="43"/>
                  </a:cubicBezTo>
                  <a:cubicBezTo>
                    <a:pt x="35" y="56"/>
                    <a:pt x="35" y="56"/>
                    <a:pt x="35" y="56"/>
                  </a:cubicBezTo>
                  <a:cubicBezTo>
                    <a:pt x="35" y="57"/>
                    <a:pt x="37" y="59"/>
                    <a:pt x="38" y="59"/>
                  </a:cubicBezTo>
                  <a:cubicBezTo>
                    <a:pt x="39" y="59"/>
                    <a:pt x="39" y="59"/>
                    <a:pt x="40" y="59"/>
                  </a:cubicBezTo>
                  <a:cubicBezTo>
                    <a:pt x="40" y="62"/>
                    <a:pt x="40" y="62"/>
                    <a:pt x="40" y="62"/>
                  </a:cubicBezTo>
                  <a:cubicBezTo>
                    <a:pt x="40" y="70"/>
                    <a:pt x="43" y="77"/>
                    <a:pt x="49" y="82"/>
                  </a:cubicBezTo>
                  <a:cubicBezTo>
                    <a:pt x="49" y="82"/>
                    <a:pt x="49" y="82"/>
                    <a:pt x="49" y="82"/>
                  </a:cubicBezTo>
                  <a:cubicBezTo>
                    <a:pt x="47" y="83"/>
                    <a:pt x="46" y="84"/>
                    <a:pt x="46" y="85"/>
                  </a:cubicBezTo>
                  <a:cubicBezTo>
                    <a:pt x="42" y="91"/>
                    <a:pt x="42" y="91"/>
                    <a:pt x="42" y="91"/>
                  </a:cubicBezTo>
                  <a:cubicBezTo>
                    <a:pt x="32" y="94"/>
                    <a:pt x="32" y="94"/>
                    <a:pt x="32" y="94"/>
                  </a:cubicBezTo>
                  <a:cubicBezTo>
                    <a:pt x="32" y="95"/>
                    <a:pt x="32" y="95"/>
                    <a:pt x="32" y="95"/>
                  </a:cubicBezTo>
                  <a:cubicBezTo>
                    <a:pt x="16" y="100"/>
                    <a:pt x="16" y="100"/>
                    <a:pt x="16" y="100"/>
                  </a:cubicBezTo>
                  <a:cubicBezTo>
                    <a:pt x="16" y="101"/>
                    <a:pt x="15" y="101"/>
                    <a:pt x="15" y="101"/>
                  </a:cubicBezTo>
                  <a:cubicBezTo>
                    <a:pt x="13" y="102"/>
                    <a:pt x="11" y="103"/>
                    <a:pt x="9" y="105"/>
                  </a:cubicBezTo>
                  <a:cubicBezTo>
                    <a:pt x="0" y="114"/>
                    <a:pt x="0" y="135"/>
                    <a:pt x="2" y="166"/>
                  </a:cubicBezTo>
                  <a:cubicBezTo>
                    <a:pt x="2" y="167"/>
                    <a:pt x="2" y="169"/>
                    <a:pt x="2" y="170"/>
                  </a:cubicBezTo>
                  <a:cubicBezTo>
                    <a:pt x="2" y="170"/>
                    <a:pt x="2" y="170"/>
                    <a:pt x="2" y="170"/>
                  </a:cubicBezTo>
                  <a:cubicBezTo>
                    <a:pt x="2" y="176"/>
                    <a:pt x="3" y="183"/>
                    <a:pt x="3" y="191"/>
                  </a:cubicBezTo>
                  <a:cubicBezTo>
                    <a:pt x="3" y="191"/>
                    <a:pt x="3" y="192"/>
                    <a:pt x="3" y="192"/>
                  </a:cubicBezTo>
                  <a:cubicBezTo>
                    <a:pt x="7" y="234"/>
                    <a:pt x="7" y="234"/>
                    <a:pt x="7" y="234"/>
                  </a:cubicBezTo>
                  <a:cubicBezTo>
                    <a:pt x="6" y="233"/>
                    <a:pt x="6" y="233"/>
                    <a:pt x="6" y="233"/>
                  </a:cubicBezTo>
                  <a:cubicBezTo>
                    <a:pt x="7" y="251"/>
                    <a:pt x="7" y="251"/>
                    <a:pt x="7" y="251"/>
                  </a:cubicBezTo>
                  <a:cubicBezTo>
                    <a:pt x="6" y="262"/>
                    <a:pt x="8" y="266"/>
                    <a:pt x="12" y="273"/>
                  </a:cubicBezTo>
                  <a:cubicBezTo>
                    <a:pt x="16" y="279"/>
                    <a:pt x="18" y="280"/>
                    <a:pt x="18" y="276"/>
                  </a:cubicBezTo>
                  <a:cubicBezTo>
                    <a:pt x="19" y="278"/>
                    <a:pt x="20" y="280"/>
                    <a:pt x="21" y="281"/>
                  </a:cubicBezTo>
                  <a:cubicBezTo>
                    <a:pt x="20" y="289"/>
                    <a:pt x="20" y="299"/>
                    <a:pt x="19" y="310"/>
                  </a:cubicBezTo>
                  <a:cubicBezTo>
                    <a:pt x="19" y="310"/>
                    <a:pt x="19" y="310"/>
                    <a:pt x="14" y="404"/>
                  </a:cubicBezTo>
                  <a:cubicBezTo>
                    <a:pt x="14" y="404"/>
                    <a:pt x="14" y="404"/>
                    <a:pt x="17" y="404"/>
                  </a:cubicBezTo>
                  <a:cubicBezTo>
                    <a:pt x="16" y="420"/>
                    <a:pt x="16" y="420"/>
                    <a:pt x="16" y="420"/>
                  </a:cubicBezTo>
                  <a:cubicBezTo>
                    <a:pt x="16" y="421"/>
                    <a:pt x="16" y="421"/>
                    <a:pt x="16" y="421"/>
                  </a:cubicBezTo>
                  <a:cubicBezTo>
                    <a:pt x="16" y="424"/>
                    <a:pt x="16" y="424"/>
                    <a:pt x="16" y="424"/>
                  </a:cubicBezTo>
                  <a:cubicBezTo>
                    <a:pt x="5" y="439"/>
                    <a:pt x="5" y="439"/>
                    <a:pt x="5" y="439"/>
                  </a:cubicBezTo>
                  <a:cubicBezTo>
                    <a:pt x="5" y="443"/>
                    <a:pt x="5" y="443"/>
                    <a:pt x="5" y="443"/>
                  </a:cubicBezTo>
                  <a:cubicBezTo>
                    <a:pt x="5" y="444"/>
                    <a:pt x="6" y="445"/>
                    <a:pt x="8" y="445"/>
                  </a:cubicBezTo>
                  <a:cubicBezTo>
                    <a:pt x="30" y="445"/>
                    <a:pt x="30" y="445"/>
                    <a:pt x="30" y="445"/>
                  </a:cubicBezTo>
                  <a:cubicBezTo>
                    <a:pt x="33" y="445"/>
                    <a:pt x="34" y="443"/>
                    <a:pt x="34" y="441"/>
                  </a:cubicBezTo>
                  <a:cubicBezTo>
                    <a:pt x="34" y="428"/>
                    <a:pt x="34" y="428"/>
                    <a:pt x="34" y="428"/>
                  </a:cubicBezTo>
                  <a:cubicBezTo>
                    <a:pt x="34" y="423"/>
                    <a:pt x="34" y="423"/>
                    <a:pt x="34" y="423"/>
                  </a:cubicBezTo>
                  <a:cubicBezTo>
                    <a:pt x="34" y="420"/>
                    <a:pt x="34" y="420"/>
                    <a:pt x="34" y="420"/>
                  </a:cubicBezTo>
                  <a:cubicBezTo>
                    <a:pt x="34" y="420"/>
                    <a:pt x="34" y="420"/>
                    <a:pt x="34" y="420"/>
                  </a:cubicBezTo>
                  <a:cubicBezTo>
                    <a:pt x="35" y="404"/>
                    <a:pt x="35" y="404"/>
                    <a:pt x="35" y="404"/>
                  </a:cubicBezTo>
                  <a:cubicBezTo>
                    <a:pt x="35" y="404"/>
                    <a:pt x="36" y="404"/>
                    <a:pt x="36" y="404"/>
                  </a:cubicBezTo>
                  <a:cubicBezTo>
                    <a:pt x="36" y="402"/>
                    <a:pt x="36" y="402"/>
                    <a:pt x="36" y="402"/>
                  </a:cubicBezTo>
                  <a:cubicBezTo>
                    <a:pt x="41" y="384"/>
                    <a:pt x="51" y="321"/>
                    <a:pt x="52" y="317"/>
                  </a:cubicBezTo>
                  <a:cubicBezTo>
                    <a:pt x="56" y="308"/>
                    <a:pt x="69" y="281"/>
                    <a:pt x="69" y="279"/>
                  </a:cubicBezTo>
                  <a:cubicBezTo>
                    <a:pt x="69" y="279"/>
                    <a:pt x="69" y="279"/>
                    <a:pt x="69" y="279"/>
                  </a:cubicBezTo>
                  <a:cubicBezTo>
                    <a:pt x="69" y="279"/>
                    <a:pt x="70" y="279"/>
                    <a:pt x="70" y="279"/>
                  </a:cubicBezTo>
                  <a:cubicBezTo>
                    <a:pt x="70" y="279"/>
                    <a:pt x="70" y="279"/>
                    <a:pt x="70" y="280"/>
                  </a:cubicBezTo>
                  <a:cubicBezTo>
                    <a:pt x="70" y="280"/>
                    <a:pt x="78" y="285"/>
                    <a:pt x="80" y="319"/>
                  </a:cubicBezTo>
                  <a:cubicBezTo>
                    <a:pt x="81" y="340"/>
                    <a:pt x="81" y="361"/>
                    <a:pt x="80" y="376"/>
                  </a:cubicBezTo>
                  <a:cubicBezTo>
                    <a:pt x="80" y="389"/>
                    <a:pt x="80" y="397"/>
                    <a:pt x="80" y="402"/>
                  </a:cubicBezTo>
                  <a:cubicBezTo>
                    <a:pt x="80" y="402"/>
                    <a:pt x="80" y="402"/>
                    <a:pt x="81" y="404"/>
                  </a:cubicBezTo>
                  <a:cubicBezTo>
                    <a:pt x="81" y="404"/>
                    <a:pt x="81" y="404"/>
                    <a:pt x="84" y="404"/>
                  </a:cubicBezTo>
                  <a:cubicBezTo>
                    <a:pt x="83" y="419"/>
                    <a:pt x="83" y="419"/>
                    <a:pt x="83" y="419"/>
                  </a:cubicBezTo>
                  <a:cubicBezTo>
                    <a:pt x="83" y="419"/>
                    <a:pt x="83" y="419"/>
                    <a:pt x="83" y="419"/>
                  </a:cubicBezTo>
                  <a:cubicBezTo>
                    <a:pt x="83" y="419"/>
                    <a:pt x="83" y="419"/>
                    <a:pt x="83" y="419"/>
                  </a:cubicBezTo>
                  <a:cubicBezTo>
                    <a:pt x="83" y="420"/>
                    <a:pt x="83" y="420"/>
                    <a:pt x="83" y="420"/>
                  </a:cubicBezTo>
                  <a:cubicBezTo>
                    <a:pt x="83" y="420"/>
                    <a:pt x="83" y="420"/>
                    <a:pt x="83" y="420"/>
                  </a:cubicBezTo>
                  <a:cubicBezTo>
                    <a:pt x="84" y="440"/>
                    <a:pt x="84" y="440"/>
                    <a:pt x="84" y="440"/>
                  </a:cubicBezTo>
                  <a:cubicBezTo>
                    <a:pt x="84" y="442"/>
                    <a:pt x="85" y="443"/>
                    <a:pt x="87" y="443"/>
                  </a:cubicBezTo>
                  <a:cubicBezTo>
                    <a:pt x="137" y="443"/>
                    <a:pt x="137" y="443"/>
                    <a:pt x="137" y="443"/>
                  </a:cubicBezTo>
                  <a:cubicBezTo>
                    <a:pt x="137" y="440"/>
                    <a:pt x="135" y="436"/>
                    <a:pt x="132" y="434"/>
                  </a:cubicBezTo>
                  <a:close/>
                  <a:moveTo>
                    <a:pt x="23" y="198"/>
                  </a:moveTo>
                  <a:cubicBezTo>
                    <a:pt x="23" y="231"/>
                    <a:pt x="23" y="231"/>
                    <a:pt x="23" y="231"/>
                  </a:cubicBezTo>
                  <a:cubicBezTo>
                    <a:pt x="23" y="199"/>
                    <a:pt x="23" y="199"/>
                    <a:pt x="23" y="199"/>
                  </a:cubicBezTo>
                  <a:cubicBezTo>
                    <a:pt x="23" y="198"/>
                    <a:pt x="23" y="198"/>
                    <a:pt x="23" y="198"/>
                  </a:cubicBezTo>
                  <a:close/>
                  <a:moveTo>
                    <a:pt x="23" y="235"/>
                  </a:moveTo>
                  <a:cubicBezTo>
                    <a:pt x="23" y="235"/>
                    <a:pt x="23" y="235"/>
                    <a:pt x="23" y="235"/>
                  </a:cubicBezTo>
                  <a:cubicBezTo>
                    <a:pt x="23" y="235"/>
                    <a:pt x="23" y="236"/>
                    <a:pt x="23" y="237"/>
                  </a:cubicBezTo>
                  <a:lnTo>
                    <a:pt x="23" y="235"/>
                  </a:lnTo>
                  <a:close/>
                  <a:moveTo>
                    <a:pt x="111" y="233"/>
                  </a:moveTo>
                  <a:cubicBezTo>
                    <a:pt x="111" y="233"/>
                    <a:pt x="111" y="233"/>
                    <a:pt x="111" y="233"/>
                  </a:cubicBezTo>
                  <a:cubicBezTo>
                    <a:pt x="111" y="198"/>
                    <a:pt x="111" y="198"/>
                    <a:pt x="111" y="198"/>
                  </a:cubicBezTo>
                  <a:cubicBezTo>
                    <a:pt x="111" y="199"/>
                    <a:pt x="111" y="199"/>
                    <a:pt x="112" y="199"/>
                  </a:cubicBezTo>
                  <a:lnTo>
                    <a:pt x="111" y="233"/>
                  </a:ln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noEditPoints="1"/>
            </p:cNvSpPr>
            <p:nvPr/>
          </p:nvSpPr>
          <p:spPr bwMode="auto">
            <a:xfrm>
              <a:off x="9165628" y="3305152"/>
              <a:ext cx="603136" cy="1458045"/>
            </a:xfrm>
            <a:custGeom>
              <a:avLst/>
              <a:gdLst>
                <a:gd name="T0" fmla="*/ 166 w 189"/>
                <a:gd name="T1" fmla="*/ 217 h 458"/>
                <a:gd name="T2" fmla="*/ 183 w 189"/>
                <a:gd name="T3" fmla="*/ 165 h 458"/>
                <a:gd name="T4" fmla="*/ 183 w 189"/>
                <a:gd name="T5" fmla="*/ 161 h 458"/>
                <a:gd name="T6" fmla="*/ 142 w 189"/>
                <a:gd name="T7" fmla="*/ 100 h 458"/>
                <a:gd name="T8" fmla="*/ 133 w 189"/>
                <a:gd name="T9" fmla="*/ 77 h 458"/>
                <a:gd name="T10" fmla="*/ 53 w 189"/>
                <a:gd name="T11" fmla="*/ 87 h 458"/>
                <a:gd name="T12" fmla="*/ 67 w 189"/>
                <a:gd name="T13" fmla="*/ 97 h 458"/>
                <a:gd name="T14" fmla="*/ 54 w 189"/>
                <a:gd name="T15" fmla="*/ 100 h 458"/>
                <a:gd name="T16" fmla="*/ 6 w 189"/>
                <a:gd name="T17" fmla="*/ 160 h 458"/>
                <a:gd name="T18" fmla="*/ 7 w 189"/>
                <a:gd name="T19" fmla="*/ 164 h 458"/>
                <a:gd name="T20" fmla="*/ 24 w 189"/>
                <a:gd name="T21" fmla="*/ 216 h 458"/>
                <a:gd name="T22" fmla="*/ 44 w 189"/>
                <a:gd name="T23" fmla="*/ 245 h 458"/>
                <a:gd name="T24" fmla="*/ 43 w 189"/>
                <a:gd name="T25" fmla="*/ 372 h 458"/>
                <a:gd name="T26" fmla="*/ 68 w 189"/>
                <a:gd name="T27" fmla="*/ 436 h 458"/>
                <a:gd name="T28" fmla="*/ 50 w 189"/>
                <a:gd name="T29" fmla="*/ 449 h 458"/>
                <a:gd name="T30" fmla="*/ 48 w 189"/>
                <a:gd name="T31" fmla="*/ 458 h 458"/>
                <a:gd name="T32" fmla="*/ 75 w 189"/>
                <a:gd name="T33" fmla="*/ 458 h 458"/>
                <a:gd name="T34" fmla="*/ 87 w 189"/>
                <a:gd name="T35" fmla="*/ 447 h 458"/>
                <a:gd name="T36" fmla="*/ 86 w 189"/>
                <a:gd name="T37" fmla="*/ 437 h 458"/>
                <a:gd name="T38" fmla="*/ 86 w 189"/>
                <a:gd name="T39" fmla="*/ 374 h 458"/>
                <a:gd name="T40" fmla="*/ 105 w 189"/>
                <a:gd name="T41" fmla="*/ 372 h 458"/>
                <a:gd name="T42" fmla="*/ 105 w 189"/>
                <a:gd name="T43" fmla="*/ 374 h 458"/>
                <a:gd name="T44" fmla="*/ 104 w 189"/>
                <a:gd name="T45" fmla="*/ 436 h 458"/>
                <a:gd name="T46" fmla="*/ 103 w 189"/>
                <a:gd name="T47" fmla="*/ 438 h 458"/>
                <a:gd name="T48" fmla="*/ 102 w 189"/>
                <a:gd name="T49" fmla="*/ 449 h 458"/>
                <a:gd name="T50" fmla="*/ 114 w 189"/>
                <a:gd name="T51" fmla="*/ 458 h 458"/>
                <a:gd name="T52" fmla="*/ 140 w 189"/>
                <a:gd name="T53" fmla="*/ 458 h 458"/>
                <a:gd name="T54" fmla="*/ 137 w 189"/>
                <a:gd name="T55" fmla="*/ 449 h 458"/>
                <a:gd name="T56" fmla="*/ 129 w 189"/>
                <a:gd name="T57" fmla="*/ 373 h 458"/>
                <a:gd name="T58" fmla="*/ 130 w 189"/>
                <a:gd name="T59" fmla="*/ 373 h 458"/>
                <a:gd name="T60" fmla="*/ 141 w 189"/>
                <a:gd name="T61" fmla="*/ 251 h 458"/>
                <a:gd name="T62" fmla="*/ 146 w 189"/>
                <a:gd name="T63" fmla="*/ 246 h 458"/>
                <a:gd name="T64" fmla="*/ 72 w 189"/>
                <a:gd name="T65" fmla="*/ 47 h 458"/>
                <a:gd name="T66" fmla="*/ 71 w 189"/>
                <a:gd name="T67" fmla="*/ 45 h 458"/>
                <a:gd name="T68" fmla="*/ 43 w 189"/>
                <a:gd name="T69" fmla="*/ 216 h 458"/>
                <a:gd name="T70" fmla="*/ 32 w 189"/>
                <a:gd name="T71" fmla="*/ 199 h 458"/>
                <a:gd name="T72" fmla="*/ 27 w 189"/>
                <a:gd name="T73" fmla="*/ 172 h 458"/>
                <a:gd name="T74" fmla="*/ 27 w 189"/>
                <a:gd name="T75" fmla="*/ 171 h 458"/>
                <a:gd name="T76" fmla="*/ 47 w 189"/>
                <a:gd name="T77" fmla="*/ 159 h 458"/>
                <a:gd name="T78" fmla="*/ 46 w 189"/>
                <a:gd name="T79" fmla="*/ 219 h 458"/>
                <a:gd name="T80" fmla="*/ 141 w 189"/>
                <a:gd name="T81" fmla="*/ 228 h 458"/>
                <a:gd name="T82" fmla="*/ 143 w 189"/>
                <a:gd name="T83" fmla="*/ 139 h 458"/>
                <a:gd name="T84" fmla="*/ 162 w 189"/>
                <a:gd name="T85" fmla="*/ 171 h 458"/>
                <a:gd name="T86" fmla="*/ 167 w 189"/>
                <a:gd name="T87" fmla="*/ 183 h 458"/>
                <a:gd name="T88" fmla="*/ 157 w 189"/>
                <a:gd name="T89" fmla="*/ 200 h 458"/>
                <a:gd name="T90" fmla="*/ 147 w 189"/>
                <a:gd name="T91" fmla="*/ 217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 h="458">
                  <a:moveTo>
                    <a:pt x="152" y="244"/>
                  </a:moveTo>
                  <a:cubicBezTo>
                    <a:pt x="159" y="237"/>
                    <a:pt x="162" y="233"/>
                    <a:pt x="164" y="222"/>
                  </a:cubicBezTo>
                  <a:cubicBezTo>
                    <a:pt x="164" y="222"/>
                    <a:pt x="164" y="222"/>
                    <a:pt x="166" y="217"/>
                  </a:cubicBezTo>
                  <a:cubicBezTo>
                    <a:pt x="186" y="189"/>
                    <a:pt x="186" y="189"/>
                    <a:pt x="186" y="189"/>
                  </a:cubicBezTo>
                  <a:cubicBezTo>
                    <a:pt x="188" y="186"/>
                    <a:pt x="189" y="182"/>
                    <a:pt x="188" y="178"/>
                  </a:cubicBezTo>
                  <a:cubicBezTo>
                    <a:pt x="187" y="174"/>
                    <a:pt x="185" y="169"/>
                    <a:pt x="183" y="165"/>
                  </a:cubicBezTo>
                  <a:cubicBezTo>
                    <a:pt x="183" y="165"/>
                    <a:pt x="183" y="165"/>
                    <a:pt x="183" y="165"/>
                  </a:cubicBezTo>
                  <a:cubicBezTo>
                    <a:pt x="182" y="161"/>
                    <a:pt x="182" y="161"/>
                    <a:pt x="182" y="161"/>
                  </a:cubicBezTo>
                  <a:cubicBezTo>
                    <a:pt x="183" y="161"/>
                    <a:pt x="183" y="161"/>
                    <a:pt x="183" y="161"/>
                  </a:cubicBezTo>
                  <a:cubicBezTo>
                    <a:pt x="178" y="151"/>
                    <a:pt x="158" y="115"/>
                    <a:pt x="153" y="107"/>
                  </a:cubicBezTo>
                  <a:cubicBezTo>
                    <a:pt x="153" y="107"/>
                    <a:pt x="153" y="107"/>
                    <a:pt x="153" y="107"/>
                  </a:cubicBezTo>
                  <a:cubicBezTo>
                    <a:pt x="151" y="103"/>
                    <a:pt x="147" y="100"/>
                    <a:pt x="142" y="100"/>
                  </a:cubicBezTo>
                  <a:cubicBezTo>
                    <a:pt x="140" y="100"/>
                    <a:pt x="139" y="100"/>
                    <a:pt x="137" y="100"/>
                  </a:cubicBezTo>
                  <a:cubicBezTo>
                    <a:pt x="111" y="95"/>
                    <a:pt x="111" y="95"/>
                    <a:pt x="111" y="95"/>
                  </a:cubicBezTo>
                  <a:cubicBezTo>
                    <a:pt x="120" y="92"/>
                    <a:pt x="133" y="87"/>
                    <a:pt x="133" y="77"/>
                  </a:cubicBezTo>
                  <a:cubicBezTo>
                    <a:pt x="133" y="44"/>
                    <a:pt x="118" y="11"/>
                    <a:pt x="105" y="5"/>
                  </a:cubicBezTo>
                  <a:cubicBezTo>
                    <a:pt x="94" y="0"/>
                    <a:pt x="77" y="1"/>
                    <a:pt x="66" y="19"/>
                  </a:cubicBezTo>
                  <a:cubicBezTo>
                    <a:pt x="55" y="37"/>
                    <a:pt x="48" y="81"/>
                    <a:pt x="53" y="87"/>
                  </a:cubicBezTo>
                  <a:cubicBezTo>
                    <a:pt x="57" y="90"/>
                    <a:pt x="63" y="94"/>
                    <a:pt x="67" y="97"/>
                  </a:cubicBezTo>
                  <a:cubicBezTo>
                    <a:pt x="67" y="97"/>
                    <a:pt x="67" y="97"/>
                    <a:pt x="67" y="97"/>
                  </a:cubicBezTo>
                  <a:cubicBezTo>
                    <a:pt x="67" y="97"/>
                    <a:pt x="67" y="97"/>
                    <a:pt x="67" y="97"/>
                  </a:cubicBezTo>
                  <a:cubicBezTo>
                    <a:pt x="60" y="99"/>
                    <a:pt x="60" y="99"/>
                    <a:pt x="60" y="99"/>
                  </a:cubicBezTo>
                  <a:cubicBezTo>
                    <a:pt x="60" y="99"/>
                    <a:pt x="60" y="99"/>
                    <a:pt x="60" y="99"/>
                  </a:cubicBezTo>
                  <a:cubicBezTo>
                    <a:pt x="54" y="100"/>
                    <a:pt x="54" y="100"/>
                    <a:pt x="54" y="100"/>
                  </a:cubicBezTo>
                  <a:cubicBezTo>
                    <a:pt x="52" y="99"/>
                    <a:pt x="50" y="99"/>
                    <a:pt x="48" y="99"/>
                  </a:cubicBezTo>
                  <a:cubicBezTo>
                    <a:pt x="42" y="100"/>
                    <a:pt x="38" y="103"/>
                    <a:pt x="36" y="108"/>
                  </a:cubicBezTo>
                  <a:cubicBezTo>
                    <a:pt x="30" y="117"/>
                    <a:pt x="11" y="151"/>
                    <a:pt x="6" y="160"/>
                  </a:cubicBezTo>
                  <a:cubicBezTo>
                    <a:pt x="6" y="160"/>
                    <a:pt x="7" y="160"/>
                    <a:pt x="8" y="161"/>
                  </a:cubicBezTo>
                  <a:cubicBezTo>
                    <a:pt x="6" y="164"/>
                    <a:pt x="6" y="164"/>
                    <a:pt x="6" y="164"/>
                  </a:cubicBezTo>
                  <a:cubicBezTo>
                    <a:pt x="7" y="164"/>
                    <a:pt x="7" y="164"/>
                    <a:pt x="7" y="164"/>
                  </a:cubicBezTo>
                  <a:cubicBezTo>
                    <a:pt x="5" y="169"/>
                    <a:pt x="3" y="173"/>
                    <a:pt x="2" y="178"/>
                  </a:cubicBezTo>
                  <a:cubicBezTo>
                    <a:pt x="0" y="182"/>
                    <a:pt x="2" y="186"/>
                    <a:pt x="5" y="189"/>
                  </a:cubicBezTo>
                  <a:cubicBezTo>
                    <a:pt x="24" y="216"/>
                    <a:pt x="24" y="216"/>
                    <a:pt x="24" y="216"/>
                  </a:cubicBezTo>
                  <a:cubicBezTo>
                    <a:pt x="25" y="221"/>
                    <a:pt x="25" y="221"/>
                    <a:pt x="25" y="221"/>
                  </a:cubicBezTo>
                  <a:cubicBezTo>
                    <a:pt x="28" y="233"/>
                    <a:pt x="30" y="237"/>
                    <a:pt x="38" y="244"/>
                  </a:cubicBezTo>
                  <a:cubicBezTo>
                    <a:pt x="42" y="249"/>
                    <a:pt x="45" y="249"/>
                    <a:pt x="44" y="245"/>
                  </a:cubicBezTo>
                  <a:cubicBezTo>
                    <a:pt x="46" y="247"/>
                    <a:pt x="47" y="249"/>
                    <a:pt x="49" y="249"/>
                  </a:cubicBezTo>
                  <a:cubicBezTo>
                    <a:pt x="48" y="350"/>
                    <a:pt x="48" y="350"/>
                    <a:pt x="48" y="350"/>
                  </a:cubicBezTo>
                  <a:cubicBezTo>
                    <a:pt x="43" y="372"/>
                    <a:pt x="43" y="372"/>
                    <a:pt x="43" y="372"/>
                  </a:cubicBezTo>
                  <a:cubicBezTo>
                    <a:pt x="55" y="372"/>
                    <a:pt x="55" y="372"/>
                    <a:pt x="55" y="372"/>
                  </a:cubicBezTo>
                  <a:cubicBezTo>
                    <a:pt x="62" y="372"/>
                    <a:pt x="62" y="372"/>
                    <a:pt x="62" y="372"/>
                  </a:cubicBezTo>
                  <a:cubicBezTo>
                    <a:pt x="63" y="387"/>
                    <a:pt x="65" y="407"/>
                    <a:pt x="68" y="436"/>
                  </a:cubicBezTo>
                  <a:cubicBezTo>
                    <a:pt x="68" y="436"/>
                    <a:pt x="68" y="437"/>
                    <a:pt x="68" y="438"/>
                  </a:cubicBezTo>
                  <a:cubicBezTo>
                    <a:pt x="64" y="442"/>
                    <a:pt x="55" y="447"/>
                    <a:pt x="50" y="449"/>
                  </a:cubicBezTo>
                  <a:cubicBezTo>
                    <a:pt x="50" y="449"/>
                    <a:pt x="50" y="449"/>
                    <a:pt x="50" y="449"/>
                  </a:cubicBezTo>
                  <a:cubicBezTo>
                    <a:pt x="44" y="452"/>
                    <a:pt x="37" y="454"/>
                    <a:pt x="34" y="455"/>
                  </a:cubicBezTo>
                  <a:cubicBezTo>
                    <a:pt x="33" y="455"/>
                    <a:pt x="31" y="458"/>
                    <a:pt x="37" y="458"/>
                  </a:cubicBezTo>
                  <a:cubicBezTo>
                    <a:pt x="37" y="458"/>
                    <a:pt x="37" y="458"/>
                    <a:pt x="48" y="458"/>
                  </a:cubicBezTo>
                  <a:cubicBezTo>
                    <a:pt x="53" y="458"/>
                    <a:pt x="58" y="458"/>
                    <a:pt x="62" y="456"/>
                  </a:cubicBezTo>
                  <a:cubicBezTo>
                    <a:pt x="62" y="456"/>
                    <a:pt x="62" y="456"/>
                    <a:pt x="71" y="454"/>
                  </a:cubicBezTo>
                  <a:cubicBezTo>
                    <a:pt x="74" y="454"/>
                    <a:pt x="75" y="456"/>
                    <a:pt x="75" y="458"/>
                  </a:cubicBezTo>
                  <a:cubicBezTo>
                    <a:pt x="75" y="458"/>
                    <a:pt x="75" y="458"/>
                    <a:pt x="82" y="458"/>
                  </a:cubicBezTo>
                  <a:cubicBezTo>
                    <a:pt x="84" y="453"/>
                    <a:pt x="83" y="453"/>
                    <a:pt x="86" y="450"/>
                  </a:cubicBezTo>
                  <a:cubicBezTo>
                    <a:pt x="87" y="449"/>
                    <a:pt x="87" y="448"/>
                    <a:pt x="87" y="447"/>
                  </a:cubicBezTo>
                  <a:cubicBezTo>
                    <a:pt x="87" y="447"/>
                    <a:pt x="87" y="447"/>
                    <a:pt x="86" y="438"/>
                  </a:cubicBezTo>
                  <a:cubicBezTo>
                    <a:pt x="86" y="438"/>
                    <a:pt x="86" y="438"/>
                    <a:pt x="85" y="438"/>
                  </a:cubicBezTo>
                  <a:cubicBezTo>
                    <a:pt x="86" y="438"/>
                    <a:pt x="86" y="437"/>
                    <a:pt x="86" y="437"/>
                  </a:cubicBezTo>
                  <a:cubicBezTo>
                    <a:pt x="86" y="437"/>
                    <a:pt x="86" y="437"/>
                    <a:pt x="86" y="436"/>
                  </a:cubicBezTo>
                  <a:cubicBezTo>
                    <a:pt x="86" y="436"/>
                    <a:pt x="86" y="436"/>
                    <a:pt x="86" y="374"/>
                  </a:cubicBezTo>
                  <a:cubicBezTo>
                    <a:pt x="86" y="374"/>
                    <a:pt x="86" y="374"/>
                    <a:pt x="86" y="374"/>
                  </a:cubicBezTo>
                  <a:cubicBezTo>
                    <a:pt x="86" y="372"/>
                    <a:pt x="86" y="372"/>
                    <a:pt x="86" y="372"/>
                  </a:cubicBezTo>
                  <a:cubicBezTo>
                    <a:pt x="105" y="372"/>
                    <a:pt x="105" y="372"/>
                    <a:pt x="105" y="372"/>
                  </a:cubicBezTo>
                  <a:cubicBezTo>
                    <a:pt x="105" y="372"/>
                    <a:pt x="105" y="372"/>
                    <a:pt x="105" y="372"/>
                  </a:cubicBezTo>
                  <a:cubicBezTo>
                    <a:pt x="105" y="372"/>
                    <a:pt x="105" y="372"/>
                    <a:pt x="105" y="372"/>
                  </a:cubicBezTo>
                  <a:cubicBezTo>
                    <a:pt x="105" y="372"/>
                    <a:pt x="105" y="372"/>
                    <a:pt x="105" y="372"/>
                  </a:cubicBezTo>
                  <a:cubicBezTo>
                    <a:pt x="105" y="374"/>
                    <a:pt x="105" y="374"/>
                    <a:pt x="105" y="374"/>
                  </a:cubicBezTo>
                  <a:cubicBezTo>
                    <a:pt x="105" y="374"/>
                    <a:pt x="105" y="374"/>
                    <a:pt x="105" y="374"/>
                  </a:cubicBezTo>
                  <a:cubicBezTo>
                    <a:pt x="105" y="388"/>
                    <a:pt x="105" y="408"/>
                    <a:pt x="104" y="436"/>
                  </a:cubicBezTo>
                  <a:cubicBezTo>
                    <a:pt x="104" y="436"/>
                    <a:pt x="104" y="436"/>
                    <a:pt x="104" y="436"/>
                  </a:cubicBezTo>
                  <a:cubicBezTo>
                    <a:pt x="104" y="436"/>
                    <a:pt x="104" y="436"/>
                    <a:pt x="104" y="436"/>
                  </a:cubicBezTo>
                  <a:cubicBezTo>
                    <a:pt x="104" y="437"/>
                    <a:pt x="103" y="438"/>
                    <a:pt x="103" y="438"/>
                  </a:cubicBezTo>
                  <a:cubicBezTo>
                    <a:pt x="103" y="438"/>
                    <a:pt x="103" y="438"/>
                    <a:pt x="103" y="438"/>
                  </a:cubicBezTo>
                  <a:cubicBezTo>
                    <a:pt x="103" y="438"/>
                    <a:pt x="103" y="438"/>
                    <a:pt x="103" y="438"/>
                  </a:cubicBezTo>
                  <a:cubicBezTo>
                    <a:pt x="101" y="447"/>
                    <a:pt x="101" y="447"/>
                    <a:pt x="101" y="447"/>
                  </a:cubicBezTo>
                  <a:cubicBezTo>
                    <a:pt x="101" y="448"/>
                    <a:pt x="101" y="448"/>
                    <a:pt x="102" y="449"/>
                  </a:cubicBezTo>
                  <a:cubicBezTo>
                    <a:pt x="102" y="449"/>
                    <a:pt x="102" y="449"/>
                    <a:pt x="102" y="449"/>
                  </a:cubicBezTo>
                  <a:cubicBezTo>
                    <a:pt x="105" y="453"/>
                    <a:pt x="105" y="453"/>
                    <a:pt x="106" y="458"/>
                  </a:cubicBezTo>
                  <a:cubicBezTo>
                    <a:pt x="114" y="458"/>
                    <a:pt x="114" y="458"/>
                    <a:pt x="114" y="458"/>
                  </a:cubicBezTo>
                  <a:cubicBezTo>
                    <a:pt x="114" y="456"/>
                    <a:pt x="114" y="454"/>
                    <a:pt x="117" y="454"/>
                  </a:cubicBezTo>
                  <a:cubicBezTo>
                    <a:pt x="126" y="456"/>
                    <a:pt x="126" y="456"/>
                    <a:pt x="126" y="456"/>
                  </a:cubicBezTo>
                  <a:cubicBezTo>
                    <a:pt x="131" y="458"/>
                    <a:pt x="135" y="458"/>
                    <a:pt x="140" y="458"/>
                  </a:cubicBezTo>
                  <a:cubicBezTo>
                    <a:pt x="151" y="458"/>
                    <a:pt x="151" y="458"/>
                    <a:pt x="151" y="458"/>
                  </a:cubicBezTo>
                  <a:cubicBezTo>
                    <a:pt x="157" y="458"/>
                    <a:pt x="155" y="455"/>
                    <a:pt x="154" y="455"/>
                  </a:cubicBezTo>
                  <a:cubicBezTo>
                    <a:pt x="151" y="454"/>
                    <a:pt x="144" y="452"/>
                    <a:pt x="137" y="449"/>
                  </a:cubicBezTo>
                  <a:cubicBezTo>
                    <a:pt x="133" y="447"/>
                    <a:pt x="126" y="442"/>
                    <a:pt x="121" y="439"/>
                  </a:cubicBezTo>
                  <a:cubicBezTo>
                    <a:pt x="122" y="438"/>
                    <a:pt x="122" y="437"/>
                    <a:pt x="122" y="437"/>
                  </a:cubicBezTo>
                  <a:cubicBezTo>
                    <a:pt x="122" y="437"/>
                    <a:pt x="122" y="437"/>
                    <a:pt x="129" y="373"/>
                  </a:cubicBezTo>
                  <a:cubicBezTo>
                    <a:pt x="130" y="373"/>
                    <a:pt x="130" y="373"/>
                    <a:pt x="130" y="373"/>
                  </a:cubicBezTo>
                  <a:cubicBezTo>
                    <a:pt x="130" y="373"/>
                    <a:pt x="130" y="373"/>
                    <a:pt x="130" y="373"/>
                  </a:cubicBezTo>
                  <a:cubicBezTo>
                    <a:pt x="130" y="373"/>
                    <a:pt x="130" y="373"/>
                    <a:pt x="130" y="373"/>
                  </a:cubicBezTo>
                  <a:cubicBezTo>
                    <a:pt x="149" y="373"/>
                    <a:pt x="149" y="373"/>
                    <a:pt x="149" y="373"/>
                  </a:cubicBezTo>
                  <a:cubicBezTo>
                    <a:pt x="144" y="350"/>
                    <a:pt x="144" y="350"/>
                    <a:pt x="144" y="350"/>
                  </a:cubicBezTo>
                  <a:cubicBezTo>
                    <a:pt x="141" y="251"/>
                    <a:pt x="141" y="251"/>
                    <a:pt x="141" y="251"/>
                  </a:cubicBezTo>
                  <a:cubicBezTo>
                    <a:pt x="141" y="251"/>
                    <a:pt x="141" y="251"/>
                    <a:pt x="141" y="251"/>
                  </a:cubicBezTo>
                  <a:cubicBezTo>
                    <a:pt x="141" y="250"/>
                    <a:pt x="141" y="250"/>
                    <a:pt x="141" y="250"/>
                  </a:cubicBezTo>
                  <a:cubicBezTo>
                    <a:pt x="142" y="249"/>
                    <a:pt x="144" y="248"/>
                    <a:pt x="146" y="246"/>
                  </a:cubicBezTo>
                  <a:cubicBezTo>
                    <a:pt x="144" y="250"/>
                    <a:pt x="148" y="249"/>
                    <a:pt x="152" y="244"/>
                  </a:cubicBezTo>
                  <a:close/>
                  <a:moveTo>
                    <a:pt x="72" y="45"/>
                  </a:moveTo>
                  <a:cubicBezTo>
                    <a:pt x="72" y="45"/>
                    <a:pt x="72" y="46"/>
                    <a:pt x="72" y="47"/>
                  </a:cubicBezTo>
                  <a:cubicBezTo>
                    <a:pt x="71" y="46"/>
                    <a:pt x="71" y="46"/>
                    <a:pt x="71" y="46"/>
                  </a:cubicBezTo>
                  <a:cubicBezTo>
                    <a:pt x="71" y="46"/>
                    <a:pt x="71" y="46"/>
                    <a:pt x="71" y="46"/>
                  </a:cubicBezTo>
                  <a:cubicBezTo>
                    <a:pt x="71" y="46"/>
                    <a:pt x="71" y="45"/>
                    <a:pt x="71" y="45"/>
                  </a:cubicBezTo>
                  <a:cubicBezTo>
                    <a:pt x="71" y="45"/>
                    <a:pt x="72" y="45"/>
                    <a:pt x="72" y="45"/>
                  </a:cubicBezTo>
                  <a:close/>
                  <a:moveTo>
                    <a:pt x="46" y="219"/>
                  </a:moveTo>
                  <a:cubicBezTo>
                    <a:pt x="45" y="217"/>
                    <a:pt x="44" y="218"/>
                    <a:pt x="43" y="216"/>
                  </a:cubicBezTo>
                  <a:cubicBezTo>
                    <a:pt x="42" y="215"/>
                    <a:pt x="40" y="213"/>
                    <a:pt x="39" y="211"/>
                  </a:cubicBezTo>
                  <a:cubicBezTo>
                    <a:pt x="32" y="200"/>
                    <a:pt x="32" y="200"/>
                    <a:pt x="32" y="200"/>
                  </a:cubicBezTo>
                  <a:cubicBezTo>
                    <a:pt x="32" y="199"/>
                    <a:pt x="32" y="199"/>
                    <a:pt x="32" y="199"/>
                  </a:cubicBezTo>
                  <a:cubicBezTo>
                    <a:pt x="32" y="199"/>
                    <a:pt x="32" y="199"/>
                    <a:pt x="32" y="199"/>
                  </a:cubicBezTo>
                  <a:cubicBezTo>
                    <a:pt x="23" y="183"/>
                    <a:pt x="23" y="183"/>
                    <a:pt x="23" y="183"/>
                  </a:cubicBezTo>
                  <a:cubicBezTo>
                    <a:pt x="24" y="179"/>
                    <a:pt x="25" y="176"/>
                    <a:pt x="27" y="172"/>
                  </a:cubicBezTo>
                  <a:cubicBezTo>
                    <a:pt x="27" y="171"/>
                    <a:pt x="27" y="171"/>
                    <a:pt x="27" y="171"/>
                  </a:cubicBezTo>
                  <a:cubicBezTo>
                    <a:pt x="27" y="171"/>
                    <a:pt x="27" y="171"/>
                    <a:pt x="27" y="171"/>
                  </a:cubicBezTo>
                  <a:cubicBezTo>
                    <a:pt x="27" y="171"/>
                    <a:pt x="27" y="171"/>
                    <a:pt x="27" y="171"/>
                  </a:cubicBezTo>
                  <a:cubicBezTo>
                    <a:pt x="28" y="171"/>
                    <a:pt x="28" y="171"/>
                    <a:pt x="28" y="171"/>
                  </a:cubicBezTo>
                  <a:cubicBezTo>
                    <a:pt x="31" y="166"/>
                    <a:pt x="39" y="152"/>
                    <a:pt x="46" y="139"/>
                  </a:cubicBezTo>
                  <a:cubicBezTo>
                    <a:pt x="47" y="159"/>
                    <a:pt x="47" y="159"/>
                    <a:pt x="47" y="159"/>
                  </a:cubicBezTo>
                  <a:cubicBezTo>
                    <a:pt x="48" y="222"/>
                    <a:pt x="48" y="222"/>
                    <a:pt x="48" y="222"/>
                  </a:cubicBezTo>
                  <a:cubicBezTo>
                    <a:pt x="48" y="220"/>
                    <a:pt x="48" y="220"/>
                    <a:pt x="48" y="220"/>
                  </a:cubicBezTo>
                  <a:cubicBezTo>
                    <a:pt x="48" y="220"/>
                    <a:pt x="47" y="219"/>
                    <a:pt x="46" y="219"/>
                  </a:cubicBezTo>
                  <a:close/>
                  <a:moveTo>
                    <a:pt x="144" y="219"/>
                  </a:moveTo>
                  <a:cubicBezTo>
                    <a:pt x="143" y="220"/>
                    <a:pt x="142" y="220"/>
                    <a:pt x="141" y="221"/>
                  </a:cubicBezTo>
                  <a:cubicBezTo>
                    <a:pt x="141" y="221"/>
                    <a:pt x="141" y="221"/>
                    <a:pt x="141" y="228"/>
                  </a:cubicBezTo>
                  <a:cubicBezTo>
                    <a:pt x="141" y="229"/>
                    <a:pt x="141" y="230"/>
                    <a:pt x="141" y="230"/>
                  </a:cubicBezTo>
                  <a:cubicBezTo>
                    <a:pt x="142" y="159"/>
                    <a:pt x="142" y="159"/>
                    <a:pt x="142" y="159"/>
                  </a:cubicBezTo>
                  <a:cubicBezTo>
                    <a:pt x="143" y="139"/>
                    <a:pt x="143" y="139"/>
                    <a:pt x="143" y="139"/>
                  </a:cubicBezTo>
                  <a:cubicBezTo>
                    <a:pt x="150" y="151"/>
                    <a:pt x="159" y="166"/>
                    <a:pt x="161" y="172"/>
                  </a:cubicBezTo>
                  <a:cubicBezTo>
                    <a:pt x="162" y="171"/>
                    <a:pt x="162" y="171"/>
                    <a:pt x="162" y="171"/>
                  </a:cubicBezTo>
                  <a:cubicBezTo>
                    <a:pt x="162" y="171"/>
                    <a:pt x="162" y="171"/>
                    <a:pt x="162" y="171"/>
                  </a:cubicBezTo>
                  <a:cubicBezTo>
                    <a:pt x="162" y="171"/>
                    <a:pt x="162" y="171"/>
                    <a:pt x="162" y="171"/>
                  </a:cubicBezTo>
                  <a:cubicBezTo>
                    <a:pt x="163" y="172"/>
                    <a:pt x="163" y="172"/>
                    <a:pt x="163" y="172"/>
                  </a:cubicBezTo>
                  <a:cubicBezTo>
                    <a:pt x="164" y="176"/>
                    <a:pt x="166" y="180"/>
                    <a:pt x="167" y="183"/>
                  </a:cubicBezTo>
                  <a:cubicBezTo>
                    <a:pt x="157" y="200"/>
                    <a:pt x="157" y="200"/>
                    <a:pt x="157" y="200"/>
                  </a:cubicBezTo>
                  <a:cubicBezTo>
                    <a:pt x="157" y="199"/>
                    <a:pt x="157" y="199"/>
                    <a:pt x="157" y="199"/>
                  </a:cubicBezTo>
                  <a:cubicBezTo>
                    <a:pt x="157" y="199"/>
                    <a:pt x="157" y="200"/>
                    <a:pt x="157" y="200"/>
                  </a:cubicBezTo>
                  <a:cubicBezTo>
                    <a:pt x="150" y="212"/>
                    <a:pt x="150" y="212"/>
                    <a:pt x="150" y="212"/>
                  </a:cubicBezTo>
                  <a:cubicBezTo>
                    <a:pt x="150" y="212"/>
                    <a:pt x="150" y="212"/>
                    <a:pt x="150" y="212"/>
                  </a:cubicBezTo>
                  <a:cubicBezTo>
                    <a:pt x="149" y="213"/>
                    <a:pt x="148" y="215"/>
                    <a:pt x="147" y="217"/>
                  </a:cubicBezTo>
                  <a:cubicBezTo>
                    <a:pt x="146" y="218"/>
                    <a:pt x="145" y="218"/>
                    <a:pt x="144" y="219"/>
                  </a:cubicBez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10244131" y="3359640"/>
              <a:ext cx="464095" cy="1403557"/>
            </a:xfrm>
            <a:custGeom>
              <a:avLst/>
              <a:gdLst>
                <a:gd name="T0" fmla="*/ 112 w 145"/>
                <a:gd name="T1" fmla="*/ 418 h 441"/>
                <a:gd name="T2" fmla="*/ 117 w 145"/>
                <a:gd name="T3" fmla="*/ 241 h 441"/>
                <a:gd name="T4" fmla="*/ 138 w 145"/>
                <a:gd name="T5" fmla="*/ 201 h 441"/>
                <a:gd name="T6" fmla="*/ 142 w 145"/>
                <a:gd name="T7" fmla="*/ 194 h 441"/>
                <a:gd name="T8" fmla="*/ 143 w 145"/>
                <a:gd name="T9" fmla="*/ 191 h 441"/>
                <a:gd name="T10" fmla="*/ 143 w 145"/>
                <a:gd name="T11" fmla="*/ 191 h 441"/>
                <a:gd name="T12" fmla="*/ 144 w 145"/>
                <a:gd name="T13" fmla="*/ 187 h 441"/>
                <a:gd name="T14" fmla="*/ 145 w 145"/>
                <a:gd name="T15" fmla="*/ 186 h 441"/>
                <a:gd name="T16" fmla="*/ 137 w 145"/>
                <a:gd name="T17" fmla="*/ 112 h 441"/>
                <a:gd name="T18" fmla="*/ 128 w 145"/>
                <a:gd name="T19" fmla="*/ 102 h 441"/>
                <a:gd name="T20" fmla="*/ 97 w 145"/>
                <a:gd name="T21" fmla="*/ 90 h 441"/>
                <a:gd name="T22" fmla="*/ 94 w 145"/>
                <a:gd name="T23" fmla="*/ 84 h 441"/>
                <a:gd name="T24" fmla="*/ 90 w 145"/>
                <a:gd name="T25" fmla="*/ 78 h 441"/>
                <a:gd name="T26" fmla="*/ 90 w 145"/>
                <a:gd name="T27" fmla="*/ 76 h 441"/>
                <a:gd name="T28" fmla="*/ 99 w 145"/>
                <a:gd name="T29" fmla="*/ 59 h 441"/>
                <a:gd name="T30" fmla="*/ 104 w 145"/>
                <a:gd name="T31" fmla="*/ 56 h 441"/>
                <a:gd name="T32" fmla="*/ 102 w 145"/>
                <a:gd name="T33" fmla="*/ 42 h 441"/>
                <a:gd name="T34" fmla="*/ 101 w 145"/>
                <a:gd name="T35" fmla="*/ 35 h 441"/>
                <a:gd name="T36" fmla="*/ 102 w 145"/>
                <a:gd name="T37" fmla="*/ 36 h 441"/>
                <a:gd name="T38" fmla="*/ 102 w 145"/>
                <a:gd name="T39" fmla="*/ 35 h 441"/>
                <a:gd name="T40" fmla="*/ 102 w 145"/>
                <a:gd name="T41" fmla="*/ 27 h 441"/>
                <a:gd name="T42" fmla="*/ 76 w 145"/>
                <a:gd name="T43" fmla="*/ 1 h 441"/>
                <a:gd name="T44" fmla="*/ 76 w 145"/>
                <a:gd name="T45" fmla="*/ 0 h 441"/>
                <a:gd name="T46" fmla="*/ 71 w 145"/>
                <a:gd name="T47" fmla="*/ 0 h 441"/>
                <a:gd name="T48" fmla="*/ 71 w 145"/>
                <a:gd name="T49" fmla="*/ 1 h 441"/>
                <a:gd name="T50" fmla="*/ 45 w 145"/>
                <a:gd name="T51" fmla="*/ 35 h 441"/>
                <a:gd name="T52" fmla="*/ 45 w 145"/>
                <a:gd name="T53" fmla="*/ 36 h 441"/>
                <a:gd name="T54" fmla="*/ 46 w 145"/>
                <a:gd name="T55" fmla="*/ 36 h 441"/>
                <a:gd name="T56" fmla="*/ 44 w 145"/>
                <a:gd name="T57" fmla="*/ 42 h 441"/>
                <a:gd name="T58" fmla="*/ 42 w 145"/>
                <a:gd name="T59" fmla="*/ 56 h 441"/>
                <a:gd name="T60" fmla="*/ 47 w 145"/>
                <a:gd name="T61" fmla="*/ 59 h 441"/>
                <a:gd name="T62" fmla="*/ 56 w 145"/>
                <a:gd name="T63" fmla="*/ 75 h 441"/>
                <a:gd name="T64" fmla="*/ 56 w 145"/>
                <a:gd name="T65" fmla="*/ 79 h 441"/>
                <a:gd name="T66" fmla="*/ 56 w 145"/>
                <a:gd name="T67" fmla="*/ 81 h 441"/>
                <a:gd name="T68" fmla="*/ 47 w 145"/>
                <a:gd name="T69" fmla="*/ 90 h 441"/>
                <a:gd name="T70" fmla="*/ 19 w 145"/>
                <a:gd name="T71" fmla="*/ 101 h 441"/>
                <a:gd name="T72" fmla="*/ 10 w 145"/>
                <a:gd name="T73" fmla="*/ 112 h 441"/>
                <a:gd name="T74" fmla="*/ 2 w 145"/>
                <a:gd name="T75" fmla="*/ 185 h 441"/>
                <a:gd name="T76" fmla="*/ 4 w 145"/>
                <a:gd name="T77" fmla="*/ 191 h 441"/>
                <a:gd name="T78" fmla="*/ 10 w 145"/>
                <a:gd name="T79" fmla="*/ 204 h 441"/>
                <a:gd name="T80" fmla="*/ 9 w 145"/>
                <a:gd name="T81" fmla="*/ 209 h 441"/>
                <a:gd name="T82" fmla="*/ 14 w 145"/>
                <a:gd name="T83" fmla="*/ 210 h 441"/>
                <a:gd name="T84" fmla="*/ 23 w 145"/>
                <a:gd name="T85" fmla="*/ 211 h 441"/>
                <a:gd name="T86" fmla="*/ 29 w 145"/>
                <a:gd name="T87" fmla="*/ 220 h 441"/>
                <a:gd name="T88" fmla="*/ 30 w 145"/>
                <a:gd name="T89" fmla="*/ 238 h 441"/>
                <a:gd name="T90" fmla="*/ 34 w 145"/>
                <a:gd name="T91" fmla="*/ 418 h 441"/>
                <a:gd name="T92" fmla="*/ 5 w 145"/>
                <a:gd name="T93" fmla="*/ 436 h 441"/>
                <a:gd name="T94" fmla="*/ 23 w 145"/>
                <a:gd name="T95" fmla="*/ 440 h 441"/>
                <a:gd name="T96" fmla="*/ 50 w 145"/>
                <a:gd name="T97" fmla="*/ 439 h 441"/>
                <a:gd name="T98" fmla="*/ 67 w 145"/>
                <a:gd name="T99" fmla="*/ 418 h 441"/>
                <a:gd name="T100" fmla="*/ 69 w 145"/>
                <a:gd name="T101" fmla="*/ 417 h 441"/>
                <a:gd name="T102" fmla="*/ 73 w 145"/>
                <a:gd name="T103" fmla="*/ 269 h 441"/>
                <a:gd name="T104" fmla="*/ 82 w 145"/>
                <a:gd name="T105" fmla="*/ 417 h 441"/>
                <a:gd name="T106" fmla="*/ 80 w 145"/>
                <a:gd name="T107" fmla="*/ 439 h 441"/>
                <a:gd name="T108" fmla="*/ 101 w 145"/>
                <a:gd name="T109" fmla="*/ 437 h 441"/>
                <a:gd name="T110" fmla="*/ 144 w 145"/>
                <a:gd name="T111" fmla="*/ 439 h 441"/>
                <a:gd name="T112" fmla="*/ 109 w 145"/>
                <a:gd name="T113" fmla="*/ 418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441">
                  <a:moveTo>
                    <a:pt x="109" y="418"/>
                  </a:moveTo>
                  <a:cubicBezTo>
                    <a:pt x="112" y="418"/>
                    <a:pt x="112" y="418"/>
                    <a:pt x="112" y="418"/>
                  </a:cubicBezTo>
                  <a:cubicBezTo>
                    <a:pt x="118" y="310"/>
                    <a:pt x="118" y="310"/>
                    <a:pt x="118" y="310"/>
                  </a:cubicBezTo>
                  <a:cubicBezTo>
                    <a:pt x="117" y="241"/>
                    <a:pt x="117" y="241"/>
                    <a:pt x="117" y="241"/>
                  </a:cubicBezTo>
                  <a:cubicBezTo>
                    <a:pt x="120" y="236"/>
                    <a:pt x="123" y="229"/>
                    <a:pt x="127" y="223"/>
                  </a:cubicBezTo>
                  <a:cubicBezTo>
                    <a:pt x="131" y="215"/>
                    <a:pt x="135" y="207"/>
                    <a:pt x="138" y="201"/>
                  </a:cubicBezTo>
                  <a:cubicBezTo>
                    <a:pt x="139" y="200"/>
                    <a:pt x="139" y="198"/>
                    <a:pt x="140" y="197"/>
                  </a:cubicBezTo>
                  <a:cubicBezTo>
                    <a:pt x="141" y="196"/>
                    <a:pt x="141" y="195"/>
                    <a:pt x="142" y="194"/>
                  </a:cubicBezTo>
                  <a:cubicBezTo>
                    <a:pt x="142" y="193"/>
                    <a:pt x="142" y="192"/>
                    <a:pt x="143" y="192"/>
                  </a:cubicBezTo>
                  <a:cubicBezTo>
                    <a:pt x="143" y="191"/>
                    <a:pt x="143" y="191"/>
                    <a:pt x="143" y="191"/>
                  </a:cubicBezTo>
                  <a:cubicBezTo>
                    <a:pt x="143" y="191"/>
                    <a:pt x="143" y="191"/>
                    <a:pt x="143" y="191"/>
                  </a:cubicBezTo>
                  <a:cubicBezTo>
                    <a:pt x="143" y="191"/>
                    <a:pt x="143" y="191"/>
                    <a:pt x="143" y="191"/>
                  </a:cubicBezTo>
                  <a:cubicBezTo>
                    <a:pt x="145" y="187"/>
                    <a:pt x="145" y="187"/>
                    <a:pt x="145" y="187"/>
                  </a:cubicBezTo>
                  <a:cubicBezTo>
                    <a:pt x="144" y="187"/>
                    <a:pt x="144" y="187"/>
                    <a:pt x="144" y="187"/>
                  </a:cubicBezTo>
                  <a:cubicBezTo>
                    <a:pt x="144" y="187"/>
                    <a:pt x="144" y="187"/>
                    <a:pt x="144" y="187"/>
                  </a:cubicBezTo>
                  <a:cubicBezTo>
                    <a:pt x="145" y="186"/>
                    <a:pt x="145" y="186"/>
                    <a:pt x="145" y="186"/>
                  </a:cubicBezTo>
                  <a:cubicBezTo>
                    <a:pt x="145" y="184"/>
                    <a:pt x="144" y="178"/>
                    <a:pt x="143" y="171"/>
                  </a:cubicBezTo>
                  <a:cubicBezTo>
                    <a:pt x="140" y="143"/>
                    <a:pt x="138" y="118"/>
                    <a:pt x="137" y="112"/>
                  </a:cubicBezTo>
                  <a:cubicBezTo>
                    <a:pt x="137" y="112"/>
                    <a:pt x="137" y="112"/>
                    <a:pt x="137" y="112"/>
                  </a:cubicBezTo>
                  <a:cubicBezTo>
                    <a:pt x="136" y="108"/>
                    <a:pt x="133" y="103"/>
                    <a:pt x="128" y="102"/>
                  </a:cubicBezTo>
                  <a:cubicBezTo>
                    <a:pt x="128" y="101"/>
                    <a:pt x="128" y="101"/>
                    <a:pt x="128" y="101"/>
                  </a:cubicBezTo>
                  <a:cubicBezTo>
                    <a:pt x="97" y="90"/>
                    <a:pt x="97" y="90"/>
                    <a:pt x="97" y="90"/>
                  </a:cubicBezTo>
                  <a:cubicBezTo>
                    <a:pt x="94" y="86"/>
                    <a:pt x="94" y="86"/>
                    <a:pt x="94" y="86"/>
                  </a:cubicBezTo>
                  <a:cubicBezTo>
                    <a:pt x="94" y="85"/>
                    <a:pt x="94" y="85"/>
                    <a:pt x="94" y="84"/>
                  </a:cubicBezTo>
                  <a:cubicBezTo>
                    <a:pt x="93" y="83"/>
                    <a:pt x="92" y="82"/>
                    <a:pt x="90" y="81"/>
                  </a:cubicBezTo>
                  <a:cubicBezTo>
                    <a:pt x="90" y="80"/>
                    <a:pt x="90" y="79"/>
                    <a:pt x="90" y="78"/>
                  </a:cubicBezTo>
                  <a:cubicBezTo>
                    <a:pt x="90" y="78"/>
                    <a:pt x="90" y="78"/>
                    <a:pt x="90" y="78"/>
                  </a:cubicBezTo>
                  <a:cubicBezTo>
                    <a:pt x="90" y="78"/>
                    <a:pt x="90" y="78"/>
                    <a:pt x="90" y="76"/>
                  </a:cubicBezTo>
                  <a:cubicBezTo>
                    <a:pt x="94" y="71"/>
                    <a:pt x="97" y="66"/>
                    <a:pt x="99" y="59"/>
                  </a:cubicBezTo>
                  <a:cubicBezTo>
                    <a:pt x="99" y="59"/>
                    <a:pt x="99" y="59"/>
                    <a:pt x="99" y="59"/>
                  </a:cubicBezTo>
                  <a:cubicBezTo>
                    <a:pt x="99" y="59"/>
                    <a:pt x="99" y="59"/>
                    <a:pt x="102" y="59"/>
                  </a:cubicBezTo>
                  <a:cubicBezTo>
                    <a:pt x="103" y="59"/>
                    <a:pt x="104" y="58"/>
                    <a:pt x="104" y="56"/>
                  </a:cubicBezTo>
                  <a:cubicBezTo>
                    <a:pt x="104" y="56"/>
                    <a:pt x="104" y="56"/>
                    <a:pt x="104" y="45"/>
                  </a:cubicBezTo>
                  <a:cubicBezTo>
                    <a:pt x="104" y="43"/>
                    <a:pt x="103" y="42"/>
                    <a:pt x="102" y="42"/>
                  </a:cubicBezTo>
                  <a:cubicBezTo>
                    <a:pt x="102" y="42"/>
                    <a:pt x="102" y="42"/>
                    <a:pt x="101" y="42"/>
                  </a:cubicBezTo>
                  <a:cubicBezTo>
                    <a:pt x="101" y="40"/>
                    <a:pt x="101" y="38"/>
                    <a:pt x="101" y="35"/>
                  </a:cubicBezTo>
                  <a:cubicBezTo>
                    <a:pt x="101" y="35"/>
                    <a:pt x="101" y="36"/>
                    <a:pt x="102" y="36"/>
                  </a:cubicBezTo>
                  <a:cubicBezTo>
                    <a:pt x="102" y="36"/>
                    <a:pt x="102" y="36"/>
                    <a:pt x="102" y="36"/>
                  </a:cubicBezTo>
                  <a:cubicBezTo>
                    <a:pt x="102" y="36"/>
                    <a:pt x="102" y="36"/>
                    <a:pt x="102" y="36"/>
                  </a:cubicBezTo>
                  <a:cubicBezTo>
                    <a:pt x="103" y="35"/>
                    <a:pt x="103" y="35"/>
                    <a:pt x="102" y="35"/>
                  </a:cubicBezTo>
                  <a:cubicBezTo>
                    <a:pt x="102" y="35"/>
                    <a:pt x="102" y="35"/>
                    <a:pt x="102" y="35"/>
                  </a:cubicBezTo>
                  <a:cubicBezTo>
                    <a:pt x="102" y="34"/>
                    <a:pt x="102" y="32"/>
                    <a:pt x="102" y="27"/>
                  </a:cubicBezTo>
                  <a:cubicBezTo>
                    <a:pt x="102" y="12"/>
                    <a:pt x="90" y="1"/>
                    <a:pt x="76" y="1"/>
                  </a:cubicBezTo>
                  <a:cubicBezTo>
                    <a:pt x="76" y="1"/>
                    <a:pt x="76" y="1"/>
                    <a:pt x="76" y="1"/>
                  </a:cubicBezTo>
                  <a:cubicBezTo>
                    <a:pt x="76" y="1"/>
                    <a:pt x="76" y="1"/>
                    <a:pt x="76" y="0"/>
                  </a:cubicBezTo>
                  <a:cubicBezTo>
                    <a:pt x="76" y="0"/>
                    <a:pt x="76" y="0"/>
                    <a:pt x="76" y="0"/>
                  </a:cubicBezTo>
                  <a:cubicBezTo>
                    <a:pt x="76" y="0"/>
                    <a:pt x="76" y="0"/>
                    <a:pt x="71" y="0"/>
                  </a:cubicBezTo>
                  <a:cubicBezTo>
                    <a:pt x="71" y="0"/>
                    <a:pt x="71" y="0"/>
                    <a:pt x="71" y="0"/>
                  </a:cubicBezTo>
                  <a:cubicBezTo>
                    <a:pt x="71" y="1"/>
                    <a:pt x="71" y="1"/>
                    <a:pt x="71" y="1"/>
                  </a:cubicBezTo>
                  <a:cubicBezTo>
                    <a:pt x="71" y="1"/>
                    <a:pt x="71" y="1"/>
                    <a:pt x="71" y="1"/>
                  </a:cubicBezTo>
                  <a:cubicBezTo>
                    <a:pt x="57" y="1"/>
                    <a:pt x="45" y="12"/>
                    <a:pt x="45" y="27"/>
                  </a:cubicBezTo>
                  <a:cubicBezTo>
                    <a:pt x="45" y="27"/>
                    <a:pt x="45" y="27"/>
                    <a:pt x="45" y="35"/>
                  </a:cubicBezTo>
                  <a:cubicBezTo>
                    <a:pt x="45" y="35"/>
                    <a:pt x="45" y="35"/>
                    <a:pt x="45" y="35"/>
                  </a:cubicBezTo>
                  <a:cubicBezTo>
                    <a:pt x="45" y="35"/>
                    <a:pt x="44" y="35"/>
                    <a:pt x="45" y="36"/>
                  </a:cubicBezTo>
                  <a:cubicBezTo>
                    <a:pt x="45" y="36"/>
                    <a:pt x="45" y="36"/>
                    <a:pt x="45" y="36"/>
                  </a:cubicBezTo>
                  <a:cubicBezTo>
                    <a:pt x="45" y="36"/>
                    <a:pt x="45" y="36"/>
                    <a:pt x="46" y="36"/>
                  </a:cubicBezTo>
                  <a:cubicBezTo>
                    <a:pt x="46" y="37"/>
                    <a:pt x="46" y="39"/>
                    <a:pt x="46" y="42"/>
                  </a:cubicBezTo>
                  <a:cubicBezTo>
                    <a:pt x="44" y="42"/>
                    <a:pt x="44" y="42"/>
                    <a:pt x="44" y="42"/>
                  </a:cubicBezTo>
                  <a:cubicBezTo>
                    <a:pt x="43" y="42"/>
                    <a:pt x="42" y="43"/>
                    <a:pt x="42" y="45"/>
                  </a:cubicBezTo>
                  <a:cubicBezTo>
                    <a:pt x="42" y="56"/>
                    <a:pt x="42" y="56"/>
                    <a:pt x="42" y="56"/>
                  </a:cubicBezTo>
                  <a:cubicBezTo>
                    <a:pt x="42" y="58"/>
                    <a:pt x="43" y="59"/>
                    <a:pt x="44" y="59"/>
                  </a:cubicBezTo>
                  <a:cubicBezTo>
                    <a:pt x="47" y="59"/>
                    <a:pt x="47" y="59"/>
                    <a:pt x="47" y="59"/>
                  </a:cubicBezTo>
                  <a:cubicBezTo>
                    <a:pt x="47" y="58"/>
                    <a:pt x="47" y="58"/>
                    <a:pt x="47" y="58"/>
                  </a:cubicBezTo>
                  <a:cubicBezTo>
                    <a:pt x="48" y="65"/>
                    <a:pt x="51" y="71"/>
                    <a:pt x="56" y="75"/>
                  </a:cubicBezTo>
                  <a:cubicBezTo>
                    <a:pt x="56" y="76"/>
                    <a:pt x="56" y="77"/>
                    <a:pt x="56" y="78"/>
                  </a:cubicBezTo>
                  <a:cubicBezTo>
                    <a:pt x="56" y="78"/>
                    <a:pt x="56" y="79"/>
                    <a:pt x="56" y="79"/>
                  </a:cubicBezTo>
                  <a:cubicBezTo>
                    <a:pt x="56" y="80"/>
                    <a:pt x="56" y="80"/>
                    <a:pt x="56" y="81"/>
                  </a:cubicBezTo>
                  <a:cubicBezTo>
                    <a:pt x="56" y="81"/>
                    <a:pt x="56" y="81"/>
                    <a:pt x="56" y="81"/>
                  </a:cubicBezTo>
                  <a:cubicBezTo>
                    <a:pt x="54" y="81"/>
                    <a:pt x="52" y="83"/>
                    <a:pt x="51" y="84"/>
                  </a:cubicBezTo>
                  <a:cubicBezTo>
                    <a:pt x="47" y="90"/>
                    <a:pt x="47" y="90"/>
                    <a:pt x="47" y="90"/>
                  </a:cubicBezTo>
                  <a:cubicBezTo>
                    <a:pt x="19" y="101"/>
                    <a:pt x="19" y="101"/>
                    <a:pt x="19" y="101"/>
                  </a:cubicBezTo>
                  <a:cubicBezTo>
                    <a:pt x="19" y="101"/>
                    <a:pt x="19" y="101"/>
                    <a:pt x="19" y="101"/>
                  </a:cubicBezTo>
                  <a:cubicBezTo>
                    <a:pt x="14" y="103"/>
                    <a:pt x="11" y="107"/>
                    <a:pt x="10" y="112"/>
                  </a:cubicBezTo>
                  <a:cubicBezTo>
                    <a:pt x="10" y="112"/>
                    <a:pt x="10" y="112"/>
                    <a:pt x="10" y="112"/>
                  </a:cubicBezTo>
                  <a:cubicBezTo>
                    <a:pt x="8" y="120"/>
                    <a:pt x="2" y="175"/>
                    <a:pt x="0" y="185"/>
                  </a:cubicBezTo>
                  <a:cubicBezTo>
                    <a:pt x="0" y="185"/>
                    <a:pt x="0" y="185"/>
                    <a:pt x="2" y="185"/>
                  </a:cubicBezTo>
                  <a:cubicBezTo>
                    <a:pt x="4" y="191"/>
                    <a:pt x="4" y="191"/>
                    <a:pt x="4" y="191"/>
                  </a:cubicBezTo>
                  <a:cubicBezTo>
                    <a:pt x="4" y="191"/>
                    <a:pt x="4" y="191"/>
                    <a:pt x="4" y="191"/>
                  </a:cubicBezTo>
                  <a:cubicBezTo>
                    <a:pt x="6" y="194"/>
                    <a:pt x="8" y="196"/>
                    <a:pt x="10" y="197"/>
                  </a:cubicBezTo>
                  <a:cubicBezTo>
                    <a:pt x="10" y="201"/>
                    <a:pt x="10" y="203"/>
                    <a:pt x="10" y="204"/>
                  </a:cubicBezTo>
                  <a:cubicBezTo>
                    <a:pt x="9" y="204"/>
                    <a:pt x="9" y="204"/>
                    <a:pt x="9" y="204"/>
                  </a:cubicBezTo>
                  <a:cubicBezTo>
                    <a:pt x="9" y="209"/>
                    <a:pt x="9" y="209"/>
                    <a:pt x="9" y="209"/>
                  </a:cubicBezTo>
                  <a:cubicBezTo>
                    <a:pt x="13" y="210"/>
                    <a:pt x="13" y="210"/>
                    <a:pt x="13" y="210"/>
                  </a:cubicBezTo>
                  <a:cubicBezTo>
                    <a:pt x="13" y="210"/>
                    <a:pt x="14" y="210"/>
                    <a:pt x="14" y="210"/>
                  </a:cubicBezTo>
                  <a:cubicBezTo>
                    <a:pt x="17" y="210"/>
                    <a:pt x="20" y="211"/>
                    <a:pt x="23" y="211"/>
                  </a:cubicBezTo>
                  <a:cubicBezTo>
                    <a:pt x="23" y="211"/>
                    <a:pt x="23" y="211"/>
                    <a:pt x="23" y="211"/>
                  </a:cubicBezTo>
                  <a:cubicBezTo>
                    <a:pt x="17" y="210"/>
                    <a:pt x="17" y="210"/>
                    <a:pt x="17" y="210"/>
                  </a:cubicBezTo>
                  <a:cubicBezTo>
                    <a:pt x="17" y="210"/>
                    <a:pt x="17" y="210"/>
                    <a:pt x="29" y="220"/>
                  </a:cubicBezTo>
                  <a:cubicBezTo>
                    <a:pt x="29" y="220"/>
                    <a:pt x="29" y="220"/>
                    <a:pt x="30" y="220"/>
                  </a:cubicBezTo>
                  <a:cubicBezTo>
                    <a:pt x="30" y="238"/>
                    <a:pt x="30" y="238"/>
                    <a:pt x="30" y="238"/>
                  </a:cubicBezTo>
                  <a:cubicBezTo>
                    <a:pt x="28" y="310"/>
                    <a:pt x="28" y="310"/>
                    <a:pt x="28" y="310"/>
                  </a:cubicBezTo>
                  <a:cubicBezTo>
                    <a:pt x="34" y="418"/>
                    <a:pt x="34" y="418"/>
                    <a:pt x="34" y="418"/>
                  </a:cubicBezTo>
                  <a:cubicBezTo>
                    <a:pt x="40" y="417"/>
                    <a:pt x="40" y="417"/>
                    <a:pt x="40" y="417"/>
                  </a:cubicBezTo>
                  <a:cubicBezTo>
                    <a:pt x="29" y="425"/>
                    <a:pt x="6" y="429"/>
                    <a:pt x="5" y="436"/>
                  </a:cubicBezTo>
                  <a:cubicBezTo>
                    <a:pt x="5" y="437"/>
                    <a:pt x="6" y="438"/>
                    <a:pt x="7" y="438"/>
                  </a:cubicBezTo>
                  <a:cubicBezTo>
                    <a:pt x="10" y="440"/>
                    <a:pt x="18" y="440"/>
                    <a:pt x="23" y="440"/>
                  </a:cubicBezTo>
                  <a:cubicBezTo>
                    <a:pt x="29" y="439"/>
                    <a:pt x="44" y="437"/>
                    <a:pt x="49" y="436"/>
                  </a:cubicBezTo>
                  <a:cubicBezTo>
                    <a:pt x="49" y="436"/>
                    <a:pt x="49" y="436"/>
                    <a:pt x="50" y="439"/>
                  </a:cubicBezTo>
                  <a:cubicBezTo>
                    <a:pt x="50" y="439"/>
                    <a:pt x="50" y="439"/>
                    <a:pt x="69" y="438"/>
                  </a:cubicBezTo>
                  <a:cubicBezTo>
                    <a:pt x="69" y="437"/>
                    <a:pt x="68" y="424"/>
                    <a:pt x="67" y="418"/>
                  </a:cubicBezTo>
                  <a:cubicBezTo>
                    <a:pt x="67" y="417"/>
                    <a:pt x="67" y="417"/>
                    <a:pt x="67" y="417"/>
                  </a:cubicBezTo>
                  <a:cubicBezTo>
                    <a:pt x="69" y="417"/>
                    <a:pt x="69" y="417"/>
                    <a:pt x="69" y="417"/>
                  </a:cubicBezTo>
                  <a:cubicBezTo>
                    <a:pt x="67" y="309"/>
                    <a:pt x="67" y="309"/>
                    <a:pt x="67" y="309"/>
                  </a:cubicBezTo>
                  <a:cubicBezTo>
                    <a:pt x="73" y="269"/>
                    <a:pt x="73" y="269"/>
                    <a:pt x="73" y="269"/>
                  </a:cubicBezTo>
                  <a:cubicBezTo>
                    <a:pt x="83" y="309"/>
                    <a:pt x="83" y="309"/>
                    <a:pt x="83" y="309"/>
                  </a:cubicBezTo>
                  <a:cubicBezTo>
                    <a:pt x="82" y="417"/>
                    <a:pt x="82" y="417"/>
                    <a:pt x="82" y="417"/>
                  </a:cubicBezTo>
                  <a:cubicBezTo>
                    <a:pt x="83" y="417"/>
                    <a:pt x="83" y="417"/>
                    <a:pt x="83" y="417"/>
                  </a:cubicBezTo>
                  <a:cubicBezTo>
                    <a:pt x="81" y="422"/>
                    <a:pt x="80" y="438"/>
                    <a:pt x="80" y="439"/>
                  </a:cubicBezTo>
                  <a:cubicBezTo>
                    <a:pt x="100" y="440"/>
                    <a:pt x="100" y="440"/>
                    <a:pt x="100" y="440"/>
                  </a:cubicBezTo>
                  <a:cubicBezTo>
                    <a:pt x="101" y="437"/>
                    <a:pt x="101" y="437"/>
                    <a:pt x="101" y="437"/>
                  </a:cubicBezTo>
                  <a:cubicBezTo>
                    <a:pt x="107" y="438"/>
                    <a:pt x="120" y="440"/>
                    <a:pt x="128" y="441"/>
                  </a:cubicBezTo>
                  <a:cubicBezTo>
                    <a:pt x="133" y="441"/>
                    <a:pt x="140" y="441"/>
                    <a:pt x="144" y="439"/>
                  </a:cubicBezTo>
                  <a:cubicBezTo>
                    <a:pt x="144" y="439"/>
                    <a:pt x="145" y="438"/>
                    <a:pt x="145" y="437"/>
                  </a:cubicBezTo>
                  <a:cubicBezTo>
                    <a:pt x="145" y="429"/>
                    <a:pt x="120" y="425"/>
                    <a:pt x="109" y="41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5" name="Group 34"/>
          <p:cNvGrpSpPr/>
          <p:nvPr/>
        </p:nvGrpSpPr>
        <p:grpSpPr>
          <a:xfrm>
            <a:off x="403202" y="1375203"/>
            <a:ext cx="6263572" cy="2284420"/>
            <a:chOff x="1079500" y="1604963"/>
            <a:chExt cx="10033001" cy="3659188"/>
          </a:xfrm>
        </p:grpSpPr>
        <p:sp>
          <p:nvSpPr>
            <p:cNvPr id="4513" name="Freeform 38"/>
            <p:cNvSpPr>
              <a:spLocks noEditPoints="1"/>
            </p:cNvSpPr>
            <p:nvPr/>
          </p:nvSpPr>
          <p:spPr bwMode="auto">
            <a:xfrm>
              <a:off x="2611438" y="3598863"/>
              <a:ext cx="1485900" cy="1495425"/>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001A41"/>
            </a:solidFill>
            <a:ln>
              <a:noFill/>
            </a:ln>
          </p:spPr>
          <p:txBody>
            <a:bodyPr vert="horz" wrap="square" lIns="91440" tIns="45720" rIns="91440" bIns="45720" numCol="1" anchor="t" anchorCtr="0" compatLnSpc="1">
              <a:prstTxWarp prst="textNoShape">
                <a:avLst/>
              </a:prstTxWarp>
            </a:bodyPr>
            <a:lstStyle/>
            <a:p>
              <a:endParaRPr lang="en-US"/>
            </a:p>
          </p:txBody>
        </p:sp>
        <p:sp>
          <p:nvSpPr>
            <p:cNvPr id="4514" name="Freeform 39"/>
            <p:cNvSpPr>
              <a:spLocks noEditPoints="1"/>
            </p:cNvSpPr>
            <p:nvPr/>
          </p:nvSpPr>
          <p:spPr bwMode="auto">
            <a:xfrm>
              <a:off x="1079500" y="3440113"/>
              <a:ext cx="1554163" cy="1574800"/>
            </a:xfrm>
            <a:custGeom>
              <a:avLst/>
              <a:gdLst>
                <a:gd name="T0" fmla="*/ 136 w 138"/>
                <a:gd name="T1" fmla="*/ 83 h 139"/>
                <a:gd name="T2" fmla="*/ 126 w 138"/>
                <a:gd name="T3" fmla="*/ 72 h 139"/>
                <a:gd name="T4" fmla="*/ 136 w 138"/>
                <a:gd name="T5" fmla="*/ 61 h 139"/>
                <a:gd name="T6" fmla="*/ 127 w 138"/>
                <a:gd name="T7" fmla="*/ 53 h 139"/>
                <a:gd name="T8" fmla="*/ 124 w 138"/>
                <a:gd name="T9" fmla="*/ 44 h 139"/>
                <a:gd name="T10" fmla="*/ 126 w 138"/>
                <a:gd name="T11" fmla="*/ 32 h 139"/>
                <a:gd name="T12" fmla="*/ 111 w 138"/>
                <a:gd name="T13" fmla="*/ 31 h 139"/>
                <a:gd name="T14" fmla="*/ 111 w 138"/>
                <a:gd name="T15" fmla="*/ 16 h 139"/>
                <a:gd name="T16" fmla="*/ 98 w 138"/>
                <a:gd name="T17" fmla="*/ 17 h 139"/>
                <a:gd name="T18" fmla="*/ 90 w 138"/>
                <a:gd name="T19" fmla="*/ 13 h 139"/>
                <a:gd name="T20" fmla="*/ 82 w 138"/>
                <a:gd name="T21" fmla="*/ 3 h 139"/>
                <a:gd name="T22" fmla="*/ 72 w 138"/>
                <a:gd name="T23" fmla="*/ 13 h 139"/>
                <a:gd name="T24" fmla="*/ 61 w 138"/>
                <a:gd name="T25" fmla="*/ 2 h 139"/>
                <a:gd name="T26" fmla="*/ 52 w 138"/>
                <a:gd name="T27" fmla="*/ 11 h 139"/>
                <a:gd name="T28" fmla="*/ 44 w 138"/>
                <a:gd name="T29" fmla="*/ 15 h 139"/>
                <a:gd name="T30" fmla="*/ 31 w 138"/>
                <a:gd name="T31" fmla="*/ 13 h 139"/>
                <a:gd name="T32" fmla="*/ 31 w 138"/>
                <a:gd name="T33" fmla="*/ 27 h 139"/>
                <a:gd name="T34" fmla="*/ 15 w 138"/>
                <a:gd name="T35" fmla="*/ 28 h 139"/>
                <a:gd name="T36" fmla="*/ 16 w 138"/>
                <a:gd name="T37" fmla="*/ 40 h 139"/>
                <a:gd name="T38" fmla="*/ 12 w 138"/>
                <a:gd name="T39" fmla="*/ 49 h 139"/>
                <a:gd name="T40" fmla="*/ 2 w 138"/>
                <a:gd name="T41" fmla="*/ 56 h 139"/>
                <a:gd name="T42" fmla="*/ 12 w 138"/>
                <a:gd name="T43" fmla="*/ 67 h 139"/>
                <a:gd name="T44" fmla="*/ 1 w 138"/>
                <a:gd name="T45" fmla="*/ 78 h 139"/>
                <a:gd name="T46" fmla="*/ 11 w 138"/>
                <a:gd name="T47" fmla="*/ 86 h 139"/>
                <a:gd name="T48" fmla="*/ 14 w 138"/>
                <a:gd name="T49" fmla="*/ 95 h 139"/>
                <a:gd name="T50" fmla="*/ 12 w 138"/>
                <a:gd name="T51" fmla="*/ 107 h 139"/>
                <a:gd name="T52" fmla="*/ 27 w 138"/>
                <a:gd name="T53" fmla="*/ 108 h 139"/>
                <a:gd name="T54" fmla="*/ 27 w 138"/>
                <a:gd name="T55" fmla="*/ 123 h 139"/>
                <a:gd name="T56" fmla="*/ 40 w 138"/>
                <a:gd name="T57" fmla="*/ 123 h 139"/>
                <a:gd name="T58" fmla="*/ 48 w 138"/>
                <a:gd name="T59" fmla="*/ 126 h 139"/>
                <a:gd name="T60" fmla="*/ 56 w 138"/>
                <a:gd name="T61" fmla="*/ 136 h 139"/>
                <a:gd name="T62" fmla="*/ 66 w 138"/>
                <a:gd name="T63" fmla="*/ 127 h 139"/>
                <a:gd name="T64" fmla="*/ 77 w 138"/>
                <a:gd name="T65" fmla="*/ 137 h 139"/>
                <a:gd name="T66" fmla="*/ 86 w 138"/>
                <a:gd name="T67" fmla="*/ 128 h 139"/>
                <a:gd name="T68" fmla="*/ 94 w 138"/>
                <a:gd name="T69" fmla="*/ 125 h 139"/>
                <a:gd name="T70" fmla="*/ 107 w 138"/>
                <a:gd name="T71" fmla="*/ 126 h 139"/>
                <a:gd name="T72" fmla="*/ 107 w 138"/>
                <a:gd name="T73" fmla="*/ 112 h 139"/>
                <a:gd name="T74" fmla="*/ 123 w 138"/>
                <a:gd name="T75" fmla="*/ 111 h 139"/>
                <a:gd name="T76" fmla="*/ 122 w 138"/>
                <a:gd name="T77" fmla="*/ 99 h 139"/>
                <a:gd name="T78" fmla="*/ 126 w 138"/>
                <a:gd name="T79" fmla="*/ 91 h 139"/>
                <a:gd name="T80" fmla="*/ 81 w 138"/>
                <a:gd name="T81" fmla="*/ 68 h 139"/>
                <a:gd name="T82" fmla="*/ 57 w 138"/>
                <a:gd name="T83" fmla="*/ 72 h 139"/>
                <a:gd name="T84" fmla="*/ 81 w 138"/>
                <a:gd name="T85"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 h="139">
                  <a:moveTo>
                    <a:pt x="135" y="88"/>
                  </a:moveTo>
                  <a:cubicBezTo>
                    <a:pt x="137" y="87"/>
                    <a:pt x="138" y="85"/>
                    <a:pt x="136" y="83"/>
                  </a:cubicBezTo>
                  <a:cubicBezTo>
                    <a:pt x="129" y="77"/>
                    <a:pt x="129" y="77"/>
                    <a:pt x="129" y="77"/>
                  </a:cubicBezTo>
                  <a:cubicBezTo>
                    <a:pt x="127" y="75"/>
                    <a:pt x="126" y="73"/>
                    <a:pt x="126" y="72"/>
                  </a:cubicBezTo>
                  <a:cubicBezTo>
                    <a:pt x="126" y="72"/>
                    <a:pt x="128" y="69"/>
                    <a:pt x="130" y="67"/>
                  </a:cubicBezTo>
                  <a:cubicBezTo>
                    <a:pt x="136" y="61"/>
                    <a:pt x="136" y="61"/>
                    <a:pt x="136" y="61"/>
                  </a:cubicBezTo>
                  <a:cubicBezTo>
                    <a:pt x="138" y="59"/>
                    <a:pt x="138" y="57"/>
                    <a:pt x="136" y="56"/>
                  </a:cubicBezTo>
                  <a:cubicBezTo>
                    <a:pt x="127" y="53"/>
                    <a:pt x="127" y="53"/>
                    <a:pt x="127" y="53"/>
                  </a:cubicBezTo>
                  <a:cubicBezTo>
                    <a:pt x="125" y="52"/>
                    <a:pt x="123" y="51"/>
                    <a:pt x="123" y="50"/>
                  </a:cubicBezTo>
                  <a:cubicBezTo>
                    <a:pt x="122" y="50"/>
                    <a:pt x="123" y="46"/>
                    <a:pt x="124" y="44"/>
                  </a:cubicBezTo>
                  <a:cubicBezTo>
                    <a:pt x="128" y="36"/>
                    <a:pt x="128" y="36"/>
                    <a:pt x="128" y="36"/>
                  </a:cubicBezTo>
                  <a:cubicBezTo>
                    <a:pt x="129" y="34"/>
                    <a:pt x="128" y="32"/>
                    <a:pt x="126" y="32"/>
                  </a:cubicBezTo>
                  <a:cubicBezTo>
                    <a:pt x="116" y="32"/>
                    <a:pt x="116" y="32"/>
                    <a:pt x="116" y="32"/>
                  </a:cubicBezTo>
                  <a:cubicBezTo>
                    <a:pt x="114" y="32"/>
                    <a:pt x="111" y="32"/>
                    <a:pt x="111" y="31"/>
                  </a:cubicBezTo>
                  <a:cubicBezTo>
                    <a:pt x="111" y="31"/>
                    <a:pt x="110" y="28"/>
                    <a:pt x="110" y="25"/>
                  </a:cubicBezTo>
                  <a:cubicBezTo>
                    <a:pt x="111" y="16"/>
                    <a:pt x="111" y="16"/>
                    <a:pt x="111" y="16"/>
                  </a:cubicBezTo>
                  <a:cubicBezTo>
                    <a:pt x="111" y="13"/>
                    <a:pt x="109" y="12"/>
                    <a:pt x="107" y="13"/>
                  </a:cubicBezTo>
                  <a:cubicBezTo>
                    <a:pt x="98" y="17"/>
                    <a:pt x="98" y="17"/>
                    <a:pt x="98" y="17"/>
                  </a:cubicBezTo>
                  <a:cubicBezTo>
                    <a:pt x="96" y="18"/>
                    <a:pt x="94" y="18"/>
                    <a:pt x="93" y="18"/>
                  </a:cubicBezTo>
                  <a:cubicBezTo>
                    <a:pt x="93" y="18"/>
                    <a:pt x="91" y="15"/>
                    <a:pt x="90" y="13"/>
                  </a:cubicBezTo>
                  <a:cubicBezTo>
                    <a:pt x="87" y="4"/>
                    <a:pt x="87" y="4"/>
                    <a:pt x="87" y="4"/>
                  </a:cubicBezTo>
                  <a:cubicBezTo>
                    <a:pt x="86" y="2"/>
                    <a:pt x="84" y="1"/>
                    <a:pt x="82" y="3"/>
                  </a:cubicBezTo>
                  <a:cubicBezTo>
                    <a:pt x="76" y="9"/>
                    <a:pt x="76" y="9"/>
                    <a:pt x="76" y="9"/>
                  </a:cubicBezTo>
                  <a:cubicBezTo>
                    <a:pt x="74" y="11"/>
                    <a:pt x="72" y="13"/>
                    <a:pt x="72" y="13"/>
                  </a:cubicBezTo>
                  <a:cubicBezTo>
                    <a:pt x="71" y="13"/>
                    <a:pt x="68" y="11"/>
                    <a:pt x="66" y="9"/>
                  </a:cubicBezTo>
                  <a:cubicBezTo>
                    <a:pt x="61" y="2"/>
                    <a:pt x="61" y="2"/>
                    <a:pt x="61" y="2"/>
                  </a:cubicBezTo>
                  <a:cubicBezTo>
                    <a:pt x="59" y="0"/>
                    <a:pt x="57" y="0"/>
                    <a:pt x="56" y="3"/>
                  </a:cubicBezTo>
                  <a:cubicBezTo>
                    <a:pt x="52" y="11"/>
                    <a:pt x="52" y="11"/>
                    <a:pt x="52" y="11"/>
                  </a:cubicBezTo>
                  <a:cubicBezTo>
                    <a:pt x="51" y="14"/>
                    <a:pt x="50" y="16"/>
                    <a:pt x="50" y="16"/>
                  </a:cubicBezTo>
                  <a:cubicBezTo>
                    <a:pt x="49" y="16"/>
                    <a:pt x="46" y="16"/>
                    <a:pt x="44" y="15"/>
                  </a:cubicBezTo>
                  <a:cubicBezTo>
                    <a:pt x="35" y="10"/>
                    <a:pt x="35" y="10"/>
                    <a:pt x="35" y="10"/>
                  </a:cubicBezTo>
                  <a:cubicBezTo>
                    <a:pt x="33" y="9"/>
                    <a:pt x="31" y="10"/>
                    <a:pt x="31" y="13"/>
                  </a:cubicBezTo>
                  <a:cubicBezTo>
                    <a:pt x="31" y="22"/>
                    <a:pt x="31" y="22"/>
                    <a:pt x="31" y="22"/>
                  </a:cubicBezTo>
                  <a:cubicBezTo>
                    <a:pt x="31" y="25"/>
                    <a:pt x="31" y="27"/>
                    <a:pt x="31" y="27"/>
                  </a:cubicBezTo>
                  <a:cubicBezTo>
                    <a:pt x="30" y="28"/>
                    <a:pt x="27" y="29"/>
                    <a:pt x="24" y="28"/>
                  </a:cubicBezTo>
                  <a:cubicBezTo>
                    <a:pt x="15" y="28"/>
                    <a:pt x="15" y="28"/>
                    <a:pt x="15" y="28"/>
                  </a:cubicBezTo>
                  <a:cubicBezTo>
                    <a:pt x="13" y="28"/>
                    <a:pt x="11" y="29"/>
                    <a:pt x="12" y="32"/>
                  </a:cubicBezTo>
                  <a:cubicBezTo>
                    <a:pt x="16" y="40"/>
                    <a:pt x="16" y="40"/>
                    <a:pt x="16" y="40"/>
                  </a:cubicBezTo>
                  <a:cubicBezTo>
                    <a:pt x="17" y="43"/>
                    <a:pt x="18" y="45"/>
                    <a:pt x="17" y="45"/>
                  </a:cubicBezTo>
                  <a:cubicBezTo>
                    <a:pt x="17" y="46"/>
                    <a:pt x="15" y="48"/>
                    <a:pt x="12" y="49"/>
                  </a:cubicBezTo>
                  <a:cubicBezTo>
                    <a:pt x="3" y="51"/>
                    <a:pt x="3" y="51"/>
                    <a:pt x="3" y="51"/>
                  </a:cubicBezTo>
                  <a:cubicBezTo>
                    <a:pt x="1" y="52"/>
                    <a:pt x="0" y="54"/>
                    <a:pt x="2" y="56"/>
                  </a:cubicBezTo>
                  <a:cubicBezTo>
                    <a:pt x="9" y="63"/>
                    <a:pt x="9" y="63"/>
                    <a:pt x="9" y="63"/>
                  </a:cubicBezTo>
                  <a:cubicBezTo>
                    <a:pt x="11" y="64"/>
                    <a:pt x="12" y="66"/>
                    <a:pt x="12" y="67"/>
                  </a:cubicBezTo>
                  <a:cubicBezTo>
                    <a:pt x="12" y="68"/>
                    <a:pt x="10" y="70"/>
                    <a:pt x="8" y="72"/>
                  </a:cubicBezTo>
                  <a:cubicBezTo>
                    <a:pt x="1" y="78"/>
                    <a:pt x="1" y="78"/>
                    <a:pt x="1" y="78"/>
                  </a:cubicBezTo>
                  <a:cubicBezTo>
                    <a:pt x="0" y="80"/>
                    <a:pt x="0" y="82"/>
                    <a:pt x="2" y="83"/>
                  </a:cubicBezTo>
                  <a:cubicBezTo>
                    <a:pt x="11" y="86"/>
                    <a:pt x="11" y="86"/>
                    <a:pt x="11" y="86"/>
                  </a:cubicBezTo>
                  <a:cubicBezTo>
                    <a:pt x="13" y="87"/>
                    <a:pt x="15" y="89"/>
                    <a:pt x="15" y="89"/>
                  </a:cubicBezTo>
                  <a:cubicBezTo>
                    <a:pt x="16" y="90"/>
                    <a:pt x="15" y="93"/>
                    <a:pt x="14" y="95"/>
                  </a:cubicBezTo>
                  <a:cubicBezTo>
                    <a:pt x="10" y="103"/>
                    <a:pt x="10" y="103"/>
                    <a:pt x="10" y="103"/>
                  </a:cubicBezTo>
                  <a:cubicBezTo>
                    <a:pt x="9" y="105"/>
                    <a:pt x="10" y="107"/>
                    <a:pt x="12" y="107"/>
                  </a:cubicBezTo>
                  <a:cubicBezTo>
                    <a:pt x="21" y="107"/>
                    <a:pt x="21" y="107"/>
                    <a:pt x="21" y="107"/>
                  </a:cubicBezTo>
                  <a:cubicBezTo>
                    <a:pt x="24" y="107"/>
                    <a:pt x="26" y="108"/>
                    <a:pt x="27" y="108"/>
                  </a:cubicBezTo>
                  <a:cubicBezTo>
                    <a:pt x="27" y="108"/>
                    <a:pt x="28" y="112"/>
                    <a:pt x="28" y="114"/>
                  </a:cubicBezTo>
                  <a:cubicBezTo>
                    <a:pt x="27" y="123"/>
                    <a:pt x="27" y="123"/>
                    <a:pt x="27" y="123"/>
                  </a:cubicBezTo>
                  <a:cubicBezTo>
                    <a:pt x="27" y="126"/>
                    <a:pt x="29" y="127"/>
                    <a:pt x="31" y="126"/>
                  </a:cubicBezTo>
                  <a:cubicBezTo>
                    <a:pt x="40" y="123"/>
                    <a:pt x="40" y="123"/>
                    <a:pt x="40" y="123"/>
                  </a:cubicBezTo>
                  <a:cubicBezTo>
                    <a:pt x="42" y="122"/>
                    <a:pt x="44" y="121"/>
                    <a:pt x="45" y="121"/>
                  </a:cubicBezTo>
                  <a:cubicBezTo>
                    <a:pt x="45" y="121"/>
                    <a:pt x="47" y="124"/>
                    <a:pt x="48" y="126"/>
                  </a:cubicBezTo>
                  <a:cubicBezTo>
                    <a:pt x="51" y="135"/>
                    <a:pt x="51" y="135"/>
                    <a:pt x="51" y="135"/>
                  </a:cubicBezTo>
                  <a:cubicBezTo>
                    <a:pt x="52" y="138"/>
                    <a:pt x="54" y="138"/>
                    <a:pt x="56" y="136"/>
                  </a:cubicBezTo>
                  <a:cubicBezTo>
                    <a:pt x="62" y="130"/>
                    <a:pt x="62" y="130"/>
                    <a:pt x="62" y="130"/>
                  </a:cubicBezTo>
                  <a:cubicBezTo>
                    <a:pt x="64" y="128"/>
                    <a:pt x="66" y="127"/>
                    <a:pt x="66" y="127"/>
                  </a:cubicBezTo>
                  <a:cubicBezTo>
                    <a:pt x="67" y="127"/>
                    <a:pt x="70" y="128"/>
                    <a:pt x="71" y="130"/>
                  </a:cubicBezTo>
                  <a:cubicBezTo>
                    <a:pt x="77" y="137"/>
                    <a:pt x="77" y="137"/>
                    <a:pt x="77" y="137"/>
                  </a:cubicBezTo>
                  <a:cubicBezTo>
                    <a:pt x="79" y="139"/>
                    <a:pt x="81" y="139"/>
                    <a:pt x="82" y="136"/>
                  </a:cubicBezTo>
                  <a:cubicBezTo>
                    <a:pt x="86" y="128"/>
                    <a:pt x="86" y="128"/>
                    <a:pt x="86" y="128"/>
                  </a:cubicBezTo>
                  <a:cubicBezTo>
                    <a:pt x="87" y="125"/>
                    <a:pt x="88" y="123"/>
                    <a:pt x="88" y="123"/>
                  </a:cubicBezTo>
                  <a:cubicBezTo>
                    <a:pt x="89" y="123"/>
                    <a:pt x="92" y="124"/>
                    <a:pt x="94" y="125"/>
                  </a:cubicBezTo>
                  <a:cubicBezTo>
                    <a:pt x="103" y="129"/>
                    <a:pt x="103" y="129"/>
                    <a:pt x="103" y="129"/>
                  </a:cubicBezTo>
                  <a:cubicBezTo>
                    <a:pt x="105" y="130"/>
                    <a:pt x="107" y="129"/>
                    <a:pt x="107" y="126"/>
                  </a:cubicBezTo>
                  <a:cubicBezTo>
                    <a:pt x="107" y="117"/>
                    <a:pt x="107" y="117"/>
                    <a:pt x="107" y="117"/>
                  </a:cubicBezTo>
                  <a:cubicBezTo>
                    <a:pt x="107" y="115"/>
                    <a:pt x="107" y="112"/>
                    <a:pt x="107" y="112"/>
                  </a:cubicBezTo>
                  <a:cubicBezTo>
                    <a:pt x="108" y="111"/>
                    <a:pt x="111" y="110"/>
                    <a:pt x="114" y="111"/>
                  </a:cubicBezTo>
                  <a:cubicBezTo>
                    <a:pt x="123" y="111"/>
                    <a:pt x="123" y="111"/>
                    <a:pt x="123" y="111"/>
                  </a:cubicBezTo>
                  <a:cubicBezTo>
                    <a:pt x="125" y="112"/>
                    <a:pt x="127" y="110"/>
                    <a:pt x="126" y="107"/>
                  </a:cubicBezTo>
                  <a:cubicBezTo>
                    <a:pt x="122" y="99"/>
                    <a:pt x="122" y="99"/>
                    <a:pt x="122" y="99"/>
                  </a:cubicBezTo>
                  <a:cubicBezTo>
                    <a:pt x="121" y="97"/>
                    <a:pt x="120" y="94"/>
                    <a:pt x="121" y="94"/>
                  </a:cubicBezTo>
                  <a:cubicBezTo>
                    <a:pt x="121" y="93"/>
                    <a:pt x="123" y="91"/>
                    <a:pt x="126" y="91"/>
                  </a:cubicBezTo>
                  <a:lnTo>
                    <a:pt x="135" y="88"/>
                  </a:lnTo>
                  <a:close/>
                  <a:moveTo>
                    <a:pt x="81" y="68"/>
                  </a:moveTo>
                  <a:cubicBezTo>
                    <a:pt x="82" y="74"/>
                    <a:pt x="77" y="80"/>
                    <a:pt x="71" y="81"/>
                  </a:cubicBezTo>
                  <a:cubicBezTo>
                    <a:pt x="64" y="83"/>
                    <a:pt x="58" y="78"/>
                    <a:pt x="57" y="72"/>
                  </a:cubicBezTo>
                  <a:cubicBezTo>
                    <a:pt x="56" y="65"/>
                    <a:pt x="60" y="59"/>
                    <a:pt x="67" y="58"/>
                  </a:cubicBezTo>
                  <a:cubicBezTo>
                    <a:pt x="74" y="57"/>
                    <a:pt x="80" y="61"/>
                    <a:pt x="81" y="68"/>
                  </a:cubicBezTo>
                  <a:close/>
                </a:path>
              </a:pathLst>
            </a:custGeom>
            <a:solidFill>
              <a:srgbClr val="001A41"/>
            </a:solidFill>
            <a:ln>
              <a:noFill/>
            </a:ln>
          </p:spPr>
          <p:txBody>
            <a:bodyPr vert="horz" wrap="square" lIns="91440" tIns="45720" rIns="91440" bIns="45720" numCol="1" anchor="t" anchorCtr="0" compatLnSpc="1">
              <a:prstTxWarp prst="textNoShape">
                <a:avLst/>
              </a:prstTxWarp>
            </a:bodyPr>
            <a:lstStyle/>
            <a:p>
              <a:endParaRPr lang="en-US"/>
            </a:p>
          </p:txBody>
        </p:sp>
        <p:sp>
          <p:nvSpPr>
            <p:cNvPr id="4515" name="Freeform 40"/>
            <p:cNvSpPr>
              <a:spLocks noEditPoints="1"/>
            </p:cNvSpPr>
            <p:nvPr/>
          </p:nvSpPr>
          <p:spPr bwMode="auto">
            <a:xfrm>
              <a:off x="3613150" y="1604963"/>
              <a:ext cx="2984500" cy="3001963"/>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001A41"/>
            </a:solidFill>
            <a:ln>
              <a:noFill/>
            </a:ln>
          </p:spPr>
          <p:txBody>
            <a:bodyPr vert="horz" wrap="square" lIns="91440" tIns="45720" rIns="91440" bIns="45720" numCol="1" anchor="t" anchorCtr="0" compatLnSpc="1">
              <a:prstTxWarp prst="textNoShape">
                <a:avLst/>
              </a:prstTxWarp>
            </a:bodyPr>
            <a:lstStyle/>
            <a:p>
              <a:endParaRPr lang="en-US"/>
            </a:p>
          </p:txBody>
        </p:sp>
        <p:sp>
          <p:nvSpPr>
            <p:cNvPr id="4516" name="Freeform 41"/>
            <p:cNvSpPr>
              <a:spLocks noEditPoints="1"/>
            </p:cNvSpPr>
            <p:nvPr/>
          </p:nvSpPr>
          <p:spPr bwMode="auto">
            <a:xfrm>
              <a:off x="5943600" y="3881438"/>
              <a:ext cx="1374775" cy="1382713"/>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001A41"/>
            </a:solidFill>
            <a:ln>
              <a:noFill/>
            </a:ln>
          </p:spPr>
          <p:txBody>
            <a:bodyPr vert="horz" wrap="square" lIns="91440" tIns="45720" rIns="91440" bIns="45720" numCol="1" anchor="t" anchorCtr="0" compatLnSpc="1">
              <a:prstTxWarp prst="textNoShape">
                <a:avLst/>
              </a:prstTxWarp>
            </a:bodyPr>
            <a:lstStyle/>
            <a:p>
              <a:endParaRPr lang="en-US"/>
            </a:p>
          </p:txBody>
        </p:sp>
        <p:sp>
          <p:nvSpPr>
            <p:cNvPr id="4517" name="Freeform 42"/>
            <p:cNvSpPr>
              <a:spLocks noEditPoints="1"/>
            </p:cNvSpPr>
            <p:nvPr/>
          </p:nvSpPr>
          <p:spPr bwMode="auto">
            <a:xfrm>
              <a:off x="9682163" y="3576638"/>
              <a:ext cx="1430338" cy="1438275"/>
            </a:xfrm>
            <a:custGeom>
              <a:avLst/>
              <a:gdLst>
                <a:gd name="T0" fmla="*/ 123 w 127"/>
                <a:gd name="T1" fmla="*/ 69 h 127"/>
                <a:gd name="T2" fmla="*/ 126 w 127"/>
                <a:gd name="T3" fmla="*/ 61 h 127"/>
                <a:gd name="T4" fmla="*/ 118 w 127"/>
                <a:gd name="T5" fmla="*/ 55 h 127"/>
                <a:gd name="T6" fmla="*/ 111 w 127"/>
                <a:gd name="T7" fmla="*/ 51 h 127"/>
                <a:gd name="T8" fmla="*/ 106 w 127"/>
                <a:gd name="T9" fmla="*/ 34 h 127"/>
                <a:gd name="T10" fmla="*/ 110 w 127"/>
                <a:gd name="T11" fmla="*/ 25 h 127"/>
                <a:gd name="T12" fmla="*/ 106 w 127"/>
                <a:gd name="T13" fmla="*/ 18 h 127"/>
                <a:gd name="T14" fmla="*/ 96 w 127"/>
                <a:gd name="T15" fmla="*/ 19 h 127"/>
                <a:gd name="T16" fmla="*/ 88 w 127"/>
                <a:gd name="T17" fmla="*/ 22 h 127"/>
                <a:gd name="T18" fmla="*/ 73 w 127"/>
                <a:gd name="T19" fmla="*/ 13 h 127"/>
                <a:gd name="T20" fmla="*/ 69 w 127"/>
                <a:gd name="T21" fmla="*/ 4 h 127"/>
                <a:gd name="T22" fmla="*/ 61 w 127"/>
                <a:gd name="T23" fmla="*/ 1 h 127"/>
                <a:gd name="T24" fmla="*/ 55 w 127"/>
                <a:gd name="T25" fmla="*/ 9 h 127"/>
                <a:gd name="T26" fmla="*/ 51 w 127"/>
                <a:gd name="T27" fmla="*/ 17 h 127"/>
                <a:gd name="T28" fmla="*/ 34 w 127"/>
                <a:gd name="T29" fmla="*/ 21 h 127"/>
                <a:gd name="T30" fmla="*/ 25 w 127"/>
                <a:gd name="T31" fmla="*/ 17 h 127"/>
                <a:gd name="T32" fmla="*/ 18 w 127"/>
                <a:gd name="T33" fmla="*/ 21 h 127"/>
                <a:gd name="T34" fmla="*/ 20 w 127"/>
                <a:gd name="T35" fmla="*/ 31 h 127"/>
                <a:gd name="T36" fmla="*/ 22 w 127"/>
                <a:gd name="T37" fmla="*/ 39 h 127"/>
                <a:gd name="T38" fmla="*/ 13 w 127"/>
                <a:gd name="T39" fmla="*/ 54 h 127"/>
                <a:gd name="T40" fmla="*/ 4 w 127"/>
                <a:gd name="T41" fmla="*/ 57 h 127"/>
                <a:gd name="T42" fmla="*/ 1 w 127"/>
                <a:gd name="T43" fmla="*/ 66 h 127"/>
                <a:gd name="T44" fmla="*/ 10 w 127"/>
                <a:gd name="T45" fmla="*/ 72 h 127"/>
                <a:gd name="T46" fmla="*/ 17 w 127"/>
                <a:gd name="T47" fmla="*/ 76 h 127"/>
                <a:gd name="T48" fmla="*/ 21 w 127"/>
                <a:gd name="T49" fmla="*/ 93 h 127"/>
                <a:gd name="T50" fmla="*/ 17 w 127"/>
                <a:gd name="T51" fmla="*/ 101 h 127"/>
                <a:gd name="T52" fmla="*/ 21 w 127"/>
                <a:gd name="T53" fmla="*/ 109 h 127"/>
                <a:gd name="T54" fmla="*/ 31 w 127"/>
                <a:gd name="T55" fmla="*/ 107 h 127"/>
                <a:gd name="T56" fmla="*/ 39 w 127"/>
                <a:gd name="T57" fmla="*/ 106 h 127"/>
                <a:gd name="T58" fmla="*/ 54 w 127"/>
                <a:gd name="T59" fmla="*/ 115 h 127"/>
                <a:gd name="T60" fmla="*/ 58 w 127"/>
                <a:gd name="T61" fmla="*/ 123 h 127"/>
                <a:gd name="T62" fmla="*/ 66 w 127"/>
                <a:gd name="T63" fmla="*/ 126 h 127"/>
                <a:gd name="T64" fmla="*/ 72 w 127"/>
                <a:gd name="T65" fmla="*/ 117 h 127"/>
                <a:gd name="T66" fmla="*/ 76 w 127"/>
                <a:gd name="T67" fmla="*/ 111 h 127"/>
                <a:gd name="T68" fmla="*/ 94 w 127"/>
                <a:gd name="T69" fmla="*/ 107 h 127"/>
                <a:gd name="T70" fmla="*/ 102 w 127"/>
                <a:gd name="T71" fmla="*/ 110 h 127"/>
                <a:gd name="T72" fmla="*/ 109 w 127"/>
                <a:gd name="T73" fmla="*/ 106 h 127"/>
                <a:gd name="T74" fmla="*/ 108 w 127"/>
                <a:gd name="T75" fmla="*/ 96 h 127"/>
                <a:gd name="T76" fmla="*/ 106 w 127"/>
                <a:gd name="T77" fmla="*/ 88 h 127"/>
                <a:gd name="T78" fmla="*/ 115 w 127"/>
                <a:gd name="T79" fmla="*/ 72 h 127"/>
                <a:gd name="T80" fmla="*/ 92 w 127"/>
                <a:gd name="T81" fmla="*/ 36 h 127"/>
                <a:gd name="T82" fmla="*/ 77 w 127"/>
                <a:gd name="T83" fmla="*/ 51 h 127"/>
                <a:gd name="T84" fmla="*/ 92 w 127"/>
                <a:gd name="T85" fmla="*/ 36 h 127"/>
                <a:gd name="T86" fmla="*/ 70 w 127"/>
                <a:gd name="T87" fmla="*/ 58 h 127"/>
                <a:gd name="T88" fmla="*/ 58 w 127"/>
                <a:gd name="T89" fmla="*/ 70 h 127"/>
                <a:gd name="T90" fmla="*/ 51 w 127"/>
                <a:gd name="T91" fmla="*/ 51 h 127"/>
                <a:gd name="T92" fmla="*/ 36 w 127"/>
                <a:gd name="T93" fmla="*/ 36 h 127"/>
                <a:gd name="T94" fmla="*/ 51 w 127"/>
                <a:gd name="T95" fmla="*/ 51 h 127"/>
                <a:gd name="T96" fmla="*/ 36 w 127"/>
                <a:gd name="T97" fmla="*/ 77 h 127"/>
                <a:gd name="T98" fmla="*/ 51 w 127"/>
                <a:gd name="T99" fmla="*/ 92 h 127"/>
                <a:gd name="T100" fmla="*/ 77 w 127"/>
                <a:gd name="T101" fmla="*/ 77 h 127"/>
                <a:gd name="T102" fmla="*/ 92 w 127"/>
                <a:gd name="T103" fmla="*/ 92 h 127"/>
                <a:gd name="T104" fmla="*/ 77 w 127"/>
                <a:gd name="T105" fmla="*/ 7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 h="127">
                  <a:moveTo>
                    <a:pt x="118" y="72"/>
                  </a:moveTo>
                  <a:cubicBezTo>
                    <a:pt x="119" y="72"/>
                    <a:pt x="122" y="71"/>
                    <a:pt x="123" y="69"/>
                  </a:cubicBezTo>
                  <a:cubicBezTo>
                    <a:pt x="126" y="66"/>
                    <a:pt x="126" y="66"/>
                    <a:pt x="126" y="66"/>
                  </a:cubicBezTo>
                  <a:cubicBezTo>
                    <a:pt x="127" y="65"/>
                    <a:pt x="127" y="62"/>
                    <a:pt x="126" y="61"/>
                  </a:cubicBezTo>
                  <a:cubicBezTo>
                    <a:pt x="123" y="58"/>
                    <a:pt x="123" y="58"/>
                    <a:pt x="123" y="58"/>
                  </a:cubicBezTo>
                  <a:cubicBezTo>
                    <a:pt x="122" y="57"/>
                    <a:pt x="119" y="55"/>
                    <a:pt x="118" y="55"/>
                  </a:cubicBezTo>
                  <a:cubicBezTo>
                    <a:pt x="115" y="55"/>
                    <a:pt x="115" y="55"/>
                    <a:pt x="115" y="55"/>
                  </a:cubicBezTo>
                  <a:cubicBezTo>
                    <a:pt x="113" y="55"/>
                    <a:pt x="111" y="53"/>
                    <a:pt x="111" y="51"/>
                  </a:cubicBezTo>
                  <a:cubicBezTo>
                    <a:pt x="106" y="39"/>
                    <a:pt x="106" y="39"/>
                    <a:pt x="106" y="39"/>
                  </a:cubicBezTo>
                  <a:cubicBezTo>
                    <a:pt x="105" y="38"/>
                    <a:pt x="105" y="35"/>
                    <a:pt x="106" y="34"/>
                  </a:cubicBezTo>
                  <a:cubicBezTo>
                    <a:pt x="108" y="31"/>
                    <a:pt x="108" y="31"/>
                    <a:pt x="108" y="31"/>
                  </a:cubicBezTo>
                  <a:cubicBezTo>
                    <a:pt x="109" y="30"/>
                    <a:pt x="110" y="27"/>
                    <a:pt x="110" y="25"/>
                  </a:cubicBezTo>
                  <a:cubicBezTo>
                    <a:pt x="110" y="21"/>
                    <a:pt x="110" y="21"/>
                    <a:pt x="110" y="21"/>
                  </a:cubicBezTo>
                  <a:cubicBezTo>
                    <a:pt x="110" y="19"/>
                    <a:pt x="108" y="18"/>
                    <a:pt x="106" y="18"/>
                  </a:cubicBezTo>
                  <a:cubicBezTo>
                    <a:pt x="102" y="17"/>
                    <a:pt x="102" y="17"/>
                    <a:pt x="102" y="17"/>
                  </a:cubicBezTo>
                  <a:cubicBezTo>
                    <a:pt x="100" y="17"/>
                    <a:pt x="97" y="18"/>
                    <a:pt x="96" y="19"/>
                  </a:cubicBezTo>
                  <a:cubicBezTo>
                    <a:pt x="94" y="21"/>
                    <a:pt x="94" y="21"/>
                    <a:pt x="94" y="21"/>
                  </a:cubicBezTo>
                  <a:cubicBezTo>
                    <a:pt x="92" y="22"/>
                    <a:pt x="89" y="23"/>
                    <a:pt x="88" y="22"/>
                  </a:cubicBezTo>
                  <a:cubicBezTo>
                    <a:pt x="77" y="17"/>
                    <a:pt x="77" y="17"/>
                    <a:pt x="77" y="17"/>
                  </a:cubicBezTo>
                  <a:cubicBezTo>
                    <a:pt x="75" y="17"/>
                    <a:pt x="73" y="15"/>
                    <a:pt x="73" y="13"/>
                  </a:cubicBezTo>
                  <a:cubicBezTo>
                    <a:pt x="72" y="9"/>
                    <a:pt x="72" y="9"/>
                    <a:pt x="72" y="9"/>
                  </a:cubicBezTo>
                  <a:cubicBezTo>
                    <a:pt x="72" y="7"/>
                    <a:pt x="71" y="5"/>
                    <a:pt x="69" y="4"/>
                  </a:cubicBezTo>
                  <a:cubicBezTo>
                    <a:pt x="66" y="1"/>
                    <a:pt x="66" y="1"/>
                    <a:pt x="66" y="1"/>
                  </a:cubicBezTo>
                  <a:cubicBezTo>
                    <a:pt x="65" y="0"/>
                    <a:pt x="63" y="0"/>
                    <a:pt x="61" y="1"/>
                  </a:cubicBezTo>
                  <a:cubicBezTo>
                    <a:pt x="58" y="4"/>
                    <a:pt x="58" y="4"/>
                    <a:pt x="58" y="4"/>
                  </a:cubicBezTo>
                  <a:cubicBezTo>
                    <a:pt x="57" y="5"/>
                    <a:pt x="55" y="7"/>
                    <a:pt x="55" y="9"/>
                  </a:cubicBezTo>
                  <a:cubicBezTo>
                    <a:pt x="55" y="13"/>
                    <a:pt x="55" y="13"/>
                    <a:pt x="55" y="13"/>
                  </a:cubicBezTo>
                  <a:cubicBezTo>
                    <a:pt x="55" y="15"/>
                    <a:pt x="53" y="17"/>
                    <a:pt x="51" y="17"/>
                  </a:cubicBezTo>
                  <a:cubicBezTo>
                    <a:pt x="40" y="22"/>
                    <a:pt x="40" y="22"/>
                    <a:pt x="40" y="22"/>
                  </a:cubicBezTo>
                  <a:cubicBezTo>
                    <a:pt x="38" y="22"/>
                    <a:pt x="36" y="22"/>
                    <a:pt x="34" y="21"/>
                  </a:cubicBezTo>
                  <a:cubicBezTo>
                    <a:pt x="32" y="19"/>
                    <a:pt x="32" y="19"/>
                    <a:pt x="32" y="19"/>
                  </a:cubicBezTo>
                  <a:cubicBezTo>
                    <a:pt x="30" y="18"/>
                    <a:pt x="27" y="17"/>
                    <a:pt x="25" y="17"/>
                  </a:cubicBezTo>
                  <a:cubicBezTo>
                    <a:pt x="21" y="17"/>
                    <a:pt x="21" y="17"/>
                    <a:pt x="21" y="17"/>
                  </a:cubicBezTo>
                  <a:cubicBezTo>
                    <a:pt x="19" y="17"/>
                    <a:pt x="18" y="19"/>
                    <a:pt x="18" y="21"/>
                  </a:cubicBezTo>
                  <a:cubicBezTo>
                    <a:pt x="18" y="25"/>
                    <a:pt x="18" y="25"/>
                    <a:pt x="18" y="25"/>
                  </a:cubicBezTo>
                  <a:cubicBezTo>
                    <a:pt x="17" y="27"/>
                    <a:pt x="18" y="30"/>
                    <a:pt x="20" y="31"/>
                  </a:cubicBezTo>
                  <a:cubicBezTo>
                    <a:pt x="21" y="34"/>
                    <a:pt x="21" y="34"/>
                    <a:pt x="21" y="34"/>
                  </a:cubicBezTo>
                  <a:cubicBezTo>
                    <a:pt x="23" y="35"/>
                    <a:pt x="23" y="38"/>
                    <a:pt x="22" y="39"/>
                  </a:cubicBezTo>
                  <a:cubicBezTo>
                    <a:pt x="17" y="50"/>
                    <a:pt x="17" y="50"/>
                    <a:pt x="17" y="50"/>
                  </a:cubicBezTo>
                  <a:cubicBezTo>
                    <a:pt x="17" y="52"/>
                    <a:pt x="15" y="54"/>
                    <a:pt x="13" y="54"/>
                  </a:cubicBezTo>
                  <a:cubicBezTo>
                    <a:pt x="10" y="55"/>
                    <a:pt x="10" y="55"/>
                    <a:pt x="10" y="55"/>
                  </a:cubicBezTo>
                  <a:cubicBezTo>
                    <a:pt x="8" y="55"/>
                    <a:pt x="5" y="56"/>
                    <a:pt x="4" y="57"/>
                  </a:cubicBezTo>
                  <a:cubicBezTo>
                    <a:pt x="1" y="60"/>
                    <a:pt x="1" y="60"/>
                    <a:pt x="1" y="60"/>
                  </a:cubicBezTo>
                  <a:cubicBezTo>
                    <a:pt x="0" y="62"/>
                    <a:pt x="0" y="64"/>
                    <a:pt x="1" y="66"/>
                  </a:cubicBezTo>
                  <a:cubicBezTo>
                    <a:pt x="4" y="69"/>
                    <a:pt x="4" y="69"/>
                    <a:pt x="4" y="69"/>
                  </a:cubicBezTo>
                  <a:cubicBezTo>
                    <a:pt x="5" y="70"/>
                    <a:pt x="8" y="71"/>
                    <a:pt x="10" y="72"/>
                  </a:cubicBezTo>
                  <a:cubicBezTo>
                    <a:pt x="12" y="72"/>
                    <a:pt x="12" y="72"/>
                    <a:pt x="12" y="72"/>
                  </a:cubicBezTo>
                  <a:cubicBezTo>
                    <a:pt x="14" y="72"/>
                    <a:pt x="16" y="74"/>
                    <a:pt x="17" y="76"/>
                  </a:cubicBezTo>
                  <a:cubicBezTo>
                    <a:pt x="21" y="87"/>
                    <a:pt x="21" y="87"/>
                    <a:pt x="21" y="87"/>
                  </a:cubicBezTo>
                  <a:cubicBezTo>
                    <a:pt x="22" y="89"/>
                    <a:pt x="22" y="92"/>
                    <a:pt x="21" y="93"/>
                  </a:cubicBezTo>
                  <a:cubicBezTo>
                    <a:pt x="19" y="95"/>
                    <a:pt x="19" y="95"/>
                    <a:pt x="19" y="95"/>
                  </a:cubicBezTo>
                  <a:cubicBezTo>
                    <a:pt x="18" y="97"/>
                    <a:pt x="17" y="100"/>
                    <a:pt x="17" y="101"/>
                  </a:cubicBezTo>
                  <a:cubicBezTo>
                    <a:pt x="17" y="106"/>
                    <a:pt x="17" y="106"/>
                    <a:pt x="17" y="106"/>
                  </a:cubicBezTo>
                  <a:cubicBezTo>
                    <a:pt x="17" y="107"/>
                    <a:pt x="19" y="109"/>
                    <a:pt x="21" y="109"/>
                  </a:cubicBezTo>
                  <a:cubicBezTo>
                    <a:pt x="25" y="109"/>
                    <a:pt x="25" y="109"/>
                    <a:pt x="25" y="109"/>
                  </a:cubicBezTo>
                  <a:cubicBezTo>
                    <a:pt x="27" y="109"/>
                    <a:pt x="30" y="109"/>
                    <a:pt x="31" y="107"/>
                  </a:cubicBezTo>
                  <a:cubicBezTo>
                    <a:pt x="33" y="106"/>
                    <a:pt x="33" y="106"/>
                    <a:pt x="33" y="106"/>
                  </a:cubicBezTo>
                  <a:cubicBezTo>
                    <a:pt x="34" y="105"/>
                    <a:pt x="37" y="105"/>
                    <a:pt x="39" y="106"/>
                  </a:cubicBezTo>
                  <a:cubicBezTo>
                    <a:pt x="51" y="111"/>
                    <a:pt x="51" y="111"/>
                    <a:pt x="51" y="111"/>
                  </a:cubicBezTo>
                  <a:cubicBezTo>
                    <a:pt x="53" y="111"/>
                    <a:pt x="54" y="113"/>
                    <a:pt x="54" y="115"/>
                  </a:cubicBezTo>
                  <a:cubicBezTo>
                    <a:pt x="55" y="117"/>
                    <a:pt x="55" y="117"/>
                    <a:pt x="55" y="117"/>
                  </a:cubicBezTo>
                  <a:cubicBezTo>
                    <a:pt x="55" y="119"/>
                    <a:pt x="56" y="122"/>
                    <a:pt x="58" y="123"/>
                  </a:cubicBezTo>
                  <a:cubicBezTo>
                    <a:pt x="61" y="126"/>
                    <a:pt x="61" y="126"/>
                    <a:pt x="61" y="126"/>
                  </a:cubicBezTo>
                  <a:cubicBezTo>
                    <a:pt x="62" y="127"/>
                    <a:pt x="64" y="127"/>
                    <a:pt x="66" y="126"/>
                  </a:cubicBezTo>
                  <a:cubicBezTo>
                    <a:pt x="69" y="123"/>
                    <a:pt x="69" y="123"/>
                    <a:pt x="69" y="123"/>
                  </a:cubicBezTo>
                  <a:cubicBezTo>
                    <a:pt x="70" y="122"/>
                    <a:pt x="72" y="119"/>
                    <a:pt x="72" y="117"/>
                  </a:cubicBezTo>
                  <a:cubicBezTo>
                    <a:pt x="72" y="116"/>
                    <a:pt x="72" y="116"/>
                    <a:pt x="72" y="116"/>
                  </a:cubicBezTo>
                  <a:cubicBezTo>
                    <a:pt x="72" y="114"/>
                    <a:pt x="74" y="112"/>
                    <a:pt x="76" y="111"/>
                  </a:cubicBezTo>
                  <a:cubicBezTo>
                    <a:pt x="88" y="106"/>
                    <a:pt x="88" y="106"/>
                    <a:pt x="88" y="106"/>
                  </a:cubicBezTo>
                  <a:cubicBezTo>
                    <a:pt x="90" y="105"/>
                    <a:pt x="92" y="105"/>
                    <a:pt x="94" y="107"/>
                  </a:cubicBezTo>
                  <a:cubicBezTo>
                    <a:pt x="95" y="108"/>
                    <a:pt x="95" y="108"/>
                    <a:pt x="95" y="108"/>
                  </a:cubicBezTo>
                  <a:cubicBezTo>
                    <a:pt x="97" y="109"/>
                    <a:pt x="100" y="110"/>
                    <a:pt x="102" y="110"/>
                  </a:cubicBezTo>
                  <a:cubicBezTo>
                    <a:pt x="106" y="110"/>
                    <a:pt x="106" y="110"/>
                    <a:pt x="106" y="110"/>
                  </a:cubicBezTo>
                  <a:cubicBezTo>
                    <a:pt x="108" y="109"/>
                    <a:pt x="109" y="108"/>
                    <a:pt x="109" y="106"/>
                  </a:cubicBezTo>
                  <a:cubicBezTo>
                    <a:pt x="110" y="102"/>
                    <a:pt x="110" y="102"/>
                    <a:pt x="110" y="102"/>
                  </a:cubicBezTo>
                  <a:cubicBezTo>
                    <a:pt x="110" y="100"/>
                    <a:pt x="109" y="97"/>
                    <a:pt x="108" y="96"/>
                  </a:cubicBezTo>
                  <a:cubicBezTo>
                    <a:pt x="106" y="94"/>
                    <a:pt x="106" y="94"/>
                    <a:pt x="106" y="94"/>
                  </a:cubicBezTo>
                  <a:cubicBezTo>
                    <a:pt x="105" y="93"/>
                    <a:pt x="105" y="90"/>
                    <a:pt x="106" y="88"/>
                  </a:cubicBezTo>
                  <a:cubicBezTo>
                    <a:pt x="111" y="76"/>
                    <a:pt x="111" y="76"/>
                    <a:pt x="111" y="76"/>
                  </a:cubicBezTo>
                  <a:cubicBezTo>
                    <a:pt x="111" y="74"/>
                    <a:pt x="113" y="73"/>
                    <a:pt x="115" y="72"/>
                  </a:cubicBezTo>
                  <a:lnTo>
                    <a:pt x="118" y="72"/>
                  </a:lnTo>
                  <a:close/>
                  <a:moveTo>
                    <a:pt x="92" y="36"/>
                  </a:moveTo>
                  <a:cubicBezTo>
                    <a:pt x="96" y="40"/>
                    <a:pt x="96" y="47"/>
                    <a:pt x="92" y="51"/>
                  </a:cubicBezTo>
                  <a:cubicBezTo>
                    <a:pt x="88" y="55"/>
                    <a:pt x="81" y="55"/>
                    <a:pt x="77" y="51"/>
                  </a:cubicBezTo>
                  <a:cubicBezTo>
                    <a:pt x="73" y="47"/>
                    <a:pt x="73" y="40"/>
                    <a:pt x="77" y="36"/>
                  </a:cubicBezTo>
                  <a:cubicBezTo>
                    <a:pt x="81" y="32"/>
                    <a:pt x="88" y="32"/>
                    <a:pt x="92" y="36"/>
                  </a:cubicBezTo>
                  <a:close/>
                  <a:moveTo>
                    <a:pt x="58" y="58"/>
                  </a:moveTo>
                  <a:cubicBezTo>
                    <a:pt x="61" y="55"/>
                    <a:pt x="67" y="55"/>
                    <a:pt x="70" y="58"/>
                  </a:cubicBezTo>
                  <a:cubicBezTo>
                    <a:pt x="73" y="61"/>
                    <a:pt x="73" y="67"/>
                    <a:pt x="70" y="70"/>
                  </a:cubicBezTo>
                  <a:cubicBezTo>
                    <a:pt x="67" y="74"/>
                    <a:pt x="61" y="74"/>
                    <a:pt x="58" y="70"/>
                  </a:cubicBezTo>
                  <a:cubicBezTo>
                    <a:pt x="54" y="67"/>
                    <a:pt x="54" y="61"/>
                    <a:pt x="58" y="58"/>
                  </a:cubicBezTo>
                  <a:close/>
                  <a:moveTo>
                    <a:pt x="51" y="51"/>
                  </a:moveTo>
                  <a:cubicBezTo>
                    <a:pt x="47" y="55"/>
                    <a:pt x="40" y="55"/>
                    <a:pt x="36" y="51"/>
                  </a:cubicBezTo>
                  <a:cubicBezTo>
                    <a:pt x="32" y="47"/>
                    <a:pt x="32" y="40"/>
                    <a:pt x="36" y="36"/>
                  </a:cubicBezTo>
                  <a:cubicBezTo>
                    <a:pt x="40" y="32"/>
                    <a:pt x="47" y="32"/>
                    <a:pt x="51" y="36"/>
                  </a:cubicBezTo>
                  <a:cubicBezTo>
                    <a:pt x="55" y="40"/>
                    <a:pt x="55" y="47"/>
                    <a:pt x="51" y="51"/>
                  </a:cubicBezTo>
                  <a:close/>
                  <a:moveTo>
                    <a:pt x="36" y="92"/>
                  </a:moveTo>
                  <a:cubicBezTo>
                    <a:pt x="32" y="88"/>
                    <a:pt x="32" y="81"/>
                    <a:pt x="36" y="77"/>
                  </a:cubicBezTo>
                  <a:cubicBezTo>
                    <a:pt x="40" y="72"/>
                    <a:pt x="47" y="72"/>
                    <a:pt x="51" y="77"/>
                  </a:cubicBezTo>
                  <a:cubicBezTo>
                    <a:pt x="55" y="81"/>
                    <a:pt x="55" y="88"/>
                    <a:pt x="51" y="92"/>
                  </a:cubicBezTo>
                  <a:cubicBezTo>
                    <a:pt x="47" y="96"/>
                    <a:pt x="40" y="96"/>
                    <a:pt x="36" y="92"/>
                  </a:cubicBezTo>
                  <a:close/>
                  <a:moveTo>
                    <a:pt x="77" y="77"/>
                  </a:moveTo>
                  <a:cubicBezTo>
                    <a:pt x="81" y="72"/>
                    <a:pt x="88" y="72"/>
                    <a:pt x="92" y="77"/>
                  </a:cubicBezTo>
                  <a:cubicBezTo>
                    <a:pt x="96" y="81"/>
                    <a:pt x="96" y="88"/>
                    <a:pt x="92" y="92"/>
                  </a:cubicBezTo>
                  <a:cubicBezTo>
                    <a:pt x="88" y="96"/>
                    <a:pt x="81" y="96"/>
                    <a:pt x="77" y="92"/>
                  </a:cubicBezTo>
                  <a:cubicBezTo>
                    <a:pt x="73" y="88"/>
                    <a:pt x="73" y="81"/>
                    <a:pt x="77" y="77"/>
                  </a:cubicBezTo>
                  <a:close/>
                </a:path>
              </a:pathLst>
            </a:custGeom>
            <a:solidFill>
              <a:srgbClr val="001A4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543" name="Group 4542"/>
            <p:cNvGrpSpPr/>
            <p:nvPr/>
          </p:nvGrpSpPr>
          <p:grpSpPr>
            <a:xfrm>
              <a:off x="9209088" y="3417888"/>
              <a:ext cx="676275" cy="668338"/>
              <a:chOff x="9209088" y="3417888"/>
              <a:chExt cx="676275" cy="668338"/>
            </a:xfrm>
            <a:solidFill>
              <a:srgbClr val="001A41"/>
            </a:solidFill>
          </p:grpSpPr>
          <p:sp>
            <p:nvSpPr>
              <p:cNvPr id="4518" name="Freeform 43"/>
              <p:cNvSpPr>
                <a:spLocks noEditPoints="1"/>
              </p:cNvSpPr>
              <p:nvPr/>
            </p:nvSpPr>
            <p:spPr bwMode="auto">
              <a:xfrm>
                <a:off x="9299575" y="3508375"/>
                <a:ext cx="517525" cy="531813"/>
              </a:xfrm>
              <a:custGeom>
                <a:avLst/>
                <a:gdLst>
                  <a:gd name="T0" fmla="*/ 21 w 46"/>
                  <a:gd name="T1" fmla="*/ 1 h 47"/>
                  <a:gd name="T2" fmla="*/ 1 w 46"/>
                  <a:gd name="T3" fmla="*/ 25 h 47"/>
                  <a:gd name="T4" fmla="*/ 25 w 46"/>
                  <a:gd name="T5" fmla="*/ 46 h 47"/>
                  <a:gd name="T6" fmla="*/ 45 w 46"/>
                  <a:gd name="T7" fmla="*/ 22 h 47"/>
                  <a:gd name="T8" fmla="*/ 21 w 46"/>
                  <a:gd name="T9" fmla="*/ 1 h 47"/>
                  <a:gd name="T10" fmla="*/ 24 w 46"/>
                  <a:gd name="T11" fmla="*/ 33 h 47"/>
                  <a:gd name="T12" fmla="*/ 13 w 46"/>
                  <a:gd name="T13" fmla="*/ 24 h 47"/>
                  <a:gd name="T14" fmla="*/ 22 w 46"/>
                  <a:gd name="T15" fmla="*/ 14 h 47"/>
                  <a:gd name="T16" fmla="*/ 33 w 46"/>
                  <a:gd name="T17" fmla="*/ 23 h 47"/>
                  <a:gd name="T18" fmla="*/ 24 w 46"/>
                  <a:gd name="T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7">
                    <a:moveTo>
                      <a:pt x="21" y="1"/>
                    </a:moveTo>
                    <a:cubicBezTo>
                      <a:pt x="9" y="2"/>
                      <a:pt x="0" y="13"/>
                      <a:pt x="1" y="25"/>
                    </a:cubicBezTo>
                    <a:cubicBezTo>
                      <a:pt x="2" y="38"/>
                      <a:pt x="12" y="47"/>
                      <a:pt x="25" y="46"/>
                    </a:cubicBezTo>
                    <a:cubicBezTo>
                      <a:pt x="37" y="45"/>
                      <a:pt x="46" y="34"/>
                      <a:pt x="45" y="22"/>
                    </a:cubicBezTo>
                    <a:cubicBezTo>
                      <a:pt x="44" y="9"/>
                      <a:pt x="33" y="0"/>
                      <a:pt x="21" y="1"/>
                    </a:cubicBezTo>
                    <a:close/>
                    <a:moveTo>
                      <a:pt x="24" y="33"/>
                    </a:moveTo>
                    <a:cubicBezTo>
                      <a:pt x="18" y="34"/>
                      <a:pt x="13" y="30"/>
                      <a:pt x="13" y="24"/>
                    </a:cubicBezTo>
                    <a:cubicBezTo>
                      <a:pt x="13" y="19"/>
                      <a:pt x="17" y="14"/>
                      <a:pt x="22" y="14"/>
                    </a:cubicBezTo>
                    <a:cubicBezTo>
                      <a:pt x="27" y="13"/>
                      <a:pt x="32" y="17"/>
                      <a:pt x="33" y="23"/>
                    </a:cubicBezTo>
                    <a:cubicBezTo>
                      <a:pt x="33" y="28"/>
                      <a:pt x="29" y="33"/>
                      <a:pt x="2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Freeform 44"/>
              <p:cNvSpPr>
                <a:spLocks/>
              </p:cNvSpPr>
              <p:nvPr/>
            </p:nvSpPr>
            <p:spPr bwMode="auto">
              <a:xfrm>
                <a:off x="9467850" y="3417888"/>
                <a:ext cx="123825" cy="158750"/>
              </a:xfrm>
              <a:custGeom>
                <a:avLst/>
                <a:gdLst>
                  <a:gd name="T0" fmla="*/ 11 w 11"/>
                  <a:gd name="T1" fmla="*/ 9 h 14"/>
                  <a:gd name="T2" fmla="*/ 7 w 11"/>
                  <a:gd name="T3" fmla="*/ 13 h 14"/>
                  <a:gd name="T4" fmla="*/ 5 w 11"/>
                  <a:gd name="T5" fmla="*/ 14 h 14"/>
                  <a:gd name="T6" fmla="*/ 1 w 11"/>
                  <a:gd name="T7" fmla="*/ 10 h 14"/>
                  <a:gd name="T8" fmla="*/ 0 w 11"/>
                  <a:gd name="T9" fmla="*/ 5 h 14"/>
                  <a:gd name="T10" fmla="*/ 4 w 11"/>
                  <a:gd name="T11" fmla="*/ 1 h 14"/>
                  <a:gd name="T12" fmla="*/ 6 w 11"/>
                  <a:gd name="T13" fmla="*/ 0 h 14"/>
                  <a:gd name="T14" fmla="*/ 11 w 11"/>
                  <a:gd name="T15" fmla="*/ 4 h 14"/>
                  <a:gd name="T16" fmla="*/ 11 w 11"/>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4">
                    <a:moveTo>
                      <a:pt x="11" y="9"/>
                    </a:moveTo>
                    <a:cubicBezTo>
                      <a:pt x="11" y="11"/>
                      <a:pt x="10" y="13"/>
                      <a:pt x="7" y="13"/>
                    </a:cubicBezTo>
                    <a:cubicBezTo>
                      <a:pt x="5" y="14"/>
                      <a:pt x="5" y="14"/>
                      <a:pt x="5" y="14"/>
                    </a:cubicBezTo>
                    <a:cubicBezTo>
                      <a:pt x="3" y="14"/>
                      <a:pt x="1" y="12"/>
                      <a:pt x="1" y="10"/>
                    </a:cubicBezTo>
                    <a:cubicBezTo>
                      <a:pt x="0" y="5"/>
                      <a:pt x="0" y="5"/>
                      <a:pt x="0" y="5"/>
                    </a:cubicBezTo>
                    <a:cubicBezTo>
                      <a:pt x="0" y="3"/>
                      <a:pt x="2" y="1"/>
                      <a:pt x="4" y="1"/>
                    </a:cubicBezTo>
                    <a:cubicBezTo>
                      <a:pt x="6" y="0"/>
                      <a:pt x="6" y="0"/>
                      <a:pt x="6" y="0"/>
                    </a:cubicBezTo>
                    <a:cubicBezTo>
                      <a:pt x="9" y="0"/>
                      <a:pt x="11" y="2"/>
                      <a:pt x="11" y="4"/>
                    </a:cubicBez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0" name="Freeform 45"/>
              <p:cNvSpPr>
                <a:spLocks/>
              </p:cNvSpPr>
              <p:nvPr/>
            </p:nvSpPr>
            <p:spPr bwMode="auto">
              <a:xfrm>
                <a:off x="9321800" y="3916363"/>
                <a:ext cx="158750" cy="169863"/>
              </a:xfrm>
              <a:custGeom>
                <a:avLst/>
                <a:gdLst>
                  <a:gd name="T0" fmla="*/ 10 w 14"/>
                  <a:gd name="T1" fmla="*/ 12 h 15"/>
                  <a:gd name="T2" fmla="*/ 4 w 14"/>
                  <a:gd name="T3" fmla="*/ 13 h 15"/>
                  <a:gd name="T4" fmla="*/ 2 w 14"/>
                  <a:gd name="T5" fmla="*/ 12 h 15"/>
                  <a:gd name="T6" fmla="*/ 1 w 14"/>
                  <a:gd name="T7" fmla="*/ 6 h 15"/>
                  <a:gd name="T8" fmla="*/ 4 w 14"/>
                  <a:gd name="T9" fmla="*/ 2 h 15"/>
                  <a:gd name="T10" fmla="*/ 10 w 14"/>
                  <a:gd name="T11" fmla="*/ 1 h 15"/>
                  <a:gd name="T12" fmla="*/ 11 w 14"/>
                  <a:gd name="T13" fmla="*/ 3 h 15"/>
                  <a:gd name="T14" fmla="*/ 12 w 14"/>
                  <a:gd name="T15" fmla="*/ 9 h 15"/>
                  <a:gd name="T16" fmla="*/ 10 w 14"/>
                  <a:gd name="T1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10" y="12"/>
                    </a:moveTo>
                    <a:cubicBezTo>
                      <a:pt x="8" y="14"/>
                      <a:pt x="6" y="15"/>
                      <a:pt x="4" y="13"/>
                    </a:cubicBezTo>
                    <a:cubicBezTo>
                      <a:pt x="2" y="12"/>
                      <a:pt x="2" y="12"/>
                      <a:pt x="2" y="12"/>
                    </a:cubicBezTo>
                    <a:cubicBezTo>
                      <a:pt x="0" y="11"/>
                      <a:pt x="0" y="8"/>
                      <a:pt x="1" y="6"/>
                    </a:cubicBezTo>
                    <a:cubicBezTo>
                      <a:pt x="4" y="2"/>
                      <a:pt x="4" y="2"/>
                      <a:pt x="4" y="2"/>
                    </a:cubicBezTo>
                    <a:cubicBezTo>
                      <a:pt x="5" y="0"/>
                      <a:pt x="8" y="0"/>
                      <a:pt x="10" y="1"/>
                    </a:cubicBezTo>
                    <a:cubicBezTo>
                      <a:pt x="11" y="3"/>
                      <a:pt x="11" y="3"/>
                      <a:pt x="11" y="3"/>
                    </a:cubicBezTo>
                    <a:cubicBezTo>
                      <a:pt x="13" y="4"/>
                      <a:pt x="14" y="7"/>
                      <a:pt x="12" y="9"/>
                    </a:cubicBezTo>
                    <a:lnTo>
                      <a:pt x="1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Freeform 46"/>
              <p:cNvSpPr>
                <a:spLocks/>
              </p:cNvSpPr>
              <p:nvPr/>
            </p:nvSpPr>
            <p:spPr bwMode="auto">
              <a:xfrm>
                <a:off x="9671050" y="3894138"/>
                <a:ext cx="157163" cy="157163"/>
              </a:xfrm>
              <a:custGeom>
                <a:avLst/>
                <a:gdLst>
                  <a:gd name="T0" fmla="*/ 13 w 14"/>
                  <a:gd name="T1" fmla="*/ 5 h 14"/>
                  <a:gd name="T2" fmla="*/ 12 w 14"/>
                  <a:gd name="T3" fmla="*/ 11 h 14"/>
                  <a:gd name="T4" fmla="*/ 11 w 14"/>
                  <a:gd name="T5" fmla="*/ 13 h 14"/>
                  <a:gd name="T6" fmla="*/ 5 w 14"/>
                  <a:gd name="T7" fmla="*/ 12 h 14"/>
                  <a:gd name="T8" fmla="*/ 2 w 14"/>
                  <a:gd name="T9" fmla="*/ 9 h 14"/>
                  <a:gd name="T10" fmla="*/ 2 w 14"/>
                  <a:gd name="T11" fmla="*/ 3 h 14"/>
                  <a:gd name="T12" fmla="*/ 3 w 14"/>
                  <a:gd name="T13" fmla="*/ 1 h 14"/>
                  <a:gd name="T14" fmla="*/ 9 w 14"/>
                  <a:gd name="T15" fmla="*/ 2 h 14"/>
                  <a:gd name="T16" fmla="*/ 13 w 1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4">
                    <a:moveTo>
                      <a:pt x="13" y="5"/>
                    </a:moveTo>
                    <a:cubicBezTo>
                      <a:pt x="14" y="7"/>
                      <a:pt x="14" y="9"/>
                      <a:pt x="12" y="11"/>
                    </a:cubicBezTo>
                    <a:cubicBezTo>
                      <a:pt x="11" y="13"/>
                      <a:pt x="11" y="13"/>
                      <a:pt x="11" y="13"/>
                    </a:cubicBezTo>
                    <a:cubicBezTo>
                      <a:pt x="9" y="14"/>
                      <a:pt x="6" y="14"/>
                      <a:pt x="5" y="12"/>
                    </a:cubicBezTo>
                    <a:cubicBezTo>
                      <a:pt x="2" y="9"/>
                      <a:pt x="2" y="9"/>
                      <a:pt x="2" y="9"/>
                    </a:cubicBezTo>
                    <a:cubicBezTo>
                      <a:pt x="0" y="7"/>
                      <a:pt x="0" y="5"/>
                      <a:pt x="2" y="3"/>
                    </a:cubicBezTo>
                    <a:cubicBezTo>
                      <a:pt x="3" y="1"/>
                      <a:pt x="3" y="1"/>
                      <a:pt x="3" y="1"/>
                    </a:cubicBezTo>
                    <a:cubicBezTo>
                      <a:pt x="5" y="0"/>
                      <a:pt x="8" y="0"/>
                      <a:pt x="9" y="2"/>
                    </a:cubicBezTo>
                    <a:lnTo>
                      <a:pt x="1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Freeform 47"/>
              <p:cNvSpPr>
                <a:spLocks/>
              </p:cNvSpPr>
              <p:nvPr/>
            </p:nvSpPr>
            <p:spPr bwMode="auto">
              <a:xfrm>
                <a:off x="9715500" y="3565525"/>
                <a:ext cx="169863" cy="158750"/>
              </a:xfrm>
              <a:custGeom>
                <a:avLst/>
                <a:gdLst>
                  <a:gd name="T0" fmla="*/ 7 w 15"/>
                  <a:gd name="T1" fmla="*/ 1 h 14"/>
                  <a:gd name="T2" fmla="*/ 13 w 15"/>
                  <a:gd name="T3" fmla="*/ 3 h 14"/>
                  <a:gd name="T4" fmla="*/ 14 w 15"/>
                  <a:gd name="T5" fmla="*/ 5 h 14"/>
                  <a:gd name="T6" fmla="*/ 12 w 15"/>
                  <a:gd name="T7" fmla="*/ 11 h 14"/>
                  <a:gd name="T8" fmla="*/ 8 w 15"/>
                  <a:gd name="T9" fmla="*/ 13 h 14"/>
                  <a:gd name="T10" fmla="*/ 2 w 15"/>
                  <a:gd name="T11" fmla="*/ 11 h 14"/>
                  <a:gd name="T12" fmla="*/ 1 w 15"/>
                  <a:gd name="T13" fmla="*/ 9 h 14"/>
                  <a:gd name="T14" fmla="*/ 3 w 15"/>
                  <a:gd name="T15" fmla="*/ 4 h 14"/>
                  <a:gd name="T16" fmla="*/ 7 w 1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7" y="1"/>
                    </a:moveTo>
                    <a:cubicBezTo>
                      <a:pt x="9" y="0"/>
                      <a:pt x="12" y="1"/>
                      <a:pt x="13" y="3"/>
                    </a:cubicBezTo>
                    <a:cubicBezTo>
                      <a:pt x="14" y="5"/>
                      <a:pt x="14" y="5"/>
                      <a:pt x="14" y="5"/>
                    </a:cubicBezTo>
                    <a:cubicBezTo>
                      <a:pt x="15" y="7"/>
                      <a:pt x="14" y="10"/>
                      <a:pt x="12" y="11"/>
                    </a:cubicBezTo>
                    <a:cubicBezTo>
                      <a:pt x="8" y="13"/>
                      <a:pt x="8" y="13"/>
                      <a:pt x="8" y="13"/>
                    </a:cubicBezTo>
                    <a:cubicBezTo>
                      <a:pt x="6" y="14"/>
                      <a:pt x="3" y="13"/>
                      <a:pt x="2" y="11"/>
                    </a:cubicBezTo>
                    <a:cubicBezTo>
                      <a:pt x="1" y="9"/>
                      <a:pt x="1" y="9"/>
                      <a:pt x="1" y="9"/>
                    </a:cubicBezTo>
                    <a:cubicBezTo>
                      <a:pt x="0" y="7"/>
                      <a:pt x="1" y="5"/>
                      <a:pt x="3" y="4"/>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Freeform 48"/>
              <p:cNvSpPr>
                <a:spLocks/>
              </p:cNvSpPr>
              <p:nvPr/>
            </p:nvSpPr>
            <p:spPr bwMode="auto">
              <a:xfrm>
                <a:off x="9209088" y="3609975"/>
                <a:ext cx="169863" cy="158750"/>
              </a:xfrm>
              <a:custGeom>
                <a:avLst/>
                <a:gdLst>
                  <a:gd name="T0" fmla="*/ 3 w 15"/>
                  <a:gd name="T1" fmla="*/ 11 h 14"/>
                  <a:gd name="T2" fmla="*/ 1 w 15"/>
                  <a:gd name="T3" fmla="*/ 6 h 14"/>
                  <a:gd name="T4" fmla="*/ 2 w 15"/>
                  <a:gd name="T5" fmla="*/ 4 h 14"/>
                  <a:gd name="T6" fmla="*/ 7 w 15"/>
                  <a:gd name="T7" fmla="*/ 1 h 14"/>
                  <a:gd name="T8" fmla="*/ 11 w 15"/>
                  <a:gd name="T9" fmla="*/ 3 h 14"/>
                  <a:gd name="T10" fmla="*/ 14 w 15"/>
                  <a:gd name="T11" fmla="*/ 8 h 14"/>
                  <a:gd name="T12" fmla="*/ 13 w 15"/>
                  <a:gd name="T13" fmla="*/ 10 h 14"/>
                  <a:gd name="T14" fmla="*/ 8 w 15"/>
                  <a:gd name="T15" fmla="*/ 13 h 14"/>
                  <a:gd name="T16" fmla="*/ 3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3" y="11"/>
                    </a:moveTo>
                    <a:cubicBezTo>
                      <a:pt x="1" y="11"/>
                      <a:pt x="0" y="8"/>
                      <a:pt x="1" y="6"/>
                    </a:cubicBezTo>
                    <a:cubicBezTo>
                      <a:pt x="2" y="4"/>
                      <a:pt x="2" y="4"/>
                      <a:pt x="2" y="4"/>
                    </a:cubicBezTo>
                    <a:cubicBezTo>
                      <a:pt x="2" y="2"/>
                      <a:pt x="5" y="0"/>
                      <a:pt x="7" y="1"/>
                    </a:cubicBezTo>
                    <a:cubicBezTo>
                      <a:pt x="11" y="3"/>
                      <a:pt x="11" y="3"/>
                      <a:pt x="11" y="3"/>
                    </a:cubicBezTo>
                    <a:cubicBezTo>
                      <a:pt x="14" y="3"/>
                      <a:pt x="15" y="6"/>
                      <a:pt x="14" y="8"/>
                    </a:cubicBezTo>
                    <a:cubicBezTo>
                      <a:pt x="13" y="10"/>
                      <a:pt x="13" y="10"/>
                      <a:pt x="13" y="10"/>
                    </a:cubicBezTo>
                    <a:cubicBezTo>
                      <a:pt x="13" y="12"/>
                      <a:pt x="10" y="14"/>
                      <a:pt x="8" y="13"/>
                    </a:cubicBezTo>
                    <a:lnTo>
                      <a:pt x="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p:cNvGrpSpPr/>
            <p:nvPr/>
          </p:nvGrpSpPr>
          <p:grpSpPr>
            <a:xfrm>
              <a:off x="7013575" y="2420938"/>
              <a:ext cx="2241550" cy="2265362"/>
              <a:chOff x="7013575" y="2420938"/>
              <a:chExt cx="2241550" cy="2265362"/>
            </a:xfrm>
            <a:solidFill>
              <a:srgbClr val="001A41"/>
            </a:solidFill>
          </p:grpSpPr>
          <p:sp>
            <p:nvSpPr>
              <p:cNvPr id="4527" name="Freeform 52"/>
              <p:cNvSpPr>
                <a:spLocks/>
              </p:cNvSpPr>
              <p:nvPr/>
            </p:nvSpPr>
            <p:spPr bwMode="auto">
              <a:xfrm>
                <a:off x="7013575" y="3429000"/>
                <a:ext cx="552450" cy="328613"/>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542" name="Group 4541"/>
              <p:cNvGrpSpPr/>
              <p:nvPr/>
            </p:nvGrpSpPr>
            <p:grpSpPr>
              <a:xfrm>
                <a:off x="7058025" y="2420938"/>
                <a:ext cx="2197100" cy="2265362"/>
                <a:chOff x="7058025" y="2420938"/>
                <a:chExt cx="2197100" cy="2265362"/>
              </a:xfrm>
              <a:grpFill/>
            </p:grpSpPr>
            <p:sp>
              <p:nvSpPr>
                <p:cNvPr id="4524" name="Freeform 49"/>
                <p:cNvSpPr>
                  <a:spLocks noEditPoints="1"/>
                </p:cNvSpPr>
                <p:nvPr/>
              </p:nvSpPr>
              <p:spPr bwMode="auto">
                <a:xfrm>
                  <a:off x="7205663" y="2613025"/>
                  <a:ext cx="1868488" cy="1881188"/>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50"/>
                <p:cNvSpPr>
                  <a:spLocks/>
                </p:cNvSpPr>
                <p:nvPr/>
              </p:nvSpPr>
              <p:spPr bwMode="auto">
                <a:xfrm>
                  <a:off x="7937500" y="2420938"/>
                  <a:ext cx="314325" cy="555625"/>
                </a:xfrm>
                <a:custGeom>
                  <a:avLst/>
                  <a:gdLst>
                    <a:gd name="T0" fmla="*/ 27 w 28"/>
                    <a:gd name="T1" fmla="*/ 40 h 49"/>
                    <a:gd name="T2" fmla="*/ 22 w 28"/>
                    <a:gd name="T3" fmla="*/ 48 h 49"/>
                    <a:gd name="T4" fmla="*/ 7 w 28"/>
                    <a:gd name="T5" fmla="*/ 49 h 49"/>
                    <a:gd name="T6" fmla="*/ 0 w 28"/>
                    <a:gd name="T7" fmla="*/ 42 h 49"/>
                    <a:gd name="T8" fmla="*/ 2 w 28"/>
                    <a:gd name="T9" fmla="*/ 9 h 49"/>
                    <a:gd name="T10" fmla="*/ 10 w 28"/>
                    <a:gd name="T11" fmla="*/ 1 h 49"/>
                    <a:gd name="T12" fmla="*/ 12 w 28"/>
                    <a:gd name="T13" fmla="*/ 1 h 49"/>
                    <a:gd name="T14" fmla="*/ 21 w 28"/>
                    <a:gd name="T15" fmla="*/ 7 h 49"/>
                    <a:gd name="T16" fmla="*/ 27 w 28"/>
                    <a:gd name="T17"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27" y="40"/>
                      </a:moveTo>
                      <a:cubicBezTo>
                        <a:pt x="28" y="44"/>
                        <a:pt x="26" y="48"/>
                        <a:pt x="22" y="48"/>
                      </a:cubicBezTo>
                      <a:cubicBezTo>
                        <a:pt x="7" y="49"/>
                        <a:pt x="7" y="49"/>
                        <a:pt x="7" y="49"/>
                      </a:cubicBezTo>
                      <a:cubicBezTo>
                        <a:pt x="3" y="49"/>
                        <a:pt x="0" y="46"/>
                        <a:pt x="0" y="42"/>
                      </a:cubicBezTo>
                      <a:cubicBezTo>
                        <a:pt x="2" y="9"/>
                        <a:pt x="2" y="9"/>
                        <a:pt x="2" y="9"/>
                      </a:cubicBezTo>
                      <a:cubicBezTo>
                        <a:pt x="3" y="5"/>
                        <a:pt x="6" y="1"/>
                        <a:pt x="10" y="1"/>
                      </a:cubicBezTo>
                      <a:cubicBezTo>
                        <a:pt x="12" y="1"/>
                        <a:pt x="12" y="1"/>
                        <a:pt x="12" y="1"/>
                      </a:cubicBezTo>
                      <a:cubicBezTo>
                        <a:pt x="16" y="0"/>
                        <a:pt x="20" y="3"/>
                        <a:pt x="21" y="7"/>
                      </a:cubicBezTo>
                      <a:lnTo>
                        <a:pt x="2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Freeform 51"/>
                <p:cNvSpPr>
                  <a:spLocks/>
                </p:cNvSpPr>
                <p:nvPr/>
              </p:nvSpPr>
              <p:spPr bwMode="auto">
                <a:xfrm>
                  <a:off x="8015288" y="4130675"/>
                  <a:ext cx="315913" cy="555625"/>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Freeform 53"/>
                <p:cNvSpPr>
                  <a:spLocks/>
                </p:cNvSpPr>
                <p:nvPr/>
              </p:nvSpPr>
              <p:spPr bwMode="auto">
                <a:xfrm>
                  <a:off x="8702675" y="3349625"/>
                  <a:ext cx="552450" cy="328613"/>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Freeform 54"/>
                <p:cNvSpPr>
                  <a:spLocks/>
                </p:cNvSpPr>
                <p:nvPr/>
              </p:nvSpPr>
              <p:spPr bwMode="auto">
                <a:xfrm>
                  <a:off x="7261225" y="2760663"/>
                  <a:ext cx="517525" cy="509588"/>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Freeform 55"/>
                <p:cNvSpPr>
                  <a:spLocks/>
                </p:cNvSpPr>
                <p:nvPr/>
              </p:nvSpPr>
              <p:spPr bwMode="auto">
                <a:xfrm>
                  <a:off x="8488363" y="3848100"/>
                  <a:ext cx="530225" cy="498475"/>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Freeform 56"/>
                <p:cNvSpPr>
                  <a:spLocks/>
                </p:cNvSpPr>
                <p:nvPr/>
              </p:nvSpPr>
              <p:spPr bwMode="auto">
                <a:xfrm>
                  <a:off x="7351713" y="3905250"/>
                  <a:ext cx="495300" cy="531813"/>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57"/>
                <p:cNvSpPr>
                  <a:spLocks/>
                </p:cNvSpPr>
                <p:nvPr/>
              </p:nvSpPr>
              <p:spPr bwMode="auto">
                <a:xfrm>
                  <a:off x="8421688" y="2670175"/>
                  <a:ext cx="495300" cy="531813"/>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Freeform 58"/>
                <p:cNvSpPr>
                  <a:spLocks/>
                </p:cNvSpPr>
                <p:nvPr/>
              </p:nvSpPr>
              <p:spPr bwMode="auto">
                <a:xfrm>
                  <a:off x="7566025" y="2522538"/>
                  <a:ext cx="438150" cy="566738"/>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Freeform 59"/>
                <p:cNvSpPr>
                  <a:spLocks/>
                </p:cNvSpPr>
                <p:nvPr/>
              </p:nvSpPr>
              <p:spPr bwMode="auto">
                <a:xfrm>
                  <a:off x="8275638" y="4017963"/>
                  <a:ext cx="427038" cy="566738"/>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Freeform 60"/>
                <p:cNvSpPr>
                  <a:spLocks/>
                </p:cNvSpPr>
                <p:nvPr/>
              </p:nvSpPr>
              <p:spPr bwMode="auto">
                <a:xfrm>
                  <a:off x="7115175" y="3689350"/>
                  <a:ext cx="550863" cy="441325"/>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Freeform 61"/>
                <p:cNvSpPr>
                  <a:spLocks/>
                </p:cNvSpPr>
                <p:nvPr/>
              </p:nvSpPr>
              <p:spPr bwMode="auto">
                <a:xfrm>
                  <a:off x="8601075" y="2976563"/>
                  <a:ext cx="563563" cy="441325"/>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Freeform 62"/>
                <p:cNvSpPr>
                  <a:spLocks/>
                </p:cNvSpPr>
                <p:nvPr/>
              </p:nvSpPr>
              <p:spPr bwMode="auto">
                <a:xfrm>
                  <a:off x="7058025" y="3122613"/>
                  <a:ext cx="563563" cy="385763"/>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Freeform 63"/>
                <p:cNvSpPr>
                  <a:spLocks/>
                </p:cNvSpPr>
                <p:nvPr/>
              </p:nvSpPr>
              <p:spPr bwMode="auto">
                <a:xfrm>
                  <a:off x="8647113" y="3598863"/>
                  <a:ext cx="573088" cy="385763"/>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Freeform 64"/>
                <p:cNvSpPr>
                  <a:spLocks/>
                </p:cNvSpPr>
                <p:nvPr/>
              </p:nvSpPr>
              <p:spPr bwMode="auto">
                <a:xfrm>
                  <a:off x="7700963" y="4075113"/>
                  <a:ext cx="393700" cy="566738"/>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65"/>
                <p:cNvSpPr>
                  <a:spLocks/>
                </p:cNvSpPr>
                <p:nvPr/>
              </p:nvSpPr>
              <p:spPr bwMode="auto">
                <a:xfrm>
                  <a:off x="8174038" y="2465388"/>
                  <a:ext cx="393700" cy="566738"/>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454" name="Group 453"/>
          <p:cNvGrpSpPr/>
          <p:nvPr/>
        </p:nvGrpSpPr>
        <p:grpSpPr>
          <a:xfrm>
            <a:off x="7345890" y="5143680"/>
            <a:ext cx="4329043" cy="1426104"/>
            <a:chOff x="7343071" y="5143680"/>
            <a:chExt cx="4329043" cy="1426104"/>
          </a:xfrm>
        </p:grpSpPr>
        <p:sp>
          <p:nvSpPr>
            <p:cNvPr id="9" name="Freeform 8"/>
            <p:cNvSpPr>
              <a:spLocks/>
            </p:cNvSpPr>
            <p:nvPr/>
          </p:nvSpPr>
          <p:spPr bwMode="auto">
            <a:xfrm>
              <a:off x="7343071" y="5143680"/>
              <a:ext cx="445305" cy="1426104"/>
            </a:xfrm>
            <a:custGeom>
              <a:avLst/>
              <a:gdLst>
                <a:gd name="T0" fmla="*/ 99 w 139"/>
                <a:gd name="T1" fmla="*/ 422 h 448"/>
                <a:gd name="T2" fmla="*/ 102 w 139"/>
                <a:gd name="T3" fmla="*/ 422 h 448"/>
                <a:gd name="T4" fmla="*/ 104 w 139"/>
                <a:gd name="T5" fmla="*/ 397 h 448"/>
                <a:gd name="T6" fmla="*/ 106 w 139"/>
                <a:gd name="T7" fmla="*/ 233 h 448"/>
                <a:gd name="T8" fmla="*/ 106 w 139"/>
                <a:gd name="T9" fmla="*/ 230 h 448"/>
                <a:gd name="T10" fmla="*/ 115 w 139"/>
                <a:gd name="T11" fmla="*/ 176 h 448"/>
                <a:gd name="T12" fmla="*/ 126 w 139"/>
                <a:gd name="T13" fmla="*/ 164 h 448"/>
                <a:gd name="T14" fmla="*/ 116 w 139"/>
                <a:gd name="T15" fmla="*/ 97 h 448"/>
                <a:gd name="T16" fmla="*/ 115 w 139"/>
                <a:gd name="T17" fmla="*/ 96 h 448"/>
                <a:gd name="T18" fmla="*/ 97 w 139"/>
                <a:gd name="T19" fmla="*/ 89 h 448"/>
                <a:gd name="T20" fmla="*/ 84 w 139"/>
                <a:gd name="T21" fmla="*/ 84 h 448"/>
                <a:gd name="T22" fmla="*/ 80 w 139"/>
                <a:gd name="T23" fmla="*/ 78 h 448"/>
                <a:gd name="T24" fmla="*/ 89 w 139"/>
                <a:gd name="T25" fmla="*/ 55 h 448"/>
                <a:gd name="T26" fmla="*/ 92 w 139"/>
                <a:gd name="T27" fmla="*/ 38 h 448"/>
                <a:gd name="T28" fmla="*/ 90 w 139"/>
                <a:gd name="T29" fmla="*/ 27 h 448"/>
                <a:gd name="T30" fmla="*/ 82 w 139"/>
                <a:gd name="T31" fmla="*/ 8 h 448"/>
                <a:gd name="T32" fmla="*/ 78 w 139"/>
                <a:gd name="T33" fmla="*/ 4 h 448"/>
                <a:gd name="T34" fmla="*/ 77 w 139"/>
                <a:gd name="T35" fmla="*/ 5 h 448"/>
                <a:gd name="T36" fmla="*/ 38 w 139"/>
                <a:gd name="T37" fmla="*/ 25 h 448"/>
                <a:gd name="T38" fmla="*/ 38 w 139"/>
                <a:gd name="T39" fmla="*/ 36 h 448"/>
                <a:gd name="T40" fmla="*/ 34 w 139"/>
                <a:gd name="T41" fmla="*/ 38 h 448"/>
                <a:gd name="T42" fmla="*/ 38 w 139"/>
                <a:gd name="T43" fmla="*/ 55 h 448"/>
                <a:gd name="T44" fmla="*/ 46 w 139"/>
                <a:gd name="T45" fmla="*/ 78 h 448"/>
                <a:gd name="T46" fmla="*/ 43 w 139"/>
                <a:gd name="T47" fmla="*/ 84 h 448"/>
                <a:gd name="T48" fmla="*/ 36 w 139"/>
                <a:gd name="T49" fmla="*/ 87 h 448"/>
                <a:gd name="T50" fmla="*/ 30 w 139"/>
                <a:gd name="T51" fmla="*/ 89 h 448"/>
                <a:gd name="T52" fmla="*/ 12 w 139"/>
                <a:gd name="T53" fmla="*/ 96 h 448"/>
                <a:gd name="T54" fmla="*/ 3 w 139"/>
                <a:gd name="T55" fmla="*/ 109 h 448"/>
                <a:gd name="T56" fmla="*/ 8 w 139"/>
                <a:gd name="T57" fmla="*/ 174 h 448"/>
                <a:gd name="T58" fmla="*/ 21 w 139"/>
                <a:gd name="T59" fmla="*/ 177 h 448"/>
                <a:gd name="T60" fmla="*/ 22 w 139"/>
                <a:gd name="T61" fmla="*/ 230 h 448"/>
                <a:gd name="T62" fmla="*/ 8 w 139"/>
                <a:gd name="T63" fmla="*/ 422 h 448"/>
                <a:gd name="T64" fmla="*/ 11 w 139"/>
                <a:gd name="T65" fmla="*/ 423 h 448"/>
                <a:gd name="T66" fmla="*/ 0 w 139"/>
                <a:gd name="T67" fmla="*/ 442 h 448"/>
                <a:gd name="T68" fmla="*/ 26 w 139"/>
                <a:gd name="T69" fmla="*/ 444 h 448"/>
                <a:gd name="T70" fmla="*/ 30 w 139"/>
                <a:gd name="T71" fmla="*/ 426 h 448"/>
                <a:gd name="T72" fmla="*/ 32 w 139"/>
                <a:gd name="T73" fmla="*/ 422 h 448"/>
                <a:gd name="T74" fmla="*/ 48 w 139"/>
                <a:gd name="T75" fmla="*/ 314 h 448"/>
                <a:gd name="T76" fmla="*/ 75 w 139"/>
                <a:gd name="T77" fmla="*/ 317 h 448"/>
                <a:gd name="T78" fmla="*/ 75 w 139"/>
                <a:gd name="T79" fmla="*/ 419 h 448"/>
                <a:gd name="T80" fmla="*/ 79 w 139"/>
                <a:gd name="T81" fmla="*/ 422 h 448"/>
                <a:gd name="T82" fmla="*/ 78 w 139"/>
                <a:gd name="T83" fmla="*/ 422 h 448"/>
                <a:gd name="T84" fmla="*/ 93 w 139"/>
                <a:gd name="T85" fmla="*/ 447 h 448"/>
                <a:gd name="T86" fmla="*/ 121 w 139"/>
                <a:gd name="T87" fmla="*/ 448 h 448"/>
                <a:gd name="T88" fmla="*/ 139 w 139"/>
                <a:gd name="T89" fmla="*/ 44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 h="448">
                  <a:moveTo>
                    <a:pt x="100" y="422"/>
                  </a:moveTo>
                  <a:cubicBezTo>
                    <a:pt x="100" y="422"/>
                    <a:pt x="99" y="422"/>
                    <a:pt x="99" y="422"/>
                  </a:cubicBezTo>
                  <a:cubicBezTo>
                    <a:pt x="99" y="422"/>
                    <a:pt x="99" y="422"/>
                    <a:pt x="99" y="422"/>
                  </a:cubicBezTo>
                  <a:cubicBezTo>
                    <a:pt x="100" y="422"/>
                    <a:pt x="101" y="422"/>
                    <a:pt x="102" y="422"/>
                  </a:cubicBezTo>
                  <a:cubicBezTo>
                    <a:pt x="102" y="422"/>
                    <a:pt x="102" y="422"/>
                    <a:pt x="102" y="419"/>
                  </a:cubicBezTo>
                  <a:cubicBezTo>
                    <a:pt x="102" y="416"/>
                    <a:pt x="103" y="408"/>
                    <a:pt x="104" y="397"/>
                  </a:cubicBezTo>
                  <a:cubicBezTo>
                    <a:pt x="107" y="376"/>
                    <a:pt x="111" y="344"/>
                    <a:pt x="112" y="316"/>
                  </a:cubicBezTo>
                  <a:cubicBezTo>
                    <a:pt x="112" y="287"/>
                    <a:pt x="109" y="256"/>
                    <a:pt x="106" y="233"/>
                  </a:cubicBezTo>
                  <a:cubicBezTo>
                    <a:pt x="106" y="233"/>
                    <a:pt x="106" y="233"/>
                    <a:pt x="106" y="233"/>
                  </a:cubicBezTo>
                  <a:cubicBezTo>
                    <a:pt x="106" y="230"/>
                    <a:pt x="106" y="230"/>
                    <a:pt x="106" y="230"/>
                  </a:cubicBezTo>
                  <a:cubicBezTo>
                    <a:pt x="107" y="177"/>
                    <a:pt x="107" y="177"/>
                    <a:pt x="107" y="177"/>
                  </a:cubicBezTo>
                  <a:cubicBezTo>
                    <a:pt x="115" y="176"/>
                    <a:pt x="115" y="176"/>
                    <a:pt x="115" y="176"/>
                  </a:cubicBezTo>
                  <a:cubicBezTo>
                    <a:pt x="116" y="176"/>
                    <a:pt x="117" y="175"/>
                    <a:pt x="118" y="175"/>
                  </a:cubicBezTo>
                  <a:cubicBezTo>
                    <a:pt x="122" y="174"/>
                    <a:pt x="126" y="169"/>
                    <a:pt x="126" y="164"/>
                  </a:cubicBezTo>
                  <a:cubicBezTo>
                    <a:pt x="124" y="109"/>
                    <a:pt x="124" y="109"/>
                    <a:pt x="124" y="109"/>
                  </a:cubicBezTo>
                  <a:cubicBezTo>
                    <a:pt x="124" y="104"/>
                    <a:pt x="120" y="99"/>
                    <a:pt x="116" y="97"/>
                  </a:cubicBezTo>
                  <a:cubicBezTo>
                    <a:pt x="116" y="97"/>
                    <a:pt x="116" y="97"/>
                    <a:pt x="116" y="97"/>
                  </a:cubicBezTo>
                  <a:cubicBezTo>
                    <a:pt x="115" y="96"/>
                    <a:pt x="115" y="96"/>
                    <a:pt x="115" y="96"/>
                  </a:cubicBezTo>
                  <a:cubicBezTo>
                    <a:pt x="114" y="96"/>
                    <a:pt x="114" y="96"/>
                    <a:pt x="113" y="96"/>
                  </a:cubicBezTo>
                  <a:cubicBezTo>
                    <a:pt x="97" y="89"/>
                    <a:pt x="97" y="89"/>
                    <a:pt x="97" y="89"/>
                  </a:cubicBezTo>
                  <a:cubicBezTo>
                    <a:pt x="84" y="84"/>
                    <a:pt x="84" y="84"/>
                    <a:pt x="84" y="84"/>
                  </a:cubicBezTo>
                  <a:cubicBezTo>
                    <a:pt x="84" y="84"/>
                    <a:pt x="84" y="84"/>
                    <a:pt x="84" y="84"/>
                  </a:cubicBezTo>
                  <a:cubicBezTo>
                    <a:pt x="80" y="83"/>
                    <a:pt x="80" y="83"/>
                    <a:pt x="80" y="83"/>
                  </a:cubicBezTo>
                  <a:cubicBezTo>
                    <a:pt x="80" y="82"/>
                    <a:pt x="80" y="81"/>
                    <a:pt x="80" y="78"/>
                  </a:cubicBezTo>
                  <a:cubicBezTo>
                    <a:pt x="80" y="77"/>
                    <a:pt x="80" y="77"/>
                    <a:pt x="80" y="76"/>
                  </a:cubicBezTo>
                  <a:cubicBezTo>
                    <a:pt x="86" y="71"/>
                    <a:pt x="88" y="64"/>
                    <a:pt x="89" y="55"/>
                  </a:cubicBezTo>
                  <a:cubicBezTo>
                    <a:pt x="91" y="54"/>
                    <a:pt x="92" y="52"/>
                    <a:pt x="91" y="50"/>
                  </a:cubicBezTo>
                  <a:cubicBezTo>
                    <a:pt x="92" y="47"/>
                    <a:pt x="92" y="41"/>
                    <a:pt x="92" y="38"/>
                  </a:cubicBezTo>
                  <a:cubicBezTo>
                    <a:pt x="92" y="36"/>
                    <a:pt x="91" y="36"/>
                    <a:pt x="90" y="36"/>
                  </a:cubicBezTo>
                  <a:cubicBezTo>
                    <a:pt x="90" y="33"/>
                    <a:pt x="90" y="31"/>
                    <a:pt x="90" y="27"/>
                  </a:cubicBezTo>
                  <a:cubicBezTo>
                    <a:pt x="90" y="27"/>
                    <a:pt x="90" y="27"/>
                    <a:pt x="90" y="24"/>
                  </a:cubicBezTo>
                  <a:cubicBezTo>
                    <a:pt x="90" y="16"/>
                    <a:pt x="87" y="11"/>
                    <a:pt x="82" y="8"/>
                  </a:cubicBezTo>
                  <a:cubicBezTo>
                    <a:pt x="82" y="8"/>
                    <a:pt x="82" y="8"/>
                    <a:pt x="76" y="0"/>
                  </a:cubicBezTo>
                  <a:cubicBezTo>
                    <a:pt x="76" y="0"/>
                    <a:pt x="76" y="0"/>
                    <a:pt x="78" y="4"/>
                  </a:cubicBezTo>
                  <a:cubicBezTo>
                    <a:pt x="78" y="4"/>
                    <a:pt x="78" y="4"/>
                    <a:pt x="72" y="1"/>
                  </a:cubicBezTo>
                  <a:cubicBezTo>
                    <a:pt x="72" y="1"/>
                    <a:pt x="72" y="1"/>
                    <a:pt x="77" y="5"/>
                  </a:cubicBezTo>
                  <a:cubicBezTo>
                    <a:pt x="72" y="3"/>
                    <a:pt x="69" y="3"/>
                    <a:pt x="64" y="3"/>
                  </a:cubicBezTo>
                  <a:cubicBezTo>
                    <a:pt x="50" y="3"/>
                    <a:pt x="38" y="10"/>
                    <a:pt x="38" y="25"/>
                  </a:cubicBezTo>
                  <a:cubicBezTo>
                    <a:pt x="38" y="27"/>
                    <a:pt x="38" y="27"/>
                    <a:pt x="38" y="27"/>
                  </a:cubicBezTo>
                  <a:cubicBezTo>
                    <a:pt x="38" y="28"/>
                    <a:pt x="38" y="32"/>
                    <a:pt x="38" y="36"/>
                  </a:cubicBezTo>
                  <a:cubicBezTo>
                    <a:pt x="37" y="36"/>
                    <a:pt x="37" y="36"/>
                    <a:pt x="37" y="36"/>
                  </a:cubicBezTo>
                  <a:cubicBezTo>
                    <a:pt x="36" y="36"/>
                    <a:pt x="34" y="36"/>
                    <a:pt x="34" y="38"/>
                  </a:cubicBezTo>
                  <a:cubicBezTo>
                    <a:pt x="33" y="41"/>
                    <a:pt x="34" y="47"/>
                    <a:pt x="35" y="50"/>
                  </a:cubicBezTo>
                  <a:cubicBezTo>
                    <a:pt x="34" y="52"/>
                    <a:pt x="34" y="55"/>
                    <a:pt x="38" y="55"/>
                  </a:cubicBezTo>
                  <a:cubicBezTo>
                    <a:pt x="38" y="65"/>
                    <a:pt x="40" y="72"/>
                    <a:pt x="46" y="77"/>
                  </a:cubicBezTo>
                  <a:cubicBezTo>
                    <a:pt x="46" y="77"/>
                    <a:pt x="46" y="78"/>
                    <a:pt x="46" y="78"/>
                  </a:cubicBezTo>
                  <a:cubicBezTo>
                    <a:pt x="46" y="80"/>
                    <a:pt x="46" y="81"/>
                    <a:pt x="46" y="83"/>
                  </a:cubicBezTo>
                  <a:cubicBezTo>
                    <a:pt x="43" y="84"/>
                    <a:pt x="43" y="84"/>
                    <a:pt x="43" y="84"/>
                  </a:cubicBezTo>
                  <a:cubicBezTo>
                    <a:pt x="43" y="84"/>
                    <a:pt x="43" y="84"/>
                    <a:pt x="43" y="84"/>
                  </a:cubicBezTo>
                  <a:cubicBezTo>
                    <a:pt x="36" y="87"/>
                    <a:pt x="36" y="87"/>
                    <a:pt x="36" y="87"/>
                  </a:cubicBezTo>
                  <a:cubicBezTo>
                    <a:pt x="29" y="89"/>
                    <a:pt x="29" y="89"/>
                    <a:pt x="29" y="89"/>
                  </a:cubicBezTo>
                  <a:cubicBezTo>
                    <a:pt x="30" y="89"/>
                    <a:pt x="30" y="89"/>
                    <a:pt x="30" y="89"/>
                  </a:cubicBezTo>
                  <a:cubicBezTo>
                    <a:pt x="12" y="96"/>
                    <a:pt x="12" y="96"/>
                    <a:pt x="12" y="96"/>
                  </a:cubicBezTo>
                  <a:cubicBezTo>
                    <a:pt x="12" y="96"/>
                    <a:pt x="12" y="96"/>
                    <a:pt x="12" y="96"/>
                  </a:cubicBezTo>
                  <a:cubicBezTo>
                    <a:pt x="7" y="98"/>
                    <a:pt x="4" y="103"/>
                    <a:pt x="4" y="108"/>
                  </a:cubicBezTo>
                  <a:cubicBezTo>
                    <a:pt x="3" y="108"/>
                    <a:pt x="3" y="109"/>
                    <a:pt x="3" y="109"/>
                  </a:cubicBezTo>
                  <a:cubicBezTo>
                    <a:pt x="2" y="164"/>
                    <a:pt x="2" y="164"/>
                    <a:pt x="2" y="164"/>
                  </a:cubicBezTo>
                  <a:cubicBezTo>
                    <a:pt x="2" y="169"/>
                    <a:pt x="4" y="173"/>
                    <a:pt x="8" y="174"/>
                  </a:cubicBezTo>
                  <a:cubicBezTo>
                    <a:pt x="9" y="175"/>
                    <a:pt x="11" y="176"/>
                    <a:pt x="12" y="176"/>
                  </a:cubicBezTo>
                  <a:cubicBezTo>
                    <a:pt x="21" y="177"/>
                    <a:pt x="21" y="177"/>
                    <a:pt x="21" y="177"/>
                  </a:cubicBezTo>
                  <a:cubicBezTo>
                    <a:pt x="22" y="229"/>
                    <a:pt x="22" y="229"/>
                    <a:pt x="22" y="229"/>
                  </a:cubicBezTo>
                  <a:cubicBezTo>
                    <a:pt x="22" y="230"/>
                    <a:pt x="22" y="230"/>
                    <a:pt x="22" y="230"/>
                  </a:cubicBezTo>
                  <a:cubicBezTo>
                    <a:pt x="21" y="236"/>
                    <a:pt x="19" y="254"/>
                    <a:pt x="13" y="308"/>
                  </a:cubicBezTo>
                  <a:cubicBezTo>
                    <a:pt x="13" y="308"/>
                    <a:pt x="13" y="308"/>
                    <a:pt x="8" y="422"/>
                  </a:cubicBezTo>
                  <a:cubicBezTo>
                    <a:pt x="8" y="422"/>
                    <a:pt x="8" y="422"/>
                    <a:pt x="11" y="422"/>
                  </a:cubicBezTo>
                  <a:cubicBezTo>
                    <a:pt x="11" y="423"/>
                    <a:pt x="11" y="423"/>
                    <a:pt x="11" y="423"/>
                  </a:cubicBezTo>
                  <a:cubicBezTo>
                    <a:pt x="0" y="438"/>
                    <a:pt x="0" y="438"/>
                    <a:pt x="0" y="438"/>
                  </a:cubicBezTo>
                  <a:cubicBezTo>
                    <a:pt x="0" y="442"/>
                    <a:pt x="0" y="442"/>
                    <a:pt x="0" y="442"/>
                  </a:cubicBezTo>
                  <a:cubicBezTo>
                    <a:pt x="0" y="443"/>
                    <a:pt x="1" y="444"/>
                    <a:pt x="2" y="444"/>
                  </a:cubicBezTo>
                  <a:cubicBezTo>
                    <a:pt x="26" y="444"/>
                    <a:pt x="26" y="444"/>
                    <a:pt x="26" y="444"/>
                  </a:cubicBezTo>
                  <a:cubicBezTo>
                    <a:pt x="28" y="444"/>
                    <a:pt x="30" y="442"/>
                    <a:pt x="30" y="440"/>
                  </a:cubicBezTo>
                  <a:cubicBezTo>
                    <a:pt x="30" y="426"/>
                    <a:pt x="30" y="426"/>
                    <a:pt x="30" y="426"/>
                  </a:cubicBezTo>
                  <a:cubicBezTo>
                    <a:pt x="30" y="422"/>
                    <a:pt x="30" y="422"/>
                    <a:pt x="30" y="422"/>
                  </a:cubicBezTo>
                  <a:cubicBezTo>
                    <a:pt x="31" y="422"/>
                    <a:pt x="31" y="422"/>
                    <a:pt x="32" y="422"/>
                  </a:cubicBezTo>
                  <a:cubicBezTo>
                    <a:pt x="32" y="420"/>
                    <a:pt x="32" y="420"/>
                    <a:pt x="32" y="420"/>
                  </a:cubicBezTo>
                  <a:cubicBezTo>
                    <a:pt x="37" y="401"/>
                    <a:pt x="47" y="321"/>
                    <a:pt x="48" y="314"/>
                  </a:cubicBezTo>
                  <a:cubicBezTo>
                    <a:pt x="51" y="307"/>
                    <a:pt x="62" y="275"/>
                    <a:pt x="65" y="267"/>
                  </a:cubicBezTo>
                  <a:cubicBezTo>
                    <a:pt x="67" y="272"/>
                    <a:pt x="73" y="287"/>
                    <a:pt x="75" y="317"/>
                  </a:cubicBezTo>
                  <a:cubicBezTo>
                    <a:pt x="76" y="338"/>
                    <a:pt x="76" y="364"/>
                    <a:pt x="75" y="385"/>
                  </a:cubicBezTo>
                  <a:cubicBezTo>
                    <a:pt x="75" y="401"/>
                    <a:pt x="74" y="414"/>
                    <a:pt x="75" y="419"/>
                  </a:cubicBezTo>
                  <a:cubicBezTo>
                    <a:pt x="75" y="419"/>
                    <a:pt x="75" y="419"/>
                    <a:pt x="76" y="422"/>
                  </a:cubicBezTo>
                  <a:cubicBezTo>
                    <a:pt x="76" y="422"/>
                    <a:pt x="76" y="422"/>
                    <a:pt x="79" y="422"/>
                  </a:cubicBezTo>
                  <a:cubicBezTo>
                    <a:pt x="79" y="423"/>
                    <a:pt x="79" y="423"/>
                    <a:pt x="79" y="423"/>
                  </a:cubicBezTo>
                  <a:cubicBezTo>
                    <a:pt x="78" y="423"/>
                    <a:pt x="78" y="422"/>
                    <a:pt x="78" y="422"/>
                  </a:cubicBezTo>
                  <a:cubicBezTo>
                    <a:pt x="74" y="424"/>
                    <a:pt x="73" y="445"/>
                    <a:pt x="73" y="446"/>
                  </a:cubicBezTo>
                  <a:cubicBezTo>
                    <a:pt x="93" y="447"/>
                    <a:pt x="93" y="447"/>
                    <a:pt x="93" y="447"/>
                  </a:cubicBezTo>
                  <a:cubicBezTo>
                    <a:pt x="94" y="444"/>
                    <a:pt x="94" y="444"/>
                    <a:pt x="94" y="444"/>
                  </a:cubicBezTo>
                  <a:cubicBezTo>
                    <a:pt x="101" y="445"/>
                    <a:pt x="114" y="447"/>
                    <a:pt x="121" y="448"/>
                  </a:cubicBezTo>
                  <a:cubicBezTo>
                    <a:pt x="126" y="448"/>
                    <a:pt x="133" y="448"/>
                    <a:pt x="138" y="446"/>
                  </a:cubicBezTo>
                  <a:cubicBezTo>
                    <a:pt x="138" y="446"/>
                    <a:pt x="139" y="445"/>
                    <a:pt x="139" y="444"/>
                  </a:cubicBezTo>
                  <a:cubicBezTo>
                    <a:pt x="139" y="436"/>
                    <a:pt x="108" y="432"/>
                    <a:pt x="100" y="422"/>
                  </a:cubicBezTo>
                  <a:close/>
                </a:path>
              </a:pathLst>
            </a:custGeom>
            <a:solidFill>
              <a:srgbClr val="0078D7"/>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p:nvSpPr>
          <p:spPr bwMode="auto">
            <a:xfrm>
              <a:off x="8301323" y="5168106"/>
              <a:ext cx="420879" cy="1401678"/>
            </a:xfrm>
            <a:custGeom>
              <a:avLst/>
              <a:gdLst>
                <a:gd name="T0" fmla="*/ 86 w 132"/>
                <a:gd name="T1" fmla="*/ 417 h 440"/>
                <a:gd name="T2" fmla="*/ 93 w 132"/>
                <a:gd name="T3" fmla="*/ 414 h 440"/>
                <a:gd name="T4" fmla="*/ 109 w 132"/>
                <a:gd name="T5" fmla="*/ 245 h 440"/>
                <a:gd name="T6" fmla="*/ 117 w 132"/>
                <a:gd name="T7" fmla="*/ 174 h 440"/>
                <a:gd name="T8" fmla="*/ 127 w 132"/>
                <a:gd name="T9" fmla="*/ 162 h 440"/>
                <a:gd name="T10" fmla="*/ 127 w 132"/>
                <a:gd name="T11" fmla="*/ 152 h 440"/>
                <a:gd name="T12" fmla="*/ 128 w 132"/>
                <a:gd name="T13" fmla="*/ 146 h 440"/>
                <a:gd name="T14" fmla="*/ 111 w 132"/>
                <a:gd name="T15" fmla="*/ 77 h 440"/>
                <a:gd name="T16" fmla="*/ 107 w 132"/>
                <a:gd name="T17" fmla="*/ 51 h 440"/>
                <a:gd name="T18" fmla="*/ 99 w 132"/>
                <a:gd name="T19" fmla="*/ 48 h 440"/>
                <a:gd name="T20" fmla="*/ 96 w 132"/>
                <a:gd name="T21" fmla="*/ 42 h 440"/>
                <a:gd name="T22" fmla="*/ 94 w 132"/>
                <a:gd name="T23" fmla="*/ 29 h 440"/>
                <a:gd name="T24" fmla="*/ 32 w 132"/>
                <a:gd name="T25" fmla="*/ 38 h 440"/>
                <a:gd name="T26" fmla="*/ 34 w 132"/>
                <a:gd name="T27" fmla="*/ 50 h 440"/>
                <a:gd name="T28" fmla="*/ 36 w 132"/>
                <a:gd name="T29" fmla="*/ 58 h 440"/>
                <a:gd name="T30" fmla="*/ 40 w 132"/>
                <a:gd name="T31" fmla="*/ 62 h 440"/>
                <a:gd name="T32" fmla="*/ 48 w 132"/>
                <a:gd name="T33" fmla="*/ 79 h 440"/>
                <a:gd name="T34" fmla="*/ 46 w 132"/>
                <a:gd name="T35" fmla="*/ 90 h 440"/>
                <a:gd name="T36" fmla="*/ 14 w 132"/>
                <a:gd name="T37" fmla="*/ 103 h 440"/>
                <a:gd name="T38" fmla="*/ 3 w 132"/>
                <a:gd name="T39" fmla="*/ 147 h 440"/>
                <a:gd name="T40" fmla="*/ 2 w 132"/>
                <a:gd name="T41" fmla="*/ 153 h 440"/>
                <a:gd name="T42" fmla="*/ 1 w 132"/>
                <a:gd name="T43" fmla="*/ 185 h 440"/>
                <a:gd name="T44" fmla="*/ 4 w 132"/>
                <a:gd name="T45" fmla="*/ 192 h 440"/>
                <a:gd name="T46" fmla="*/ 6 w 132"/>
                <a:gd name="T47" fmla="*/ 196 h 440"/>
                <a:gd name="T48" fmla="*/ 26 w 132"/>
                <a:gd name="T49" fmla="*/ 231 h 440"/>
                <a:gd name="T50" fmla="*/ 43 w 132"/>
                <a:gd name="T51" fmla="*/ 414 h 440"/>
                <a:gd name="T52" fmla="*/ 51 w 132"/>
                <a:gd name="T53" fmla="*/ 417 h 440"/>
                <a:gd name="T54" fmla="*/ 11 w 132"/>
                <a:gd name="T55" fmla="*/ 436 h 440"/>
                <a:gd name="T56" fmla="*/ 60 w 132"/>
                <a:gd name="T57" fmla="*/ 437 h 440"/>
                <a:gd name="T58" fmla="*/ 65 w 132"/>
                <a:gd name="T59" fmla="*/ 424 h 440"/>
                <a:gd name="T60" fmla="*/ 64 w 132"/>
                <a:gd name="T61" fmla="*/ 417 h 440"/>
                <a:gd name="T62" fmla="*/ 63 w 132"/>
                <a:gd name="T63" fmla="*/ 308 h 440"/>
                <a:gd name="T64" fmla="*/ 75 w 132"/>
                <a:gd name="T65" fmla="*/ 308 h 440"/>
                <a:gd name="T66" fmla="*/ 73 w 132"/>
                <a:gd name="T67" fmla="*/ 417 h 440"/>
                <a:gd name="T68" fmla="*/ 73 w 132"/>
                <a:gd name="T69" fmla="*/ 425 h 440"/>
                <a:gd name="T70" fmla="*/ 78 w 132"/>
                <a:gd name="T71" fmla="*/ 437 h 440"/>
                <a:gd name="T72" fmla="*/ 128 w 132"/>
                <a:gd name="T73" fmla="*/ 433 h 440"/>
                <a:gd name="T74" fmla="*/ 85 w 132"/>
                <a:gd name="T75" fmla="*/ 72 h 440"/>
                <a:gd name="T76" fmla="*/ 78 w 132"/>
                <a:gd name="T77" fmla="*/ 77 h 440"/>
                <a:gd name="T78" fmla="*/ 98 w 132"/>
                <a:gd name="T79" fmla="*/ 76 h 440"/>
                <a:gd name="T80" fmla="*/ 100 w 132"/>
                <a:gd name="T81" fmla="*/ 92 h 440"/>
                <a:gd name="T82" fmla="*/ 78 w 132"/>
                <a:gd name="T83" fmla="*/ 89 h 440"/>
                <a:gd name="T84" fmla="*/ 98 w 132"/>
                <a:gd name="T85" fmla="*/ 70 h 440"/>
                <a:gd name="T86" fmla="*/ 98 w 132"/>
                <a:gd name="T87" fmla="*/ 70 h 440"/>
                <a:gd name="T88" fmla="*/ 21 w 132"/>
                <a:gd name="T89" fmla="*/ 184 h 440"/>
                <a:gd name="T90" fmla="*/ 23 w 132"/>
                <a:gd name="T91" fmla="*/ 152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440">
                  <a:moveTo>
                    <a:pt x="128" y="433"/>
                  </a:moveTo>
                  <a:cubicBezTo>
                    <a:pt x="123" y="433"/>
                    <a:pt x="115" y="430"/>
                    <a:pt x="107" y="428"/>
                  </a:cubicBezTo>
                  <a:cubicBezTo>
                    <a:pt x="98" y="425"/>
                    <a:pt x="86" y="420"/>
                    <a:pt x="86" y="417"/>
                  </a:cubicBezTo>
                  <a:cubicBezTo>
                    <a:pt x="86" y="417"/>
                    <a:pt x="86" y="417"/>
                    <a:pt x="86" y="417"/>
                  </a:cubicBezTo>
                  <a:cubicBezTo>
                    <a:pt x="87" y="414"/>
                    <a:pt x="87" y="414"/>
                    <a:pt x="87" y="414"/>
                  </a:cubicBezTo>
                  <a:cubicBezTo>
                    <a:pt x="93" y="414"/>
                    <a:pt x="93" y="414"/>
                    <a:pt x="93" y="414"/>
                  </a:cubicBezTo>
                  <a:cubicBezTo>
                    <a:pt x="112" y="307"/>
                    <a:pt x="112" y="307"/>
                    <a:pt x="112" y="307"/>
                  </a:cubicBezTo>
                  <a:cubicBezTo>
                    <a:pt x="109" y="245"/>
                    <a:pt x="109" y="245"/>
                    <a:pt x="109" y="245"/>
                  </a:cubicBezTo>
                  <a:cubicBezTo>
                    <a:pt x="109" y="245"/>
                    <a:pt x="109" y="245"/>
                    <a:pt x="109" y="245"/>
                  </a:cubicBezTo>
                  <a:cubicBezTo>
                    <a:pt x="106" y="167"/>
                    <a:pt x="106" y="167"/>
                    <a:pt x="106" y="167"/>
                  </a:cubicBezTo>
                  <a:cubicBezTo>
                    <a:pt x="107" y="168"/>
                    <a:pt x="108" y="169"/>
                    <a:pt x="109" y="170"/>
                  </a:cubicBezTo>
                  <a:cubicBezTo>
                    <a:pt x="111" y="173"/>
                    <a:pt x="113" y="174"/>
                    <a:pt x="117" y="174"/>
                  </a:cubicBezTo>
                  <a:cubicBezTo>
                    <a:pt x="117" y="174"/>
                    <a:pt x="117" y="174"/>
                    <a:pt x="117" y="174"/>
                  </a:cubicBezTo>
                  <a:cubicBezTo>
                    <a:pt x="123" y="174"/>
                    <a:pt x="127" y="170"/>
                    <a:pt x="127" y="164"/>
                  </a:cubicBezTo>
                  <a:cubicBezTo>
                    <a:pt x="127" y="163"/>
                    <a:pt x="127" y="163"/>
                    <a:pt x="127" y="162"/>
                  </a:cubicBezTo>
                  <a:cubicBezTo>
                    <a:pt x="127" y="162"/>
                    <a:pt x="127" y="161"/>
                    <a:pt x="127" y="161"/>
                  </a:cubicBezTo>
                  <a:cubicBezTo>
                    <a:pt x="127" y="158"/>
                    <a:pt x="127" y="155"/>
                    <a:pt x="126" y="152"/>
                  </a:cubicBezTo>
                  <a:cubicBezTo>
                    <a:pt x="127" y="152"/>
                    <a:pt x="127" y="152"/>
                    <a:pt x="127" y="152"/>
                  </a:cubicBezTo>
                  <a:cubicBezTo>
                    <a:pt x="126" y="150"/>
                    <a:pt x="126" y="150"/>
                    <a:pt x="126" y="150"/>
                  </a:cubicBezTo>
                  <a:cubicBezTo>
                    <a:pt x="126" y="149"/>
                    <a:pt x="126" y="148"/>
                    <a:pt x="126" y="147"/>
                  </a:cubicBezTo>
                  <a:cubicBezTo>
                    <a:pt x="128" y="146"/>
                    <a:pt x="128" y="146"/>
                    <a:pt x="128" y="146"/>
                  </a:cubicBezTo>
                  <a:cubicBezTo>
                    <a:pt x="127" y="137"/>
                    <a:pt x="124" y="121"/>
                    <a:pt x="123" y="115"/>
                  </a:cubicBezTo>
                  <a:cubicBezTo>
                    <a:pt x="123" y="110"/>
                    <a:pt x="121" y="106"/>
                    <a:pt x="117" y="104"/>
                  </a:cubicBezTo>
                  <a:cubicBezTo>
                    <a:pt x="114" y="91"/>
                    <a:pt x="112" y="82"/>
                    <a:pt x="111" y="77"/>
                  </a:cubicBezTo>
                  <a:cubicBezTo>
                    <a:pt x="111" y="73"/>
                    <a:pt x="111" y="73"/>
                    <a:pt x="111" y="73"/>
                  </a:cubicBezTo>
                  <a:cubicBezTo>
                    <a:pt x="112" y="64"/>
                    <a:pt x="113" y="62"/>
                    <a:pt x="110" y="54"/>
                  </a:cubicBezTo>
                  <a:cubicBezTo>
                    <a:pt x="109" y="50"/>
                    <a:pt x="107" y="48"/>
                    <a:pt x="107" y="51"/>
                  </a:cubicBezTo>
                  <a:cubicBezTo>
                    <a:pt x="107" y="46"/>
                    <a:pt x="103" y="44"/>
                    <a:pt x="103" y="47"/>
                  </a:cubicBezTo>
                  <a:cubicBezTo>
                    <a:pt x="102" y="46"/>
                    <a:pt x="101" y="45"/>
                    <a:pt x="99" y="45"/>
                  </a:cubicBezTo>
                  <a:cubicBezTo>
                    <a:pt x="98" y="46"/>
                    <a:pt x="99" y="47"/>
                    <a:pt x="99" y="48"/>
                  </a:cubicBezTo>
                  <a:cubicBezTo>
                    <a:pt x="99" y="48"/>
                    <a:pt x="99" y="48"/>
                    <a:pt x="98" y="49"/>
                  </a:cubicBezTo>
                  <a:cubicBezTo>
                    <a:pt x="98" y="44"/>
                    <a:pt x="98" y="44"/>
                    <a:pt x="98" y="44"/>
                  </a:cubicBezTo>
                  <a:cubicBezTo>
                    <a:pt x="98" y="43"/>
                    <a:pt x="97" y="42"/>
                    <a:pt x="96" y="42"/>
                  </a:cubicBezTo>
                  <a:cubicBezTo>
                    <a:pt x="95" y="42"/>
                    <a:pt x="94" y="42"/>
                    <a:pt x="93" y="42"/>
                  </a:cubicBezTo>
                  <a:cubicBezTo>
                    <a:pt x="93" y="41"/>
                    <a:pt x="93" y="41"/>
                    <a:pt x="93" y="41"/>
                  </a:cubicBezTo>
                  <a:cubicBezTo>
                    <a:pt x="94" y="34"/>
                    <a:pt x="94" y="29"/>
                    <a:pt x="94" y="29"/>
                  </a:cubicBezTo>
                  <a:cubicBezTo>
                    <a:pt x="94" y="13"/>
                    <a:pt x="80" y="0"/>
                    <a:pt x="62" y="0"/>
                  </a:cubicBezTo>
                  <a:cubicBezTo>
                    <a:pt x="45" y="0"/>
                    <a:pt x="32" y="13"/>
                    <a:pt x="32" y="29"/>
                  </a:cubicBezTo>
                  <a:cubicBezTo>
                    <a:pt x="32" y="29"/>
                    <a:pt x="32" y="33"/>
                    <a:pt x="32" y="38"/>
                  </a:cubicBezTo>
                  <a:cubicBezTo>
                    <a:pt x="32" y="39"/>
                    <a:pt x="31" y="41"/>
                    <a:pt x="32" y="44"/>
                  </a:cubicBezTo>
                  <a:cubicBezTo>
                    <a:pt x="33" y="47"/>
                    <a:pt x="33" y="47"/>
                    <a:pt x="33" y="47"/>
                  </a:cubicBezTo>
                  <a:cubicBezTo>
                    <a:pt x="34" y="50"/>
                    <a:pt x="34" y="50"/>
                    <a:pt x="34" y="50"/>
                  </a:cubicBezTo>
                  <a:cubicBezTo>
                    <a:pt x="35" y="53"/>
                    <a:pt x="35" y="53"/>
                    <a:pt x="35" y="53"/>
                  </a:cubicBezTo>
                  <a:cubicBezTo>
                    <a:pt x="36" y="55"/>
                    <a:pt x="36" y="55"/>
                    <a:pt x="36" y="55"/>
                  </a:cubicBezTo>
                  <a:cubicBezTo>
                    <a:pt x="36" y="55"/>
                    <a:pt x="37" y="57"/>
                    <a:pt x="36" y="58"/>
                  </a:cubicBezTo>
                  <a:cubicBezTo>
                    <a:pt x="36" y="58"/>
                    <a:pt x="36" y="61"/>
                    <a:pt x="39" y="62"/>
                  </a:cubicBezTo>
                  <a:cubicBezTo>
                    <a:pt x="39" y="62"/>
                    <a:pt x="39" y="61"/>
                    <a:pt x="40" y="61"/>
                  </a:cubicBezTo>
                  <a:cubicBezTo>
                    <a:pt x="40" y="62"/>
                    <a:pt x="40" y="62"/>
                    <a:pt x="40" y="62"/>
                  </a:cubicBezTo>
                  <a:cubicBezTo>
                    <a:pt x="40" y="67"/>
                    <a:pt x="43" y="71"/>
                    <a:pt x="48" y="75"/>
                  </a:cubicBezTo>
                  <a:cubicBezTo>
                    <a:pt x="48" y="79"/>
                    <a:pt x="48" y="79"/>
                    <a:pt x="48" y="79"/>
                  </a:cubicBezTo>
                  <a:cubicBezTo>
                    <a:pt x="48" y="79"/>
                    <a:pt x="48" y="79"/>
                    <a:pt x="48" y="79"/>
                  </a:cubicBezTo>
                  <a:cubicBezTo>
                    <a:pt x="48" y="89"/>
                    <a:pt x="48" y="89"/>
                    <a:pt x="48" y="89"/>
                  </a:cubicBezTo>
                  <a:cubicBezTo>
                    <a:pt x="48" y="89"/>
                    <a:pt x="48" y="89"/>
                    <a:pt x="46" y="90"/>
                  </a:cubicBezTo>
                  <a:cubicBezTo>
                    <a:pt x="46" y="90"/>
                    <a:pt x="46" y="90"/>
                    <a:pt x="46" y="90"/>
                  </a:cubicBezTo>
                  <a:cubicBezTo>
                    <a:pt x="38" y="93"/>
                    <a:pt x="35" y="95"/>
                    <a:pt x="34" y="95"/>
                  </a:cubicBezTo>
                  <a:cubicBezTo>
                    <a:pt x="14" y="102"/>
                    <a:pt x="14" y="102"/>
                    <a:pt x="14" y="102"/>
                  </a:cubicBezTo>
                  <a:cubicBezTo>
                    <a:pt x="14" y="103"/>
                    <a:pt x="14" y="103"/>
                    <a:pt x="14" y="103"/>
                  </a:cubicBezTo>
                  <a:cubicBezTo>
                    <a:pt x="10" y="104"/>
                    <a:pt x="7" y="109"/>
                    <a:pt x="6" y="114"/>
                  </a:cubicBezTo>
                  <a:cubicBezTo>
                    <a:pt x="5" y="122"/>
                    <a:pt x="2" y="138"/>
                    <a:pt x="1" y="146"/>
                  </a:cubicBezTo>
                  <a:cubicBezTo>
                    <a:pt x="1" y="146"/>
                    <a:pt x="1" y="146"/>
                    <a:pt x="3" y="147"/>
                  </a:cubicBezTo>
                  <a:cubicBezTo>
                    <a:pt x="3" y="147"/>
                    <a:pt x="3" y="147"/>
                    <a:pt x="3" y="147"/>
                  </a:cubicBezTo>
                  <a:cubicBezTo>
                    <a:pt x="2" y="147"/>
                    <a:pt x="2" y="147"/>
                    <a:pt x="2" y="147"/>
                  </a:cubicBezTo>
                  <a:cubicBezTo>
                    <a:pt x="2" y="153"/>
                    <a:pt x="2" y="153"/>
                    <a:pt x="2" y="153"/>
                  </a:cubicBezTo>
                  <a:cubicBezTo>
                    <a:pt x="2" y="153"/>
                    <a:pt x="2" y="153"/>
                    <a:pt x="2" y="153"/>
                  </a:cubicBezTo>
                  <a:cubicBezTo>
                    <a:pt x="1" y="161"/>
                    <a:pt x="0" y="170"/>
                    <a:pt x="0" y="179"/>
                  </a:cubicBezTo>
                  <a:cubicBezTo>
                    <a:pt x="0" y="181"/>
                    <a:pt x="0" y="183"/>
                    <a:pt x="1" y="185"/>
                  </a:cubicBezTo>
                  <a:cubicBezTo>
                    <a:pt x="1" y="185"/>
                    <a:pt x="1" y="186"/>
                    <a:pt x="2" y="187"/>
                  </a:cubicBezTo>
                  <a:cubicBezTo>
                    <a:pt x="2" y="188"/>
                    <a:pt x="3" y="189"/>
                    <a:pt x="3" y="190"/>
                  </a:cubicBezTo>
                  <a:cubicBezTo>
                    <a:pt x="3" y="190"/>
                    <a:pt x="4" y="191"/>
                    <a:pt x="4" y="192"/>
                  </a:cubicBezTo>
                  <a:cubicBezTo>
                    <a:pt x="4" y="192"/>
                    <a:pt x="4" y="192"/>
                    <a:pt x="4" y="192"/>
                  </a:cubicBezTo>
                  <a:cubicBezTo>
                    <a:pt x="6" y="196"/>
                    <a:pt x="6" y="196"/>
                    <a:pt x="6" y="196"/>
                  </a:cubicBezTo>
                  <a:cubicBezTo>
                    <a:pt x="6" y="196"/>
                    <a:pt x="6" y="196"/>
                    <a:pt x="6" y="196"/>
                  </a:cubicBezTo>
                  <a:cubicBezTo>
                    <a:pt x="9" y="201"/>
                    <a:pt x="12" y="206"/>
                    <a:pt x="14" y="211"/>
                  </a:cubicBezTo>
                  <a:cubicBezTo>
                    <a:pt x="18" y="218"/>
                    <a:pt x="22" y="224"/>
                    <a:pt x="25" y="229"/>
                  </a:cubicBezTo>
                  <a:cubicBezTo>
                    <a:pt x="25" y="230"/>
                    <a:pt x="26" y="230"/>
                    <a:pt x="26" y="231"/>
                  </a:cubicBezTo>
                  <a:cubicBezTo>
                    <a:pt x="26" y="239"/>
                    <a:pt x="26" y="239"/>
                    <a:pt x="26" y="239"/>
                  </a:cubicBezTo>
                  <a:cubicBezTo>
                    <a:pt x="26" y="255"/>
                    <a:pt x="26" y="277"/>
                    <a:pt x="27" y="309"/>
                  </a:cubicBezTo>
                  <a:cubicBezTo>
                    <a:pt x="27" y="309"/>
                    <a:pt x="27" y="309"/>
                    <a:pt x="43" y="414"/>
                  </a:cubicBezTo>
                  <a:cubicBezTo>
                    <a:pt x="43" y="414"/>
                    <a:pt x="43" y="414"/>
                    <a:pt x="51" y="414"/>
                  </a:cubicBezTo>
                  <a:cubicBezTo>
                    <a:pt x="51" y="417"/>
                    <a:pt x="51" y="417"/>
                    <a:pt x="51" y="417"/>
                  </a:cubicBezTo>
                  <a:cubicBezTo>
                    <a:pt x="51" y="417"/>
                    <a:pt x="51" y="417"/>
                    <a:pt x="51" y="417"/>
                  </a:cubicBezTo>
                  <a:cubicBezTo>
                    <a:pt x="52" y="420"/>
                    <a:pt x="36" y="428"/>
                    <a:pt x="28" y="430"/>
                  </a:cubicBezTo>
                  <a:cubicBezTo>
                    <a:pt x="28" y="430"/>
                    <a:pt x="28" y="430"/>
                    <a:pt x="28" y="430"/>
                  </a:cubicBezTo>
                  <a:cubicBezTo>
                    <a:pt x="21" y="433"/>
                    <a:pt x="15" y="435"/>
                    <a:pt x="11" y="436"/>
                  </a:cubicBezTo>
                  <a:cubicBezTo>
                    <a:pt x="10" y="436"/>
                    <a:pt x="7" y="439"/>
                    <a:pt x="13" y="440"/>
                  </a:cubicBezTo>
                  <a:cubicBezTo>
                    <a:pt x="13" y="440"/>
                    <a:pt x="28" y="440"/>
                    <a:pt x="32" y="440"/>
                  </a:cubicBezTo>
                  <a:cubicBezTo>
                    <a:pt x="32" y="440"/>
                    <a:pt x="32" y="440"/>
                    <a:pt x="60" y="437"/>
                  </a:cubicBezTo>
                  <a:cubicBezTo>
                    <a:pt x="63" y="437"/>
                    <a:pt x="65" y="436"/>
                    <a:pt x="66" y="434"/>
                  </a:cubicBezTo>
                  <a:cubicBezTo>
                    <a:pt x="66" y="434"/>
                    <a:pt x="66" y="434"/>
                    <a:pt x="65" y="424"/>
                  </a:cubicBezTo>
                  <a:cubicBezTo>
                    <a:pt x="65" y="424"/>
                    <a:pt x="65" y="424"/>
                    <a:pt x="65" y="424"/>
                  </a:cubicBezTo>
                  <a:cubicBezTo>
                    <a:pt x="65" y="424"/>
                    <a:pt x="65" y="424"/>
                    <a:pt x="65" y="424"/>
                  </a:cubicBezTo>
                  <a:cubicBezTo>
                    <a:pt x="65" y="423"/>
                    <a:pt x="64" y="420"/>
                    <a:pt x="64" y="417"/>
                  </a:cubicBezTo>
                  <a:cubicBezTo>
                    <a:pt x="64" y="417"/>
                    <a:pt x="64" y="417"/>
                    <a:pt x="64" y="417"/>
                  </a:cubicBezTo>
                  <a:cubicBezTo>
                    <a:pt x="64" y="417"/>
                    <a:pt x="64" y="416"/>
                    <a:pt x="64" y="414"/>
                  </a:cubicBezTo>
                  <a:cubicBezTo>
                    <a:pt x="64" y="414"/>
                    <a:pt x="64" y="414"/>
                    <a:pt x="65" y="414"/>
                  </a:cubicBezTo>
                  <a:cubicBezTo>
                    <a:pt x="65" y="414"/>
                    <a:pt x="65" y="414"/>
                    <a:pt x="63" y="308"/>
                  </a:cubicBezTo>
                  <a:cubicBezTo>
                    <a:pt x="63" y="288"/>
                    <a:pt x="68" y="265"/>
                    <a:pt x="71" y="244"/>
                  </a:cubicBezTo>
                  <a:cubicBezTo>
                    <a:pt x="72" y="244"/>
                    <a:pt x="72" y="244"/>
                    <a:pt x="72" y="244"/>
                  </a:cubicBezTo>
                  <a:cubicBezTo>
                    <a:pt x="75" y="308"/>
                    <a:pt x="75" y="308"/>
                    <a:pt x="75" y="308"/>
                  </a:cubicBezTo>
                  <a:cubicBezTo>
                    <a:pt x="72" y="414"/>
                    <a:pt x="72" y="414"/>
                    <a:pt x="72" y="414"/>
                  </a:cubicBezTo>
                  <a:cubicBezTo>
                    <a:pt x="74" y="414"/>
                    <a:pt x="74" y="414"/>
                    <a:pt x="74" y="414"/>
                  </a:cubicBezTo>
                  <a:cubicBezTo>
                    <a:pt x="74" y="416"/>
                    <a:pt x="74" y="417"/>
                    <a:pt x="73" y="417"/>
                  </a:cubicBezTo>
                  <a:cubicBezTo>
                    <a:pt x="73" y="417"/>
                    <a:pt x="73" y="417"/>
                    <a:pt x="73" y="417"/>
                  </a:cubicBezTo>
                  <a:cubicBezTo>
                    <a:pt x="73" y="420"/>
                    <a:pt x="72" y="423"/>
                    <a:pt x="73" y="425"/>
                  </a:cubicBezTo>
                  <a:cubicBezTo>
                    <a:pt x="73" y="425"/>
                    <a:pt x="73" y="425"/>
                    <a:pt x="73" y="425"/>
                  </a:cubicBezTo>
                  <a:cubicBezTo>
                    <a:pt x="73" y="425"/>
                    <a:pt x="73" y="425"/>
                    <a:pt x="73" y="425"/>
                  </a:cubicBezTo>
                  <a:cubicBezTo>
                    <a:pt x="73" y="434"/>
                    <a:pt x="73" y="434"/>
                    <a:pt x="73" y="434"/>
                  </a:cubicBezTo>
                  <a:cubicBezTo>
                    <a:pt x="73" y="436"/>
                    <a:pt x="75" y="437"/>
                    <a:pt x="78" y="437"/>
                  </a:cubicBezTo>
                  <a:cubicBezTo>
                    <a:pt x="107" y="439"/>
                    <a:pt x="107" y="439"/>
                    <a:pt x="107" y="439"/>
                  </a:cubicBezTo>
                  <a:cubicBezTo>
                    <a:pt x="111" y="439"/>
                    <a:pt x="125" y="438"/>
                    <a:pt x="125" y="438"/>
                  </a:cubicBezTo>
                  <a:cubicBezTo>
                    <a:pt x="132" y="436"/>
                    <a:pt x="129" y="433"/>
                    <a:pt x="128" y="433"/>
                  </a:cubicBezTo>
                  <a:close/>
                  <a:moveTo>
                    <a:pt x="85" y="74"/>
                  </a:moveTo>
                  <a:cubicBezTo>
                    <a:pt x="85" y="74"/>
                    <a:pt x="85" y="74"/>
                    <a:pt x="85" y="74"/>
                  </a:cubicBezTo>
                  <a:cubicBezTo>
                    <a:pt x="85" y="72"/>
                    <a:pt x="85" y="72"/>
                    <a:pt x="85" y="72"/>
                  </a:cubicBezTo>
                  <a:cubicBezTo>
                    <a:pt x="85" y="72"/>
                    <a:pt x="85" y="72"/>
                    <a:pt x="85" y="72"/>
                  </a:cubicBezTo>
                  <a:lnTo>
                    <a:pt x="85" y="74"/>
                  </a:lnTo>
                  <a:close/>
                  <a:moveTo>
                    <a:pt x="78" y="77"/>
                  </a:moveTo>
                  <a:cubicBezTo>
                    <a:pt x="79" y="77"/>
                    <a:pt x="79" y="77"/>
                    <a:pt x="80" y="77"/>
                  </a:cubicBezTo>
                  <a:cubicBezTo>
                    <a:pt x="96" y="77"/>
                    <a:pt x="96" y="77"/>
                    <a:pt x="96" y="77"/>
                  </a:cubicBezTo>
                  <a:cubicBezTo>
                    <a:pt x="97" y="77"/>
                    <a:pt x="98" y="77"/>
                    <a:pt x="98" y="76"/>
                  </a:cubicBezTo>
                  <a:cubicBezTo>
                    <a:pt x="98" y="79"/>
                    <a:pt x="99" y="83"/>
                    <a:pt x="99" y="92"/>
                  </a:cubicBezTo>
                  <a:cubicBezTo>
                    <a:pt x="99" y="92"/>
                    <a:pt x="99" y="92"/>
                    <a:pt x="99" y="92"/>
                  </a:cubicBezTo>
                  <a:cubicBezTo>
                    <a:pt x="99" y="92"/>
                    <a:pt x="100" y="92"/>
                    <a:pt x="100" y="92"/>
                  </a:cubicBezTo>
                  <a:cubicBezTo>
                    <a:pt x="100" y="94"/>
                    <a:pt x="100" y="96"/>
                    <a:pt x="100" y="98"/>
                  </a:cubicBezTo>
                  <a:cubicBezTo>
                    <a:pt x="91" y="94"/>
                    <a:pt x="91" y="94"/>
                    <a:pt x="91" y="94"/>
                  </a:cubicBezTo>
                  <a:cubicBezTo>
                    <a:pt x="78" y="89"/>
                    <a:pt x="78" y="89"/>
                    <a:pt x="78" y="89"/>
                  </a:cubicBezTo>
                  <a:cubicBezTo>
                    <a:pt x="78" y="85"/>
                    <a:pt x="78" y="81"/>
                    <a:pt x="78" y="79"/>
                  </a:cubicBezTo>
                  <a:cubicBezTo>
                    <a:pt x="78" y="78"/>
                    <a:pt x="78" y="77"/>
                    <a:pt x="78" y="77"/>
                  </a:cubicBezTo>
                  <a:close/>
                  <a:moveTo>
                    <a:pt x="98" y="70"/>
                  </a:moveTo>
                  <a:cubicBezTo>
                    <a:pt x="98" y="69"/>
                    <a:pt x="98" y="69"/>
                    <a:pt x="98" y="68"/>
                  </a:cubicBezTo>
                  <a:cubicBezTo>
                    <a:pt x="98" y="69"/>
                    <a:pt x="98" y="69"/>
                    <a:pt x="99" y="70"/>
                  </a:cubicBezTo>
                  <a:cubicBezTo>
                    <a:pt x="99" y="70"/>
                    <a:pt x="99" y="70"/>
                    <a:pt x="98" y="70"/>
                  </a:cubicBezTo>
                  <a:close/>
                  <a:moveTo>
                    <a:pt x="22" y="186"/>
                  </a:moveTo>
                  <a:cubicBezTo>
                    <a:pt x="21" y="184"/>
                    <a:pt x="21" y="184"/>
                    <a:pt x="21" y="184"/>
                  </a:cubicBezTo>
                  <a:cubicBezTo>
                    <a:pt x="21" y="184"/>
                    <a:pt x="21" y="184"/>
                    <a:pt x="21" y="184"/>
                  </a:cubicBezTo>
                  <a:cubicBezTo>
                    <a:pt x="21" y="184"/>
                    <a:pt x="21" y="183"/>
                    <a:pt x="20" y="182"/>
                  </a:cubicBezTo>
                  <a:cubicBezTo>
                    <a:pt x="21" y="182"/>
                    <a:pt x="21" y="181"/>
                    <a:pt x="21" y="181"/>
                  </a:cubicBezTo>
                  <a:cubicBezTo>
                    <a:pt x="21" y="171"/>
                    <a:pt x="22" y="161"/>
                    <a:pt x="23" y="152"/>
                  </a:cubicBezTo>
                  <a:cubicBezTo>
                    <a:pt x="25" y="192"/>
                    <a:pt x="25" y="192"/>
                    <a:pt x="25" y="192"/>
                  </a:cubicBezTo>
                  <a:cubicBezTo>
                    <a:pt x="24" y="190"/>
                    <a:pt x="23" y="188"/>
                    <a:pt x="22" y="186"/>
                  </a:cubicBezTo>
                  <a:close/>
                </a:path>
              </a:pathLst>
            </a:custGeom>
            <a:solidFill>
              <a:srgbClr val="0078D7"/>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noEditPoints="1"/>
            </p:cNvSpPr>
            <p:nvPr/>
          </p:nvSpPr>
          <p:spPr bwMode="auto">
            <a:xfrm>
              <a:off x="11208019" y="5158711"/>
              <a:ext cx="464095" cy="1411073"/>
            </a:xfrm>
            <a:custGeom>
              <a:avLst/>
              <a:gdLst>
                <a:gd name="T0" fmla="*/ 131 w 145"/>
                <a:gd name="T1" fmla="*/ 116 h 443"/>
                <a:gd name="T2" fmla="*/ 122 w 145"/>
                <a:gd name="T3" fmla="*/ 97 h 443"/>
                <a:gd name="T4" fmla="*/ 75 w 145"/>
                <a:gd name="T5" fmla="*/ 0 h 443"/>
                <a:gd name="T6" fmla="*/ 74 w 145"/>
                <a:gd name="T7" fmla="*/ 0 h 443"/>
                <a:gd name="T8" fmla="*/ 71 w 145"/>
                <a:gd name="T9" fmla="*/ 1 h 443"/>
                <a:gd name="T10" fmla="*/ 41 w 145"/>
                <a:gd name="T11" fmla="*/ 24 h 443"/>
                <a:gd name="T12" fmla="*/ 28 w 145"/>
                <a:gd name="T13" fmla="*/ 86 h 443"/>
                <a:gd name="T14" fmla="*/ 24 w 145"/>
                <a:gd name="T15" fmla="*/ 100 h 443"/>
                <a:gd name="T16" fmla="*/ 18 w 145"/>
                <a:gd name="T17" fmla="*/ 108 h 443"/>
                <a:gd name="T18" fmla="*/ 1 w 145"/>
                <a:gd name="T19" fmla="*/ 170 h 443"/>
                <a:gd name="T20" fmla="*/ 3 w 145"/>
                <a:gd name="T21" fmla="*/ 179 h 443"/>
                <a:gd name="T22" fmla="*/ 4 w 145"/>
                <a:gd name="T23" fmla="*/ 185 h 443"/>
                <a:gd name="T24" fmla="*/ 13 w 145"/>
                <a:gd name="T25" fmla="*/ 211 h 443"/>
                <a:gd name="T26" fmla="*/ 25 w 145"/>
                <a:gd name="T27" fmla="*/ 243 h 443"/>
                <a:gd name="T28" fmla="*/ 28 w 145"/>
                <a:gd name="T29" fmla="*/ 247 h 443"/>
                <a:gd name="T30" fmla="*/ 26 w 145"/>
                <a:gd name="T31" fmla="*/ 348 h 443"/>
                <a:gd name="T32" fmla="*/ 41 w 145"/>
                <a:gd name="T33" fmla="*/ 345 h 443"/>
                <a:gd name="T34" fmla="*/ 42 w 145"/>
                <a:gd name="T35" fmla="*/ 347 h 443"/>
                <a:gd name="T36" fmla="*/ 28 w 145"/>
                <a:gd name="T37" fmla="*/ 432 h 443"/>
                <a:gd name="T38" fmla="*/ 11 w 145"/>
                <a:gd name="T39" fmla="*/ 438 h 443"/>
                <a:gd name="T40" fmla="*/ 26 w 145"/>
                <a:gd name="T41" fmla="*/ 442 h 443"/>
                <a:gd name="T42" fmla="*/ 51 w 145"/>
                <a:gd name="T43" fmla="*/ 437 h 443"/>
                <a:gd name="T44" fmla="*/ 62 w 145"/>
                <a:gd name="T45" fmla="*/ 442 h 443"/>
                <a:gd name="T46" fmla="*/ 66 w 145"/>
                <a:gd name="T47" fmla="*/ 432 h 443"/>
                <a:gd name="T48" fmla="*/ 65 w 145"/>
                <a:gd name="T49" fmla="*/ 421 h 443"/>
                <a:gd name="T50" fmla="*/ 65 w 145"/>
                <a:gd name="T51" fmla="*/ 421 h 443"/>
                <a:gd name="T52" fmla="*/ 65 w 145"/>
                <a:gd name="T53" fmla="*/ 420 h 443"/>
                <a:gd name="T54" fmla="*/ 65 w 145"/>
                <a:gd name="T55" fmla="*/ 330 h 443"/>
                <a:gd name="T56" fmla="*/ 86 w 145"/>
                <a:gd name="T57" fmla="*/ 321 h 443"/>
                <a:gd name="T58" fmla="*/ 85 w 145"/>
                <a:gd name="T59" fmla="*/ 326 h 443"/>
                <a:gd name="T60" fmla="*/ 84 w 145"/>
                <a:gd name="T61" fmla="*/ 414 h 443"/>
                <a:gd name="T62" fmla="*/ 82 w 145"/>
                <a:gd name="T63" fmla="*/ 422 h 443"/>
                <a:gd name="T64" fmla="*/ 82 w 145"/>
                <a:gd name="T65" fmla="*/ 422 h 443"/>
                <a:gd name="T66" fmla="*/ 81 w 145"/>
                <a:gd name="T67" fmla="*/ 433 h 443"/>
                <a:gd name="T68" fmla="*/ 94 w 145"/>
                <a:gd name="T69" fmla="*/ 443 h 443"/>
                <a:gd name="T70" fmla="*/ 106 w 145"/>
                <a:gd name="T71" fmla="*/ 441 h 443"/>
                <a:gd name="T72" fmla="*/ 133 w 145"/>
                <a:gd name="T73" fmla="*/ 443 h 443"/>
                <a:gd name="T74" fmla="*/ 118 w 145"/>
                <a:gd name="T75" fmla="*/ 433 h 443"/>
                <a:gd name="T76" fmla="*/ 113 w 145"/>
                <a:gd name="T77" fmla="*/ 308 h 443"/>
                <a:gd name="T78" fmla="*/ 118 w 145"/>
                <a:gd name="T79" fmla="*/ 243 h 443"/>
                <a:gd name="T80" fmla="*/ 120 w 145"/>
                <a:gd name="T81" fmla="*/ 240 h 443"/>
                <a:gd name="T82" fmla="*/ 124 w 145"/>
                <a:gd name="T83" fmla="*/ 229 h 443"/>
                <a:gd name="T84" fmla="*/ 140 w 145"/>
                <a:gd name="T85" fmla="*/ 185 h 443"/>
                <a:gd name="T86" fmla="*/ 142 w 145"/>
                <a:gd name="T87" fmla="*/ 177 h 443"/>
                <a:gd name="T88" fmla="*/ 143 w 145"/>
                <a:gd name="T89" fmla="*/ 174 h 443"/>
                <a:gd name="T90" fmla="*/ 31 w 145"/>
                <a:gd name="T91" fmla="*/ 148 h 443"/>
                <a:gd name="T92" fmla="*/ 32 w 145"/>
                <a:gd name="T93" fmla="*/ 148 h 443"/>
                <a:gd name="T94" fmla="*/ 33 w 145"/>
                <a:gd name="T95" fmla="*/ 189 h 443"/>
                <a:gd name="T96" fmla="*/ 34 w 145"/>
                <a:gd name="T97" fmla="*/ 211 h 443"/>
                <a:gd name="T98" fmla="*/ 31 w 145"/>
                <a:gd name="T99" fmla="*/ 205 h 443"/>
                <a:gd name="T100" fmla="*/ 33 w 145"/>
                <a:gd name="T101" fmla="*/ 189 h 443"/>
                <a:gd name="T102" fmla="*/ 117 w 145"/>
                <a:gd name="T103" fmla="*/ 190 h 443"/>
                <a:gd name="T104" fmla="*/ 117 w 145"/>
                <a:gd name="T105" fmla="*/ 19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443">
                  <a:moveTo>
                    <a:pt x="145" y="166"/>
                  </a:moveTo>
                  <a:cubicBezTo>
                    <a:pt x="140" y="142"/>
                    <a:pt x="136" y="129"/>
                    <a:pt x="131" y="116"/>
                  </a:cubicBezTo>
                  <a:cubicBezTo>
                    <a:pt x="130" y="112"/>
                    <a:pt x="128" y="108"/>
                    <a:pt x="127" y="104"/>
                  </a:cubicBezTo>
                  <a:cubicBezTo>
                    <a:pt x="126" y="101"/>
                    <a:pt x="124" y="99"/>
                    <a:pt x="122" y="97"/>
                  </a:cubicBezTo>
                  <a:cubicBezTo>
                    <a:pt x="114" y="64"/>
                    <a:pt x="107" y="33"/>
                    <a:pt x="103" y="20"/>
                  </a:cubicBezTo>
                  <a:cubicBezTo>
                    <a:pt x="100" y="12"/>
                    <a:pt x="93" y="1"/>
                    <a:pt x="75" y="0"/>
                  </a:cubicBezTo>
                  <a:cubicBezTo>
                    <a:pt x="75" y="0"/>
                    <a:pt x="75" y="0"/>
                    <a:pt x="75" y="1"/>
                  </a:cubicBezTo>
                  <a:cubicBezTo>
                    <a:pt x="74" y="0"/>
                    <a:pt x="74" y="0"/>
                    <a:pt x="74" y="0"/>
                  </a:cubicBezTo>
                  <a:cubicBezTo>
                    <a:pt x="73" y="0"/>
                    <a:pt x="73" y="0"/>
                    <a:pt x="73" y="0"/>
                  </a:cubicBezTo>
                  <a:cubicBezTo>
                    <a:pt x="72" y="0"/>
                    <a:pt x="72" y="1"/>
                    <a:pt x="71" y="1"/>
                  </a:cubicBezTo>
                  <a:cubicBezTo>
                    <a:pt x="71" y="0"/>
                    <a:pt x="71" y="0"/>
                    <a:pt x="71" y="0"/>
                  </a:cubicBezTo>
                  <a:cubicBezTo>
                    <a:pt x="51" y="1"/>
                    <a:pt x="43" y="15"/>
                    <a:pt x="41" y="24"/>
                  </a:cubicBezTo>
                  <a:cubicBezTo>
                    <a:pt x="34" y="39"/>
                    <a:pt x="33" y="60"/>
                    <a:pt x="28" y="86"/>
                  </a:cubicBezTo>
                  <a:cubicBezTo>
                    <a:pt x="28" y="86"/>
                    <a:pt x="28" y="86"/>
                    <a:pt x="28" y="86"/>
                  </a:cubicBezTo>
                  <a:cubicBezTo>
                    <a:pt x="27" y="90"/>
                    <a:pt x="26" y="94"/>
                    <a:pt x="25" y="99"/>
                  </a:cubicBezTo>
                  <a:cubicBezTo>
                    <a:pt x="25" y="99"/>
                    <a:pt x="24" y="99"/>
                    <a:pt x="24" y="100"/>
                  </a:cubicBezTo>
                  <a:cubicBezTo>
                    <a:pt x="22" y="101"/>
                    <a:pt x="21" y="102"/>
                    <a:pt x="21" y="103"/>
                  </a:cubicBezTo>
                  <a:cubicBezTo>
                    <a:pt x="20" y="105"/>
                    <a:pt x="19" y="106"/>
                    <a:pt x="18" y="108"/>
                  </a:cubicBezTo>
                  <a:cubicBezTo>
                    <a:pt x="17" y="112"/>
                    <a:pt x="15" y="116"/>
                    <a:pt x="14" y="120"/>
                  </a:cubicBezTo>
                  <a:cubicBezTo>
                    <a:pt x="10" y="133"/>
                    <a:pt x="5" y="146"/>
                    <a:pt x="1" y="170"/>
                  </a:cubicBezTo>
                  <a:cubicBezTo>
                    <a:pt x="0" y="173"/>
                    <a:pt x="1" y="176"/>
                    <a:pt x="2" y="178"/>
                  </a:cubicBezTo>
                  <a:cubicBezTo>
                    <a:pt x="3" y="178"/>
                    <a:pt x="3" y="179"/>
                    <a:pt x="3" y="179"/>
                  </a:cubicBezTo>
                  <a:cubicBezTo>
                    <a:pt x="3" y="179"/>
                    <a:pt x="3" y="180"/>
                    <a:pt x="3" y="181"/>
                  </a:cubicBezTo>
                  <a:cubicBezTo>
                    <a:pt x="4" y="182"/>
                    <a:pt x="4" y="183"/>
                    <a:pt x="4" y="185"/>
                  </a:cubicBezTo>
                  <a:cubicBezTo>
                    <a:pt x="5" y="186"/>
                    <a:pt x="5" y="187"/>
                    <a:pt x="5" y="189"/>
                  </a:cubicBezTo>
                  <a:cubicBezTo>
                    <a:pt x="7" y="195"/>
                    <a:pt x="10" y="203"/>
                    <a:pt x="13" y="211"/>
                  </a:cubicBezTo>
                  <a:cubicBezTo>
                    <a:pt x="15" y="219"/>
                    <a:pt x="18" y="227"/>
                    <a:pt x="21" y="233"/>
                  </a:cubicBezTo>
                  <a:cubicBezTo>
                    <a:pt x="23" y="239"/>
                    <a:pt x="25" y="243"/>
                    <a:pt x="25" y="243"/>
                  </a:cubicBezTo>
                  <a:cubicBezTo>
                    <a:pt x="25" y="244"/>
                    <a:pt x="26" y="244"/>
                    <a:pt x="26" y="245"/>
                  </a:cubicBezTo>
                  <a:cubicBezTo>
                    <a:pt x="28" y="247"/>
                    <a:pt x="28" y="247"/>
                    <a:pt x="28" y="247"/>
                  </a:cubicBezTo>
                  <a:cubicBezTo>
                    <a:pt x="28" y="253"/>
                    <a:pt x="29" y="257"/>
                    <a:pt x="31" y="260"/>
                  </a:cubicBezTo>
                  <a:cubicBezTo>
                    <a:pt x="26" y="348"/>
                    <a:pt x="26" y="348"/>
                    <a:pt x="26" y="348"/>
                  </a:cubicBezTo>
                  <a:cubicBezTo>
                    <a:pt x="41" y="341"/>
                    <a:pt x="41" y="341"/>
                    <a:pt x="41" y="341"/>
                  </a:cubicBezTo>
                  <a:cubicBezTo>
                    <a:pt x="41" y="342"/>
                    <a:pt x="41" y="344"/>
                    <a:pt x="41" y="345"/>
                  </a:cubicBezTo>
                  <a:cubicBezTo>
                    <a:pt x="41" y="347"/>
                    <a:pt x="41" y="347"/>
                    <a:pt x="41" y="347"/>
                  </a:cubicBezTo>
                  <a:cubicBezTo>
                    <a:pt x="42" y="347"/>
                    <a:pt x="42" y="347"/>
                    <a:pt x="42" y="347"/>
                  </a:cubicBezTo>
                  <a:cubicBezTo>
                    <a:pt x="43" y="362"/>
                    <a:pt x="45" y="385"/>
                    <a:pt x="48" y="419"/>
                  </a:cubicBezTo>
                  <a:cubicBezTo>
                    <a:pt x="44" y="424"/>
                    <a:pt x="34" y="430"/>
                    <a:pt x="28" y="432"/>
                  </a:cubicBezTo>
                  <a:cubicBezTo>
                    <a:pt x="28" y="432"/>
                    <a:pt x="28" y="433"/>
                    <a:pt x="28" y="433"/>
                  </a:cubicBezTo>
                  <a:cubicBezTo>
                    <a:pt x="21" y="435"/>
                    <a:pt x="15" y="437"/>
                    <a:pt x="11" y="438"/>
                  </a:cubicBezTo>
                  <a:cubicBezTo>
                    <a:pt x="10" y="438"/>
                    <a:pt x="8" y="442"/>
                    <a:pt x="14" y="442"/>
                  </a:cubicBezTo>
                  <a:cubicBezTo>
                    <a:pt x="14" y="442"/>
                    <a:pt x="14" y="442"/>
                    <a:pt x="26" y="442"/>
                  </a:cubicBezTo>
                  <a:cubicBezTo>
                    <a:pt x="31" y="442"/>
                    <a:pt x="36" y="441"/>
                    <a:pt x="41" y="440"/>
                  </a:cubicBezTo>
                  <a:cubicBezTo>
                    <a:pt x="41" y="440"/>
                    <a:pt x="41" y="440"/>
                    <a:pt x="51" y="437"/>
                  </a:cubicBezTo>
                  <a:cubicBezTo>
                    <a:pt x="54" y="437"/>
                    <a:pt x="54" y="439"/>
                    <a:pt x="54" y="442"/>
                  </a:cubicBezTo>
                  <a:cubicBezTo>
                    <a:pt x="54" y="442"/>
                    <a:pt x="54" y="442"/>
                    <a:pt x="62" y="442"/>
                  </a:cubicBezTo>
                  <a:cubicBezTo>
                    <a:pt x="63" y="437"/>
                    <a:pt x="62" y="437"/>
                    <a:pt x="66" y="432"/>
                  </a:cubicBezTo>
                  <a:cubicBezTo>
                    <a:pt x="66" y="432"/>
                    <a:pt x="66" y="432"/>
                    <a:pt x="66" y="432"/>
                  </a:cubicBezTo>
                  <a:cubicBezTo>
                    <a:pt x="67" y="432"/>
                    <a:pt x="67" y="431"/>
                    <a:pt x="67" y="430"/>
                  </a:cubicBezTo>
                  <a:cubicBezTo>
                    <a:pt x="67" y="430"/>
                    <a:pt x="67" y="430"/>
                    <a:pt x="65" y="421"/>
                  </a:cubicBezTo>
                  <a:cubicBezTo>
                    <a:pt x="65" y="421"/>
                    <a:pt x="65" y="421"/>
                    <a:pt x="65" y="421"/>
                  </a:cubicBezTo>
                  <a:cubicBezTo>
                    <a:pt x="65" y="421"/>
                    <a:pt x="65" y="421"/>
                    <a:pt x="65" y="421"/>
                  </a:cubicBezTo>
                  <a:cubicBezTo>
                    <a:pt x="65" y="421"/>
                    <a:pt x="65" y="420"/>
                    <a:pt x="65" y="420"/>
                  </a:cubicBezTo>
                  <a:cubicBezTo>
                    <a:pt x="65" y="420"/>
                    <a:pt x="65" y="420"/>
                    <a:pt x="65" y="420"/>
                  </a:cubicBezTo>
                  <a:cubicBezTo>
                    <a:pt x="65" y="420"/>
                    <a:pt x="65" y="420"/>
                    <a:pt x="65" y="419"/>
                  </a:cubicBezTo>
                  <a:cubicBezTo>
                    <a:pt x="65" y="419"/>
                    <a:pt x="65" y="419"/>
                    <a:pt x="65" y="330"/>
                  </a:cubicBezTo>
                  <a:cubicBezTo>
                    <a:pt x="80" y="323"/>
                    <a:pt x="80" y="323"/>
                    <a:pt x="80" y="323"/>
                  </a:cubicBezTo>
                  <a:cubicBezTo>
                    <a:pt x="86" y="321"/>
                    <a:pt x="86" y="321"/>
                    <a:pt x="86" y="321"/>
                  </a:cubicBezTo>
                  <a:cubicBezTo>
                    <a:pt x="86" y="321"/>
                    <a:pt x="86" y="322"/>
                    <a:pt x="86" y="323"/>
                  </a:cubicBezTo>
                  <a:cubicBezTo>
                    <a:pt x="85" y="326"/>
                    <a:pt x="85" y="326"/>
                    <a:pt x="85" y="326"/>
                  </a:cubicBezTo>
                  <a:cubicBezTo>
                    <a:pt x="86" y="326"/>
                    <a:pt x="86" y="326"/>
                    <a:pt x="86" y="326"/>
                  </a:cubicBezTo>
                  <a:cubicBezTo>
                    <a:pt x="85" y="338"/>
                    <a:pt x="85" y="363"/>
                    <a:pt x="84" y="414"/>
                  </a:cubicBezTo>
                  <a:cubicBezTo>
                    <a:pt x="84" y="414"/>
                    <a:pt x="84" y="414"/>
                    <a:pt x="84" y="414"/>
                  </a:cubicBezTo>
                  <a:cubicBezTo>
                    <a:pt x="84" y="418"/>
                    <a:pt x="82" y="420"/>
                    <a:pt x="82" y="422"/>
                  </a:cubicBezTo>
                  <a:cubicBezTo>
                    <a:pt x="82" y="422"/>
                    <a:pt x="82" y="422"/>
                    <a:pt x="82" y="422"/>
                  </a:cubicBezTo>
                  <a:cubicBezTo>
                    <a:pt x="82" y="422"/>
                    <a:pt x="82" y="422"/>
                    <a:pt x="82" y="422"/>
                  </a:cubicBezTo>
                  <a:cubicBezTo>
                    <a:pt x="80" y="431"/>
                    <a:pt x="80" y="431"/>
                    <a:pt x="80" y="431"/>
                  </a:cubicBezTo>
                  <a:cubicBezTo>
                    <a:pt x="80" y="432"/>
                    <a:pt x="80" y="432"/>
                    <a:pt x="81" y="433"/>
                  </a:cubicBezTo>
                  <a:cubicBezTo>
                    <a:pt x="84" y="438"/>
                    <a:pt x="83" y="438"/>
                    <a:pt x="85" y="443"/>
                  </a:cubicBezTo>
                  <a:cubicBezTo>
                    <a:pt x="94" y="443"/>
                    <a:pt x="94" y="443"/>
                    <a:pt x="94" y="443"/>
                  </a:cubicBezTo>
                  <a:cubicBezTo>
                    <a:pt x="93" y="440"/>
                    <a:pt x="94" y="438"/>
                    <a:pt x="98" y="439"/>
                  </a:cubicBezTo>
                  <a:cubicBezTo>
                    <a:pt x="106" y="441"/>
                    <a:pt x="106" y="441"/>
                    <a:pt x="106" y="441"/>
                  </a:cubicBezTo>
                  <a:cubicBezTo>
                    <a:pt x="111" y="442"/>
                    <a:pt x="116" y="443"/>
                    <a:pt x="121" y="443"/>
                  </a:cubicBezTo>
                  <a:cubicBezTo>
                    <a:pt x="133" y="443"/>
                    <a:pt x="133" y="443"/>
                    <a:pt x="133" y="443"/>
                  </a:cubicBezTo>
                  <a:cubicBezTo>
                    <a:pt x="139" y="443"/>
                    <a:pt x="137" y="439"/>
                    <a:pt x="136" y="439"/>
                  </a:cubicBezTo>
                  <a:cubicBezTo>
                    <a:pt x="132" y="438"/>
                    <a:pt x="125" y="436"/>
                    <a:pt x="118" y="433"/>
                  </a:cubicBezTo>
                  <a:cubicBezTo>
                    <a:pt x="112" y="430"/>
                    <a:pt x="105" y="425"/>
                    <a:pt x="100" y="422"/>
                  </a:cubicBezTo>
                  <a:cubicBezTo>
                    <a:pt x="101" y="419"/>
                    <a:pt x="102" y="402"/>
                    <a:pt x="113" y="308"/>
                  </a:cubicBezTo>
                  <a:cubicBezTo>
                    <a:pt x="123" y="304"/>
                    <a:pt x="123" y="304"/>
                    <a:pt x="123" y="304"/>
                  </a:cubicBezTo>
                  <a:cubicBezTo>
                    <a:pt x="118" y="243"/>
                    <a:pt x="118" y="243"/>
                    <a:pt x="118" y="243"/>
                  </a:cubicBezTo>
                  <a:cubicBezTo>
                    <a:pt x="120" y="240"/>
                    <a:pt x="120" y="240"/>
                    <a:pt x="120" y="240"/>
                  </a:cubicBezTo>
                  <a:cubicBezTo>
                    <a:pt x="120" y="240"/>
                    <a:pt x="120" y="240"/>
                    <a:pt x="120" y="240"/>
                  </a:cubicBezTo>
                  <a:cubicBezTo>
                    <a:pt x="120" y="240"/>
                    <a:pt x="120" y="239"/>
                    <a:pt x="120" y="239"/>
                  </a:cubicBezTo>
                  <a:cubicBezTo>
                    <a:pt x="120" y="239"/>
                    <a:pt x="122" y="235"/>
                    <a:pt x="124" y="229"/>
                  </a:cubicBezTo>
                  <a:cubicBezTo>
                    <a:pt x="127" y="223"/>
                    <a:pt x="130" y="215"/>
                    <a:pt x="133" y="207"/>
                  </a:cubicBezTo>
                  <a:cubicBezTo>
                    <a:pt x="135" y="199"/>
                    <a:pt x="138" y="191"/>
                    <a:pt x="140" y="185"/>
                  </a:cubicBezTo>
                  <a:cubicBezTo>
                    <a:pt x="141" y="183"/>
                    <a:pt x="141" y="182"/>
                    <a:pt x="141" y="180"/>
                  </a:cubicBezTo>
                  <a:cubicBezTo>
                    <a:pt x="142" y="179"/>
                    <a:pt x="142" y="178"/>
                    <a:pt x="142" y="177"/>
                  </a:cubicBezTo>
                  <a:cubicBezTo>
                    <a:pt x="143" y="175"/>
                    <a:pt x="143" y="175"/>
                    <a:pt x="143" y="175"/>
                  </a:cubicBezTo>
                  <a:cubicBezTo>
                    <a:pt x="143" y="174"/>
                    <a:pt x="143" y="174"/>
                    <a:pt x="143" y="174"/>
                  </a:cubicBezTo>
                  <a:cubicBezTo>
                    <a:pt x="144" y="171"/>
                    <a:pt x="145" y="168"/>
                    <a:pt x="145" y="166"/>
                  </a:cubicBezTo>
                  <a:close/>
                  <a:moveTo>
                    <a:pt x="31" y="148"/>
                  </a:moveTo>
                  <a:cubicBezTo>
                    <a:pt x="31" y="145"/>
                    <a:pt x="32" y="143"/>
                    <a:pt x="33" y="141"/>
                  </a:cubicBezTo>
                  <a:cubicBezTo>
                    <a:pt x="33" y="144"/>
                    <a:pt x="32" y="146"/>
                    <a:pt x="32" y="148"/>
                  </a:cubicBezTo>
                  <a:cubicBezTo>
                    <a:pt x="31" y="148"/>
                    <a:pt x="31" y="148"/>
                    <a:pt x="31" y="148"/>
                  </a:cubicBezTo>
                  <a:close/>
                  <a:moveTo>
                    <a:pt x="33" y="189"/>
                  </a:moveTo>
                  <a:cubicBezTo>
                    <a:pt x="33" y="198"/>
                    <a:pt x="34" y="205"/>
                    <a:pt x="34" y="211"/>
                  </a:cubicBezTo>
                  <a:cubicBezTo>
                    <a:pt x="34" y="211"/>
                    <a:pt x="34" y="211"/>
                    <a:pt x="34" y="211"/>
                  </a:cubicBezTo>
                  <a:cubicBezTo>
                    <a:pt x="34" y="211"/>
                    <a:pt x="34" y="211"/>
                    <a:pt x="34" y="214"/>
                  </a:cubicBezTo>
                  <a:cubicBezTo>
                    <a:pt x="33" y="211"/>
                    <a:pt x="32" y="208"/>
                    <a:pt x="31" y="205"/>
                  </a:cubicBezTo>
                  <a:cubicBezTo>
                    <a:pt x="30" y="199"/>
                    <a:pt x="28" y="193"/>
                    <a:pt x="27" y="188"/>
                  </a:cubicBezTo>
                  <a:cubicBezTo>
                    <a:pt x="29" y="188"/>
                    <a:pt x="31" y="188"/>
                    <a:pt x="33" y="189"/>
                  </a:cubicBezTo>
                  <a:close/>
                  <a:moveTo>
                    <a:pt x="117" y="190"/>
                  </a:moveTo>
                  <a:cubicBezTo>
                    <a:pt x="117" y="190"/>
                    <a:pt x="117" y="190"/>
                    <a:pt x="117" y="190"/>
                  </a:cubicBezTo>
                  <a:cubicBezTo>
                    <a:pt x="117" y="190"/>
                    <a:pt x="117" y="190"/>
                    <a:pt x="117" y="191"/>
                  </a:cubicBezTo>
                  <a:cubicBezTo>
                    <a:pt x="117" y="190"/>
                    <a:pt x="117" y="190"/>
                    <a:pt x="117" y="190"/>
                  </a:cubicBezTo>
                  <a:close/>
                </a:path>
              </a:pathLst>
            </a:custGeom>
            <a:solidFill>
              <a:srgbClr val="0078D7"/>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9242665" y="5145559"/>
              <a:ext cx="456579" cy="1424225"/>
            </a:xfrm>
            <a:custGeom>
              <a:avLst/>
              <a:gdLst>
                <a:gd name="T0" fmla="*/ 119 w 143"/>
                <a:gd name="T1" fmla="*/ 435 h 448"/>
                <a:gd name="T2" fmla="*/ 93 w 143"/>
                <a:gd name="T3" fmla="*/ 421 h 448"/>
                <a:gd name="T4" fmla="*/ 93 w 143"/>
                <a:gd name="T5" fmla="*/ 417 h 448"/>
                <a:gd name="T6" fmla="*/ 115 w 143"/>
                <a:gd name="T7" fmla="*/ 309 h 448"/>
                <a:gd name="T8" fmla="*/ 114 w 143"/>
                <a:gd name="T9" fmla="*/ 225 h 448"/>
                <a:gd name="T10" fmla="*/ 120 w 143"/>
                <a:gd name="T11" fmla="*/ 181 h 448"/>
                <a:gd name="T12" fmla="*/ 115 w 143"/>
                <a:gd name="T13" fmla="*/ 159 h 448"/>
                <a:gd name="T14" fmla="*/ 122 w 143"/>
                <a:gd name="T15" fmla="*/ 161 h 448"/>
                <a:gd name="T16" fmla="*/ 130 w 143"/>
                <a:gd name="T17" fmla="*/ 143 h 448"/>
                <a:gd name="T18" fmla="*/ 130 w 143"/>
                <a:gd name="T19" fmla="*/ 131 h 448"/>
                <a:gd name="T20" fmla="*/ 127 w 143"/>
                <a:gd name="T21" fmla="*/ 98 h 448"/>
                <a:gd name="T22" fmla="*/ 119 w 143"/>
                <a:gd name="T23" fmla="*/ 81 h 448"/>
                <a:gd name="T24" fmla="*/ 116 w 143"/>
                <a:gd name="T25" fmla="*/ 56 h 448"/>
                <a:gd name="T26" fmla="*/ 109 w 143"/>
                <a:gd name="T27" fmla="*/ 49 h 448"/>
                <a:gd name="T28" fmla="*/ 107 w 143"/>
                <a:gd name="T29" fmla="*/ 37 h 448"/>
                <a:gd name="T30" fmla="*/ 98 w 143"/>
                <a:gd name="T31" fmla="*/ 16 h 448"/>
                <a:gd name="T32" fmla="*/ 73 w 143"/>
                <a:gd name="T33" fmla="*/ 0 h 448"/>
                <a:gd name="T34" fmla="*/ 71 w 143"/>
                <a:gd name="T35" fmla="*/ 0 h 448"/>
                <a:gd name="T36" fmla="*/ 69 w 143"/>
                <a:gd name="T37" fmla="*/ 0 h 448"/>
                <a:gd name="T38" fmla="*/ 29 w 143"/>
                <a:gd name="T39" fmla="*/ 79 h 448"/>
                <a:gd name="T40" fmla="*/ 27 w 143"/>
                <a:gd name="T41" fmla="*/ 88 h 448"/>
                <a:gd name="T42" fmla="*/ 27 w 143"/>
                <a:gd name="T43" fmla="*/ 88 h 448"/>
                <a:gd name="T44" fmla="*/ 6 w 143"/>
                <a:gd name="T45" fmla="*/ 141 h 448"/>
                <a:gd name="T46" fmla="*/ 8 w 143"/>
                <a:gd name="T47" fmla="*/ 141 h 448"/>
                <a:gd name="T48" fmla="*/ 7 w 143"/>
                <a:gd name="T49" fmla="*/ 143 h 448"/>
                <a:gd name="T50" fmla="*/ 1 w 143"/>
                <a:gd name="T51" fmla="*/ 169 h 448"/>
                <a:gd name="T52" fmla="*/ 8 w 143"/>
                <a:gd name="T53" fmla="*/ 183 h 448"/>
                <a:gd name="T54" fmla="*/ 15 w 143"/>
                <a:gd name="T55" fmla="*/ 186 h 448"/>
                <a:gd name="T56" fmla="*/ 29 w 143"/>
                <a:gd name="T57" fmla="*/ 194 h 448"/>
                <a:gd name="T58" fmla="*/ 27 w 143"/>
                <a:gd name="T59" fmla="*/ 197 h 448"/>
                <a:gd name="T60" fmla="*/ 31 w 143"/>
                <a:gd name="T61" fmla="*/ 225 h 448"/>
                <a:gd name="T62" fmla="*/ 32 w 143"/>
                <a:gd name="T63" fmla="*/ 312 h 448"/>
                <a:gd name="T64" fmla="*/ 53 w 143"/>
                <a:gd name="T65" fmla="*/ 417 h 448"/>
                <a:gd name="T66" fmla="*/ 53 w 143"/>
                <a:gd name="T67" fmla="*/ 421 h 448"/>
                <a:gd name="T68" fmla="*/ 27 w 143"/>
                <a:gd name="T69" fmla="*/ 436 h 448"/>
                <a:gd name="T70" fmla="*/ 10 w 143"/>
                <a:gd name="T71" fmla="*/ 447 h 448"/>
                <a:gd name="T72" fmla="*/ 63 w 143"/>
                <a:gd name="T73" fmla="*/ 444 h 448"/>
                <a:gd name="T74" fmla="*/ 69 w 143"/>
                <a:gd name="T75" fmla="*/ 430 h 448"/>
                <a:gd name="T76" fmla="*/ 69 w 143"/>
                <a:gd name="T77" fmla="*/ 430 h 448"/>
                <a:gd name="T78" fmla="*/ 68 w 143"/>
                <a:gd name="T79" fmla="*/ 421 h 448"/>
                <a:gd name="T80" fmla="*/ 69 w 143"/>
                <a:gd name="T81" fmla="*/ 417 h 448"/>
                <a:gd name="T82" fmla="*/ 76 w 143"/>
                <a:gd name="T83" fmla="*/ 243 h 448"/>
                <a:gd name="T84" fmla="*/ 76 w 143"/>
                <a:gd name="T85" fmla="*/ 417 h 448"/>
                <a:gd name="T86" fmla="*/ 78 w 143"/>
                <a:gd name="T87" fmla="*/ 421 h 448"/>
                <a:gd name="T88" fmla="*/ 77 w 143"/>
                <a:gd name="T89" fmla="*/ 430 h 448"/>
                <a:gd name="T90" fmla="*/ 83 w 143"/>
                <a:gd name="T91" fmla="*/ 444 h 448"/>
                <a:gd name="T92" fmla="*/ 137 w 143"/>
                <a:gd name="T93" fmla="*/ 444 h 448"/>
                <a:gd name="T94" fmla="*/ 25 w 143"/>
                <a:gd name="T95" fmla="*/ 168 h 448"/>
                <a:gd name="T96" fmla="*/ 28 w 143"/>
                <a:gd name="T97" fmla="*/ 154 h 448"/>
                <a:gd name="T98" fmla="*/ 25 w 143"/>
                <a:gd name="T99" fmla="*/ 16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3" h="448">
                  <a:moveTo>
                    <a:pt x="139" y="439"/>
                  </a:moveTo>
                  <a:cubicBezTo>
                    <a:pt x="135" y="439"/>
                    <a:pt x="127" y="437"/>
                    <a:pt x="119" y="435"/>
                  </a:cubicBezTo>
                  <a:cubicBezTo>
                    <a:pt x="119" y="434"/>
                    <a:pt x="119" y="434"/>
                    <a:pt x="119" y="434"/>
                  </a:cubicBezTo>
                  <a:cubicBezTo>
                    <a:pt x="110" y="432"/>
                    <a:pt x="92" y="425"/>
                    <a:pt x="93" y="421"/>
                  </a:cubicBezTo>
                  <a:cubicBezTo>
                    <a:pt x="93" y="421"/>
                    <a:pt x="93" y="421"/>
                    <a:pt x="93" y="421"/>
                  </a:cubicBezTo>
                  <a:cubicBezTo>
                    <a:pt x="93" y="417"/>
                    <a:pt x="93" y="417"/>
                    <a:pt x="93" y="417"/>
                  </a:cubicBezTo>
                  <a:cubicBezTo>
                    <a:pt x="96" y="417"/>
                    <a:pt x="96" y="417"/>
                    <a:pt x="96" y="417"/>
                  </a:cubicBezTo>
                  <a:cubicBezTo>
                    <a:pt x="115" y="309"/>
                    <a:pt x="115" y="309"/>
                    <a:pt x="115" y="309"/>
                  </a:cubicBezTo>
                  <a:cubicBezTo>
                    <a:pt x="114" y="225"/>
                    <a:pt x="114" y="225"/>
                    <a:pt x="114" y="225"/>
                  </a:cubicBezTo>
                  <a:cubicBezTo>
                    <a:pt x="114" y="225"/>
                    <a:pt x="114" y="225"/>
                    <a:pt x="114" y="225"/>
                  </a:cubicBezTo>
                  <a:cubicBezTo>
                    <a:pt x="114" y="210"/>
                    <a:pt x="114" y="197"/>
                    <a:pt x="115" y="187"/>
                  </a:cubicBezTo>
                  <a:cubicBezTo>
                    <a:pt x="120" y="181"/>
                    <a:pt x="120" y="181"/>
                    <a:pt x="120" y="181"/>
                  </a:cubicBezTo>
                  <a:cubicBezTo>
                    <a:pt x="115" y="176"/>
                    <a:pt x="115" y="176"/>
                    <a:pt x="115" y="176"/>
                  </a:cubicBezTo>
                  <a:cubicBezTo>
                    <a:pt x="115" y="170"/>
                    <a:pt x="115" y="164"/>
                    <a:pt x="115" y="159"/>
                  </a:cubicBezTo>
                  <a:cubicBezTo>
                    <a:pt x="117" y="160"/>
                    <a:pt x="119" y="161"/>
                    <a:pt x="120" y="161"/>
                  </a:cubicBezTo>
                  <a:cubicBezTo>
                    <a:pt x="121" y="161"/>
                    <a:pt x="121" y="161"/>
                    <a:pt x="122" y="161"/>
                  </a:cubicBezTo>
                  <a:cubicBezTo>
                    <a:pt x="128" y="160"/>
                    <a:pt x="132" y="155"/>
                    <a:pt x="131" y="148"/>
                  </a:cubicBezTo>
                  <a:cubicBezTo>
                    <a:pt x="131" y="146"/>
                    <a:pt x="131" y="145"/>
                    <a:pt x="130" y="143"/>
                  </a:cubicBezTo>
                  <a:cubicBezTo>
                    <a:pt x="130" y="140"/>
                    <a:pt x="130" y="137"/>
                    <a:pt x="130" y="134"/>
                  </a:cubicBezTo>
                  <a:cubicBezTo>
                    <a:pt x="130" y="131"/>
                    <a:pt x="130" y="131"/>
                    <a:pt x="130" y="131"/>
                  </a:cubicBezTo>
                  <a:cubicBezTo>
                    <a:pt x="131" y="131"/>
                    <a:pt x="131" y="131"/>
                    <a:pt x="131" y="131"/>
                  </a:cubicBezTo>
                  <a:cubicBezTo>
                    <a:pt x="130" y="121"/>
                    <a:pt x="127" y="104"/>
                    <a:pt x="127" y="98"/>
                  </a:cubicBezTo>
                  <a:cubicBezTo>
                    <a:pt x="126" y="94"/>
                    <a:pt x="124" y="90"/>
                    <a:pt x="121" y="88"/>
                  </a:cubicBezTo>
                  <a:cubicBezTo>
                    <a:pt x="121" y="85"/>
                    <a:pt x="120" y="83"/>
                    <a:pt x="119" y="81"/>
                  </a:cubicBezTo>
                  <a:cubicBezTo>
                    <a:pt x="119" y="77"/>
                    <a:pt x="118" y="75"/>
                    <a:pt x="118" y="73"/>
                  </a:cubicBezTo>
                  <a:cubicBezTo>
                    <a:pt x="119" y="65"/>
                    <a:pt x="119" y="63"/>
                    <a:pt x="116" y="56"/>
                  </a:cubicBezTo>
                  <a:cubicBezTo>
                    <a:pt x="115" y="52"/>
                    <a:pt x="113" y="51"/>
                    <a:pt x="113" y="53"/>
                  </a:cubicBezTo>
                  <a:cubicBezTo>
                    <a:pt x="113" y="48"/>
                    <a:pt x="109" y="46"/>
                    <a:pt x="109" y="49"/>
                  </a:cubicBezTo>
                  <a:cubicBezTo>
                    <a:pt x="109" y="40"/>
                    <a:pt x="109" y="40"/>
                    <a:pt x="109" y="40"/>
                  </a:cubicBezTo>
                  <a:cubicBezTo>
                    <a:pt x="109" y="39"/>
                    <a:pt x="108" y="37"/>
                    <a:pt x="107" y="37"/>
                  </a:cubicBezTo>
                  <a:cubicBezTo>
                    <a:pt x="107" y="37"/>
                    <a:pt x="106" y="37"/>
                    <a:pt x="106" y="37"/>
                  </a:cubicBezTo>
                  <a:cubicBezTo>
                    <a:pt x="103" y="29"/>
                    <a:pt x="101" y="22"/>
                    <a:pt x="98" y="16"/>
                  </a:cubicBezTo>
                  <a:cubicBezTo>
                    <a:pt x="95" y="8"/>
                    <a:pt x="89" y="0"/>
                    <a:pt x="74" y="0"/>
                  </a:cubicBezTo>
                  <a:cubicBezTo>
                    <a:pt x="74" y="0"/>
                    <a:pt x="73" y="0"/>
                    <a:pt x="73" y="0"/>
                  </a:cubicBezTo>
                  <a:cubicBezTo>
                    <a:pt x="72" y="0"/>
                    <a:pt x="72" y="0"/>
                    <a:pt x="72" y="0"/>
                  </a:cubicBezTo>
                  <a:cubicBezTo>
                    <a:pt x="71" y="0"/>
                    <a:pt x="71" y="0"/>
                    <a:pt x="71" y="0"/>
                  </a:cubicBezTo>
                  <a:cubicBezTo>
                    <a:pt x="71" y="0"/>
                    <a:pt x="70" y="0"/>
                    <a:pt x="70" y="0"/>
                  </a:cubicBezTo>
                  <a:cubicBezTo>
                    <a:pt x="69" y="0"/>
                    <a:pt x="69" y="0"/>
                    <a:pt x="69" y="0"/>
                  </a:cubicBezTo>
                  <a:cubicBezTo>
                    <a:pt x="51" y="0"/>
                    <a:pt x="44" y="13"/>
                    <a:pt x="42" y="21"/>
                  </a:cubicBezTo>
                  <a:cubicBezTo>
                    <a:pt x="35" y="35"/>
                    <a:pt x="34" y="55"/>
                    <a:pt x="29" y="79"/>
                  </a:cubicBezTo>
                  <a:cubicBezTo>
                    <a:pt x="29" y="80"/>
                    <a:pt x="29" y="80"/>
                    <a:pt x="29" y="80"/>
                  </a:cubicBezTo>
                  <a:cubicBezTo>
                    <a:pt x="29" y="82"/>
                    <a:pt x="28" y="85"/>
                    <a:pt x="27" y="88"/>
                  </a:cubicBezTo>
                  <a:cubicBezTo>
                    <a:pt x="27" y="88"/>
                    <a:pt x="27" y="88"/>
                    <a:pt x="27" y="88"/>
                  </a:cubicBezTo>
                  <a:cubicBezTo>
                    <a:pt x="27" y="88"/>
                    <a:pt x="27" y="88"/>
                    <a:pt x="27" y="88"/>
                  </a:cubicBezTo>
                  <a:cubicBezTo>
                    <a:pt x="23" y="91"/>
                    <a:pt x="20" y="94"/>
                    <a:pt x="19" y="99"/>
                  </a:cubicBezTo>
                  <a:cubicBezTo>
                    <a:pt x="16" y="108"/>
                    <a:pt x="9" y="131"/>
                    <a:pt x="6" y="141"/>
                  </a:cubicBezTo>
                  <a:cubicBezTo>
                    <a:pt x="6" y="141"/>
                    <a:pt x="6" y="141"/>
                    <a:pt x="8" y="141"/>
                  </a:cubicBezTo>
                  <a:cubicBezTo>
                    <a:pt x="8" y="141"/>
                    <a:pt x="8" y="141"/>
                    <a:pt x="8" y="141"/>
                  </a:cubicBezTo>
                  <a:cubicBezTo>
                    <a:pt x="8" y="141"/>
                    <a:pt x="8" y="141"/>
                    <a:pt x="8" y="141"/>
                  </a:cubicBezTo>
                  <a:cubicBezTo>
                    <a:pt x="7" y="143"/>
                    <a:pt x="7" y="143"/>
                    <a:pt x="7" y="143"/>
                  </a:cubicBezTo>
                  <a:cubicBezTo>
                    <a:pt x="7" y="143"/>
                    <a:pt x="7" y="143"/>
                    <a:pt x="7" y="143"/>
                  </a:cubicBezTo>
                  <a:cubicBezTo>
                    <a:pt x="5" y="152"/>
                    <a:pt x="3" y="160"/>
                    <a:pt x="1" y="169"/>
                  </a:cubicBezTo>
                  <a:cubicBezTo>
                    <a:pt x="0" y="173"/>
                    <a:pt x="2" y="177"/>
                    <a:pt x="5" y="180"/>
                  </a:cubicBezTo>
                  <a:cubicBezTo>
                    <a:pt x="6" y="181"/>
                    <a:pt x="7" y="182"/>
                    <a:pt x="8" y="183"/>
                  </a:cubicBezTo>
                  <a:cubicBezTo>
                    <a:pt x="8" y="183"/>
                    <a:pt x="9" y="184"/>
                    <a:pt x="11" y="185"/>
                  </a:cubicBezTo>
                  <a:cubicBezTo>
                    <a:pt x="12" y="185"/>
                    <a:pt x="13" y="186"/>
                    <a:pt x="15" y="186"/>
                  </a:cubicBezTo>
                  <a:cubicBezTo>
                    <a:pt x="16" y="187"/>
                    <a:pt x="17" y="188"/>
                    <a:pt x="19" y="189"/>
                  </a:cubicBezTo>
                  <a:cubicBezTo>
                    <a:pt x="22" y="190"/>
                    <a:pt x="26" y="192"/>
                    <a:pt x="29" y="194"/>
                  </a:cubicBezTo>
                  <a:cubicBezTo>
                    <a:pt x="29" y="194"/>
                    <a:pt x="29" y="194"/>
                    <a:pt x="29" y="194"/>
                  </a:cubicBezTo>
                  <a:cubicBezTo>
                    <a:pt x="27" y="197"/>
                    <a:pt x="27" y="197"/>
                    <a:pt x="27" y="197"/>
                  </a:cubicBezTo>
                  <a:cubicBezTo>
                    <a:pt x="30" y="200"/>
                    <a:pt x="30" y="200"/>
                    <a:pt x="30" y="200"/>
                  </a:cubicBezTo>
                  <a:cubicBezTo>
                    <a:pt x="31" y="225"/>
                    <a:pt x="31" y="225"/>
                    <a:pt x="31" y="225"/>
                  </a:cubicBezTo>
                  <a:cubicBezTo>
                    <a:pt x="31" y="225"/>
                    <a:pt x="31" y="225"/>
                    <a:pt x="31" y="225"/>
                  </a:cubicBezTo>
                  <a:cubicBezTo>
                    <a:pt x="32" y="241"/>
                    <a:pt x="32" y="267"/>
                    <a:pt x="32" y="312"/>
                  </a:cubicBezTo>
                  <a:cubicBezTo>
                    <a:pt x="32" y="312"/>
                    <a:pt x="32" y="312"/>
                    <a:pt x="49" y="417"/>
                  </a:cubicBezTo>
                  <a:cubicBezTo>
                    <a:pt x="49" y="417"/>
                    <a:pt x="49" y="417"/>
                    <a:pt x="53" y="417"/>
                  </a:cubicBezTo>
                  <a:cubicBezTo>
                    <a:pt x="53" y="421"/>
                    <a:pt x="53" y="421"/>
                    <a:pt x="53" y="421"/>
                  </a:cubicBezTo>
                  <a:cubicBezTo>
                    <a:pt x="53" y="421"/>
                    <a:pt x="53" y="421"/>
                    <a:pt x="53" y="421"/>
                  </a:cubicBezTo>
                  <a:cubicBezTo>
                    <a:pt x="54" y="425"/>
                    <a:pt x="36" y="433"/>
                    <a:pt x="27" y="436"/>
                  </a:cubicBezTo>
                  <a:cubicBezTo>
                    <a:pt x="27" y="436"/>
                    <a:pt x="27" y="436"/>
                    <a:pt x="27" y="436"/>
                  </a:cubicBezTo>
                  <a:cubicBezTo>
                    <a:pt x="19" y="439"/>
                    <a:pt x="12" y="442"/>
                    <a:pt x="8" y="442"/>
                  </a:cubicBezTo>
                  <a:cubicBezTo>
                    <a:pt x="7" y="442"/>
                    <a:pt x="4" y="446"/>
                    <a:pt x="10" y="447"/>
                  </a:cubicBezTo>
                  <a:cubicBezTo>
                    <a:pt x="10" y="447"/>
                    <a:pt x="27" y="448"/>
                    <a:pt x="32" y="447"/>
                  </a:cubicBezTo>
                  <a:cubicBezTo>
                    <a:pt x="32" y="447"/>
                    <a:pt x="32" y="447"/>
                    <a:pt x="63" y="444"/>
                  </a:cubicBezTo>
                  <a:cubicBezTo>
                    <a:pt x="67" y="443"/>
                    <a:pt x="69" y="442"/>
                    <a:pt x="69" y="440"/>
                  </a:cubicBezTo>
                  <a:cubicBezTo>
                    <a:pt x="69" y="440"/>
                    <a:pt x="69" y="440"/>
                    <a:pt x="69" y="430"/>
                  </a:cubicBezTo>
                  <a:cubicBezTo>
                    <a:pt x="69" y="430"/>
                    <a:pt x="69" y="430"/>
                    <a:pt x="69" y="430"/>
                  </a:cubicBezTo>
                  <a:cubicBezTo>
                    <a:pt x="69" y="430"/>
                    <a:pt x="69" y="430"/>
                    <a:pt x="69" y="430"/>
                  </a:cubicBezTo>
                  <a:cubicBezTo>
                    <a:pt x="69" y="428"/>
                    <a:pt x="68" y="425"/>
                    <a:pt x="68" y="421"/>
                  </a:cubicBezTo>
                  <a:cubicBezTo>
                    <a:pt x="68" y="421"/>
                    <a:pt x="68" y="421"/>
                    <a:pt x="68" y="421"/>
                  </a:cubicBezTo>
                  <a:cubicBezTo>
                    <a:pt x="68" y="420"/>
                    <a:pt x="68" y="419"/>
                    <a:pt x="67" y="417"/>
                  </a:cubicBezTo>
                  <a:cubicBezTo>
                    <a:pt x="68" y="417"/>
                    <a:pt x="68" y="417"/>
                    <a:pt x="69" y="417"/>
                  </a:cubicBezTo>
                  <a:cubicBezTo>
                    <a:pt x="69" y="417"/>
                    <a:pt x="69" y="417"/>
                    <a:pt x="68" y="309"/>
                  </a:cubicBezTo>
                  <a:cubicBezTo>
                    <a:pt x="67" y="289"/>
                    <a:pt x="73" y="265"/>
                    <a:pt x="76" y="243"/>
                  </a:cubicBezTo>
                  <a:cubicBezTo>
                    <a:pt x="79" y="310"/>
                    <a:pt x="79" y="310"/>
                    <a:pt x="79" y="310"/>
                  </a:cubicBezTo>
                  <a:cubicBezTo>
                    <a:pt x="76" y="417"/>
                    <a:pt x="76" y="417"/>
                    <a:pt x="76" y="417"/>
                  </a:cubicBezTo>
                  <a:cubicBezTo>
                    <a:pt x="79" y="417"/>
                    <a:pt x="79" y="417"/>
                    <a:pt x="79" y="417"/>
                  </a:cubicBezTo>
                  <a:cubicBezTo>
                    <a:pt x="79" y="420"/>
                    <a:pt x="79" y="421"/>
                    <a:pt x="78" y="421"/>
                  </a:cubicBezTo>
                  <a:cubicBezTo>
                    <a:pt x="78" y="421"/>
                    <a:pt x="78" y="421"/>
                    <a:pt x="78" y="421"/>
                  </a:cubicBezTo>
                  <a:cubicBezTo>
                    <a:pt x="78" y="425"/>
                    <a:pt x="77" y="428"/>
                    <a:pt x="77" y="430"/>
                  </a:cubicBezTo>
                  <a:cubicBezTo>
                    <a:pt x="77" y="440"/>
                    <a:pt x="77" y="440"/>
                    <a:pt x="77" y="440"/>
                  </a:cubicBezTo>
                  <a:cubicBezTo>
                    <a:pt x="78" y="443"/>
                    <a:pt x="80" y="444"/>
                    <a:pt x="83" y="444"/>
                  </a:cubicBezTo>
                  <a:cubicBezTo>
                    <a:pt x="115" y="446"/>
                    <a:pt x="115" y="446"/>
                    <a:pt x="115" y="446"/>
                  </a:cubicBezTo>
                  <a:cubicBezTo>
                    <a:pt x="120" y="446"/>
                    <a:pt x="137" y="444"/>
                    <a:pt x="137" y="444"/>
                  </a:cubicBezTo>
                  <a:cubicBezTo>
                    <a:pt x="143" y="443"/>
                    <a:pt x="140" y="440"/>
                    <a:pt x="139" y="439"/>
                  </a:cubicBezTo>
                  <a:close/>
                  <a:moveTo>
                    <a:pt x="25" y="168"/>
                  </a:moveTo>
                  <a:cubicBezTo>
                    <a:pt x="25" y="168"/>
                    <a:pt x="25" y="168"/>
                    <a:pt x="24" y="168"/>
                  </a:cubicBezTo>
                  <a:cubicBezTo>
                    <a:pt x="25" y="163"/>
                    <a:pt x="27" y="159"/>
                    <a:pt x="28" y="154"/>
                  </a:cubicBezTo>
                  <a:cubicBezTo>
                    <a:pt x="28" y="160"/>
                    <a:pt x="28" y="166"/>
                    <a:pt x="28" y="171"/>
                  </a:cubicBezTo>
                  <a:cubicBezTo>
                    <a:pt x="27" y="170"/>
                    <a:pt x="26" y="169"/>
                    <a:pt x="25" y="168"/>
                  </a:cubicBezTo>
                  <a:close/>
                </a:path>
              </a:pathLst>
            </a:custGeom>
            <a:solidFill>
              <a:srgbClr val="0078D7"/>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10191520" y="5158711"/>
              <a:ext cx="571193" cy="1411073"/>
            </a:xfrm>
            <a:custGeom>
              <a:avLst/>
              <a:gdLst>
                <a:gd name="T0" fmla="*/ 127 w 179"/>
                <a:gd name="T1" fmla="*/ 417 h 443"/>
                <a:gd name="T2" fmla="*/ 130 w 179"/>
                <a:gd name="T3" fmla="*/ 417 h 443"/>
                <a:gd name="T4" fmla="*/ 132 w 179"/>
                <a:gd name="T5" fmla="*/ 392 h 443"/>
                <a:gd name="T6" fmla="*/ 135 w 179"/>
                <a:gd name="T7" fmla="*/ 232 h 443"/>
                <a:gd name="T8" fmla="*/ 142 w 179"/>
                <a:gd name="T9" fmla="*/ 229 h 443"/>
                <a:gd name="T10" fmla="*/ 176 w 179"/>
                <a:gd name="T11" fmla="*/ 155 h 443"/>
                <a:gd name="T12" fmla="*/ 167 w 179"/>
                <a:gd name="T13" fmla="*/ 126 h 443"/>
                <a:gd name="T14" fmla="*/ 147 w 179"/>
                <a:gd name="T15" fmla="*/ 92 h 443"/>
                <a:gd name="T16" fmla="*/ 109 w 179"/>
                <a:gd name="T17" fmla="*/ 81 h 443"/>
                <a:gd name="T18" fmla="*/ 109 w 179"/>
                <a:gd name="T19" fmla="*/ 72 h 443"/>
                <a:gd name="T20" fmla="*/ 118 w 179"/>
                <a:gd name="T21" fmla="*/ 53 h 443"/>
                <a:gd name="T22" fmla="*/ 120 w 179"/>
                <a:gd name="T23" fmla="*/ 53 h 443"/>
                <a:gd name="T24" fmla="*/ 123 w 179"/>
                <a:gd name="T25" fmla="*/ 39 h 443"/>
                <a:gd name="T26" fmla="*/ 120 w 179"/>
                <a:gd name="T27" fmla="*/ 36 h 443"/>
                <a:gd name="T28" fmla="*/ 98 w 179"/>
                <a:gd name="T29" fmla="*/ 0 h 443"/>
                <a:gd name="T30" fmla="*/ 65 w 179"/>
                <a:gd name="T31" fmla="*/ 25 h 443"/>
                <a:gd name="T32" fmla="*/ 64 w 179"/>
                <a:gd name="T33" fmla="*/ 36 h 443"/>
                <a:gd name="T34" fmla="*/ 61 w 179"/>
                <a:gd name="T35" fmla="*/ 50 h 443"/>
                <a:gd name="T36" fmla="*/ 66 w 179"/>
                <a:gd name="T37" fmla="*/ 53 h 443"/>
                <a:gd name="T38" fmla="*/ 75 w 179"/>
                <a:gd name="T39" fmla="*/ 69 h 443"/>
                <a:gd name="T40" fmla="*/ 75 w 179"/>
                <a:gd name="T41" fmla="*/ 79 h 443"/>
                <a:gd name="T42" fmla="*/ 46 w 179"/>
                <a:gd name="T43" fmla="*/ 87 h 443"/>
                <a:gd name="T44" fmla="*/ 12 w 179"/>
                <a:gd name="T45" fmla="*/ 126 h 443"/>
                <a:gd name="T46" fmla="*/ 7 w 179"/>
                <a:gd name="T47" fmla="*/ 140 h 443"/>
                <a:gd name="T48" fmla="*/ 8 w 179"/>
                <a:gd name="T49" fmla="*/ 161 h 443"/>
                <a:gd name="T50" fmla="*/ 22 w 179"/>
                <a:gd name="T51" fmla="*/ 178 h 443"/>
                <a:gd name="T52" fmla="*/ 49 w 179"/>
                <a:gd name="T53" fmla="*/ 225 h 443"/>
                <a:gd name="T54" fmla="*/ 41 w 179"/>
                <a:gd name="T55" fmla="*/ 303 h 443"/>
                <a:gd name="T56" fmla="*/ 39 w 179"/>
                <a:gd name="T57" fmla="*/ 417 h 443"/>
                <a:gd name="T58" fmla="*/ 28 w 179"/>
                <a:gd name="T59" fmla="*/ 433 h 443"/>
                <a:gd name="T60" fmla="*/ 30 w 179"/>
                <a:gd name="T61" fmla="*/ 439 h 443"/>
                <a:gd name="T62" fmla="*/ 58 w 179"/>
                <a:gd name="T63" fmla="*/ 435 h 443"/>
                <a:gd name="T64" fmla="*/ 58 w 179"/>
                <a:gd name="T65" fmla="*/ 417 h 443"/>
                <a:gd name="T66" fmla="*/ 61 w 179"/>
                <a:gd name="T67" fmla="*/ 415 h 443"/>
                <a:gd name="T68" fmla="*/ 93 w 179"/>
                <a:gd name="T69" fmla="*/ 262 h 443"/>
                <a:gd name="T70" fmla="*/ 103 w 179"/>
                <a:gd name="T71" fmla="*/ 381 h 443"/>
                <a:gd name="T72" fmla="*/ 104 w 179"/>
                <a:gd name="T73" fmla="*/ 417 h 443"/>
                <a:gd name="T74" fmla="*/ 107 w 179"/>
                <a:gd name="T75" fmla="*/ 418 h 443"/>
                <a:gd name="T76" fmla="*/ 102 w 179"/>
                <a:gd name="T77" fmla="*/ 441 h 443"/>
                <a:gd name="T78" fmla="*/ 122 w 179"/>
                <a:gd name="T79" fmla="*/ 439 h 443"/>
                <a:gd name="T80" fmla="*/ 165 w 179"/>
                <a:gd name="T81" fmla="*/ 441 h 443"/>
                <a:gd name="T82" fmla="*/ 128 w 179"/>
                <a:gd name="T83" fmla="*/ 417 h 443"/>
                <a:gd name="T84" fmla="*/ 139 w 179"/>
                <a:gd name="T85" fmla="*/ 197 h 443"/>
                <a:gd name="T86" fmla="*/ 137 w 179"/>
                <a:gd name="T87" fmla="*/ 204 h 443"/>
                <a:gd name="T88" fmla="*/ 135 w 179"/>
                <a:gd name="T89" fmla="*/ 143 h 443"/>
                <a:gd name="T90" fmla="*/ 140 w 179"/>
                <a:gd name="T91" fmla="*/ 144 h 443"/>
                <a:gd name="T92" fmla="*/ 151 w 179"/>
                <a:gd name="T93" fmla="*/ 153 h 443"/>
                <a:gd name="T94" fmla="*/ 69 w 179"/>
                <a:gd name="T95" fmla="*/ 21 h 443"/>
                <a:gd name="T96" fmla="*/ 69 w 179"/>
                <a:gd name="T97" fmla="*/ 21 h 443"/>
                <a:gd name="T98" fmla="*/ 38 w 179"/>
                <a:gd name="T99" fmla="*/ 144 h 443"/>
                <a:gd name="T100" fmla="*/ 48 w 179"/>
                <a:gd name="T101" fmla="*/ 138 h 443"/>
                <a:gd name="T102" fmla="*/ 48 w 179"/>
                <a:gd name="T103" fmla="*/ 152 h 443"/>
                <a:gd name="T104" fmla="*/ 34 w 179"/>
                <a:gd name="T105" fmla="*/ 148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9" h="443">
                  <a:moveTo>
                    <a:pt x="128" y="417"/>
                  </a:moveTo>
                  <a:cubicBezTo>
                    <a:pt x="127" y="417"/>
                    <a:pt x="127" y="417"/>
                    <a:pt x="127" y="417"/>
                  </a:cubicBezTo>
                  <a:cubicBezTo>
                    <a:pt x="127" y="417"/>
                    <a:pt x="127" y="417"/>
                    <a:pt x="127" y="417"/>
                  </a:cubicBezTo>
                  <a:cubicBezTo>
                    <a:pt x="128" y="417"/>
                    <a:pt x="129" y="417"/>
                    <a:pt x="130" y="417"/>
                  </a:cubicBezTo>
                  <a:cubicBezTo>
                    <a:pt x="130" y="417"/>
                    <a:pt x="130" y="417"/>
                    <a:pt x="130" y="414"/>
                  </a:cubicBezTo>
                  <a:cubicBezTo>
                    <a:pt x="130" y="411"/>
                    <a:pt x="131" y="403"/>
                    <a:pt x="132" y="392"/>
                  </a:cubicBezTo>
                  <a:cubicBezTo>
                    <a:pt x="135" y="371"/>
                    <a:pt x="139" y="339"/>
                    <a:pt x="140" y="311"/>
                  </a:cubicBezTo>
                  <a:cubicBezTo>
                    <a:pt x="140" y="283"/>
                    <a:pt x="137" y="254"/>
                    <a:pt x="135" y="232"/>
                  </a:cubicBezTo>
                  <a:cubicBezTo>
                    <a:pt x="135" y="232"/>
                    <a:pt x="135" y="231"/>
                    <a:pt x="136" y="231"/>
                  </a:cubicBezTo>
                  <a:cubicBezTo>
                    <a:pt x="135" y="233"/>
                    <a:pt x="138" y="233"/>
                    <a:pt x="142" y="229"/>
                  </a:cubicBezTo>
                  <a:cubicBezTo>
                    <a:pt x="148" y="222"/>
                    <a:pt x="151" y="219"/>
                    <a:pt x="153" y="208"/>
                  </a:cubicBezTo>
                  <a:cubicBezTo>
                    <a:pt x="176" y="155"/>
                    <a:pt x="176" y="155"/>
                    <a:pt x="176" y="155"/>
                  </a:cubicBezTo>
                  <a:cubicBezTo>
                    <a:pt x="179" y="152"/>
                    <a:pt x="179" y="147"/>
                    <a:pt x="177" y="144"/>
                  </a:cubicBezTo>
                  <a:cubicBezTo>
                    <a:pt x="167" y="126"/>
                    <a:pt x="167" y="126"/>
                    <a:pt x="167" y="126"/>
                  </a:cubicBezTo>
                  <a:cubicBezTo>
                    <a:pt x="169" y="125"/>
                    <a:pt x="169" y="125"/>
                    <a:pt x="169" y="125"/>
                  </a:cubicBezTo>
                  <a:cubicBezTo>
                    <a:pt x="147" y="92"/>
                    <a:pt x="147" y="92"/>
                    <a:pt x="147" y="92"/>
                  </a:cubicBezTo>
                  <a:cubicBezTo>
                    <a:pt x="143" y="88"/>
                    <a:pt x="138" y="85"/>
                    <a:pt x="132" y="85"/>
                  </a:cubicBezTo>
                  <a:cubicBezTo>
                    <a:pt x="109" y="81"/>
                    <a:pt x="109" y="81"/>
                    <a:pt x="109" y="81"/>
                  </a:cubicBezTo>
                  <a:cubicBezTo>
                    <a:pt x="109" y="80"/>
                    <a:pt x="109" y="80"/>
                    <a:pt x="109" y="79"/>
                  </a:cubicBezTo>
                  <a:cubicBezTo>
                    <a:pt x="109" y="79"/>
                    <a:pt x="109" y="79"/>
                    <a:pt x="109" y="72"/>
                  </a:cubicBezTo>
                  <a:cubicBezTo>
                    <a:pt x="109" y="71"/>
                    <a:pt x="109" y="70"/>
                    <a:pt x="109" y="69"/>
                  </a:cubicBezTo>
                  <a:cubicBezTo>
                    <a:pt x="113" y="65"/>
                    <a:pt x="116" y="60"/>
                    <a:pt x="118" y="53"/>
                  </a:cubicBezTo>
                  <a:cubicBezTo>
                    <a:pt x="118" y="53"/>
                    <a:pt x="118" y="53"/>
                    <a:pt x="118" y="53"/>
                  </a:cubicBezTo>
                  <a:cubicBezTo>
                    <a:pt x="118" y="53"/>
                    <a:pt x="118" y="53"/>
                    <a:pt x="120" y="53"/>
                  </a:cubicBezTo>
                  <a:cubicBezTo>
                    <a:pt x="122" y="53"/>
                    <a:pt x="123" y="51"/>
                    <a:pt x="123" y="50"/>
                  </a:cubicBezTo>
                  <a:cubicBezTo>
                    <a:pt x="123" y="50"/>
                    <a:pt x="123" y="50"/>
                    <a:pt x="123" y="39"/>
                  </a:cubicBezTo>
                  <a:cubicBezTo>
                    <a:pt x="123" y="37"/>
                    <a:pt x="122" y="36"/>
                    <a:pt x="120" y="36"/>
                  </a:cubicBezTo>
                  <a:cubicBezTo>
                    <a:pt x="120" y="36"/>
                    <a:pt x="120" y="36"/>
                    <a:pt x="120" y="36"/>
                  </a:cubicBezTo>
                  <a:cubicBezTo>
                    <a:pt x="120" y="33"/>
                    <a:pt x="120" y="30"/>
                    <a:pt x="120" y="25"/>
                  </a:cubicBezTo>
                  <a:cubicBezTo>
                    <a:pt x="120" y="11"/>
                    <a:pt x="110" y="0"/>
                    <a:pt x="98" y="0"/>
                  </a:cubicBezTo>
                  <a:cubicBezTo>
                    <a:pt x="98" y="0"/>
                    <a:pt x="98" y="0"/>
                    <a:pt x="86" y="0"/>
                  </a:cubicBezTo>
                  <a:cubicBezTo>
                    <a:pt x="74" y="0"/>
                    <a:pt x="65" y="11"/>
                    <a:pt x="65" y="25"/>
                  </a:cubicBezTo>
                  <a:cubicBezTo>
                    <a:pt x="65" y="25"/>
                    <a:pt x="65" y="25"/>
                    <a:pt x="65" y="36"/>
                  </a:cubicBezTo>
                  <a:cubicBezTo>
                    <a:pt x="64" y="36"/>
                    <a:pt x="64" y="36"/>
                    <a:pt x="64" y="36"/>
                  </a:cubicBezTo>
                  <a:cubicBezTo>
                    <a:pt x="62" y="36"/>
                    <a:pt x="61" y="37"/>
                    <a:pt x="61" y="39"/>
                  </a:cubicBezTo>
                  <a:cubicBezTo>
                    <a:pt x="61" y="50"/>
                    <a:pt x="61" y="50"/>
                    <a:pt x="61" y="50"/>
                  </a:cubicBezTo>
                  <a:cubicBezTo>
                    <a:pt x="61" y="51"/>
                    <a:pt x="62" y="53"/>
                    <a:pt x="64" y="53"/>
                  </a:cubicBezTo>
                  <a:cubicBezTo>
                    <a:pt x="66" y="53"/>
                    <a:pt x="66" y="53"/>
                    <a:pt x="66" y="53"/>
                  </a:cubicBezTo>
                  <a:cubicBezTo>
                    <a:pt x="66" y="52"/>
                    <a:pt x="66" y="52"/>
                    <a:pt x="66" y="52"/>
                  </a:cubicBezTo>
                  <a:cubicBezTo>
                    <a:pt x="68" y="59"/>
                    <a:pt x="71" y="65"/>
                    <a:pt x="75" y="69"/>
                  </a:cubicBezTo>
                  <a:cubicBezTo>
                    <a:pt x="75" y="70"/>
                    <a:pt x="75" y="71"/>
                    <a:pt x="75" y="72"/>
                  </a:cubicBezTo>
                  <a:cubicBezTo>
                    <a:pt x="75" y="74"/>
                    <a:pt x="75" y="76"/>
                    <a:pt x="75" y="79"/>
                  </a:cubicBezTo>
                  <a:cubicBezTo>
                    <a:pt x="75" y="80"/>
                    <a:pt x="75" y="80"/>
                    <a:pt x="75" y="81"/>
                  </a:cubicBezTo>
                  <a:cubicBezTo>
                    <a:pt x="46" y="87"/>
                    <a:pt x="46" y="87"/>
                    <a:pt x="46" y="87"/>
                  </a:cubicBezTo>
                  <a:cubicBezTo>
                    <a:pt x="41" y="87"/>
                    <a:pt x="37" y="90"/>
                    <a:pt x="34" y="94"/>
                  </a:cubicBezTo>
                  <a:cubicBezTo>
                    <a:pt x="12" y="126"/>
                    <a:pt x="12" y="126"/>
                    <a:pt x="12" y="126"/>
                  </a:cubicBezTo>
                  <a:cubicBezTo>
                    <a:pt x="14" y="128"/>
                    <a:pt x="14" y="128"/>
                    <a:pt x="14" y="128"/>
                  </a:cubicBezTo>
                  <a:cubicBezTo>
                    <a:pt x="7" y="140"/>
                    <a:pt x="7" y="140"/>
                    <a:pt x="7" y="140"/>
                  </a:cubicBezTo>
                  <a:cubicBezTo>
                    <a:pt x="5" y="141"/>
                    <a:pt x="4" y="142"/>
                    <a:pt x="3" y="144"/>
                  </a:cubicBezTo>
                  <a:cubicBezTo>
                    <a:pt x="0" y="150"/>
                    <a:pt x="2" y="158"/>
                    <a:pt x="8" y="161"/>
                  </a:cubicBezTo>
                  <a:cubicBezTo>
                    <a:pt x="29" y="171"/>
                    <a:pt x="29" y="171"/>
                    <a:pt x="29" y="171"/>
                  </a:cubicBezTo>
                  <a:cubicBezTo>
                    <a:pt x="22" y="178"/>
                    <a:pt x="22" y="178"/>
                    <a:pt x="22" y="178"/>
                  </a:cubicBezTo>
                  <a:cubicBezTo>
                    <a:pt x="49" y="206"/>
                    <a:pt x="49" y="206"/>
                    <a:pt x="49" y="206"/>
                  </a:cubicBezTo>
                  <a:cubicBezTo>
                    <a:pt x="49" y="225"/>
                    <a:pt x="49" y="225"/>
                    <a:pt x="49" y="225"/>
                  </a:cubicBezTo>
                  <a:cubicBezTo>
                    <a:pt x="49" y="225"/>
                    <a:pt x="49" y="225"/>
                    <a:pt x="49" y="225"/>
                  </a:cubicBezTo>
                  <a:cubicBezTo>
                    <a:pt x="48" y="231"/>
                    <a:pt x="47" y="250"/>
                    <a:pt x="41" y="303"/>
                  </a:cubicBezTo>
                  <a:cubicBezTo>
                    <a:pt x="41" y="303"/>
                    <a:pt x="41" y="303"/>
                    <a:pt x="36" y="417"/>
                  </a:cubicBezTo>
                  <a:cubicBezTo>
                    <a:pt x="36" y="417"/>
                    <a:pt x="36" y="417"/>
                    <a:pt x="39" y="417"/>
                  </a:cubicBezTo>
                  <a:cubicBezTo>
                    <a:pt x="39" y="418"/>
                    <a:pt x="39" y="418"/>
                    <a:pt x="39" y="418"/>
                  </a:cubicBezTo>
                  <a:cubicBezTo>
                    <a:pt x="28" y="433"/>
                    <a:pt x="28" y="433"/>
                    <a:pt x="28" y="433"/>
                  </a:cubicBezTo>
                  <a:cubicBezTo>
                    <a:pt x="28" y="437"/>
                    <a:pt x="28" y="437"/>
                    <a:pt x="28" y="437"/>
                  </a:cubicBezTo>
                  <a:cubicBezTo>
                    <a:pt x="28" y="438"/>
                    <a:pt x="29" y="439"/>
                    <a:pt x="30" y="439"/>
                  </a:cubicBezTo>
                  <a:cubicBezTo>
                    <a:pt x="54" y="439"/>
                    <a:pt x="54" y="439"/>
                    <a:pt x="54" y="439"/>
                  </a:cubicBezTo>
                  <a:cubicBezTo>
                    <a:pt x="56" y="439"/>
                    <a:pt x="58" y="437"/>
                    <a:pt x="58" y="435"/>
                  </a:cubicBezTo>
                  <a:cubicBezTo>
                    <a:pt x="58" y="421"/>
                    <a:pt x="58" y="421"/>
                    <a:pt x="58" y="421"/>
                  </a:cubicBezTo>
                  <a:cubicBezTo>
                    <a:pt x="58" y="417"/>
                    <a:pt x="58" y="417"/>
                    <a:pt x="58" y="417"/>
                  </a:cubicBezTo>
                  <a:cubicBezTo>
                    <a:pt x="59" y="417"/>
                    <a:pt x="59" y="417"/>
                    <a:pt x="60" y="417"/>
                  </a:cubicBezTo>
                  <a:cubicBezTo>
                    <a:pt x="61" y="415"/>
                    <a:pt x="61" y="415"/>
                    <a:pt x="61" y="415"/>
                  </a:cubicBezTo>
                  <a:cubicBezTo>
                    <a:pt x="65" y="396"/>
                    <a:pt x="75" y="316"/>
                    <a:pt x="76" y="310"/>
                  </a:cubicBezTo>
                  <a:cubicBezTo>
                    <a:pt x="79" y="302"/>
                    <a:pt x="90" y="270"/>
                    <a:pt x="93" y="262"/>
                  </a:cubicBezTo>
                  <a:cubicBezTo>
                    <a:pt x="95" y="267"/>
                    <a:pt x="101" y="282"/>
                    <a:pt x="103" y="312"/>
                  </a:cubicBezTo>
                  <a:cubicBezTo>
                    <a:pt x="104" y="333"/>
                    <a:pt x="104" y="360"/>
                    <a:pt x="103" y="381"/>
                  </a:cubicBezTo>
                  <a:cubicBezTo>
                    <a:pt x="103" y="397"/>
                    <a:pt x="103" y="410"/>
                    <a:pt x="103" y="415"/>
                  </a:cubicBezTo>
                  <a:cubicBezTo>
                    <a:pt x="103" y="415"/>
                    <a:pt x="103" y="415"/>
                    <a:pt x="104" y="417"/>
                  </a:cubicBezTo>
                  <a:cubicBezTo>
                    <a:pt x="104" y="417"/>
                    <a:pt x="104" y="417"/>
                    <a:pt x="107" y="417"/>
                  </a:cubicBezTo>
                  <a:cubicBezTo>
                    <a:pt x="107" y="418"/>
                    <a:pt x="107" y="418"/>
                    <a:pt x="107" y="418"/>
                  </a:cubicBezTo>
                  <a:cubicBezTo>
                    <a:pt x="106" y="418"/>
                    <a:pt x="106" y="418"/>
                    <a:pt x="106" y="417"/>
                  </a:cubicBezTo>
                  <a:cubicBezTo>
                    <a:pt x="103" y="419"/>
                    <a:pt x="102" y="440"/>
                    <a:pt x="102" y="441"/>
                  </a:cubicBezTo>
                  <a:cubicBezTo>
                    <a:pt x="121" y="442"/>
                    <a:pt x="121" y="442"/>
                    <a:pt x="121" y="442"/>
                  </a:cubicBezTo>
                  <a:cubicBezTo>
                    <a:pt x="122" y="439"/>
                    <a:pt x="122" y="439"/>
                    <a:pt x="122" y="439"/>
                  </a:cubicBezTo>
                  <a:cubicBezTo>
                    <a:pt x="129" y="440"/>
                    <a:pt x="142" y="442"/>
                    <a:pt x="149" y="443"/>
                  </a:cubicBezTo>
                  <a:cubicBezTo>
                    <a:pt x="154" y="443"/>
                    <a:pt x="161" y="443"/>
                    <a:pt x="165" y="441"/>
                  </a:cubicBezTo>
                  <a:cubicBezTo>
                    <a:pt x="165" y="441"/>
                    <a:pt x="167" y="440"/>
                    <a:pt x="167" y="439"/>
                  </a:cubicBezTo>
                  <a:cubicBezTo>
                    <a:pt x="167" y="431"/>
                    <a:pt x="136" y="427"/>
                    <a:pt x="128" y="417"/>
                  </a:cubicBezTo>
                  <a:close/>
                  <a:moveTo>
                    <a:pt x="151" y="153"/>
                  </a:moveTo>
                  <a:cubicBezTo>
                    <a:pt x="139" y="197"/>
                    <a:pt x="139" y="197"/>
                    <a:pt x="139" y="197"/>
                  </a:cubicBezTo>
                  <a:cubicBezTo>
                    <a:pt x="139" y="197"/>
                    <a:pt x="139" y="197"/>
                    <a:pt x="139" y="197"/>
                  </a:cubicBezTo>
                  <a:cubicBezTo>
                    <a:pt x="138" y="199"/>
                    <a:pt x="138" y="201"/>
                    <a:pt x="137" y="204"/>
                  </a:cubicBezTo>
                  <a:cubicBezTo>
                    <a:pt x="136" y="204"/>
                    <a:pt x="135" y="205"/>
                    <a:pt x="134" y="205"/>
                  </a:cubicBezTo>
                  <a:cubicBezTo>
                    <a:pt x="135" y="143"/>
                    <a:pt x="135" y="143"/>
                    <a:pt x="135" y="143"/>
                  </a:cubicBezTo>
                  <a:cubicBezTo>
                    <a:pt x="136" y="139"/>
                    <a:pt x="136" y="139"/>
                    <a:pt x="136" y="139"/>
                  </a:cubicBezTo>
                  <a:cubicBezTo>
                    <a:pt x="140" y="144"/>
                    <a:pt x="140" y="144"/>
                    <a:pt x="140" y="144"/>
                  </a:cubicBezTo>
                  <a:cubicBezTo>
                    <a:pt x="143" y="142"/>
                    <a:pt x="143" y="142"/>
                    <a:pt x="143" y="142"/>
                  </a:cubicBezTo>
                  <a:lnTo>
                    <a:pt x="151" y="153"/>
                  </a:lnTo>
                  <a:close/>
                  <a:moveTo>
                    <a:pt x="69" y="21"/>
                  </a:moveTo>
                  <a:cubicBezTo>
                    <a:pt x="69" y="21"/>
                    <a:pt x="69" y="21"/>
                    <a:pt x="69" y="21"/>
                  </a:cubicBezTo>
                  <a:cubicBezTo>
                    <a:pt x="69" y="21"/>
                    <a:pt x="69" y="21"/>
                    <a:pt x="69" y="21"/>
                  </a:cubicBezTo>
                  <a:cubicBezTo>
                    <a:pt x="69" y="21"/>
                    <a:pt x="69" y="21"/>
                    <a:pt x="69" y="21"/>
                  </a:cubicBezTo>
                  <a:close/>
                  <a:moveTo>
                    <a:pt x="34" y="148"/>
                  </a:moveTo>
                  <a:cubicBezTo>
                    <a:pt x="38" y="144"/>
                    <a:pt x="38" y="144"/>
                    <a:pt x="38" y="144"/>
                  </a:cubicBezTo>
                  <a:cubicBezTo>
                    <a:pt x="41" y="146"/>
                    <a:pt x="41" y="146"/>
                    <a:pt x="41" y="146"/>
                  </a:cubicBezTo>
                  <a:cubicBezTo>
                    <a:pt x="48" y="138"/>
                    <a:pt x="48" y="138"/>
                    <a:pt x="48" y="138"/>
                  </a:cubicBezTo>
                  <a:cubicBezTo>
                    <a:pt x="48" y="143"/>
                    <a:pt x="48" y="143"/>
                    <a:pt x="48" y="143"/>
                  </a:cubicBezTo>
                  <a:cubicBezTo>
                    <a:pt x="48" y="152"/>
                    <a:pt x="48" y="152"/>
                    <a:pt x="48" y="152"/>
                  </a:cubicBezTo>
                  <a:cubicBezTo>
                    <a:pt x="45" y="155"/>
                    <a:pt x="45" y="155"/>
                    <a:pt x="45" y="155"/>
                  </a:cubicBezTo>
                  <a:lnTo>
                    <a:pt x="34" y="148"/>
                  </a:lnTo>
                  <a:close/>
                </a:path>
              </a:pathLst>
            </a:custGeom>
            <a:solidFill>
              <a:srgbClr val="0078D7"/>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53" name="Group 452"/>
          <p:cNvGrpSpPr/>
          <p:nvPr/>
        </p:nvGrpSpPr>
        <p:grpSpPr>
          <a:xfrm>
            <a:off x="7343072" y="3463979"/>
            <a:ext cx="4334679" cy="1495624"/>
            <a:chOff x="2506717" y="5074160"/>
            <a:chExt cx="4334679" cy="1495624"/>
          </a:xfrm>
        </p:grpSpPr>
        <p:sp>
          <p:nvSpPr>
            <p:cNvPr id="7" name="Freeform 6"/>
            <p:cNvSpPr>
              <a:spLocks noEditPoints="1"/>
            </p:cNvSpPr>
            <p:nvPr/>
          </p:nvSpPr>
          <p:spPr bwMode="auto">
            <a:xfrm>
              <a:off x="2506717" y="5162469"/>
              <a:ext cx="445305" cy="1407315"/>
            </a:xfrm>
            <a:custGeom>
              <a:avLst/>
              <a:gdLst>
                <a:gd name="T0" fmla="*/ 101 w 139"/>
                <a:gd name="T1" fmla="*/ 422 h 442"/>
                <a:gd name="T2" fmla="*/ 101 w 139"/>
                <a:gd name="T3" fmla="*/ 411 h 442"/>
                <a:gd name="T4" fmla="*/ 116 w 139"/>
                <a:gd name="T5" fmla="*/ 325 h 442"/>
                <a:gd name="T6" fmla="*/ 115 w 139"/>
                <a:gd name="T7" fmla="*/ 244 h 442"/>
                <a:gd name="T8" fmla="*/ 134 w 139"/>
                <a:gd name="T9" fmla="*/ 204 h 442"/>
                <a:gd name="T10" fmla="*/ 137 w 139"/>
                <a:gd name="T11" fmla="*/ 197 h 442"/>
                <a:gd name="T12" fmla="*/ 139 w 139"/>
                <a:gd name="T13" fmla="*/ 191 h 442"/>
                <a:gd name="T14" fmla="*/ 136 w 139"/>
                <a:gd name="T15" fmla="*/ 160 h 442"/>
                <a:gd name="T16" fmla="*/ 136 w 139"/>
                <a:gd name="T17" fmla="*/ 155 h 442"/>
                <a:gd name="T18" fmla="*/ 132 w 139"/>
                <a:gd name="T19" fmla="*/ 118 h 442"/>
                <a:gd name="T20" fmla="*/ 100 w 139"/>
                <a:gd name="T21" fmla="*/ 98 h 442"/>
                <a:gd name="T22" fmla="*/ 85 w 139"/>
                <a:gd name="T23" fmla="*/ 81 h 442"/>
                <a:gd name="T24" fmla="*/ 100 w 139"/>
                <a:gd name="T25" fmla="*/ 50 h 442"/>
                <a:gd name="T26" fmla="*/ 101 w 139"/>
                <a:gd name="T27" fmla="*/ 29 h 442"/>
                <a:gd name="T28" fmla="*/ 38 w 139"/>
                <a:gd name="T29" fmla="*/ 40 h 442"/>
                <a:gd name="T30" fmla="*/ 39 w 139"/>
                <a:gd name="T31" fmla="*/ 51 h 442"/>
                <a:gd name="T32" fmla="*/ 54 w 139"/>
                <a:gd name="T33" fmla="*/ 81 h 442"/>
                <a:gd name="T34" fmla="*/ 42 w 139"/>
                <a:gd name="T35" fmla="*/ 97 h 442"/>
                <a:gd name="T36" fmla="*/ 7 w 139"/>
                <a:gd name="T37" fmla="*/ 119 h 442"/>
                <a:gd name="T38" fmla="*/ 3 w 139"/>
                <a:gd name="T39" fmla="*/ 155 h 442"/>
                <a:gd name="T40" fmla="*/ 3 w 139"/>
                <a:gd name="T41" fmla="*/ 160 h 442"/>
                <a:gd name="T42" fmla="*/ 3 w 139"/>
                <a:gd name="T43" fmla="*/ 197 h 442"/>
                <a:gd name="T44" fmla="*/ 16 w 139"/>
                <a:gd name="T45" fmla="*/ 223 h 442"/>
                <a:gd name="T46" fmla="*/ 27 w 139"/>
                <a:gd name="T47" fmla="*/ 244 h 442"/>
                <a:gd name="T48" fmla="*/ 28 w 139"/>
                <a:gd name="T49" fmla="*/ 369 h 442"/>
                <a:gd name="T50" fmla="*/ 46 w 139"/>
                <a:gd name="T51" fmla="*/ 411 h 442"/>
                <a:gd name="T52" fmla="*/ 43 w 139"/>
                <a:gd name="T53" fmla="*/ 422 h 442"/>
                <a:gd name="T54" fmla="*/ 9 w 139"/>
                <a:gd name="T55" fmla="*/ 436 h 442"/>
                <a:gd name="T56" fmla="*/ 62 w 139"/>
                <a:gd name="T57" fmla="*/ 441 h 442"/>
                <a:gd name="T58" fmla="*/ 64 w 139"/>
                <a:gd name="T59" fmla="*/ 441 h 442"/>
                <a:gd name="T60" fmla="*/ 65 w 139"/>
                <a:gd name="T61" fmla="*/ 439 h 442"/>
                <a:gd name="T62" fmla="*/ 66 w 139"/>
                <a:gd name="T63" fmla="*/ 413 h 442"/>
                <a:gd name="T64" fmla="*/ 73 w 139"/>
                <a:gd name="T65" fmla="*/ 410 h 442"/>
                <a:gd name="T66" fmla="*/ 81 w 139"/>
                <a:gd name="T67" fmla="*/ 411 h 442"/>
                <a:gd name="T68" fmla="*/ 81 w 139"/>
                <a:gd name="T69" fmla="*/ 439 h 442"/>
                <a:gd name="T70" fmla="*/ 82 w 139"/>
                <a:gd name="T71" fmla="*/ 440 h 442"/>
                <a:gd name="T72" fmla="*/ 83 w 139"/>
                <a:gd name="T73" fmla="*/ 442 h 442"/>
                <a:gd name="T74" fmla="*/ 92 w 139"/>
                <a:gd name="T75" fmla="*/ 442 h 442"/>
                <a:gd name="T76" fmla="*/ 107 w 139"/>
                <a:gd name="T77" fmla="*/ 424 h 442"/>
                <a:gd name="T78" fmla="*/ 114 w 139"/>
                <a:gd name="T79" fmla="*/ 158 h 442"/>
                <a:gd name="T80" fmla="*/ 116 w 139"/>
                <a:gd name="T81" fmla="*/ 186 h 442"/>
                <a:gd name="T82" fmla="*/ 117 w 139"/>
                <a:gd name="T83" fmla="*/ 192 h 442"/>
                <a:gd name="T84" fmla="*/ 22 w 139"/>
                <a:gd name="T85" fmla="*/ 192 h 442"/>
                <a:gd name="T86" fmla="*/ 25 w 139"/>
                <a:gd name="T87" fmla="*/ 158 h 442"/>
                <a:gd name="T88" fmla="*/ 24 w 139"/>
                <a:gd name="T89" fmla="*/ 196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 h="442">
                  <a:moveTo>
                    <a:pt x="107" y="424"/>
                  </a:moveTo>
                  <a:cubicBezTo>
                    <a:pt x="104" y="423"/>
                    <a:pt x="104" y="423"/>
                    <a:pt x="104" y="423"/>
                  </a:cubicBezTo>
                  <a:cubicBezTo>
                    <a:pt x="101" y="422"/>
                    <a:pt x="101" y="422"/>
                    <a:pt x="101" y="422"/>
                  </a:cubicBezTo>
                  <a:cubicBezTo>
                    <a:pt x="101" y="416"/>
                    <a:pt x="101" y="416"/>
                    <a:pt x="101" y="416"/>
                  </a:cubicBezTo>
                  <a:cubicBezTo>
                    <a:pt x="101" y="411"/>
                    <a:pt x="101" y="411"/>
                    <a:pt x="101" y="411"/>
                  </a:cubicBezTo>
                  <a:cubicBezTo>
                    <a:pt x="101" y="411"/>
                    <a:pt x="101" y="411"/>
                    <a:pt x="101" y="411"/>
                  </a:cubicBezTo>
                  <a:cubicBezTo>
                    <a:pt x="117" y="412"/>
                    <a:pt x="117" y="412"/>
                    <a:pt x="117" y="412"/>
                  </a:cubicBezTo>
                  <a:cubicBezTo>
                    <a:pt x="116" y="342"/>
                    <a:pt x="116" y="342"/>
                    <a:pt x="116" y="342"/>
                  </a:cubicBezTo>
                  <a:cubicBezTo>
                    <a:pt x="116" y="325"/>
                    <a:pt x="116" y="325"/>
                    <a:pt x="116" y="325"/>
                  </a:cubicBezTo>
                  <a:cubicBezTo>
                    <a:pt x="116" y="325"/>
                    <a:pt x="116" y="325"/>
                    <a:pt x="116" y="325"/>
                  </a:cubicBezTo>
                  <a:cubicBezTo>
                    <a:pt x="115" y="244"/>
                    <a:pt x="115" y="244"/>
                    <a:pt x="115" y="244"/>
                  </a:cubicBezTo>
                  <a:cubicBezTo>
                    <a:pt x="115" y="244"/>
                    <a:pt x="115" y="244"/>
                    <a:pt x="115" y="244"/>
                  </a:cubicBezTo>
                  <a:cubicBezTo>
                    <a:pt x="115" y="238"/>
                    <a:pt x="115" y="238"/>
                    <a:pt x="115" y="238"/>
                  </a:cubicBezTo>
                  <a:cubicBezTo>
                    <a:pt x="118" y="234"/>
                    <a:pt x="120" y="229"/>
                    <a:pt x="123" y="223"/>
                  </a:cubicBezTo>
                  <a:cubicBezTo>
                    <a:pt x="127" y="217"/>
                    <a:pt x="131" y="209"/>
                    <a:pt x="134" y="204"/>
                  </a:cubicBezTo>
                  <a:cubicBezTo>
                    <a:pt x="134" y="203"/>
                    <a:pt x="135" y="201"/>
                    <a:pt x="135" y="200"/>
                  </a:cubicBezTo>
                  <a:cubicBezTo>
                    <a:pt x="136" y="199"/>
                    <a:pt x="137" y="198"/>
                    <a:pt x="137" y="197"/>
                  </a:cubicBezTo>
                  <a:cubicBezTo>
                    <a:pt x="137" y="197"/>
                    <a:pt x="137" y="197"/>
                    <a:pt x="137" y="197"/>
                  </a:cubicBezTo>
                  <a:cubicBezTo>
                    <a:pt x="138" y="196"/>
                    <a:pt x="139" y="194"/>
                    <a:pt x="139" y="192"/>
                  </a:cubicBezTo>
                  <a:cubicBezTo>
                    <a:pt x="139" y="192"/>
                    <a:pt x="139" y="192"/>
                    <a:pt x="139" y="192"/>
                  </a:cubicBezTo>
                  <a:cubicBezTo>
                    <a:pt x="139" y="191"/>
                    <a:pt x="139" y="191"/>
                    <a:pt x="139" y="191"/>
                  </a:cubicBezTo>
                  <a:cubicBezTo>
                    <a:pt x="139" y="191"/>
                    <a:pt x="139" y="190"/>
                    <a:pt x="139" y="190"/>
                  </a:cubicBezTo>
                  <a:cubicBezTo>
                    <a:pt x="139" y="190"/>
                    <a:pt x="139" y="190"/>
                    <a:pt x="139" y="190"/>
                  </a:cubicBezTo>
                  <a:cubicBezTo>
                    <a:pt x="139" y="180"/>
                    <a:pt x="138" y="170"/>
                    <a:pt x="136" y="160"/>
                  </a:cubicBezTo>
                  <a:cubicBezTo>
                    <a:pt x="137" y="160"/>
                    <a:pt x="137" y="160"/>
                    <a:pt x="137" y="160"/>
                  </a:cubicBezTo>
                  <a:cubicBezTo>
                    <a:pt x="136" y="154"/>
                    <a:pt x="136" y="154"/>
                    <a:pt x="136" y="154"/>
                  </a:cubicBezTo>
                  <a:cubicBezTo>
                    <a:pt x="136" y="155"/>
                    <a:pt x="136" y="155"/>
                    <a:pt x="136" y="155"/>
                  </a:cubicBezTo>
                  <a:cubicBezTo>
                    <a:pt x="135" y="154"/>
                    <a:pt x="135" y="154"/>
                    <a:pt x="135" y="154"/>
                  </a:cubicBezTo>
                  <a:cubicBezTo>
                    <a:pt x="137" y="154"/>
                    <a:pt x="137" y="154"/>
                    <a:pt x="137" y="154"/>
                  </a:cubicBezTo>
                  <a:cubicBezTo>
                    <a:pt x="136" y="142"/>
                    <a:pt x="133" y="121"/>
                    <a:pt x="132" y="118"/>
                  </a:cubicBezTo>
                  <a:cubicBezTo>
                    <a:pt x="132" y="113"/>
                    <a:pt x="128" y="109"/>
                    <a:pt x="124" y="107"/>
                  </a:cubicBezTo>
                  <a:cubicBezTo>
                    <a:pt x="124" y="107"/>
                    <a:pt x="124" y="107"/>
                    <a:pt x="124" y="107"/>
                  </a:cubicBezTo>
                  <a:cubicBezTo>
                    <a:pt x="100" y="98"/>
                    <a:pt x="100" y="98"/>
                    <a:pt x="100" y="98"/>
                  </a:cubicBezTo>
                  <a:cubicBezTo>
                    <a:pt x="100" y="98"/>
                    <a:pt x="100" y="98"/>
                    <a:pt x="100" y="98"/>
                  </a:cubicBezTo>
                  <a:cubicBezTo>
                    <a:pt x="85" y="91"/>
                    <a:pt x="85" y="91"/>
                    <a:pt x="85" y="91"/>
                  </a:cubicBezTo>
                  <a:cubicBezTo>
                    <a:pt x="85" y="87"/>
                    <a:pt x="85" y="84"/>
                    <a:pt x="85" y="81"/>
                  </a:cubicBezTo>
                  <a:cubicBezTo>
                    <a:pt x="93" y="76"/>
                    <a:pt x="99" y="67"/>
                    <a:pt x="99" y="55"/>
                  </a:cubicBezTo>
                  <a:cubicBezTo>
                    <a:pt x="99" y="54"/>
                    <a:pt x="99" y="52"/>
                    <a:pt x="99" y="51"/>
                  </a:cubicBezTo>
                  <a:cubicBezTo>
                    <a:pt x="99" y="51"/>
                    <a:pt x="99" y="50"/>
                    <a:pt x="100" y="50"/>
                  </a:cubicBezTo>
                  <a:cubicBezTo>
                    <a:pt x="100" y="50"/>
                    <a:pt x="100" y="50"/>
                    <a:pt x="100" y="47"/>
                  </a:cubicBezTo>
                  <a:cubicBezTo>
                    <a:pt x="101" y="44"/>
                    <a:pt x="100" y="43"/>
                    <a:pt x="100" y="42"/>
                  </a:cubicBezTo>
                  <a:cubicBezTo>
                    <a:pt x="101" y="35"/>
                    <a:pt x="101" y="29"/>
                    <a:pt x="101" y="29"/>
                  </a:cubicBezTo>
                  <a:cubicBezTo>
                    <a:pt x="101" y="13"/>
                    <a:pt x="86" y="0"/>
                    <a:pt x="69" y="0"/>
                  </a:cubicBezTo>
                  <a:cubicBezTo>
                    <a:pt x="51" y="0"/>
                    <a:pt x="38" y="13"/>
                    <a:pt x="38" y="29"/>
                  </a:cubicBezTo>
                  <a:cubicBezTo>
                    <a:pt x="38" y="29"/>
                    <a:pt x="37" y="34"/>
                    <a:pt x="38" y="40"/>
                  </a:cubicBezTo>
                  <a:cubicBezTo>
                    <a:pt x="37" y="41"/>
                    <a:pt x="37" y="42"/>
                    <a:pt x="37" y="44"/>
                  </a:cubicBezTo>
                  <a:cubicBezTo>
                    <a:pt x="38" y="48"/>
                    <a:pt x="38" y="48"/>
                    <a:pt x="38" y="48"/>
                  </a:cubicBezTo>
                  <a:cubicBezTo>
                    <a:pt x="39" y="51"/>
                    <a:pt x="39" y="51"/>
                    <a:pt x="39" y="51"/>
                  </a:cubicBezTo>
                  <a:cubicBezTo>
                    <a:pt x="39" y="51"/>
                    <a:pt x="40" y="52"/>
                    <a:pt x="40" y="52"/>
                  </a:cubicBezTo>
                  <a:cubicBezTo>
                    <a:pt x="40" y="53"/>
                    <a:pt x="40" y="54"/>
                    <a:pt x="40" y="55"/>
                  </a:cubicBezTo>
                  <a:cubicBezTo>
                    <a:pt x="40" y="66"/>
                    <a:pt x="45" y="76"/>
                    <a:pt x="54" y="81"/>
                  </a:cubicBezTo>
                  <a:cubicBezTo>
                    <a:pt x="54" y="81"/>
                    <a:pt x="54" y="81"/>
                    <a:pt x="54" y="81"/>
                  </a:cubicBezTo>
                  <a:cubicBezTo>
                    <a:pt x="54" y="91"/>
                    <a:pt x="54" y="91"/>
                    <a:pt x="54" y="91"/>
                  </a:cubicBezTo>
                  <a:cubicBezTo>
                    <a:pt x="48" y="94"/>
                    <a:pt x="44" y="96"/>
                    <a:pt x="42" y="97"/>
                  </a:cubicBezTo>
                  <a:cubicBezTo>
                    <a:pt x="16" y="107"/>
                    <a:pt x="16" y="107"/>
                    <a:pt x="16" y="107"/>
                  </a:cubicBezTo>
                  <a:cubicBezTo>
                    <a:pt x="16" y="107"/>
                    <a:pt x="16" y="107"/>
                    <a:pt x="16" y="107"/>
                  </a:cubicBezTo>
                  <a:cubicBezTo>
                    <a:pt x="10" y="109"/>
                    <a:pt x="7" y="114"/>
                    <a:pt x="7" y="119"/>
                  </a:cubicBezTo>
                  <a:cubicBezTo>
                    <a:pt x="5" y="129"/>
                    <a:pt x="3" y="145"/>
                    <a:pt x="2" y="154"/>
                  </a:cubicBezTo>
                  <a:cubicBezTo>
                    <a:pt x="2" y="154"/>
                    <a:pt x="2" y="154"/>
                    <a:pt x="4" y="154"/>
                  </a:cubicBezTo>
                  <a:cubicBezTo>
                    <a:pt x="4" y="154"/>
                    <a:pt x="3" y="154"/>
                    <a:pt x="3" y="155"/>
                  </a:cubicBezTo>
                  <a:cubicBezTo>
                    <a:pt x="3" y="154"/>
                    <a:pt x="3" y="154"/>
                    <a:pt x="3" y="154"/>
                  </a:cubicBezTo>
                  <a:cubicBezTo>
                    <a:pt x="3" y="160"/>
                    <a:pt x="3" y="160"/>
                    <a:pt x="3" y="160"/>
                  </a:cubicBezTo>
                  <a:cubicBezTo>
                    <a:pt x="3" y="160"/>
                    <a:pt x="3" y="160"/>
                    <a:pt x="3" y="160"/>
                  </a:cubicBezTo>
                  <a:cubicBezTo>
                    <a:pt x="2" y="169"/>
                    <a:pt x="1" y="179"/>
                    <a:pt x="1" y="188"/>
                  </a:cubicBezTo>
                  <a:cubicBezTo>
                    <a:pt x="0" y="190"/>
                    <a:pt x="0" y="193"/>
                    <a:pt x="1" y="195"/>
                  </a:cubicBezTo>
                  <a:cubicBezTo>
                    <a:pt x="1" y="195"/>
                    <a:pt x="2" y="196"/>
                    <a:pt x="3" y="197"/>
                  </a:cubicBezTo>
                  <a:cubicBezTo>
                    <a:pt x="3" y="198"/>
                    <a:pt x="3" y="199"/>
                    <a:pt x="4" y="200"/>
                  </a:cubicBezTo>
                  <a:cubicBezTo>
                    <a:pt x="4" y="201"/>
                    <a:pt x="5" y="203"/>
                    <a:pt x="6" y="204"/>
                  </a:cubicBezTo>
                  <a:cubicBezTo>
                    <a:pt x="8" y="209"/>
                    <a:pt x="12" y="217"/>
                    <a:pt x="16" y="223"/>
                  </a:cubicBezTo>
                  <a:cubicBezTo>
                    <a:pt x="19" y="230"/>
                    <a:pt x="23" y="237"/>
                    <a:pt x="26" y="242"/>
                  </a:cubicBezTo>
                  <a:cubicBezTo>
                    <a:pt x="26" y="244"/>
                    <a:pt x="26" y="244"/>
                    <a:pt x="26" y="244"/>
                  </a:cubicBezTo>
                  <a:cubicBezTo>
                    <a:pt x="27" y="244"/>
                    <a:pt x="27" y="244"/>
                    <a:pt x="27" y="244"/>
                  </a:cubicBezTo>
                  <a:cubicBezTo>
                    <a:pt x="28" y="346"/>
                    <a:pt x="28" y="346"/>
                    <a:pt x="28" y="346"/>
                  </a:cubicBezTo>
                  <a:cubicBezTo>
                    <a:pt x="28" y="346"/>
                    <a:pt x="28" y="346"/>
                    <a:pt x="28" y="346"/>
                  </a:cubicBezTo>
                  <a:cubicBezTo>
                    <a:pt x="28" y="369"/>
                    <a:pt x="28" y="369"/>
                    <a:pt x="28" y="369"/>
                  </a:cubicBezTo>
                  <a:cubicBezTo>
                    <a:pt x="28" y="369"/>
                    <a:pt x="28" y="369"/>
                    <a:pt x="28" y="369"/>
                  </a:cubicBezTo>
                  <a:cubicBezTo>
                    <a:pt x="29" y="412"/>
                    <a:pt x="29" y="412"/>
                    <a:pt x="29" y="412"/>
                  </a:cubicBezTo>
                  <a:cubicBezTo>
                    <a:pt x="46" y="411"/>
                    <a:pt x="46" y="411"/>
                    <a:pt x="46" y="411"/>
                  </a:cubicBezTo>
                  <a:cubicBezTo>
                    <a:pt x="46" y="421"/>
                    <a:pt x="46" y="421"/>
                    <a:pt x="46" y="421"/>
                  </a:cubicBezTo>
                  <a:cubicBezTo>
                    <a:pt x="46" y="421"/>
                    <a:pt x="46" y="421"/>
                    <a:pt x="43" y="422"/>
                  </a:cubicBezTo>
                  <a:cubicBezTo>
                    <a:pt x="43" y="422"/>
                    <a:pt x="43" y="422"/>
                    <a:pt x="43" y="422"/>
                  </a:cubicBezTo>
                  <a:cubicBezTo>
                    <a:pt x="40" y="423"/>
                    <a:pt x="40" y="423"/>
                    <a:pt x="40" y="423"/>
                  </a:cubicBezTo>
                  <a:cubicBezTo>
                    <a:pt x="40" y="423"/>
                    <a:pt x="40" y="423"/>
                    <a:pt x="40" y="423"/>
                  </a:cubicBezTo>
                  <a:cubicBezTo>
                    <a:pt x="35" y="425"/>
                    <a:pt x="25" y="429"/>
                    <a:pt x="9" y="436"/>
                  </a:cubicBezTo>
                  <a:cubicBezTo>
                    <a:pt x="9" y="436"/>
                    <a:pt x="9" y="436"/>
                    <a:pt x="9" y="441"/>
                  </a:cubicBezTo>
                  <a:cubicBezTo>
                    <a:pt x="9" y="441"/>
                    <a:pt x="9" y="441"/>
                    <a:pt x="55" y="441"/>
                  </a:cubicBezTo>
                  <a:cubicBezTo>
                    <a:pt x="58" y="441"/>
                    <a:pt x="60" y="441"/>
                    <a:pt x="62" y="441"/>
                  </a:cubicBezTo>
                  <a:cubicBezTo>
                    <a:pt x="62" y="441"/>
                    <a:pt x="63" y="441"/>
                    <a:pt x="63" y="441"/>
                  </a:cubicBezTo>
                  <a:cubicBezTo>
                    <a:pt x="63" y="441"/>
                    <a:pt x="64" y="441"/>
                    <a:pt x="64" y="441"/>
                  </a:cubicBezTo>
                  <a:cubicBezTo>
                    <a:pt x="64" y="441"/>
                    <a:pt x="64" y="441"/>
                    <a:pt x="64" y="441"/>
                  </a:cubicBezTo>
                  <a:cubicBezTo>
                    <a:pt x="64" y="441"/>
                    <a:pt x="65" y="440"/>
                    <a:pt x="65" y="440"/>
                  </a:cubicBezTo>
                  <a:cubicBezTo>
                    <a:pt x="65" y="440"/>
                    <a:pt x="65" y="440"/>
                    <a:pt x="65" y="439"/>
                  </a:cubicBezTo>
                  <a:cubicBezTo>
                    <a:pt x="65" y="439"/>
                    <a:pt x="65" y="439"/>
                    <a:pt x="65" y="439"/>
                  </a:cubicBezTo>
                  <a:cubicBezTo>
                    <a:pt x="65" y="439"/>
                    <a:pt x="66" y="438"/>
                    <a:pt x="66" y="438"/>
                  </a:cubicBezTo>
                  <a:cubicBezTo>
                    <a:pt x="66" y="438"/>
                    <a:pt x="66" y="438"/>
                    <a:pt x="66" y="438"/>
                  </a:cubicBezTo>
                  <a:cubicBezTo>
                    <a:pt x="66" y="438"/>
                    <a:pt x="66" y="438"/>
                    <a:pt x="66" y="413"/>
                  </a:cubicBezTo>
                  <a:cubicBezTo>
                    <a:pt x="66" y="413"/>
                    <a:pt x="66" y="413"/>
                    <a:pt x="66" y="413"/>
                  </a:cubicBezTo>
                  <a:cubicBezTo>
                    <a:pt x="66" y="410"/>
                    <a:pt x="66" y="410"/>
                    <a:pt x="66" y="410"/>
                  </a:cubicBezTo>
                  <a:cubicBezTo>
                    <a:pt x="73" y="410"/>
                    <a:pt x="73" y="410"/>
                    <a:pt x="73" y="410"/>
                  </a:cubicBezTo>
                  <a:cubicBezTo>
                    <a:pt x="81" y="410"/>
                    <a:pt x="81" y="410"/>
                    <a:pt x="81" y="410"/>
                  </a:cubicBezTo>
                  <a:cubicBezTo>
                    <a:pt x="81" y="411"/>
                    <a:pt x="81" y="411"/>
                    <a:pt x="81" y="411"/>
                  </a:cubicBezTo>
                  <a:cubicBezTo>
                    <a:pt x="81" y="411"/>
                    <a:pt x="81" y="411"/>
                    <a:pt x="81" y="411"/>
                  </a:cubicBezTo>
                  <a:cubicBezTo>
                    <a:pt x="81" y="413"/>
                    <a:pt x="81" y="413"/>
                    <a:pt x="81" y="413"/>
                  </a:cubicBezTo>
                  <a:cubicBezTo>
                    <a:pt x="81" y="413"/>
                    <a:pt x="81" y="413"/>
                    <a:pt x="81" y="413"/>
                  </a:cubicBezTo>
                  <a:cubicBezTo>
                    <a:pt x="81" y="439"/>
                    <a:pt x="81" y="439"/>
                    <a:pt x="81" y="439"/>
                  </a:cubicBezTo>
                  <a:cubicBezTo>
                    <a:pt x="81" y="439"/>
                    <a:pt x="81" y="439"/>
                    <a:pt x="81" y="439"/>
                  </a:cubicBezTo>
                  <a:cubicBezTo>
                    <a:pt x="81" y="439"/>
                    <a:pt x="81" y="439"/>
                    <a:pt x="81" y="440"/>
                  </a:cubicBezTo>
                  <a:cubicBezTo>
                    <a:pt x="81" y="440"/>
                    <a:pt x="82" y="440"/>
                    <a:pt x="82" y="440"/>
                  </a:cubicBezTo>
                  <a:cubicBezTo>
                    <a:pt x="82" y="441"/>
                    <a:pt x="82" y="441"/>
                    <a:pt x="82" y="441"/>
                  </a:cubicBezTo>
                  <a:cubicBezTo>
                    <a:pt x="82" y="441"/>
                    <a:pt x="82" y="441"/>
                    <a:pt x="82" y="441"/>
                  </a:cubicBezTo>
                  <a:cubicBezTo>
                    <a:pt x="83" y="441"/>
                    <a:pt x="83" y="442"/>
                    <a:pt x="83" y="442"/>
                  </a:cubicBezTo>
                  <a:cubicBezTo>
                    <a:pt x="83" y="442"/>
                    <a:pt x="83" y="442"/>
                    <a:pt x="83" y="442"/>
                  </a:cubicBezTo>
                  <a:cubicBezTo>
                    <a:pt x="84" y="442"/>
                    <a:pt x="84" y="442"/>
                    <a:pt x="84" y="442"/>
                  </a:cubicBezTo>
                  <a:cubicBezTo>
                    <a:pt x="87" y="442"/>
                    <a:pt x="89" y="442"/>
                    <a:pt x="92" y="442"/>
                  </a:cubicBezTo>
                  <a:cubicBezTo>
                    <a:pt x="138" y="442"/>
                    <a:pt x="138" y="442"/>
                    <a:pt x="138" y="442"/>
                  </a:cubicBezTo>
                  <a:cubicBezTo>
                    <a:pt x="138" y="437"/>
                    <a:pt x="138" y="437"/>
                    <a:pt x="138" y="437"/>
                  </a:cubicBezTo>
                  <a:cubicBezTo>
                    <a:pt x="121" y="430"/>
                    <a:pt x="112" y="426"/>
                    <a:pt x="107" y="424"/>
                  </a:cubicBezTo>
                  <a:cubicBezTo>
                    <a:pt x="107" y="424"/>
                    <a:pt x="107" y="424"/>
                    <a:pt x="107" y="424"/>
                  </a:cubicBezTo>
                  <a:close/>
                  <a:moveTo>
                    <a:pt x="114" y="199"/>
                  </a:moveTo>
                  <a:cubicBezTo>
                    <a:pt x="114" y="158"/>
                    <a:pt x="114" y="158"/>
                    <a:pt x="114" y="158"/>
                  </a:cubicBezTo>
                  <a:cubicBezTo>
                    <a:pt x="114" y="157"/>
                    <a:pt x="114" y="157"/>
                    <a:pt x="114" y="157"/>
                  </a:cubicBezTo>
                  <a:cubicBezTo>
                    <a:pt x="115" y="165"/>
                    <a:pt x="116" y="174"/>
                    <a:pt x="116" y="182"/>
                  </a:cubicBezTo>
                  <a:cubicBezTo>
                    <a:pt x="116" y="186"/>
                    <a:pt x="116" y="186"/>
                    <a:pt x="116" y="186"/>
                  </a:cubicBezTo>
                  <a:cubicBezTo>
                    <a:pt x="117" y="186"/>
                    <a:pt x="117" y="186"/>
                    <a:pt x="117" y="186"/>
                  </a:cubicBezTo>
                  <a:cubicBezTo>
                    <a:pt x="117" y="187"/>
                    <a:pt x="117" y="189"/>
                    <a:pt x="117" y="191"/>
                  </a:cubicBezTo>
                  <a:cubicBezTo>
                    <a:pt x="117" y="191"/>
                    <a:pt x="117" y="192"/>
                    <a:pt x="117" y="192"/>
                  </a:cubicBezTo>
                  <a:cubicBezTo>
                    <a:pt x="117" y="193"/>
                    <a:pt x="116" y="195"/>
                    <a:pt x="116" y="196"/>
                  </a:cubicBezTo>
                  <a:cubicBezTo>
                    <a:pt x="115" y="197"/>
                    <a:pt x="115" y="198"/>
                    <a:pt x="114" y="199"/>
                  </a:cubicBezTo>
                  <a:close/>
                  <a:moveTo>
                    <a:pt x="22" y="192"/>
                  </a:moveTo>
                  <a:cubicBezTo>
                    <a:pt x="22" y="192"/>
                    <a:pt x="22" y="192"/>
                    <a:pt x="22" y="192"/>
                  </a:cubicBezTo>
                  <a:cubicBezTo>
                    <a:pt x="22" y="191"/>
                    <a:pt x="22" y="191"/>
                    <a:pt x="22" y="191"/>
                  </a:cubicBezTo>
                  <a:cubicBezTo>
                    <a:pt x="23" y="179"/>
                    <a:pt x="24" y="168"/>
                    <a:pt x="25" y="158"/>
                  </a:cubicBezTo>
                  <a:cubicBezTo>
                    <a:pt x="25" y="158"/>
                    <a:pt x="25" y="158"/>
                    <a:pt x="25" y="158"/>
                  </a:cubicBezTo>
                  <a:cubicBezTo>
                    <a:pt x="26" y="201"/>
                    <a:pt x="26" y="201"/>
                    <a:pt x="26" y="201"/>
                  </a:cubicBezTo>
                  <a:cubicBezTo>
                    <a:pt x="25" y="199"/>
                    <a:pt x="24" y="197"/>
                    <a:pt x="24" y="196"/>
                  </a:cubicBezTo>
                  <a:cubicBezTo>
                    <a:pt x="23" y="194"/>
                    <a:pt x="23" y="193"/>
                    <a:pt x="22" y="19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3442422" y="5169984"/>
              <a:ext cx="456579" cy="1399800"/>
            </a:xfrm>
            <a:custGeom>
              <a:avLst/>
              <a:gdLst>
                <a:gd name="T0" fmla="*/ 142 w 143"/>
                <a:gd name="T1" fmla="*/ 183 h 440"/>
                <a:gd name="T2" fmla="*/ 143 w 143"/>
                <a:gd name="T3" fmla="*/ 179 h 440"/>
                <a:gd name="T4" fmla="*/ 141 w 143"/>
                <a:gd name="T5" fmla="*/ 116 h 440"/>
                <a:gd name="T6" fmla="*/ 125 w 143"/>
                <a:gd name="T7" fmla="*/ 100 h 440"/>
                <a:gd name="T8" fmla="*/ 108 w 143"/>
                <a:gd name="T9" fmla="*/ 100 h 440"/>
                <a:gd name="T10" fmla="*/ 108 w 143"/>
                <a:gd name="T11" fmla="*/ 38 h 440"/>
                <a:gd name="T12" fmla="*/ 108 w 143"/>
                <a:gd name="T13" fmla="*/ 38 h 440"/>
                <a:gd name="T14" fmla="*/ 72 w 143"/>
                <a:gd name="T15" fmla="*/ 0 h 440"/>
                <a:gd name="T16" fmla="*/ 36 w 143"/>
                <a:gd name="T17" fmla="*/ 38 h 440"/>
                <a:gd name="T18" fmla="*/ 36 w 143"/>
                <a:gd name="T19" fmla="*/ 38 h 440"/>
                <a:gd name="T20" fmla="*/ 36 w 143"/>
                <a:gd name="T21" fmla="*/ 100 h 440"/>
                <a:gd name="T22" fmla="*/ 16 w 143"/>
                <a:gd name="T23" fmla="*/ 100 h 440"/>
                <a:gd name="T24" fmla="*/ 0 w 143"/>
                <a:gd name="T25" fmla="*/ 116 h 440"/>
                <a:gd name="T26" fmla="*/ 0 w 143"/>
                <a:gd name="T27" fmla="*/ 180 h 440"/>
                <a:gd name="T28" fmla="*/ 1 w 143"/>
                <a:gd name="T29" fmla="*/ 184 h 440"/>
                <a:gd name="T30" fmla="*/ 30 w 143"/>
                <a:gd name="T31" fmla="*/ 230 h 440"/>
                <a:gd name="T32" fmla="*/ 30 w 143"/>
                <a:gd name="T33" fmla="*/ 231 h 440"/>
                <a:gd name="T34" fmla="*/ 26 w 143"/>
                <a:gd name="T35" fmla="*/ 419 h 440"/>
                <a:gd name="T36" fmla="*/ 28 w 143"/>
                <a:gd name="T37" fmla="*/ 421 h 440"/>
                <a:gd name="T38" fmla="*/ 41 w 143"/>
                <a:gd name="T39" fmla="*/ 421 h 440"/>
                <a:gd name="T40" fmla="*/ 29 w 143"/>
                <a:gd name="T41" fmla="*/ 429 h 440"/>
                <a:gd name="T42" fmla="*/ 9 w 143"/>
                <a:gd name="T43" fmla="*/ 435 h 440"/>
                <a:gd name="T44" fmla="*/ 11 w 143"/>
                <a:gd name="T45" fmla="*/ 440 h 440"/>
                <a:gd name="T46" fmla="*/ 32 w 143"/>
                <a:gd name="T47" fmla="*/ 440 h 440"/>
                <a:gd name="T48" fmla="*/ 63 w 143"/>
                <a:gd name="T49" fmla="*/ 437 h 440"/>
                <a:gd name="T50" fmla="*/ 69 w 143"/>
                <a:gd name="T51" fmla="*/ 433 h 440"/>
                <a:gd name="T52" fmla="*/ 68 w 143"/>
                <a:gd name="T53" fmla="*/ 423 h 440"/>
                <a:gd name="T54" fmla="*/ 68 w 143"/>
                <a:gd name="T55" fmla="*/ 421 h 440"/>
                <a:gd name="T56" fmla="*/ 77 w 143"/>
                <a:gd name="T57" fmla="*/ 421 h 440"/>
                <a:gd name="T58" fmla="*/ 77 w 143"/>
                <a:gd name="T59" fmla="*/ 424 h 440"/>
                <a:gd name="T60" fmla="*/ 77 w 143"/>
                <a:gd name="T61" fmla="*/ 434 h 440"/>
                <a:gd name="T62" fmla="*/ 83 w 143"/>
                <a:gd name="T63" fmla="*/ 437 h 440"/>
                <a:gd name="T64" fmla="*/ 113 w 143"/>
                <a:gd name="T65" fmla="*/ 439 h 440"/>
                <a:gd name="T66" fmla="*/ 134 w 143"/>
                <a:gd name="T67" fmla="*/ 437 h 440"/>
                <a:gd name="T68" fmla="*/ 136 w 143"/>
                <a:gd name="T69" fmla="*/ 433 h 440"/>
                <a:gd name="T70" fmla="*/ 118 w 143"/>
                <a:gd name="T71" fmla="*/ 428 h 440"/>
                <a:gd name="T72" fmla="*/ 118 w 143"/>
                <a:gd name="T73" fmla="*/ 428 h 440"/>
                <a:gd name="T74" fmla="*/ 103 w 143"/>
                <a:gd name="T75" fmla="*/ 421 h 440"/>
                <a:gd name="T76" fmla="*/ 113 w 143"/>
                <a:gd name="T77" fmla="*/ 421 h 440"/>
                <a:gd name="T78" fmla="*/ 115 w 143"/>
                <a:gd name="T79" fmla="*/ 419 h 440"/>
                <a:gd name="T80" fmla="*/ 111 w 143"/>
                <a:gd name="T81" fmla="*/ 232 h 440"/>
                <a:gd name="T82" fmla="*/ 111 w 143"/>
                <a:gd name="T83" fmla="*/ 231 h 440"/>
                <a:gd name="T84" fmla="*/ 142 w 143"/>
                <a:gd name="T85" fmla="*/ 183 h 440"/>
                <a:gd name="T86" fmla="*/ 31 w 143"/>
                <a:gd name="T87" fmla="*/ 173 h 440"/>
                <a:gd name="T88" fmla="*/ 28 w 143"/>
                <a:gd name="T89" fmla="*/ 174 h 440"/>
                <a:gd name="T90" fmla="*/ 28 w 143"/>
                <a:gd name="T91" fmla="*/ 173 h 440"/>
                <a:gd name="T92" fmla="*/ 28 w 143"/>
                <a:gd name="T93" fmla="*/ 146 h 440"/>
                <a:gd name="T94" fmla="*/ 31 w 143"/>
                <a:gd name="T95" fmla="*/ 145 h 440"/>
                <a:gd name="T96" fmla="*/ 32 w 143"/>
                <a:gd name="T97" fmla="*/ 148 h 440"/>
                <a:gd name="T98" fmla="*/ 31 w 143"/>
                <a:gd name="T99" fmla="*/ 173 h 440"/>
                <a:gd name="T100" fmla="*/ 110 w 143"/>
                <a:gd name="T101" fmla="*/ 175 h 440"/>
                <a:gd name="T102" fmla="*/ 109 w 143"/>
                <a:gd name="T103" fmla="*/ 144 h 440"/>
                <a:gd name="T104" fmla="*/ 111 w 143"/>
                <a:gd name="T105" fmla="*/ 142 h 440"/>
                <a:gd name="T106" fmla="*/ 112 w 143"/>
                <a:gd name="T107" fmla="*/ 142 h 440"/>
                <a:gd name="T108" fmla="*/ 114 w 143"/>
                <a:gd name="T109" fmla="*/ 144 h 440"/>
                <a:gd name="T110" fmla="*/ 114 w 143"/>
                <a:gd name="T111" fmla="*/ 175 h 440"/>
                <a:gd name="T112" fmla="*/ 113 w 143"/>
                <a:gd name="T113" fmla="*/ 176 h 440"/>
                <a:gd name="T114" fmla="*/ 113 w 143"/>
                <a:gd name="T115" fmla="*/ 176 h 440"/>
                <a:gd name="T116" fmla="*/ 110 w 143"/>
                <a:gd name="T117" fmla="*/ 17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 h="440">
                  <a:moveTo>
                    <a:pt x="142" y="183"/>
                  </a:moveTo>
                  <a:cubicBezTo>
                    <a:pt x="143" y="182"/>
                    <a:pt x="143" y="180"/>
                    <a:pt x="143" y="179"/>
                  </a:cubicBezTo>
                  <a:cubicBezTo>
                    <a:pt x="141" y="116"/>
                    <a:pt x="141" y="116"/>
                    <a:pt x="141" y="116"/>
                  </a:cubicBezTo>
                  <a:cubicBezTo>
                    <a:pt x="141" y="107"/>
                    <a:pt x="134" y="100"/>
                    <a:pt x="125" y="100"/>
                  </a:cubicBezTo>
                  <a:cubicBezTo>
                    <a:pt x="119" y="100"/>
                    <a:pt x="114" y="100"/>
                    <a:pt x="108" y="100"/>
                  </a:cubicBezTo>
                  <a:cubicBezTo>
                    <a:pt x="108" y="38"/>
                    <a:pt x="108" y="38"/>
                    <a:pt x="108" y="38"/>
                  </a:cubicBezTo>
                  <a:cubicBezTo>
                    <a:pt x="108" y="38"/>
                    <a:pt x="108" y="38"/>
                    <a:pt x="108" y="38"/>
                  </a:cubicBezTo>
                  <a:cubicBezTo>
                    <a:pt x="107" y="18"/>
                    <a:pt x="92" y="0"/>
                    <a:pt x="72" y="0"/>
                  </a:cubicBezTo>
                  <a:cubicBezTo>
                    <a:pt x="53" y="0"/>
                    <a:pt x="38" y="18"/>
                    <a:pt x="36" y="38"/>
                  </a:cubicBezTo>
                  <a:cubicBezTo>
                    <a:pt x="36" y="38"/>
                    <a:pt x="36" y="38"/>
                    <a:pt x="36" y="38"/>
                  </a:cubicBezTo>
                  <a:cubicBezTo>
                    <a:pt x="36" y="38"/>
                    <a:pt x="36" y="39"/>
                    <a:pt x="36" y="100"/>
                  </a:cubicBezTo>
                  <a:cubicBezTo>
                    <a:pt x="16" y="100"/>
                    <a:pt x="16" y="100"/>
                    <a:pt x="16" y="100"/>
                  </a:cubicBezTo>
                  <a:cubicBezTo>
                    <a:pt x="7" y="100"/>
                    <a:pt x="0" y="107"/>
                    <a:pt x="0" y="116"/>
                  </a:cubicBezTo>
                  <a:cubicBezTo>
                    <a:pt x="0" y="180"/>
                    <a:pt x="0" y="180"/>
                    <a:pt x="0" y="180"/>
                  </a:cubicBezTo>
                  <a:cubicBezTo>
                    <a:pt x="0" y="181"/>
                    <a:pt x="1" y="183"/>
                    <a:pt x="1" y="184"/>
                  </a:cubicBezTo>
                  <a:cubicBezTo>
                    <a:pt x="30" y="230"/>
                    <a:pt x="30" y="230"/>
                    <a:pt x="30" y="230"/>
                  </a:cubicBezTo>
                  <a:cubicBezTo>
                    <a:pt x="30" y="230"/>
                    <a:pt x="30" y="231"/>
                    <a:pt x="30" y="231"/>
                  </a:cubicBezTo>
                  <a:cubicBezTo>
                    <a:pt x="26" y="419"/>
                    <a:pt x="26" y="419"/>
                    <a:pt x="26" y="419"/>
                  </a:cubicBezTo>
                  <a:cubicBezTo>
                    <a:pt x="26" y="420"/>
                    <a:pt x="27" y="421"/>
                    <a:pt x="28" y="421"/>
                  </a:cubicBezTo>
                  <a:cubicBezTo>
                    <a:pt x="32" y="421"/>
                    <a:pt x="37" y="421"/>
                    <a:pt x="41" y="421"/>
                  </a:cubicBezTo>
                  <a:cubicBezTo>
                    <a:pt x="37" y="424"/>
                    <a:pt x="33" y="427"/>
                    <a:pt x="29" y="429"/>
                  </a:cubicBezTo>
                  <a:cubicBezTo>
                    <a:pt x="21" y="432"/>
                    <a:pt x="13" y="435"/>
                    <a:pt x="9" y="435"/>
                  </a:cubicBezTo>
                  <a:cubicBezTo>
                    <a:pt x="7" y="435"/>
                    <a:pt x="4" y="439"/>
                    <a:pt x="11" y="440"/>
                  </a:cubicBezTo>
                  <a:cubicBezTo>
                    <a:pt x="11" y="440"/>
                    <a:pt x="27" y="440"/>
                    <a:pt x="32" y="440"/>
                  </a:cubicBezTo>
                  <a:cubicBezTo>
                    <a:pt x="32" y="440"/>
                    <a:pt x="32" y="440"/>
                    <a:pt x="63" y="437"/>
                  </a:cubicBezTo>
                  <a:cubicBezTo>
                    <a:pt x="66" y="436"/>
                    <a:pt x="68" y="436"/>
                    <a:pt x="69" y="433"/>
                  </a:cubicBezTo>
                  <a:cubicBezTo>
                    <a:pt x="69" y="433"/>
                    <a:pt x="69" y="433"/>
                    <a:pt x="68" y="423"/>
                  </a:cubicBezTo>
                  <a:cubicBezTo>
                    <a:pt x="68" y="423"/>
                    <a:pt x="68" y="422"/>
                    <a:pt x="68" y="421"/>
                  </a:cubicBezTo>
                  <a:cubicBezTo>
                    <a:pt x="71" y="421"/>
                    <a:pt x="74" y="421"/>
                    <a:pt x="77" y="421"/>
                  </a:cubicBezTo>
                  <a:cubicBezTo>
                    <a:pt x="76" y="422"/>
                    <a:pt x="76" y="423"/>
                    <a:pt x="77" y="424"/>
                  </a:cubicBezTo>
                  <a:cubicBezTo>
                    <a:pt x="77" y="434"/>
                    <a:pt x="77" y="434"/>
                    <a:pt x="77" y="434"/>
                  </a:cubicBezTo>
                  <a:cubicBezTo>
                    <a:pt x="77" y="436"/>
                    <a:pt x="79" y="437"/>
                    <a:pt x="83" y="437"/>
                  </a:cubicBezTo>
                  <a:cubicBezTo>
                    <a:pt x="113" y="439"/>
                    <a:pt x="113" y="439"/>
                    <a:pt x="113" y="439"/>
                  </a:cubicBezTo>
                  <a:cubicBezTo>
                    <a:pt x="119" y="439"/>
                    <a:pt x="134" y="437"/>
                    <a:pt x="134" y="437"/>
                  </a:cubicBezTo>
                  <a:cubicBezTo>
                    <a:pt x="141" y="436"/>
                    <a:pt x="138" y="433"/>
                    <a:pt x="136" y="433"/>
                  </a:cubicBezTo>
                  <a:cubicBezTo>
                    <a:pt x="133" y="432"/>
                    <a:pt x="125" y="430"/>
                    <a:pt x="118" y="428"/>
                  </a:cubicBezTo>
                  <a:cubicBezTo>
                    <a:pt x="118" y="428"/>
                    <a:pt x="118" y="428"/>
                    <a:pt x="118" y="428"/>
                  </a:cubicBezTo>
                  <a:cubicBezTo>
                    <a:pt x="114" y="427"/>
                    <a:pt x="108" y="424"/>
                    <a:pt x="103" y="421"/>
                  </a:cubicBezTo>
                  <a:cubicBezTo>
                    <a:pt x="113" y="421"/>
                    <a:pt x="113" y="421"/>
                    <a:pt x="113" y="421"/>
                  </a:cubicBezTo>
                  <a:cubicBezTo>
                    <a:pt x="114" y="421"/>
                    <a:pt x="115" y="420"/>
                    <a:pt x="115" y="419"/>
                  </a:cubicBezTo>
                  <a:cubicBezTo>
                    <a:pt x="111" y="232"/>
                    <a:pt x="111" y="232"/>
                    <a:pt x="111" y="232"/>
                  </a:cubicBezTo>
                  <a:cubicBezTo>
                    <a:pt x="111" y="231"/>
                    <a:pt x="111" y="231"/>
                    <a:pt x="111" y="231"/>
                  </a:cubicBezTo>
                  <a:lnTo>
                    <a:pt x="142" y="183"/>
                  </a:lnTo>
                  <a:close/>
                  <a:moveTo>
                    <a:pt x="31" y="173"/>
                  </a:moveTo>
                  <a:cubicBezTo>
                    <a:pt x="31" y="175"/>
                    <a:pt x="29" y="176"/>
                    <a:pt x="28" y="174"/>
                  </a:cubicBezTo>
                  <a:cubicBezTo>
                    <a:pt x="28" y="174"/>
                    <a:pt x="28" y="174"/>
                    <a:pt x="28" y="173"/>
                  </a:cubicBezTo>
                  <a:cubicBezTo>
                    <a:pt x="28" y="146"/>
                    <a:pt x="28" y="146"/>
                    <a:pt x="28" y="146"/>
                  </a:cubicBezTo>
                  <a:cubicBezTo>
                    <a:pt x="28" y="145"/>
                    <a:pt x="30" y="144"/>
                    <a:pt x="31" y="145"/>
                  </a:cubicBezTo>
                  <a:cubicBezTo>
                    <a:pt x="31" y="146"/>
                    <a:pt x="32" y="147"/>
                    <a:pt x="32" y="148"/>
                  </a:cubicBezTo>
                  <a:cubicBezTo>
                    <a:pt x="31" y="173"/>
                    <a:pt x="31" y="173"/>
                    <a:pt x="31" y="173"/>
                  </a:cubicBezTo>
                  <a:close/>
                  <a:moveTo>
                    <a:pt x="110" y="175"/>
                  </a:moveTo>
                  <a:cubicBezTo>
                    <a:pt x="109" y="144"/>
                    <a:pt x="109" y="144"/>
                    <a:pt x="109" y="144"/>
                  </a:cubicBezTo>
                  <a:cubicBezTo>
                    <a:pt x="109" y="143"/>
                    <a:pt x="110" y="142"/>
                    <a:pt x="111" y="142"/>
                  </a:cubicBezTo>
                  <a:cubicBezTo>
                    <a:pt x="112" y="142"/>
                    <a:pt x="112" y="142"/>
                    <a:pt x="112" y="142"/>
                  </a:cubicBezTo>
                  <a:cubicBezTo>
                    <a:pt x="113" y="142"/>
                    <a:pt x="114" y="143"/>
                    <a:pt x="114" y="144"/>
                  </a:cubicBezTo>
                  <a:cubicBezTo>
                    <a:pt x="114" y="175"/>
                    <a:pt x="114" y="175"/>
                    <a:pt x="114" y="175"/>
                  </a:cubicBezTo>
                  <a:cubicBezTo>
                    <a:pt x="114" y="175"/>
                    <a:pt x="113" y="175"/>
                    <a:pt x="113" y="176"/>
                  </a:cubicBezTo>
                  <a:cubicBezTo>
                    <a:pt x="113" y="176"/>
                    <a:pt x="113" y="176"/>
                    <a:pt x="113" y="176"/>
                  </a:cubicBezTo>
                  <a:cubicBezTo>
                    <a:pt x="112" y="177"/>
                    <a:pt x="110" y="177"/>
                    <a:pt x="110" y="1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6366028" y="5074160"/>
              <a:ext cx="475368" cy="1495624"/>
            </a:xfrm>
            <a:custGeom>
              <a:avLst/>
              <a:gdLst>
                <a:gd name="T0" fmla="*/ 116 w 149"/>
                <a:gd name="T1" fmla="*/ 332 h 470"/>
                <a:gd name="T2" fmla="*/ 115 w 149"/>
                <a:gd name="T3" fmla="*/ 247 h 470"/>
                <a:gd name="T4" fmla="*/ 126 w 149"/>
                <a:gd name="T5" fmla="*/ 189 h 470"/>
                <a:gd name="T6" fmla="*/ 127 w 149"/>
                <a:gd name="T7" fmla="*/ 189 h 470"/>
                <a:gd name="T8" fmla="*/ 129 w 149"/>
                <a:gd name="T9" fmla="*/ 189 h 470"/>
                <a:gd name="T10" fmla="*/ 131 w 149"/>
                <a:gd name="T11" fmla="*/ 188 h 470"/>
                <a:gd name="T12" fmla="*/ 136 w 149"/>
                <a:gd name="T13" fmla="*/ 120 h 470"/>
                <a:gd name="T14" fmla="*/ 95 w 149"/>
                <a:gd name="T15" fmla="*/ 95 h 470"/>
                <a:gd name="T16" fmla="*/ 91 w 149"/>
                <a:gd name="T17" fmla="*/ 88 h 470"/>
                <a:gd name="T18" fmla="*/ 91 w 149"/>
                <a:gd name="T19" fmla="*/ 84 h 470"/>
                <a:gd name="T20" fmla="*/ 90 w 149"/>
                <a:gd name="T21" fmla="*/ 81 h 470"/>
                <a:gd name="T22" fmla="*/ 95 w 149"/>
                <a:gd name="T23" fmla="*/ 72 h 470"/>
                <a:gd name="T24" fmla="*/ 96 w 149"/>
                <a:gd name="T25" fmla="*/ 67 h 470"/>
                <a:gd name="T26" fmla="*/ 98 w 149"/>
                <a:gd name="T27" fmla="*/ 61 h 470"/>
                <a:gd name="T28" fmla="*/ 100 w 149"/>
                <a:gd name="T29" fmla="*/ 56 h 470"/>
                <a:gd name="T30" fmla="*/ 102 w 149"/>
                <a:gd name="T31" fmla="*/ 50 h 470"/>
                <a:gd name="T32" fmla="*/ 96 w 149"/>
                <a:gd name="T33" fmla="*/ 46 h 470"/>
                <a:gd name="T34" fmla="*/ 95 w 149"/>
                <a:gd name="T35" fmla="*/ 45 h 470"/>
                <a:gd name="T36" fmla="*/ 95 w 149"/>
                <a:gd name="T37" fmla="*/ 9 h 470"/>
                <a:gd name="T38" fmla="*/ 67 w 149"/>
                <a:gd name="T39" fmla="*/ 0 h 470"/>
                <a:gd name="T40" fmla="*/ 44 w 149"/>
                <a:gd name="T41" fmla="*/ 45 h 470"/>
                <a:gd name="T42" fmla="*/ 40 w 149"/>
                <a:gd name="T43" fmla="*/ 43 h 470"/>
                <a:gd name="T44" fmla="*/ 38 w 149"/>
                <a:gd name="T45" fmla="*/ 52 h 470"/>
                <a:gd name="T46" fmla="*/ 40 w 149"/>
                <a:gd name="T47" fmla="*/ 58 h 470"/>
                <a:gd name="T48" fmla="*/ 42 w 149"/>
                <a:gd name="T49" fmla="*/ 63 h 470"/>
                <a:gd name="T50" fmla="*/ 44 w 149"/>
                <a:gd name="T51" fmla="*/ 66 h 470"/>
                <a:gd name="T52" fmla="*/ 45 w 149"/>
                <a:gd name="T53" fmla="*/ 74 h 470"/>
                <a:gd name="T54" fmla="*/ 49 w 149"/>
                <a:gd name="T55" fmla="*/ 82 h 470"/>
                <a:gd name="T56" fmla="*/ 48 w 149"/>
                <a:gd name="T57" fmla="*/ 86 h 470"/>
                <a:gd name="T58" fmla="*/ 49 w 149"/>
                <a:gd name="T59" fmla="*/ 88 h 470"/>
                <a:gd name="T60" fmla="*/ 44 w 149"/>
                <a:gd name="T61" fmla="*/ 95 h 470"/>
                <a:gd name="T62" fmla="*/ 14 w 149"/>
                <a:gd name="T63" fmla="*/ 106 h 470"/>
                <a:gd name="T64" fmla="*/ 2 w 149"/>
                <a:gd name="T65" fmla="*/ 120 h 470"/>
                <a:gd name="T66" fmla="*/ 9 w 149"/>
                <a:gd name="T67" fmla="*/ 189 h 470"/>
                <a:gd name="T68" fmla="*/ 25 w 149"/>
                <a:gd name="T69" fmla="*/ 191 h 470"/>
                <a:gd name="T70" fmla="*/ 24 w 149"/>
                <a:gd name="T71" fmla="*/ 330 h 470"/>
                <a:gd name="T72" fmla="*/ 32 w 149"/>
                <a:gd name="T73" fmla="*/ 442 h 470"/>
                <a:gd name="T74" fmla="*/ 21 w 149"/>
                <a:gd name="T75" fmla="*/ 459 h 470"/>
                <a:gd name="T76" fmla="*/ 23 w 149"/>
                <a:gd name="T77" fmla="*/ 466 h 470"/>
                <a:gd name="T78" fmla="*/ 51 w 149"/>
                <a:gd name="T79" fmla="*/ 462 h 470"/>
                <a:gd name="T80" fmla="*/ 51 w 149"/>
                <a:gd name="T81" fmla="*/ 443 h 470"/>
                <a:gd name="T82" fmla="*/ 59 w 149"/>
                <a:gd name="T83" fmla="*/ 443 h 470"/>
                <a:gd name="T84" fmla="*/ 71 w 149"/>
                <a:gd name="T85" fmla="*/ 283 h 470"/>
                <a:gd name="T86" fmla="*/ 79 w 149"/>
                <a:gd name="T87" fmla="*/ 444 h 470"/>
                <a:gd name="T88" fmla="*/ 81 w 149"/>
                <a:gd name="T89" fmla="*/ 468 h 470"/>
                <a:gd name="T90" fmla="*/ 102 w 149"/>
                <a:gd name="T91" fmla="*/ 466 h 470"/>
                <a:gd name="T92" fmla="*/ 148 w 149"/>
                <a:gd name="T93" fmla="*/ 468 h 470"/>
                <a:gd name="T94" fmla="*/ 110 w 149"/>
                <a:gd name="T95" fmla="*/ 44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9" h="470">
                  <a:moveTo>
                    <a:pt x="110" y="445"/>
                  </a:moveTo>
                  <a:cubicBezTo>
                    <a:pt x="116" y="332"/>
                    <a:pt x="116" y="332"/>
                    <a:pt x="116" y="332"/>
                  </a:cubicBezTo>
                  <a:cubicBezTo>
                    <a:pt x="115" y="247"/>
                    <a:pt x="115" y="247"/>
                    <a:pt x="115" y="247"/>
                  </a:cubicBezTo>
                  <a:cubicBezTo>
                    <a:pt x="115" y="247"/>
                    <a:pt x="115" y="247"/>
                    <a:pt x="115" y="247"/>
                  </a:cubicBezTo>
                  <a:cubicBezTo>
                    <a:pt x="116" y="190"/>
                    <a:pt x="116" y="190"/>
                    <a:pt x="116" y="190"/>
                  </a:cubicBezTo>
                  <a:cubicBezTo>
                    <a:pt x="126" y="189"/>
                    <a:pt x="126" y="189"/>
                    <a:pt x="126" y="189"/>
                  </a:cubicBezTo>
                  <a:cubicBezTo>
                    <a:pt x="126" y="189"/>
                    <a:pt x="126" y="189"/>
                    <a:pt x="126" y="189"/>
                  </a:cubicBezTo>
                  <a:cubicBezTo>
                    <a:pt x="126" y="189"/>
                    <a:pt x="127" y="189"/>
                    <a:pt x="127" y="189"/>
                  </a:cubicBezTo>
                  <a:cubicBezTo>
                    <a:pt x="127" y="189"/>
                    <a:pt x="128" y="189"/>
                    <a:pt x="128" y="189"/>
                  </a:cubicBezTo>
                  <a:cubicBezTo>
                    <a:pt x="128" y="189"/>
                    <a:pt x="128" y="189"/>
                    <a:pt x="129" y="189"/>
                  </a:cubicBezTo>
                  <a:cubicBezTo>
                    <a:pt x="129" y="189"/>
                    <a:pt x="130" y="188"/>
                    <a:pt x="131" y="188"/>
                  </a:cubicBezTo>
                  <a:cubicBezTo>
                    <a:pt x="131" y="188"/>
                    <a:pt x="131" y="188"/>
                    <a:pt x="131" y="188"/>
                  </a:cubicBezTo>
                  <a:cubicBezTo>
                    <a:pt x="135" y="186"/>
                    <a:pt x="137" y="182"/>
                    <a:pt x="137" y="177"/>
                  </a:cubicBezTo>
                  <a:cubicBezTo>
                    <a:pt x="136" y="120"/>
                    <a:pt x="136" y="120"/>
                    <a:pt x="136" y="120"/>
                  </a:cubicBezTo>
                  <a:cubicBezTo>
                    <a:pt x="135" y="113"/>
                    <a:pt x="130" y="107"/>
                    <a:pt x="124" y="106"/>
                  </a:cubicBezTo>
                  <a:cubicBezTo>
                    <a:pt x="95" y="95"/>
                    <a:pt x="95" y="95"/>
                    <a:pt x="95" y="95"/>
                  </a:cubicBezTo>
                  <a:cubicBezTo>
                    <a:pt x="91" y="89"/>
                    <a:pt x="91" y="89"/>
                    <a:pt x="91" y="89"/>
                  </a:cubicBezTo>
                  <a:cubicBezTo>
                    <a:pt x="91" y="89"/>
                    <a:pt x="91" y="89"/>
                    <a:pt x="91" y="88"/>
                  </a:cubicBezTo>
                  <a:cubicBezTo>
                    <a:pt x="91" y="87"/>
                    <a:pt x="91" y="86"/>
                    <a:pt x="91" y="84"/>
                  </a:cubicBezTo>
                  <a:cubicBezTo>
                    <a:pt x="91" y="84"/>
                    <a:pt x="91" y="84"/>
                    <a:pt x="91" y="84"/>
                  </a:cubicBezTo>
                  <a:cubicBezTo>
                    <a:pt x="91" y="84"/>
                    <a:pt x="91" y="84"/>
                    <a:pt x="90" y="82"/>
                  </a:cubicBezTo>
                  <a:cubicBezTo>
                    <a:pt x="90" y="82"/>
                    <a:pt x="90" y="81"/>
                    <a:pt x="90" y="81"/>
                  </a:cubicBezTo>
                  <a:cubicBezTo>
                    <a:pt x="92" y="79"/>
                    <a:pt x="93" y="76"/>
                    <a:pt x="94" y="74"/>
                  </a:cubicBezTo>
                  <a:cubicBezTo>
                    <a:pt x="94" y="73"/>
                    <a:pt x="95" y="72"/>
                    <a:pt x="95" y="72"/>
                  </a:cubicBezTo>
                  <a:cubicBezTo>
                    <a:pt x="95" y="70"/>
                    <a:pt x="95" y="68"/>
                    <a:pt x="95" y="67"/>
                  </a:cubicBezTo>
                  <a:cubicBezTo>
                    <a:pt x="95" y="67"/>
                    <a:pt x="96" y="67"/>
                    <a:pt x="96" y="67"/>
                  </a:cubicBezTo>
                  <a:cubicBezTo>
                    <a:pt x="98" y="66"/>
                    <a:pt x="98" y="64"/>
                    <a:pt x="98" y="64"/>
                  </a:cubicBezTo>
                  <a:cubicBezTo>
                    <a:pt x="97" y="63"/>
                    <a:pt x="98" y="61"/>
                    <a:pt x="98" y="61"/>
                  </a:cubicBezTo>
                  <a:cubicBezTo>
                    <a:pt x="98" y="61"/>
                    <a:pt x="98" y="61"/>
                    <a:pt x="99" y="59"/>
                  </a:cubicBezTo>
                  <a:cubicBezTo>
                    <a:pt x="99" y="59"/>
                    <a:pt x="99" y="59"/>
                    <a:pt x="100" y="56"/>
                  </a:cubicBezTo>
                  <a:cubicBezTo>
                    <a:pt x="100" y="56"/>
                    <a:pt x="100" y="56"/>
                    <a:pt x="101" y="53"/>
                  </a:cubicBezTo>
                  <a:cubicBezTo>
                    <a:pt x="101" y="53"/>
                    <a:pt x="101" y="53"/>
                    <a:pt x="102" y="50"/>
                  </a:cubicBezTo>
                  <a:cubicBezTo>
                    <a:pt x="103" y="44"/>
                    <a:pt x="100" y="44"/>
                    <a:pt x="100" y="44"/>
                  </a:cubicBezTo>
                  <a:cubicBezTo>
                    <a:pt x="97" y="44"/>
                    <a:pt x="96" y="46"/>
                    <a:pt x="96" y="46"/>
                  </a:cubicBezTo>
                  <a:cubicBezTo>
                    <a:pt x="95" y="46"/>
                    <a:pt x="95" y="46"/>
                    <a:pt x="95" y="46"/>
                  </a:cubicBezTo>
                  <a:cubicBezTo>
                    <a:pt x="95" y="46"/>
                    <a:pt x="95" y="46"/>
                    <a:pt x="95" y="45"/>
                  </a:cubicBezTo>
                  <a:cubicBezTo>
                    <a:pt x="96" y="44"/>
                    <a:pt x="100" y="36"/>
                    <a:pt x="101" y="33"/>
                  </a:cubicBezTo>
                  <a:cubicBezTo>
                    <a:pt x="103" y="24"/>
                    <a:pt x="102" y="14"/>
                    <a:pt x="95" y="9"/>
                  </a:cubicBezTo>
                  <a:cubicBezTo>
                    <a:pt x="90" y="4"/>
                    <a:pt x="79" y="0"/>
                    <a:pt x="72" y="0"/>
                  </a:cubicBezTo>
                  <a:cubicBezTo>
                    <a:pt x="72" y="0"/>
                    <a:pt x="72" y="0"/>
                    <a:pt x="67" y="0"/>
                  </a:cubicBezTo>
                  <a:cubicBezTo>
                    <a:pt x="53" y="0"/>
                    <a:pt x="35" y="18"/>
                    <a:pt x="38" y="33"/>
                  </a:cubicBezTo>
                  <a:cubicBezTo>
                    <a:pt x="39" y="36"/>
                    <a:pt x="43" y="43"/>
                    <a:pt x="44" y="45"/>
                  </a:cubicBezTo>
                  <a:cubicBezTo>
                    <a:pt x="43" y="45"/>
                    <a:pt x="43" y="45"/>
                    <a:pt x="43" y="45"/>
                  </a:cubicBezTo>
                  <a:cubicBezTo>
                    <a:pt x="43" y="45"/>
                    <a:pt x="43" y="43"/>
                    <a:pt x="40" y="43"/>
                  </a:cubicBezTo>
                  <a:cubicBezTo>
                    <a:pt x="40" y="43"/>
                    <a:pt x="36" y="44"/>
                    <a:pt x="37" y="50"/>
                  </a:cubicBezTo>
                  <a:cubicBezTo>
                    <a:pt x="38" y="52"/>
                    <a:pt x="38" y="52"/>
                    <a:pt x="38" y="52"/>
                  </a:cubicBezTo>
                  <a:cubicBezTo>
                    <a:pt x="39" y="55"/>
                    <a:pt x="39" y="55"/>
                    <a:pt x="39" y="55"/>
                  </a:cubicBezTo>
                  <a:cubicBezTo>
                    <a:pt x="40" y="58"/>
                    <a:pt x="40" y="58"/>
                    <a:pt x="40" y="58"/>
                  </a:cubicBezTo>
                  <a:cubicBezTo>
                    <a:pt x="41" y="60"/>
                    <a:pt x="41" y="60"/>
                    <a:pt x="41" y="60"/>
                  </a:cubicBezTo>
                  <a:cubicBezTo>
                    <a:pt x="41" y="60"/>
                    <a:pt x="42" y="62"/>
                    <a:pt x="42" y="63"/>
                  </a:cubicBezTo>
                  <a:cubicBezTo>
                    <a:pt x="42" y="63"/>
                    <a:pt x="41" y="66"/>
                    <a:pt x="44" y="67"/>
                  </a:cubicBezTo>
                  <a:cubicBezTo>
                    <a:pt x="44" y="67"/>
                    <a:pt x="44" y="67"/>
                    <a:pt x="44" y="66"/>
                  </a:cubicBezTo>
                  <a:cubicBezTo>
                    <a:pt x="45" y="72"/>
                    <a:pt x="45" y="72"/>
                    <a:pt x="45" y="72"/>
                  </a:cubicBezTo>
                  <a:cubicBezTo>
                    <a:pt x="45" y="72"/>
                    <a:pt x="45" y="73"/>
                    <a:pt x="45" y="74"/>
                  </a:cubicBezTo>
                  <a:cubicBezTo>
                    <a:pt x="46" y="76"/>
                    <a:pt x="47" y="79"/>
                    <a:pt x="49" y="82"/>
                  </a:cubicBezTo>
                  <a:cubicBezTo>
                    <a:pt x="49" y="82"/>
                    <a:pt x="49" y="82"/>
                    <a:pt x="49" y="82"/>
                  </a:cubicBezTo>
                  <a:cubicBezTo>
                    <a:pt x="49" y="82"/>
                    <a:pt x="49" y="82"/>
                    <a:pt x="49" y="82"/>
                  </a:cubicBezTo>
                  <a:cubicBezTo>
                    <a:pt x="49" y="82"/>
                    <a:pt x="49" y="82"/>
                    <a:pt x="48" y="86"/>
                  </a:cubicBezTo>
                  <a:cubicBezTo>
                    <a:pt x="49" y="87"/>
                    <a:pt x="49" y="87"/>
                    <a:pt x="49" y="87"/>
                  </a:cubicBezTo>
                  <a:cubicBezTo>
                    <a:pt x="49" y="87"/>
                    <a:pt x="49" y="87"/>
                    <a:pt x="49" y="88"/>
                  </a:cubicBezTo>
                  <a:cubicBezTo>
                    <a:pt x="48" y="88"/>
                    <a:pt x="48" y="89"/>
                    <a:pt x="48" y="89"/>
                  </a:cubicBezTo>
                  <a:cubicBezTo>
                    <a:pt x="44" y="95"/>
                    <a:pt x="44" y="95"/>
                    <a:pt x="44" y="95"/>
                  </a:cubicBezTo>
                  <a:cubicBezTo>
                    <a:pt x="14" y="106"/>
                    <a:pt x="14" y="106"/>
                    <a:pt x="14" y="106"/>
                  </a:cubicBezTo>
                  <a:cubicBezTo>
                    <a:pt x="14" y="106"/>
                    <a:pt x="14" y="106"/>
                    <a:pt x="14" y="106"/>
                  </a:cubicBezTo>
                  <a:cubicBezTo>
                    <a:pt x="8" y="108"/>
                    <a:pt x="3" y="113"/>
                    <a:pt x="2" y="120"/>
                  </a:cubicBezTo>
                  <a:cubicBezTo>
                    <a:pt x="2" y="120"/>
                    <a:pt x="2" y="120"/>
                    <a:pt x="2" y="120"/>
                  </a:cubicBezTo>
                  <a:cubicBezTo>
                    <a:pt x="1" y="177"/>
                    <a:pt x="1" y="177"/>
                    <a:pt x="1" y="177"/>
                  </a:cubicBezTo>
                  <a:cubicBezTo>
                    <a:pt x="0" y="183"/>
                    <a:pt x="4" y="188"/>
                    <a:pt x="9" y="189"/>
                  </a:cubicBezTo>
                  <a:cubicBezTo>
                    <a:pt x="10" y="189"/>
                    <a:pt x="11" y="189"/>
                    <a:pt x="12" y="190"/>
                  </a:cubicBezTo>
                  <a:cubicBezTo>
                    <a:pt x="25" y="191"/>
                    <a:pt x="25" y="191"/>
                    <a:pt x="25" y="191"/>
                  </a:cubicBezTo>
                  <a:cubicBezTo>
                    <a:pt x="25" y="239"/>
                    <a:pt x="25" y="239"/>
                    <a:pt x="25" y="239"/>
                  </a:cubicBezTo>
                  <a:cubicBezTo>
                    <a:pt x="24" y="330"/>
                    <a:pt x="24" y="330"/>
                    <a:pt x="24" y="330"/>
                  </a:cubicBezTo>
                  <a:cubicBezTo>
                    <a:pt x="23" y="442"/>
                    <a:pt x="23" y="442"/>
                    <a:pt x="23" y="442"/>
                  </a:cubicBezTo>
                  <a:cubicBezTo>
                    <a:pt x="32" y="442"/>
                    <a:pt x="32" y="442"/>
                    <a:pt x="32" y="442"/>
                  </a:cubicBezTo>
                  <a:cubicBezTo>
                    <a:pt x="32" y="444"/>
                    <a:pt x="32" y="444"/>
                    <a:pt x="32" y="444"/>
                  </a:cubicBezTo>
                  <a:cubicBezTo>
                    <a:pt x="21" y="459"/>
                    <a:pt x="21" y="459"/>
                    <a:pt x="21" y="459"/>
                  </a:cubicBezTo>
                  <a:cubicBezTo>
                    <a:pt x="21" y="464"/>
                    <a:pt x="21" y="464"/>
                    <a:pt x="21" y="464"/>
                  </a:cubicBezTo>
                  <a:cubicBezTo>
                    <a:pt x="21" y="465"/>
                    <a:pt x="22" y="466"/>
                    <a:pt x="23" y="466"/>
                  </a:cubicBezTo>
                  <a:cubicBezTo>
                    <a:pt x="47" y="466"/>
                    <a:pt x="47" y="466"/>
                    <a:pt x="47" y="466"/>
                  </a:cubicBezTo>
                  <a:cubicBezTo>
                    <a:pt x="50" y="466"/>
                    <a:pt x="51" y="464"/>
                    <a:pt x="51" y="462"/>
                  </a:cubicBezTo>
                  <a:cubicBezTo>
                    <a:pt x="51" y="447"/>
                    <a:pt x="51" y="447"/>
                    <a:pt x="51" y="447"/>
                  </a:cubicBezTo>
                  <a:cubicBezTo>
                    <a:pt x="51" y="443"/>
                    <a:pt x="51" y="443"/>
                    <a:pt x="51" y="443"/>
                  </a:cubicBezTo>
                  <a:cubicBezTo>
                    <a:pt x="51" y="443"/>
                    <a:pt x="51" y="443"/>
                    <a:pt x="51" y="443"/>
                  </a:cubicBezTo>
                  <a:cubicBezTo>
                    <a:pt x="59" y="443"/>
                    <a:pt x="59" y="443"/>
                    <a:pt x="59" y="443"/>
                  </a:cubicBezTo>
                  <a:cubicBezTo>
                    <a:pt x="65" y="331"/>
                    <a:pt x="65" y="331"/>
                    <a:pt x="65" y="331"/>
                  </a:cubicBezTo>
                  <a:cubicBezTo>
                    <a:pt x="71" y="283"/>
                    <a:pt x="71" y="283"/>
                    <a:pt x="71" y="283"/>
                  </a:cubicBezTo>
                  <a:cubicBezTo>
                    <a:pt x="81" y="330"/>
                    <a:pt x="81" y="330"/>
                    <a:pt x="81" y="330"/>
                  </a:cubicBezTo>
                  <a:cubicBezTo>
                    <a:pt x="79" y="444"/>
                    <a:pt x="79" y="444"/>
                    <a:pt x="79" y="444"/>
                  </a:cubicBezTo>
                  <a:cubicBezTo>
                    <a:pt x="84" y="444"/>
                    <a:pt x="84" y="444"/>
                    <a:pt x="84" y="444"/>
                  </a:cubicBezTo>
                  <a:cubicBezTo>
                    <a:pt x="82" y="450"/>
                    <a:pt x="81" y="467"/>
                    <a:pt x="81" y="468"/>
                  </a:cubicBezTo>
                  <a:cubicBezTo>
                    <a:pt x="101" y="469"/>
                    <a:pt x="101" y="469"/>
                    <a:pt x="101" y="469"/>
                  </a:cubicBezTo>
                  <a:cubicBezTo>
                    <a:pt x="102" y="466"/>
                    <a:pt x="102" y="466"/>
                    <a:pt x="102" y="466"/>
                  </a:cubicBezTo>
                  <a:cubicBezTo>
                    <a:pt x="109" y="467"/>
                    <a:pt x="123" y="469"/>
                    <a:pt x="131" y="470"/>
                  </a:cubicBezTo>
                  <a:cubicBezTo>
                    <a:pt x="136" y="470"/>
                    <a:pt x="144" y="470"/>
                    <a:pt x="148" y="468"/>
                  </a:cubicBezTo>
                  <a:cubicBezTo>
                    <a:pt x="148" y="468"/>
                    <a:pt x="149" y="467"/>
                    <a:pt x="149" y="466"/>
                  </a:cubicBezTo>
                  <a:cubicBezTo>
                    <a:pt x="149" y="458"/>
                    <a:pt x="122" y="453"/>
                    <a:pt x="110" y="445"/>
                  </a:cubicBezTo>
                  <a:close/>
                </a:path>
              </a:pathLst>
            </a:custGeom>
            <a:solidFill>
              <a:srgbClr val="0078D7"/>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4400674" y="5162469"/>
              <a:ext cx="465974" cy="1407315"/>
            </a:xfrm>
            <a:custGeom>
              <a:avLst/>
              <a:gdLst>
                <a:gd name="T0" fmla="*/ 114 w 146"/>
                <a:gd name="T1" fmla="*/ 427 h 442"/>
                <a:gd name="T2" fmla="*/ 98 w 146"/>
                <a:gd name="T3" fmla="*/ 418 h 442"/>
                <a:gd name="T4" fmla="*/ 101 w 146"/>
                <a:gd name="T5" fmla="*/ 414 h 442"/>
                <a:gd name="T6" fmla="*/ 117 w 146"/>
                <a:gd name="T7" fmla="*/ 239 h 442"/>
                <a:gd name="T8" fmla="*/ 118 w 146"/>
                <a:gd name="T9" fmla="*/ 239 h 442"/>
                <a:gd name="T10" fmla="*/ 125 w 146"/>
                <a:gd name="T11" fmla="*/ 218 h 442"/>
                <a:gd name="T12" fmla="*/ 144 w 146"/>
                <a:gd name="T13" fmla="*/ 173 h 442"/>
                <a:gd name="T14" fmla="*/ 142 w 146"/>
                <a:gd name="T15" fmla="*/ 154 h 442"/>
                <a:gd name="T16" fmla="*/ 143 w 146"/>
                <a:gd name="T17" fmla="*/ 153 h 442"/>
                <a:gd name="T18" fmla="*/ 141 w 146"/>
                <a:gd name="T19" fmla="*/ 139 h 442"/>
                <a:gd name="T20" fmla="*/ 138 w 146"/>
                <a:gd name="T21" fmla="*/ 115 h 442"/>
                <a:gd name="T22" fmla="*/ 127 w 146"/>
                <a:gd name="T23" fmla="*/ 104 h 442"/>
                <a:gd name="T24" fmla="*/ 103 w 146"/>
                <a:gd name="T25" fmla="*/ 95 h 442"/>
                <a:gd name="T26" fmla="*/ 102 w 146"/>
                <a:gd name="T27" fmla="*/ 94 h 442"/>
                <a:gd name="T28" fmla="*/ 106 w 146"/>
                <a:gd name="T29" fmla="*/ 64 h 442"/>
                <a:gd name="T30" fmla="*/ 106 w 146"/>
                <a:gd name="T31" fmla="*/ 25 h 442"/>
                <a:gd name="T32" fmla="*/ 105 w 146"/>
                <a:gd name="T33" fmla="*/ 21 h 442"/>
                <a:gd name="T34" fmla="*/ 104 w 146"/>
                <a:gd name="T35" fmla="*/ 18 h 442"/>
                <a:gd name="T36" fmla="*/ 102 w 146"/>
                <a:gd name="T37" fmla="*/ 15 h 442"/>
                <a:gd name="T38" fmla="*/ 97 w 146"/>
                <a:gd name="T39" fmla="*/ 10 h 442"/>
                <a:gd name="T40" fmla="*/ 92 w 146"/>
                <a:gd name="T41" fmla="*/ 7 h 442"/>
                <a:gd name="T42" fmla="*/ 39 w 146"/>
                <a:gd name="T43" fmla="*/ 29 h 442"/>
                <a:gd name="T44" fmla="*/ 39 w 146"/>
                <a:gd name="T45" fmla="*/ 29 h 442"/>
                <a:gd name="T46" fmla="*/ 39 w 146"/>
                <a:gd name="T47" fmla="*/ 36 h 442"/>
                <a:gd name="T48" fmla="*/ 41 w 146"/>
                <a:gd name="T49" fmla="*/ 95 h 442"/>
                <a:gd name="T50" fmla="*/ 17 w 146"/>
                <a:gd name="T51" fmla="*/ 104 h 442"/>
                <a:gd name="T52" fmla="*/ 8 w 146"/>
                <a:gd name="T53" fmla="*/ 115 h 442"/>
                <a:gd name="T54" fmla="*/ 3 w 146"/>
                <a:gd name="T55" fmla="*/ 153 h 442"/>
                <a:gd name="T56" fmla="*/ 2 w 146"/>
                <a:gd name="T57" fmla="*/ 158 h 442"/>
                <a:gd name="T58" fmla="*/ 1 w 146"/>
                <a:gd name="T59" fmla="*/ 172 h 442"/>
                <a:gd name="T60" fmla="*/ 21 w 146"/>
                <a:gd name="T61" fmla="*/ 218 h 442"/>
                <a:gd name="T62" fmla="*/ 26 w 146"/>
                <a:gd name="T63" fmla="*/ 233 h 442"/>
                <a:gd name="T64" fmla="*/ 27 w 146"/>
                <a:gd name="T65" fmla="*/ 315 h 442"/>
                <a:gd name="T66" fmla="*/ 47 w 146"/>
                <a:gd name="T67" fmla="*/ 414 h 442"/>
                <a:gd name="T68" fmla="*/ 47 w 146"/>
                <a:gd name="T69" fmla="*/ 418 h 442"/>
                <a:gd name="T70" fmla="*/ 22 w 146"/>
                <a:gd name="T71" fmla="*/ 432 h 442"/>
                <a:gd name="T72" fmla="*/ 7 w 146"/>
                <a:gd name="T73" fmla="*/ 442 h 442"/>
                <a:gd name="T74" fmla="*/ 57 w 146"/>
                <a:gd name="T75" fmla="*/ 439 h 442"/>
                <a:gd name="T76" fmla="*/ 62 w 146"/>
                <a:gd name="T77" fmla="*/ 426 h 442"/>
                <a:gd name="T78" fmla="*/ 61 w 146"/>
                <a:gd name="T79" fmla="*/ 418 h 442"/>
                <a:gd name="T80" fmla="*/ 62 w 146"/>
                <a:gd name="T81" fmla="*/ 414 h 442"/>
                <a:gd name="T82" fmla="*/ 74 w 146"/>
                <a:gd name="T83" fmla="*/ 248 h 442"/>
                <a:gd name="T84" fmla="*/ 82 w 146"/>
                <a:gd name="T85" fmla="*/ 414 h 442"/>
                <a:gd name="T86" fmla="*/ 84 w 146"/>
                <a:gd name="T87" fmla="*/ 418 h 442"/>
                <a:gd name="T88" fmla="*/ 84 w 146"/>
                <a:gd name="T89" fmla="*/ 426 h 442"/>
                <a:gd name="T90" fmla="*/ 84 w 146"/>
                <a:gd name="T91" fmla="*/ 436 h 442"/>
                <a:gd name="T92" fmla="*/ 119 w 146"/>
                <a:gd name="T93" fmla="*/ 441 h 442"/>
                <a:gd name="T94" fmla="*/ 141 w 146"/>
                <a:gd name="T95" fmla="*/ 435 h 442"/>
                <a:gd name="T96" fmla="*/ 119 w 146"/>
                <a:gd name="T97" fmla="*/ 158 h 442"/>
                <a:gd name="T98" fmla="*/ 121 w 146"/>
                <a:gd name="T99" fmla="*/ 156 h 442"/>
                <a:gd name="T100" fmla="*/ 121 w 146"/>
                <a:gd name="T101" fmla="*/ 157 h 442"/>
                <a:gd name="T102" fmla="*/ 124 w 146"/>
                <a:gd name="T103" fmla="*/ 169 h 442"/>
                <a:gd name="T104" fmla="*/ 25 w 146"/>
                <a:gd name="T105" fmla="*/ 156 h 442"/>
                <a:gd name="T106" fmla="*/ 27 w 146"/>
                <a:gd name="T107" fmla="*/ 158 h 442"/>
                <a:gd name="T108" fmla="*/ 22 w 146"/>
                <a:gd name="T109" fmla="*/ 17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 h="442">
                  <a:moveTo>
                    <a:pt x="141" y="435"/>
                  </a:moveTo>
                  <a:cubicBezTo>
                    <a:pt x="135" y="435"/>
                    <a:pt x="124" y="430"/>
                    <a:pt x="114" y="427"/>
                  </a:cubicBezTo>
                  <a:cubicBezTo>
                    <a:pt x="106" y="424"/>
                    <a:pt x="97" y="420"/>
                    <a:pt x="98" y="418"/>
                  </a:cubicBezTo>
                  <a:cubicBezTo>
                    <a:pt x="98" y="418"/>
                    <a:pt x="98" y="418"/>
                    <a:pt x="98" y="418"/>
                  </a:cubicBezTo>
                  <a:cubicBezTo>
                    <a:pt x="98" y="414"/>
                    <a:pt x="98" y="414"/>
                    <a:pt x="98" y="414"/>
                  </a:cubicBezTo>
                  <a:cubicBezTo>
                    <a:pt x="101" y="414"/>
                    <a:pt x="101" y="414"/>
                    <a:pt x="101" y="414"/>
                  </a:cubicBezTo>
                  <a:cubicBezTo>
                    <a:pt x="119" y="313"/>
                    <a:pt x="119" y="313"/>
                    <a:pt x="119" y="313"/>
                  </a:cubicBezTo>
                  <a:cubicBezTo>
                    <a:pt x="117" y="239"/>
                    <a:pt x="117" y="239"/>
                    <a:pt x="117" y="239"/>
                  </a:cubicBezTo>
                  <a:cubicBezTo>
                    <a:pt x="118" y="239"/>
                    <a:pt x="118" y="239"/>
                    <a:pt x="118" y="239"/>
                  </a:cubicBezTo>
                  <a:cubicBezTo>
                    <a:pt x="118" y="239"/>
                    <a:pt x="118" y="239"/>
                    <a:pt x="118" y="239"/>
                  </a:cubicBezTo>
                  <a:cubicBezTo>
                    <a:pt x="118" y="237"/>
                    <a:pt x="119" y="235"/>
                    <a:pt x="119" y="233"/>
                  </a:cubicBezTo>
                  <a:cubicBezTo>
                    <a:pt x="125" y="218"/>
                    <a:pt x="125" y="218"/>
                    <a:pt x="125" y="218"/>
                  </a:cubicBezTo>
                  <a:cubicBezTo>
                    <a:pt x="125" y="218"/>
                    <a:pt x="125" y="218"/>
                    <a:pt x="125" y="218"/>
                  </a:cubicBezTo>
                  <a:cubicBezTo>
                    <a:pt x="144" y="173"/>
                    <a:pt x="144" y="173"/>
                    <a:pt x="144" y="173"/>
                  </a:cubicBezTo>
                  <a:cubicBezTo>
                    <a:pt x="145" y="171"/>
                    <a:pt x="146" y="169"/>
                    <a:pt x="145" y="166"/>
                  </a:cubicBezTo>
                  <a:cubicBezTo>
                    <a:pt x="144" y="162"/>
                    <a:pt x="143" y="157"/>
                    <a:pt x="142" y="154"/>
                  </a:cubicBezTo>
                  <a:cubicBezTo>
                    <a:pt x="142" y="153"/>
                    <a:pt x="142" y="153"/>
                    <a:pt x="142" y="153"/>
                  </a:cubicBezTo>
                  <a:cubicBezTo>
                    <a:pt x="143" y="153"/>
                    <a:pt x="143" y="153"/>
                    <a:pt x="143" y="153"/>
                  </a:cubicBezTo>
                  <a:cubicBezTo>
                    <a:pt x="143" y="150"/>
                    <a:pt x="142" y="145"/>
                    <a:pt x="141" y="140"/>
                  </a:cubicBezTo>
                  <a:cubicBezTo>
                    <a:pt x="141" y="139"/>
                    <a:pt x="141" y="139"/>
                    <a:pt x="141" y="139"/>
                  </a:cubicBezTo>
                  <a:cubicBezTo>
                    <a:pt x="141" y="139"/>
                    <a:pt x="141" y="139"/>
                    <a:pt x="141" y="139"/>
                  </a:cubicBezTo>
                  <a:cubicBezTo>
                    <a:pt x="140" y="130"/>
                    <a:pt x="139" y="121"/>
                    <a:pt x="138" y="115"/>
                  </a:cubicBezTo>
                  <a:cubicBezTo>
                    <a:pt x="138" y="115"/>
                    <a:pt x="138" y="115"/>
                    <a:pt x="138" y="115"/>
                  </a:cubicBezTo>
                  <a:cubicBezTo>
                    <a:pt x="137" y="110"/>
                    <a:pt x="133" y="105"/>
                    <a:pt x="127" y="104"/>
                  </a:cubicBezTo>
                  <a:cubicBezTo>
                    <a:pt x="127" y="104"/>
                    <a:pt x="127" y="104"/>
                    <a:pt x="127" y="104"/>
                  </a:cubicBezTo>
                  <a:cubicBezTo>
                    <a:pt x="103" y="95"/>
                    <a:pt x="103" y="95"/>
                    <a:pt x="103" y="95"/>
                  </a:cubicBezTo>
                  <a:cubicBezTo>
                    <a:pt x="103" y="95"/>
                    <a:pt x="103" y="95"/>
                    <a:pt x="103" y="95"/>
                  </a:cubicBezTo>
                  <a:cubicBezTo>
                    <a:pt x="103" y="95"/>
                    <a:pt x="103" y="95"/>
                    <a:pt x="102" y="94"/>
                  </a:cubicBezTo>
                  <a:cubicBezTo>
                    <a:pt x="103" y="93"/>
                    <a:pt x="103" y="92"/>
                    <a:pt x="104" y="91"/>
                  </a:cubicBezTo>
                  <a:cubicBezTo>
                    <a:pt x="109" y="84"/>
                    <a:pt x="104" y="74"/>
                    <a:pt x="106" y="64"/>
                  </a:cubicBezTo>
                  <a:cubicBezTo>
                    <a:pt x="109" y="50"/>
                    <a:pt x="109" y="36"/>
                    <a:pt x="107" y="25"/>
                  </a:cubicBezTo>
                  <a:cubicBezTo>
                    <a:pt x="107" y="25"/>
                    <a:pt x="106" y="25"/>
                    <a:pt x="106" y="25"/>
                  </a:cubicBezTo>
                  <a:cubicBezTo>
                    <a:pt x="106" y="24"/>
                    <a:pt x="106" y="23"/>
                    <a:pt x="106" y="22"/>
                  </a:cubicBezTo>
                  <a:cubicBezTo>
                    <a:pt x="105" y="22"/>
                    <a:pt x="105" y="21"/>
                    <a:pt x="105" y="21"/>
                  </a:cubicBezTo>
                  <a:cubicBezTo>
                    <a:pt x="105" y="20"/>
                    <a:pt x="105" y="20"/>
                    <a:pt x="104" y="19"/>
                  </a:cubicBezTo>
                  <a:cubicBezTo>
                    <a:pt x="104" y="18"/>
                    <a:pt x="104" y="18"/>
                    <a:pt x="104" y="18"/>
                  </a:cubicBezTo>
                  <a:cubicBezTo>
                    <a:pt x="103" y="17"/>
                    <a:pt x="103" y="16"/>
                    <a:pt x="103" y="16"/>
                  </a:cubicBezTo>
                  <a:cubicBezTo>
                    <a:pt x="102" y="15"/>
                    <a:pt x="102" y="15"/>
                    <a:pt x="102" y="15"/>
                  </a:cubicBezTo>
                  <a:cubicBezTo>
                    <a:pt x="101" y="13"/>
                    <a:pt x="99" y="11"/>
                    <a:pt x="98" y="10"/>
                  </a:cubicBezTo>
                  <a:cubicBezTo>
                    <a:pt x="98" y="10"/>
                    <a:pt x="98" y="10"/>
                    <a:pt x="97" y="10"/>
                  </a:cubicBezTo>
                  <a:cubicBezTo>
                    <a:pt x="96" y="9"/>
                    <a:pt x="95" y="9"/>
                    <a:pt x="94" y="8"/>
                  </a:cubicBezTo>
                  <a:cubicBezTo>
                    <a:pt x="93" y="8"/>
                    <a:pt x="92" y="7"/>
                    <a:pt x="92" y="7"/>
                  </a:cubicBezTo>
                  <a:cubicBezTo>
                    <a:pt x="90" y="4"/>
                    <a:pt x="85" y="0"/>
                    <a:pt x="72" y="0"/>
                  </a:cubicBezTo>
                  <a:cubicBezTo>
                    <a:pt x="58" y="0"/>
                    <a:pt x="42" y="6"/>
                    <a:pt x="39" y="29"/>
                  </a:cubicBezTo>
                  <a:cubicBezTo>
                    <a:pt x="39" y="29"/>
                    <a:pt x="39" y="29"/>
                    <a:pt x="39" y="29"/>
                  </a:cubicBezTo>
                  <a:cubicBezTo>
                    <a:pt x="39" y="29"/>
                    <a:pt x="39" y="29"/>
                    <a:pt x="39" y="29"/>
                  </a:cubicBezTo>
                  <a:cubicBezTo>
                    <a:pt x="39" y="31"/>
                    <a:pt x="39" y="33"/>
                    <a:pt x="39" y="35"/>
                  </a:cubicBezTo>
                  <a:cubicBezTo>
                    <a:pt x="39" y="35"/>
                    <a:pt x="39" y="36"/>
                    <a:pt x="39" y="36"/>
                  </a:cubicBezTo>
                  <a:cubicBezTo>
                    <a:pt x="38" y="58"/>
                    <a:pt x="37" y="92"/>
                    <a:pt x="40" y="94"/>
                  </a:cubicBezTo>
                  <a:cubicBezTo>
                    <a:pt x="40" y="94"/>
                    <a:pt x="40" y="95"/>
                    <a:pt x="41" y="95"/>
                  </a:cubicBezTo>
                  <a:cubicBezTo>
                    <a:pt x="17" y="104"/>
                    <a:pt x="17" y="104"/>
                    <a:pt x="17" y="104"/>
                  </a:cubicBezTo>
                  <a:cubicBezTo>
                    <a:pt x="17" y="104"/>
                    <a:pt x="17" y="104"/>
                    <a:pt x="17" y="104"/>
                  </a:cubicBezTo>
                  <a:cubicBezTo>
                    <a:pt x="12" y="106"/>
                    <a:pt x="9" y="110"/>
                    <a:pt x="8" y="115"/>
                  </a:cubicBezTo>
                  <a:cubicBezTo>
                    <a:pt x="8" y="115"/>
                    <a:pt x="8" y="115"/>
                    <a:pt x="8" y="115"/>
                  </a:cubicBezTo>
                  <a:cubicBezTo>
                    <a:pt x="6" y="124"/>
                    <a:pt x="4" y="142"/>
                    <a:pt x="2" y="153"/>
                  </a:cubicBezTo>
                  <a:cubicBezTo>
                    <a:pt x="2" y="153"/>
                    <a:pt x="2" y="153"/>
                    <a:pt x="3" y="153"/>
                  </a:cubicBezTo>
                  <a:cubicBezTo>
                    <a:pt x="2" y="158"/>
                    <a:pt x="2" y="158"/>
                    <a:pt x="2" y="158"/>
                  </a:cubicBezTo>
                  <a:cubicBezTo>
                    <a:pt x="2" y="158"/>
                    <a:pt x="2" y="158"/>
                    <a:pt x="2" y="158"/>
                  </a:cubicBezTo>
                  <a:cubicBezTo>
                    <a:pt x="2" y="161"/>
                    <a:pt x="1" y="163"/>
                    <a:pt x="0" y="166"/>
                  </a:cubicBezTo>
                  <a:cubicBezTo>
                    <a:pt x="0" y="168"/>
                    <a:pt x="0" y="170"/>
                    <a:pt x="1" y="172"/>
                  </a:cubicBezTo>
                  <a:cubicBezTo>
                    <a:pt x="1" y="172"/>
                    <a:pt x="1" y="172"/>
                    <a:pt x="1" y="172"/>
                  </a:cubicBezTo>
                  <a:cubicBezTo>
                    <a:pt x="21" y="218"/>
                    <a:pt x="21" y="218"/>
                    <a:pt x="21" y="218"/>
                  </a:cubicBezTo>
                  <a:cubicBezTo>
                    <a:pt x="21" y="218"/>
                    <a:pt x="21" y="218"/>
                    <a:pt x="21" y="218"/>
                  </a:cubicBezTo>
                  <a:cubicBezTo>
                    <a:pt x="26" y="233"/>
                    <a:pt x="26" y="233"/>
                    <a:pt x="26" y="233"/>
                  </a:cubicBezTo>
                  <a:cubicBezTo>
                    <a:pt x="27" y="236"/>
                    <a:pt x="28" y="238"/>
                    <a:pt x="28" y="240"/>
                  </a:cubicBezTo>
                  <a:cubicBezTo>
                    <a:pt x="28" y="255"/>
                    <a:pt x="28" y="278"/>
                    <a:pt x="27" y="315"/>
                  </a:cubicBezTo>
                  <a:cubicBezTo>
                    <a:pt x="27" y="315"/>
                    <a:pt x="27" y="315"/>
                    <a:pt x="43" y="414"/>
                  </a:cubicBezTo>
                  <a:cubicBezTo>
                    <a:pt x="43" y="414"/>
                    <a:pt x="43" y="414"/>
                    <a:pt x="47" y="414"/>
                  </a:cubicBezTo>
                  <a:cubicBezTo>
                    <a:pt x="47" y="418"/>
                    <a:pt x="47" y="418"/>
                    <a:pt x="47" y="418"/>
                  </a:cubicBezTo>
                  <a:cubicBezTo>
                    <a:pt x="47" y="418"/>
                    <a:pt x="47" y="418"/>
                    <a:pt x="47" y="418"/>
                  </a:cubicBezTo>
                  <a:cubicBezTo>
                    <a:pt x="48" y="421"/>
                    <a:pt x="31" y="429"/>
                    <a:pt x="23" y="431"/>
                  </a:cubicBezTo>
                  <a:cubicBezTo>
                    <a:pt x="22" y="432"/>
                    <a:pt x="22" y="432"/>
                    <a:pt x="22" y="432"/>
                  </a:cubicBezTo>
                  <a:cubicBezTo>
                    <a:pt x="15" y="434"/>
                    <a:pt x="8" y="437"/>
                    <a:pt x="5" y="438"/>
                  </a:cubicBezTo>
                  <a:cubicBezTo>
                    <a:pt x="3" y="438"/>
                    <a:pt x="1" y="441"/>
                    <a:pt x="7" y="442"/>
                  </a:cubicBezTo>
                  <a:cubicBezTo>
                    <a:pt x="7" y="442"/>
                    <a:pt x="22" y="442"/>
                    <a:pt x="27" y="442"/>
                  </a:cubicBezTo>
                  <a:cubicBezTo>
                    <a:pt x="27" y="442"/>
                    <a:pt x="27" y="442"/>
                    <a:pt x="57" y="439"/>
                  </a:cubicBezTo>
                  <a:cubicBezTo>
                    <a:pt x="60" y="439"/>
                    <a:pt x="62" y="438"/>
                    <a:pt x="62" y="435"/>
                  </a:cubicBezTo>
                  <a:cubicBezTo>
                    <a:pt x="62" y="435"/>
                    <a:pt x="62" y="435"/>
                    <a:pt x="62" y="426"/>
                  </a:cubicBezTo>
                  <a:cubicBezTo>
                    <a:pt x="62" y="424"/>
                    <a:pt x="61" y="421"/>
                    <a:pt x="61" y="418"/>
                  </a:cubicBezTo>
                  <a:cubicBezTo>
                    <a:pt x="61" y="418"/>
                    <a:pt x="61" y="418"/>
                    <a:pt x="61" y="418"/>
                  </a:cubicBezTo>
                  <a:cubicBezTo>
                    <a:pt x="61" y="417"/>
                    <a:pt x="60" y="416"/>
                    <a:pt x="60" y="414"/>
                  </a:cubicBezTo>
                  <a:cubicBezTo>
                    <a:pt x="61" y="414"/>
                    <a:pt x="61" y="414"/>
                    <a:pt x="62" y="414"/>
                  </a:cubicBezTo>
                  <a:cubicBezTo>
                    <a:pt x="62" y="414"/>
                    <a:pt x="62" y="414"/>
                    <a:pt x="61" y="314"/>
                  </a:cubicBezTo>
                  <a:cubicBezTo>
                    <a:pt x="60" y="293"/>
                    <a:pt x="69" y="270"/>
                    <a:pt x="74" y="248"/>
                  </a:cubicBezTo>
                  <a:cubicBezTo>
                    <a:pt x="85" y="314"/>
                    <a:pt x="85" y="314"/>
                    <a:pt x="85" y="314"/>
                  </a:cubicBezTo>
                  <a:cubicBezTo>
                    <a:pt x="82" y="414"/>
                    <a:pt x="82" y="414"/>
                    <a:pt x="82" y="414"/>
                  </a:cubicBezTo>
                  <a:cubicBezTo>
                    <a:pt x="84" y="414"/>
                    <a:pt x="84" y="414"/>
                    <a:pt x="84" y="414"/>
                  </a:cubicBezTo>
                  <a:cubicBezTo>
                    <a:pt x="84" y="416"/>
                    <a:pt x="84" y="417"/>
                    <a:pt x="84" y="418"/>
                  </a:cubicBezTo>
                  <a:cubicBezTo>
                    <a:pt x="84" y="418"/>
                    <a:pt x="84" y="418"/>
                    <a:pt x="84" y="418"/>
                  </a:cubicBezTo>
                  <a:cubicBezTo>
                    <a:pt x="84" y="421"/>
                    <a:pt x="83" y="424"/>
                    <a:pt x="84" y="426"/>
                  </a:cubicBezTo>
                  <a:cubicBezTo>
                    <a:pt x="83" y="426"/>
                    <a:pt x="83" y="426"/>
                    <a:pt x="83" y="426"/>
                  </a:cubicBezTo>
                  <a:cubicBezTo>
                    <a:pt x="84" y="436"/>
                    <a:pt x="84" y="436"/>
                    <a:pt x="84" y="436"/>
                  </a:cubicBezTo>
                  <a:cubicBezTo>
                    <a:pt x="84" y="438"/>
                    <a:pt x="86" y="439"/>
                    <a:pt x="89" y="439"/>
                  </a:cubicBezTo>
                  <a:cubicBezTo>
                    <a:pt x="119" y="441"/>
                    <a:pt x="119" y="441"/>
                    <a:pt x="119" y="441"/>
                  </a:cubicBezTo>
                  <a:cubicBezTo>
                    <a:pt x="124" y="441"/>
                    <a:pt x="139" y="439"/>
                    <a:pt x="139" y="439"/>
                  </a:cubicBezTo>
                  <a:cubicBezTo>
                    <a:pt x="145" y="438"/>
                    <a:pt x="142" y="435"/>
                    <a:pt x="141" y="435"/>
                  </a:cubicBezTo>
                  <a:close/>
                  <a:moveTo>
                    <a:pt x="118" y="189"/>
                  </a:moveTo>
                  <a:cubicBezTo>
                    <a:pt x="119" y="158"/>
                    <a:pt x="119" y="158"/>
                    <a:pt x="119" y="158"/>
                  </a:cubicBezTo>
                  <a:cubicBezTo>
                    <a:pt x="119" y="156"/>
                    <a:pt x="119" y="156"/>
                    <a:pt x="119" y="156"/>
                  </a:cubicBezTo>
                  <a:cubicBezTo>
                    <a:pt x="121" y="156"/>
                    <a:pt x="121" y="156"/>
                    <a:pt x="121" y="156"/>
                  </a:cubicBezTo>
                  <a:cubicBezTo>
                    <a:pt x="121" y="157"/>
                    <a:pt x="121" y="157"/>
                    <a:pt x="121" y="157"/>
                  </a:cubicBezTo>
                  <a:cubicBezTo>
                    <a:pt x="121" y="157"/>
                    <a:pt x="121" y="157"/>
                    <a:pt x="121" y="157"/>
                  </a:cubicBezTo>
                  <a:cubicBezTo>
                    <a:pt x="122" y="161"/>
                    <a:pt x="123" y="165"/>
                    <a:pt x="124" y="169"/>
                  </a:cubicBezTo>
                  <a:cubicBezTo>
                    <a:pt x="124" y="169"/>
                    <a:pt x="124" y="169"/>
                    <a:pt x="124" y="169"/>
                  </a:cubicBezTo>
                  <a:lnTo>
                    <a:pt x="118" y="189"/>
                  </a:lnTo>
                  <a:close/>
                  <a:moveTo>
                    <a:pt x="25" y="156"/>
                  </a:moveTo>
                  <a:cubicBezTo>
                    <a:pt x="26" y="156"/>
                    <a:pt x="26" y="156"/>
                    <a:pt x="27" y="156"/>
                  </a:cubicBezTo>
                  <a:cubicBezTo>
                    <a:pt x="27" y="158"/>
                    <a:pt x="27" y="158"/>
                    <a:pt x="27" y="158"/>
                  </a:cubicBezTo>
                  <a:cubicBezTo>
                    <a:pt x="28" y="190"/>
                    <a:pt x="28" y="190"/>
                    <a:pt x="28" y="190"/>
                  </a:cubicBezTo>
                  <a:cubicBezTo>
                    <a:pt x="22" y="170"/>
                    <a:pt x="22" y="170"/>
                    <a:pt x="22" y="170"/>
                  </a:cubicBezTo>
                  <a:cubicBezTo>
                    <a:pt x="23" y="164"/>
                    <a:pt x="24" y="160"/>
                    <a:pt x="25" y="156"/>
                  </a:cubicBezTo>
                  <a:close/>
                </a:path>
              </a:pathLst>
            </a:custGeom>
            <a:solidFill>
              <a:schemeClr val="bg1"/>
            </a:solidFill>
            <a:ln w="0"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0" name="Group 29"/>
            <p:cNvGrpSpPr/>
            <p:nvPr/>
          </p:nvGrpSpPr>
          <p:grpSpPr>
            <a:xfrm>
              <a:off x="5434082" y="5169984"/>
              <a:ext cx="415243" cy="1399800"/>
              <a:chOff x="10656888" y="3981451"/>
              <a:chExt cx="350838" cy="1182688"/>
            </a:xfrm>
          </p:grpSpPr>
          <p:sp>
            <p:nvSpPr>
              <p:cNvPr id="27" name="Freeform 25"/>
              <p:cNvSpPr>
                <a:spLocks noEditPoints="1"/>
              </p:cNvSpPr>
              <p:nvPr/>
            </p:nvSpPr>
            <p:spPr bwMode="auto">
              <a:xfrm>
                <a:off x="10656888" y="3981451"/>
                <a:ext cx="350838" cy="1182688"/>
              </a:xfrm>
              <a:custGeom>
                <a:avLst/>
                <a:gdLst>
                  <a:gd name="T0" fmla="*/ 113 w 130"/>
                  <a:gd name="T1" fmla="*/ 101 h 440"/>
                  <a:gd name="T2" fmla="*/ 110 w 130"/>
                  <a:gd name="T3" fmla="*/ 91 h 440"/>
                  <a:gd name="T4" fmla="*/ 109 w 130"/>
                  <a:gd name="T5" fmla="*/ 87 h 440"/>
                  <a:gd name="T6" fmla="*/ 90 w 130"/>
                  <a:gd name="T7" fmla="*/ 15 h 440"/>
                  <a:gd name="T8" fmla="*/ 65 w 130"/>
                  <a:gd name="T9" fmla="*/ 0 h 440"/>
                  <a:gd name="T10" fmla="*/ 63 w 130"/>
                  <a:gd name="T11" fmla="*/ 0 h 440"/>
                  <a:gd name="T12" fmla="*/ 61 w 130"/>
                  <a:gd name="T13" fmla="*/ 0 h 440"/>
                  <a:gd name="T14" fmla="*/ 19 w 130"/>
                  <a:gd name="T15" fmla="*/ 82 h 440"/>
                  <a:gd name="T16" fmla="*/ 19 w 130"/>
                  <a:gd name="T17" fmla="*/ 85 h 440"/>
                  <a:gd name="T18" fmla="*/ 9 w 130"/>
                  <a:gd name="T19" fmla="*/ 104 h 440"/>
                  <a:gd name="T20" fmla="*/ 3 w 130"/>
                  <a:gd name="T21" fmla="*/ 169 h 440"/>
                  <a:gd name="T22" fmla="*/ 4 w 130"/>
                  <a:gd name="T23" fmla="*/ 189 h 440"/>
                  <a:gd name="T24" fmla="*/ 7 w 130"/>
                  <a:gd name="T25" fmla="*/ 231 h 440"/>
                  <a:gd name="T26" fmla="*/ 8 w 130"/>
                  <a:gd name="T27" fmla="*/ 248 h 440"/>
                  <a:gd name="T28" fmla="*/ 19 w 130"/>
                  <a:gd name="T29" fmla="*/ 273 h 440"/>
                  <a:gd name="T30" fmla="*/ 17 w 130"/>
                  <a:gd name="T31" fmla="*/ 364 h 440"/>
                  <a:gd name="T32" fmla="*/ 42 w 130"/>
                  <a:gd name="T33" fmla="*/ 365 h 440"/>
                  <a:gd name="T34" fmla="*/ 47 w 130"/>
                  <a:gd name="T35" fmla="*/ 419 h 440"/>
                  <a:gd name="T36" fmla="*/ 13 w 130"/>
                  <a:gd name="T37" fmla="*/ 436 h 440"/>
                  <a:gd name="T38" fmla="*/ 27 w 130"/>
                  <a:gd name="T39" fmla="*/ 440 h 440"/>
                  <a:gd name="T40" fmla="*/ 49 w 130"/>
                  <a:gd name="T41" fmla="*/ 436 h 440"/>
                  <a:gd name="T42" fmla="*/ 59 w 130"/>
                  <a:gd name="T43" fmla="*/ 440 h 440"/>
                  <a:gd name="T44" fmla="*/ 63 w 130"/>
                  <a:gd name="T45" fmla="*/ 431 h 440"/>
                  <a:gd name="T46" fmla="*/ 62 w 130"/>
                  <a:gd name="T47" fmla="*/ 421 h 440"/>
                  <a:gd name="T48" fmla="*/ 62 w 130"/>
                  <a:gd name="T49" fmla="*/ 421 h 440"/>
                  <a:gd name="T50" fmla="*/ 62 w 130"/>
                  <a:gd name="T51" fmla="*/ 419 h 440"/>
                  <a:gd name="T52" fmla="*/ 62 w 130"/>
                  <a:gd name="T53" fmla="*/ 365 h 440"/>
                  <a:gd name="T54" fmla="*/ 70 w 130"/>
                  <a:gd name="T55" fmla="*/ 414 h 440"/>
                  <a:gd name="T56" fmla="*/ 68 w 130"/>
                  <a:gd name="T57" fmla="*/ 421 h 440"/>
                  <a:gd name="T58" fmla="*/ 68 w 130"/>
                  <a:gd name="T59" fmla="*/ 421 h 440"/>
                  <a:gd name="T60" fmla="*/ 67 w 130"/>
                  <a:gd name="T61" fmla="*/ 431 h 440"/>
                  <a:gd name="T62" fmla="*/ 71 w 130"/>
                  <a:gd name="T63" fmla="*/ 440 h 440"/>
                  <a:gd name="T64" fmla="*/ 81 w 130"/>
                  <a:gd name="T65" fmla="*/ 436 h 440"/>
                  <a:gd name="T66" fmla="*/ 103 w 130"/>
                  <a:gd name="T67" fmla="*/ 440 h 440"/>
                  <a:gd name="T68" fmla="*/ 117 w 130"/>
                  <a:gd name="T69" fmla="*/ 436 h 440"/>
                  <a:gd name="T70" fmla="*/ 85 w 130"/>
                  <a:gd name="T71" fmla="*/ 420 h 440"/>
                  <a:gd name="T72" fmla="*/ 91 w 130"/>
                  <a:gd name="T73" fmla="*/ 365 h 440"/>
                  <a:gd name="T74" fmla="*/ 112 w 130"/>
                  <a:gd name="T75" fmla="*/ 370 h 440"/>
                  <a:gd name="T76" fmla="*/ 109 w 130"/>
                  <a:gd name="T77" fmla="*/ 279 h 440"/>
                  <a:gd name="T78" fmla="*/ 117 w 130"/>
                  <a:gd name="T79" fmla="*/ 272 h 440"/>
                  <a:gd name="T80" fmla="*/ 122 w 130"/>
                  <a:gd name="T81" fmla="*/ 239 h 440"/>
                  <a:gd name="T82" fmla="*/ 126 w 130"/>
                  <a:gd name="T83" fmla="*/ 191 h 440"/>
                  <a:gd name="T84" fmla="*/ 127 w 130"/>
                  <a:gd name="T85" fmla="*/ 170 h 440"/>
                  <a:gd name="T86" fmla="*/ 127 w 130"/>
                  <a:gd name="T87" fmla="*/ 170 h 440"/>
                  <a:gd name="T88" fmla="*/ 121 w 130"/>
                  <a:gd name="T89" fmla="*/ 105 h 440"/>
                  <a:gd name="T90" fmla="*/ 106 w 130"/>
                  <a:gd name="T91" fmla="*/ 212 h 440"/>
                  <a:gd name="T92" fmla="*/ 107 w 130"/>
                  <a:gd name="T93" fmla="*/ 19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440">
                    <a:moveTo>
                      <a:pt x="121" y="105"/>
                    </a:moveTo>
                    <a:cubicBezTo>
                      <a:pt x="118" y="103"/>
                      <a:pt x="116" y="101"/>
                      <a:pt x="113" y="101"/>
                    </a:cubicBezTo>
                    <a:cubicBezTo>
                      <a:pt x="112" y="97"/>
                      <a:pt x="111" y="94"/>
                      <a:pt x="110" y="91"/>
                    </a:cubicBezTo>
                    <a:cubicBezTo>
                      <a:pt x="110" y="91"/>
                      <a:pt x="110" y="91"/>
                      <a:pt x="110" y="91"/>
                    </a:cubicBezTo>
                    <a:cubicBezTo>
                      <a:pt x="110" y="90"/>
                      <a:pt x="109" y="89"/>
                      <a:pt x="109" y="88"/>
                    </a:cubicBezTo>
                    <a:cubicBezTo>
                      <a:pt x="109" y="88"/>
                      <a:pt x="109" y="87"/>
                      <a:pt x="109" y="87"/>
                    </a:cubicBezTo>
                    <a:cubicBezTo>
                      <a:pt x="101" y="56"/>
                      <a:pt x="99" y="35"/>
                      <a:pt x="90" y="16"/>
                    </a:cubicBezTo>
                    <a:cubicBezTo>
                      <a:pt x="90" y="15"/>
                      <a:pt x="90" y="15"/>
                      <a:pt x="90" y="15"/>
                    </a:cubicBezTo>
                    <a:cubicBezTo>
                      <a:pt x="86" y="8"/>
                      <a:pt x="80" y="1"/>
                      <a:pt x="66" y="0"/>
                    </a:cubicBezTo>
                    <a:cubicBezTo>
                      <a:pt x="65" y="0"/>
                      <a:pt x="65" y="0"/>
                      <a:pt x="65" y="0"/>
                    </a:cubicBezTo>
                    <a:cubicBezTo>
                      <a:pt x="64" y="0"/>
                      <a:pt x="64" y="0"/>
                      <a:pt x="64" y="0"/>
                    </a:cubicBezTo>
                    <a:cubicBezTo>
                      <a:pt x="63" y="0"/>
                      <a:pt x="63" y="0"/>
                      <a:pt x="63" y="0"/>
                    </a:cubicBezTo>
                    <a:cubicBezTo>
                      <a:pt x="63" y="0"/>
                      <a:pt x="62" y="0"/>
                      <a:pt x="62" y="0"/>
                    </a:cubicBezTo>
                    <a:cubicBezTo>
                      <a:pt x="62" y="0"/>
                      <a:pt x="61" y="0"/>
                      <a:pt x="61" y="0"/>
                    </a:cubicBezTo>
                    <a:cubicBezTo>
                      <a:pt x="42" y="1"/>
                      <a:pt x="35" y="13"/>
                      <a:pt x="32" y="22"/>
                    </a:cubicBezTo>
                    <a:cubicBezTo>
                      <a:pt x="26" y="36"/>
                      <a:pt x="24" y="57"/>
                      <a:pt x="19" y="82"/>
                    </a:cubicBezTo>
                    <a:cubicBezTo>
                      <a:pt x="19" y="82"/>
                      <a:pt x="19" y="82"/>
                      <a:pt x="19" y="82"/>
                    </a:cubicBezTo>
                    <a:cubicBezTo>
                      <a:pt x="19" y="85"/>
                      <a:pt x="19" y="85"/>
                      <a:pt x="19" y="85"/>
                    </a:cubicBezTo>
                    <a:cubicBezTo>
                      <a:pt x="18" y="89"/>
                      <a:pt x="16" y="95"/>
                      <a:pt x="15" y="100"/>
                    </a:cubicBezTo>
                    <a:cubicBezTo>
                      <a:pt x="13" y="101"/>
                      <a:pt x="11" y="102"/>
                      <a:pt x="9" y="104"/>
                    </a:cubicBezTo>
                    <a:cubicBezTo>
                      <a:pt x="0" y="113"/>
                      <a:pt x="0" y="134"/>
                      <a:pt x="2" y="164"/>
                    </a:cubicBezTo>
                    <a:cubicBezTo>
                      <a:pt x="2" y="166"/>
                      <a:pt x="2" y="168"/>
                      <a:pt x="3" y="169"/>
                    </a:cubicBezTo>
                    <a:cubicBezTo>
                      <a:pt x="3" y="168"/>
                      <a:pt x="3" y="168"/>
                      <a:pt x="3" y="168"/>
                    </a:cubicBezTo>
                    <a:cubicBezTo>
                      <a:pt x="3" y="174"/>
                      <a:pt x="4" y="181"/>
                      <a:pt x="4" y="189"/>
                    </a:cubicBezTo>
                    <a:cubicBezTo>
                      <a:pt x="4" y="189"/>
                      <a:pt x="4" y="189"/>
                      <a:pt x="4" y="189"/>
                    </a:cubicBezTo>
                    <a:cubicBezTo>
                      <a:pt x="7" y="231"/>
                      <a:pt x="7" y="231"/>
                      <a:pt x="7" y="231"/>
                    </a:cubicBezTo>
                    <a:cubicBezTo>
                      <a:pt x="7" y="231"/>
                      <a:pt x="7" y="231"/>
                      <a:pt x="7" y="231"/>
                    </a:cubicBezTo>
                    <a:cubicBezTo>
                      <a:pt x="8" y="248"/>
                      <a:pt x="8" y="248"/>
                      <a:pt x="8" y="248"/>
                    </a:cubicBezTo>
                    <a:cubicBezTo>
                      <a:pt x="7" y="259"/>
                      <a:pt x="8" y="263"/>
                      <a:pt x="13" y="271"/>
                    </a:cubicBezTo>
                    <a:cubicBezTo>
                      <a:pt x="16" y="276"/>
                      <a:pt x="18" y="277"/>
                      <a:pt x="19" y="273"/>
                    </a:cubicBezTo>
                    <a:cubicBezTo>
                      <a:pt x="19" y="275"/>
                      <a:pt x="20" y="276"/>
                      <a:pt x="20" y="277"/>
                    </a:cubicBezTo>
                    <a:cubicBezTo>
                      <a:pt x="17" y="364"/>
                      <a:pt x="17" y="364"/>
                      <a:pt x="17" y="364"/>
                    </a:cubicBezTo>
                    <a:cubicBezTo>
                      <a:pt x="17" y="365"/>
                      <a:pt x="17" y="365"/>
                      <a:pt x="17" y="365"/>
                    </a:cubicBezTo>
                    <a:cubicBezTo>
                      <a:pt x="42" y="365"/>
                      <a:pt x="42" y="365"/>
                      <a:pt x="42" y="365"/>
                    </a:cubicBezTo>
                    <a:cubicBezTo>
                      <a:pt x="43" y="378"/>
                      <a:pt x="45" y="395"/>
                      <a:pt x="47" y="419"/>
                    </a:cubicBezTo>
                    <a:cubicBezTo>
                      <a:pt x="47" y="419"/>
                      <a:pt x="47" y="419"/>
                      <a:pt x="47" y="419"/>
                    </a:cubicBezTo>
                    <a:cubicBezTo>
                      <a:pt x="43" y="423"/>
                      <a:pt x="34" y="428"/>
                      <a:pt x="29" y="431"/>
                    </a:cubicBezTo>
                    <a:cubicBezTo>
                      <a:pt x="22" y="434"/>
                      <a:pt x="16" y="436"/>
                      <a:pt x="13" y="436"/>
                    </a:cubicBezTo>
                    <a:cubicBezTo>
                      <a:pt x="12" y="436"/>
                      <a:pt x="10" y="440"/>
                      <a:pt x="16" y="440"/>
                    </a:cubicBezTo>
                    <a:cubicBezTo>
                      <a:pt x="16" y="440"/>
                      <a:pt x="16" y="440"/>
                      <a:pt x="27" y="440"/>
                    </a:cubicBezTo>
                    <a:cubicBezTo>
                      <a:pt x="31" y="440"/>
                      <a:pt x="36" y="439"/>
                      <a:pt x="40" y="438"/>
                    </a:cubicBezTo>
                    <a:cubicBezTo>
                      <a:pt x="40" y="438"/>
                      <a:pt x="40" y="438"/>
                      <a:pt x="49" y="436"/>
                    </a:cubicBezTo>
                    <a:cubicBezTo>
                      <a:pt x="52" y="436"/>
                      <a:pt x="52" y="438"/>
                      <a:pt x="52" y="440"/>
                    </a:cubicBezTo>
                    <a:cubicBezTo>
                      <a:pt x="52" y="440"/>
                      <a:pt x="52" y="440"/>
                      <a:pt x="59" y="440"/>
                    </a:cubicBezTo>
                    <a:cubicBezTo>
                      <a:pt x="61" y="435"/>
                      <a:pt x="60" y="435"/>
                      <a:pt x="63" y="431"/>
                    </a:cubicBezTo>
                    <a:cubicBezTo>
                      <a:pt x="63" y="431"/>
                      <a:pt x="63" y="431"/>
                      <a:pt x="63" y="431"/>
                    </a:cubicBezTo>
                    <a:cubicBezTo>
                      <a:pt x="63" y="431"/>
                      <a:pt x="64" y="430"/>
                      <a:pt x="64" y="429"/>
                    </a:cubicBezTo>
                    <a:cubicBezTo>
                      <a:pt x="64" y="429"/>
                      <a:pt x="64" y="429"/>
                      <a:pt x="62" y="421"/>
                    </a:cubicBezTo>
                    <a:cubicBezTo>
                      <a:pt x="62" y="421"/>
                      <a:pt x="62" y="421"/>
                      <a:pt x="62" y="421"/>
                    </a:cubicBezTo>
                    <a:cubicBezTo>
                      <a:pt x="62" y="421"/>
                      <a:pt x="62" y="421"/>
                      <a:pt x="62" y="421"/>
                    </a:cubicBezTo>
                    <a:cubicBezTo>
                      <a:pt x="62" y="421"/>
                      <a:pt x="62" y="420"/>
                      <a:pt x="62" y="420"/>
                    </a:cubicBezTo>
                    <a:cubicBezTo>
                      <a:pt x="62" y="419"/>
                      <a:pt x="62" y="419"/>
                      <a:pt x="62" y="419"/>
                    </a:cubicBezTo>
                    <a:cubicBezTo>
                      <a:pt x="62" y="419"/>
                      <a:pt x="62" y="419"/>
                      <a:pt x="62" y="419"/>
                    </a:cubicBezTo>
                    <a:cubicBezTo>
                      <a:pt x="62" y="419"/>
                      <a:pt x="62" y="418"/>
                      <a:pt x="62" y="365"/>
                    </a:cubicBezTo>
                    <a:cubicBezTo>
                      <a:pt x="71" y="365"/>
                      <a:pt x="71" y="365"/>
                      <a:pt x="71" y="365"/>
                    </a:cubicBezTo>
                    <a:cubicBezTo>
                      <a:pt x="71" y="377"/>
                      <a:pt x="70" y="393"/>
                      <a:pt x="70" y="414"/>
                    </a:cubicBezTo>
                    <a:cubicBezTo>
                      <a:pt x="70" y="414"/>
                      <a:pt x="70" y="414"/>
                      <a:pt x="70" y="414"/>
                    </a:cubicBezTo>
                    <a:cubicBezTo>
                      <a:pt x="70" y="417"/>
                      <a:pt x="68" y="420"/>
                      <a:pt x="68" y="421"/>
                    </a:cubicBezTo>
                    <a:cubicBezTo>
                      <a:pt x="68" y="421"/>
                      <a:pt x="68" y="421"/>
                      <a:pt x="68" y="421"/>
                    </a:cubicBezTo>
                    <a:cubicBezTo>
                      <a:pt x="68" y="421"/>
                      <a:pt x="68" y="421"/>
                      <a:pt x="68" y="421"/>
                    </a:cubicBezTo>
                    <a:cubicBezTo>
                      <a:pt x="66" y="429"/>
                      <a:pt x="66" y="429"/>
                      <a:pt x="66" y="429"/>
                    </a:cubicBezTo>
                    <a:cubicBezTo>
                      <a:pt x="66" y="430"/>
                      <a:pt x="67" y="430"/>
                      <a:pt x="67" y="431"/>
                    </a:cubicBezTo>
                    <a:cubicBezTo>
                      <a:pt x="67" y="431"/>
                      <a:pt x="67" y="431"/>
                      <a:pt x="67" y="431"/>
                    </a:cubicBezTo>
                    <a:cubicBezTo>
                      <a:pt x="70" y="435"/>
                      <a:pt x="70" y="435"/>
                      <a:pt x="71" y="440"/>
                    </a:cubicBezTo>
                    <a:cubicBezTo>
                      <a:pt x="79" y="440"/>
                      <a:pt x="79" y="440"/>
                      <a:pt x="79" y="440"/>
                    </a:cubicBezTo>
                    <a:cubicBezTo>
                      <a:pt x="78" y="438"/>
                      <a:pt x="79" y="436"/>
                      <a:pt x="81" y="436"/>
                    </a:cubicBezTo>
                    <a:cubicBezTo>
                      <a:pt x="90" y="438"/>
                      <a:pt x="90" y="438"/>
                      <a:pt x="90" y="438"/>
                    </a:cubicBezTo>
                    <a:cubicBezTo>
                      <a:pt x="94" y="439"/>
                      <a:pt x="99" y="440"/>
                      <a:pt x="103" y="440"/>
                    </a:cubicBezTo>
                    <a:cubicBezTo>
                      <a:pt x="114" y="440"/>
                      <a:pt x="114" y="440"/>
                      <a:pt x="114" y="440"/>
                    </a:cubicBezTo>
                    <a:cubicBezTo>
                      <a:pt x="120" y="440"/>
                      <a:pt x="118" y="436"/>
                      <a:pt x="117" y="436"/>
                    </a:cubicBezTo>
                    <a:cubicBezTo>
                      <a:pt x="114" y="436"/>
                      <a:pt x="107" y="434"/>
                      <a:pt x="101" y="431"/>
                    </a:cubicBezTo>
                    <a:cubicBezTo>
                      <a:pt x="96" y="428"/>
                      <a:pt x="89" y="424"/>
                      <a:pt x="85" y="420"/>
                    </a:cubicBezTo>
                    <a:cubicBezTo>
                      <a:pt x="85" y="420"/>
                      <a:pt x="85" y="419"/>
                      <a:pt x="85" y="419"/>
                    </a:cubicBezTo>
                    <a:cubicBezTo>
                      <a:pt x="85" y="419"/>
                      <a:pt x="85" y="419"/>
                      <a:pt x="91" y="365"/>
                    </a:cubicBezTo>
                    <a:cubicBezTo>
                      <a:pt x="94" y="365"/>
                      <a:pt x="94" y="365"/>
                      <a:pt x="94" y="365"/>
                    </a:cubicBezTo>
                    <a:cubicBezTo>
                      <a:pt x="112" y="370"/>
                      <a:pt x="112" y="370"/>
                      <a:pt x="112" y="370"/>
                    </a:cubicBezTo>
                    <a:cubicBezTo>
                      <a:pt x="111" y="363"/>
                      <a:pt x="111" y="363"/>
                      <a:pt x="111" y="363"/>
                    </a:cubicBezTo>
                    <a:cubicBezTo>
                      <a:pt x="109" y="279"/>
                      <a:pt x="109" y="279"/>
                      <a:pt x="109" y="279"/>
                    </a:cubicBezTo>
                    <a:cubicBezTo>
                      <a:pt x="110" y="278"/>
                      <a:pt x="110" y="277"/>
                      <a:pt x="111" y="275"/>
                    </a:cubicBezTo>
                    <a:cubicBezTo>
                      <a:pt x="111" y="279"/>
                      <a:pt x="114" y="278"/>
                      <a:pt x="117" y="272"/>
                    </a:cubicBezTo>
                    <a:cubicBezTo>
                      <a:pt x="121" y="265"/>
                      <a:pt x="123" y="260"/>
                      <a:pt x="122" y="250"/>
                    </a:cubicBezTo>
                    <a:cubicBezTo>
                      <a:pt x="122" y="239"/>
                      <a:pt x="122" y="239"/>
                      <a:pt x="122" y="239"/>
                    </a:cubicBezTo>
                    <a:cubicBezTo>
                      <a:pt x="126" y="191"/>
                      <a:pt x="126" y="191"/>
                      <a:pt x="126" y="191"/>
                    </a:cubicBezTo>
                    <a:cubicBezTo>
                      <a:pt x="126" y="191"/>
                      <a:pt x="126" y="191"/>
                      <a:pt x="126" y="191"/>
                    </a:cubicBezTo>
                    <a:cubicBezTo>
                      <a:pt x="126" y="184"/>
                      <a:pt x="126" y="177"/>
                      <a:pt x="126" y="172"/>
                    </a:cubicBezTo>
                    <a:cubicBezTo>
                      <a:pt x="127" y="170"/>
                      <a:pt x="127" y="170"/>
                      <a:pt x="127" y="170"/>
                    </a:cubicBezTo>
                    <a:cubicBezTo>
                      <a:pt x="127" y="170"/>
                      <a:pt x="127" y="170"/>
                      <a:pt x="127" y="170"/>
                    </a:cubicBezTo>
                    <a:cubicBezTo>
                      <a:pt x="127" y="170"/>
                      <a:pt x="127" y="170"/>
                      <a:pt x="127" y="170"/>
                    </a:cubicBezTo>
                    <a:cubicBezTo>
                      <a:pt x="127" y="169"/>
                      <a:pt x="127" y="168"/>
                      <a:pt x="128" y="166"/>
                    </a:cubicBezTo>
                    <a:cubicBezTo>
                      <a:pt x="130" y="136"/>
                      <a:pt x="130" y="114"/>
                      <a:pt x="121" y="105"/>
                    </a:cubicBezTo>
                    <a:close/>
                    <a:moveTo>
                      <a:pt x="106" y="212"/>
                    </a:moveTo>
                    <a:cubicBezTo>
                      <a:pt x="106" y="212"/>
                      <a:pt x="106" y="212"/>
                      <a:pt x="106" y="212"/>
                    </a:cubicBezTo>
                    <a:cubicBezTo>
                      <a:pt x="106" y="207"/>
                      <a:pt x="106" y="202"/>
                      <a:pt x="106" y="198"/>
                    </a:cubicBezTo>
                    <a:cubicBezTo>
                      <a:pt x="106" y="198"/>
                      <a:pt x="106" y="198"/>
                      <a:pt x="107" y="198"/>
                    </a:cubicBezTo>
                    <a:lnTo>
                      <a:pt x="106" y="212"/>
                    </a:lnTo>
                    <a:close/>
                  </a:path>
                </a:pathLst>
              </a:custGeom>
              <a:solidFill>
                <a:srgbClr val="0078D7"/>
              </a:solidFill>
              <a:ln w="9525" cap="rnd">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10656888" y="3986213"/>
                <a:ext cx="139700" cy="1177925"/>
              </a:xfrm>
              <a:custGeom>
                <a:avLst/>
                <a:gdLst>
                  <a:gd name="T0" fmla="*/ 52 w 52"/>
                  <a:gd name="T1" fmla="*/ 438 h 438"/>
                  <a:gd name="T2" fmla="*/ 52 w 52"/>
                  <a:gd name="T3" fmla="*/ 0 h 438"/>
                  <a:gd name="T4" fmla="*/ 32 w 52"/>
                  <a:gd name="T5" fmla="*/ 20 h 438"/>
                  <a:gd name="T6" fmla="*/ 19 w 52"/>
                  <a:gd name="T7" fmla="*/ 80 h 438"/>
                  <a:gd name="T8" fmla="*/ 19 w 52"/>
                  <a:gd name="T9" fmla="*/ 80 h 438"/>
                  <a:gd name="T10" fmla="*/ 19 w 52"/>
                  <a:gd name="T11" fmla="*/ 83 h 438"/>
                  <a:gd name="T12" fmla="*/ 15 w 52"/>
                  <a:gd name="T13" fmla="*/ 98 h 438"/>
                  <a:gd name="T14" fmla="*/ 9 w 52"/>
                  <a:gd name="T15" fmla="*/ 102 h 438"/>
                  <a:gd name="T16" fmla="*/ 2 w 52"/>
                  <a:gd name="T17" fmla="*/ 162 h 438"/>
                  <a:gd name="T18" fmla="*/ 3 w 52"/>
                  <a:gd name="T19" fmla="*/ 167 h 438"/>
                  <a:gd name="T20" fmla="*/ 3 w 52"/>
                  <a:gd name="T21" fmla="*/ 166 h 438"/>
                  <a:gd name="T22" fmla="*/ 4 w 52"/>
                  <a:gd name="T23" fmla="*/ 187 h 438"/>
                  <a:gd name="T24" fmla="*/ 4 w 52"/>
                  <a:gd name="T25" fmla="*/ 187 h 438"/>
                  <a:gd name="T26" fmla="*/ 7 w 52"/>
                  <a:gd name="T27" fmla="*/ 229 h 438"/>
                  <a:gd name="T28" fmla="*/ 7 w 52"/>
                  <a:gd name="T29" fmla="*/ 229 h 438"/>
                  <a:gd name="T30" fmla="*/ 8 w 52"/>
                  <a:gd name="T31" fmla="*/ 246 h 438"/>
                  <a:gd name="T32" fmla="*/ 13 w 52"/>
                  <a:gd name="T33" fmla="*/ 269 h 438"/>
                  <a:gd name="T34" fmla="*/ 19 w 52"/>
                  <a:gd name="T35" fmla="*/ 271 h 438"/>
                  <a:gd name="T36" fmla="*/ 20 w 52"/>
                  <a:gd name="T37" fmla="*/ 275 h 438"/>
                  <a:gd name="T38" fmla="*/ 17 w 52"/>
                  <a:gd name="T39" fmla="*/ 362 h 438"/>
                  <a:gd name="T40" fmla="*/ 17 w 52"/>
                  <a:gd name="T41" fmla="*/ 363 h 438"/>
                  <a:gd name="T42" fmla="*/ 42 w 52"/>
                  <a:gd name="T43" fmla="*/ 363 h 438"/>
                  <a:gd name="T44" fmla="*/ 47 w 52"/>
                  <a:gd name="T45" fmla="*/ 417 h 438"/>
                  <a:gd name="T46" fmla="*/ 47 w 52"/>
                  <a:gd name="T47" fmla="*/ 417 h 438"/>
                  <a:gd name="T48" fmla="*/ 29 w 52"/>
                  <a:gd name="T49" fmla="*/ 429 h 438"/>
                  <a:gd name="T50" fmla="*/ 13 w 52"/>
                  <a:gd name="T51" fmla="*/ 434 h 438"/>
                  <a:gd name="T52" fmla="*/ 16 w 52"/>
                  <a:gd name="T53" fmla="*/ 438 h 438"/>
                  <a:gd name="T54" fmla="*/ 27 w 52"/>
                  <a:gd name="T55" fmla="*/ 438 h 438"/>
                  <a:gd name="T56" fmla="*/ 40 w 52"/>
                  <a:gd name="T57" fmla="*/ 436 h 438"/>
                  <a:gd name="T58" fmla="*/ 49 w 52"/>
                  <a:gd name="T59" fmla="*/ 434 h 438"/>
                  <a:gd name="T60" fmla="*/ 52 w 52"/>
                  <a:gd name="T61" fmla="*/ 438 h 438"/>
                  <a:gd name="T62" fmla="*/ 52 w 52"/>
                  <a:gd name="T63"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438">
                    <a:moveTo>
                      <a:pt x="52" y="438"/>
                    </a:moveTo>
                    <a:cubicBezTo>
                      <a:pt x="52" y="0"/>
                      <a:pt x="52" y="0"/>
                      <a:pt x="52" y="0"/>
                    </a:cubicBezTo>
                    <a:cubicBezTo>
                      <a:pt x="40" y="3"/>
                      <a:pt x="35" y="13"/>
                      <a:pt x="32" y="20"/>
                    </a:cubicBezTo>
                    <a:cubicBezTo>
                      <a:pt x="26" y="34"/>
                      <a:pt x="24" y="55"/>
                      <a:pt x="19" y="80"/>
                    </a:cubicBezTo>
                    <a:cubicBezTo>
                      <a:pt x="19" y="80"/>
                      <a:pt x="19" y="80"/>
                      <a:pt x="19" y="80"/>
                    </a:cubicBezTo>
                    <a:cubicBezTo>
                      <a:pt x="19" y="83"/>
                      <a:pt x="19" y="83"/>
                      <a:pt x="19" y="83"/>
                    </a:cubicBezTo>
                    <a:cubicBezTo>
                      <a:pt x="18" y="87"/>
                      <a:pt x="16" y="93"/>
                      <a:pt x="15" y="98"/>
                    </a:cubicBezTo>
                    <a:cubicBezTo>
                      <a:pt x="13" y="99"/>
                      <a:pt x="11" y="100"/>
                      <a:pt x="9" y="102"/>
                    </a:cubicBezTo>
                    <a:cubicBezTo>
                      <a:pt x="0" y="111"/>
                      <a:pt x="0" y="132"/>
                      <a:pt x="2" y="162"/>
                    </a:cubicBezTo>
                    <a:cubicBezTo>
                      <a:pt x="2" y="164"/>
                      <a:pt x="2" y="166"/>
                      <a:pt x="3" y="167"/>
                    </a:cubicBezTo>
                    <a:cubicBezTo>
                      <a:pt x="3" y="166"/>
                      <a:pt x="3" y="166"/>
                      <a:pt x="3" y="166"/>
                    </a:cubicBezTo>
                    <a:cubicBezTo>
                      <a:pt x="3" y="172"/>
                      <a:pt x="4" y="179"/>
                      <a:pt x="4" y="187"/>
                    </a:cubicBezTo>
                    <a:cubicBezTo>
                      <a:pt x="4" y="187"/>
                      <a:pt x="4" y="187"/>
                      <a:pt x="4" y="187"/>
                    </a:cubicBezTo>
                    <a:cubicBezTo>
                      <a:pt x="7" y="229"/>
                      <a:pt x="7" y="229"/>
                      <a:pt x="7" y="229"/>
                    </a:cubicBezTo>
                    <a:cubicBezTo>
                      <a:pt x="7" y="229"/>
                      <a:pt x="7" y="229"/>
                      <a:pt x="7" y="229"/>
                    </a:cubicBezTo>
                    <a:cubicBezTo>
                      <a:pt x="8" y="246"/>
                      <a:pt x="8" y="246"/>
                      <a:pt x="8" y="246"/>
                    </a:cubicBezTo>
                    <a:cubicBezTo>
                      <a:pt x="7" y="257"/>
                      <a:pt x="8" y="261"/>
                      <a:pt x="13" y="269"/>
                    </a:cubicBezTo>
                    <a:cubicBezTo>
                      <a:pt x="16" y="274"/>
                      <a:pt x="18" y="275"/>
                      <a:pt x="19" y="271"/>
                    </a:cubicBezTo>
                    <a:cubicBezTo>
                      <a:pt x="19" y="273"/>
                      <a:pt x="20" y="274"/>
                      <a:pt x="20" y="275"/>
                    </a:cubicBezTo>
                    <a:cubicBezTo>
                      <a:pt x="17" y="362"/>
                      <a:pt x="17" y="362"/>
                      <a:pt x="17" y="362"/>
                    </a:cubicBezTo>
                    <a:cubicBezTo>
                      <a:pt x="17" y="363"/>
                      <a:pt x="17" y="363"/>
                      <a:pt x="17" y="363"/>
                    </a:cubicBezTo>
                    <a:cubicBezTo>
                      <a:pt x="42" y="363"/>
                      <a:pt x="42" y="363"/>
                      <a:pt x="42" y="363"/>
                    </a:cubicBezTo>
                    <a:cubicBezTo>
                      <a:pt x="43" y="376"/>
                      <a:pt x="45" y="393"/>
                      <a:pt x="47" y="417"/>
                    </a:cubicBezTo>
                    <a:cubicBezTo>
                      <a:pt x="47" y="417"/>
                      <a:pt x="47" y="417"/>
                      <a:pt x="47" y="417"/>
                    </a:cubicBezTo>
                    <a:cubicBezTo>
                      <a:pt x="43" y="421"/>
                      <a:pt x="34" y="426"/>
                      <a:pt x="29" y="429"/>
                    </a:cubicBezTo>
                    <a:cubicBezTo>
                      <a:pt x="22" y="432"/>
                      <a:pt x="16" y="434"/>
                      <a:pt x="13" y="434"/>
                    </a:cubicBezTo>
                    <a:cubicBezTo>
                      <a:pt x="12" y="434"/>
                      <a:pt x="10" y="438"/>
                      <a:pt x="16" y="438"/>
                    </a:cubicBezTo>
                    <a:cubicBezTo>
                      <a:pt x="16" y="438"/>
                      <a:pt x="16" y="438"/>
                      <a:pt x="27" y="438"/>
                    </a:cubicBezTo>
                    <a:cubicBezTo>
                      <a:pt x="31" y="438"/>
                      <a:pt x="36" y="437"/>
                      <a:pt x="40" y="436"/>
                    </a:cubicBezTo>
                    <a:cubicBezTo>
                      <a:pt x="40" y="436"/>
                      <a:pt x="40" y="436"/>
                      <a:pt x="49" y="434"/>
                    </a:cubicBezTo>
                    <a:cubicBezTo>
                      <a:pt x="52" y="434"/>
                      <a:pt x="52" y="436"/>
                      <a:pt x="52" y="438"/>
                    </a:cubicBezTo>
                    <a:cubicBezTo>
                      <a:pt x="52" y="438"/>
                      <a:pt x="52" y="438"/>
                      <a:pt x="52" y="4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55" name="Group 454"/>
          <p:cNvGrpSpPr/>
          <p:nvPr/>
        </p:nvGrpSpPr>
        <p:grpSpPr>
          <a:xfrm>
            <a:off x="384851" y="1535570"/>
            <a:ext cx="6031844" cy="4418187"/>
            <a:chOff x="311205" y="967679"/>
            <a:chExt cx="6031844" cy="4418187"/>
          </a:xfrm>
        </p:grpSpPr>
        <p:sp>
          <p:nvSpPr>
            <p:cNvPr id="3" name="Title 1"/>
            <p:cNvSpPr txBox="1">
              <a:spLocks/>
            </p:cNvSpPr>
            <p:nvPr/>
          </p:nvSpPr>
          <p:spPr>
            <a:xfrm>
              <a:off x="311205" y="3037716"/>
              <a:ext cx="6031844" cy="2348150"/>
            </a:xfrm>
            <a:prstGeom prst="rect">
              <a:avLst/>
            </a:prstGeom>
          </p:spPr>
          <p:txBody>
            <a:bodyPr lIns="274320" rIns="27432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400" dirty="0">
                  <a:solidFill>
                    <a:srgbClr val="40CDF5"/>
                  </a:solidFill>
                </a:rPr>
                <a:t>of people surveyed enjoy seeing product recommendations on a retailer's site while shopping</a:t>
              </a:r>
              <a:r>
                <a:rPr lang="en-US" sz="1800" baseline="80000" dirty="0">
                  <a:solidFill>
                    <a:srgbClr val="40CDF5"/>
                  </a:solidFill>
                </a:rPr>
                <a:t>3</a:t>
              </a:r>
              <a:endParaRPr lang="en-US" sz="3400" baseline="80000" dirty="0">
                <a:solidFill>
                  <a:srgbClr val="40CDF5"/>
                </a:solidFill>
              </a:endParaRPr>
            </a:p>
          </p:txBody>
        </p:sp>
        <p:sp>
          <p:nvSpPr>
            <p:cNvPr id="63" name="Title 1"/>
            <p:cNvSpPr txBox="1">
              <a:spLocks/>
            </p:cNvSpPr>
            <p:nvPr/>
          </p:nvSpPr>
          <p:spPr>
            <a:xfrm>
              <a:off x="679790" y="967679"/>
              <a:ext cx="5294674" cy="2348150"/>
            </a:xfrm>
            <a:prstGeom prst="rect">
              <a:avLst/>
            </a:prstGeom>
          </p:spPr>
          <p:txBody>
            <a:bodyPr lIns="274320" rIns="27432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sz="19900" dirty="0">
                  <a:solidFill>
                    <a:srgbClr val="FF8C00"/>
                  </a:solidFill>
                </a:rPr>
                <a:t>67%</a:t>
              </a:r>
            </a:p>
          </p:txBody>
        </p:sp>
      </p:grpSp>
    </p:spTree>
    <p:extLst>
      <p:ext uri="{BB962C8B-B14F-4D97-AF65-F5344CB8AC3E}">
        <p14:creationId xmlns:p14="http://schemas.microsoft.com/office/powerpoint/2010/main" val="19644220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p:cNvGrpSpPr/>
          <p:nvPr/>
        </p:nvGrpSpPr>
        <p:grpSpPr>
          <a:xfrm>
            <a:off x="0" y="0"/>
            <a:ext cx="12191999" cy="6858000"/>
            <a:chOff x="0" y="0"/>
            <a:chExt cx="12191999" cy="6858000"/>
          </a:xfrm>
        </p:grpSpPr>
        <p:sp>
          <p:nvSpPr>
            <p:cNvPr id="7"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9893300" y="1285875"/>
              <a:ext cx="1390650" cy="781050"/>
            </a:xfrm>
            <a:custGeom>
              <a:avLst/>
              <a:gdLst>
                <a:gd name="T0" fmla="*/ 366 w 438"/>
                <a:gd name="T1" fmla="*/ 104 h 246"/>
                <a:gd name="T2" fmla="*/ 358 w 438"/>
                <a:gd name="T3" fmla="*/ 104 h 246"/>
                <a:gd name="T4" fmla="*/ 366 w 438"/>
                <a:gd name="T5" fmla="*/ 72 h 246"/>
                <a:gd name="T6" fmla="*/ 294 w 438"/>
                <a:gd name="T7" fmla="*/ 0 h 246"/>
                <a:gd name="T8" fmla="*/ 223 w 438"/>
                <a:gd name="T9" fmla="*/ 63 h 246"/>
                <a:gd name="T10" fmla="*/ 169 w 438"/>
                <a:gd name="T11" fmla="*/ 39 h 246"/>
                <a:gd name="T12" fmla="*/ 96 w 438"/>
                <a:gd name="T13" fmla="*/ 107 h 246"/>
                <a:gd name="T14" fmla="*/ 73 w 438"/>
                <a:gd name="T15" fmla="*/ 104 h 246"/>
                <a:gd name="T16" fmla="*/ 0 w 438"/>
                <a:gd name="T17" fmla="*/ 176 h 246"/>
                <a:gd name="T18" fmla="*/ 73 w 438"/>
                <a:gd name="T19" fmla="*/ 246 h 246"/>
                <a:gd name="T20" fmla="*/ 366 w 438"/>
                <a:gd name="T21" fmla="*/ 246 h 246"/>
                <a:gd name="T22" fmla="*/ 438 w 438"/>
                <a:gd name="T23" fmla="*/ 176 h 246"/>
                <a:gd name="T24" fmla="*/ 366 w 438"/>
                <a:gd name="T25" fmla="*/ 10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246">
                  <a:moveTo>
                    <a:pt x="366" y="104"/>
                  </a:moveTo>
                  <a:cubicBezTo>
                    <a:pt x="364" y="104"/>
                    <a:pt x="360" y="104"/>
                    <a:pt x="358" y="104"/>
                  </a:cubicBezTo>
                  <a:cubicBezTo>
                    <a:pt x="362" y="94"/>
                    <a:pt x="366" y="82"/>
                    <a:pt x="366" y="72"/>
                  </a:cubicBezTo>
                  <a:cubicBezTo>
                    <a:pt x="366" y="32"/>
                    <a:pt x="333" y="0"/>
                    <a:pt x="294" y="0"/>
                  </a:cubicBezTo>
                  <a:cubicBezTo>
                    <a:pt x="257" y="0"/>
                    <a:pt x="227" y="28"/>
                    <a:pt x="223" y="63"/>
                  </a:cubicBezTo>
                  <a:cubicBezTo>
                    <a:pt x="210" y="49"/>
                    <a:pt x="190" y="39"/>
                    <a:pt x="169" y="39"/>
                  </a:cubicBezTo>
                  <a:cubicBezTo>
                    <a:pt x="131" y="39"/>
                    <a:pt x="98" y="70"/>
                    <a:pt x="96" y="107"/>
                  </a:cubicBezTo>
                  <a:cubicBezTo>
                    <a:pt x="88" y="105"/>
                    <a:pt x="81" y="104"/>
                    <a:pt x="73" y="104"/>
                  </a:cubicBezTo>
                  <a:cubicBezTo>
                    <a:pt x="32" y="104"/>
                    <a:pt x="0" y="135"/>
                    <a:pt x="0" y="176"/>
                  </a:cubicBezTo>
                  <a:cubicBezTo>
                    <a:pt x="0" y="214"/>
                    <a:pt x="32" y="246"/>
                    <a:pt x="73" y="246"/>
                  </a:cubicBezTo>
                  <a:cubicBezTo>
                    <a:pt x="366" y="246"/>
                    <a:pt x="366" y="246"/>
                    <a:pt x="366" y="246"/>
                  </a:cubicBezTo>
                  <a:cubicBezTo>
                    <a:pt x="405" y="246"/>
                    <a:pt x="438" y="214"/>
                    <a:pt x="438" y="176"/>
                  </a:cubicBezTo>
                  <a:cubicBezTo>
                    <a:pt x="438" y="135"/>
                    <a:pt x="405" y="104"/>
                    <a:pt x="366" y="10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300538" y="222250"/>
              <a:ext cx="1387475" cy="777875"/>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7256463" y="2165350"/>
              <a:ext cx="4545013" cy="4502150"/>
            </a:xfrm>
            <a:custGeom>
              <a:avLst/>
              <a:gdLst>
                <a:gd name="T0" fmla="*/ 795 w 1432"/>
                <a:gd name="T1" fmla="*/ 1152 h 1418"/>
                <a:gd name="T2" fmla="*/ 795 w 1432"/>
                <a:gd name="T3" fmla="*/ 1360 h 1418"/>
                <a:gd name="T4" fmla="*/ 812 w 1432"/>
                <a:gd name="T5" fmla="*/ 1401 h 1418"/>
                <a:gd name="T6" fmla="*/ 852 w 1432"/>
                <a:gd name="T7" fmla="*/ 1418 h 1418"/>
                <a:gd name="T8" fmla="*/ 864 w 1432"/>
                <a:gd name="T9" fmla="*/ 1417 h 1418"/>
                <a:gd name="T10" fmla="*/ 1432 w 1432"/>
                <a:gd name="T11" fmla="*/ 716 h 1418"/>
                <a:gd name="T12" fmla="*/ 1432 w 1432"/>
                <a:gd name="T13" fmla="*/ 716 h 1418"/>
                <a:gd name="T14" fmla="*/ 1432 w 1432"/>
                <a:gd name="T15" fmla="*/ 716 h 1418"/>
                <a:gd name="T16" fmla="*/ 716 w 1432"/>
                <a:gd name="T17" fmla="*/ 0 h 1418"/>
                <a:gd name="T18" fmla="*/ 0 w 1432"/>
                <a:gd name="T19" fmla="*/ 716 h 1418"/>
                <a:gd name="T20" fmla="*/ 568 w 1432"/>
                <a:gd name="T21" fmla="*/ 1417 h 1418"/>
                <a:gd name="T22" fmla="*/ 579 w 1432"/>
                <a:gd name="T23" fmla="*/ 1418 h 1418"/>
                <a:gd name="T24" fmla="*/ 619 w 1432"/>
                <a:gd name="T25" fmla="*/ 1401 h 1418"/>
                <a:gd name="T26" fmla="*/ 636 w 1432"/>
                <a:gd name="T27" fmla="*/ 1360 h 1418"/>
                <a:gd name="T28" fmla="*/ 636 w 1432"/>
                <a:gd name="T29" fmla="*/ 1088 h 1418"/>
                <a:gd name="T30" fmla="*/ 630 w 1432"/>
                <a:gd name="T31" fmla="*/ 1082 h 1418"/>
                <a:gd name="T32" fmla="*/ 624 w 1432"/>
                <a:gd name="T33" fmla="*/ 1088 h 1418"/>
                <a:gd name="T34" fmla="*/ 624 w 1432"/>
                <a:gd name="T35" fmla="*/ 1360 h 1418"/>
                <a:gd name="T36" fmla="*/ 611 w 1432"/>
                <a:gd name="T37" fmla="*/ 1393 h 1418"/>
                <a:gd name="T38" fmla="*/ 579 w 1432"/>
                <a:gd name="T39" fmla="*/ 1406 h 1418"/>
                <a:gd name="T40" fmla="*/ 570 w 1432"/>
                <a:gd name="T41" fmla="*/ 1405 h 1418"/>
                <a:gd name="T42" fmla="*/ 12 w 1432"/>
                <a:gd name="T43" fmla="*/ 716 h 1418"/>
                <a:gd name="T44" fmla="*/ 218 w 1432"/>
                <a:gd name="T45" fmla="*/ 218 h 1418"/>
                <a:gd name="T46" fmla="*/ 716 w 1432"/>
                <a:gd name="T47" fmla="*/ 12 h 1418"/>
                <a:gd name="T48" fmla="*/ 1420 w 1432"/>
                <a:gd name="T49" fmla="*/ 716 h 1418"/>
                <a:gd name="T50" fmla="*/ 1420 w 1432"/>
                <a:gd name="T51" fmla="*/ 716 h 1418"/>
                <a:gd name="T52" fmla="*/ 1420 w 1432"/>
                <a:gd name="T53" fmla="*/ 716 h 1418"/>
                <a:gd name="T54" fmla="*/ 861 w 1432"/>
                <a:gd name="T55" fmla="*/ 1405 h 1418"/>
                <a:gd name="T56" fmla="*/ 852 w 1432"/>
                <a:gd name="T57" fmla="*/ 1406 h 1418"/>
                <a:gd name="T58" fmla="*/ 820 w 1432"/>
                <a:gd name="T59" fmla="*/ 1393 h 1418"/>
                <a:gd name="T60" fmla="*/ 807 w 1432"/>
                <a:gd name="T61" fmla="*/ 1360 h 1418"/>
                <a:gd name="T62" fmla="*/ 807 w 1432"/>
                <a:gd name="T63" fmla="*/ 1152 h 1418"/>
                <a:gd name="T64" fmla="*/ 801 w 1432"/>
                <a:gd name="T65" fmla="*/ 1146 h 1418"/>
                <a:gd name="T66" fmla="*/ 795 w 1432"/>
                <a:gd name="T67" fmla="*/ 1152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2" h="1418">
                  <a:moveTo>
                    <a:pt x="795" y="1152"/>
                  </a:moveTo>
                  <a:cubicBezTo>
                    <a:pt x="795" y="1360"/>
                    <a:pt x="795" y="1360"/>
                    <a:pt x="795" y="1360"/>
                  </a:cubicBezTo>
                  <a:cubicBezTo>
                    <a:pt x="795" y="1377"/>
                    <a:pt x="801" y="1391"/>
                    <a:pt x="812" y="1401"/>
                  </a:cubicBezTo>
                  <a:cubicBezTo>
                    <a:pt x="822" y="1412"/>
                    <a:pt x="836" y="1418"/>
                    <a:pt x="852" y="1418"/>
                  </a:cubicBezTo>
                  <a:cubicBezTo>
                    <a:pt x="856" y="1418"/>
                    <a:pt x="860" y="1417"/>
                    <a:pt x="864" y="1417"/>
                  </a:cubicBezTo>
                  <a:cubicBezTo>
                    <a:pt x="1188" y="1348"/>
                    <a:pt x="1432" y="1061"/>
                    <a:pt x="1432" y="716"/>
                  </a:cubicBezTo>
                  <a:cubicBezTo>
                    <a:pt x="1432" y="716"/>
                    <a:pt x="1432" y="716"/>
                    <a:pt x="1432" y="716"/>
                  </a:cubicBezTo>
                  <a:cubicBezTo>
                    <a:pt x="1432" y="716"/>
                    <a:pt x="1432" y="716"/>
                    <a:pt x="1432" y="716"/>
                  </a:cubicBezTo>
                  <a:cubicBezTo>
                    <a:pt x="1431" y="319"/>
                    <a:pt x="1112" y="0"/>
                    <a:pt x="716" y="0"/>
                  </a:cubicBezTo>
                  <a:cubicBezTo>
                    <a:pt x="320" y="0"/>
                    <a:pt x="0" y="321"/>
                    <a:pt x="0" y="716"/>
                  </a:cubicBezTo>
                  <a:cubicBezTo>
                    <a:pt x="0" y="1061"/>
                    <a:pt x="243" y="1348"/>
                    <a:pt x="568" y="1417"/>
                  </a:cubicBezTo>
                  <a:cubicBezTo>
                    <a:pt x="572" y="1417"/>
                    <a:pt x="575" y="1418"/>
                    <a:pt x="579" y="1418"/>
                  </a:cubicBezTo>
                  <a:cubicBezTo>
                    <a:pt x="595" y="1418"/>
                    <a:pt x="609" y="1412"/>
                    <a:pt x="619" y="1401"/>
                  </a:cubicBezTo>
                  <a:cubicBezTo>
                    <a:pt x="630" y="1391"/>
                    <a:pt x="636" y="1377"/>
                    <a:pt x="636" y="1360"/>
                  </a:cubicBezTo>
                  <a:cubicBezTo>
                    <a:pt x="636" y="1088"/>
                    <a:pt x="636" y="1088"/>
                    <a:pt x="636" y="1088"/>
                  </a:cubicBezTo>
                  <a:cubicBezTo>
                    <a:pt x="636" y="1084"/>
                    <a:pt x="634" y="1082"/>
                    <a:pt x="630" y="1082"/>
                  </a:cubicBezTo>
                  <a:cubicBezTo>
                    <a:pt x="627" y="1082"/>
                    <a:pt x="624" y="1084"/>
                    <a:pt x="624" y="1088"/>
                  </a:cubicBezTo>
                  <a:cubicBezTo>
                    <a:pt x="624" y="1360"/>
                    <a:pt x="624" y="1360"/>
                    <a:pt x="624" y="1360"/>
                  </a:cubicBezTo>
                  <a:cubicBezTo>
                    <a:pt x="624" y="1373"/>
                    <a:pt x="619" y="1385"/>
                    <a:pt x="611" y="1393"/>
                  </a:cubicBezTo>
                  <a:cubicBezTo>
                    <a:pt x="603" y="1401"/>
                    <a:pt x="591" y="1406"/>
                    <a:pt x="579" y="1406"/>
                  </a:cubicBezTo>
                  <a:cubicBezTo>
                    <a:pt x="576" y="1406"/>
                    <a:pt x="573" y="1406"/>
                    <a:pt x="570" y="1405"/>
                  </a:cubicBezTo>
                  <a:cubicBezTo>
                    <a:pt x="251" y="1338"/>
                    <a:pt x="12" y="1055"/>
                    <a:pt x="12" y="716"/>
                  </a:cubicBezTo>
                  <a:cubicBezTo>
                    <a:pt x="12" y="522"/>
                    <a:pt x="90" y="346"/>
                    <a:pt x="218" y="218"/>
                  </a:cubicBezTo>
                  <a:cubicBezTo>
                    <a:pt x="345" y="91"/>
                    <a:pt x="521" y="12"/>
                    <a:pt x="716" y="12"/>
                  </a:cubicBezTo>
                  <a:cubicBezTo>
                    <a:pt x="1105" y="12"/>
                    <a:pt x="1419" y="326"/>
                    <a:pt x="1420" y="716"/>
                  </a:cubicBezTo>
                  <a:cubicBezTo>
                    <a:pt x="1420" y="716"/>
                    <a:pt x="1420" y="716"/>
                    <a:pt x="1420" y="716"/>
                  </a:cubicBezTo>
                  <a:cubicBezTo>
                    <a:pt x="1420" y="716"/>
                    <a:pt x="1420" y="716"/>
                    <a:pt x="1420" y="716"/>
                  </a:cubicBezTo>
                  <a:cubicBezTo>
                    <a:pt x="1420" y="1055"/>
                    <a:pt x="1180" y="1338"/>
                    <a:pt x="861" y="1405"/>
                  </a:cubicBezTo>
                  <a:cubicBezTo>
                    <a:pt x="858" y="1406"/>
                    <a:pt x="855" y="1406"/>
                    <a:pt x="852" y="1406"/>
                  </a:cubicBezTo>
                  <a:cubicBezTo>
                    <a:pt x="840" y="1406"/>
                    <a:pt x="828" y="1401"/>
                    <a:pt x="820" y="1393"/>
                  </a:cubicBezTo>
                  <a:cubicBezTo>
                    <a:pt x="812" y="1385"/>
                    <a:pt x="807" y="1373"/>
                    <a:pt x="807" y="1360"/>
                  </a:cubicBezTo>
                  <a:cubicBezTo>
                    <a:pt x="807" y="1152"/>
                    <a:pt x="807" y="1152"/>
                    <a:pt x="807" y="1152"/>
                  </a:cubicBezTo>
                  <a:cubicBezTo>
                    <a:pt x="807" y="1149"/>
                    <a:pt x="804" y="1146"/>
                    <a:pt x="801" y="1146"/>
                  </a:cubicBezTo>
                  <a:cubicBezTo>
                    <a:pt x="797" y="1146"/>
                    <a:pt x="795" y="1149"/>
                    <a:pt x="795" y="1152"/>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9655175" y="5619750"/>
              <a:ext cx="285750" cy="244475"/>
            </a:xfrm>
            <a:custGeom>
              <a:avLst/>
              <a:gdLst>
                <a:gd name="T0" fmla="*/ 0 w 180"/>
                <a:gd name="T1" fmla="*/ 154 h 154"/>
                <a:gd name="T2" fmla="*/ 90 w 180"/>
                <a:gd name="T3" fmla="*/ 0 h 154"/>
                <a:gd name="T4" fmla="*/ 180 w 180"/>
                <a:gd name="T5" fmla="*/ 154 h 154"/>
                <a:gd name="T6" fmla="*/ 0 w 180"/>
                <a:gd name="T7" fmla="*/ 154 h 154"/>
                <a:gd name="T8" fmla="*/ 0 w 180"/>
                <a:gd name="T9" fmla="*/ 154 h 154"/>
              </a:gdLst>
              <a:ahLst/>
              <a:cxnLst>
                <a:cxn ang="0">
                  <a:pos x="T0" y="T1"/>
                </a:cxn>
                <a:cxn ang="0">
                  <a:pos x="T2" y="T3"/>
                </a:cxn>
                <a:cxn ang="0">
                  <a:pos x="T4" y="T5"/>
                </a:cxn>
                <a:cxn ang="0">
                  <a:pos x="T6" y="T7"/>
                </a:cxn>
                <a:cxn ang="0">
                  <a:pos x="T8" y="T9"/>
                </a:cxn>
              </a:cxnLst>
              <a:rect l="0" t="0" r="r" b="b"/>
              <a:pathLst>
                <a:path w="180" h="154">
                  <a:moveTo>
                    <a:pt x="0" y="154"/>
                  </a:moveTo>
                  <a:lnTo>
                    <a:pt x="90" y="0"/>
                  </a:lnTo>
                  <a:lnTo>
                    <a:pt x="180" y="154"/>
                  </a:lnTo>
                  <a:lnTo>
                    <a:pt x="0" y="154"/>
                  </a:lnTo>
                  <a:lnTo>
                    <a:pt x="0" y="154"/>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8437563" y="3559175"/>
              <a:ext cx="2189163" cy="1343025"/>
            </a:xfrm>
            <a:custGeom>
              <a:avLst/>
              <a:gdLst>
                <a:gd name="T0" fmla="*/ 690 w 690"/>
                <a:gd name="T1" fmla="*/ 417 h 423"/>
                <a:gd name="T2" fmla="*/ 684 w 690"/>
                <a:gd name="T3" fmla="*/ 423 h 423"/>
                <a:gd name="T4" fmla="*/ 6 w 690"/>
                <a:gd name="T5" fmla="*/ 423 h 423"/>
                <a:gd name="T6" fmla="*/ 0 w 690"/>
                <a:gd name="T7" fmla="*/ 417 h 423"/>
                <a:gd name="T8" fmla="*/ 0 w 690"/>
                <a:gd name="T9" fmla="*/ 5 h 423"/>
                <a:gd name="T10" fmla="*/ 6 w 690"/>
                <a:gd name="T11" fmla="*/ 0 h 423"/>
                <a:gd name="T12" fmla="*/ 684 w 690"/>
                <a:gd name="T13" fmla="*/ 0 h 423"/>
                <a:gd name="T14" fmla="*/ 690 w 690"/>
                <a:gd name="T15" fmla="*/ 5 h 423"/>
                <a:gd name="T16" fmla="*/ 690 w 690"/>
                <a:gd name="T17" fmla="*/ 41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423">
                  <a:moveTo>
                    <a:pt x="690" y="417"/>
                  </a:moveTo>
                  <a:cubicBezTo>
                    <a:pt x="690" y="420"/>
                    <a:pt x="687" y="423"/>
                    <a:pt x="684" y="423"/>
                  </a:cubicBezTo>
                  <a:cubicBezTo>
                    <a:pt x="6" y="423"/>
                    <a:pt x="6" y="423"/>
                    <a:pt x="6" y="423"/>
                  </a:cubicBezTo>
                  <a:cubicBezTo>
                    <a:pt x="2" y="423"/>
                    <a:pt x="0" y="420"/>
                    <a:pt x="0" y="417"/>
                  </a:cubicBezTo>
                  <a:cubicBezTo>
                    <a:pt x="0" y="5"/>
                    <a:pt x="0" y="5"/>
                    <a:pt x="0" y="5"/>
                  </a:cubicBezTo>
                  <a:cubicBezTo>
                    <a:pt x="0" y="2"/>
                    <a:pt x="2" y="0"/>
                    <a:pt x="6" y="0"/>
                  </a:cubicBezTo>
                  <a:cubicBezTo>
                    <a:pt x="684" y="0"/>
                    <a:pt x="684" y="0"/>
                    <a:pt x="684" y="0"/>
                  </a:cubicBezTo>
                  <a:cubicBezTo>
                    <a:pt x="687" y="0"/>
                    <a:pt x="690" y="2"/>
                    <a:pt x="690" y="5"/>
                  </a:cubicBezTo>
                  <a:lnTo>
                    <a:pt x="690" y="4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8602663" y="3736975"/>
              <a:ext cx="1843088" cy="1009650"/>
            </a:xfrm>
            <a:custGeom>
              <a:avLst/>
              <a:gdLst>
                <a:gd name="T0" fmla="*/ 581 w 581"/>
                <a:gd name="T1" fmla="*/ 311 h 318"/>
                <a:gd name="T2" fmla="*/ 574 w 581"/>
                <a:gd name="T3" fmla="*/ 318 h 318"/>
                <a:gd name="T4" fmla="*/ 9 w 581"/>
                <a:gd name="T5" fmla="*/ 318 h 318"/>
                <a:gd name="T6" fmla="*/ 0 w 581"/>
                <a:gd name="T7" fmla="*/ 311 h 318"/>
                <a:gd name="T8" fmla="*/ 0 w 581"/>
                <a:gd name="T9" fmla="*/ 7 h 318"/>
                <a:gd name="T10" fmla="*/ 9 w 581"/>
                <a:gd name="T11" fmla="*/ 0 h 318"/>
                <a:gd name="T12" fmla="*/ 574 w 581"/>
                <a:gd name="T13" fmla="*/ 0 h 318"/>
                <a:gd name="T14" fmla="*/ 581 w 581"/>
                <a:gd name="T15" fmla="*/ 7 h 318"/>
                <a:gd name="T16" fmla="*/ 581 w 581"/>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 h="318">
                  <a:moveTo>
                    <a:pt x="581" y="311"/>
                  </a:moveTo>
                  <a:cubicBezTo>
                    <a:pt x="581" y="315"/>
                    <a:pt x="578" y="318"/>
                    <a:pt x="574" y="318"/>
                  </a:cubicBezTo>
                  <a:cubicBezTo>
                    <a:pt x="9" y="318"/>
                    <a:pt x="9" y="318"/>
                    <a:pt x="9" y="318"/>
                  </a:cubicBezTo>
                  <a:cubicBezTo>
                    <a:pt x="4" y="318"/>
                    <a:pt x="0" y="315"/>
                    <a:pt x="0" y="311"/>
                  </a:cubicBezTo>
                  <a:cubicBezTo>
                    <a:pt x="0" y="7"/>
                    <a:pt x="0" y="7"/>
                    <a:pt x="0" y="7"/>
                  </a:cubicBezTo>
                  <a:cubicBezTo>
                    <a:pt x="0" y="3"/>
                    <a:pt x="4" y="0"/>
                    <a:pt x="9" y="0"/>
                  </a:cubicBezTo>
                  <a:cubicBezTo>
                    <a:pt x="574" y="0"/>
                    <a:pt x="574" y="0"/>
                    <a:pt x="574" y="0"/>
                  </a:cubicBezTo>
                  <a:cubicBezTo>
                    <a:pt x="578" y="0"/>
                    <a:pt x="581" y="3"/>
                    <a:pt x="581" y="7"/>
                  </a:cubicBezTo>
                  <a:lnTo>
                    <a:pt x="581"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317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8186738" y="5283200"/>
              <a:ext cx="2687638" cy="34925"/>
            </a:xfrm>
            <a:custGeom>
              <a:avLst/>
              <a:gdLst>
                <a:gd name="T0" fmla="*/ 847 w 847"/>
                <a:gd name="T1" fmla="*/ 0 h 11"/>
                <a:gd name="T2" fmla="*/ 844 w 847"/>
                <a:gd name="T3" fmla="*/ 0 h 11"/>
                <a:gd name="T4" fmla="*/ 4 w 847"/>
                <a:gd name="T5" fmla="*/ 0 h 11"/>
                <a:gd name="T6" fmla="*/ 0 w 847"/>
                <a:gd name="T7" fmla="*/ 0 h 11"/>
                <a:gd name="T8" fmla="*/ 0 w 847"/>
                <a:gd name="T9" fmla="*/ 7 h 11"/>
                <a:gd name="T10" fmla="*/ 5 w 847"/>
                <a:gd name="T11" fmla="*/ 11 h 11"/>
                <a:gd name="T12" fmla="*/ 843 w 847"/>
                <a:gd name="T13" fmla="*/ 11 h 11"/>
                <a:gd name="T14" fmla="*/ 847 w 847"/>
                <a:gd name="T15" fmla="*/ 7 h 11"/>
                <a:gd name="T16" fmla="*/ 847 w 84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7" h="11">
                  <a:moveTo>
                    <a:pt x="847" y="0"/>
                  </a:moveTo>
                  <a:cubicBezTo>
                    <a:pt x="844" y="0"/>
                    <a:pt x="844" y="0"/>
                    <a:pt x="844" y="0"/>
                  </a:cubicBezTo>
                  <a:cubicBezTo>
                    <a:pt x="4" y="0"/>
                    <a:pt x="4" y="0"/>
                    <a:pt x="4" y="0"/>
                  </a:cubicBezTo>
                  <a:cubicBezTo>
                    <a:pt x="0" y="0"/>
                    <a:pt x="0" y="0"/>
                    <a:pt x="0" y="0"/>
                  </a:cubicBezTo>
                  <a:cubicBezTo>
                    <a:pt x="0" y="7"/>
                    <a:pt x="0" y="7"/>
                    <a:pt x="0" y="7"/>
                  </a:cubicBezTo>
                  <a:cubicBezTo>
                    <a:pt x="0" y="10"/>
                    <a:pt x="2" y="11"/>
                    <a:pt x="5" y="11"/>
                  </a:cubicBezTo>
                  <a:cubicBezTo>
                    <a:pt x="843" y="11"/>
                    <a:pt x="843" y="11"/>
                    <a:pt x="843" y="11"/>
                  </a:cubicBezTo>
                  <a:cubicBezTo>
                    <a:pt x="846" y="11"/>
                    <a:pt x="847" y="10"/>
                    <a:pt x="847" y="7"/>
                  </a:cubicBezTo>
                  <a:lnTo>
                    <a:pt x="847"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8174038" y="4937125"/>
              <a:ext cx="2700338" cy="358775"/>
            </a:xfrm>
            <a:custGeom>
              <a:avLst/>
              <a:gdLst>
                <a:gd name="T0" fmla="*/ 849 w 851"/>
                <a:gd name="T1" fmla="*/ 106 h 113"/>
                <a:gd name="T2" fmla="*/ 772 w 851"/>
                <a:gd name="T3" fmla="*/ 7 h 113"/>
                <a:gd name="T4" fmla="*/ 759 w 851"/>
                <a:gd name="T5" fmla="*/ 0 h 113"/>
                <a:gd name="T6" fmla="*/ 94 w 851"/>
                <a:gd name="T7" fmla="*/ 0 h 113"/>
                <a:gd name="T8" fmla="*/ 80 w 851"/>
                <a:gd name="T9" fmla="*/ 7 h 113"/>
                <a:gd name="T10" fmla="*/ 3 w 851"/>
                <a:gd name="T11" fmla="*/ 106 h 113"/>
                <a:gd name="T12" fmla="*/ 7 w 851"/>
                <a:gd name="T13" fmla="*/ 113 h 113"/>
                <a:gd name="T14" fmla="*/ 845 w 851"/>
                <a:gd name="T15" fmla="*/ 113 h 113"/>
                <a:gd name="T16" fmla="*/ 849 w 851"/>
                <a:gd name="T17" fmla="*/ 10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1" h="113">
                  <a:moveTo>
                    <a:pt x="849" y="106"/>
                  </a:moveTo>
                  <a:cubicBezTo>
                    <a:pt x="772" y="7"/>
                    <a:pt x="772" y="7"/>
                    <a:pt x="772" y="7"/>
                  </a:cubicBezTo>
                  <a:cubicBezTo>
                    <a:pt x="769" y="3"/>
                    <a:pt x="763" y="0"/>
                    <a:pt x="759" y="0"/>
                  </a:cubicBezTo>
                  <a:cubicBezTo>
                    <a:pt x="94" y="0"/>
                    <a:pt x="94" y="0"/>
                    <a:pt x="94" y="0"/>
                  </a:cubicBezTo>
                  <a:cubicBezTo>
                    <a:pt x="89" y="0"/>
                    <a:pt x="83" y="3"/>
                    <a:pt x="80" y="7"/>
                  </a:cubicBezTo>
                  <a:cubicBezTo>
                    <a:pt x="3" y="106"/>
                    <a:pt x="3" y="106"/>
                    <a:pt x="3" y="106"/>
                  </a:cubicBezTo>
                  <a:cubicBezTo>
                    <a:pt x="0" y="110"/>
                    <a:pt x="2" y="113"/>
                    <a:pt x="7" y="113"/>
                  </a:cubicBezTo>
                  <a:cubicBezTo>
                    <a:pt x="845" y="113"/>
                    <a:pt x="845" y="113"/>
                    <a:pt x="845" y="113"/>
                  </a:cubicBezTo>
                  <a:cubicBezTo>
                    <a:pt x="850" y="113"/>
                    <a:pt x="851" y="110"/>
                    <a:pt x="849" y="10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8472488" y="4997450"/>
              <a:ext cx="2116138" cy="12700"/>
            </a:xfrm>
            <a:custGeom>
              <a:avLst/>
              <a:gdLst>
                <a:gd name="T0" fmla="*/ 666 w 667"/>
                <a:gd name="T1" fmla="*/ 4 h 4"/>
                <a:gd name="T2" fmla="*/ 1 w 667"/>
                <a:gd name="T3" fmla="*/ 4 h 4"/>
                <a:gd name="T4" fmla="*/ 0 w 667"/>
                <a:gd name="T5" fmla="*/ 2 h 4"/>
                <a:gd name="T6" fmla="*/ 1 w 667"/>
                <a:gd name="T7" fmla="*/ 0 h 4"/>
                <a:gd name="T8" fmla="*/ 666 w 667"/>
                <a:gd name="T9" fmla="*/ 0 h 4"/>
                <a:gd name="T10" fmla="*/ 667 w 667"/>
                <a:gd name="T11" fmla="*/ 2 h 4"/>
                <a:gd name="T12" fmla="*/ 666 w 6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67" h="4">
                  <a:moveTo>
                    <a:pt x="666" y="4"/>
                  </a:moveTo>
                  <a:cubicBezTo>
                    <a:pt x="1" y="4"/>
                    <a:pt x="1" y="4"/>
                    <a:pt x="1" y="4"/>
                  </a:cubicBezTo>
                  <a:cubicBezTo>
                    <a:pt x="1" y="4"/>
                    <a:pt x="0" y="3"/>
                    <a:pt x="0" y="2"/>
                  </a:cubicBezTo>
                  <a:cubicBezTo>
                    <a:pt x="0" y="1"/>
                    <a:pt x="1" y="0"/>
                    <a:pt x="1" y="0"/>
                  </a:cubicBezTo>
                  <a:cubicBezTo>
                    <a:pt x="666" y="0"/>
                    <a:pt x="666" y="0"/>
                    <a:pt x="666" y="0"/>
                  </a:cubicBezTo>
                  <a:cubicBezTo>
                    <a:pt x="667" y="0"/>
                    <a:pt x="667" y="1"/>
                    <a:pt x="667" y="2"/>
                  </a:cubicBezTo>
                  <a:cubicBezTo>
                    <a:pt x="667" y="3"/>
                    <a:pt x="667" y="4"/>
                    <a:pt x="666"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450263" y="5038725"/>
              <a:ext cx="2163763" cy="12700"/>
            </a:xfrm>
            <a:custGeom>
              <a:avLst/>
              <a:gdLst>
                <a:gd name="T0" fmla="*/ 681 w 682"/>
                <a:gd name="T1" fmla="*/ 4 h 4"/>
                <a:gd name="T2" fmla="*/ 1 w 682"/>
                <a:gd name="T3" fmla="*/ 4 h 4"/>
                <a:gd name="T4" fmla="*/ 0 w 682"/>
                <a:gd name="T5" fmla="*/ 2 h 4"/>
                <a:gd name="T6" fmla="*/ 1 w 682"/>
                <a:gd name="T7" fmla="*/ 0 h 4"/>
                <a:gd name="T8" fmla="*/ 681 w 682"/>
                <a:gd name="T9" fmla="*/ 0 h 4"/>
                <a:gd name="T10" fmla="*/ 682 w 682"/>
                <a:gd name="T11" fmla="*/ 2 h 4"/>
                <a:gd name="T12" fmla="*/ 681 w 68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82" h="4">
                  <a:moveTo>
                    <a:pt x="681" y="4"/>
                  </a:moveTo>
                  <a:cubicBezTo>
                    <a:pt x="1" y="4"/>
                    <a:pt x="1" y="4"/>
                    <a:pt x="1" y="4"/>
                  </a:cubicBezTo>
                  <a:cubicBezTo>
                    <a:pt x="0" y="4"/>
                    <a:pt x="0" y="3"/>
                    <a:pt x="0" y="2"/>
                  </a:cubicBezTo>
                  <a:cubicBezTo>
                    <a:pt x="0" y="1"/>
                    <a:pt x="0" y="0"/>
                    <a:pt x="1" y="0"/>
                  </a:cubicBezTo>
                  <a:cubicBezTo>
                    <a:pt x="681" y="0"/>
                    <a:pt x="681" y="0"/>
                    <a:pt x="681" y="0"/>
                  </a:cubicBezTo>
                  <a:cubicBezTo>
                    <a:pt x="681" y="0"/>
                    <a:pt x="682" y="1"/>
                    <a:pt x="682" y="2"/>
                  </a:cubicBezTo>
                  <a:cubicBezTo>
                    <a:pt x="682" y="3"/>
                    <a:pt x="681" y="4"/>
                    <a:pt x="681"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8412163" y="5080000"/>
              <a:ext cx="2236788" cy="12700"/>
            </a:xfrm>
            <a:custGeom>
              <a:avLst/>
              <a:gdLst>
                <a:gd name="T0" fmla="*/ 704 w 705"/>
                <a:gd name="T1" fmla="*/ 4 h 4"/>
                <a:gd name="T2" fmla="*/ 1 w 705"/>
                <a:gd name="T3" fmla="*/ 4 h 4"/>
                <a:gd name="T4" fmla="*/ 0 w 705"/>
                <a:gd name="T5" fmla="*/ 2 h 4"/>
                <a:gd name="T6" fmla="*/ 1 w 705"/>
                <a:gd name="T7" fmla="*/ 0 h 4"/>
                <a:gd name="T8" fmla="*/ 704 w 705"/>
                <a:gd name="T9" fmla="*/ 0 h 4"/>
                <a:gd name="T10" fmla="*/ 705 w 705"/>
                <a:gd name="T11" fmla="*/ 2 h 4"/>
                <a:gd name="T12" fmla="*/ 704 w 70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5" h="4">
                  <a:moveTo>
                    <a:pt x="704" y="4"/>
                  </a:moveTo>
                  <a:cubicBezTo>
                    <a:pt x="1" y="4"/>
                    <a:pt x="1" y="4"/>
                    <a:pt x="1" y="4"/>
                  </a:cubicBezTo>
                  <a:cubicBezTo>
                    <a:pt x="1" y="4"/>
                    <a:pt x="0" y="3"/>
                    <a:pt x="0" y="2"/>
                  </a:cubicBezTo>
                  <a:cubicBezTo>
                    <a:pt x="0" y="1"/>
                    <a:pt x="1" y="0"/>
                    <a:pt x="1" y="0"/>
                  </a:cubicBezTo>
                  <a:cubicBezTo>
                    <a:pt x="704" y="0"/>
                    <a:pt x="704" y="0"/>
                    <a:pt x="704" y="0"/>
                  </a:cubicBezTo>
                  <a:cubicBezTo>
                    <a:pt x="705" y="0"/>
                    <a:pt x="705" y="1"/>
                    <a:pt x="705" y="2"/>
                  </a:cubicBezTo>
                  <a:cubicBezTo>
                    <a:pt x="705" y="3"/>
                    <a:pt x="705" y="4"/>
                    <a:pt x="704"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9247188" y="5153025"/>
              <a:ext cx="569913" cy="69850"/>
            </a:xfrm>
            <a:custGeom>
              <a:avLst/>
              <a:gdLst>
                <a:gd name="T0" fmla="*/ 359 w 359"/>
                <a:gd name="T1" fmla="*/ 44 h 44"/>
                <a:gd name="T2" fmla="*/ 0 w 359"/>
                <a:gd name="T3" fmla="*/ 44 h 44"/>
                <a:gd name="T4" fmla="*/ 37 w 359"/>
                <a:gd name="T5" fmla="*/ 0 h 44"/>
                <a:gd name="T6" fmla="*/ 319 w 359"/>
                <a:gd name="T7" fmla="*/ 0 h 44"/>
                <a:gd name="T8" fmla="*/ 359 w 359"/>
                <a:gd name="T9" fmla="*/ 44 h 44"/>
                <a:gd name="T10" fmla="*/ 359 w 359"/>
                <a:gd name="T11" fmla="*/ 44 h 44"/>
                <a:gd name="T12" fmla="*/ 8 w 359"/>
                <a:gd name="T13" fmla="*/ 42 h 44"/>
                <a:gd name="T14" fmla="*/ 349 w 359"/>
                <a:gd name="T15" fmla="*/ 42 h 44"/>
                <a:gd name="T16" fmla="*/ 317 w 359"/>
                <a:gd name="T17" fmla="*/ 4 h 44"/>
                <a:gd name="T18" fmla="*/ 39 w 359"/>
                <a:gd name="T19" fmla="*/ 4 h 44"/>
                <a:gd name="T20" fmla="*/ 8 w 359"/>
                <a:gd name="T21" fmla="*/ 42 h 44"/>
                <a:gd name="T22" fmla="*/ 8 w 359"/>
                <a:gd name="T2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9" h="44">
                  <a:moveTo>
                    <a:pt x="359" y="44"/>
                  </a:moveTo>
                  <a:lnTo>
                    <a:pt x="0" y="44"/>
                  </a:lnTo>
                  <a:lnTo>
                    <a:pt x="37" y="0"/>
                  </a:lnTo>
                  <a:lnTo>
                    <a:pt x="319" y="0"/>
                  </a:lnTo>
                  <a:lnTo>
                    <a:pt x="359" y="44"/>
                  </a:lnTo>
                  <a:lnTo>
                    <a:pt x="359" y="44"/>
                  </a:lnTo>
                  <a:close/>
                  <a:moveTo>
                    <a:pt x="8" y="42"/>
                  </a:moveTo>
                  <a:lnTo>
                    <a:pt x="349" y="42"/>
                  </a:lnTo>
                  <a:lnTo>
                    <a:pt x="317" y="4"/>
                  </a:lnTo>
                  <a:lnTo>
                    <a:pt x="39" y="4"/>
                  </a:lnTo>
                  <a:lnTo>
                    <a:pt x="8" y="42"/>
                  </a:lnTo>
                  <a:lnTo>
                    <a:pt x="8" y="42"/>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493375" y="4165600"/>
              <a:ext cx="85725" cy="82550"/>
            </a:xfrm>
            <a:custGeom>
              <a:avLst/>
              <a:gdLst>
                <a:gd name="T0" fmla="*/ 0 w 54"/>
                <a:gd name="T1" fmla="*/ 8 h 52"/>
                <a:gd name="T2" fmla="*/ 0 w 54"/>
                <a:gd name="T3" fmla="*/ 42 h 52"/>
                <a:gd name="T4" fmla="*/ 54 w 54"/>
                <a:gd name="T5" fmla="*/ 52 h 52"/>
                <a:gd name="T6" fmla="*/ 54 w 54"/>
                <a:gd name="T7" fmla="*/ 0 h 52"/>
                <a:gd name="T8" fmla="*/ 0 w 54"/>
                <a:gd name="T9" fmla="*/ 8 h 52"/>
                <a:gd name="T10" fmla="*/ 0 w 54"/>
                <a:gd name="T11" fmla="*/ 8 h 52"/>
              </a:gdLst>
              <a:ahLst/>
              <a:cxnLst>
                <a:cxn ang="0">
                  <a:pos x="T0" y="T1"/>
                </a:cxn>
                <a:cxn ang="0">
                  <a:pos x="T2" y="T3"/>
                </a:cxn>
                <a:cxn ang="0">
                  <a:pos x="T4" y="T5"/>
                </a:cxn>
                <a:cxn ang="0">
                  <a:pos x="T6" y="T7"/>
                </a:cxn>
                <a:cxn ang="0">
                  <a:pos x="T8" y="T9"/>
                </a:cxn>
                <a:cxn ang="0">
                  <a:pos x="T10" y="T11"/>
                </a:cxn>
              </a:cxnLst>
              <a:rect l="0" t="0" r="r" b="b"/>
              <a:pathLst>
                <a:path w="54" h="52">
                  <a:moveTo>
                    <a:pt x="0" y="8"/>
                  </a:moveTo>
                  <a:lnTo>
                    <a:pt x="0" y="42"/>
                  </a:lnTo>
                  <a:lnTo>
                    <a:pt x="54" y="52"/>
                  </a:lnTo>
                  <a:lnTo>
                    <a:pt x="54" y="0"/>
                  </a:lnTo>
                  <a:lnTo>
                    <a:pt x="0" y="8"/>
                  </a:lnTo>
                  <a:lnTo>
                    <a:pt x="0" y="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9120188" y="3889375"/>
              <a:ext cx="811213" cy="809625"/>
            </a:xfrm>
            <a:custGeom>
              <a:avLst/>
              <a:gdLst>
                <a:gd name="T0" fmla="*/ 255 w 511"/>
                <a:gd name="T1" fmla="*/ 0 h 510"/>
                <a:gd name="T2" fmla="*/ 291 w 511"/>
                <a:gd name="T3" fmla="*/ 36 h 510"/>
                <a:gd name="T4" fmla="*/ 337 w 511"/>
                <a:gd name="T5" fmla="*/ 14 h 510"/>
                <a:gd name="T6" fmla="*/ 361 w 511"/>
                <a:gd name="T7" fmla="*/ 60 h 510"/>
                <a:gd name="T8" fmla="*/ 413 w 511"/>
                <a:gd name="T9" fmla="*/ 54 h 510"/>
                <a:gd name="T10" fmla="*/ 419 w 511"/>
                <a:gd name="T11" fmla="*/ 106 h 510"/>
                <a:gd name="T12" fmla="*/ 469 w 511"/>
                <a:gd name="T13" fmla="*/ 116 h 510"/>
                <a:gd name="T14" fmla="*/ 459 w 511"/>
                <a:gd name="T15" fmla="*/ 166 h 510"/>
                <a:gd name="T16" fmla="*/ 503 w 511"/>
                <a:gd name="T17" fmla="*/ 194 h 510"/>
                <a:gd name="T18" fmla="*/ 477 w 511"/>
                <a:gd name="T19" fmla="*/ 238 h 510"/>
                <a:gd name="T20" fmla="*/ 511 w 511"/>
                <a:gd name="T21" fmla="*/ 278 h 510"/>
                <a:gd name="T22" fmla="*/ 471 w 511"/>
                <a:gd name="T23" fmla="*/ 312 h 510"/>
                <a:gd name="T24" fmla="*/ 489 w 511"/>
                <a:gd name="T25" fmla="*/ 360 h 510"/>
                <a:gd name="T26" fmla="*/ 441 w 511"/>
                <a:gd name="T27" fmla="*/ 378 h 510"/>
                <a:gd name="T28" fmla="*/ 443 w 511"/>
                <a:gd name="T29" fmla="*/ 430 h 510"/>
                <a:gd name="T30" fmla="*/ 391 w 511"/>
                <a:gd name="T31" fmla="*/ 432 h 510"/>
                <a:gd name="T32" fmla="*/ 377 w 511"/>
                <a:gd name="T33" fmla="*/ 482 h 510"/>
                <a:gd name="T34" fmla="*/ 327 w 511"/>
                <a:gd name="T35" fmla="*/ 468 h 510"/>
                <a:gd name="T36" fmla="*/ 297 w 511"/>
                <a:gd name="T37" fmla="*/ 510 h 510"/>
                <a:gd name="T38" fmla="*/ 255 w 511"/>
                <a:gd name="T39" fmla="*/ 480 h 510"/>
                <a:gd name="T40" fmla="*/ 213 w 511"/>
                <a:gd name="T41" fmla="*/ 510 h 510"/>
                <a:gd name="T42" fmla="*/ 183 w 511"/>
                <a:gd name="T43" fmla="*/ 468 h 510"/>
                <a:gd name="T44" fmla="*/ 133 w 511"/>
                <a:gd name="T45" fmla="*/ 482 h 510"/>
                <a:gd name="T46" fmla="*/ 117 w 511"/>
                <a:gd name="T47" fmla="*/ 432 h 510"/>
                <a:gd name="T48" fmla="*/ 68 w 511"/>
                <a:gd name="T49" fmla="*/ 430 h 510"/>
                <a:gd name="T50" fmla="*/ 68 w 511"/>
                <a:gd name="T51" fmla="*/ 378 h 510"/>
                <a:gd name="T52" fmla="*/ 20 w 511"/>
                <a:gd name="T53" fmla="*/ 360 h 510"/>
                <a:gd name="T54" fmla="*/ 40 w 511"/>
                <a:gd name="T55" fmla="*/ 312 h 510"/>
                <a:gd name="T56" fmla="*/ 0 w 511"/>
                <a:gd name="T57" fmla="*/ 278 h 510"/>
                <a:gd name="T58" fmla="*/ 34 w 511"/>
                <a:gd name="T59" fmla="*/ 238 h 510"/>
                <a:gd name="T60" fmla="*/ 8 w 511"/>
                <a:gd name="T61" fmla="*/ 194 h 510"/>
                <a:gd name="T62" fmla="*/ 52 w 511"/>
                <a:gd name="T63" fmla="*/ 166 h 510"/>
                <a:gd name="T64" fmla="*/ 40 w 511"/>
                <a:gd name="T65" fmla="*/ 116 h 510"/>
                <a:gd name="T66" fmla="*/ 92 w 511"/>
                <a:gd name="T67" fmla="*/ 106 h 510"/>
                <a:gd name="T68" fmla="*/ 98 w 511"/>
                <a:gd name="T69" fmla="*/ 54 h 510"/>
                <a:gd name="T70" fmla="*/ 149 w 511"/>
                <a:gd name="T71" fmla="*/ 60 h 510"/>
                <a:gd name="T72" fmla="*/ 171 w 511"/>
                <a:gd name="T73" fmla="*/ 14 h 510"/>
                <a:gd name="T74" fmla="*/ 217 w 511"/>
                <a:gd name="T75" fmla="*/ 36 h 510"/>
                <a:gd name="T76" fmla="*/ 255 w 511"/>
                <a:gd name="T77" fmla="*/ 0 h 510"/>
                <a:gd name="T78" fmla="*/ 255 w 511"/>
                <a:gd name="T79"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10">
                  <a:moveTo>
                    <a:pt x="255" y="0"/>
                  </a:moveTo>
                  <a:lnTo>
                    <a:pt x="291" y="36"/>
                  </a:lnTo>
                  <a:lnTo>
                    <a:pt x="337" y="14"/>
                  </a:lnTo>
                  <a:lnTo>
                    <a:pt x="361" y="60"/>
                  </a:lnTo>
                  <a:lnTo>
                    <a:pt x="413" y="54"/>
                  </a:lnTo>
                  <a:lnTo>
                    <a:pt x="419" y="106"/>
                  </a:lnTo>
                  <a:lnTo>
                    <a:pt x="469" y="116"/>
                  </a:lnTo>
                  <a:lnTo>
                    <a:pt x="459" y="166"/>
                  </a:lnTo>
                  <a:lnTo>
                    <a:pt x="503" y="194"/>
                  </a:lnTo>
                  <a:lnTo>
                    <a:pt x="477" y="238"/>
                  </a:lnTo>
                  <a:lnTo>
                    <a:pt x="511" y="278"/>
                  </a:lnTo>
                  <a:lnTo>
                    <a:pt x="471" y="312"/>
                  </a:lnTo>
                  <a:lnTo>
                    <a:pt x="489" y="360"/>
                  </a:lnTo>
                  <a:lnTo>
                    <a:pt x="441" y="378"/>
                  </a:lnTo>
                  <a:lnTo>
                    <a:pt x="443" y="430"/>
                  </a:lnTo>
                  <a:lnTo>
                    <a:pt x="391" y="432"/>
                  </a:lnTo>
                  <a:lnTo>
                    <a:pt x="377" y="482"/>
                  </a:lnTo>
                  <a:lnTo>
                    <a:pt x="327" y="468"/>
                  </a:lnTo>
                  <a:lnTo>
                    <a:pt x="297" y="510"/>
                  </a:lnTo>
                  <a:lnTo>
                    <a:pt x="255" y="480"/>
                  </a:lnTo>
                  <a:lnTo>
                    <a:pt x="213" y="510"/>
                  </a:lnTo>
                  <a:lnTo>
                    <a:pt x="183" y="468"/>
                  </a:lnTo>
                  <a:lnTo>
                    <a:pt x="133" y="482"/>
                  </a:lnTo>
                  <a:lnTo>
                    <a:pt x="117" y="432"/>
                  </a:lnTo>
                  <a:lnTo>
                    <a:pt x="68" y="430"/>
                  </a:lnTo>
                  <a:lnTo>
                    <a:pt x="68" y="378"/>
                  </a:lnTo>
                  <a:lnTo>
                    <a:pt x="20" y="360"/>
                  </a:lnTo>
                  <a:lnTo>
                    <a:pt x="40" y="312"/>
                  </a:lnTo>
                  <a:lnTo>
                    <a:pt x="0" y="278"/>
                  </a:lnTo>
                  <a:lnTo>
                    <a:pt x="34" y="238"/>
                  </a:lnTo>
                  <a:lnTo>
                    <a:pt x="8" y="194"/>
                  </a:lnTo>
                  <a:lnTo>
                    <a:pt x="52" y="166"/>
                  </a:lnTo>
                  <a:lnTo>
                    <a:pt x="40" y="116"/>
                  </a:lnTo>
                  <a:lnTo>
                    <a:pt x="92" y="106"/>
                  </a:lnTo>
                  <a:lnTo>
                    <a:pt x="98" y="54"/>
                  </a:lnTo>
                  <a:lnTo>
                    <a:pt x="149" y="60"/>
                  </a:lnTo>
                  <a:lnTo>
                    <a:pt x="171" y="14"/>
                  </a:lnTo>
                  <a:lnTo>
                    <a:pt x="217" y="36"/>
                  </a:lnTo>
                  <a:lnTo>
                    <a:pt x="255" y="0"/>
                  </a:lnTo>
                  <a:lnTo>
                    <a:pt x="2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9120188" y="3838575"/>
              <a:ext cx="811213" cy="806450"/>
            </a:xfrm>
            <a:custGeom>
              <a:avLst/>
              <a:gdLst>
                <a:gd name="T0" fmla="*/ 255 w 511"/>
                <a:gd name="T1" fmla="*/ 0 h 508"/>
                <a:gd name="T2" fmla="*/ 291 w 511"/>
                <a:gd name="T3" fmla="*/ 36 h 508"/>
                <a:gd name="T4" fmla="*/ 337 w 511"/>
                <a:gd name="T5" fmla="*/ 14 h 508"/>
                <a:gd name="T6" fmla="*/ 361 w 511"/>
                <a:gd name="T7" fmla="*/ 60 h 508"/>
                <a:gd name="T8" fmla="*/ 413 w 511"/>
                <a:gd name="T9" fmla="*/ 54 h 508"/>
                <a:gd name="T10" fmla="*/ 419 w 511"/>
                <a:gd name="T11" fmla="*/ 104 h 508"/>
                <a:gd name="T12" fmla="*/ 469 w 511"/>
                <a:gd name="T13" fmla="*/ 116 h 508"/>
                <a:gd name="T14" fmla="*/ 459 w 511"/>
                <a:gd name="T15" fmla="*/ 166 h 508"/>
                <a:gd name="T16" fmla="*/ 503 w 511"/>
                <a:gd name="T17" fmla="*/ 194 h 508"/>
                <a:gd name="T18" fmla="*/ 477 w 511"/>
                <a:gd name="T19" fmla="*/ 238 h 508"/>
                <a:gd name="T20" fmla="*/ 511 w 511"/>
                <a:gd name="T21" fmla="*/ 278 h 508"/>
                <a:gd name="T22" fmla="*/ 471 w 511"/>
                <a:gd name="T23" fmla="*/ 310 h 508"/>
                <a:gd name="T24" fmla="*/ 489 w 511"/>
                <a:gd name="T25" fmla="*/ 360 h 508"/>
                <a:gd name="T26" fmla="*/ 441 w 511"/>
                <a:gd name="T27" fmla="*/ 378 h 508"/>
                <a:gd name="T28" fmla="*/ 443 w 511"/>
                <a:gd name="T29" fmla="*/ 430 h 508"/>
                <a:gd name="T30" fmla="*/ 391 w 511"/>
                <a:gd name="T31" fmla="*/ 432 h 508"/>
                <a:gd name="T32" fmla="*/ 377 w 511"/>
                <a:gd name="T33" fmla="*/ 482 h 508"/>
                <a:gd name="T34" fmla="*/ 327 w 511"/>
                <a:gd name="T35" fmla="*/ 468 h 508"/>
                <a:gd name="T36" fmla="*/ 297 w 511"/>
                <a:gd name="T37" fmla="*/ 508 h 508"/>
                <a:gd name="T38" fmla="*/ 255 w 511"/>
                <a:gd name="T39" fmla="*/ 480 h 508"/>
                <a:gd name="T40" fmla="*/ 213 w 511"/>
                <a:gd name="T41" fmla="*/ 508 h 508"/>
                <a:gd name="T42" fmla="*/ 183 w 511"/>
                <a:gd name="T43" fmla="*/ 468 h 508"/>
                <a:gd name="T44" fmla="*/ 133 w 511"/>
                <a:gd name="T45" fmla="*/ 482 h 508"/>
                <a:gd name="T46" fmla="*/ 117 w 511"/>
                <a:gd name="T47" fmla="*/ 432 h 508"/>
                <a:gd name="T48" fmla="*/ 68 w 511"/>
                <a:gd name="T49" fmla="*/ 430 h 508"/>
                <a:gd name="T50" fmla="*/ 68 w 511"/>
                <a:gd name="T51" fmla="*/ 378 h 508"/>
                <a:gd name="T52" fmla="*/ 20 w 511"/>
                <a:gd name="T53" fmla="*/ 360 h 508"/>
                <a:gd name="T54" fmla="*/ 40 w 511"/>
                <a:gd name="T55" fmla="*/ 310 h 508"/>
                <a:gd name="T56" fmla="*/ 0 w 511"/>
                <a:gd name="T57" fmla="*/ 278 h 508"/>
                <a:gd name="T58" fmla="*/ 34 w 511"/>
                <a:gd name="T59" fmla="*/ 238 h 508"/>
                <a:gd name="T60" fmla="*/ 8 w 511"/>
                <a:gd name="T61" fmla="*/ 194 h 508"/>
                <a:gd name="T62" fmla="*/ 52 w 511"/>
                <a:gd name="T63" fmla="*/ 166 h 508"/>
                <a:gd name="T64" fmla="*/ 40 w 511"/>
                <a:gd name="T65" fmla="*/ 116 h 508"/>
                <a:gd name="T66" fmla="*/ 92 w 511"/>
                <a:gd name="T67" fmla="*/ 104 h 508"/>
                <a:gd name="T68" fmla="*/ 98 w 511"/>
                <a:gd name="T69" fmla="*/ 54 h 508"/>
                <a:gd name="T70" fmla="*/ 149 w 511"/>
                <a:gd name="T71" fmla="*/ 60 h 508"/>
                <a:gd name="T72" fmla="*/ 171 w 511"/>
                <a:gd name="T73" fmla="*/ 14 h 508"/>
                <a:gd name="T74" fmla="*/ 217 w 511"/>
                <a:gd name="T75" fmla="*/ 36 h 508"/>
                <a:gd name="T76" fmla="*/ 255 w 511"/>
                <a:gd name="T77" fmla="*/ 0 h 508"/>
                <a:gd name="T78" fmla="*/ 255 w 511"/>
                <a:gd name="T79"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08">
                  <a:moveTo>
                    <a:pt x="255" y="0"/>
                  </a:moveTo>
                  <a:lnTo>
                    <a:pt x="291" y="36"/>
                  </a:lnTo>
                  <a:lnTo>
                    <a:pt x="337" y="14"/>
                  </a:lnTo>
                  <a:lnTo>
                    <a:pt x="361" y="60"/>
                  </a:lnTo>
                  <a:lnTo>
                    <a:pt x="413" y="54"/>
                  </a:lnTo>
                  <a:lnTo>
                    <a:pt x="419" y="104"/>
                  </a:lnTo>
                  <a:lnTo>
                    <a:pt x="469" y="116"/>
                  </a:lnTo>
                  <a:lnTo>
                    <a:pt x="459" y="166"/>
                  </a:lnTo>
                  <a:lnTo>
                    <a:pt x="503" y="194"/>
                  </a:lnTo>
                  <a:lnTo>
                    <a:pt x="477" y="238"/>
                  </a:lnTo>
                  <a:lnTo>
                    <a:pt x="511" y="278"/>
                  </a:lnTo>
                  <a:lnTo>
                    <a:pt x="471" y="310"/>
                  </a:lnTo>
                  <a:lnTo>
                    <a:pt x="489" y="360"/>
                  </a:lnTo>
                  <a:lnTo>
                    <a:pt x="441" y="378"/>
                  </a:lnTo>
                  <a:lnTo>
                    <a:pt x="443" y="430"/>
                  </a:lnTo>
                  <a:lnTo>
                    <a:pt x="391" y="432"/>
                  </a:lnTo>
                  <a:lnTo>
                    <a:pt x="377" y="482"/>
                  </a:lnTo>
                  <a:lnTo>
                    <a:pt x="327" y="468"/>
                  </a:lnTo>
                  <a:lnTo>
                    <a:pt x="297" y="508"/>
                  </a:lnTo>
                  <a:lnTo>
                    <a:pt x="255" y="480"/>
                  </a:lnTo>
                  <a:lnTo>
                    <a:pt x="213" y="508"/>
                  </a:lnTo>
                  <a:lnTo>
                    <a:pt x="183" y="468"/>
                  </a:lnTo>
                  <a:lnTo>
                    <a:pt x="133" y="482"/>
                  </a:lnTo>
                  <a:lnTo>
                    <a:pt x="117" y="432"/>
                  </a:lnTo>
                  <a:lnTo>
                    <a:pt x="68" y="430"/>
                  </a:lnTo>
                  <a:lnTo>
                    <a:pt x="68" y="378"/>
                  </a:lnTo>
                  <a:lnTo>
                    <a:pt x="20" y="360"/>
                  </a:lnTo>
                  <a:lnTo>
                    <a:pt x="40" y="310"/>
                  </a:lnTo>
                  <a:lnTo>
                    <a:pt x="0" y="278"/>
                  </a:lnTo>
                  <a:lnTo>
                    <a:pt x="34" y="238"/>
                  </a:lnTo>
                  <a:lnTo>
                    <a:pt x="8" y="194"/>
                  </a:lnTo>
                  <a:lnTo>
                    <a:pt x="52" y="166"/>
                  </a:lnTo>
                  <a:lnTo>
                    <a:pt x="40" y="116"/>
                  </a:lnTo>
                  <a:lnTo>
                    <a:pt x="92" y="104"/>
                  </a:lnTo>
                  <a:lnTo>
                    <a:pt x="98" y="54"/>
                  </a:lnTo>
                  <a:lnTo>
                    <a:pt x="149" y="60"/>
                  </a:lnTo>
                  <a:lnTo>
                    <a:pt x="171" y="14"/>
                  </a:lnTo>
                  <a:lnTo>
                    <a:pt x="217" y="36"/>
                  </a:lnTo>
                  <a:lnTo>
                    <a:pt x="255" y="0"/>
                  </a:lnTo>
                  <a:lnTo>
                    <a:pt x="255"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rot="18900000">
              <a:off x="9315450" y="4198938"/>
              <a:ext cx="2222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rot="18900000">
              <a:off x="9398000" y="4094163"/>
              <a:ext cx="266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FF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rot="18900000">
              <a:off x="9529763" y="4002088"/>
              <a:ext cx="1841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rot="18900000">
              <a:off x="9591675" y="3933825"/>
              <a:ext cx="2000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Freeform 27"/>
            <p:cNvSpPr>
              <a:spLocks/>
            </p:cNvSpPr>
            <p:nvPr/>
          </p:nvSpPr>
          <p:spPr bwMode="auto">
            <a:xfrm>
              <a:off x="8529638" y="1609725"/>
              <a:ext cx="2011363" cy="1149350"/>
            </a:xfrm>
            <a:custGeom>
              <a:avLst/>
              <a:gdLst>
                <a:gd name="T0" fmla="*/ 529 w 634"/>
                <a:gd name="T1" fmla="*/ 152 h 362"/>
                <a:gd name="T2" fmla="*/ 518 w 634"/>
                <a:gd name="T3" fmla="*/ 152 h 362"/>
                <a:gd name="T4" fmla="*/ 529 w 634"/>
                <a:gd name="T5" fmla="*/ 106 h 362"/>
                <a:gd name="T6" fmla="*/ 425 w 634"/>
                <a:gd name="T7" fmla="*/ 0 h 362"/>
                <a:gd name="T8" fmla="*/ 323 w 634"/>
                <a:gd name="T9" fmla="*/ 92 h 362"/>
                <a:gd name="T10" fmla="*/ 244 w 634"/>
                <a:gd name="T11" fmla="*/ 57 h 362"/>
                <a:gd name="T12" fmla="*/ 139 w 634"/>
                <a:gd name="T13" fmla="*/ 158 h 362"/>
                <a:gd name="T14" fmla="*/ 105 w 634"/>
                <a:gd name="T15" fmla="*/ 152 h 362"/>
                <a:gd name="T16" fmla="*/ 0 w 634"/>
                <a:gd name="T17" fmla="*/ 259 h 362"/>
                <a:gd name="T18" fmla="*/ 105 w 634"/>
                <a:gd name="T19" fmla="*/ 362 h 362"/>
                <a:gd name="T20" fmla="*/ 529 w 634"/>
                <a:gd name="T21" fmla="*/ 362 h 362"/>
                <a:gd name="T22" fmla="*/ 634 w 634"/>
                <a:gd name="T23" fmla="*/ 259 h 362"/>
                <a:gd name="T24" fmla="*/ 529 w 634"/>
                <a:gd name="T25" fmla="*/ 15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4" h="362">
                  <a:moveTo>
                    <a:pt x="529" y="152"/>
                  </a:moveTo>
                  <a:cubicBezTo>
                    <a:pt x="527" y="152"/>
                    <a:pt x="521" y="152"/>
                    <a:pt x="518" y="152"/>
                  </a:cubicBezTo>
                  <a:cubicBezTo>
                    <a:pt x="524" y="138"/>
                    <a:pt x="529" y="121"/>
                    <a:pt x="529" y="106"/>
                  </a:cubicBezTo>
                  <a:cubicBezTo>
                    <a:pt x="529" y="46"/>
                    <a:pt x="481" y="0"/>
                    <a:pt x="425" y="0"/>
                  </a:cubicBezTo>
                  <a:cubicBezTo>
                    <a:pt x="371" y="0"/>
                    <a:pt x="329" y="40"/>
                    <a:pt x="323" y="92"/>
                  </a:cubicBezTo>
                  <a:cubicBezTo>
                    <a:pt x="303" y="72"/>
                    <a:pt x="275" y="57"/>
                    <a:pt x="244" y="57"/>
                  </a:cubicBezTo>
                  <a:cubicBezTo>
                    <a:pt x="190" y="57"/>
                    <a:pt x="142" y="103"/>
                    <a:pt x="139" y="158"/>
                  </a:cubicBezTo>
                  <a:cubicBezTo>
                    <a:pt x="128" y="155"/>
                    <a:pt x="116" y="152"/>
                    <a:pt x="105" y="152"/>
                  </a:cubicBezTo>
                  <a:cubicBezTo>
                    <a:pt x="46" y="152"/>
                    <a:pt x="0" y="198"/>
                    <a:pt x="0" y="259"/>
                  </a:cubicBezTo>
                  <a:cubicBezTo>
                    <a:pt x="0" y="316"/>
                    <a:pt x="46" y="362"/>
                    <a:pt x="105" y="362"/>
                  </a:cubicBezTo>
                  <a:cubicBezTo>
                    <a:pt x="529" y="362"/>
                    <a:pt x="529" y="362"/>
                    <a:pt x="529" y="362"/>
                  </a:cubicBezTo>
                  <a:cubicBezTo>
                    <a:pt x="586" y="362"/>
                    <a:pt x="634" y="316"/>
                    <a:pt x="634" y="259"/>
                  </a:cubicBezTo>
                  <a:cubicBezTo>
                    <a:pt x="634" y="198"/>
                    <a:pt x="586" y="152"/>
                    <a:pt x="529"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7072313"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7072313"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10972800"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1"/>
            <p:cNvSpPr>
              <a:spLocks noChangeArrowheads="1"/>
            </p:cNvSpPr>
            <p:nvPr/>
          </p:nvSpPr>
          <p:spPr bwMode="auto">
            <a:xfrm>
              <a:off x="10972800"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7246938" y="5330825"/>
              <a:ext cx="660400" cy="425450"/>
            </a:xfrm>
            <a:custGeom>
              <a:avLst/>
              <a:gdLst>
                <a:gd name="T0" fmla="*/ 195 w 208"/>
                <a:gd name="T1" fmla="*/ 134 h 134"/>
                <a:gd name="T2" fmla="*/ 12 w 208"/>
                <a:gd name="T3" fmla="*/ 134 h 134"/>
                <a:gd name="T4" fmla="*/ 0 w 208"/>
                <a:gd name="T5" fmla="*/ 122 h 134"/>
                <a:gd name="T6" fmla="*/ 0 w 208"/>
                <a:gd name="T7" fmla="*/ 12 h 134"/>
                <a:gd name="T8" fmla="*/ 12 w 208"/>
                <a:gd name="T9" fmla="*/ 0 h 134"/>
                <a:gd name="T10" fmla="*/ 195 w 208"/>
                <a:gd name="T11" fmla="*/ 0 h 134"/>
                <a:gd name="T12" fmla="*/ 208 w 208"/>
                <a:gd name="T13" fmla="*/ 12 h 134"/>
                <a:gd name="T14" fmla="*/ 208 w 208"/>
                <a:gd name="T15" fmla="*/ 122 h 134"/>
                <a:gd name="T16" fmla="*/ 195 w 208"/>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34">
                  <a:moveTo>
                    <a:pt x="195" y="134"/>
                  </a:moveTo>
                  <a:cubicBezTo>
                    <a:pt x="12" y="134"/>
                    <a:pt x="12" y="134"/>
                    <a:pt x="12" y="134"/>
                  </a:cubicBezTo>
                  <a:cubicBezTo>
                    <a:pt x="5" y="134"/>
                    <a:pt x="0" y="129"/>
                    <a:pt x="0" y="122"/>
                  </a:cubicBezTo>
                  <a:cubicBezTo>
                    <a:pt x="0" y="12"/>
                    <a:pt x="0" y="12"/>
                    <a:pt x="0" y="12"/>
                  </a:cubicBezTo>
                  <a:cubicBezTo>
                    <a:pt x="0" y="5"/>
                    <a:pt x="5" y="0"/>
                    <a:pt x="12" y="0"/>
                  </a:cubicBezTo>
                  <a:cubicBezTo>
                    <a:pt x="195" y="0"/>
                    <a:pt x="195" y="0"/>
                    <a:pt x="195" y="0"/>
                  </a:cubicBezTo>
                  <a:cubicBezTo>
                    <a:pt x="202" y="0"/>
                    <a:pt x="208" y="5"/>
                    <a:pt x="208" y="12"/>
                  </a:cubicBezTo>
                  <a:cubicBezTo>
                    <a:pt x="208" y="122"/>
                    <a:pt x="208" y="122"/>
                    <a:pt x="208" y="122"/>
                  </a:cubicBezTo>
                  <a:cubicBezTo>
                    <a:pt x="208" y="129"/>
                    <a:pt x="202" y="134"/>
                    <a:pt x="195" y="13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7246938" y="5330825"/>
              <a:ext cx="660400" cy="425450"/>
            </a:xfrm>
            <a:custGeom>
              <a:avLst/>
              <a:gdLst>
                <a:gd name="T0" fmla="*/ 196 w 208"/>
                <a:gd name="T1" fmla="*/ 3 h 134"/>
                <a:gd name="T2" fmla="*/ 204 w 208"/>
                <a:gd name="T3" fmla="*/ 11 h 134"/>
                <a:gd name="T4" fmla="*/ 204 w 208"/>
                <a:gd name="T5" fmla="*/ 123 h 134"/>
                <a:gd name="T6" fmla="*/ 196 w 208"/>
                <a:gd name="T7" fmla="*/ 131 h 134"/>
                <a:gd name="T8" fmla="*/ 11 w 208"/>
                <a:gd name="T9" fmla="*/ 131 h 134"/>
                <a:gd name="T10" fmla="*/ 3 w 208"/>
                <a:gd name="T11" fmla="*/ 123 h 134"/>
                <a:gd name="T12" fmla="*/ 3 w 208"/>
                <a:gd name="T13" fmla="*/ 11 h 134"/>
                <a:gd name="T14" fmla="*/ 11 w 208"/>
                <a:gd name="T15" fmla="*/ 3 h 134"/>
                <a:gd name="T16" fmla="*/ 196 w 208"/>
                <a:gd name="T17" fmla="*/ 3 h 134"/>
                <a:gd name="T18" fmla="*/ 196 w 208"/>
                <a:gd name="T19" fmla="*/ 0 h 134"/>
                <a:gd name="T20" fmla="*/ 11 w 208"/>
                <a:gd name="T21" fmla="*/ 0 h 134"/>
                <a:gd name="T22" fmla="*/ 0 w 208"/>
                <a:gd name="T23" fmla="*/ 11 h 134"/>
                <a:gd name="T24" fmla="*/ 0 w 208"/>
                <a:gd name="T25" fmla="*/ 123 h 134"/>
                <a:gd name="T26" fmla="*/ 11 w 208"/>
                <a:gd name="T27" fmla="*/ 134 h 134"/>
                <a:gd name="T28" fmla="*/ 196 w 208"/>
                <a:gd name="T29" fmla="*/ 134 h 134"/>
                <a:gd name="T30" fmla="*/ 208 w 208"/>
                <a:gd name="T31" fmla="*/ 123 h 134"/>
                <a:gd name="T32" fmla="*/ 208 w 208"/>
                <a:gd name="T33" fmla="*/ 11 h 134"/>
                <a:gd name="T34" fmla="*/ 196 w 208"/>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34">
                  <a:moveTo>
                    <a:pt x="196" y="3"/>
                  </a:moveTo>
                  <a:cubicBezTo>
                    <a:pt x="201" y="3"/>
                    <a:pt x="204" y="7"/>
                    <a:pt x="204" y="11"/>
                  </a:cubicBezTo>
                  <a:cubicBezTo>
                    <a:pt x="204" y="123"/>
                    <a:pt x="204" y="123"/>
                    <a:pt x="204" y="123"/>
                  </a:cubicBezTo>
                  <a:cubicBezTo>
                    <a:pt x="204" y="127"/>
                    <a:pt x="201" y="131"/>
                    <a:pt x="196" y="131"/>
                  </a:cubicBezTo>
                  <a:cubicBezTo>
                    <a:pt x="11" y="131"/>
                    <a:pt x="11" y="131"/>
                    <a:pt x="11" y="131"/>
                  </a:cubicBezTo>
                  <a:cubicBezTo>
                    <a:pt x="7" y="131"/>
                    <a:pt x="3" y="127"/>
                    <a:pt x="3" y="123"/>
                  </a:cubicBezTo>
                  <a:cubicBezTo>
                    <a:pt x="3" y="11"/>
                    <a:pt x="3" y="11"/>
                    <a:pt x="3" y="11"/>
                  </a:cubicBezTo>
                  <a:cubicBezTo>
                    <a:pt x="3" y="7"/>
                    <a:pt x="7" y="3"/>
                    <a:pt x="11" y="3"/>
                  </a:cubicBezTo>
                  <a:cubicBezTo>
                    <a:pt x="196" y="3"/>
                    <a:pt x="196" y="3"/>
                    <a:pt x="196" y="3"/>
                  </a:cubicBezTo>
                  <a:moveTo>
                    <a:pt x="196" y="0"/>
                  </a:moveTo>
                  <a:cubicBezTo>
                    <a:pt x="11" y="0"/>
                    <a:pt x="11" y="0"/>
                    <a:pt x="11" y="0"/>
                  </a:cubicBezTo>
                  <a:cubicBezTo>
                    <a:pt x="5" y="0"/>
                    <a:pt x="0" y="5"/>
                    <a:pt x="0" y="11"/>
                  </a:cubicBezTo>
                  <a:cubicBezTo>
                    <a:pt x="0" y="123"/>
                    <a:pt x="0" y="123"/>
                    <a:pt x="0" y="123"/>
                  </a:cubicBezTo>
                  <a:cubicBezTo>
                    <a:pt x="0" y="129"/>
                    <a:pt x="5" y="134"/>
                    <a:pt x="11" y="134"/>
                  </a:cubicBezTo>
                  <a:cubicBezTo>
                    <a:pt x="196" y="134"/>
                    <a:pt x="196" y="134"/>
                    <a:pt x="196" y="134"/>
                  </a:cubicBezTo>
                  <a:cubicBezTo>
                    <a:pt x="203" y="134"/>
                    <a:pt x="208" y="129"/>
                    <a:pt x="208" y="123"/>
                  </a:cubicBezTo>
                  <a:cubicBezTo>
                    <a:pt x="208" y="11"/>
                    <a:pt x="208" y="11"/>
                    <a:pt x="208" y="11"/>
                  </a:cubicBezTo>
                  <a:cubicBezTo>
                    <a:pt x="208" y="5"/>
                    <a:pt x="203" y="0"/>
                    <a:pt x="196"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7462838" y="5438775"/>
              <a:ext cx="38100" cy="47625"/>
            </a:xfrm>
            <a:custGeom>
              <a:avLst/>
              <a:gdLst>
                <a:gd name="T0" fmla="*/ 11 w 12"/>
                <a:gd name="T1" fmla="*/ 15 h 15"/>
                <a:gd name="T2" fmla="*/ 8 w 12"/>
                <a:gd name="T3" fmla="*/ 15 h 15"/>
                <a:gd name="T4" fmla="*/ 0 w 12"/>
                <a:gd name="T5" fmla="*/ 8 h 15"/>
                <a:gd name="T6" fmla="*/ 8 w 12"/>
                <a:gd name="T7" fmla="*/ 0 h 15"/>
                <a:gd name="T8" fmla="*/ 12 w 12"/>
                <a:gd name="T9" fmla="*/ 1 h 15"/>
                <a:gd name="T10" fmla="*/ 11 w 12"/>
                <a:gd name="T11" fmla="*/ 2 h 15"/>
                <a:gd name="T12" fmla="*/ 8 w 12"/>
                <a:gd name="T13" fmla="*/ 2 h 15"/>
                <a:gd name="T14" fmla="*/ 2 w 12"/>
                <a:gd name="T15" fmla="*/ 8 h 15"/>
                <a:gd name="T16" fmla="*/ 8 w 12"/>
                <a:gd name="T17" fmla="*/ 14 h 15"/>
                <a:gd name="T18" fmla="*/ 11 w 12"/>
                <a:gd name="T19" fmla="*/ 13 h 15"/>
                <a:gd name="T20" fmla="*/ 11 w 1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5">
                  <a:moveTo>
                    <a:pt x="11" y="15"/>
                  </a:moveTo>
                  <a:cubicBezTo>
                    <a:pt x="11" y="15"/>
                    <a:pt x="9" y="15"/>
                    <a:pt x="8" y="15"/>
                  </a:cubicBezTo>
                  <a:cubicBezTo>
                    <a:pt x="3" y="15"/>
                    <a:pt x="0" y="13"/>
                    <a:pt x="0" y="8"/>
                  </a:cubicBezTo>
                  <a:cubicBezTo>
                    <a:pt x="0" y="3"/>
                    <a:pt x="3" y="0"/>
                    <a:pt x="8" y="0"/>
                  </a:cubicBezTo>
                  <a:cubicBezTo>
                    <a:pt x="10" y="0"/>
                    <a:pt x="11" y="0"/>
                    <a:pt x="12" y="1"/>
                  </a:cubicBezTo>
                  <a:cubicBezTo>
                    <a:pt x="11" y="2"/>
                    <a:pt x="11" y="2"/>
                    <a:pt x="11" y="2"/>
                  </a:cubicBezTo>
                  <a:cubicBezTo>
                    <a:pt x="10" y="2"/>
                    <a:pt x="9" y="2"/>
                    <a:pt x="8" y="2"/>
                  </a:cubicBezTo>
                  <a:cubicBezTo>
                    <a:pt x="5" y="2"/>
                    <a:pt x="2" y="4"/>
                    <a:pt x="2" y="8"/>
                  </a:cubicBezTo>
                  <a:cubicBezTo>
                    <a:pt x="2" y="11"/>
                    <a:pt x="4" y="14"/>
                    <a:pt x="8" y="14"/>
                  </a:cubicBezTo>
                  <a:cubicBezTo>
                    <a:pt x="9" y="14"/>
                    <a:pt x="10" y="14"/>
                    <a:pt x="11" y="13"/>
                  </a:cubicBezTo>
                  <a:lnTo>
                    <a:pt x="11"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7504113" y="5451475"/>
              <a:ext cx="31750" cy="34925"/>
            </a:xfrm>
            <a:custGeom>
              <a:avLst/>
              <a:gdLst>
                <a:gd name="T0" fmla="*/ 10 w 10"/>
                <a:gd name="T1" fmla="*/ 6 h 11"/>
                <a:gd name="T2" fmla="*/ 5 w 10"/>
                <a:gd name="T3" fmla="*/ 11 h 11"/>
                <a:gd name="T4" fmla="*/ 0 w 10"/>
                <a:gd name="T5" fmla="*/ 6 h 11"/>
                <a:gd name="T6" fmla="*/ 5 w 10"/>
                <a:gd name="T7" fmla="*/ 0 h 11"/>
                <a:gd name="T8" fmla="*/ 10 w 10"/>
                <a:gd name="T9" fmla="*/ 6 h 11"/>
                <a:gd name="T10" fmla="*/ 2 w 10"/>
                <a:gd name="T11" fmla="*/ 6 h 11"/>
                <a:gd name="T12" fmla="*/ 5 w 10"/>
                <a:gd name="T13" fmla="*/ 10 h 11"/>
                <a:gd name="T14" fmla="*/ 8 w 10"/>
                <a:gd name="T15" fmla="*/ 6 h 11"/>
                <a:gd name="T16" fmla="*/ 5 w 10"/>
                <a:gd name="T17" fmla="*/ 2 h 11"/>
                <a:gd name="T18" fmla="*/ 2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10" y="6"/>
                  </a:moveTo>
                  <a:cubicBezTo>
                    <a:pt x="10" y="10"/>
                    <a:pt x="8" y="11"/>
                    <a:pt x="5" y="11"/>
                  </a:cubicBezTo>
                  <a:cubicBezTo>
                    <a:pt x="2" y="11"/>
                    <a:pt x="0" y="9"/>
                    <a:pt x="0" y="6"/>
                  </a:cubicBezTo>
                  <a:cubicBezTo>
                    <a:pt x="0" y="2"/>
                    <a:pt x="2" y="0"/>
                    <a:pt x="5" y="0"/>
                  </a:cubicBezTo>
                  <a:cubicBezTo>
                    <a:pt x="8" y="0"/>
                    <a:pt x="10" y="2"/>
                    <a:pt x="10" y="6"/>
                  </a:cubicBezTo>
                  <a:close/>
                  <a:moveTo>
                    <a:pt x="2" y="6"/>
                  </a:moveTo>
                  <a:cubicBezTo>
                    <a:pt x="2" y="8"/>
                    <a:pt x="3" y="10"/>
                    <a:pt x="5" y="10"/>
                  </a:cubicBezTo>
                  <a:cubicBezTo>
                    <a:pt x="7" y="10"/>
                    <a:pt x="8" y="8"/>
                    <a:pt x="8" y="6"/>
                  </a:cubicBezTo>
                  <a:cubicBezTo>
                    <a:pt x="8" y="4"/>
                    <a:pt x="7"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7545388" y="5451475"/>
              <a:ext cx="28575" cy="34925"/>
            </a:xfrm>
            <a:custGeom>
              <a:avLst/>
              <a:gdLst>
                <a:gd name="T0" fmla="*/ 0 w 9"/>
                <a:gd name="T1" fmla="*/ 3 h 11"/>
                <a:gd name="T2" fmla="*/ 0 w 9"/>
                <a:gd name="T3" fmla="*/ 0 h 11"/>
                <a:gd name="T4" fmla="*/ 1 w 9"/>
                <a:gd name="T5" fmla="*/ 0 h 11"/>
                <a:gd name="T6" fmla="*/ 1 w 9"/>
                <a:gd name="T7" fmla="*/ 2 h 11"/>
                <a:gd name="T8" fmla="*/ 1 w 9"/>
                <a:gd name="T9" fmla="*/ 2 h 11"/>
                <a:gd name="T10" fmla="*/ 5 w 9"/>
                <a:gd name="T11" fmla="*/ 0 h 11"/>
                <a:gd name="T12" fmla="*/ 9 w 9"/>
                <a:gd name="T13" fmla="*/ 5 h 11"/>
                <a:gd name="T14" fmla="*/ 9 w 9"/>
                <a:gd name="T15" fmla="*/ 11 h 11"/>
                <a:gd name="T16" fmla="*/ 7 w 9"/>
                <a:gd name="T17" fmla="*/ 11 h 11"/>
                <a:gd name="T18" fmla="*/ 7 w 9"/>
                <a:gd name="T19" fmla="*/ 5 h 11"/>
                <a:gd name="T20" fmla="*/ 4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1" y="0"/>
                    <a:pt x="1" y="0"/>
                    <a:pt x="1" y="0"/>
                  </a:cubicBezTo>
                  <a:cubicBezTo>
                    <a:pt x="1" y="2"/>
                    <a:pt x="1" y="2"/>
                    <a:pt x="1" y="2"/>
                  </a:cubicBezTo>
                  <a:cubicBezTo>
                    <a:pt x="1" y="2"/>
                    <a:pt x="1" y="2"/>
                    <a:pt x="1" y="2"/>
                  </a:cubicBezTo>
                  <a:cubicBezTo>
                    <a:pt x="2" y="1"/>
                    <a:pt x="3" y="0"/>
                    <a:pt x="5" y="0"/>
                  </a:cubicBezTo>
                  <a:cubicBezTo>
                    <a:pt x="7" y="0"/>
                    <a:pt x="9" y="1"/>
                    <a:pt x="9" y="5"/>
                  </a:cubicBezTo>
                  <a:cubicBezTo>
                    <a:pt x="9" y="11"/>
                    <a:pt x="9" y="11"/>
                    <a:pt x="9" y="11"/>
                  </a:cubicBezTo>
                  <a:cubicBezTo>
                    <a:pt x="7" y="11"/>
                    <a:pt x="7" y="11"/>
                    <a:pt x="7" y="11"/>
                  </a:cubicBezTo>
                  <a:cubicBezTo>
                    <a:pt x="7" y="5"/>
                    <a:pt x="7" y="5"/>
                    <a:pt x="7" y="5"/>
                  </a:cubicBezTo>
                  <a:cubicBezTo>
                    <a:pt x="7" y="3"/>
                    <a:pt x="6" y="2"/>
                    <a:pt x="4" y="2"/>
                  </a:cubicBezTo>
                  <a:cubicBezTo>
                    <a:pt x="3" y="2"/>
                    <a:pt x="2"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7580313" y="5441950"/>
              <a:ext cx="19050" cy="44450"/>
            </a:xfrm>
            <a:custGeom>
              <a:avLst/>
              <a:gdLst>
                <a:gd name="T0" fmla="*/ 3 w 6"/>
                <a:gd name="T1" fmla="*/ 0 h 14"/>
                <a:gd name="T2" fmla="*/ 3 w 6"/>
                <a:gd name="T3" fmla="*/ 3 h 14"/>
                <a:gd name="T4" fmla="*/ 6 w 6"/>
                <a:gd name="T5" fmla="*/ 3 h 14"/>
                <a:gd name="T6" fmla="*/ 6 w 6"/>
                <a:gd name="T7" fmla="*/ 5 h 14"/>
                <a:gd name="T8" fmla="*/ 3 w 6"/>
                <a:gd name="T9" fmla="*/ 5 h 14"/>
                <a:gd name="T10" fmla="*/ 3 w 6"/>
                <a:gd name="T11" fmla="*/ 11 h 14"/>
                <a:gd name="T12" fmla="*/ 5 w 6"/>
                <a:gd name="T13" fmla="*/ 13 h 14"/>
                <a:gd name="T14" fmla="*/ 6 w 6"/>
                <a:gd name="T15" fmla="*/ 13 h 14"/>
                <a:gd name="T16" fmla="*/ 6 w 6"/>
                <a:gd name="T17" fmla="*/ 14 h 14"/>
                <a:gd name="T18" fmla="*/ 4 w 6"/>
                <a:gd name="T19" fmla="*/ 14 h 14"/>
                <a:gd name="T20" fmla="*/ 2 w 6"/>
                <a:gd name="T21" fmla="*/ 14 h 14"/>
                <a:gd name="T22" fmla="*/ 1 w 6"/>
                <a:gd name="T23" fmla="*/ 11 h 14"/>
                <a:gd name="T24" fmla="*/ 1 w 6"/>
                <a:gd name="T25" fmla="*/ 5 h 14"/>
                <a:gd name="T26" fmla="*/ 0 w 6"/>
                <a:gd name="T27" fmla="*/ 5 h 14"/>
                <a:gd name="T28" fmla="*/ 0 w 6"/>
                <a:gd name="T29" fmla="*/ 3 h 14"/>
                <a:gd name="T30" fmla="*/ 1 w 6"/>
                <a:gd name="T31" fmla="*/ 3 h 14"/>
                <a:gd name="T32" fmla="*/ 1 w 6"/>
                <a:gd name="T33" fmla="*/ 1 h 14"/>
                <a:gd name="T34" fmla="*/ 3 w 6"/>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4">
                  <a:moveTo>
                    <a:pt x="3" y="0"/>
                  </a:moveTo>
                  <a:cubicBezTo>
                    <a:pt x="3" y="3"/>
                    <a:pt x="3" y="3"/>
                    <a:pt x="3" y="3"/>
                  </a:cubicBezTo>
                  <a:cubicBezTo>
                    <a:pt x="6" y="3"/>
                    <a:pt x="6" y="3"/>
                    <a:pt x="6" y="3"/>
                  </a:cubicBezTo>
                  <a:cubicBezTo>
                    <a:pt x="6" y="5"/>
                    <a:pt x="6" y="5"/>
                    <a:pt x="6" y="5"/>
                  </a:cubicBezTo>
                  <a:cubicBezTo>
                    <a:pt x="3" y="5"/>
                    <a:pt x="3" y="5"/>
                    <a:pt x="3" y="5"/>
                  </a:cubicBezTo>
                  <a:cubicBezTo>
                    <a:pt x="3" y="11"/>
                    <a:pt x="3" y="11"/>
                    <a:pt x="3" y="11"/>
                  </a:cubicBezTo>
                  <a:cubicBezTo>
                    <a:pt x="3" y="12"/>
                    <a:pt x="4" y="13"/>
                    <a:pt x="5" y="13"/>
                  </a:cubicBezTo>
                  <a:cubicBezTo>
                    <a:pt x="6" y="13"/>
                    <a:pt x="6" y="13"/>
                    <a:pt x="6" y="13"/>
                  </a:cubicBezTo>
                  <a:cubicBezTo>
                    <a:pt x="6" y="14"/>
                    <a:pt x="6" y="14"/>
                    <a:pt x="6" y="14"/>
                  </a:cubicBezTo>
                  <a:cubicBezTo>
                    <a:pt x="5" y="14"/>
                    <a:pt x="5" y="14"/>
                    <a:pt x="4" y="14"/>
                  </a:cubicBezTo>
                  <a:cubicBezTo>
                    <a:pt x="3" y="14"/>
                    <a:pt x="3" y="14"/>
                    <a:pt x="2" y="14"/>
                  </a:cubicBezTo>
                  <a:cubicBezTo>
                    <a:pt x="2" y="13"/>
                    <a:pt x="1" y="12"/>
                    <a:pt x="1" y="11"/>
                  </a:cubicBezTo>
                  <a:cubicBezTo>
                    <a:pt x="1" y="5"/>
                    <a:pt x="1" y="5"/>
                    <a:pt x="1" y="5"/>
                  </a:cubicBezTo>
                  <a:cubicBezTo>
                    <a:pt x="0" y="5"/>
                    <a:pt x="0" y="5"/>
                    <a:pt x="0" y="5"/>
                  </a:cubicBezTo>
                  <a:cubicBezTo>
                    <a:pt x="0" y="3"/>
                    <a:pt x="0" y="3"/>
                    <a:pt x="0" y="3"/>
                  </a:cubicBezTo>
                  <a:cubicBezTo>
                    <a:pt x="1" y="3"/>
                    <a:pt x="1" y="3"/>
                    <a:pt x="1" y="3"/>
                  </a:cubicBezTo>
                  <a:cubicBezTo>
                    <a:pt x="1" y="1"/>
                    <a:pt x="1" y="1"/>
                    <a:pt x="1" y="1"/>
                  </a:cubicBezTo>
                  <a:lnTo>
                    <a:pt x="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7602538" y="5451475"/>
              <a:ext cx="34925" cy="34925"/>
            </a:xfrm>
            <a:custGeom>
              <a:avLst/>
              <a:gdLst>
                <a:gd name="T0" fmla="*/ 11 w 11"/>
                <a:gd name="T1" fmla="*/ 6 h 11"/>
                <a:gd name="T2" fmla="*/ 5 w 11"/>
                <a:gd name="T3" fmla="*/ 11 h 11"/>
                <a:gd name="T4" fmla="*/ 0 w 11"/>
                <a:gd name="T5" fmla="*/ 6 h 11"/>
                <a:gd name="T6" fmla="*/ 6 w 11"/>
                <a:gd name="T7" fmla="*/ 0 h 11"/>
                <a:gd name="T8" fmla="*/ 11 w 11"/>
                <a:gd name="T9" fmla="*/ 6 h 11"/>
                <a:gd name="T10" fmla="*/ 2 w 11"/>
                <a:gd name="T11" fmla="*/ 6 h 11"/>
                <a:gd name="T12" fmla="*/ 5 w 11"/>
                <a:gd name="T13" fmla="*/ 10 h 11"/>
                <a:gd name="T14" fmla="*/ 9 w 11"/>
                <a:gd name="T15" fmla="*/ 6 h 11"/>
                <a:gd name="T16" fmla="*/ 6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3" y="0"/>
                    <a:pt x="6" y="0"/>
                  </a:cubicBezTo>
                  <a:cubicBezTo>
                    <a:pt x="9" y="0"/>
                    <a:pt x="11" y="2"/>
                    <a:pt x="11" y="6"/>
                  </a:cubicBezTo>
                  <a:close/>
                  <a:moveTo>
                    <a:pt x="2" y="6"/>
                  </a:moveTo>
                  <a:cubicBezTo>
                    <a:pt x="2" y="8"/>
                    <a:pt x="4" y="10"/>
                    <a:pt x="5" y="10"/>
                  </a:cubicBezTo>
                  <a:cubicBezTo>
                    <a:pt x="7" y="10"/>
                    <a:pt x="9" y="8"/>
                    <a:pt x="9" y="6"/>
                  </a:cubicBezTo>
                  <a:cubicBezTo>
                    <a:pt x="9" y="4"/>
                    <a:pt x="8" y="2"/>
                    <a:pt x="6"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7640638" y="5451475"/>
              <a:ext cx="22225" cy="34925"/>
            </a:xfrm>
            <a:custGeom>
              <a:avLst/>
              <a:gdLst>
                <a:gd name="T0" fmla="*/ 1 w 7"/>
                <a:gd name="T1" fmla="*/ 9 h 11"/>
                <a:gd name="T2" fmla="*/ 3 w 7"/>
                <a:gd name="T3" fmla="*/ 10 h 11"/>
                <a:gd name="T4" fmla="*/ 6 w 7"/>
                <a:gd name="T5" fmla="*/ 8 h 11"/>
                <a:gd name="T6" fmla="*/ 4 w 7"/>
                <a:gd name="T7" fmla="*/ 6 h 11"/>
                <a:gd name="T8" fmla="*/ 1 w 7"/>
                <a:gd name="T9" fmla="*/ 3 h 11"/>
                <a:gd name="T10" fmla="*/ 4 w 7"/>
                <a:gd name="T11" fmla="*/ 0 h 11"/>
                <a:gd name="T12" fmla="*/ 7 w 7"/>
                <a:gd name="T13" fmla="*/ 1 h 11"/>
                <a:gd name="T14" fmla="*/ 7 w 7"/>
                <a:gd name="T15" fmla="*/ 2 h 11"/>
                <a:gd name="T16" fmla="*/ 4 w 7"/>
                <a:gd name="T17" fmla="*/ 2 h 11"/>
                <a:gd name="T18" fmla="*/ 3 w 7"/>
                <a:gd name="T19" fmla="*/ 3 h 11"/>
                <a:gd name="T20" fmla="*/ 5 w 7"/>
                <a:gd name="T21" fmla="*/ 5 h 11"/>
                <a:gd name="T22" fmla="*/ 7 w 7"/>
                <a:gd name="T23" fmla="*/ 8 h 11"/>
                <a:gd name="T24" fmla="*/ 3 w 7"/>
                <a:gd name="T25" fmla="*/ 11 h 11"/>
                <a:gd name="T26" fmla="*/ 0 w 7"/>
                <a:gd name="T27" fmla="*/ 11 h 11"/>
                <a:gd name="T28" fmla="*/ 1 w 7"/>
                <a:gd name="T2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1">
                  <a:moveTo>
                    <a:pt x="1" y="9"/>
                  </a:moveTo>
                  <a:cubicBezTo>
                    <a:pt x="1" y="10"/>
                    <a:pt x="2" y="10"/>
                    <a:pt x="3" y="10"/>
                  </a:cubicBezTo>
                  <a:cubicBezTo>
                    <a:pt x="5" y="10"/>
                    <a:pt x="6" y="9"/>
                    <a:pt x="6" y="8"/>
                  </a:cubicBezTo>
                  <a:cubicBezTo>
                    <a:pt x="6" y="7"/>
                    <a:pt x="5" y="7"/>
                    <a:pt x="4" y="6"/>
                  </a:cubicBezTo>
                  <a:cubicBezTo>
                    <a:pt x="2" y="6"/>
                    <a:pt x="1" y="5"/>
                    <a:pt x="1" y="3"/>
                  </a:cubicBezTo>
                  <a:cubicBezTo>
                    <a:pt x="1" y="2"/>
                    <a:pt x="2" y="0"/>
                    <a:pt x="4" y="0"/>
                  </a:cubicBezTo>
                  <a:cubicBezTo>
                    <a:pt x="5" y="0"/>
                    <a:pt x="6" y="1"/>
                    <a:pt x="7" y="1"/>
                  </a:cubicBezTo>
                  <a:cubicBezTo>
                    <a:pt x="7" y="2"/>
                    <a:pt x="7" y="2"/>
                    <a:pt x="7" y="2"/>
                  </a:cubicBezTo>
                  <a:cubicBezTo>
                    <a:pt x="6" y="2"/>
                    <a:pt x="5" y="2"/>
                    <a:pt x="4" y="2"/>
                  </a:cubicBezTo>
                  <a:cubicBezTo>
                    <a:pt x="3" y="2"/>
                    <a:pt x="3" y="2"/>
                    <a:pt x="3" y="3"/>
                  </a:cubicBezTo>
                  <a:cubicBezTo>
                    <a:pt x="3" y="4"/>
                    <a:pt x="3" y="4"/>
                    <a:pt x="5" y="5"/>
                  </a:cubicBezTo>
                  <a:cubicBezTo>
                    <a:pt x="6" y="6"/>
                    <a:pt x="7" y="7"/>
                    <a:pt x="7" y="8"/>
                  </a:cubicBezTo>
                  <a:cubicBezTo>
                    <a:pt x="7" y="10"/>
                    <a:pt x="6" y="11"/>
                    <a:pt x="3" y="11"/>
                  </a:cubicBezTo>
                  <a:cubicBezTo>
                    <a:pt x="2" y="11"/>
                    <a:pt x="1" y="11"/>
                    <a:pt x="0" y="11"/>
                  </a:cubicBezTo>
                  <a:lnTo>
                    <a:pt x="1" y="9"/>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7669213" y="5451475"/>
              <a:ext cx="34925" cy="34925"/>
            </a:xfrm>
            <a:custGeom>
              <a:avLst/>
              <a:gdLst>
                <a:gd name="T0" fmla="*/ 11 w 11"/>
                <a:gd name="T1" fmla="*/ 6 h 11"/>
                <a:gd name="T2" fmla="*/ 5 w 11"/>
                <a:gd name="T3" fmla="*/ 11 h 11"/>
                <a:gd name="T4" fmla="*/ 0 w 11"/>
                <a:gd name="T5" fmla="*/ 6 h 11"/>
                <a:gd name="T6" fmla="*/ 5 w 11"/>
                <a:gd name="T7" fmla="*/ 0 h 11"/>
                <a:gd name="T8" fmla="*/ 11 w 11"/>
                <a:gd name="T9" fmla="*/ 6 h 11"/>
                <a:gd name="T10" fmla="*/ 2 w 11"/>
                <a:gd name="T11" fmla="*/ 6 h 11"/>
                <a:gd name="T12" fmla="*/ 5 w 11"/>
                <a:gd name="T13" fmla="*/ 10 h 11"/>
                <a:gd name="T14" fmla="*/ 9 w 11"/>
                <a:gd name="T15" fmla="*/ 6 h 11"/>
                <a:gd name="T16" fmla="*/ 5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2" y="0"/>
                    <a:pt x="5" y="0"/>
                  </a:cubicBezTo>
                  <a:cubicBezTo>
                    <a:pt x="8" y="0"/>
                    <a:pt x="11" y="2"/>
                    <a:pt x="11" y="6"/>
                  </a:cubicBezTo>
                  <a:close/>
                  <a:moveTo>
                    <a:pt x="2" y="6"/>
                  </a:moveTo>
                  <a:cubicBezTo>
                    <a:pt x="2" y="8"/>
                    <a:pt x="3" y="10"/>
                    <a:pt x="5" y="10"/>
                  </a:cubicBezTo>
                  <a:cubicBezTo>
                    <a:pt x="7" y="10"/>
                    <a:pt x="9" y="8"/>
                    <a:pt x="9" y="6"/>
                  </a:cubicBezTo>
                  <a:cubicBezTo>
                    <a:pt x="9" y="4"/>
                    <a:pt x="8"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7726363" y="5438775"/>
              <a:ext cx="28575" cy="47625"/>
            </a:xfrm>
            <a:custGeom>
              <a:avLst/>
              <a:gdLst>
                <a:gd name="T0" fmla="*/ 0 w 9"/>
                <a:gd name="T1" fmla="*/ 0 h 15"/>
                <a:gd name="T2" fmla="*/ 3 w 9"/>
                <a:gd name="T3" fmla="*/ 0 h 15"/>
                <a:gd name="T4" fmla="*/ 7 w 9"/>
                <a:gd name="T5" fmla="*/ 1 h 15"/>
                <a:gd name="T6" fmla="*/ 9 w 9"/>
                <a:gd name="T7" fmla="*/ 4 h 15"/>
                <a:gd name="T8" fmla="*/ 6 w 9"/>
                <a:gd name="T9" fmla="*/ 7 h 15"/>
                <a:gd name="T10" fmla="*/ 6 w 9"/>
                <a:gd name="T11" fmla="*/ 7 h 15"/>
                <a:gd name="T12" fmla="*/ 9 w 9"/>
                <a:gd name="T13" fmla="*/ 11 h 15"/>
                <a:gd name="T14" fmla="*/ 8 w 9"/>
                <a:gd name="T15" fmla="*/ 14 h 15"/>
                <a:gd name="T16" fmla="*/ 3 w 9"/>
                <a:gd name="T17" fmla="*/ 15 h 15"/>
                <a:gd name="T18" fmla="*/ 0 w 9"/>
                <a:gd name="T19" fmla="*/ 15 h 15"/>
                <a:gd name="T20" fmla="*/ 0 w 9"/>
                <a:gd name="T21" fmla="*/ 0 h 15"/>
                <a:gd name="T22" fmla="*/ 2 w 9"/>
                <a:gd name="T23" fmla="*/ 7 h 15"/>
                <a:gd name="T24" fmla="*/ 3 w 9"/>
                <a:gd name="T25" fmla="*/ 7 h 15"/>
                <a:gd name="T26" fmla="*/ 7 w 9"/>
                <a:gd name="T27" fmla="*/ 4 h 15"/>
                <a:gd name="T28" fmla="*/ 3 w 9"/>
                <a:gd name="T29" fmla="*/ 2 h 15"/>
                <a:gd name="T30" fmla="*/ 2 w 9"/>
                <a:gd name="T31" fmla="*/ 2 h 15"/>
                <a:gd name="T32" fmla="*/ 2 w 9"/>
                <a:gd name="T33" fmla="*/ 7 h 15"/>
                <a:gd name="T34" fmla="*/ 2 w 9"/>
                <a:gd name="T35" fmla="*/ 14 h 15"/>
                <a:gd name="T36" fmla="*/ 3 w 9"/>
                <a:gd name="T37" fmla="*/ 14 h 15"/>
                <a:gd name="T38" fmla="*/ 7 w 9"/>
                <a:gd name="T39" fmla="*/ 11 h 15"/>
                <a:gd name="T40" fmla="*/ 3 w 9"/>
                <a:gd name="T41" fmla="*/ 8 h 15"/>
                <a:gd name="T42" fmla="*/ 2 w 9"/>
                <a:gd name="T43" fmla="*/ 8 h 15"/>
                <a:gd name="T44" fmla="*/ 2 w 9"/>
                <a:gd name="T4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15">
                  <a:moveTo>
                    <a:pt x="0" y="0"/>
                  </a:moveTo>
                  <a:cubicBezTo>
                    <a:pt x="1" y="0"/>
                    <a:pt x="2" y="0"/>
                    <a:pt x="3" y="0"/>
                  </a:cubicBezTo>
                  <a:cubicBezTo>
                    <a:pt x="5" y="0"/>
                    <a:pt x="6" y="0"/>
                    <a:pt x="7" y="1"/>
                  </a:cubicBezTo>
                  <a:cubicBezTo>
                    <a:pt x="8" y="2"/>
                    <a:pt x="9" y="3"/>
                    <a:pt x="9" y="4"/>
                  </a:cubicBezTo>
                  <a:cubicBezTo>
                    <a:pt x="9" y="5"/>
                    <a:pt x="8" y="7"/>
                    <a:pt x="6" y="7"/>
                  </a:cubicBezTo>
                  <a:cubicBezTo>
                    <a:pt x="6" y="7"/>
                    <a:pt x="6" y="7"/>
                    <a:pt x="6" y="7"/>
                  </a:cubicBezTo>
                  <a:cubicBezTo>
                    <a:pt x="7" y="8"/>
                    <a:pt x="9" y="9"/>
                    <a:pt x="9" y="11"/>
                  </a:cubicBezTo>
                  <a:cubicBezTo>
                    <a:pt x="9" y="12"/>
                    <a:pt x="9" y="13"/>
                    <a:pt x="8" y="14"/>
                  </a:cubicBezTo>
                  <a:cubicBezTo>
                    <a:pt x="7" y="15"/>
                    <a:pt x="5" y="15"/>
                    <a:pt x="3" y="15"/>
                  </a:cubicBezTo>
                  <a:cubicBezTo>
                    <a:pt x="1" y="15"/>
                    <a:pt x="0" y="15"/>
                    <a:pt x="0" y="15"/>
                  </a:cubicBezTo>
                  <a:lnTo>
                    <a:pt x="0" y="0"/>
                  </a:lnTo>
                  <a:close/>
                  <a:moveTo>
                    <a:pt x="2" y="7"/>
                  </a:moveTo>
                  <a:cubicBezTo>
                    <a:pt x="3" y="7"/>
                    <a:pt x="3" y="7"/>
                    <a:pt x="3" y="7"/>
                  </a:cubicBezTo>
                  <a:cubicBezTo>
                    <a:pt x="5" y="7"/>
                    <a:pt x="7" y="5"/>
                    <a:pt x="7" y="4"/>
                  </a:cubicBezTo>
                  <a:cubicBezTo>
                    <a:pt x="7" y="2"/>
                    <a:pt x="5" y="2"/>
                    <a:pt x="3" y="2"/>
                  </a:cubicBezTo>
                  <a:cubicBezTo>
                    <a:pt x="2" y="2"/>
                    <a:pt x="2" y="2"/>
                    <a:pt x="2" y="2"/>
                  </a:cubicBezTo>
                  <a:lnTo>
                    <a:pt x="2" y="7"/>
                  </a:lnTo>
                  <a:close/>
                  <a:moveTo>
                    <a:pt x="2" y="14"/>
                  </a:moveTo>
                  <a:cubicBezTo>
                    <a:pt x="3" y="14"/>
                    <a:pt x="3" y="14"/>
                    <a:pt x="3" y="14"/>
                  </a:cubicBezTo>
                  <a:cubicBezTo>
                    <a:pt x="5" y="14"/>
                    <a:pt x="7" y="13"/>
                    <a:pt x="7" y="11"/>
                  </a:cubicBezTo>
                  <a:cubicBezTo>
                    <a:pt x="7" y="9"/>
                    <a:pt x="5" y="8"/>
                    <a:pt x="3" y="8"/>
                  </a:cubicBezTo>
                  <a:cubicBezTo>
                    <a:pt x="2" y="8"/>
                    <a:pt x="2" y="8"/>
                    <a:pt x="2" y="8"/>
                  </a:cubicBezTo>
                  <a:lnTo>
                    <a:pt x="2" y="14"/>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7761288" y="5451475"/>
              <a:ext cx="25400" cy="34925"/>
            </a:xfrm>
            <a:custGeom>
              <a:avLst/>
              <a:gdLst>
                <a:gd name="T0" fmla="*/ 7 w 8"/>
                <a:gd name="T1" fmla="*/ 11 h 11"/>
                <a:gd name="T2" fmla="*/ 6 w 8"/>
                <a:gd name="T3" fmla="*/ 10 h 11"/>
                <a:gd name="T4" fmla="*/ 6 w 8"/>
                <a:gd name="T5" fmla="*/ 10 h 11"/>
                <a:gd name="T6" fmla="*/ 3 w 8"/>
                <a:gd name="T7" fmla="*/ 11 h 11"/>
                <a:gd name="T8" fmla="*/ 0 w 8"/>
                <a:gd name="T9" fmla="*/ 8 h 11"/>
                <a:gd name="T10" fmla="*/ 6 w 8"/>
                <a:gd name="T11" fmla="*/ 4 h 11"/>
                <a:gd name="T12" fmla="*/ 6 w 8"/>
                <a:gd name="T13" fmla="*/ 4 h 11"/>
                <a:gd name="T14" fmla="*/ 4 w 8"/>
                <a:gd name="T15" fmla="*/ 2 h 11"/>
                <a:gd name="T16" fmla="*/ 1 w 8"/>
                <a:gd name="T17" fmla="*/ 2 h 11"/>
                <a:gd name="T18" fmla="*/ 1 w 8"/>
                <a:gd name="T19" fmla="*/ 1 h 11"/>
                <a:gd name="T20" fmla="*/ 4 w 8"/>
                <a:gd name="T21" fmla="*/ 0 h 11"/>
                <a:gd name="T22" fmla="*/ 8 w 8"/>
                <a:gd name="T23" fmla="*/ 5 h 11"/>
                <a:gd name="T24" fmla="*/ 8 w 8"/>
                <a:gd name="T25" fmla="*/ 9 h 11"/>
                <a:gd name="T26" fmla="*/ 8 w 8"/>
                <a:gd name="T27" fmla="*/ 11 h 11"/>
                <a:gd name="T28" fmla="*/ 7 w 8"/>
                <a:gd name="T29" fmla="*/ 11 h 11"/>
                <a:gd name="T30" fmla="*/ 6 w 8"/>
                <a:gd name="T31" fmla="*/ 6 h 11"/>
                <a:gd name="T32" fmla="*/ 2 w 8"/>
                <a:gd name="T33" fmla="*/ 8 h 11"/>
                <a:gd name="T34" fmla="*/ 4 w 8"/>
                <a:gd name="T35" fmla="*/ 10 h 11"/>
                <a:gd name="T36" fmla="*/ 6 w 8"/>
                <a:gd name="T37" fmla="*/ 8 h 11"/>
                <a:gd name="T38" fmla="*/ 6 w 8"/>
                <a:gd name="T39" fmla="*/ 8 h 11"/>
                <a:gd name="T40" fmla="*/ 6 w 8"/>
                <a:gd name="T4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1">
                  <a:moveTo>
                    <a:pt x="7" y="11"/>
                  </a:moveTo>
                  <a:cubicBezTo>
                    <a:pt x="6" y="10"/>
                    <a:pt x="6" y="10"/>
                    <a:pt x="6" y="10"/>
                  </a:cubicBezTo>
                  <a:cubicBezTo>
                    <a:pt x="6" y="10"/>
                    <a:pt x="6" y="10"/>
                    <a:pt x="6" y="10"/>
                  </a:cubicBezTo>
                  <a:cubicBezTo>
                    <a:pt x="6" y="11"/>
                    <a:pt x="5" y="11"/>
                    <a:pt x="3" y="11"/>
                  </a:cubicBezTo>
                  <a:cubicBezTo>
                    <a:pt x="1" y="11"/>
                    <a:pt x="0" y="10"/>
                    <a:pt x="0" y="8"/>
                  </a:cubicBezTo>
                  <a:cubicBezTo>
                    <a:pt x="0" y="6"/>
                    <a:pt x="2" y="4"/>
                    <a:pt x="6" y="4"/>
                  </a:cubicBezTo>
                  <a:cubicBezTo>
                    <a:pt x="6" y="4"/>
                    <a:pt x="6" y="4"/>
                    <a:pt x="6" y="4"/>
                  </a:cubicBezTo>
                  <a:cubicBezTo>
                    <a:pt x="6" y="3"/>
                    <a:pt x="6" y="2"/>
                    <a:pt x="4" y="2"/>
                  </a:cubicBezTo>
                  <a:cubicBezTo>
                    <a:pt x="3" y="2"/>
                    <a:pt x="2" y="2"/>
                    <a:pt x="1" y="2"/>
                  </a:cubicBezTo>
                  <a:cubicBezTo>
                    <a:pt x="1" y="1"/>
                    <a:pt x="1" y="1"/>
                    <a:pt x="1" y="1"/>
                  </a:cubicBezTo>
                  <a:cubicBezTo>
                    <a:pt x="1" y="1"/>
                    <a:pt x="3" y="0"/>
                    <a:pt x="4" y="0"/>
                  </a:cubicBezTo>
                  <a:cubicBezTo>
                    <a:pt x="7" y="0"/>
                    <a:pt x="8" y="2"/>
                    <a:pt x="8" y="5"/>
                  </a:cubicBezTo>
                  <a:cubicBezTo>
                    <a:pt x="8" y="9"/>
                    <a:pt x="8" y="9"/>
                    <a:pt x="8" y="9"/>
                  </a:cubicBezTo>
                  <a:cubicBezTo>
                    <a:pt x="8" y="10"/>
                    <a:pt x="8" y="10"/>
                    <a:pt x="8" y="11"/>
                  </a:cubicBezTo>
                  <a:lnTo>
                    <a:pt x="7" y="11"/>
                  </a:lnTo>
                  <a:close/>
                  <a:moveTo>
                    <a:pt x="6" y="6"/>
                  </a:moveTo>
                  <a:cubicBezTo>
                    <a:pt x="4" y="6"/>
                    <a:pt x="2" y="6"/>
                    <a:pt x="2" y="8"/>
                  </a:cubicBezTo>
                  <a:cubicBezTo>
                    <a:pt x="2" y="9"/>
                    <a:pt x="3" y="10"/>
                    <a:pt x="4" y="10"/>
                  </a:cubicBezTo>
                  <a:cubicBezTo>
                    <a:pt x="5" y="10"/>
                    <a:pt x="6" y="9"/>
                    <a:pt x="6" y="8"/>
                  </a:cubicBezTo>
                  <a:cubicBezTo>
                    <a:pt x="6" y="8"/>
                    <a:pt x="6" y="8"/>
                    <a:pt x="6" y="8"/>
                  </a:cubicBezTo>
                  <a:lnTo>
                    <a:pt x="6" y="6"/>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7796213" y="5451475"/>
              <a:ext cx="28575" cy="34925"/>
            </a:xfrm>
            <a:custGeom>
              <a:avLst/>
              <a:gdLst>
                <a:gd name="T0" fmla="*/ 0 w 9"/>
                <a:gd name="T1" fmla="*/ 3 h 11"/>
                <a:gd name="T2" fmla="*/ 0 w 9"/>
                <a:gd name="T3" fmla="*/ 0 h 11"/>
                <a:gd name="T4" fmla="*/ 2 w 9"/>
                <a:gd name="T5" fmla="*/ 0 h 11"/>
                <a:gd name="T6" fmla="*/ 2 w 9"/>
                <a:gd name="T7" fmla="*/ 2 h 11"/>
                <a:gd name="T8" fmla="*/ 2 w 9"/>
                <a:gd name="T9" fmla="*/ 2 h 11"/>
                <a:gd name="T10" fmla="*/ 6 w 9"/>
                <a:gd name="T11" fmla="*/ 0 h 11"/>
                <a:gd name="T12" fmla="*/ 9 w 9"/>
                <a:gd name="T13" fmla="*/ 5 h 11"/>
                <a:gd name="T14" fmla="*/ 9 w 9"/>
                <a:gd name="T15" fmla="*/ 11 h 11"/>
                <a:gd name="T16" fmla="*/ 7 w 9"/>
                <a:gd name="T17" fmla="*/ 11 h 11"/>
                <a:gd name="T18" fmla="*/ 7 w 9"/>
                <a:gd name="T19" fmla="*/ 5 h 11"/>
                <a:gd name="T20" fmla="*/ 5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2" y="0"/>
                    <a:pt x="2" y="0"/>
                    <a:pt x="2" y="0"/>
                  </a:cubicBezTo>
                  <a:cubicBezTo>
                    <a:pt x="2" y="2"/>
                    <a:pt x="2" y="2"/>
                    <a:pt x="2" y="2"/>
                  </a:cubicBezTo>
                  <a:cubicBezTo>
                    <a:pt x="2" y="2"/>
                    <a:pt x="2" y="2"/>
                    <a:pt x="2" y="2"/>
                  </a:cubicBezTo>
                  <a:cubicBezTo>
                    <a:pt x="3" y="1"/>
                    <a:pt x="4" y="0"/>
                    <a:pt x="6" y="0"/>
                  </a:cubicBezTo>
                  <a:cubicBezTo>
                    <a:pt x="7" y="0"/>
                    <a:pt x="9" y="1"/>
                    <a:pt x="9" y="5"/>
                  </a:cubicBezTo>
                  <a:cubicBezTo>
                    <a:pt x="9" y="11"/>
                    <a:pt x="9" y="11"/>
                    <a:pt x="9" y="11"/>
                  </a:cubicBezTo>
                  <a:cubicBezTo>
                    <a:pt x="7" y="11"/>
                    <a:pt x="7" y="11"/>
                    <a:pt x="7" y="11"/>
                  </a:cubicBezTo>
                  <a:cubicBezTo>
                    <a:pt x="7" y="5"/>
                    <a:pt x="7" y="5"/>
                    <a:pt x="7" y="5"/>
                  </a:cubicBezTo>
                  <a:cubicBezTo>
                    <a:pt x="7" y="3"/>
                    <a:pt x="7" y="2"/>
                    <a:pt x="5" y="2"/>
                  </a:cubicBezTo>
                  <a:cubicBezTo>
                    <a:pt x="4" y="2"/>
                    <a:pt x="3"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7837488" y="5435600"/>
              <a:ext cx="28575" cy="50800"/>
            </a:xfrm>
            <a:custGeom>
              <a:avLst/>
              <a:gdLst>
                <a:gd name="T0" fmla="*/ 1 w 9"/>
                <a:gd name="T1" fmla="*/ 10 h 16"/>
                <a:gd name="T2" fmla="*/ 1 w 9"/>
                <a:gd name="T3" fmla="*/ 10 h 16"/>
                <a:gd name="T4" fmla="*/ 2 w 9"/>
                <a:gd name="T5" fmla="*/ 9 h 16"/>
                <a:gd name="T6" fmla="*/ 6 w 9"/>
                <a:gd name="T7" fmla="*/ 5 h 16"/>
                <a:gd name="T8" fmla="*/ 8 w 9"/>
                <a:gd name="T9" fmla="*/ 5 h 16"/>
                <a:gd name="T10" fmla="*/ 4 w 9"/>
                <a:gd name="T11" fmla="*/ 10 h 16"/>
                <a:gd name="T12" fmla="*/ 9 w 9"/>
                <a:gd name="T13" fmla="*/ 16 h 16"/>
                <a:gd name="T14" fmla="*/ 6 w 9"/>
                <a:gd name="T15" fmla="*/ 16 h 16"/>
                <a:gd name="T16" fmla="*/ 2 w 9"/>
                <a:gd name="T17" fmla="*/ 11 h 16"/>
                <a:gd name="T18" fmla="*/ 1 w 9"/>
                <a:gd name="T19" fmla="*/ 12 h 16"/>
                <a:gd name="T20" fmla="*/ 1 w 9"/>
                <a:gd name="T21" fmla="*/ 16 h 16"/>
                <a:gd name="T22" fmla="*/ 0 w 9"/>
                <a:gd name="T23" fmla="*/ 16 h 16"/>
                <a:gd name="T24" fmla="*/ 0 w 9"/>
                <a:gd name="T25" fmla="*/ 0 h 16"/>
                <a:gd name="T26" fmla="*/ 1 w 9"/>
                <a:gd name="T27" fmla="*/ 0 h 16"/>
                <a:gd name="T28" fmla="*/ 1 w 9"/>
                <a:gd name="T29"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6">
                  <a:moveTo>
                    <a:pt x="1" y="10"/>
                  </a:moveTo>
                  <a:cubicBezTo>
                    <a:pt x="1" y="10"/>
                    <a:pt x="1" y="10"/>
                    <a:pt x="1" y="10"/>
                  </a:cubicBezTo>
                  <a:cubicBezTo>
                    <a:pt x="2" y="10"/>
                    <a:pt x="2" y="10"/>
                    <a:pt x="2" y="9"/>
                  </a:cubicBezTo>
                  <a:cubicBezTo>
                    <a:pt x="6" y="5"/>
                    <a:pt x="6" y="5"/>
                    <a:pt x="6" y="5"/>
                  </a:cubicBezTo>
                  <a:cubicBezTo>
                    <a:pt x="8" y="5"/>
                    <a:pt x="8" y="5"/>
                    <a:pt x="8" y="5"/>
                  </a:cubicBezTo>
                  <a:cubicBezTo>
                    <a:pt x="4" y="10"/>
                    <a:pt x="4" y="10"/>
                    <a:pt x="4" y="10"/>
                  </a:cubicBezTo>
                  <a:cubicBezTo>
                    <a:pt x="9" y="16"/>
                    <a:pt x="9" y="16"/>
                    <a:pt x="9" y="16"/>
                  </a:cubicBezTo>
                  <a:cubicBezTo>
                    <a:pt x="6" y="16"/>
                    <a:pt x="6" y="16"/>
                    <a:pt x="6" y="16"/>
                  </a:cubicBezTo>
                  <a:cubicBezTo>
                    <a:pt x="2" y="11"/>
                    <a:pt x="2" y="11"/>
                    <a:pt x="2" y="11"/>
                  </a:cubicBezTo>
                  <a:cubicBezTo>
                    <a:pt x="1" y="12"/>
                    <a:pt x="1" y="12"/>
                    <a:pt x="1" y="12"/>
                  </a:cubicBezTo>
                  <a:cubicBezTo>
                    <a:pt x="1" y="16"/>
                    <a:pt x="1" y="16"/>
                    <a:pt x="1" y="16"/>
                  </a:cubicBezTo>
                  <a:cubicBezTo>
                    <a:pt x="0" y="16"/>
                    <a:pt x="0" y="16"/>
                    <a:pt x="0" y="16"/>
                  </a:cubicBezTo>
                  <a:cubicBezTo>
                    <a:pt x="0" y="0"/>
                    <a:pt x="0" y="0"/>
                    <a:pt x="0" y="0"/>
                  </a:cubicBezTo>
                  <a:cubicBezTo>
                    <a:pt x="1" y="0"/>
                    <a:pt x="1" y="0"/>
                    <a:pt x="1" y="0"/>
                  </a:cubicBezTo>
                  <a:lnTo>
                    <a:pt x="1"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7281863"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7313613" y="5613400"/>
              <a:ext cx="28575" cy="47625"/>
            </a:xfrm>
            <a:custGeom>
              <a:avLst/>
              <a:gdLst>
                <a:gd name="T0" fmla="*/ 0 w 9"/>
                <a:gd name="T1" fmla="*/ 15 h 15"/>
                <a:gd name="T2" fmla="*/ 0 w 9"/>
                <a:gd name="T3" fmla="*/ 13 h 15"/>
                <a:gd name="T4" fmla="*/ 2 w 9"/>
                <a:gd name="T5" fmla="*/ 12 h 15"/>
                <a:gd name="T6" fmla="*/ 7 w 9"/>
                <a:gd name="T7" fmla="*/ 5 h 15"/>
                <a:gd name="T8" fmla="*/ 4 w 9"/>
                <a:gd name="T9" fmla="*/ 2 h 15"/>
                <a:gd name="T10" fmla="*/ 1 w 9"/>
                <a:gd name="T11" fmla="*/ 3 h 15"/>
                <a:gd name="T12" fmla="*/ 0 w 9"/>
                <a:gd name="T13" fmla="*/ 2 h 15"/>
                <a:gd name="T14" fmla="*/ 4 w 9"/>
                <a:gd name="T15" fmla="*/ 0 h 15"/>
                <a:gd name="T16" fmla="*/ 9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2" y="12"/>
                    <a:pt x="2" y="12"/>
                    <a:pt x="2" y="12"/>
                  </a:cubicBezTo>
                  <a:cubicBezTo>
                    <a:pt x="5" y="9"/>
                    <a:pt x="7" y="7"/>
                    <a:pt x="7" y="5"/>
                  </a:cubicBezTo>
                  <a:cubicBezTo>
                    <a:pt x="7" y="3"/>
                    <a:pt x="6" y="2"/>
                    <a:pt x="4" y="2"/>
                  </a:cubicBezTo>
                  <a:cubicBezTo>
                    <a:pt x="3" y="2"/>
                    <a:pt x="2" y="3"/>
                    <a:pt x="1" y="3"/>
                  </a:cubicBezTo>
                  <a:cubicBezTo>
                    <a:pt x="0" y="2"/>
                    <a:pt x="0" y="2"/>
                    <a:pt x="0" y="2"/>
                  </a:cubicBezTo>
                  <a:cubicBezTo>
                    <a:pt x="1" y="1"/>
                    <a:pt x="3" y="0"/>
                    <a:pt x="4" y="0"/>
                  </a:cubicBezTo>
                  <a:cubicBezTo>
                    <a:pt x="7" y="0"/>
                    <a:pt x="9" y="2"/>
                    <a:pt x="9" y="4"/>
                  </a:cubicBezTo>
                  <a:cubicBezTo>
                    <a:pt x="9"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7348538" y="5613400"/>
              <a:ext cx="28575" cy="47625"/>
            </a:xfrm>
            <a:custGeom>
              <a:avLst/>
              <a:gdLst>
                <a:gd name="T0" fmla="*/ 0 w 9"/>
                <a:gd name="T1" fmla="*/ 12 h 15"/>
                <a:gd name="T2" fmla="*/ 4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6 w 9"/>
                <a:gd name="T27" fmla="*/ 7 h 15"/>
                <a:gd name="T28" fmla="*/ 6 w 9"/>
                <a:gd name="T29" fmla="*/ 7 h 15"/>
                <a:gd name="T30" fmla="*/ 9 w 9"/>
                <a:gd name="T31" fmla="*/ 11 h 15"/>
                <a:gd name="T32" fmla="*/ 4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4"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2" y="2"/>
                    <a:pt x="1" y="3"/>
                  </a:cubicBezTo>
                  <a:cubicBezTo>
                    <a:pt x="0" y="1"/>
                    <a:pt x="0" y="1"/>
                    <a:pt x="0" y="1"/>
                  </a:cubicBezTo>
                  <a:cubicBezTo>
                    <a:pt x="1" y="1"/>
                    <a:pt x="3" y="0"/>
                    <a:pt x="4" y="0"/>
                  </a:cubicBezTo>
                  <a:cubicBezTo>
                    <a:pt x="7" y="0"/>
                    <a:pt x="8" y="2"/>
                    <a:pt x="8" y="4"/>
                  </a:cubicBezTo>
                  <a:cubicBezTo>
                    <a:pt x="8" y="5"/>
                    <a:pt x="7" y="6"/>
                    <a:pt x="6" y="7"/>
                  </a:cubicBezTo>
                  <a:cubicBezTo>
                    <a:pt x="6" y="7"/>
                    <a:pt x="6" y="7"/>
                    <a:pt x="6" y="7"/>
                  </a:cubicBezTo>
                  <a:cubicBezTo>
                    <a:pt x="7" y="7"/>
                    <a:pt x="9" y="9"/>
                    <a:pt x="9" y="11"/>
                  </a:cubicBezTo>
                  <a:cubicBezTo>
                    <a:pt x="9" y="13"/>
                    <a:pt x="7" y="15"/>
                    <a:pt x="4"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7380288" y="5616575"/>
              <a:ext cx="34925" cy="44450"/>
            </a:xfrm>
            <a:custGeom>
              <a:avLst/>
              <a:gdLst>
                <a:gd name="T0" fmla="*/ 7 w 11"/>
                <a:gd name="T1" fmla="*/ 14 h 14"/>
                <a:gd name="T2" fmla="*/ 7 w 11"/>
                <a:gd name="T3" fmla="*/ 10 h 14"/>
                <a:gd name="T4" fmla="*/ 0 w 11"/>
                <a:gd name="T5" fmla="*/ 10 h 14"/>
                <a:gd name="T6" fmla="*/ 0 w 11"/>
                <a:gd name="T7" fmla="*/ 8 h 14"/>
                <a:gd name="T8" fmla="*/ 7 w 11"/>
                <a:gd name="T9" fmla="*/ 0 h 14"/>
                <a:gd name="T10" fmla="*/ 9 w 11"/>
                <a:gd name="T11" fmla="*/ 0 h 14"/>
                <a:gd name="T12" fmla="*/ 9 w 11"/>
                <a:gd name="T13" fmla="*/ 8 h 14"/>
                <a:gd name="T14" fmla="*/ 11 w 11"/>
                <a:gd name="T15" fmla="*/ 8 h 14"/>
                <a:gd name="T16" fmla="*/ 11 w 11"/>
                <a:gd name="T17" fmla="*/ 10 h 14"/>
                <a:gd name="T18" fmla="*/ 9 w 11"/>
                <a:gd name="T19" fmla="*/ 10 h 14"/>
                <a:gd name="T20" fmla="*/ 9 w 11"/>
                <a:gd name="T21" fmla="*/ 14 h 14"/>
                <a:gd name="T22" fmla="*/ 7 w 11"/>
                <a:gd name="T23" fmla="*/ 14 h 14"/>
                <a:gd name="T24" fmla="*/ 7 w 11"/>
                <a:gd name="T25" fmla="*/ 8 h 14"/>
                <a:gd name="T26" fmla="*/ 7 w 11"/>
                <a:gd name="T27" fmla="*/ 4 h 14"/>
                <a:gd name="T28" fmla="*/ 7 w 11"/>
                <a:gd name="T29" fmla="*/ 1 h 14"/>
                <a:gd name="T30" fmla="*/ 7 w 11"/>
                <a:gd name="T31" fmla="*/ 1 h 14"/>
                <a:gd name="T32" fmla="*/ 6 w 11"/>
                <a:gd name="T33" fmla="*/ 3 h 14"/>
                <a:gd name="T34" fmla="*/ 2 w 11"/>
                <a:gd name="T35" fmla="*/ 8 h 14"/>
                <a:gd name="T36" fmla="*/ 2 w 11"/>
                <a:gd name="T37" fmla="*/ 8 h 14"/>
                <a:gd name="T38" fmla="*/ 7 w 11"/>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4">
                  <a:moveTo>
                    <a:pt x="7" y="14"/>
                  </a:moveTo>
                  <a:cubicBezTo>
                    <a:pt x="7" y="10"/>
                    <a:pt x="7" y="10"/>
                    <a:pt x="7" y="10"/>
                  </a:cubicBezTo>
                  <a:cubicBezTo>
                    <a:pt x="0" y="10"/>
                    <a:pt x="0" y="10"/>
                    <a:pt x="0" y="10"/>
                  </a:cubicBezTo>
                  <a:cubicBezTo>
                    <a:pt x="0" y="8"/>
                    <a:pt x="0" y="8"/>
                    <a:pt x="0" y="8"/>
                  </a:cubicBezTo>
                  <a:cubicBezTo>
                    <a:pt x="7" y="0"/>
                    <a:pt x="7" y="0"/>
                    <a:pt x="7" y="0"/>
                  </a:cubicBezTo>
                  <a:cubicBezTo>
                    <a:pt x="9" y="0"/>
                    <a:pt x="9" y="0"/>
                    <a:pt x="9" y="0"/>
                  </a:cubicBezTo>
                  <a:cubicBezTo>
                    <a:pt x="9" y="8"/>
                    <a:pt x="9" y="8"/>
                    <a:pt x="9" y="8"/>
                  </a:cubicBezTo>
                  <a:cubicBezTo>
                    <a:pt x="11" y="8"/>
                    <a:pt x="11" y="8"/>
                    <a:pt x="11" y="8"/>
                  </a:cubicBezTo>
                  <a:cubicBezTo>
                    <a:pt x="11" y="10"/>
                    <a:pt x="11" y="10"/>
                    <a:pt x="11" y="10"/>
                  </a:cubicBezTo>
                  <a:cubicBezTo>
                    <a:pt x="9" y="10"/>
                    <a:pt x="9" y="10"/>
                    <a:pt x="9" y="10"/>
                  </a:cubicBezTo>
                  <a:cubicBezTo>
                    <a:pt x="9" y="14"/>
                    <a:pt x="9" y="14"/>
                    <a:pt x="9"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p:cNvSpPr>
            <p:nvPr/>
          </p:nvSpPr>
          <p:spPr bwMode="auto">
            <a:xfrm>
              <a:off x="7431088"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4" y="5"/>
                    <a:pt x="4"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3"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7466013" y="5613400"/>
              <a:ext cx="31750" cy="47625"/>
            </a:xfrm>
            <a:custGeom>
              <a:avLst/>
              <a:gdLst>
                <a:gd name="T0" fmla="*/ 8 w 10"/>
                <a:gd name="T1" fmla="*/ 2 h 15"/>
                <a:gd name="T2" fmla="*/ 7 w 10"/>
                <a:gd name="T3" fmla="*/ 2 h 15"/>
                <a:gd name="T4" fmla="*/ 2 w 10"/>
                <a:gd name="T5" fmla="*/ 7 h 15"/>
                <a:gd name="T6" fmla="*/ 2 w 10"/>
                <a:gd name="T7" fmla="*/ 7 h 15"/>
                <a:gd name="T8" fmla="*/ 6 w 10"/>
                <a:gd name="T9" fmla="*/ 5 h 15"/>
                <a:gd name="T10" fmla="*/ 10 w 10"/>
                <a:gd name="T11" fmla="*/ 10 h 15"/>
                <a:gd name="T12" fmla="*/ 5 w 10"/>
                <a:gd name="T13" fmla="*/ 15 h 15"/>
                <a:gd name="T14" fmla="*/ 0 w 10"/>
                <a:gd name="T15" fmla="*/ 9 h 15"/>
                <a:gd name="T16" fmla="*/ 3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8" y="2"/>
                    <a:pt x="8" y="2"/>
                    <a:pt x="7" y="2"/>
                  </a:cubicBezTo>
                  <a:cubicBezTo>
                    <a:pt x="4" y="3"/>
                    <a:pt x="2" y="5"/>
                    <a:pt x="2" y="7"/>
                  </a:cubicBezTo>
                  <a:cubicBezTo>
                    <a:pt x="2" y="7"/>
                    <a:pt x="2" y="7"/>
                    <a:pt x="2" y="7"/>
                  </a:cubicBezTo>
                  <a:cubicBezTo>
                    <a:pt x="3" y="6"/>
                    <a:pt x="4" y="5"/>
                    <a:pt x="6" y="5"/>
                  </a:cubicBezTo>
                  <a:cubicBezTo>
                    <a:pt x="8" y="5"/>
                    <a:pt x="10" y="7"/>
                    <a:pt x="10" y="10"/>
                  </a:cubicBezTo>
                  <a:cubicBezTo>
                    <a:pt x="10" y="12"/>
                    <a:pt x="8" y="15"/>
                    <a:pt x="5" y="15"/>
                  </a:cubicBezTo>
                  <a:cubicBezTo>
                    <a:pt x="2" y="15"/>
                    <a:pt x="0" y="12"/>
                    <a:pt x="0" y="9"/>
                  </a:cubicBezTo>
                  <a:cubicBezTo>
                    <a:pt x="0" y="6"/>
                    <a:pt x="1" y="4"/>
                    <a:pt x="3" y="3"/>
                  </a:cubicBezTo>
                  <a:cubicBezTo>
                    <a:pt x="4" y="1"/>
                    <a:pt x="5" y="1"/>
                    <a:pt x="7" y="1"/>
                  </a:cubicBezTo>
                  <a:cubicBezTo>
                    <a:pt x="8"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7504113" y="5616575"/>
              <a:ext cx="25400" cy="44450"/>
            </a:xfrm>
            <a:custGeom>
              <a:avLst/>
              <a:gdLst>
                <a:gd name="T0" fmla="*/ 16 w 16"/>
                <a:gd name="T1" fmla="*/ 0 h 28"/>
                <a:gd name="T2" fmla="*/ 16 w 16"/>
                <a:gd name="T3" fmla="*/ 2 h 28"/>
                <a:gd name="T4" fmla="*/ 4 w 16"/>
                <a:gd name="T5" fmla="*/ 28 h 28"/>
                <a:gd name="T6" fmla="*/ 0 w 16"/>
                <a:gd name="T7" fmla="*/ 28 h 28"/>
                <a:gd name="T8" fmla="*/ 14 w 16"/>
                <a:gd name="T9" fmla="*/ 2 h 28"/>
                <a:gd name="T10" fmla="*/ 14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4" y="2"/>
                  </a:lnTo>
                  <a:lnTo>
                    <a:pt x="14"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7535863"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3 w 10"/>
                <a:gd name="T33" fmla="*/ 4 h 15"/>
                <a:gd name="T34" fmla="*/ 5 w 10"/>
                <a:gd name="T35" fmla="*/ 7 h 15"/>
                <a:gd name="T36" fmla="*/ 7 w 10"/>
                <a:gd name="T37" fmla="*/ 4 h 15"/>
                <a:gd name="T38" fmla="*/ 5 w 10"/>
                <a:gd name="T39" fmla="*/ 2 h 15"/>
                <a:gd name="T40" fmla="*/ 3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9" y="6"/>
                    <a:pt x="7" y="7"/>
                  </a:cubicBezTo>
                  <a:cubicBezTo>
                    <a:pt x="7" y="7"/>
                    <a:pt x="7" y="7"/>
                    <a:pt x="7" y="7"/>
                  </a:cubicBezTo>
                  <a:cubicBezTo>
                    <a:pt x="9" y="8"/>
                    <a:pt x="10" y="9"/>
                    <a:pt x="10" y="11"/>
                  </a:cubicBezTo>
                  <a:cubicBezTo>
                    <a:pt x="10" y="13"/>
                    <a:pt x="8" y="15"/>
                    <a:pt x="5" y="15"/>
                  </a:cubicBezTo>
                  <a:cubicBezTo>
                    <a:pt x="2" y="15"/>
                    <a:pt x="0" y="13"/>
                    <a:pt x="0" y="11"/>
                  </a:cubicBezTo>
                  <a:close/>
                  <a:moveTo>
                    <a:pt x="8" y="11"/>
                  </a:moveTo>
                  <a:cubicBezTo>
                    <a:pt x="8" y="9"/>
                    <a:pt x="7" y="8"/>
                    <a:pt x="5" y="8"/>
                  </a:cubicBezTo>
                  <a:cubicBezTo>
                    <a:pt x="3" y="8"/>
                    <a:pt x="2" y="9"/>
                    <a:pt x="2" y="11"/>
                  </a:cubicBezTo>
                  <a:cubicBezTo>
                    <a:pt x="2" y="12"/>
                    <a:pt x="3" y="13"/>
                    <a:pt x="5" y="13"/>
                  </a:cubicBezTo>
                  <a:cubicBezTo>
                    <a:pt x="7" y="13"/>
                    <a:pt x="8" y="12"/>
                    <a:pt x="8" y="11"/>
                  </a:cubicBezTo>
                  <a:close/>
                  <a:moveTo>
                    <a:pt x="3" y="4"/>
                  </a:moveTo>
                  <a:cubicBezTo>
                    <a:pt x="3" y="5"/>
                    <a:pt x="4" y="6"/>
                    <a:pt x="5" y="7"/>
                  </a:cubicBezTo>
                  <a:cubicBezTo>
                    <a:pt x="6" y="6"/>
                    <a:pt x="7" y="5"/>
                    <a:pt x="7" y="4"/>
                  </a:cubicBezTo>
                  <a:cubicBezTo>
                    <a:pt x="7" y="3"/>
                    <a:pt x="7" y="2"/>
                    <a:pt x="5" y="2"/>
                  </a:cubicBezTo>
                  <a:cubicBezTo>
                    <a:pt x="3" y="2"/>
                    <a:pt x="3" y="3"/>
                    <a:pt x="3"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7589838"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7621588" y="5613400"/>
              <a:ext cx="28575" cy="47625"/>
            </a:xfrm>
            <a:custGeom>
              <a:avLst/>
              <a:gdLst>
                <a:gd name="T0" fmla="*/ 0 w 9"/>
                <a:gd name="T1" fmla="*/ 15 h 15"/>
                <a:gd name="T2" fmla="*/ 0 w 9"/>
                <a:gd name="T3" fmla="*/ 13 h 15"/>
                <a:gd name="T4" fmla="*/ 1 w 9"/>
                <a:gd name="T5" fmla="*/ 12 h 15"/>
                <a:gd name="T6" fmla="*/ 7 w 9"/>
                <a:gd name="T7" fmla="*/ 5 h 15"/>
                <a:gd name="T8" fmla="*/ 4 w 9"/>
                <a:gd name="T9" fmla="*/ 2 h 15"/>
                <a:gd name="T10" fmla="*/ 1 w 9"/>
                <a:gd name="T11" fmla="*/ 3 h 15"/>
                <a:gd name="T12" fmla="*/ 0 w 9"/>
                <a:gd name="T13" fmla="*/ 2 h 15"/>
                <a:gd name="T14" fmla="*/ 4 w 9"/>
                <a:gd name="T15" fmla="*/ 0 h 15"/>
                <a:gd name="T16" fmla="*/ 8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1" y="12"/>
                    <a:pt x="1" y="12"/>
                    <a:pt x="1" y="12"/>
                  </a:cubicBezTo>
                  <a:cubicBezTo>
                    <a:pt x="5" y="9"/>
                    <a:pt x="7" y="7"/>
                    <a:pt x="7" y="5"/>
                  </a:cubicBezTo>
                  <a:cubicBezTo>
                    <a:pt x="7" y="3"/>
                    <a:pt x="6" y="2"/>
                    <a:pt x="4" y="2"/>
                  </a:cubicBezTo>
                  <a:cubicBezTo>
                    <a:pt x="3" y="2"/>
                    <a:pt x="1" y="3"/>
                    <a:pt x="1" y="3"/>
                  </a:cubicBezTo>
                  <a:cubicBezTo>
                    <a:pt x="0" y="2"/>
                    <a:pt x="0" y="2"/>
                    <a:pt x="0" y="2"/>
                  </a:cubicBezTo>
                  <a:cubicBezTo>
                    <a:pt x="1" y="1"/>
                    <a:pt x="3" y="0"/>
                    <a:pt x="4" y="0"/>
                  </a:cubicBezTo>
                  <a:cubicBezTo>
                    <a:pt x="7" y="0"/>
                    <a:pt x="8" y="2"/>
                    <a:pt x="8" y="4"/>
                  </a:cubicBezTo>
                  <a:cubicBezTo>
                    <a:pt x="8"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p:cNvSpPr>
            <p:nvPr/>
          </p:nvSpPr>
          <p:spPr bwMode="auto">
            <a:xfrm>
              <a:off x="7656513" y="5613400"/>
              <a:ext cx="28575" cy="47625"/>
            </a:xfrm>
            <a:custGeom>
              <a:avLst/>
              <a:gdLst>
                <a:gd name="T0" fmla="*/ 0 w 9"/>
                <a:gd name="T1" fmla="*/ 12 h 15"/>
                <a:gd name="T2" fmla="*/ 3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5 w 9"/>
                <a:gd name="T27" fmla="*/ 7 h 15"/>
                <a:gd name="T28" fmla="*/ 5 w 9"/>
                <a:gd name="T29" fmla="*/ 7 h 15"/>
                <a:gd name="T30" fmla="*/ 9 w 9"/>
                <a:gd name="T31" fmla="*/ 11 h 15"/>
                <a:gd name="T32" fmla="*/ 3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3"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1" y="2"/>
                    <a:pt x="1" y="3"/>
                  </a:cubicBezTo>
                  <a:cubicBezTo>
                    <a:pt x="0" y="1"/>
                    <a:pt x="0" y="1"/>
                    <a:pt x="0" y="1"/>
                  </a:cubicBezTo>
                  <a:cubicBezTo>
                    <a:pt x="1" y="1"/>
                    <a:pt x="2" y="0"/>
                    <a:pt x="4" y="0"/>
                  </a:cubicBezTo>
                  <a:cubicBezTo>
                    <a:pt x="7" y="0"/>
                    <a:pt x="8" y="2"/>
                    <a:pt x="8" y="4"/>
                  </a:cubicBezTo>
                  <a:cubicBezTo>
                    <a:pt x="8" y="5"/>
                    <a:pt x="7" y="6"/>
                    <a:pt x="5" y="7"/>
                  </a:cubicBezTo>
                  <a:cubicBezTo>
                    <a:pt x="5" y="7"/>
                    <a:pt x="5" y="7"/>
                    <a:pt x="5" y="7"/>
                  </a:cubicBezTo>
                  <a:cubicBezTo>
                    <a:pt x="7" y="7"/>
                    <a:pt x="9" y="9"/>
                    <a:pt x="9" y="11"/>
                  </a:cubicBezTo>
                  <a:cubicBezTo>
                    <a:pt x="9" y="13"/>
                    <a:pt x="7" y="15"/>
                    <a:pt x="3"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7688263" y="5616575"/>
              <a:ext cx="31750" cy="44450"/>
            </a:xfrm>
            <a:custGeom>
              <a:avLst/>
              <a:gdLst>
                <a:gd name="T0" fmla="*/ 7 w 10"/>
                <a:gd name="T1" fmla="*/ 14 h 14"/>
                <a:gd name="T2" fmla="*/ 7 w 10"/>
                <a:gd name="T3" fmla="*/ 10 h 14"/>
                <a:gd name="T4" fmla="*/ 0 w 10"/>
                <a:gd name="T5" fmla="*/ 10 h 14"/>
                <a:gd name="T6" fmla="*/ 0 w 10"/>
                <a:gd name="T7" fmla="*/ 8 h 14"/>
                <a:gd name="T8" fmla="*/ 6 w 10"/>
                <a:gd name="T9" fmla="*/ 0 h 14"/>
                <a:gd name="T10" fmla="*/ 8 w 10"/>
                <a:gd name="T11" fmla="*/ 0 h 14"/>
                <a:gd name="T12" fmla="*/ 8 w 10"/>
                <a:gd name="T13" fmla="*/ 8 h 14"/>
                <a:gd name="T14" fmla="*/ 10 w 10"/>
                <a:gd name="T15" fmla="*/ 8 h 14"/>
                <a:gd name="T16" fmla="*/ 10 w 10"/>
                <a:gd name="T17" fmla="*/ 10 h 14"/>
                <a:gd name="T18" fmla="*/ 8 w 10"/>
                <a:gd name="T19" fmla="*/ 10 h 14"/>
                <a:gd name="T20" fmla="*/ 8 w 10"/>
                <a:gd name="T21" fmla="*/ 14 h 14"/>
                <a:gd name="T22" fmla="*/ 7 w 10"/>
                <a:gd name="T23" fmla="*/ 14 h 14"/>
                <a:gd name="T24" fmla="*/ 7 w 10"/>
                <a:gd name="T25" fmla="*/ 8 h 14"/>
                <a:gd name="T26" fmla="*/ 7 w 10"/>
                <a:gd name="T27" fmla="*/ 4 h 14"/>
                <a:gd name="T28" fmla="*/ 7 w 10"/>
                <a:gd name="T29" fmla="*/ 1 h 14"/>
                <a:gd name="T30" fmla="*/ 7 w 10"/>
                <a:gd name="T31" fmla="*/ 1 h 14"/>
                <a:gd name="T32" fmla="*/ 6 w 10"/>
                <a:gd name="T33" fmla="*/ 3 h 14"/>
                <a:gd name="T34" fmla="*/ 2 w 10"/>
                <a:gd name="T35" fmla="*/ 8 h 14"/>
                <a:gd name="T36" fmla="*/ 2 w 10"/>
                <a:gd name="T37" fmla="*/ 8 h 14"/>
                <a:gd name="T38" fmla="*/ 7 w 10"/>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4">
                  <a:moveTo>
                    <a:pt x="7" y="14"/>
                  </a:moveTo>
                  <a:cubicBezTo>
                    <a:pt x="7" y="10"/>
                    <a:pt x="7" y="10"/>
                    <a:pt x="7" y="10"/>
                  </a:cubicBezTo>
                  <a:cubicBezTo>
                    <a:pt x="0" y="10"/>
                    <a:pt x="0" y="10"/>
                    <a:pt x="0" y="10"/>
                  </a:cubicBezTo>
                  <a:cubicBezTo>
                    <a:pt x="0" y="8"/>
                    <a:pt x="0" y="8"/>
                    <a:pt x="0" y="8"/>
                  </a:cubicBezTo>
                  <a:cubicBezTo>
                    <a:pt x="6" y="0"/>
                    <a:pt x="6" y="0"/>
                    <a:pt x="6" y="0"/>
                  </a:cubicBezTo>
                  <a:cubicBezTo>
                    <a:pt x="8" y="0"/>
                    <a:pt x="8" y="0"/>
                    <a:pt x="8" y="0"/>
                  </a:cubicBezTo>
                  <a:cubicBezTo>
                    <a:pt x="8" y="8"/>
                    <a:pt x="8" y="8"/>
                    <a:pt x="8" y="8"/>
                  </a:cubicBezTo>
                  <a:cubicBezTo>
                    <a:pt x="10" y="8"/>
                    <a:pt x="10" y="8"/>
                    <a:pt x="10" y="8"/>
                  </a:cubicBezTo>
                  <a:cubicBezTo>
                    <a:pt x="10" y="10"/>
                    <a:pt x="10" y="10"/>
                    <a:pt x="10" y="10"/>
                  </a:cubicBezTo>
                  <a:cubicBezTo>
                    <a:pt x="8" y="10"/>
                    <a:pt x="8" y="10"/>
                    <a:pt x="8" y="10"/>
                  </a:cubicBezTo>
                  <a:cubicBezTo>
                    <a:pt x="8" y="14"/>
                    <a:pt x="8" y="14"/>
                    <a:pt x="8"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p:cNvSpPr>
            <p:nvPr/>
          </p:nvSpPr>
          <p:spPr bwMode="auto">
            <a:xfrm>
              <a:off x="7739063"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3" y="5"/>
                    <a:pt x="3"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2"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7773988" y="5613400"/>
              <a:ext cx="31750" cy="47625"/>
            </a:xfrm>
            <a:custGeom>
              <a:avLst/>
              <a:gdLst>
                <a:gd name="T0" fmla="*/ 8 w 10"/>
                <a:gd name="T1" fmla="*/ 2 h 15"/>
                <a:gd name="T2" fmla="*/ 7 w 10"/>
                <a:gd name="T3" fmla="*/ 2 h 15"/>
                <a:gd name="T4" fmla="*/ 2 w 10"/>
                <a:gd name="T5" fmla="*/ 7 h 15"/>
                <a:gd name="T6" fmla="*/ 2 w 10"/>
                <a:gd name="T7" fmla="*/ 7 h 15"/>
                <a:gd name="T8" fmla="*/ 5 w 10"/>
                <a:gd name="T9" fmla="*/ 5 h 15"/>
                <a:gd name="T10" fmla="*/ 10 w 10"/>
                <a:gd name="T11" fmla="*/ 10 h 15"/>
                <a:gd name="T12" fmla="*/ 5 w 10"/>
                <a:gd name="T13" fmla="*/ 15 h 15"/>
                <a:gd name="T14" fmla="*/ 0 w 10"/>
                <a:gd name="T15" fmla="*/ 9 h 15"/>
                <a:gd name="T16" fmla="*/ 2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7" y="2"/>
                    <a:pt x="7" y="2"/>
                    <a:pt x="7" y="2"/>
                  </a:cubicBezTo>
                  <a:cubicBezTo>
                    <a:pt x="4" y="3"/>
                    <a:pt x="2" y="5"/>
                    <a:pt x="2" y="7"/>
                  </a:cubicBezTo>
                  <a:cubicBezTo>
                    <a:pt x="2" y="7"/>
                    <a:pt x="2" y="7"/>
                    <a:pt x="2" y="7"/>
                  </a:cubicBezTo>
                  <a:cubicBezTo>
                    <a:pt x="3" y="6"/>
                    <a:pt x="4" y="5"/>
                    <a:pt x="5" y="5"/>
                  </a:cubicBezTo>
                  <a:cubicBezTo>
                    <a:pt x="8" y="5"/>
                    <a:pt x="10" y="7"/>
                    <a:pt x="10" y="10"/>
                  </a:cubicBezTo>
                  <a:cubicBezTo>
                    <a:pt x="10" y="12"/>
                    <a:pt x="8" y="15"/>
                    <a:pt x="5" y="15"/>
                  </a:cubicBezTo>
                  <a:cubicBezTo>
                    <a:pt x="2" y="15"/>
                    <a:pt x="0" y="12"/>
                    <a:pt x="0" y="9"/>
                  </a:cubicBezTo>
                  <a:cubicBezTo>
                    <a:pt x="0" y="6"/>
                    <a:pt x="1" y="4"/>
                    <a:pt x="2" y="3"/>
                  </a:cubicBezTo>
                  <a:cubicBezTo>
                    <a:pt x="4" y="1"/>
                    <a:pt x="5" y="1"/>
                    <a:pt x="7" y="1"/>
                  </a:cubicBezTo>
                  <a:cubicBezTo>
                    <a:pt x="7"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7812088" y="5616575"/>
              <a:ext cx="25400" cy="44450"/>
            </a:xfrm>
            <a:custGeom>
              <a:avLst/>
              <a:gdLst>
                <a:gd name="T0" fmla="*/ 16 w 16"/>
                <a:gd name="T1" fmla="*/ 0 h 28"/>
                <a:gd name="T2" fmla="*/ 16 w 16"/>
                <a:gd name="T3" fmla="*/ 2 h 28"/>
                <a:gd name="T4" fmla="*/ 4 w 16"/>
                <a:gd name="T5" fmla="*/ 28 h 28"/>
                <a:gd name="T6" fmla="*/ 0 w 16"/>
                <a:gd name="T7" fmla="*/ 28 h 28"/>
                <a:gd name="T8" fmla="*/ 12 w 16"/>
                <a:gd name="T9" fmla="*/ 2 h 28"/>
                <a:gd name="T10" fmla="*/ 12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2" y="2"/>
                  </a:lnTo>
                  <a:lnTo>
                    <a:pt x="12"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7843838"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2 w 10"/>
                <a:gd name="T33" fmla="*/ 4 h 15"/>
                <a:gd name="T34" fmla="*/ 5 w 10"/>
                <a:gd name="T35" fmla="*/ 7 h 15"/>
                <a:gd name="T36" fmla="*/ 7 w 10"/>
                <a:gd name="T37" fmla="*/ 4 h 15"/>
                <a:gd name="T38" fmla="*/ 5 w 10"/>
                <a:gd name="T39" fmla="*/ 2 h 15"/>
                <a:gd name="T40" fmla="*/ 2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8" y="6"/>
                    <a:pt x="7" y="7"/>
                  </a:cubicBezTo>
                  <a:cubicBezTo>
                    <a:pt x="7" y="7"/>
                    <a:pt x="7" y="7"/>
                    <a:pt x="7" y="7"/>
                  </a:cubicBezTo>
                  <a:cubicBezTo>
                    <a:pt x="8" y="8"/>
                    <a:pt x="10" y="9"/>
                    <a:pt x="10" y="11"/>
                  </a:cubicBezTo>
                  <a:cubicBezTo>
                    <a:pt x="10" y="13"/>
                    <a:pt x="7" y="15"/>
                    <a:pt x="5" y="15"/>
                  </a:cubicBezTo>
                  <a:cubicBezTo>
                    <a:pt x="2" y="15"/>
                    <a:pt x="0" y="13"/>
                    <a:pt x="0" y="11"/>
                  </a:cubicBezTo>
                  <a:close/>
                  <a:moveTo>
                    <a:pt x="8" y="11"/>
                  </a:moveTo>
                  <a:cubicBezTo>
                    <a:pt x="8" y="9"/>
                    <a:pt x="6" y="8"/>
                    <a:pt x="5" y="8"/>
                  </a:cubicBezTo>
                  <a:cubicBezTo>
                    <a:pt x="3" y="8"/>
                    <a:pt x="2" y="9"/>
                    <a:pt x="2" y="11"/>
                  </a:cubicBezTo>
                  <a:cubicBezTo>
                    <a:pt x="2" y="12"/>
                    <a:pt x="3" y="13"/>
                    <a:pt x="5" y="13"/>
                  </a:cubicBezTo>
                  <a:cubicBezTo>
                    <a:pt x="7" y="13"/>
                    <a:pt x="8" y="12"/>
                    <a:pt x="8" y="11"/>
                  </a:cubicBezTo>
                  <a:close/>
                  <a:moveTo>
                    <a:pt x="2" y="4"/>
                  </a:moveTo>
                  <a:cubicBezTo>
                    <a:pt x="2" y="5"/>
                    <a:pt x="3" y="6"/>
                    <a:pt x="5" y="7"/>
                  </a:cubicBezTo>
                  <a:cubicBezTo>
                    <a:pt x="6" y="6"/>
                    <a:pt x="7" y="5"/>
                    <a:pt x="7" y="4"/>
                  </a:cubicBezTo>
                  <a:cubicBezTo>
                    <a:pt x="7" y="3"/>
                    <a:pt x="7" y="2"/>
                    <a:pt x="5" y="2"/>
                  </a:cubicBezTo>
                  <a:cubicBezTo>
                    <a:pt x="3" y="2"/>
                    <a:pt x="2" y="3"/>
                    <a:pt x="2"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p:cNvSpPr>
            <p:nvPr/>
          </p:nvSpPr>
          <p:spPr bwMode="auto">
            <a:xfrm>
              <a:off x="7269163" y="5387975"/>
              <a:ext cx="136525" cy="136525"/>
            </a:xfrm>
            <a:custGeom>
              <a:avLst/>
              <a:gdLst>
                <a:gd name="T0" fmla="*/ 21 w 43"/>
                <a:gd name="T1" fmla="*/ 0 h 43"/>
                <a:gd name="T2" fmla="*/ 4 w 43"/>
                <a:gd name="T3" fmla="*/ 8 h 43"/>
                <a:gd name="T4" fmla="*/ 24 w 43"/>
                <a:gd name="T5" fmla="*/ 8 h 43"/>
                <a:gd name="T6" fmla="*/ 26 w 43"/>
                <a:gd name="T7" fmla="*/ 10 h 43"/>
                <a:gd name="T8" fmla="*/ 24 w 43"/>
                <a:gd name="T9" fmla="*/ 12 h 43"/>
                <a:gd name="T10" fmla="*/ 2 w 43"/>
                <a:gd name="T11" fmla="*/ 12 h 43"/>
                <a:gd name="T12" fmla="*/ 0 w 43"/>
                <a:gd name="T13" fmla="*/ 20 h 43"/>
                <a:gd name="T14" fmla="*/ 12 w 43"/>
                <a:gd name="T15" fmla="*/ 20 h 43"/>
                <a:gd name="T16" fmla="*/ 14 w 43"/>
                <a:gd name="T17" fmla="*/ 22 h 43"/>
                <a:gd name="T18" fmla="*/ 12 w 43"/>
                <a:gd name="T19" fmla="*/ 23 h 43"/>
                <a:gd name="T20" fmla="*/ 0 w 43"/>
                <a:gd name="T21" fmla="*/ 23 h 43"/>
                <a:gd name="T22" fmla="*/ 2 w 43"/>
                <a:gd name="T23" fmla="*/ 32 h 43"/>
                <a:gd name="T24" fmla="*/ 24 w 43"/>
                <a:gd name="T25" fmla="*/ 32 h 43"/>
                <a:gd name="T26" fmla="*/ 26 w 43"/>
                <a:gd name="T27" fmla="*/ 33 h 43"/>
                <a:gd name="T28" fmla="*/ 24 w 43"/>
                <a:gd name="T29" fmla="*/ 35 h 43"/>
                <a:gd name="T30" fmla="*/ 4 w 43"/>
                <a:gd name="T31" fmla="*/ 35 h 43"/>
                <a:gd name="T32" fmla="*/ 21 w 43"/>
                <a:gd name="T33" fmla="*/ 43 h 43"/>
                <a:gd name="T34" fmla="*/ 43 w 43"/>
                <a:gd name="T35" fmla="*/ 22 h 43"/>
                <a:gd name="T36" fmla="*/ 21 w 43"/>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3">
                  <a:moveTo>
                    <a:pt x="21" y="0"/>
                  </a:moveTo>
                  <a:cubicBezTo>
                    <a:pt x="14" y="0"/>
                    <a:pt x="8" y="3"/>
                    <a:pt x="4" y="8"/>
                  </a:cubicBezTo>
                  <a:cubicBezTo>
                    <a:pt x="24" y="8"/>
                    <a:pt x="24" y="8"/>
                    <a:pt x="24" y="8"/>
                  </a:cubicBezTo>
                  <a:cubicBezTo>
                    <a:pt x="25" y="8"/>
                    <a:pt x="26" y="9"/>
                    <a:pt x="26" y="10"/>
                  </a:cubicBezTo>
                  <a:cubicBezTo>
                    <a:pt x="26" y="11"/>
                    <a:pt x="25" y="12"/>
                    <a:pt x="24" y="12"/>
                  </a:cubicBezTo>
                  <a:cubicBezTo>
                    <a:pt x="2" y="12"/>
                    <a:pt x="2" y="12"/>
                    <a:pt x="2" y="12"/>
                  </a:cubicBezTo>
                  <a:cubicBezTo>
                    <a:pt x="1" y="14"/>
                    <a:pt x="0" y="17"/>
                    <a:pt x="0" y="20"/>
                  </a:cubicBezTo>
                  <a:cubicBezTo>
                    <a:pt x="12" y="20"/>
                    <a:pt x="12" y="20"/>
                    <a:pt x="12" y="20"/>
                  </a:cubicBezTo>
                  <a:cubicBezTo>
                    <a:pt x="13" y="20"/>
                    <a:pt x="14" y="21"/>
                    <a:pt x="14" y="22"/>
                  </a:cubicBezTo>
                  <a:cubicBezTo>
                    <a:pt x="14" y="23"/>
                    <a:pt x="13" y="23"/>
                    <a:pt x="12" y="23"/>
                  </a:cubicBezTo>
                  <a:cubicBezTo>
                    <a:pt x="0" y="23"/>
                    <a:pt x="0" y="23"/>
                    <a:pt x="0" y="23"/>
                  </a:cubicBezTo>
                  <a:cubicBezTo>
                    <a:pt x="0" y="26"/>
                    <a:pt x="1" y="29"/>
                    <a:pt x="2" y="32"/>
                  </a:cubicBezTo>
                  <a:cubicBezTo>
                    <a:pt x="24" y="32"/>
                    <a:pt x="24" y="32"/>
                    <a:pt x="24" y="32"/>
                  </a:cubicBezTo>
                  <a:cubicBezTo>
                    <a:pt x="25" y="32"/>
                    <a:pt x="26" y="32"/>
                    <a:pt x="26" y="33"/>
                  </a:cubicBezTo>
                  <a:cubicBezTo>
                    <a:pt x="26" y="34"/>
                    <a:pt x="25" y="35"/>
                    <a:pt x="24" y="35"/>
                  </a:cubicBezTo>
                  <a:cubicBezTo>
                    <a:pt x="4" y="35"/>
                    <a:pt x="4" y="35"/>
                    <a:pt x="4" y="35"/>
                  </a:cubicBezTo>
                  <a:cubicBezTo>
                    <a:pt x="8" y="40"/>
                    <a:pt x="14" y="43"/>
                    <a:pt x="21" y="43"/>
                  </a:cubicBezTo>
                  <a:cubicBezTo>
                    <a:pt x="33" y="43"/>
                    <a:pt x="43" y="34"/>
                    <a:pt x="43" y="22"/>
                  </a:cubicBezTo>
                  <a:cubicBezTo>
                    <a:pt x="43" y="10"/>
                    <a:pt x="33" y="0"/>
                    <a:pt x="21" y="0"/>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7329488" y="5387975"/>
              <a:ext cx="76200" cy="136525"/>
            </a:xfrm>
            <a:custGeom>
              <a:avLst/>
              <a:gdLst>
                <a:gd name="T0" fmla="*/ 2 w 24"/>
                <a:gd name="T1" fmla="*/ 0 h 43"/>
                <a:gd name="T2" fmla="*/ 0 w 24"/>
                <a:gd name="T3" fmla="*/ 0 h 43"/>
                <a:gd name="T4" fmla="*/ 20 w 24"/>
                <a:gd name="T5" fmla="*/ 22 h 43"/>
                <a:gd name="T6" fmla="*/ 0 w 24"/>
                <a:gd name="T7" fmla="*/ 43 h 43"/>
                <a:gd name="T8" fmla="*/ 2 w 24"/>
                <a:gd name="T9" fmla="*/ 43 h 43"/>
                <a:gd name="T10" fmla="*/ 24 w 24"/>
                <a:gd name="T11" fmla="*/ 22 h 43"/>
                <a:gd name="T12" fmla="*/ 2 w 24"/>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4" h="43">
                  <a:moveTo>
                    <a:pt x="2" y="0"/>
                  </a:moveTo>
                  <a:cubicBezTo>
                    <a:pt x="2" y="0"/>
                    <a:pt x="1" y="0"/>
                    <a:pt x="0" y="0"/>
                  </a:cubicBezTo>
                  <a:cubicBezTo>
                    <a:pt x="11" y="1"/>
                    <a:pt x="20" y="10"/>
                    <a:pt x="20" y="22"/>
                  </a:cubicBezTo>
                  <a:cubicBezTo>
                    <a:pt x="20" y="33"/>
                    <a:pt x="11" y="42"/>
                    <a:pt x="0" y="43"/>
                  </a:cubicBezTo>
                  <a:cubicBezTo>
                    <a:pt x="1" y="43"/>
                    <a:pt x="2" y="43"/>
                    <a:pt x="2" y="43"/>
                  </a:cubicBezTo>
                  <a:cubicBezTo>
                    <a:pt x="14" y="43"/>
                    <a:pt x="24" y="34"/>
                    <a:pt x="24" y="22"/>
                  </a:cubicBezTo>
                  <a:cubicBezTo>
                    <a:pt x="24" y="10"/>
                    <a:pt x="14" y="0"/>
                    <a:pt x="2" y="0"/>
                  </a:cubicBezTo>
                  <a:close/>
                </a:path>
              </a:pathLst>
            </a:custGeom>
            <a:solidFill>
              <a:srgbClr val="008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7345363" y="3111500"/>
              <a:ext cx="200025" cy="269875"/>
            </a:xfrm>
            <a:custGeom>
              <a:avLst/>
              <a:gdLst>
                <a:gd name="T0" fmla="*/ 0 w 63"/>
                <a:gd name="T1" fmla="*/ 39 h 85"/>
                <a:gd name="T2" fmla="*/ 7 w 63"/>
                <a:gd name="T3" fmla="*/ 30 h 85"/>
                <a:gd name="T4" fmla="*/ 19 w 63"/>
                <a:gd name="T5" fmla="*/ 21 h 85"/>
                <a:gd name="T6" fmla="*/ 29 w 63"/>
                <a:gd name="T7" fmla="*/ 12 h 85"/>
                <a:gd name="T8" fmla="*/ 33 w 63"/>
                <a:gd name="T9" fmla="*/ 4 h 85"/>
                <a:gd name="T10" fmla="*/ 37 w 63"/>
                <a:gd name="T11" fmla="*/ 0 h 85"/>
                <a:gd name="T12" fmla="*/ 40 w 63"/>
                <a:gd name="T13" fmla="*/ 0 h 85"/>
                <a:gd name="T14" fmla="*/ 43 w 63"/>
                <a:gd name="T15" fmla="*/ 3 h 85"/>
                <a:gd name="T16" fmla="*/ 43 w 63"/>
                <a:gd name="T17" fmla="*/ 11 h 85"/>
                <a:gd name="T18" fmla="*/ 40 w 63"/>
                <a:gd name="T19" fmla="*/ 18 h 85"/>
                <a:gd name="T20" fmla="*/ 37 w 63"/>
                <a:gd name="T21" fmla="*/ 22 h 85"/>
                <a:gd name="T22" fmla="*/ 34 w 63"/>
                <a:gd name="T23" fmla="*/ 27 h 85"/>
                <a:gd name="T24" fmla="*/ 32 w 63"/>
                <a:gd name="T25" fmla="*/ 34 h 85"/>
                <a:gd name="T26" fmla="*/ 61 w 63"/>
                <a:gd name="T27" fmla="*/ 34 h 85"/>
                <a:gd name="T28" fmla="*/ 63 w 63"/>
                <a:gd name="T29" fmla="*/ 37 h 85"/>
                <a:gd name="T30" fmla="*/ 63 w 63"/>
                <a:gd name="T31" fmla="*/ 40 h 85"/>
                <a:gd name="T32" fmla="*/ 62 w 63"/>
                <a:gd name="T33" fmla="*/ 43 h 85"/>
                <a:gd name="T34" fmla="*/ 61 w 63"/>
                <a:gd name="T35" fmla="*/ 45 h 85"/>
                <a:gd name="T36" fmla="*/ 59 w 63"/>
                <a:gd name="T37" fmla="*/ 49 h 85"/>
                <a:gd name="T38" fmla="*/ 58 w 63"/>
                <a:gd name="T39" fmla="*/ 52 h 85"/>
                <a:gd name="T40" fmla="*/ 57 w 63"/>
                <a:gd name="T41" fmla="*/ 57 h 85"/>
                <a:gd name="T42" fmla="*/ 56 w 63"/>
                <a:gd name="T43" fmla="*/ 62 h 85"/>
                <a:gd name="T44" fmla="*/ 53 w 63"/>
                <a:gd name="T45" fmla="*/ 66 h 85"/>
                <a:gd name="T46" fmla="*/ 51 w 63"/>
                <a:gd name="T47" fmla="*/ 70 h 85"/>
                <a:gd name="T48" fmla="*/ 50 w 63"/>
                <a:gd name="T49" fmla="*/ 75 h 85"/>
                <a:gd name="T50" fmla="*/ 47 w 63"/>
                <a:gd name="T51" fmla="*/ 80 h 85"/>
                <a:gd name="T52" fmla="*/ 41 w 63"/>
                <a:gd name="T53" fmla="*/ 84 h 85"/>
                <a:gd name="T54" fmla="*/ 32 w 63"/>
                <a:gd name="T55" fmla="*/ 84 h 85"/>
                <a:gd name="T56" fmla="*/ 21 w 63"/>
                <a:gd name="T57" fmla="*/ 84 h 85"/>
                <a:gd name="T58" fmla="*/ 9 w 63"/>
                <a:gd name="T59" fmla="*/ 82 h 85"/>
                <a:gd name="T60" fmla="*/ 1 w 63"/>
                <a:gd name="T61" fmla="*/ 80 h 85"/>
                <a:gd name="T62" fmla="*/ 0 w 63"/>
                <a:gd name="T63"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85">
                  <a:moveTo>
                    <a:pt x="0" y="43"/>
                  </a:moveTo>
                  <a:cubicBezTo>
                    <a:pt x="0" y="42"/>
                    <a:pt x="0" y="40"/>
                    <a:pt x="0" y="39"/>
                  </a:cubicBezTo>
                  <a:cubicBezTo>
                    <a:pt x="1" y="37"/>
                    <a:pt x="1" y="36"/>
                    <a:pt x="2" y="34"/>
                  </a:cubicBezTo>
                  <a:cubicBezTo>
                    <a:pt x="3" y="33"/>
                    <a:pt x="5" y="31"/>
                    <a:pt x="7" y="30"/>
                  </a:cubicBezTo>
                  <a:cubicBezTo>
                    <a:pt x="8" y="28"/>
                    <a:pt x="11" y="26"/>
                    <a:pt x="13" y="25"/>
                  </a:cubicBezTo>
                  <a:cubicBezTo>
                    <a:pt x="15" y="24"/>
                    <a:pt x="17" y="22"/>
                    <a:pt x="19" y="21"/>
                  </a:cubicBezTo>
                  <a:cubicBezTo>
                    <a:pt x="21" y="20"/>
                    <a:pt x="23" y="19"/>
                    <a:pt x="24" y="17"/>
                  </a:cubicBezTo>
                  <a:cubicBezTo>
                    <a:pt x="26" y="16"/>
                    <a:pt x="27" y="14"/>
                    <a:pt x="29" y="12"/>
                  </a:cubicBezTo>
                  <a:cubicBezTo>
                    <a:pt x="30" y="11"/>
                    <a:pt x="31" y="9"/>
                    <a:pt x="32" y="7"/>
                  </a:cubicBezTo>
                  <a:cubicBezTo>
                    <a:pt x="32" y="5"/>
                    <a:pt x="32" y="4"/>
                    <a:pt x="33" y="4"/>
                  </a:cubicBezTo>
                  <a:cubicBezTo>
                    <a:pt x="34" y="3"/>
                    <a:pt x="34" y="2"/>
                    <a:pt x="35" y="1"/>
                  </a:cubicBezTo>
                  <a:cubicBezTo>
                    <a:pt x="35" y="1"/>
                    <a:pt x="36" y="1"/>
                    <a:pt x="37" y="0"/>
                  </a:cubicBezTo>
                  <a:cubicBezTo>
                    <a:pt x="38" y="0"/>
                    <a:pt x="38" y="0"/>
                    <a:pt x="38" y="0"/>
                  </a:cubicBezTo>
                  <a:cubicBezTo>
                    <a:pt x="39" y="0"/>
                    <a:pt x="40" y="0"/>
                    <a:pt x="40" y="0"/>
                  </a:cubicBezTo>
                  <a:cubicBezTo>
                    <a:pt x="41" y="1"/>
                    <a:pt x="41" y="1"/>
                    <a:pt x="42" y="2"/>
                  </a:cubicBezTo>
                  <a:cubicBezTo>
                    <a:pt x="42" y="2"/>
                    <a:pt x="42" y="3"/>
                    <a:pt x="43" y="3"/>
                  </a:cubicBezTo>
                  <a:cubicBezTo>
                    <a:pt x="43" y="4"/>
                    <a:pt x="43" y="5"/>
                    <a:pt x="43" y="6"/>
                  </a:cubicBezTo>
                  <a:cubicBezTo>
                    <a:pt x="43" y="7"/>
                    <a:pt x="43" y="9"/>
                    <a:pt x="43" y="11"/>
                  </a:cubicBezTo>
                  <a:cubicBezTo>
                    <a:pt x="42" y="12"/>
                    <a:pt x="42" y="13"/>
                    <a:pt x="41" y="15"/>
                  </a:cubicBezTo>
                  <a:cubicBezTo>
                    <a:pt x="41" y="16"/>
                    <a:pt x="40" y="17"/>
                    <a:pt x="40" y="18"/>
                  </a:cubicBezTo>
                  <a:cubicBezTo>
                    <a:pt x="39" y="19"/>
                    <a:pt x="39" y="20"/>
                    <a:pt x="38" y="20"/>
                  </a:cubicBezTo>
                  <a:cubicBezTo>
                    <a:pt x="37" y="21"/>
                    <a:pt x="37" y="21"/>
                    <a:pt x="37" y="22"/>
                  </a:cubicBezTo>
                  <a:cubicBezTo>
                    <a:pt x="36" y="23"/>
                    <a:pt x="36" y="24"/>
                    <a:pt x="35" y="24"/>
                  </a:cubicBezTo>
                  <a:cubicBezTo>
                    <a:pt x="35" y="25"/>
                    <a:pt x="35" y="26"/>
                    <a:pt x="34" y="27"/>
                  </a:cubicBezTo>
                  <a:cubicBezTo>
                    <a:pt x="34" y="27"/>
                    <a:pt x="34" y="28"/>
                    <a:pt x="34" y="29"/>
                  </a:cubicBezTo>
                  <a:cubicBezTo>
                    <a:pt x="33" y="31"/>
                    <a:pt x="32" y="32"/>
                    <a:pt x="32" y="34"/>
                  </a:cubicBezTo>
                  <a:cubicBezTo>
                    <a:pt x="58" y="34"/>
                    <a:pt x="58" y="34"/>
                    <a:pt x="58" y="34"/>
                  </a:cubicBezTo>
                  <a:cubicBezTo>
                    <a:pt x="59" y="34"/>
                    <a:pt x="60" y="34"/>
                    <a:pt x="61" y="34"/>
                  </a:cubicBezTo>
                  <a:cubicBezTo>
                    <a:pt x="61" y="35"/>
                    <a:pt x="62" y="35"/>
                    <a:pt x="62" y="35"/>
                  </a:cubicBezTo>
                  <a:cubicBezTo>
                    <a:pt x="63" y="36"/>
                    <a:pt x="63" y="36"/>
                    <a:pt x="63" y="37"/>
                  </a:cubicBezTo>
                  <a:cubicBezTo>
                    <a:pt x="63" y="38"/>
                    <a:pt x="63" y="38"/>
                    <a:pt x="63" y="38"/>
                  </a:cubicBezTo>
                  <a:cubicBezTo>
                    <a:pt x="63" y="39"/>
                    <a:pt x="63" y="39"/>
                    <a:pt x="63" y="40"/>
                  </a:cubicBezTo>
                  <a:cubicBezTo>
                    <a:pt x="63" y="41"/>
                    <a:pt x="63" y="41"/>
                    <a:pt x="63" y="41"/>
                  </a:cubicBezTo>
                  <a:cubicBezTo>
                    <a:pt x="63" y="42"/>
                    <a:pt x="62" y="42"/>
                    <a:pt x="62" y="43"/>
                  </a:cubicBezTo>
                  <a:cubicBezTo>
                    <a:pt x="62" y="44"/>
                    <a:pt x="62" y="44"/>
                    <a:pt x="62" y="44"/>
                  </a:cubicBezTo>
                  <a:cubicBezTo>
                    <a:pt x="61" y="44"/>
                    <a:pt x="61" y="44"/>
                    <a:pt x="61" y="45"/>
                  </a:cubicBezTo>
                  <a:cubicBezTo>
                    <a:pt x="60" y="46"/>
                    <a:pt x="60" y="46"/>
                    <a:pt x="60" y="47"/>
                  </a:cubicBezTo>
                  <a:cubicBezTo>
                    <a:pt x="59" y="47"/>
                    <a:pt x="59" y="48"/>
                    <a:pt x="59" y="49"/>
                  </a:cubicBezTo>
                  <a:cubicBezTo>
                    <a:pt x="58" y="49"/>
                    <a:pt x="58" y="50"/>
                    <a:pt x="58" y="50"/>
                  </a:cubicBezTo>
                  <a:cubicBezTo>
                    <a:pt x="58" y="51"/>
                    <a:pt x="58" y="51"/>
                    <a:pt x="58" y="52"/>
                  </a:cubicBezTo>
                  <a:cubicBezTo>
                    <a:pt x="58" y="53"/>
                    <a:pt x="58" y="54"/>
                    <a:pt x="58" y="55"/>
                  </a:cubicBezTo>
                  <a:cubicBezTo>
                    <a:pt x="57" y="56"/>
                    <a:pt x="57" y="57"/>
                    <a:pt x="57" y="57"/>
                  </a:cubicBezTo>
                  <a:cubicBezTo>
                    <a:pt x="57" y="58"/>
                    <a:pt x="57" y="59"/>
                    <a:pt x="57" y="59"/>
                  </a:cubicBezTo>
                  <a:cubicBezTo>
                    <a:pt x="57" y="60"/>
                    <a:pt x="57" y="61"/>
                    <a:pt x="56" y="62"/>
                  </a:cubicBezTo>
                  <a:cubicBezTo>
                    <a:pt x="55" y="63"/>
                    <a:pt x="55" y="63"/>
                    <a:pt x="54" y="64"/>
                  </a:cubicBezTo>
                  <a:cubicBezTo>
                    <a:pt x="54" y="65"/>
                    <a:pt x="53" y="65"/>
                    <a:pt x="53" y="66"/>
                  </a:cubicBezTo>
                  <a:cubicBezTo>
                    <a:pt x="52" y="66"/>
                    <a:pt x="52" y="67"/>
                    <a:pt x="51" y="67"/>
                  </a:cubicBezTo>
                  <a:cubicBezTo>
                    <a:pt x="51" y="68"/>
                    <a:pt x="51" y="69"/>
                    <a:pt x="51" y="70"/>
                  </a:cubicBezTo>
                  <a:cubicBezTo>
                    <a:pt x="50" y="71"/>
                    <a:pt x="50" y="72"/>
                    <a:pt x="50" y="72"/>
                  </a:cubicBezTo>
                  <a:cubicBezTo>
                    <a:pt x="50" y="73"/>
                    <a:pt x="50" y="74"/>
                    <a:pt x="50" y="75"/>
                  </a:cubicBezTo>
                  <a:cubicBezTo>
                    <a:pt x="50" y="75"/>
                    <a:pt x="50" y="76"/>
                    <a:pt x="49" y="77"/>
                  </a:cubicBezTo>
                  <a:cubicBezTo>
                    <a:pt x="48" y="78"/>
                    <a:pt x="47" y="79"/>
                    <a:pt x="47" y="80"/>
                  </a:cubicBezTo>
                  <a:cubicBezTo>
                    <a:pt x="46" y="81"/>
                    <a:pt x="45" y="82"/>
                    <a:pt x="44" y="82"/>
                  </a:cubicBezTo>
                  <a:cubicBezTo>
                    <a:pt x="43" y="83"/>
                    <a:pt x="42" y="84"/>
                    <a:pt x="41" y="84"/>
                  </a:cubicBezTo>
                  <a:cubicBezTo>
                    <a:pt x="39" y="84"/>
                    <a:pt x="38" y="85"/>
                    <a:pt x="37" y="85"/>
                  </a:cubicBezTo>
                  <a:cubicBezTo>
                    <a:pt x="35" y="85"/>
                    <a:pt x="34" y="85"/>
                    <a:pt x="32" y="84"/>
                  </a:cubicBezTo>
                  <a:cubicBezTo>
                    <a:pt x="31" y="84"/>
                    <a:pt x="29" y="84"/>
                    <a:pt x="27" y="84"/>
                  </a:cubicBezTo>
                  <a:cubicBezTo>
                    <a:pt x="25" y="84"/>
                    <a:pt x="23" y="84"/>
                    <a:pt x="21" y="84"/>
                  </a:cubicBezTo>
                  <a:cubicBezTo>
                    <a:pt x="19" y="83"/>
                    <a:pt x="17" y="83"/>
                    <a:pt x="15" y="83"/>
                  </a:cubicBezTo>
                  <a:cubicBezTo>
                    <a:pt x="13" y="83"/>
                    <a:pt x="11" y="83"/>
                    <a:pt x="9" y="82"/>
                  </a:cubicBezTo>
                  <a:cubicBezTo>
                    <a:pt x="7" y="82"/>
                    <a:pt x="6" y="82"/>
                    <a:pt x="5" y="81"/>
                  </a:cubicBezTo>
                  <a:cubicBezTo>
                    <a:pt x="3" y="81"/>
                    <a:pt x="2" y="80"/>
                    <a:pt x="1" y="80"/>
                  </a:cubicBezTo>
                  <a:cubicBezTo>
                    <a:pt x="1" y="79"/>
                    <a:pt x="0" y="79"/>
                    <a:pt x="0" y="78"/>
                  </a:cubicBezTo>
                  <a:cubicBezTo>
                    <a:pt x="0" y="43"/>
                    <a:pt x="0" y="43"/>
                    <a:pt x="0" y="43"/>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7605713" y="3197225"/>
              <a:ext cx="203200" cy="269875"/>
            </a:xfrm>
            <a:custGeom>
              <a:avLst/>
              <a:gdLst>
                <a:gd name="T0" fmla="*/ 63 w 64"/>
                <a:gd name="T1" fmla="*/ 46 h 85"/>
                <a:gd name="T2" fmla="*/ 57 w 64"/>
                <a:gd name="T3" fmla="*/ 55 h 85"/>
                <a:gd name="T4" fmla="*/ 44 w 64"/>
                <a:gd name="T5" fmla="*/ 64 h 85"/>
                <a:gd name="T6" fmla="*/ 35 w 64"/>
                <a:gd name="T7" fmla="*/ 73 h 85"/>
                <a:gd name="T8" fmla="*/ 30 w 64"/>
                <a:gd name="T9" fmla="*/ 81 h 85"/>
                <a:gd name="T10" fmla="*/ 27 w 64"/>
                <a:gd name="T11" fmla="*/ 85 h 85"/>
                <a:gd name="T12" fmla="*/ 23 w 64"/>
                <a:gd name="T13" fmla="*/ 84 h 85"/>
                <a:gd name="T14" fmla="*/ 21 w 64"/>
                <a:gd name="T15" fmla="*/ 81 h 85"/>
                <a:gd name="T16" fmla="*/ 21 w 64"/>
                <a:gd name="T17" fmla="*/ 74 h 85"/>
                <a:gd name="T18" fmla="*/ 24 w 64"/>
                <a:gd name="T19" fmla="*/ 67 h 85"/>
                <a:gd name="T20" fmla="*/ 27 w 64"/>
                <a:gd name="T21" fmla="*/ 63 h 85"/>
                <a:gd name="T22" fmla="*/ 29 w 64"/>
                <a:gd name="T23" fmla="*/ 58 h 85"/>
                <a:gd name="T24" fmla="*/ 32 w 64"/>
                <a:gd name="T25" fmla="*/ 51 h 85"/>
                <a:gd name="T26" fmla="*/ 3 w 64"/>
                <a:gd name="T27" fmla="*/ 50 h 85"/>
                <a:gd name="T28" fmla="*/ 0 w 64"/>
                <a:gd name="T29" fmla="*/ 48 h 85"/>
                <a:gd name="T30" fmla="*/ 0 w 64"/>
                <a:gd name="T31" fmla="*/ 45 h 85"/>
                <a:gd name="T32" fmla="*/ 1 w 64"/>
                <a:gd name="T33" fmla="*/ 42 h 85"/>
                <a:gd name="T34" fmla="*/ 3 w 64"/>
                <a:gd name="T35" fmla="*/ 40 h 85"/>
                <a:gd name="T36" fmla="*/ 5 w 64"/>
                <a:gd name="T37" fmla="*/ 36 h 85"/>
                <a:gd name="T38" fmla="*/ 6 w 64"/>
                <a:gd name="T39" fmla="*/ 33 h 85"/>
                <a:gd name="T40" fmla="*/ 6 w 64"/>
                <a:gd name="T41" fmla="*/ 27 h 85"/>
                <a:gd name="T42" fmla="*/ 8 w 64"/>
                <a:gd name="T43" fmla="*/ 23 h 85"/>
                <a:gd name="T44" fmla="*/ 11 w 64"/>
                <a:gd name="T45" fmla="*/ 19 h 85"/>
                <a:gd name="T46" fmla="*/ 13 w 64"/>
                <a:gd name="T47" fmla="*/ 15 h 85"/>
                <a:gd name="T48" fmla="*/ 13 w 64"/>
                <a:gd name="T49" fmla="*/ 10 h 85"/>
                <a:gd name="T50" fmla="*/ 17 w 64"/>
                <a:gd name="T51" fmla="*/ 5 h 85"/>
                <a:gd name="T52" fmla="*/ 23 w 64"/>
                <a:gd name="T53" fmla="*/ 1 h 85"/>
                <a:gd name="T54" fmla="*/ 31 w 64"/>
                <a:gd name="T55" fmla="*/ 0 h 85"/>
                <a:gd name="T56" fmla="*/ 42 w 64"/>
                <a:gd name="T57" fmla="*/ 1 h 85"/>
                <a:gd name="T58" fmla="*/ 54 w 64"/>
                <a:gd name="T59" fmla="*/ 3 h 85"/>
                <a:gd name="T60" fmla="*/ 62 w 64"/>
                <a:gd name="T61" fmla="*/ 5 h 85"/>
                <a:gd name="T62" fmla="*/ 63 w 64"/>
                <a:gd name="T63"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85">
                  <a:moveTo>
                    <a:pt x="64" y="42"/>
                  </a:moveTo>
                  <a:cubicBezTo>
                    <a:pt x="64" y="43"/>
                    <a:pt x="64" y="45"/>
                    <a:pt x="63" y="46"/>
                  </a:cubicBezTo>
                  <a:cubicBezTo>
                    <a:pt x="63" y="48"/>
                    <a:pt x="62" y="49"/>
                    <a:pt x="61" y="51"/>
                  </a:cubicBezTo>
                  <a:cubicBezTo>
                    <a:pt x="60" y="52"/>
                    <a:pt x="59" y="54"/>
                    <a:pt x="57" y="55"/>
                  </a:cubicBezTo>
                  <a:cubicBezTo>
                    <a:pt x="55" y="57"/>
                    <a:pt x="53" y="58"/>
                    <a:pt x="50" y="60"/>
                  </a:cubicBezTo>
                  <a:cubicBezTo>
                    <a:pt x="48" y="61"/>
                    <a:pt x="46" y="63"/>
                    <a:pt x="44" y="64"/>
                  </a:cubicBezTo>
                  <a:cubicBezTo>
                    <a:pt x="42" y="65"/>
                    <a:pt x="41" y="66"/>
                    <a:pt x="39" y="68"/>
                  </a:cubicBezTo>
                  <a:cubicBezTo>
                    <a:pt x="38" y="69"/>
                    <a:pt x="36" y="71"/>
                    <a:pt x="35" y="73"/>
                  </a:cubicBezTo>
                  <a:cubicBezTo>
                    <a:pt x="34" y="74"/>
                    <a:pt x="33" y="76"/>
                    <a:pt x="32" y="78"/>
                  </a:cubicBezTo>
                  <a:cubicBezTo>
                    <a:pt x="31" y="79"/>
                    <a:pt x="31" y="81"/>
                    <a:pt x="30" y="81"/>
                  </a:cubicBezTo>
                  <a:cubicBezTo>
                    <a:pt x="30" y="82"/>
                    <a:pt x="29" y="83"/>
                    <a:pt x="29" y="83"/>
                  </a:cubicBezTo>
                  <a:cubicBezTo>
                    <a:pt x="28" y="84"/>
                    <a:pt x="27" y="84"/>
                    <a:pt x="27" y="85"/>
                  </a:cubicBezTo>
                  <a:cubicBezTo>
                    <a:pt x="26" y="85"/>
                    <a:pt x="26" y="85"/>
                    <a:pt x="25" y="85"/>
                  </a:cubicBezTo>
                  <a:cubicBezTo>
                    <a:pt x="24" y="85"/>
                    <a:pt x="24" y="85"/>
                    <a:pt x="23" y="84"/>
                  </a:cubicBezTo>
                  <a:cubicBezTo>
                    <a:pt x="23" y="84"/>
                    <a:pt x="22" y="84"/>
                    <a:pt x="22" y="83"/>
                  </a:cubicBezTo>
                  <a:cubicBezTo>
                    <a:pt x="21" y="83"/>
                    <a:pt x="21" y="82"/>
                    <a:pt x="21" y="81"/>
                  </a:cubicBezTo>
                  <a:cubicBezTo>
                    <a:pt x="20" y="81"/>
                    <a:pt x="20" y="80"/>
                    <a:pt x="20" y="79"/>
                  </a:cubicBezTo>
                  <a:cubicBezTo>
                    <a:pt x="20" y="77"/>
                    <a:pt x="21" y="76"/>
                    <a:pt x="21" y="74"/>
                  </a:cubicBezTo>
                  <a:cubicBezTo>
                    <a:pt x="21" y="73"/>
                    <a:pt x="22" y="71"/>
                    <a:pt x="22" y="70"/>
                  </a:cubicBezTo>
                  <a:cubicBezTo>
                    <a:pt x="22" y="69"/>
                    <a:pt x="23" y="68"/>
                    <a:pt x="24" y="67"/>
                  </a:cubicBezTo>
                  <a:cubicBezTo>
                    <a:pt x="24" y="66"/>
                    <a:pt x="25" y="65"/>
                    <a:pt x="26" y="64"/>
                  </a:cubicBezTo>
                  <a:cubicBezTo>
                    <a:pt x="26" y="64"/>
                    <a:pt x="26" y="63"/>
                    <a:pt x="27" y="63"/>
                  </a:cubicBezTo>
                  <a:cubicBezTo>
                    <a:pt x="27" y="62"/>
                    <a:pt x="28" y="61"/>
                    <a:pt x="28" y="61"/>
                  </a:cubicBezTo>
                  <a:cubicBezTo>
                    <a:pt x="28" y="60"/>
                    <a:pt x="29" y="59"/>
                    <a:pt x="29" y="58"/>
                  </a:cubicBezTo>
                  <a:cubicBezTo>
                    <a:pt x="29" y="58"/>
                    <a:pt x="30" y="57"/>
                    <a:pt x="30" y="56"/>
                  </a:cubicBezTo>
                  <a:cubicBezTo>
                    <a:pt x="31" y="54"/>
                    <a:pt x="31" y="53"/>
                    <a:pt x="32" y="51"/>
                  </a:cubicBezTo>
                  <a:cubicBezTo>
                    <a:pt x="5" y="51"/>
                    <a:pt x="5" y="51"/>
                    <a:pt x="5" y="51"/>
                  </a:cubicBezTo>
                  <a:cubicBezTo>
                    <a:pt x="4" y="51"/>
                    <a:pt x="3" y="51"/>
                    <a:pt x="3" y="50"/>
                  </a:cubicBezTo>
                  <a:cubicBezTo>
                    <a:pt x="2" y="50"/>
                    <a:pt x="2" y="50"/>
                    <a:pt x="1" y="50"/>
                  </a:cubicBezTo>
                  <a:cubicBezTo>
                    <a:pt x="1" y="49"/>
                    <a:pt x="1" y="49"/>
                    <a:pt x="0" y="48"/>
                  </a:cubicBezTo>
                  <a:cubicBezTo>
                    <a:pt x="0" y="47"/>
                    <a:pt x="0" y="47"/>
                    <a:pt x="0" y="47"/>
                  </a:cubicBezTo>
                  <a:cubicBezTo>
                    <a:pt x="0" y="46"/>
                    <a:pt x="0" y="46"/>
                    <a:pt x="0" y="45"/>
                  </a:cubicBezTo>
                  <a:cubicBezTo>
                    <a:pt x="0" y="45"/>
                    <a:pt x="0" y="44"/>
                    <a:pt x="1" y="44"/>
                  </a:cubicBezTo>
                  <a:cubicBezTo>
                    <a:pt x="1" y="43"/>
                    <a:pt x="1" y="43"/>
                    <a:pt x="1" y="42"/>
                  </a:cubicBezTo>
                  <a:cubicBezTo>
                    <a:pt x="2" y="41"/>
                    <a:pt x="2" y="41"/>
                    <a:pt x="2" y="41"/>
                  </a:cubicBezTo>
                  <a:cubicBezTo>
                    <a:pt x="2" y="41"/>
                    <a:pt x="2" y="40"/>
                    <a:pt x="3" y="40"/>
                  </a:cubicBezTo>
                  <a:cubicBezTo>
                    <a:pt x="3" y="39"/>
                    <a:pt x="3" y="39"/>
                    <a:pt x="4" y="38"/>
                  </a:cubicBezTo>
                  <a:cubicBezTo>
                    <a:pt x="4" y="37"/>
                    <a:pt x="4" y="37"/>
                    <a:pt x="5" y="36"/>
                  </a:cubicBezTo>
                  <a:cubicBezTo>
                    <a:pt x="5" y="35"/>
                    <a:pt x="5" y="35"/>
                    <a:pt x="5" y="35"/>
                  </a:cubicBezTo>
                  <a:cubicBezTo>
                    <a:pt x="6" y="34"/>
                    <a:pt x="6" y="34"/>
                    <a:pt x="6" y="33"/>
                  </a:cubicBezTo>
                  <a:cubicBezTo>
                    <a:pt x="6" y="32"/>
                    <a:pt x="6" y="31"/>
                    <a:pt x="6" y="30"/>
                  </a:cubicBezTo>
                  <a:cubicBezTo>
                    <a:pt x="6" y="29"/>
                    <a:pt x="6" y="28"/>
                    <a:pt x="6" y="27"/>
                  </a:cubicBezTo>
                  <a:cubicBezTo>
                    <a:pt x="6" y="27"/>
                    <a:pt x="6" y="26"/>
                    <a:pt x="6" y="25"/>
                  </a:cubicBezTo>
                  <a:cubicBezTo>
                    <a:pt x="7" y="25"/>
                    <a:pt x="7" y="24"/>
                    <a:pt x="8" y="23"/>
                  </a:cubicBezTo>
                  <a:cubicBezTo>
                    <a:pt x="8" y="22"/>
                    <a:pt x="9" y="22"/>
                    <a:pt x="9" y="21"/>
                  </a:cubicBezTo>
                  <a:cubicBezTo>
                    <a:pt x="10" y="20"/>
                    <a:pt x="10" y="20"/>
                    <a:pt x="11" y="19"/>
                  </a:cubicBezTo>
                  <a:cubicBezTo>
                    <a:pt x="12" y="18"/>
                    <a:pt x="12" y="18"/>
                    <a:pt x="12" y="18"/>
                  </a:cubicBezTo>
                  <a:cubicBezTo>
                    <a:pt x="12" y="17"/>
                    <a:pt x="13" y="16"/>
                    <a:pt x="13" y="15"/>
                  </a:cubicBezTo>
                  <a:cubicBezTo>
                    <a:pt x="13" y="14"/>
                    <a:pt x="13" y="13"/>
                    <a:pt x="13" y="13"/>
                  </a:cubicBezTo>
                  <a:cubicBezTo>
                    <a:pt x="13" y="12"/>
                    <a:pt x="13" y="11"/>
                    <a:pt x="13" y="10"/>
                  </a:cubicBezTo>
                  <a:cubicBezTo>
                    <a:pt x="14" y="10"/>
                    <a:pt x="14" y="9"/>
                    <a:pt x="14" y="8"/>
                  </a:cubicBezTo>
                  <a:cubicBezTo>
                    <a:pt x="15" y="7"/>
                    <a:pt x="16" y="6"/>
                    <a:pt x="17" y="5"/>
                  </a:cubicBezTo>
                  <a:cubicBezTo>
                    <a:pt x="18" y="4"/>
                    <a:pt x="19" y="3"/>
                    <a:pt x="19" y="3"/>
                  </a:cubicBezTo>
                  <a:cubicBezTo>
                    <a:pt x="21" y="2"/>
                    <a:pt x="22" y="1"/>
                    <a:pt x="23" y="1"/>
                  </a:cubicBezTo>
                  <a:cubicBezTo>
                    <a:pt x="24" y="1"/>
                    <a:pt x="25" y="0"/>
                    <a:pt x="27" y="0"/>
                  </a:cubicBezTo>
                  <a:cubicBezTo>
                    <a:pt x="28" y="0"/>
                    <a:pt x="29" y="0"/>
                    <a:pt x="31" y="0"/>
                  </a:cubicBezTo>
                  <a:cubicBezTo>
                    <a:pt x="33" y="0"/>
                    <a:pt x="35" y="1"/>
                    <a:pt x="36" y="1"/>
                  </a:cubicBezTo>
                  <a:cubicBezTo>
                    <a:pt x="38" y="1"/>
                    <a:pt x="40" y="1"/>
                    <a:pt x="42" y="1"/>
                  </a:cubicBezTo>
                  <a:cubicBezTo>
                    <a:pt x="45" y="1"/>
                    <a:pt x="47" y="2"/>
                    <a:pt x="49" y="2"/>
                  </a:cubicBezTo>
                  <a:cubicBezTo>
                    <a:pt x="50" y="2"/>
                    <a:pt x="52" y="2"/>
                    <a:pt x="54" y="3"/>
                  </a:cubicBezTo>
                  <a:cubicBezTo>
                    <a:pt x="56" y="3"/>
                    <a:pt x="57" y="3"/>
                    <a:pt x="59" y="4"/>
                  </a:cubicBezTo>
                  <a:cubicBezTo>
                    <a:pt x="60" y="4"/>
                    <a:pt x="61" y="4"/>
                    <a:pt x="62" y="5"/>
                  </a:cubicBezTo>
                  <a:cubicBezTo>
                    <a:pt x="63" y="5"/>
                    <a:pt x="63" y="6"/>
                    <a:pt x="63" y="7"/>
                  </a:cubicBezTo>
                  <a:cubicBezTo>
                    <a:pt x="63" y="42"/>
                    <a:pt x="63" y="42"/>
                    <a:pt x="63" y="42"/>
                  </a:cubicBezTo>
                  <a:lnTo>
                    <a:pt x="64" y="42"/>
                  </a:ln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7288213" y="3203575"/>
              <a:ext cx="577850" cy="168275"/>
            </a:xfrm>
            <a:custGeom>
              <a:avLst/>
              <a:gdLst>
                <a:gd name="T0" fmla="*/ 36 w 364"/>
                <a:gd name="T1" fmla="*/ 106 h 106"/>
                <a:gd name="T2" fmla="*/ 0 w 364"/>
                <a:gd name="T3" fmla="*/ 106 h 106"/>
                <a:gd name="T4" fmla="*/ 0 w 364"/>
                <a:gd name="T5" fmla="*/ 22 h 106"/>
                <a:gd name="T6" fmla="*/ 36 w 364"/>
                <a:gd name="T7" fmla="*/ 22 h 106"/>
                <a:gd name="T8" fmla="*/ 36 w 364"/>
                <a:gd name="T9" fmla="*/ 106 h 106"/>
                <a:gd name="T10" fmla="*/ 36 w 364"/>
                <a:gd name="T11" fmla="*/ 106 h 106"/>
                <a:gd name="T12" fmla="*/ 326 w 364"/>
                <a:gd name="T13" fmla="*/ 86 h 106"/>
                <a:gd name="T14" fmla="*/ 364 w 364"/>
                <a:gd name="T15" fmla="*/ 86 h 106"/>
                <a:gd name="T16" fmla="*/ 364 w 364"/>
                <a:gd name="T17" fmla="*/ 0 h 106"/>
                <a:gd name="T18" fmla="*/ 326 w 364"/>
                <a:gd name="T19" fmla="*/ 0 h 106"/>
                <a:gd name="T20" fmla="*/ 326 w 364"/>
                <a:gd name="T21" fmla="*/ 86 h 106"/>
                <a:gd name="T22" fmla="*/ 326 w 364"/>
                <a:gd name="T23"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4" h="106">
                  <a:moveTo>
                    <a:pt x="36" y="106"/>
                  </a:moveTo>
                  <a:lnTo>
                    <a:pt x="0" y="106"/>
                  </a:lnTo>
                  <a:lnTo>
                    <a:pt x="0" y="22"/>
                  </a:lnTo>
                  <a:lnTo>
                    <a:pt x="36" y="22"/>
                  </a:lnTo>
                  <a:lnTo>
                    <a:pt x="36" y="106"/>
                  </a:lnTo>
                  <a:lnTo>
                    <a:pt x="36" y="106"/>
                  </a:lnTo>
                  <a:close/>
                  <a:moveTo>
                    <a:pt x="326" y="86"/>
                  </a:moveTo>
                  <a:lnTo>
                    <a:pt x="364" y="86"/>
                  </a:lnTo>
                  <a:lnTo>
                    <a:pt x="364" y="0"/>
                  </a:lnTo>
                  <a:lnTo>
                    <a:pt x="326" y="0"/>
                  </a:lnTo>
                  <a:lnTo>
                    <a:pt x="326" y="86"/>
                  </a:lnTo>
                  <a:lnTo>
                    <a:pt x="326" y="86"/>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1112500" y="3076575"/>
              <a:ext cx="727075" cy="485775"/>
            </a:xfrm>
            <a:custGeom>
              <a:avLst/>
              <a:gdLst>
                <a:gd name="T0" fmla="*/ 88 w 229"/>
                <a:gd name="T1" fmla="*/ 44 h 153"/>
                <a:gd name="T2" fmla="*/ 52 w 229"/>
                <a:gd name="T3" fmla="*/ 26 h 153"/>
                <a:gd name="T4" fmla="*/ 48 w 229"/>
                <a:gd name="T5" fmla="*/ 19 h 153"/>
                <a:gd name="T6" fmla="*/ 55 w 229"/>
                <a:gd name="T7" fmla="*/ 16 h 153"/>
                <a:gd name="T8" fmla="*/ 73 w 229"/>
                <a:gd name="T9" fmla="*/ 16 h 153"/>
                <a:gd name="T10" fmla="*/ 121 w 229"/>
                <a:gd name="T11" fmla="*/ 29 h 153"/>
                <a:gd name="T12" fmla="*/ 88 w 229"/>
                <a:gd name="T13" fmla="*/ 44 h 153"/>
                <a:gd name="T14" fmla="*/ 229 w 229"/>
                <a:gd name="T15" fmla="*/ 18 h 153"/>
                <a:gd name="T16" fmla="*/ 178 w 229"/>
                <a:gd name="T17" fmla="*/ 11 h 153"/>
                <a:gd name="T18" fmla="*/ 45 w 229"/>
                <a:gd name="T19" fmla="*/ 70 h 153"/>
                <a:gd name="T20" fmla="*/ 35 w 229"/>
                <a:gd name="T21" fmla="*/ 67 h 153"/>
                <a:gd name="T22" fmla="*/ 16 w 229"/>
                <a:gd name="T23" fmla="*/ 54 h 153"/>
                <a:gd name="T24" fmla="*/ 3 w 229"/>
                <a:gd name="T25" fmla="*/ 59 h 153"/>
                <a:gd name="T26" fmla="*/ 20 w 229"/>
                <a:gd name="T27" fmla="*/ 97 h 153"/>
                <a:gd name="T28" fmla="*/ 30 w 229"/>
                <a:gd name="T29" fmla="*/ 104 h 153"/>
                <a:gd name="T30" fmla="*/ 120 w 229"/>
                <a:gd name="T31" fmla="*/ 66 h 153"/>
                <a:gd name="T32" fmla="*/ 105 w 229"/>
                <a:gd name="T33" fmla="*/ 145 h 153"/>
                <a:gd name="T34" fmla="*/ 107 w 229"/>
                <a:gd name="T35" fmla="*/ 152 h 153"/>
                <a:gd name="T36" fmla="*/ 114 w 229"/>
                <a:gd name="T37" fmla="*/ 149 h 153"/>
                <a:gd name="T38" fmla="*/ 126 w 229"/>
                <a:gd name="T39" fmla="*/ 135 h 153"/>
                <a:gd name="T40" fmla="*/ 167 w 229"/>
                <a:gd name="T41" fmla="*/ 46 h 153"/>
                <a:gd name="T42" fmla="*/ 228 w 229"/>
                <a:gd name="T43" fmla="*/ 20 h 153"/>
                <a:gd name="T44" fmla="*/ 229 w 229"/>
                <a:gd name="T45"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9" h="153">
                  <a:moveTo>
                    <a:pt x="88" y="44"/>
                  </a:moveTo>
                  <a:cubicBezTo>
                    <a:pt x="52" y="26"/>
                    <a:pt x="52" y="26"/>
                    <a:pt x="52" y="26"/>
                  </a:cubicBezTo>
                  <a:cubicBezTo>
                    <a:pt x="46" y="23"/>
                    <a:pt x="46" y="20"/>
                    <a:pt x="48" y="19"/>
                  </a:cubicBezTo>
                  <a:cubicBezTo>
                    <a:pt x="55" y="16"/>
                    <a:pt x="55" y="16"/>
                    <a:pt x="55" y="16"/>
                  </a:cubicBezTo>
                  <a:cubicBezTo>
                    <a:pt x="59" y="14"/>
                    <a:pt x="67" y="14"/>
                    <a:pt x="73" y="16"/>
                  </a:cubicBezTo>
                  <a:cubicBezTo>
                    <a:pt x="121" y="29"/>
                    <a:pt x="121" y="29"/>
                    <a:pt x="121" y="29"/>
                  </a:cubicBezTo>
                  <a:lnTo>
                    <a:pt x="88" y="44"/>
                  </a:lnTo>
                  <a:close/>
                  <a:moveTo>
                    <a:pt x="229" y="18"/>
                  </a:moveTo>
                  <a:cubicBezTo>
                    <a:pt x="225" y="10"/>
                    <a:pt x="204" y="0"/>
                    <a:pt x="178" y="11"/>
                  </a:cubicBezTo>
                  <a:cubicBezTo>
                    <a:pt x="178" y="11"/>
                    <a:pt x="49" y="69"/>
                    <a:pt x="45" y="70"/>
                  </a:cubicBezTo>
                  <a:cubicBezTo>
                    <a:pt x="41" y="72"/>
                    <a:pt x="38" y="70"/>
                    <a:pt x="35" y="67"/>
                  </a:cubicBezTo>
                  <a:cubicBezTo>
                    <a:pt x="28" y="63"/>
                    <a:pt x="19" y="56"/>
                    <a:pt x="16" y="54"/>
                  </a:cubicBezTo>
                  <a:cubicBezTo>
                    <a:pt x="11" y="50"/>
                    <a:pt x="0" y="52"/>
                    <a:pt x="3" y="59"/>
                  </a:cubicBezTo>
                  <a:cubicBezTo>
                    <a:pt x="6" y="66"/>
                    <a:pt x="16" y="88"/>
                    <a:pt x="20" y="97"/>
                  </a:cubicBezTo>
                  <a:cubicBezTo>
                    <a:pt x="21" y="100"/>
                    <a:pt x="25" y="103"/>
                    <a:pt x="30" y="104"/>
                  </a:cubicBezTo>
                  <a:cubicBezTo>
                    <a:pt x="120" y="66"/>
                    <a:pt x="120" y="66"/>
                    <a:pt x="120" y="66"/>
                  </a:cubicBezTo>
                  <a:cubicBezTo>
                    <a:pt x="105" y="145"/>
                    <a:pt x="105" y="145"/>
                    <a:pt x="105" y="145"/>
                  </a:cubicBezTo>
                  <a:cubicBezTo>
                    <a:pt x="103" y="151"/>
                    <a:pt x="105" y="153"/>
                    <a:pt x="107" y="152"/>
                  </a:cubicBezTo>
                  <a:cubicBezTo>
                    <a:pt x="114" y="149"/>
                    <a:pt x="114" y="149"/>
                    <a:pt x="114" y="149"/>
                  </a:cubicBezTo>
                  <a:cubicBezTo>
                    <a:pt x="118" y="147"/>
                    <a:pt x="124" y="141"/>
                    <a:pt x="126" y="135"/>
                  </a:cubicBezTo>
                  <a:cubicBezTo>
                    <a:pt x="167" y="46"/>
                    <a:pt x="167" y="46"/>
                    <a:pt x="167" y="46"/>
                  </a:cubicBezTo>
                  <a:cubicBezTo>
                    <a:pt x="228" y="20"/>
                    <a:pt x="228" y="20"/>
                    <a:pt x="228" y="20"/>
                  </a:cubicBezTo>
                  <a:cubicBezTo>
                    <a:pt x="229" y="19"/>
                    <a:pt x="229" y="19"/>
                    <a:pt x="229" y="18"/>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p:cNvSpPr>
            <p:nvPr/>
          </p:nvSpPr>
          <p:spPr bwMode="auto">
            <a:xfrm>
              <a:off x="11195050" y="5330825"/>
              <a:ext cx="568325" cy="425450"/>
            </a:xfrm>
            <a:custGeom>
              <a:avLst/>
              <a:gdLst>
                <a:gd name="T0" fmla="*/ 179 w 179"/>
                <a:gd name="T1" fmla="*/ 45 h 134"/>
                <a:gd name="T2" fmla="*/ 143 w 179"/>
                <a:gd name="T3" fmla="*/ 5 h 134"/>
                <a:gd name="T4" fmla="*/ 130 w 179"/>
                <a:gd name="T5" fmla="*/ 1 h 134"/>
                <a:gd name="T6" fmla="*/ 112 w 179"/>
                <a:gd name="T7" fmla="*/ 1 h 134"/>
                <a:gd name="T8" fmla="*/ 90 w 179"/>
                <a:gd name="T9" fmla="*/ 29 h 134"/>
                <a:gd name="T10" fmla="*/ 67 w 179"/>
                <a:gd name="T11" fmla="*/ 0 h 134"/>
                <a:gd name="T12" fmla="*/ 46 w 179"/>
                <a:gd name="T13" fmla="*/ 0 h 134"/>
                <a:gd name="T14" fmla="*/ 46 w 179"/>
                <a:gd name="T15" fmla="*/ 0 h 134"/>
                <a:gd name="T16" fmla="*/ 36 w 179"/>
                <a:gd name="T17" fmla="*/ 5 h 134"/>
                <a:gd name="T18" fmla="*/ 0 w 179"/>
                <a:gd name="T19" fmla="*/ 45 h 134"/>
                <a:gd name="T20" fmla="*/ 21 w 179"/>
                <a:gd name="T21" fmla="*/ 61 h 134"/>
                <a:gd name="T22" fmla="*/ 39 w 179"/>
                <a:gd name="T23" fmla="*/ 41 h 134"/>
                <a:gd name="T24" fmla="*/ 40 w 179"/>
                <a:gd name="T25" fmla="*/ 134 h 134"/>
                <a:gd name="T26" fmla="*/ 137 w 179"/>
                <a:gd name="T27" fmla="*/ 132 h 134"/>
                <a:gd name="T28" fmla="*/ 140 w 179"/>
                <a:gd name="T29" fmla="*/ 41 h 134"/>
                <a:gd name="T30" fmla="*/ 158 w 179"/>
                <a:gd name="T31" fmla="*/ 61 h 134"/>
                <a:gd name="T32" fmla="*/ 179 w 179"/>
                <a:gd name="T33"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134">
                  <a:moveTo>
                    <a:pt x="179" y="45"/>
                  </a:moveTo>
                  <a:cubicBezTo>
                    <a:pt x="143" y="5"/>
                    <a:pt x="143" y="5"/>
                    <a:pt x="143" y="5"/>
                  </a:cubicBezTo>
                  <a:cubicBezTo>
                    <a:pt x="140" y="1"/>
                    <a:pt x="135" y="0"/>
                    <a:pt x="130" y="1"/>
                  </a:cubicBezTo>
                  <a:cubicBezTo>
                    <a:pt x="112" y="1"/>
                    <a:pt x="112" y="1"/>
                    <a:pt x="112" y="1"/>
                  </a:cubicBezTo>
                  <a:cubicBezTo>
                    <a:pt x="107" y="11"/>
                    <a:pt x="90" y="29"/>
                    <a:pt x="90" y="29"/>
                  </a:cubicBezTo>
                  <a:cubicBezTo>
                    <a:pt x="90" y="29"/>
                    <a:pt x="72" y="10"/>
                    <a:pt x="67" y="0"/>
                  </a:cubicBezTo>
                  <a:cubicBezTo>
                    <a:pt x="46" y="0"/>
                    <a:pt x="46" y="0"/>
                    <a:pt x="46" y="0"/>
                  </a:cubicBezTo>
                  <a:cubicBezTo>
                    <a:pt x="46" y="0"/>
                    <a:pt x="46" y="0"/>
                    <a:pt x="46" y="0"/>
                  </a:cubicBezTo>
                  <a:cubicBezTo>
                    <a:pt x="42" y="0"/>
                    <a:pt x="39" y="2"/>
                    <a:pt x="36" y="5"/>
                  </a:cubicBezTo>
                  <a:cubicBezTo>
                    <a:pt x="0" y="45"/>
                    <a:pt x="0" y="45"/>
                    <a:pt x="0" y="45"/>
                  </a:cubicBezTo>
                  <a:cubicBezTo>
                    <a:pt x="21" y="61"/>
                    <a:pt x="21" y="61"/>
                    <a:pt x="21" y="61"/>
                  </a:cubicBezTo>
                  <a:cubicBezTo>
                    <a:pt x="28" y="54"/>
                    <a:pt x="34" y="47"/>
                    <a:pt x="39" y="41"/>
                  </a:cubicBezTo>
                  <a:cubicBezTo>
                    <a:pt x="40" y="134"/>
                    <a:pt x="40" y="134"/>
                    <a:pt x="40" y="134"/>
                  </a:cubicBezTo>
                  <a:cubicBezTo>
                    <a:pt x="137" y="132"/>
                    <a:pt x="137" y="132"/>
                    <a:pt x="137" y="132"/>
                  </a:cubicBezTo>
                  <a:cubicBezTo>
                    <a:pt x="140" y="41"/>
                    <a:pt x="140" y="41"/>
                    <a:pt x="140" y="41"/>
                  </a:cubicBezTo>
                  <a:cubicBezTo>
                    <a:pt x="145" y="47"/>
                    <a:pt x="151" y="54"/>
                    <a:pt x="158" y="61"/>
                  </a:cubicBezTo>
                  <a:lnTo>
                    <a:pt x="179" y="45"/>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9037638" y="2352675"/>
              <a:ext cx="234950" cy="234950"/>
            </a:xfrm>
            <a:custGeom>
              <a:avLst/>
              <a:gdLst>
                <a:gd name="T0" fmla="*/ 16 w 74"/>
                <a:gd name="T1" fmla="*/ 18 h 74"/>
                <a:gd name="T2" fmla="*/ 14 w 74"/>
                <a:gd name="T3" fmla="*/ 26 h 74"/>
                <a:gd name="T4" fmla="*/ 3 w 74"/>
                <a:gd name="T5" fmla="*/ 28 h 74"/>
                <a:gd name="T6" fmla="*/ 1 w 74"/>
                <a:gd name="T7" fmla="*/ 35 h 74"/>
                <a:gd name="T8" fmla="*/ 9 w 74"/>
                <a:gd name="T9" fmla="*/ 39 h 74"/>
                <a:gd name="T10" fmla="*/ 13 w 74"/>
                <a:gd name="T11" fmla="*/ 46 h 74"/>
                <a:gd name="T12" fmla="*/ 7 w 74"/>
                <a:gd name="T13" fmla="*/ 54 h 74"/>
                <a:gd name="T14" fmla="*/ 10 w 74"/>
                <a:gd name="T15" fmla="*/ 62 h 74"/>
                <a:gd name="T16" fmla="*/ 18 w 74"/>
                <a:gd name="T17" fmla="*/ 59 h 74"/>
                <a:gd name="T18" fmla="*/ 26 w 74"/>
                <a:gd name="T19" fmla="*/ 61 h 74"/>
                <a:gd name="T20" fmla="*/ 28 w 74"/>
                <a:gd name="T21" fmla="*/ 71 h 74"/>
                <a:gd name="T22" fmla="*/ 35 w 74"/>
                <a:gd name="T23" fmla="*/ 74 h 74"/>
                <a:gd name="T24" fmla="*/ 39 w 74"/>
                <a:gd name="T25" fmla="*/ 66 h 74"/>
                <a:gd name="T26" fmla="*/ 45 w 74"/>
                <a:gd name="T27" fmla="*/ 61 h 74"/>
                <a:gd name="T28" fmla="*/ 54 w 74"/>
                <a:gd name="T29" fmla="*/ 68 h 74"/>
                <a:gd name="T30" fmla="*/ 62 w 74"/>
                <a:gd name="T31" fmla="*/ 65 h 74"/>
                <a:gd name="T32" fmla="*/ 59 w 74"/>
                <a:gd name="T33" fmla="*/ 56 h 74"/>
                <a:gd name="T34" fmla="*/ 59 w 74"/>
                <a:gd name="T35" fmla="*/ 51 h 74"/>
                <a:gd name="T36" fmla="*/ 64 w 74"/>
                <a:gd name="T37" fmla="*/ 46 h 74"/>
                <a:gd name="T38" fmla="*/ 73 w 74"/>
                <a:gd name="T39" fmla="*/ 45 h 74"/>
                <a:gd name="T40" fmla="*/ 72 w 74"/>
                <a:gd name="T41" fmla="*/ 37 h 74"/>
                <a:gd name="T42" fmla="*/ 63 w 74"/>
                <a:gd name="T43" fmla="*/ 32 h 74"/>
                <a:gd name="T44" fmla="*/ 63 w 74"/>
                <a:gd name="T45" fmla="*/ 25 h 74"/>
                <a:gd name="T46" fmla="*/ 68 w 74"/>
                <a:gd name="T47" fmla="*/ 17 h 74"/>
                <a:gd name="T48" fmla="*/ 61 w 74"/>
                <a:gd name="T49" fmla="*/ 12 h 74"/>
                <a:gd name="T50" fmla="*/ 52 w 74"/>
                <a:gd name="T51" fmla="*/ 16 h 74"/>
                <a:gd name="T52" fmla="*/ 49 w 74"/>
                <a:gd name="T53" fmla="*/ 14 h 74"/>
                <a:gd name="T54" fmla="*/ 46 w 74"/>
                <a:gd name="T55" fmla="*/ 3 h 74"/>
                <a:gd name="T56" fmla="*/ 39 w 74"/>
                <a:gd name="T57" fmla="*/ 0 h 74"/>
                <a:gd name="T58" fmla="*/ 35 w 74"/>
                <a:gd name="T59" fmla="*/ 9 h 74"/>
                <a:gd name="T60" fmla="*/ 29 w 74"/>
                <a:gd name="T61" fmla="*/ 13 h 74"/>
                <a:gd name="T62" fmla="*/ 20 w 74"/>
                <a:gd name="T63" fmla="*/ 7 h 74"/>
                <a:gd name="T64" fmla="*/ 13 w 74"/>
                <a:gd name="T65" fmla="*/ 10 h 74"/>
                <a:gd name="T66" fmla="*/ 48 w 74"/>
                <a:gd name="T67" fmla="*/ 29 h 74"/>
                <a:gd name="T68" fmla="*/ 26 w 74"/>
                <a:gd name="T69" fmla="*/ 46 h 74"/>
                <a:gd name="T70" fmla="*/ 48 w 74"/>
                <a:gd name="T71"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4">
                  <a:moveTo>
                    <a:pt x="12" y="13"/>
                  </a:moveTo>
                  <a:cubicBezTo>
                    <a:pt x="16" y="18"/>
                    <a:pt x="16" y="18"/>
                    <a:pt x="16" y="18"/>
                  </a:cubicBezTo>
                  <a:cubicBezTo>
                    <a:pt x="17" y="21"/>
                    <a:pt x="17" y="22"/>
                    <a:pt x="16" y="23"/>
                  </a:cubicBezTo>
                  <a:cubicBezTo>
                    <a:pt x="15" y="24"/>
                    <a:pt x="14" y="25"/>
                    <a:pt x="14" y="26"/>
                  </a:cubicBezTo>
                  <a:cubicBezTo>
                    <a:pt x="14" y="27"/>
                    <a:pt x="13" y="28"/>
                    <a:pt x="10" y="28"/>
                  </a:cubicBezTo>
                  <a:cubicBezTo>
                    <a:pt x="3" y="28"/>
                    <a:pt x="3" y="28"/>
                    <a:pt x="3" y="28"/>
                  </a:cubicBezTo>
                  <a:cubicBezTo>
                    <a:pt x="2" y="28"/>
                    <a:pt x="2" y="29"/>
                    <a:pt x="1" y="30"/>
                  </a:cubicBezTo>
                  <a:cubicBezTo>
                    <a:pt x="1" y="35"/>
                    <a:pt x="1" y="35"/>
                    <a:pt x="1" y="35"/>
                  </a:cubicBezTo>
                  <a:cubicBezTo>
                    <a:pt x="0" y="36"/>
                    <a:pt x="1" y="38"/>
                    <a:pt x="2" y="38"/>
                  </a:cubicBezTo>
                  <a:cubicBezTo>
                    <a:pt x="9" y="39"/>
                    <a:pt x="9" y="39"/>
                    <a:pt x="9" y="39"/>
                  </a:cubicBezTo>
                  <a:cubicBezTo>
                    <a:pt x="11" y="40"/>
                    <a:pt x="12" y="41"/>
                    <a:pt x="12" y="42"/>
                  </a:cubicBezTo>
                  <a:cubicBezTo>
                    <a:pt x="12" y="43"/>
                    <a:pt x="13" y="45"/>
                    <a:pt x="13" y="46"/>
                  </a:cubicBezTo>
                  <a:cubicBezTo>
                    <a:pt x="14" y="47"/>
                    <a:pt x="13" y="49"/>
                    <a:pt x="12" y="50"/>
                  </a:cubicBezTo>
                  <a:cubicBezTo>
                    <a:pt x="7" y="54"/>
                    <a:pt x="7" y="54"/>
                    <a:pt x="7" y="54"/>
                  </a:cubicBezTo>
                  <a:cubicBezTo>
                    <a:pt x="6" y="55"/>
                    <a:pt x="6" y="57"/>
                    <a:pt x="6" y="57"/>
                  </a:cubicBezTo>
                  <a:cubicBezTo>
                    <a:pt x="10" y="62"/>
                    <a:pt x="10" y="62"/>
                    <a:pt x="10" y="62"/>
                  </a:cubicBezTo>
                  <a:cubicBezTo>
                    <a:pt x="10" y="62"/>
                    <a:pt x="12" y="63"/>
                    <a:pt x="13" y="62"/>
                  </a:cubicBezTo>
                  <a:cubicBezTo>
                    <a:pt x="18" y="59"/>
                    <a:pt x="18" y="59"/>
                    <a:pt x="18" y="59"/>
                  </a:cubicBezTo>
                  <a:cubicBezTo>
                    <a:pt x="21" y="57"/>
                    <a:pt x="22" y="58"/>
                    <a:pt x="23" y="59"/>
                  </a:cubicBezTo>
                  <a:cubicBezTo>
                    <a:pt x="24" y="59"/>
                    <a:pt x="25" y="60"/>
                    <a:pt x="26" y="61"/>
                  </a:cubicBezTo>
                  <a:cubicBezTo>
                    <a:pt x="27" y="61"/>
                    <a:pt x="28" y="62"/>
                    <a:pt x="28" y="65"/>
                  </a:cubicBezTo>
                  <a:cubicBezTo>
                    <a:pt x="28" y="71"/>
                    <a:pt x="28" y="71"/>
                    <a:pt x="28" y="71"/>
                  </a:cubicBezTo>
                  <a:cubicBezTo>
                    <a:pt x="28" y="73"/>
                    <a:pt x="29" y="73"/>
                    <a:pt x="30" y="73"/>
                  </a:cubicBezTo>
                  <a:cubicBezTo>
                    <a:pt x="35" y="74"/>
                    <a:pt x="35" y="74"/>
                    <a:pt x="35" y="74"/>
                  </a:cubicBezTo>
                  <a:cubicBezTo>
                    <a:pt x="36" y="74"/>
                    <a:pt x="37" y="73"/>
                    <a:pt x="37" y="72"/>
                  </a:cubicBezTo>
                  <a:cubicBezTo>
                    <a:pt x="39" y="66"/>
                    <a:pt x="39" y="66"/>
                    <a:pt x="39" y="66"/>
                  </a:cubicBezTo>
                  <a:cubicBezTo>
                    <a:pt x="40" y="64"/>
                    <a:pt x="41" y="63"/>
                    <a:pt x="42" y="62"/>
                  </a:cubicBezTo>
                  <a:cubicBezTo>
                    <a:pt x="44" y="62"/>
                    <a:pt x="45" y="62"/>
                    <a:pt x="45" y="61"/>
                  </a:cubicBezTo>
                  <a:cubicBezTo>
                    <a:pt x="47" y="61"/>
                    <a:pt x="49" y="61"/>
                    <a:pt x="50" y="63"/>
                  </a:cubicBezTo>
                  <a:cubicBezTo>
                    <a:pt x="54" y="68"/>
                    <a:pt x="54" y="68"/>
                    <a:pt x="54" y="68"/>
                  </a:cubicBezTo>
                  <a:cubicBezTo>
                    <a:pt x="56" y="69"/>
                    <a:pt x="57" y="69"/>
                    <a:pt x="57" y="68"/>
                  </a:cubicBezTo>
                  <a:cubicBezTo>
                    <a:pt x="62" y="65"/>
                    <a:pt x="62" y="65"/>
                    <a:pt x="62" y="65"/>
                  </a:cubicBezTo>
                  <a:cubicBezTo>
                    <a:pt x="62" y="64"/>
                    <a:pt x="63" y="63"/>
                    <a:pt x="62" y="61"/>
                  </a:cubicBezTo>
                  <a:cubicBezTo>
                    <a:pt x="59" y="56"/>
                    <a:pt x="59" y="56"/>
                    <a:pt x="59" y="56"/>
                  </a:cubicBezTo>
                  <a:cubicBezTo>
                    <a:pt x="57" y="54"/>
                    <a:pt x="58" y="53"/>
                    <a:pt x="59" y="52"/>
                  </a:cubicBezTo>
                  <a:cubicBezTo>
                    <a:pt x="59" y="51"/>
                    <a:pt x="59" y="51"/>
                    <a:pt x="59" y="51"/>
                  </a:cubicBezTo>
                  <a:cubicBezTo>
                    <a:pt x="60" y="50"/>
                    <a:pt x="60" y="49"/>
                    <a:pt x="61" y="49"/>
                  </a:cubicBezTo>
                  <a:cubicBezTo>
                    <a:pt x="61" y="47"/>
                    <a:pt x="62" y="46"/>
                    <a:pt x="64" y="46"/>
                  </a:cubicBezTo>
                  <a:cubicBezTo>
                    <a:pt x="71" y="46"/>
                    <a:pt x="71" y="46"/>
                    <a:pt x="71" y="46"/>
                  </a:cubicBezTo>
                  <a:cubicBezTo>
                    <a:pt x="72" y="46"/>
                    <a:pt x="73" y="46"/>
                    <a:pt x="73" y="45"/>
                  </a:cubicBezTo>
                  <a:cubicBezTo>
                    <a:pt x="74" y="39"/>
                    <a:pt x="74" y="39"/>
                    <a:pt x="74" y="39"/>
                  </a:cubicBezTo>
                  <a:cubicBezTo>
                    <a:pt x="74" y="38"/>
                    <a:pt x="73" y="38"/>
                    <a:pt x="72" y="37"/>
                  </a:cubicBezTo>
                  <a:cubicBezTo>
                    <a:pt x="66" y="35"/>
                    <a:pt x="66" y="35"/>
                    <a:pt x="66" y="35"/>
                  </a:cubicBezTo>
                  <a:cubicBezTo>
                    <a:pt x="64" y="34"/>
                    <a:pt x="63" y="34"/>
                    <a:pt x="63" y="32"/>
                  </a:cubicBezTo>
                  <a:cubicBezTo>
                    <a:pt x="62" y="31"/>
                    <a:pt x="62" y="30"/>
                    <a:pt x="61" y="29"/>
                  </a:cubicBezTo>
                  <a:cubicBezTo>
                    <a:pt x="61" y="27"/>
                    <a:pt x="61" y="26"/>
                    <a:pt x="63" y="25"/>
                  </a:cubicBezTo>
                  <a:cubicBezTo>
                    <a:pt x="68" y="20"/>
                    <a:pt x="68" y="20"/>
                    <a:pt x="68" y="20"/>
                  </a:cubicBezTo>
                  <a:cubicBezTo>
                    <a:pt x="68" y="19"/>
                    <a:pt x="68" y="18"/>
                    <a:pt x="68" y="17"/>
                  </a:cubicBezTo>
                  <a:cubicBezTo>
                    <a:pt x="64" y="13"/>
                    <a:pt x="64" y="13"/>
                    <a:pt x="64" y="13"/>
                  </a:cubicBezTo>
                  <a:cubicBezTo>
                    <a:pt x="64" y="12"/>
                    <a:pt x="63" y="11"/>
                    <a:pt x="61" y="12"/>
                  </a:cubicBezTo>
                  <a:cubicBezTo>
                    <a:pt x="57" y="16"/>
                    <a:pt x="57" y="16"/>
                    <a:pt x="57" y="16"/>
                  </a:cubicBezTo>
                  <a:cubicBezTo>
                    <a:pt x="54" y="17"/>
                    <a:pt x="53" y="17"/>
                    <a:pt x="52" y="16"/>
                  </a:cubicBezTo>
                  <a:cubicBezTo>
                    <a:pt x="50" y="15"/>
                    <a:pt x="49" y="15"/>
                    <a:pt x="49" y="15"/>
                  </a:cubicBezTo>
                  <a:cubicBezTo>
                    <a:pt x="49" y="14"/>
                    <a:pt x="49" y="14"/>
                    <a:pt x="49" y="14"/>
                  </a:cubicBezTo>
                  <a:cubicBezTo>
                    <a:pt x="47" y="14"/>
                    <a:pt x="46" y="13"/>
                    <a:pt x="46" y="11"/>
                  </a:cubicBezTo>
                  <a:cubicBezTo>
                    <a:pt x="46" y="3"/>
                    <a:pt x="46" y="3"/>
                    <a:pt x="46" y="3"/>
                  </a:cubicBezTo>
                  <a:cubicBezTo>
                    <a:pt x="47" y="3"/>
                    <a:pt x="45" y="1"/>
                    <a:pt x="45" y="1"/>
                  </a:cubicBezTo>
                  <a:cubicBezTo>
                    <a:pt x="39" y="0"/>
                    <a:pt x="39" y="0"/>
                    <a:pt x="39" y="0"/>
                  </a:cubicBezTo>
                  <a:cubicBezTo>
                    <a:pt x="38" y="0"/>
                    <a:pt x="37" y="1"/>
                    <a:pt x="37" y="3"/>
                  </a:cubicBezTo>
                  <a:cubicBezTo>
                    <a:pt x="35" y="9"/>
                    <a:pt x="35" y="9"/>
                    <a:pt x="35" y="9"/>
                  </a:cubicBezTo>
                  <a:cubicBezTo>
                    <a:pt x="35" y="11"/>
                    <a:pt x="33" y="12"/>
                    <a:pt x="32" y="12"/>
                  </a:cubicBezTo>
                  <a:cubicBezTo>
                    <a:pt x="31" y="12"/>
                    <a:pt x="30" y="12"/>
                    <a:pt x="29" y="13"/>
                  </a:cubicBezTo>
                  <a:cubicBezTo>
                    <a:pt x="28" y="14"/>
                    <a:pt x="26" y="14"/>
                    <a:pt x="25" y="11"/>
                  </a:cubicBezTo>
                  <a:cubicBezTo>
                    <a:pt x="20" y="7"/>
                    <a:pt x="20" y="7"/>
                    <a:pt x="20" y="7"/>
                  </a:cubicBezTo>
                  <a:cubicBezTo>
                    <a:pt x="19" y="6"/>
                    <a:pt x="18" y="6"/>
                    <a:pt x="17" y="7"/>
                  </a:cubicBezTo>
                  <a:cubicBezTo>
                    <a:pt x="13" y="10"/>
                    <a:pt x="13" y="10"/>
                    <a:pt x="13" y="10"/>
                  </a:cubicBezTo>
                  <a:cubicBezTo>
                    <a:pt x="12" y="11"/>
                    <a:pt x="12" y="12"/>
                    <a:pt x="12" y="13"/>
                  </a:cubicBezTo>
                  <a:close/>
                  <a:moveTo>
                    <a:pt x="48" y="29"/>
                  </a:moveTo>
                  <a:cubicBezTo>
                    <a:pt x="53" y="35"/>
                    <a:pt x="52" y="43"/>
                    <a:pt x="45" y="48"/>
                  </a:cubicBezTo>
                  <a:cubicBezTo>
                    <a:pt x="40" y="53"/>
                    <a:pt x="31" y="51"/>
                    <a:pt x="26" y="46"/>
                  </a:cubicBezTo>
                  <a:cubicBezTo>
                    <a:pt x="22" y="40"/>
                    <a:pt x="23" y="31"/>
                    <a:pt x="29" y="26"/>
                  </a:cubicBezTo>
                  <a:cubicBezTo>
                    <a:pt x="35" y="22"/>
                    <a:pt x="43" y="23"/>
                    <a:pt x="48" y="29"/>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8799513" y="2330450"/>
              <a:ext cx="244475" cy="244475"/>
            </a:xfrm>
            <a:custGeom>
              <a:avLst/>
              <a:gdLst>
                <a:gd name="T0" fmla="*/ 75 w 77"/>
                <a:gd name="T1" fmla="*/ 46 h 77"/>
                <a:gd name="T2" fmla="*/ 70 w 77"/>
                <a:gd name="T3" fmla="*/ 39 h 77"/>
                <a:gd name="T4" fmla="*/ 76 w 77"/>
                <a:gd name="T5" fmla="*/ 33 h 77"/>
                <a:gd name="T6" fmla="*/ 70 w 77"/>
                <a:gd name="T7" fmla="*/ 29 h 77"/>
                <a:gd name="T8" fmla="*/ 69 w 77"/>
                <a:gd name="T9" fmla="*/ 24 h 77"/>
                <a:gd name="T10" fmla="*/ 69 w 77"/>
                <a:gd name="T11" fmla="*/ 17 h 77"/>
                <a:gd name="T12" fmla="*/ 62 w 77"/>
                <a:gd name="T13" fmla="*/ 16 h 77"/>
                <a:gd name="T14" fmla="*/ 62 w 77"/>
                <a:gd name="T15" fmla="*/ 9 h 77"/>
                <a:gd name="T16" fmla="*/ 54 w 77"/>
                <a:gd name="T17" fmla="*/ 9 h 77"/>
                <a:gd name="T18" fmla="*/ 50 w 77"/>
                <a:gd name="T19" fmla="*/ 6 h 77"/>
                <a:gd name="T20" fmla="*/ 46 w 77"/>
                <a:gd name="T21" fmla="*/ 1 h 77"/>
                <a:gd name="T22" fmla="*/ 39 w 77"/>
                <a:gd name="T23" fmla="*/ 6 h 77"/>
                <a:gd name="T24" fmla="*/ 34 w 77"/>
                <a:gd name="T25" fmla="*/ 1 h 77"/>
                <a:gd name="T26" fmla="*/ 29 w 77"/>
                <a:gd name="T27" fmla="*/ 5 h 77"/>
                <a:gd name="T28" fmla="*/ 24 w 77"/>
                <a:gd name="T29" fmla="*/ 8 h 77"/>
                <a:gd name="T30" fmla="*/ 17 w 77"/>
                <a:gd name="T31" fmla="*/ 7 h 77"/>
                <a:gd name="T32" fmla="*/ 17 w 77"/>
                <a:gd name="T33" fmla="*/ 15 h 77"/>
                <a:gd name="T34" fmla="*/ 8 w 77"/>
                <a:gd name="T35" fmla="*/ 15 h 77"/>
                <a:gd name="T36" fmla="*/ 8 w 77"/>
                <a:gd name="T37" fmla="*/ 22 h 77"/>
                <a:gd name="T38" fmla="*/ 7 w 77"/>
                <a:gd name="T39" fmla="*/ 27 h 77"/>
                <a:gd name="T40" fmla="*/ 1 w 77"/>
                <a:gd name="T41" fmla="*/ 31 h 77"/>
                <a:gd name="T42" fmla="*/ 7 w 77"/>
                <a:gd name="T43" fmla="*/ 36 h 77"/>
                <a:gd name="T44" fmla="*/ 1 w 77"/>
                <a:gd name="T45" fmla="*/ 43 h 77"/>
                <a:gd name="T46" fmla="*/ 6 w 77"/>
                <a:gd name="T47" fmla="*/ 47 h 77"/>
                <a:gd name="T48" fmla="*/ 8 w 77"/>
                <a:gd name="T49" fmla="*/ 52 h 77"/>
                <a:gd name="T50" fmla="*/ 7 w 77"/>
                <a:gd name="T51" fmla="*/ 59 h 77"/>
                <a:gd name="T52" fmla="*/ 15 w 77"/>
                <a:gd name="T53" fmla="*/ 59 h 77"/>
                <a:gd name="T54" fmla="*/ 15 w 77"/>
                <a:gd name="T55" fmla="*/ 68 h 77"/>
                <a:gd name="T56" fmla="*/ 22 w 77"/>
                <a:gd name="T57" fmla="*/ 68 h 77"/>
                <a:gd name="T58" fmla="*/ 27 w 77"/>
                <a:gd name="T59" fmla="*/ 70 h 77"/>
                <a:gd name="T60" fmla="*/ 31 w 77"/>
                <a:gd name="T61" fmla="*/ 75 h 77"/>
                <a:gd name="T62" fmla="*/ 37 w 77"/>
                <a:gd name="T63" fmla="*/ 70 h 77"/>
                <a:gd name="T64" fmla="*/ 43 w 77"/>
                <a:gd name="T65" fmla="*/ 76 h 77"/>
                <a:gd name="T66" fmla="*/ 47 w 77"/>
                <a:gd name="T67" fmla="*/ 70 h 77"/>
                <a:gd name="T68" fmla="*/ 52 w 77"/>
                <a:gd name="T69" fmla="*/ 69 h 77"/>
                <a:gd name="T70" fmla="*/ 59 w 77"/>
                <a:gd name="T71" fmla="*/ 70 h 77"/>
                <a:gd name="T72" fmla="*/ 60 w 77"/>
                <a:gd name="T73" fmla="*/ 62 h 77"/>
                <a:gd name="T74" fmla="*/ 68 w 77"/>
                <a:gd name="T75" fmla="*/ 62 h 77"/>
                <a:gd name="T76" fmla="*/ 68 w 77"/>
                <a:gd name="T77" fmla="*/ 55 h 77"/>
                <a:gd name="T78" fmla="*/ 70 w 77"/>
                <a:gd name="T79" fmla="*/ 50 h 77"/>
                <a:gd name="T80" fmla="*/ 45 w 77"/>
                <a:gd name="T81" fmla="*/ 37 h 77"/>
                <a:gd name="T82" fmla="*/ 31 w 77"/>
                <a:gd name="T83" fmla="*/ 39 h 77"/>
                <a:gd name="T84" fmla="*/ 45 w 77"/>
                <a:gd name="T85" fmla="*/ 3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 h="77">
                  <a:moveTo>
                    <a:pt x="75" y="48"/>
                  </a:moveTo>
                  <a:cubicBezTo>
                    <a:pt x="76" y="47"/>
                    <a:pt x="77" y="47"/>
                    <a:pt x="75" y="46"/>
                  </a:cubicBezTo>
                  <a:cubicBezTo>
                    <a:pt x="72" y="42"/>
                    <a:pt x="72" y="42"/>
                    <a:pt x="72" y="42"/>
                  </a:cubicBezTo>
                  <a:cubicBezTo>
                    <a:pt x="71" y="41"/>
                    <a:pt x="70" y="40"/>
                    <a:pt x="70" y="39"/>
                  </a:cubicBezTo>
                  <a:cubicBezTo>
                    <a:pt x="70" y="39"/>
                    <a:pt x="71" y="38"/>
                    <a:pt x="72" y="37"/>
                  </a:cubicBezTo>
                  <a:cubicBezTo>
                    <a:pt x="76" y="33"/>
                    <a:pt x="76" y="33"/>
                    <a:pt x="76" y="33"/>
                  </a:cubicBezTo>
                  <a:cubicBezTo>
                    <a:pt x="77" y="32"/>
                    <a:pt x="77" y="32"/>
                    <a:pt x="75" y="31"/>
                  </a:cubicBezTo>
                  <a:cubicBezTo>
                    <a:pt x="70" y="29"/>
                    <a:pt x="70" y="29"/>
                    <a:pt x="70" y="29"/>
                  </a:cubicBezTo>
                  <a:cubicBezTo>
                    <a:pt x="69" y="28"/>
                    <a:pt x="68" y="28"/>
                    <a:pt x="68" y="28"/>
                  </a:cubicBezTo>
                  <a:cubicBezTo>
                    <a:pt x="68" y="27"/>
                    <a:pt x="68" y="25"/>
                    <a:pt x="69" y="24"/>
                  </a:cubicBezTo>
                  <a:cubicBezTo>
                    <a:pt x="71" y="20"/>
                    <a:pt x="71" y="20"/>
                    <a:pt x="71" y="20"/>
                  </a:cubicBezTo>
                  <a:cubicBezTo>
                    <a:pt x="72" y="18"/>
                    <a:pt x="71" y="17"/>
                    <a:pt x="69" y="17"/>
                  </a:cubicBezTo>
                  <a:cubicBezTo>
                    <a:pt x="65" y="17"/>
                    <a:pt x="65" y="17"/>
                    <a:pt x="65" y="17"/>
                  </a:cubicBezTo>
                  <a:cubicBezTo>
                    <a:pt x="63" y="17"/>
                    <a:pt x="62" y="17"/>
                    <a:pt x="62" y="16"/>
                  </a:cubicBezTo>
                  <a:cubicBezTo>
                    <a:pt x="62" y="16"/>
                    <a:pt x="61" y="15"/>
                    <a:pt x="61" y="13"/>
                  </a:cubicBezTo>
                  <a:cubicBezTo>
                    <a:pt x="62" y="9"/>
                    <a:pt x="62" y="9"/>
                    <a:pt x="62" y="9"/>
                  </a:cubicBezTo>
                  <a:cubicBezTo>
                    <a:pt x="62" y="7"/>
                    <a:pt x="61" y="6"/>
                    <a:pt x="59" y="7"/>
                  </a:cubicBezTo>
                  <a:cubicBezTo>
                    <a:pt x="54" y="9"/>
                    <a:pt x="54" y="9"/>
                    <a:pt x="54" y="9"/>
                  </a:cubicBezTo>
                  <a:cubicBezTo>
                    <a:pt x="52" y="9"/>
                    <a:pt x="52" y="9"/>
                    <a:pt x="52" y="9"/>
                  </a:cubicBezTo>
                  <a:cubicBezTo>
                    <a:pt x="51" y="9"/>
                    <a:pt x="50" y="8"/>
                    <a:pt x="50" y="6"/>
                  </a:cubicBezTo>
                  <a:cubicBezTo>
                    <a:pt x="48" y="1"/>
                    <a:pt x="48" y="1"/>
                    <a:pt x="48" y="1"/>
                  </a:cubicBezTo>
                  <a:cubicBezTo>
                    <a:pt x="48" y="1"/>
                    <a:pt x="46" y="0"/>
                    <a:pt x="46" y="1"/>
                  </a:cubicBezTo>
                  <a:cubicBezTo>
                    <a:pt x="42" y="5"/>
                    <a:pt x="42" y="5"/>
                    <a:pt x="42" y="5"/>
                  </a:cubicBezTo>
                  <a:cubicBezTo>
                    <a:pt x="41" y="5"/>
                    <a:pt x="40" y="6"/>
                    <a:pt x="39" y="6"/>
                  </a:cubicBezTo>
                  <a:cubicBezTo>
                    <a:pt x="39" y="6"/>
                    <a:pt x="38" y="5"/>
                    <a:pt x="37" y="5"/>
                  </a:cubicBezTo>
                  <a:cubicBezTo>
                    <a:pt x="34" y="1"/>
                    <a:pt x="34" y="1"/>
                    <a:pt x="34" y="1"/>
                  </a:cubicBezTo>
                  <a:cubicBezTo>
                    <a:pt x="32" y="0"/>
                    <a:pt x="31" y="0"/>
                    <a:pt x="31" y="1"/>
                  </a:cubicBezTo>
                  <a:cubicBezTo>
                    <a:pt x="29" y="5"/>
                    <a:pt x="29" y="5"/>
                    <a:pt x="29" y="5"/>
                  </a:cubicBezTo>
                  <a:cubicBezTo>
                    <a:pt x="28" y="7"/>
                    <a:pt x="27" y="9"/>
                    <a:pt x="27" y="9"/>
                  </a:cubicBezTo>
                  <a:cubicBezTo>
                    <a:pt x="27" y="9"/>
                    <a:pt x="25" y="8"/>
                    <a:pt x="24" y="8"/>
                  </a:cubicBezTo>
                  <a:cubicBezTo>
                    <a:pt x="20" y="5"/>
                    <a:pt x="20" y="5"/>
                    <a:pt x="20" y="5"/>
                  </a:cubicBezTo>
                  <a:cubicBezTo>
                    <a:pt x="18" y="5"/>
                    <a:pt x="17" y="5"/>
                    <a:pt x="17" y="7"/>
                  </a:cubicBezTo>
                  <a:cubicBezTo>
                    <a:pt x="17" y="12"/>
                    <a:pt x="17" y="12"/>
                    <a:pt x="17" y="12"/>
                  </a:cubicBezTo>
                  <a:cubicBezTo>
                    <a:pt x="17" y="13"/>
                    <a:pt x="17" y="14"/>
                    <a:pt x="17" y="15"/>
                  </a:cubicBezTo>
                  <a:cubicBezTo>
                    <a:pt x="16" y="15"/>
                    <a:pt x="15" y="16"/>
                    <a:pt x="13" y="15"/>
                  </a:cubicBezTo>
                  <a:cubicBezTo>
                    <a:pt x="8" y="15"/>
                    <a:pt x="8" y="15"/>
                    <a:pt x="8" y="15"/>
                  </a:cubicBezTo>
                  <a:cubicBezTo>
                    <a:pt x="7" y="15"/>
                    <a:pt x="6" y="16"/>
                    <a:pt x="7" y="17"/>
                  </a:cubicBezTo>
                  <a:cubicBezTo>
                    <a:pt x="8" y="22"/>
                    <a:pt x="8" y="22"/>
                    <a:pt x="8" y="22"/>
                  </a:cubicBezTo>
                  <a:cubicBezTo>
                    <a:pt x="9" y="23"/>
                    <a:pt x="9" y="24"/>
                    <a:pt x="9" y="24"/>
                  </a:cubicBezTo>
                  <a:cubicBezTo>
                    <a:pt x="9" y="25"/>
                    <a:pt x="8" y="26"/>
                    <a:pt x="7" y="27"/>
                  </a:cubicBezTo>
                  <a:cubicBezTo>
                    <a:pt x="2" y="28"/>
                    <a:pt x="2" y="28"/>
                    <a:pt x="2" y="28"/>
                  </a:cubicBezTo>
                  <a:cubicBezTo>
                    <a:pt x="1" y="28"/>
                    <a:pt x="0" y="30"/>
                    <a:pt x="1" y="31"/>
                  </a:cubicBezTo>
                  <a:cubicBezTo>
                    <a:pt x="4" y="34"/>
                    <a:pt x="4" y="34"/>
                    <a:pt x="4" y="34"/>
                  </a:cubicBezTo>
                  <a:cubicBezTo>
                    <a:pt x="6" y="35"/>
                    <a:pt x="7" y="36"/>
                    <a:pt x="7" y="36"/>
                  </a:cubicBezTo>
                  <a:cubicBezTo>
                    <a:pt x="7" y="37"/>
                    <a:pt x="5" y="39"/>
                    <a:pt x="4" y="39"/>
                  </a:cubicBezTo>
                  <a:cubicBezTo>
                    <a:pt x="1" y="43"/>
                    <a:pt x="1" y="43"/>
                    <a:pt x="1" y="43"/>
                  </a:cubicBezTo>
                  <a:cubicBezTo>
                    <a:pt x="0" y="43"/>
                    <a:pt x="0" y="45"/>
                    <a:pt x="1" y="46"/>
                  </a:cubicBezTo>
                  <a:cubicBezTo>
                    <a:pt x="6" y="47"/>
                    <a:pt x="6" y="47"/>
                    <a:pt x="6" y="47"/>
                  </a:cubicBezTo>
                  <a:cubicBezTo>
                    <a:pt x="7" y="48"/>
                    <a:pt x="8" y="49"/>
                    <a:pt x="8" y="49"/>
                  </a:cubicBezTo>
                  <a:cubicBezTo>
                    <a:pt x="8" y="49"/>
                    <a:pt x="8" y="51"/>
                    <a:pt x="8" y="52"/>
                  </a:cubicBezTo>
                  <a:cubicBezTo>
                    <a:pt x="5" y="57"/>
                    <a:pt x="5" y="57"/>
                    <a:pt x="5" y="57"/>
                  </a:cubicBezTo>
                  <a:cubicBezTo>
                    <a:pt x="4" y="58"/>
                    <a:pt x="5" y="59"/>
                    <a:pt x="7" y="59"/>
                  </a:cubicBezTo>
                  <a:cubicBezTo>
                    <a:pt x="12" y="59"/>
                    <a:pt x="12" y="59"/>
                    <a:pt x="12" y="59"/>
                  </a:cubicBezTo>
                  <a:cubicBezTo>
                    <a:pt x="13" y="59"/>
                    <a:pt x="15" y="59"/>
                    <a:pt x="15" y="59"/>
                  </a:cubicBezTo>
                  <a:cubicBezTo>
                    <a:pt x="15" y="60"/>
                    <a:pt x="16" y="62"/>
                    <a:pt x="16" y="63"/>
                  </a:cubicBezTo>
                  <a:cubicBezTo>
                    <a:pt x="15" y="68"/>
                    <a:pt x="15" y="68"/>
                    <a:pt x="15" y="68"/>
                  </a:cubicBezTo>
                  <a:cubicBezTo>
                    <a:pt x="15" y="70"/>
                    <a:pt x="16" y="70"/>
                    <a:pt x="17" y="70"/>
                  </a:cubicBezTo>
                  <a:cubicBezTo>
                    <a:pt x="22" y="68"/>
                    <a:pt x="22" y="68"/>
                    <a:pt x="22" y="68"/>
                  </a:cubicBezTo>
                  <a:cubicBezTo>
                    <a:pt x="23" y="67"/>
                    <a:pt x="24" y="66"/>
                    <a:pt x="25" y="67"/>
                  </a:cubicBezTo>
                  <a:cubicBezTo>
                    <a:pt x="25" y="67"/>
                    <a:pt x="26" y="69"/>
                    <a:pt x="27" y="70"/>
                  </a:cubicBezTo>
                  <a:cubicBezTo>
                    <a:pt x="28" y="74"/>
                    <a:pt x="28" y="74"/>
                    <a:pt x="28" y="74"/>
                  </a:cubicBezTo>
                  <a:cubicBezTo>
                    <a:pt x="28" y="76"/>
                    <a:pt x="30" y="76"/>
                    <a:pt x="31" y="75"/>
                  </a:cubicBezTo>
                  <a:cubicBezTo>
                    <a:pt x="35" y="72"/>
                    <a:pt x="35" y="72"/>
                    <a:pt x="35" y="72"/>
                  </a:cubicBezTo>
                  <a:cubicBezTo>
                    <a:pt x="35" y="70"/>
                    <a:pt x="36" y="70"/>
                    <a:pt x="37" y="70"/>
                  </a:cubicBezTo>
                  <a:cubicBezTo>
                    <a:pt x="37" y="70"/>
                    <a:pt x="39" y="70"/>
                    <a:pt x="39" y="72"/>
                  </a:cubicBezTo>
                  <a:cubicBezTo>
                    <a:pt x="43" y="76"/>
                    <a:pt x="43" y="76"/>
                    <a:pt x="43" y="76"/>
                  </a:cubicBezTo>
                  <a:cubicBezTo>
                    <a:pt x="44" y="77"/>
                    <a:pt x="45" y="77"/>
                    <a:pt x="46" y="75"/>
                  </a:cubicBezTo>
                  <a:cubicBezTo>
                    <a:pt x="47" y="70"/>
                    <a:pt x="47" y="70"/>
                    <a:pt x="47" y="70"/>
                  </a:cubicBezTo>
                  <a:cubicBezTo>
                    <a:pt x="48" y="70"/>
                    <a:pt x="49" y="68"/>
                    <a:pt x="49" y="68"/>
                  </a:cubicBezTo>
                  <a:cubicBezTo>
                    <a:pt x="50" y="68"/>
                    <a:pt x="51" y="68"/>
                    <a:pt x="52" y="69"/>
                  </a:cubicBezTo>
                  <a:cubicBezTo>
                    <a:pt x="57" y="71"/>
                    <a:pt x="57" y="71"/>
                    <a:pt x="57" y="71"/>
                  </a:cubicBezTo>
                  <a:cubicBezTo>
                    <a:pt x="58" y="72"/>
                    <a:pt x="59" y="71"/>
                    <a:pt x="59" y="70"/>
                  </a:cubicBezTo>
                  <a:cubicBezTo>
                    <a:pt x="59" y="65"/>
                    <a:pt x="59" y="65"/>
                    <a:pt x="59" y="65"/>
                  </a:cubicBezTo>
                  <a:cubicBezTo>
                    <a:pt x="59" y="63"/>
                    <a:pt x="59" y="62"/>
                    <a:pt x="60" y="62"/>
                  </a:cubicBezTo>
                  <a:cubicBezTo>
                    <a:pt x="60" y="62"/>
                    <a:pt x="62" y="61"/>
                    <a:pt x="63" y="61"/>
                  </a:cubicBezTo>
                  <a:cubicBezTo>
                    <a:pt x="68" y="62"/>
                    <a:pt x="68" y="62"/>
                    <a:pt x="68" y="62"/>
                  </a:cubicBezTo>
                  <a:cubicBezTo>
                    <a:pt x="69" y="62"/>
                    <a:pt x="70" y="61"/>
                    <a:pt x="69" y="59"/>
                  </a:cubicBezTo>
                  <a:cubicBezTo>
                    <a:pt x="68" y="55"/>
                    <a:pt x="68" y="55"/>
                    <a:pt x="68" y="55"/>
                  </a:cubicBezTo>
                  <a:cubicBezTo>
                    <a:pt x="67" y="53"/>
                    <a:pt x="67" y="52"/>
                    <a:pt x="67" y="51"/>
                  </a:cubicBezTo>
                  <a:cubicBezTo>
                    <a:pt x="67" y="51"/>
                    <a:pt x="69" y="51"/>
                    <a:pt x="70" y="50"/>
                  </a:cubicBezTo>
                  <a:lnTo>
                    <a:pt x="75" y="48"/>
                  </a:lnTo>
                  <a:close/>
                  <a:moveTo>
                    <a:pt x="45" y="37"/>
                  </a:moveTo>
                  <a:cubicBezTo>
                    <a:pt x="46" y="41"/>
                    <a:pt x="43" y="44"/>
                    <a:pt x="39" y="45"/>
                  </a:cubicBezTo>
                  <a:cubicBezTo>
                    <a:pt x="35" y="45"/>
                    <a:pt x="32" y="43"/>
                    <a:pt x="31" y="39"/>
                  </a:cubicBezTo>
                  <a:cubicBezTo>
                    <a:pt x="31" y="35"/>
                    <a:pt x="34" y="32"/>
                    <a:pt x="37" y="32"/>
                  </a:cubicBezTo>
                  <a:cubicBezTo>
                    <a:pt x="41" y="31"/>
                    <a:pt x="44" y="33"/>
                    <a:pt x="45" y="37"/>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9196388" y="2044700"/>
              <a:ext cx="468313" cy="466725"/>
            </a:xfrm>
            <a:custGeom>
              <a:avLst/>
              <a:gdLst>
                <a:gd name="T0" fmla="*/ 133 w 148"/>
                <a:gd name="T1" fmla="*/ 58 h 147"/>
                <a:gd name="T2" fmla="*/ 141 w 148"/>
                <a:gd name="T3" fmla="*/ 43 h 147"/>
                <a:gd name="T4" fmla="*/ 123 w 148"/>
                <a:gd name="T5" fmla="*/ 37 h 147"/>
                <a:gd name="T6" fmla="*/ 124 w 148"/>
                <a:gd name="T7" fmla="*/ 19 h 147"/>
                <a:gd name="T8" fmla="*/ 105 w 148"/>
                <a:gd name="T9" fmla="*/ 21 h 147"/>
                <a:gd name="T10" fmla="*/ 100 w 148"/>
                <a:gd name="T11" fmla="*/ 4 h 147"/>
                <a:gd name="T12" fmla="*/ 82 w 148"/>
                <a:gd name="T13" fmla="*/ 13 h 147"/>
                <a:gd name="T14" fmla="*/ 70 w 148"/>
                <a:gd name="T15" fmla="*/ 0 h 147"/>
                <a:gd name="T16" fmla="*/ 59 w 148"/>
                <a:gd name="T17" fmla="*/ 15 h 147"/>
                <a:gd name="T18" fmla="*/ 42 w 148"/>
                <a:gd name="T19" fmla="*/ 7 h 147"/>
                <a:gd name="T20" fmla="*/ 38 w 148"/>
                <a:gd name="T21" fmla="*/ 25 h 147"/>
                <a:gd name="T22" fmla="*/ 19 w 148"/>
                <a:gd name="T23" fmla="*/ 24 h 147"/>
                <a:gd name="T24" fmla="*/ 22 w 148"/>
                <a:gd name="T25" fmla="*/ 43 h 147"/>
                <a:gd name="T26" fmla="*/ 4 w 148"/>
                <a:gd name="T27" fmla="*/ 48 h 147"/>
                <a:gd name="T28" fmla="*/ 14 w 148"/>
                <a:gd name="T29" fmla="*/ 66 h 147"/>
                <a:gd name="T30" fmla="*/ 0 w 148"/>
                <a:gd name="T31" fmla="*/ 78 h 147"/>
                <a:gd name="T32" fmla="*/ 15 w 148"/>
                <a:gd name="T33" fmla="*/ 89 h 147"/>
                <a:gd name="T34" fmla="*/ 8 w 148"/>
                <a:gd name="T35" fmla="*/ 105 h 147"/>
                <a:gd name="T36" fmla="*/ 26 w 148"/>
                <a:gd name="T37" fmla="*/ 110 h 147"/>
                <a:gd name="T38" fmla="*/ 25 w 148"/>
                <a:gd name="T39" fmla="*/ 128 h 147"/>
                <a:gd name="T40" fmla="*/ 43 w 148"/>
                <a:gd name="T41" fmla="*/ 126 h 147"/>
                <a:gd name="T42" fmla="*/ 49 w 148"/>
                <a:gd name="T43" fmla="*/ 144 h 147"/>
                <a:gd name="T44" fmla="*/ 66 w 148"/>
                <a:gd name="T45" fmla="*/ 134 h 147"/>
                <a:gd name="T46" fmla="*/ 78 w 148"/>
                <a:gd name="T47" fmla="*/ 147 h 147"/>
                <a:gd name="T48" fmla="*/ 89 w 148"/>
                <a:gd name="T49" fmla="*/ 132 h 147"/>
                <a:gd name="T50" fmla="*/ 106 w 148"/>
                <a:gd name="T51" fmla="*/ 140 h 147"/>
                <a:gd name="T52" fmla="*/ 111 w 148"/>
                <a:gd name="T53" fmla="*/ 122 h 147"/>
                <a:gd name="T54" fmla="*/ 129 w 148"/>
                <a:gd name="T55" fmla="*/ 124 h 147"/>
                <a:gd name="T56" fmla="*/ 127 w 148"/>
                <a:gd name="T57" fmla="*/ 105 h 147"/>
                <a:gd name="T58" fmla="*/ 144 w 148"/>
                <a:gd name="T59" fmla="*/ 99 h 147"/>
                <a:gd name="T60" fmla="*/ 135 w 148"/>
                <a:gd name="T61" fmla="*/ 82 h 147"/>
                <a:gd name="T62" fmla="*/ 148 w 148"/>
                <a:gd name="T63" fmla="*/ 70 h 147"/>
                <a:gd name="T64" fmla="*/ 114 w 148"/>
                <a:gd name="T65" fmla="*/ 88 h 147"/>
                <a:gd name="T66" fmla="*/ 114 w 148"/>
                <a:gd name="T67" fmla="*/ 59 h 147"/>
                <a:gd name="T68" fmla="*/ 120 w 148"/>
                <a:gd name="T69" fmla="*/ 85 h 147"/>
                <a:gd name="T70" fmla="*/ 91 w 148"/>
                <a:gd name="T71" fmla="*/ 60 h 147"/>
                <a:gd name="T72" fmla="*/ 98 w 148"/>
                <a:gd name="T73" fmla="*/ 33 h 147"/>
                <a:gd name="T74" fmla="*/ 62 w 148"/>
                <a:gd name="T75" fmla="*/ 27 h 147"/>
                <a:gd name="T76" fmla="*/ 89 w 148"/>
                <a:gd name="T77" fmla="*/ 33 h 147"/>
                <a:gd name="T78" fmla="*/ 60 w 148"/>
                <a:gd name="T79" fmla="*/ 33 h 147"/>
                <a:gd name="T80" fmla="*/ 74 w 148"/>
                <a:gd name="T81" fmla="*/ 85 h 147"/>
                <a:gd name="T82" fmla="*/ 86 w 148"/>
                <a:gd name="T83" fmla="*/ 74 h 147"/>
                <a:gd name="T84" fmla="*/ 61 w 148"/>
                <a:gd name="T85" fmla="*/ 56 h 147"/>
                <a:gd name="T86" fmla="*/ 34 w 148"/>
                <a:gd name="T87" fmla="*/ 49 h 147"/>
                <a:gd name="T88" fmla="*/ 28 w 148"/>
                <a:gd name="T89" fmla="*/ 85 h 147"/>
                <a:gd name="T90" fmla="*/ 34 w 148"/>
                <a:gd name="T91" fmla="*/ 59 h 147"/>
                <a:gd name="T92" fmla="*/ 34 w 148"/>
                <a:gd name="T93" fmla="*/ 87 h 147"/>
                <a:gd name="T94" fmla="*/ 35 w 148"/>
                <a:gd name="T95" fmla="*/ 92 h 147"/>
                <a:gd name="T96" fmla="*/ 55 w 148"/>
                <a:gd name="T97" fmla="*/ 112 h 147"/>
                <a:gd name="T98" fmla="*/ 33 w 148"/>
                <a:gd name="T99" fmla="*/ 97 h 147"/>
                <a:gd name="T100" fmla="*/ 62 w 148"/>
                <a:gd name="T101" fmla="*/ 119 h 147"/>
                <a:gd name="T102" fmla="*/ 76 w 148"/>
                <a:gd name="T103" fmla="*/ 95 h 147"/>
                <a:gd name="T104" fmla="*/ 97 w 148"/>
                <a:gd name="T105" fmla="*/ 114 h 147"/>
                <a:gd name="T106" fmla="*/ 91 w 148"/>
                <a:gd name="T107" fmla="*/ 87 h 147"/>
                <a:gd name="T108" fmla="*/ 108 w 148"/>
                <a:gd name="T109" fmla="*/ 10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 h="147">
                  <a:moveTo>
                    <a:pt x="146" y="67"/>
                  </a:moveTo>
                  <a:cubicBezTo>
                    <a:pt x="135" y="66"/>
                    <a:pt x="135" y="66"/>
                    <a:pt x="135" y="66"/>
                  </a:cubicBezTo>
                  <a:cubicBezTo>
                    <a:pt x="134" y="63"/>
                    <a:pt x="134" y="61"/>
                    <a:pt x="133" y="58"/>
                  </a:cubicBezTo>
                  <a:cubicBezTo>
                    <a:pt x="143" y="53"/>
                    <a:pt x="143" y="53"/>
                    <a:pt x="143" y="53"/>
                  </a:cubicBezTo>
                  <a:cubicBezTo>
                    <a:pt x="144" y="52"/>
                    <a:pt x="145" y="51"/>
                    <a:pt x="144" y="49"/>
                  </a:cubicBezTo>
                  <a:cubicBezTo>
                    <a:pt x="141" y="43"/>
                    <a:pt x="141" y="43"/>
                    <a:pt x="141" y="43"/>
                  </a:cubicBezTo>
                  <a:cubicBezTo>
                    <a:pt x="141" y="41"/>
                    <a:pt x="139" y="40"/>
                    <a:pt x="138" y="40"/>
                  </a:cubicBezTo>
                  <a:cubicBezTo>
                    <a:pt x="127" y="43"/>
                    <a:pt x="127" y="43"/>
                    <a:pt x="127" y="43"/>
                  </a:cubicBezTo>
                  <a:cubicBezTo>
                    <a:pt x="126" y="41"/>
                    <a:pt x="124" y="39"/>
                    <a:pt x="123" y="37"/>
                  </a:cubicBezTo>
                  <a:cubicBezTo>
                    <a:pt x="129" y="27"/>
                    <a:pt x="129" y="27"/>
                    <a:pt x="129" y="27"/>
                  </a:cubicBezTo>
                  <a:cubicBezTo>
                    <a:pt x="130" y="27"/>
                    <a:pt x="130" y="25"/>
                    <a:pt x="129" y="24"/>
                  </a:cubicBezTo>
                  <a:cubicBezTo>
                    <a:pt x="124" y="19"/>
                    <a:pt x="124" y="19"/>
                    <a:pt x="124" y="19"/>
                  </a:cubicBezTo>
                  <a:cubicBezTo>
                    <a:pt x="123" y="18"/>
                    <a:pt x="121" y="18"/>
                    <a:pt x="120" y="19"/>
                  </a:cubicBezTo>
                  <a:cubicBezTo>
                    <a:pt x="111" y="25"/>
                    <a:pt x="111" y="25"/>
                    <a:pt x="111" y="25"/>
                  </a:cubicBezTo>
                  <a:cubicBezTo>
                    <a:pt x="109" y="23"/>
                    <a:pt x="107" y="23"/>
                    <a:pt x="105" y="21"/>
                  </a:cubicBezTo>
                  <a:cubicBezTo>
                    <a:pt x="108" y="10"/>
                    <a:pt x="108" y="10"/>
                    <a:pt x="108" y="10"/>
                  </a:cubicBezTo>
                  <a:cubicBezTo>
                    <a:pt x="108" y="9"/>
                    <a:pt x="108" y="8"/>
                    <a:pt x="106" y="7"/>
                  </a:cubicBezTo>
                  <a:cubicBezTo>
                    <a:pt x="100" y="4"/>
                    <a:pt x="100" y="4"/>
                    <a:pt x="100" y="4"/>
                  </a:cubicBezTo>
                  <a:cubicBezTo>
                    <a:pt x="98" y="4"/>
                    <a:pt x="97" y="4"/>
                    <a:pt x="96" y="5"/>
                  </a:cubicBezTo>
                  <a:cubicBezTo>
                    <a:pt x="90" y="15"/>
                    <a:pt x="90" y="15"/>
                    <a:pt x="90" y="15"/>
                  </a:cubicBezTo>
                  <a:cubicBezTo>
                    <a:pt x="88" y="14"/>
                    <a:pt x="85" y="14"/>
                    <a:pt x="82" y="13"/>
                  </a:cubicBezTo>
                  <a:cubicBezTo>
                    <a:pt x="81" y="2"/>
                    <a:pt x="81" y="2"/>
                    <a:pt x="81" y="2"/>
                  </a:cubicBezTo>
                  <a:cubicBezTo>
                    <a:pt x="81" y="0"/>
                    <a:pt x="79" y="0"/>
                    <a:pt x="78" y="0"/>
                  </a:cubicBezTo>
                  <a:cubicBezTo>
                    <a:pt x="70" y="0"/>
                    <a:pt x="70" y="0"/>
                    <a:pt x="70" y="0"/>
                  </a:cubicBezTo>
                  <a:cubicBezTo>
                    <a:pt x="70" y="0"/>
                    <a:pt x="68" y="0"/>
                    <a:pt x="68" y="2"/>
                  </a:cubicBezTo>
                  <a:cubicBezTo>
                    <a:pt x="66" y="13"/>
                    <a:pt x="66" y="13"/>
                    <a:pt x="66" y="13"/>
                  </a:cubicBezTo>
                  <a:cubicBezTo>
                    <a:pt x="64" y="14"/>
                    <a:pt x="62" y="14"/>
                    <a:pt x="59" y="15"/>
                  </a:cubicBezTo>
                  <a:cubicBezTo>
                    <a:pt x="54" y="5"/>
                    <a:pt x="54" y="5"/>
                    <a:pt x="54" y="5"/>
                  </a:cubicBezTo>
                  <a:cubicBezTo>
                    <a:pt x="53" y="4"/>
                    <a:pt x="51" y="4"/>
                    <a:pt x="50" y="4"/>
                  </a:cubicBezTo>
                  <a:cubicBezTo>
                    <a:pt x="42" y="7"/>
                    <a:pt x="42" y="7"/>
                    <a:pt x="42" y="7"/>
                  </a:cubicBezTo>
                  <a:cubicBezTo>
                    <a:pt x="42" y="7"/>
                    <a:pt x="41" y="8"/>
                    <a:pt x="41" y="10"/>
                  </a:cubicBezTo>
                  <a:cubicBezTo>
                    <a:pt x="44" y="21"/>
                    <a:pt x="44" y="21"/>
                    <a:pt x="44" y="21"/>
                  </a:cubicBezTo>
                  <a:cubicBezTo>
                    <a:pt x="42" y="22"/>
                    <a:pt x="39" y="23"/>
                    <a:pt x="38" y="25"/>
                  </a:cubicBezTo>
                  <a:cubicBezTo>
                    <a:pt x="28" y="19"/>
                    <a:pt x="28" y="19"/>
                    <a:pt x="28" y="19"/>
                  </a:cubicBezTo>
                  <a:cubicBezTo>
                    <a:pt x="27" y="18"/>
                    <a:pt x="26" y="18"/>
                    <a:pt x="25" y="19"/>
                  </a:cubicBezTo>
                  <a:cubicBezTo>
                    <a:pt x="19" y="24"/>
                    <a:pt x="19" y="24"/>
                    <a:pt x="19" y="24"/>
                  </a:cubicBezTo>
                  <a:cubicBezTo>
                    <a:pt x="19" y="25"/>
                    <a:pt x="19" y="27"/>
                    <a:pt x="19" y="27"/>
                  </a:cubicBezTo>
                  <a:cubicBezTo>
                    <a:pt x="26" y="37"/>
                    <a:pt x="26" y="37"/>
                    <a:pt x="26" y="37"/>
                  </a:cubicBezTo>
                  <a:cubicBezTo>
                    <a:pt x="24" y="39"/>
                    <a:pt x="23" y="41"/>
                    <a:pt x="22" y="43"/>
                  </a:cubicBezTo>
                  <a:cubicBezTo>
                    <a:pt x="11" y="40"/>
                    <a:pt x="11" y="40"/>
                    <a:pt x="11" y="40"/>
                  </a:cubicBezTo>
                  <a:cubicBezTo>
                    <a:pt x="10" y="39"/>
                    <a:pt x="8" y="40"/>
                    <a:pt x="8" y="42"/>
                  </a:cubicBezTo>
                  <a:cubicBezTo>
                    <a:pt x="4" y="48"/>
                    <a:pt x="4" y="48"/>
                    <a:pt x="4" y="48"/>
                  </a:cubicBezTo>
                  <a:cubicBezTo>
                    <a:pt x="4" y="50"/>
                    <a:pt x="4" y="51"/>
                    <a:pt x="6" y="52"/>
                  </a:cubicBezTo>
                  <a:cubicBezTo>
                    <a:pt x="15" y="58"/>
                    <a:pt x="15" y="58"/>
                    <a:pt x="15" y="58"/>
                  </a:cubicBezTo>
                  <a:cubicBezTo>
                    <a:pt x="15" y="60"/>
                    <a:pt x="15" y="63"/>
                    <a:pt x="14" y="66"/>
                  </a:cubicBezTo>
                  <a:cubicBezTo>
                    <a:pt x="3" y="67"/>
                    <a:pt x="3" y="67"/>
                    <a:pt x="3" y="67"/>
                  </a:cubicBezTo>
                  <a:cubicBezTo>
                    <a:pt x="1" y="67"/>
                    <a:pt x="0" y="69"/>
                    <a:pt x="0" y="70"/>
                  </a:cubicBezTo>
                  <a:cubicBezTo>
                    <a:pt x="0" y="78"/>
                    <a:pt x="0" y="78"/>
                    <a:pt x="0" y="78"/>
                  </a:cubicBezTo>
                  <a:cubicBezTo>
                    <a:pt x="0" y="79"/>
                    <a:pt x="1" y="80"/>
                    <a:pt x="3" y="80"/>
                  </a:cubicBezTo>
                  <a:cubicBezTo>
                    <a:pt x="14" y="82"/>
                    <a:pt x="14" y="82"/>
                    <a:pt x="14" y="82"/>
                  </a:cubicBezTo>
                  <a:cubicBezTo>
                    <a:pt x="14" y="84"/>
                    <a:pt x="15" y="86"/>
                    <a:pt x="15" y="89"/>
                  </a:cubicBezTo>
                  <a:cubicBezTo>
                    <a:pt x="6" y="94"/>
                    <a:pt x="6" y="94"/>
                    <a:pt x="6" y="94"/>
                  </a:cubicBezTo>
                  <a:cubicBezTo>
                    <a:pt x="4" y="95"/>
                    <a:pt x="4" y="97"/>
                    <a:pt x="4" y="98"/>
                  </a:cubicBezTo>
                  <a:cubicBezTo>
                    <a:pt x="8" y="105"/>
                    <a:pt x="8" y="105"/>
                    <a:pt x="8" y="105"/>
                  </a:cubicBezTo>
                  <a:cubicBezTo>
                    <a:pt x="8" y="106"/>
                    <a:pt x="9" y="107"/>
                    <a:pt x="11" y="107"/>
                  </a:cubicBezTo>
                  <a:cubicBezTo>
                    <a:pt x="22" y="104"/>
                    <a:pt x="22" y="104"/>
                    <a:pt x="22" y="104"/>
                  </a:cubicBezTo>
                  <a:cubicBezTo>
                    <a:pt x="23" y="106"/>
                    <a:pt x="24" y="109"/>
                    <a:pt x="26" y="110"/>
                  </a:cubicBezTo>
                  <a:cubicBezTo>
                    <a:pt x="19" y="120"/>
                    <a:pt x="19" y="120"/>
                    <a:pt x="19" y="120"/>
                  </a:cubicBezTo>
                  <a:cubicBezTo>
                    <a:pt x="19" y="120"/>
                    <a:pt x="19" y="122"/>
                    <a:pt x="19" y="124"/>
                  </a:cubicBezTo>
                  <a:cubicBezTo>
                    <a:pt x="25" y="128"/>
                    <a:pt x="25" y="128"/>
                    <a:pt x="25" y="128"/>
                  </a:cubicBezTo>
                  <a:cubicBezTo>
                    <a:pt x="26" y="129"/>
                    <a:pt x="27" y="130"/>
                    <a:pt x="28" y="129"/>
                  </a:cubicBezTo>
                  <a:cubicBezTo>
                    <a:pt x="38" y="122"/>
                    <a:pt x="38" y="122"/>
                    <a:pt x="38" y="122"/>
                  </a:cubicBezTo>
                  <a:cubicBezTo>
                    <a:pt x="39" y="124"/>
                    <a:pt x="41" y="125"/>
                    <a:pt x="43" y="126"/>
                  </a:cubicBezTo>
                  <a:cubicBezTo>
                    <a:pt x="41" y="137"/>
                    <a:pt x="41" y="137"/>
                    <a:pt x="41" y="137"/>
                  </a:cubicBezTo>
                  <a:cubicBezTo>
                    <a:pt x="40" y="138"/>
                    <a:pt x="41" y="140"/>
                    <a:pt x="42" y="140"/>
                  </a:cubicBezTo>
                  <a:cubicBezTo>
                    <a:pt x="49" y="144"/>
                    <a:pt x="49" y="144"/>
                    <a:pt x="49" y="144"/>
                  </a:cubicBezTo>
                  <a:cubicBezTo>
                    <a:pt x="50" y="144"/>
                    <a:pt x="52" y="144"/>
                    <a:pt x="53" y="142"/>
                  </a:cubicBezTo>
                  <a:cubicBezTo>
                    <a:pt x="58" y="132"/>
                    <a:pt x="58" y="132"/>
                    <a:pt x="58" y="132"/>
                  </a:cubicBezTo>
                  <a:cubicBezTo>
                    <a:pt x="61" y="133"/>
                    <a:pt x="63" y="134"/>
                    <a:pt x="66" y="134"/>
                  </a:cubicBezTo>
                  <a:cubicBezTo>
                    <a:pt x="68" y="145"/>
                    <a:pt x="68" y="145"/>
                    <a:pt x="68" y="145"/>
                  </a:cubicBezTo>
                  <a:cubicBezTo>
                    <a:pt x="68" y="147"/>
                    <a:pt x="70" y="147"/>
                    <a:pt x="70" y="147"/>
                  </a:cubicBezTo>
                  <a:cubicBezTo>
                    <a:pt x="78" y="147"/>
                    <a:pt x="78" y="147"/>
                    <a:pt x="78" y="147"/>
                  </a:cubicBezTo>
                  <a:cubicBezTo>
                    <a:pt x="79" y="147"/>
                    <a:pt x="81" y="147"/>
                    <a:pt x="81" y="145"/>
                  </a:cubicBezTo>
                  <a:cubicBezTo>
                    <a:pt x="82" y="134"/>
                    <a:pt x="82" y="134"/>
                    <a:pt x="82" y="134"/>
                  </a:cubicBezTo>
                  <a:cubicBezTo>
                    <a:pt x="85" y="134"/>
                    <a:pt x="87" y="133"/>
                    <a:pt x="89" y="132"/>
                  </a:cubicBezTo>
                  <a:cubicBezTo>
                    <a:pt x="95" y="142"/>
                    <a:pt x="95" y="142"/>
                    <a:pt x="95" y="142"/>
                  </a:cubicBezTo>
                  <a:cubicBezTo>
                    <a:pt x="96" y="144"/>
                    <a:pt x="97" y="144"/>
                    <a:pt x="99" y="144"/>
                  </a:cubicBezTo>
                  <a:cubicBezTo>
                    <a:pt x="106" y="140"/>
                    <a:pt x="106" y="140"/>
                    <a:pt x="106" y="140"/>
                  </a:cubicBezTo>
                  <a:cubicBezTo>
                    <a:pt x="107" y="140"/>
                    <a:pt x="108" y="139"/>
                    <a:pt x="108" y="137"/>
                  </a:cubicBezTo>
                  <a:cubicBezTo>
                    <a:pt x="104" y="126"/>
                    <a:pt x="104" y="126"/>
                    <a:pt x="104" y="126"/>
                  </a:cubicBezTo>
                  <a:cubicBezTo>
                    <a:pt x="107" y="125"/>
                    <a:pt x="109" y="124"/>
                    <a:pt x="111" y="122"/>
                  </a:cubicBezTo>
                  <a:cubicBezTo>
                    <a:pt x="120" y="129"/>
                    <a:pt x="120" y="129"/>
                    <a:pt x="120" y="129"/>
                  </a:cubicBezTo>
                  <a:cubicBezTo>
                    <a:pt x="121" y="130"/>
                    <a:pt x="123" y="129"/>
                    <a:pt x="124" y="128"/>
                  </a:cubicBezTo>
                  <a:cubicBezTo>
                    <a:pt x="129" y="124"/>
                    <a:pt x="129" y="124"/>
                    <a:pt x="129" y="124"/>
                  </a:cubicBezTo>
                  <a:cubicBezTo>
                    <a:pt x="130" y="122"/>
                    <a:pt x="130" y="120"/>
                    <a:pt x="129" y="120"/>
                  </a:cubicBezTo>
                  <a:cubicBezTo>
                    <a:pt x="123" y="110"/>
                    <a:pt x="123" y="110"/>
                    <a:pt x="123" y="110"/>
                  </a:cubicBezTo>
                  <a:cubicBezTo>
                    <a:pt x="124" y="109"/>
                    <a:pt x="125" y="107"/>
                    <a:pt x="127" y="105"/>
                  </a:cubicBezTo>
                  <a:cubicBezTo>
                    <a:pt x="138" y="108"/>
                    <a:pt x="138" y="108"/>
                    <a:pt x="138" y="108"/>
                  </a:cubicBezTo>
                  <a:cubicBezTo>
                    <a:pt x="139" y="108"/>
                    <a:pt x="140" y="107"/>
                    <a:pt x="141" y="105"/>
                  </a:cubicBezTo>
                  <a:cubicBezTo>
                    <a:pt x="144" y="99"/>
                    <a:pt x="144" y="99"/>
                    <a:pt x="144" y="99"/>
                  </a:cubicBezTo>
                  <a:cubicBezTo>
                    <a:pt x="144" y="97"/>
                    <a:pt x="144" y="96"/>
                    <a:pt x="143" y="95"/>
                  </a:cubicBezTo>
                  <a:cubicBezTo>
                    <a:pt x="133" y="89"/>
                    <a:pt x="133" y="89"/>
                    <a:pt x="133" y="89"/>
                  </a:cubicBezTo>
                  <a:cubicBezTo>
                    <a:pt x="134" y="87"/>
                    <a:pt x="134" y="85"/>
                    <a:pt x="135" y="82"/>
                  </a:cubicBezTo>
                  <a:cubicBezTo>
                    <a:pt x="146" y="80"/>
                    <a:pt x="146" y="80"/>
                    <a:pt x="146" y="80"/>
                  </a:cubicBezTo>
                  <a:cubicBezTo>
                    <a:pt x="147" y="80"/>
                    <a:pt x="148" y="79"/>
                    <a:pt x="148" y="78"/>
                  </a:cubicBezTo>
                  <a:cubicBezTo>
                    <a:pt x="148" y="70"/>
                    <a:pt x="148" y="70"/>
                    <a:pt x="148" y="70"/>
                  </a:cubicBezTo>
                  <a:cubicBezTo>
                    <a:pt x="148" y="69"/>
                    <a:pt x="147" y="67"/>
                    <a:pt x="146" y="67"/>
                  </a:cubicBezTo>
                  <a:close/>
                  <a:moveTo>
                    <a:pt x="120" y="85"/>
                  </a:moveTo>
                  <a:cubicBezTo>
                    <a:pt x="119" y="88"/>
                    <a:pt x="116" y="89"/>
                    <a:pt x="114" y="88"/>
                  </a:cubicBezTo>
                  <a:cubicBezTo>
                    <a:pt x="96" y="76"/>
                    <a:pt x="96" y="76"/>
                    <a:pt x="96" y="76"/>
                  </a:cubicBezTo>
                  <a:cubicBezTo>
                    <a:pt x="93" y="75"/>
                    <a:pt x="93" y="73"/>
                    <a:pt x="96" y="71"/>
                  </a:cubicBezTo>
                  <a:cubicBezTo>
                    <a:pt x="114" y="59"/>
                    <a:pt x="114" y="59"/>
                    <a:pt x="114" y="59"/>
                  </a:cubicBezTo>
                  <a:cubicBezTo>
                    <a:pt x="116" y="58"/>
                    <a:pt x="119" y="59"/>
                    <a:pt x="120" y="62"/>
                  </a:cubicBezTo>
                  <a:cubicBezTo>
                    <a:pt x="120" y="62"/>
                    <a:pt x="121" y="68"/>
                    <a:pt x="121" y="74"/>
                  </a:cubicBezTo>
                  <a:cubicBezTo>
                    <a:pt x="121" y="80"/>
                    <a:pt x="120" y="85"/>
                    <a:pt x="120" y="85"/>
                  </a:cubicBezTo>
                  <a:close/>
                  <a:moveTo>
                    <a:pt x="115" y="50"/>
                  </a:moveTo>
                  <a:cubicBezTo>
                    <a:pt x="116" y="52"/>
                    <a:pt x="115" y="54"/>
                    <a:pt x="112" y="55"/>
                  </a:cubicBezTo>
                  <a:cubicBezTo>
                    <a:pt x="91" y="60"/>
                    <a:pt x="91" y="60"/>
                    <a:pt x="91" y="60"/>
                  </a:cubicBezTo>
                  <a:cubicBezTo>
                    <a:pt x="89" y="61"/>
                    <a:pt x="87" y="59"/>
                    <a:pt x="88" y="57"/>
                  </a:cubicBezTo>
                  <a:cubicBezTo>
                    <a:pt x="93" y="35"/>
                    <a:pt x="93" y="35"/>
                    <a:pt x="93" y="35"/>
                  </a:cubicBezTo>
                  <a:cubicBezTo>
                    <a:pt x="93" y="32"/>
                    <a:pt x="96" y="31"/>
                    <a:pt x="98" y="33"/>
                  </a:cubicBezTo>
                  <a:cubicBezTo>
                    <a:pt x="98" y="33"/>
                    <a:pt x="104" y="36"/>
                    <a:pt x="108" y="40"/>
                  </a:cubicBezTo>
                  <a:cubicBezTo>
                    <a:pt x="112" y="44"/>
                    <a:pt x="115" y="50"/>
                    <a:pt x="115" y="50"/>
                  </a:cubicBezTo>
                  <a:close/>
                  <a:moveTo>
                    <a:pt x="62" y="27"/>
                  </a:moveTo>
                  <a:cubicBezTo>
                    <a:pt x="62" y="27"/>
                    <a:pt x="69" y="26"/>
                    <a:pt x="74" y="26"/>
                  </a:cubicBezTo>
                  <a:cubicBezTo>
                    <a:pt x="80" y="26"/>
                    <a:pt x="86" y="27"/>
                    <a:pt x="86" y="27"/>
                  </a:cubicBezTo>
                  <a:cubicBezTo>
                    <a:pt x="89" y="28"/>
                    <a:pt x="90" y="31"/>
                    <a:pt x="89" y="33"/>
                  </a:cubicBezTo>
                  <a:cubicBezTo>
                    <a:pt x="77" y="52"/>
                    <a:pt x="77" y="52"/>
                    <a:pt x="77" y="52"/>
                  </a:cubicBezTo>
                  <a:cubicBezTo>
                    <a:pt x="75" y="54"/>
                    <a:pt x="73" y="54"/>
                    <a:pt x="72" y="52"/>
                  </a:cubicBezTo>
                  <a:cubicBezTo>
                    <a:pt x="60" y="33"/>
                    <a:pt x="60" y="33"/>
                    <a:pt x="60" y="33"/>
                  </a:cubicBezTo>
                  <a:cubicBezTo>
                    <a:pt x="58" y="31"/>
                    <a:pt x="60" y="28"/>
                    <a:pt x="62" y="27"/>
                  </a:cubicBezTo>
                  <a:close/>
                  <a:moveTo>
                    <a:pt x="86" y="74"/>
                  </a:moveTo>
                  <a:cubicBezTo>
                    <a:pt x="86" y="80"/>
                    <a:pt x="81" y="85"/>
                    <a:pt x="74" y="85"/>
                  </a:cubicBezTo>
                  <a:cubicBezTo>
                    <a:pt x="68" y="85"/>
                    <a:pt x="62" y="80"/>
                    <a:pt x="62" y="74"/>
                  </a:cubicBezTo>
                  <a:cubicBezTo>
                    <a:pt x="62" y="67"/>
                    <a:pt x="68" y="62"/>
                    <a:pt x="74" y="62"/>
                  </a:cubicBezTo>
                  <a:cubicBezTo>
                    <a:pt x="81" y="62"/>
                    <a:pt x="86" y="67"/>
                    <a:pt x="86" y="74"/>
                  </a:cubicBezTo>
                  <a:close/>
                  <a:moveTo>
                    <a:pt x="50" y="32"/>
                  </a:moveTo>
                  <a:cubicBezTo>
                    <a:pt x="53" y="31"/>
                    <a:pt x="55" y="32"/>
                    <a:pt x="56" y="35"/>
                  </a:cubicBezTo>
                  <a:cubicBezTo>
                    <a:pt x="61" y="56"/>
                    <a:pt x="61" y="56"/>
                    <a:pt x="61" y="56"/>
                  </a:cubicBezTo>
                  <a:cubicBezTo>
                    <a:pt x="62" y="58"/>
                    <a:pt x="60" y="60"/>
                    <a:pt x="57" y="60"/>
                  </a:cubicBezTo>
                  <a:cubicBezTo>
                    <a:pt x="36" y="54"/>
                    <a:pt x="36" y="54"/>
                    <a:pt x="36" y="54"/>
                  </a:cubicBezTo>
                  <a:cubicBezTo>
                    <a:pt x="33" y="54"/>
                    <a:pt x="32" y="51"/>
                    <a:pt x="34" y="49"/>
                  </a:cubicBezTo>
                  <a:cubicBezTo>
                    <a:pt x="34" y="49"/>
                    <a:pt x="36" y="43"/>
                    <a:pt x="41" y="39"/>
                  </a:cubicBezTo>
                  <a:cubicBezTo>
                    <a:pt x="45" y="35"/>
                    <a:pt x="50" y="32"/>
                    <a:pt x="50" y="32"/>
                  </a:cubicBezTo>
                  <a:close/>
                  <a:moveTo>
                    <a:pt x="28" y="85"/>
                  </a:moveTo>
                  <a:cubicBezTo>
                    <a:pt x="28" y="85"/>
                    <a:pt x="27" y="79"/>
                    <a:pt x="27" y="73"/>
                  </a:cubicBezTo>
                  <a:cubicBezTo>
                    <a:pt x="27" y="67"/>
                    <a:pt x="28" y="61"/>
                    <a:pt x="28" y="61"/>
                  </a:cubicBezTo>
                  <a:cubicBezTo>
                    <a:pt x="29" y="58"/>
                    <a:pt x="31" y="58"/>
                    <a:pt x="34" y="59"/>
                  </a:cubicBezTo>
                  <a:cubicBezTo>
                    <a:pt x="53" y="70"/>
                    <a:pt x="53" y="70"/>
                    <a:pt x="53" y="70"/>
                  </a:cubicBezTo>
                  <a:cubicBezTo>
                    <a:pt x="55" y="72"/>
                    <a:pt x="55" y="74"/>
                    <a:pt x="53" y="76"/>
                  </a:cubicBezTo>
                  <a:cubicBezTo>
                    <a:pt x="34" y="87"/>
                    <a:pt x="34" y="87"/>
                    <a:pt x="34" y="87"/>
                  </a:cubicBezTo>
                  <a:cubicBezTo>
                    <a:pt x="31" y="89"/>
                    <a:pt x="29" y="88"/>
                    <a:pt x="28" y="85"/>
                  </a:cubicBezTo>
                  <a:close/>
                  <a:moveTo>
                    <a:pt x="33" y="97"/>
                  </a:moveTo>
                  <a:cubicBezTo>
                    <a:pt x="31" y="95"/>
                    <a:pt x="33" y="92"/>
                    <a:pt x="35" y="92"/>
                  </a:cubicBezTo>
                  <a:cubicBezTo>
                    <a:pt x="57" y="86"/>
                    <a:pt x="57" y="86"/>
                    <a:pt x="57" y="86"/>
                  </a:cubicBezTo>
                  <a:cubicBezTo>
                    <a:pt x="59" y="85"/>
                    <a:pt x="61" y="87"/>
                    <a:pt x="61" y="90"/>
                  </a:cubicBezTo>
                  <a:cubicBezTo>
                    <a:pt x="55" y="112"/>
                    <a:pt x="55" y="112"/>
                    <a:pt x="55" y="112"/>
                  </a:cubicBezTo>
                  <a:cubicBezTo>
                    <a:pt x="54" y="114"/>
                    <a:pt x="52" y="115"/>
                    <a:pt x="50" y="114"/>
                  </a:cubicBezTo>
                  <a:cubicBezTo>
                    <a:pt x="50" y="114"/>
                    <a:pt x="44" y="111"/>
                    <a:pt x="40" y="107"/>
                  </a:cubicBezTo>
                  <a:cubicBezTo>
                    <a:pt x="36" y="102"/>
                    <a:pt x="33" y="97"/>
                    <a:pt x="33" y="97"/>
                  </a:cubicBezTo>
                  <a:close/>
                  <a:moveTo>
                    <a:pt x="85" y="119"/>
                  </a:moveTo>
                  <a:cubicBezTo>
                    <a:pt x="85" y="119"/>
                    <a:pt x="80" y="120"/>
                    <a:pt x="73" y="120"/>
                  </a:cubicBezTo>
                  <a:cubicBezTo>
                    <a:pt x="68" y="120"/>
                    <a:pt x="62" y="119"/>
                    <a:pt x="62" y="119"/>
                  </a:cubicBezTo>
                  <a:cubicBezTo>
                    <a:pt x="59" y="118"/>
                    <a:pt x="58" y="116"/>
                    <a:pt x="59" y="113"/>
                  </a:cubicBezTo>
                  <a:cubicBezTo>
                    <a:pt x="71" y="95"/>
                    <a:pt x="71" y="95"/>
                    <a:pt x="71" y="95"/>
                  </a:cubicBezTo>
                  <a:cubicBezTo>
                    <a:pt x="73" y="93"/>
                    <a:pt x="75" y="93"/>
                    <a:pt x="76" y="95"/>
                  </a:cubicBezTo>
                  <a:cubicBezTo>
                    <a:pt x="88" y="113"/>
                    <a:pt x="88" y="113"/>
                    <a:pt x="88" y="113"/>
                  </a:cubicBezTo>
                  <a:cubicBezTo>
                    <a:pt x="89" y="116"/>
                    <a:pt x="89" y="118"/>
                    <a:pt x="85" y="119"/>
                  </a:cubicBezTo>
                  <a:close/>
                  <a:moveTo>
                    <a:pt x="97" y="114"/>
                  </a:moveTo>
                  <a:cubicBezTo>
                    <a:pt x="95" y="116"/>
                    <a:pt x="93" y="115"/>
                    <a:pt x="92" y="112"/>
                  </a:cubicBezTo>
                  <a:cubicBezTo>
                    <a:pt x="87" y="90"/>
                    <a:pt x="87" y="90"/>
                    <a:pt x="87" y="90"/>
                  </a:cubicBezTo>
                  <a:cubicBezTo>
                    <a:pt x="86" y="88"/>
                    <a:pt x="88" y="86"/>
                    <a:pt x="91" y="87"/>
                  </a:cubicBezTo>
                  <a:cubicBezTo>
                    <a:pt x="112" y="92"/>
                    <a:pt x="112" y="92"/>
                    <a:pt x="112" y="92"/>
                  </a:cubicBezTo>
                  <a:cubicBezTo>
                    <a:pt x="115" y="93"/>
                    <a:pt x="116" y="95"/>
                    <a:pt x="115" y="97"/>
                  </a:cubicBezTo>
                  <a:cubicBezTo>
                    <a:pt x="115" y="97"/>
                    <a:pt x="112" y="103"/>
                    <a:pt x="108" y="107"/>
                  </a:cubicBezTo>
                  <a:cubicBezTo>
                    <a:pt x="103" y="111"/>
                    <a:pt x="97" y="114"/>
                    <a:pt x="97" y="11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9566275" y="2400300"/>
              <a:ext cx="215900" cy="212725"/>
            </a:xfrm>
            <a:custGeom>
              <a:avLst/>
              <a:gdLst>
                <a:gd name="T0" fmla="*/ 66 w 68"/>
                <a:gd name="T1" fmla="*/ 41 h 67"/>
                <a:gd name="T2" fmla="*/ 57 w 68"/>
                <a:gd name="T3" fmla="*/ 35 h 67"/>
                <a:gd name="T4" fmla="*/ 56 w 68"/>
                <a:gd name="T5" fmla="*/ 29 h 67"/>
                <a:gd name="T6" fmla="*/ 65 w 68"/>
                <a:gd name="T7" fmla="*/ 23 h 67"/>
                <a:gd name="T8" fmla="*/ 66 w 68"/>
                <a:gd name="T9" fmla="*/ 18 h 67"/>
                <a:gd name="T10" fmla="*/ 62 w 68"/>
                <a:gd name="T11" fmla="*/ 16 h 67"/>
                <a:gd name="T12" fmla="*/ 51 w 68"/>
                <a:gd name="T13" fmla="*/ 19 h 67"/>
                <a:gd name="T14" fmla="*/ 47 w 68"/>
                <a:gd name="T15" fmla="*/ 15 h 67"/>
                <a:gd name="T16" fmla="*/ 48 w 68"/>
                <a:gd name="T17" fmla="*/ 5 h 67"/>
                <a:gd name="T18" fmla="*/ 46 w 68"/>
                <a:gd name="T19" fmla="*/ 1 h 67"/>
                <a:gd name="T20" fmla="*/ 41 w 68"/>
                <a:gd name="T21" fmla="*/ 2 h 67"/>
                <a:gd name="T22" fmla="*/ 35 w 68"/>
                <a:gd name="T23" fmla="*/ 11 h 67"/>
                <a:gd name="T24" fmla="*/ 30 w 68"/>
                <a:gd name="T25" fmla="*/ 12 h 67"/>
                <a:gd name="T26" fmla="*/ 23 w 68"/>
                <a:gd name="T27" fmla="*/ 3 h 67"/>
                <a:gd name="T28" fmla="*/ 19 w 68"/>
                <a:gd name="T29" fmla="*/ 2 h 67"/>
                <a:gd name="T30" fmla="*/ 16 w 68"/>
                <a:gd name="T31" fmla="*/ 6 h 67"/>
                <a:gd name="T32" fmla="*/ 19 w 68"/>
                <a:gd name="T33" fmla="*/ 16 h 67"/>
                <a:gd name="T34" fmla="*/ 15 w 68"/>
                <a:gd name="T35" fmla="*/ 21 h 67"/>
                <a:gd name="T36" fmla="*/ 4 w 68"/>
                <a:gd name="T37" fmla="*/ 20 h 67"/>
                <a:gd name="T38" fmla="*/ 0 w 68"/>
                <a:gd name="T39" fmla="*/ 22 h 67"/>
                <a:gd name="T40" fmla="*/ 2 w 68"/>
                <a:gd name="T41" fmla="*/ 27 h 67"/>
                <a:gd name="T42" fmla="*/ 11 w 68"/>
                <a:gd name="T43" fmla="*/ 32 h 67"/>
                <a:gd name="T44" fmla="*/ 11 w 68"/>
                <a:gd name="T45" fmla="*/ 38 h 67"/>
                <a:gd name="T46" fmla="*/ 3 w 68"/>
                <a:gd name="T47" fmla="*/ 45 h 67"/>
                <a:gd name="T48" fmla="*/ 2 w 68"/>
                <a:gd name="T49" fmla="*/ 49 h 67"/>
                <a:gd name="T50" fmla="*/ 6 w 68"/>
                <a:gd name="T51" fmla="*/ 51 h 67"/>
                <a:gd name="T52" fmla="*/ 16 w 68"/>
                <a:gd name="T53" fmla="*/ 49 h 67"/>
                <a:gd name="T54" fmla="*/ 21 w 68"/>
                <a:gd name="T55" fmla="*/ 52 h 67"/>
                <a:gd name="T56" fmla="*/ 20 w 68"/>
                <a:gd name="T57" fmla="*/ 63 h 67"/>
                <a:gd name="T58" fmla="*/ 23 w 68"/>
                <a:gd name="T59" fmla="*/ 67 h 67"/>
                <a:gd name="T60" fmla="*/ 27 w 68"/>
                <a:gd name="T61" fmla="*/ 65 h 67"/>
                <a:gd name="T62" fmla="*/ 32 w 68"/>
                <a:gd name="T63" fmla="*/ 56 h 67"/>
                <a:gd name="T64" fmla="*/ 39 w 68"/>
                <a:gd name="T65" fmla="*/ 56 h 67"/>
                <a:gd name="T66" fmla="*/ 45 w 68"/>
                <a:gd name="T67" fmla="*/ 63 h 67"/>
                <a:gd name="T68" fmla="*/ 50 w 68"/>
                <a:gd name="T69" fmla="*/ 65 h 67"/>
                <a:gd name="T70" fmla="*/ 51 w 68"/>
                <a:gd name="T71" fmla="*/ 61 h 67"/>
                <a:gd name="T72" fmla="*/ 49 w 68"/>
                <a:gd name="T73" fmla="*/ 51 h 67"/>
                <a:gd name="T74" fmla="*/ 53 w 68"/>
                <a:gd name="T75" fmla="*/ 46 h 67"/>
                <a:gd name="T76" fmla="*/ 63 w 68"/>
                <a:gd name="T77" fmla="*/ 47 h 67"/>
                <a:gd name="T78" fmla="*/ 67 w 68"/>
                <a:gd name="T79" fmla="*/ 45 h 67"/>
                <a:gd name="T80" fmla="*/ 66 w 68"/>
                <a:gd name="T81" fmla="*/ 41 h 67"/>
                <a:gd name="T82" fmla="*/ 29 w 68"/>
                <a:gd name="T83" fmla="*/ 48 h 67"/>
                <a:gd name="T84" fmla="*/ 20 w 68"/>
                <a:gd name="T85" fmla="*/ 29 h 67"/>
                <a:gd name="T86" fmla="*/ 39 w 68"/>
                <a:gd name="T87" fmla="*/ 20 h 67"/>
                <a:gd name="T88" fmla="*/ 47 w 68"/>
                <a:gd name="T89" fmla="*/ 38 h 67"/>
                <a:gd name="T90" fmla="*/ 29 w 68"/>
                <a:gd name="T91"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 h="67">
                  <a:moveTo>
                    <a:pt x="66" y="41"/>
                  </a:moveTo>
                  <a:cubicBezTo>
                    <a:pt x="57" y="35"/>
                    <a:pt x="57" y="35"/>
                    <a:pt x="57" y="35"/>
                  </a:cubicBezTo>
                  <a:cubicBezTo>
                    <a:pt x="57" y="33"/>
                    <a:pt x="57" y="31"/>
                    <a:pt x="56" y="29"/>
                  </a:cubicBezTo>
                  <a:cubicBezTo>
                    <a:pt x="65" y="23"/>
                    <a:pt x="65" y="23"/>
                    <a:pt x="65" y="23"/>
                  </a:cubicBezTo>
                  <a:cubicBezTo>
                    <a:pt x="66" y="22"/>
                    <a:pt x="67" y="20"/>
                    <a:pt x="66" y="18"/>
                  </a:cubicBezTo>
                  <a:cubicBezTo>
                    <a:pt x="65" y="17"/>
                    <a:pt x="63" y="16"/>
                    <a:pt x="62" y="16"/>
                  </a:cubicBezTo>
                  <a:cubicBezTo>
                    <a:pt x="51" y="19"/>
                    <a:pt x="51" y="19"/>
                    <a:pt x="51" y="19"/>
                  </a:cubicBezTo>
                  <a:cubicBezTo>
                    <a:pt x="50" y="17"/>
                    <a:pt x="48" y="16"/>
                    <a:pt x="47" y="15"/>
                  </a:cubicBezTo>
                  <a:cubicBezTo>
                    <a:pt x="48" y="5"/>
                    <a:pt x="48" y="5"/>
                    <a:pt x="48" y="5"/>
                  </a:cubicBezTo>
                  <a:cubicBezTo>
                    <a:pt x="48" y="3"/>
                    <a:pt x="47" y="2"/>
                    <a:pt x="46" y="1"/>
                  </a:cubicBezTo>
                  <a:cubicBezTo>
                    <a:pt x="44" y="0"/>
                    <a:pt x="42" y="1"/>
                    <a:pt x="41" y="2"/>
                  </a:cubicBezTo>
                  <a:cubicBezTo>
                    <a:pt x="35" y="11"/>
                    <a:pt x="35" y="11"/>
                    <a:pt x="35" y="11"/>
                  </a:cubicBezTo>
                  <a:cubicBezTo>
                    <a:pt x="34" y="11"/>
                    <a:pt x="31" y="11"/>
                    <a:pt x="30" y="12"/>
                  </a:cubicBezTo>
                  <a:cubicBezTo>
                    <a:pt x="23" y="3"/>
                    <a:pt x="23" y="3"/>
                    <a:pt x="23" y="3"/>
                  </a:cubicBezTo>
                  <a:cubicBezTo>
                    <a:pt x="22" y="2"/>
                    <a:pt x="20" y="2"/>
                    <a:pt x="19" y="2"/>
                  </a:cubicBezTo>
                  <a:cubicBezTo>
                    <a:pt x="17" y="3"/>
                    <a:pt x="16" y="5"/>
                    <a:pt x="16" y="6"/>
                  </a:cubicBezTo>
                  <a:cubicBezTo>
                    <a:pt x="19" y="16"/>
                    <a:pt x="19" y="16"/>
                    <a:pt x="19" y="16"/>
                  </a:cubicBezTo>
                  <a:cubicBezTo>
                    <a:pt x="18" y="18"/>
                    <a:pt x="16" y="20"/>
                    <a:pt x="15" y="21"/>
                  </a:cubicBezTo>
                  <a:cubicBezTo>
                    <a:pt x="4" y="20"/>
                    <a:pt x="4" y="20"/>
                    <a:pt x="4" y="20"/>
                  </a:cubicBezTo>
                  <a:cubicBezTo>
                    <a:pt x="3" y="20"/>
                    <a:pt x="1" y="20"/>
                    <a:pt x="0" y="22"/>
                  </a:cubicBezTo>
                  <a:cubicBezTo>
                    <a:pt x="0" y="23"/>
                    <a:pt x="0" y="26"/>
                    <a:pt x="2" y="27"/>
                  </a:cubicBezTo>
                  <a:cubicBezTo>
                    <a:pt x="11" y="32"/>
                    <a:pt x="11" y="32"/>
                    <a:pt x="11" y="32"/>
                  </a:cubicBezTo>
                  <a:cubicBezTo>
                    <a:pt x="11" y="34"/>
                    <a:pt x="11" y="36"/>
                    <a:pt x="11" y="38"/>
                  </a:cubicBezTo>
                  <a:cubicBezTo>
                    <a:pt x="3" y="45"/>
                    <a:pt x="3" y="45"/>
                    <a:pt x="3" y="45"/>
                  </a:cubicBezTo>
                  <a:cubicBezTo>
                    <a:pt x="2" y="45"/>
                    <a:pt x="1" y="47"/>
                    <a:pt x="2" y="49"/>
                  </a:cubicBezTo>
                  <a:cubicBezTo>
                    <a:pt x="3" y="50"/>
                    <a:pt x="4" y="51"/>
                    <a:pt x="6" y="51"/>
                  </a:cubicBezTo>
                  <a:cubicBezTo>
                    <a:pt x="16" y="49"/>
                    <a:pt x="16" y="49"/>
                    <a:pt x="16" y="49"/>
                  </a:cubicBezTo>
                  <a:cubicBezTo>
                    <a:pt x="18" y="50"/>
                    <a:pt x="19" y="51"/>
                    <a:pt x="21" y="52"/>
                  </a:cubicBezTo>
                  <a:cubicBezTo>
                    <a:pt x="20" y="63"/>
                    <a:pt x="20" y="63"/>
                    <a:pt x="20" y="63"/>
                  </a:cubicBezTo>
                  <a:cubicBezTo>
                    <a:pt x="19" y="64"/>
                    <a:pt x="21" y="66"/>
                    <a:pt x="23" y="67"/>
                  </a:cubicBezTo>
                  <a:cubicBezTo>
                    <a:pt x="24" y="67"/>
                    <a:pt x="26" y="66"/>
                    <a:pt x="27" y="65"/>
                  </a:cubicBezTo>
                  <a:cubicBezTo>
                    <a:pt x="32" y="56"/>
                    <a:pt x="32" y="56"/>
                    <a:pt x="32" y="56"/>
                  </a:cubicBezTo>
                  <a:cubicBezTo>
                    <a:pt x="35" y="56"/>
                    <a:pt x="36" y="56"/>
                    <a:pt x="39" y="56"/>
                  </a:cubicBezTo>
                  <a:cubicBezTo>
                    <a:pt x="45" y="63"/>
                    <a:pt x="45" y="63"/>
                    <a:pt x="45" y="63"/>
                  </a:cubicBezTo>
                  <a:cubicBezTo>
                    <a:pt x="46" y="65"/>
                    <a:pt x="48" y="66"/>
                    <a:pt x="50" y="65"/>
                  </a:cubicBezTo>
                  <a:cubicBezTo>
                    <a:pt x="51" y="64"/>
                    <a:pt x="51" y="62"/>
                    <a:pt x="51" y="61"/>
                  </a:cubicBezTo>
                  <a:cubicBezTo>
                    <a:pt x="49" y="51"/>
                    <a:pt x="49" y="51"/>
                    <a:pt x="49" y="51"/>
                  </a:cubicBezTo>
                  <a:cubicBezTo>
                    <a:pt x="51" y="49"/>
                    <a:pt x="52" y="48"/>
                    <a:pt x="53" y="46"/>
                  </a:cubicBezTo>
                  <a:cubicBezTo>
                    <a:pt x="63" y="47"/>
                    <a:pt x="63" y="47"/>
                    <a:pt x="63" y="47"/>
                  </a:cubicBezTo>
                  <a:cubicBezTo>
                    <a:pt x="65" y="48"/>
                    <a:pt x="67" y="46"/>
                    <a:pt x="67" y="45"/>
                  </a:cubicBezTo>
                  <a:cubicBezTo>
                    <a:pt x="68" y="43"/>
                    <a:pt x="67" y="41"/>
                    <a:pt x="66" y="41"/>
                  </a:cubicBezTo>
                  <a:close/>
                  <a:moveTo>
                    <a:pt x="29" y="48"/>
                  </a:moveTo>
                  <a:cubicBezTo>
                    <a:pt x="21" y="45"/>
                    <a:pt x="17" y="37"/>
                    <a:pt x="20" y="29"/>
                  </a:cubicBezTo>
                  <a:cubicBezTo>
                    <a:pt x="23" y="21"/>
                    <a:pt x="31" y="17"/>
                    <a:pt x="39" y="20"/>
                  </a:cubicBezTo>
                  <a:cubicBezTo>
                    <a:pt x="47" y="23"/>
                    <a:pt x="51" y="31"/>
                    <a:pt x="47" y="38"/>
                  </a:cubicBezTo>
                  <a:cubicBezTo>
                    <a:pt x="45" y="46"/>
                    <a:pt x="37" y="50"/>
                    <a:pt x="29" y="4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10153650" y="2352675"/>
              <a:ext cx="225425" cy="222250"/>
            </a:xfrm>
            <a:custGeom>
              <a:avLst/>
              <a:gdLst>
                <a:gd name="T0" fmla="*/ 69 w 71"/>
                <a:gd name="T1" fmla="*/ 38 h 70"/>
                <a:gd name="T2" fmla="*/ 70 w 71"/>
                <a:gd name="T3" fmla="*/ 34 h 70"/>
                <a:gd name="T4" fmla="*/ 65 w 71"/>
                <a:gd name="T5" fmla="*/ 31 h 70"/>
                <a:gd name="T6" fmla="*/ 61 w 71"/>
                <a:gd name="T7" fmla="*/ 28 h 70"/>
                <a:gd name="T8" fmla="*/ 59 w 71"/>
                <a:gd name="T9" fmla="*/ 19 h 70"/>
                <a:gd name="T10" fmla="*/ 61 w 71"/>
                <a:gd name="T11" fmla="*/ 14 h 70"/>
                <a:gd name="T12" fmla="*/ 59 w 71"/>
                <a:gd name="T13" fmla="*/ 10 h 70"/>
                <a:gd name="T14" fmla="*/ 54 w 71"/>
                <a:gd name="T15" fmla="*/ 10 h 70"/>
                <a:gd name="T16" fmla="*/ 49 w 71"/>
                <a:gd name="T17" fmla="*/ 12 h 70"/>
                <a:gd name="T18" fmla="*/ 40 w 71"/>
                <a:gd name="T19" fmla="*/ 7 h 70"/>
                <a:gd name="T20" fmla="*/ 39 w 71"/>
                <a:gd name="T21" fmla="*/ 2 h 70"/>
                <a:gd name="T22" fmla="*/ 34 w 71"/>
                <a:gd name="T23" fmla="*/ 1 h 70"/>
                <a:gd name="T24" fmla="*/ 31 w 71"/>
                <a:gd name="T25" fmla="*/ 5 h 70"/>
                <a:gd name="T26" fmla="*/ 28 w 71"/>
                <a:gd name="T27" fmla="*/ 10 h 70"/>
                <a:gd name="T28" fmla="*/ 19 w 71"/>
                <a:gd name="T29" fmla="*/ 12 h 70"/>
                <a:gd name="T30" fmla="*/ 14 w 71"/>
                <a:gd name="T31" fmla="*/ 10 h 70"/>
                <a:gd name="T32" fmla="*/ 10 w 71"/>
                <a:gd name="T33" fmla="*/ 12 h 70"/>
                <a:gd name="T34" fmla="*/ 11 w 71"/>
                <a:gd name="T35" fmla="*/ 17 h 70"/>
                <a:gd name="T36" fmla="*/ 13 w 71"/>
                <a:gd name="T37" fmla="*/ 22 h 70"/>
                <a:gd name="T38" fmla="*/ 7 w 71"/>
                <a:gd name="T39" fmla="*/ 30 h 70"/>
                <a:gd name="T40" fmla="*/ 2 w 71"/>
                <a:gd name="T41" fmla="*/ 31 h 70"/>
                <a:gd name="T42" fmla="*/ 1 w 71"/>
                <a:gd name="T43" fmla="*/ 36 h 70"/>
                <a:gd name="T44" fmla="*/ 5 w 71"/>
                <a:gd name="T45" fmla="*/ 39 h 70"/>
                <a:gd name="T46" fmla="*/ 9 w 71"/>
                <a:gd name="T47" fmla="*/ 42 h 70"/>
                <a:gd name="T48" fmla="*/ 12 w 71"/>
                <a:gd name="T49" fmla="*/ 51 h 70"/>
                <a:gd name="T50" fmla="*/ 9 w 71"/>
                <a:gd name="T51" fmla="*/ 56 h 70"/>
                <a:gd name="T52" fmla="*/ 12 w 71"/>
                <a:gd name="T53" fmla="*/ 60 h 70"/>
                <a:gd name="T54" fmla="*/ 17 w 71"/>
                <a:gd name="T55" fmla="*/ 59 h 70"/>
                <a:gd name="T56" fmla="*/ 21 w 71"/>
                <a:gd name="T57" fmla="*/ 58 h 70"/>
                <a:gd name="T58" fmla="*/ 31 w 71"/>
                <a:gd name="T59" fmla="*/ 63 h 70"/>
                <a:gd name="T60" fmla="*/ 32 w 71"/>
                <a:gd name="T61" fmla="*/ 67 h 70"/>
                <a:gd name="T62" fmla="*/ 37 w 71"/>
                <a:gd name="T63" fmla="*/ 69 h 70"/>
                <a:gd name="T64" fmla="*/ 40 w 71"/>
                <a:gd name="T65" fmla="*/ 64 h 70"/>
                <a:gd name="T66" fmla="*/ 42 w 71"/>
                <a:gd name="T67" fmla="*/ 61 h 70"/>
                <a:gd name="T68" fmla="*/ 52 w 71"/>
                <a:gd name="T69" fmla="*/ 59 h 70"/>
                <a:gd name="T70" fmla="*/ 57 w 71"/>
                <a:gd name="T71" fmla="*/ 60 h 70"/>
                <a:gd name="T72" fmla="*/ 61 w 71"/>
                <a:gd name="T73" fmla="*/ 58 h 70"/>
                <a:gd name="T74" fmla="*/ 60 w 71"/>
                <a:gd name="T75" fmla="*/ 53 h 70"/>
                <a:gd name="T76" fmla="*/ 59 w 71"/>
                <a:gd name="T77" fmla="*/ 49 h 70"/>
                <a:gd name="T78" fmla="*/ 64 w 71"/>
                <a:gd name="T79" fmla="*/ 40 h 70"/>
                <a:gd name="T80" fmla="*/ 51 w 71"/>
                <a:gd name="T81" fmla="*/ 20 h 70"/>
                <a:gd name="T82" fmla="*/ 42 w 71"/>
                <a:gd name="T83" fmla="*/ 28 h 70"/>
                <a:gd name="T84" fmla="*/ 51 w 71"/>
                <a:gd name="T85" fmla="*/ 20 h 70"/>
                <a:gd name="T86" fmla="*/ 39 w 71"/>
                <a:gd name="T87" fmla="*/ 32 h 70"/>
                <a:gd name="T88" fmla="*/ 32 w 71"/>
                <a:gd name="T89" fmla="*/ 38 h 70"/>
                <a:gd name="T90" fmla="*/ 28 w 71"/>
                <a:gd name="T91" fmla="*/ 28 h 70"/>
                <a:gd name="T92" fmla="*/ 20 w 71"/>
                <a:gd name="T93" fmla="*/ 20 h 70"/>
                <a:gd name="T94" fmla="*/ 28 w 71"/>
                <a:gd name="T95" fmla="*/ 28 h 70"/>
                <a:gd name="T96" fmla="*/ 20 w 71"/>
                <a:gd name="T97" fmla="*/ 42 h 70"/>
                <a:gd name="T98" fmla="*/ 28 w 71"/>
                <a:gd name="T99" fmla="*/ 50 h 70"/>
                <a:gd name="T100" fmla="*/ 42 w 71"/>
                <a:gd name="T101" fmla="*/ 42 h 70"/>
                <a:gd name="T102" fmla="*/ 51 w 71"/>
                <a:gd name="T103" fmla="*/ 50 h 70"/>
                <a:gd name="T104" fmla="*/ 42 w 71"/>
                <a:gd name="T105"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 h="70">
                  <a:moveTo>
                    <a:pt x="65" y="40"/>
                  </a:moveTo>
                  <a:cubicBezTo>
                    <a:pt x="66" y="39"/>
                    <a:pt x="68" y="38"/>
                    <a:pt x="69" y="38"/>
                  </a:cubicBezTo>
                  <a:cubicBezTo>
                    <a:pt x="70" y="36"/>
                    <a:pt x="70" y="36"/>
                    <a:pt x="70" y="36"/>
                  </a:cubicBezTo>
                  <a:cubicBezTo>
                    <a:pt x="71" y="35"/>
                    <a:pt x="71" y="35"/>
                    <a:pt x="70" y="34"/>
                  </a:cubicBezTo>
                  <a:cubicBezTo>
                    <a:pt x="69" y="32"/>
                    <a:pt x="69" y="32"/>
                    <a:pt x="69" y="32"/>
                  </a:cubicBezTo>
                  <a:cubicBezTo>
                    <a:pt x="68" y="31"/>
                    <a:pt x="66" y="31"/>
                    <a:pt x="65" y="31"/>
                  </a:cubicBezTo>
                  <a:cubicBezTo>
                    <a:pt x="64" y="30"/>
                    <a:pt x="64" y="30"/>
                    <a:pt x="64" y="30"/>
                  </a:cubicBezTo>
                  <a:cubicBezTo>
                    <a:pt x="63" y="30"/>
                    <a:pt x="61" y="29"/>
                    <a:pt x="61" y="28"/>
                  </a:cubicBezTo>
                  <a:cubicBezTo>
                    <a:pt x="59" y="22"/>
                    <a:pt x="59" y="22"/>
                    <a:pt x="59" y="22"/>
                  </a:cubicBezTo>
                  <a:cubicBezTo>
                    <a:pt x="58" y="21"/>
                    <a:pt x="58" y="20"/>
                    <a:pt x="59" y="19"/>
                  </a:cubicBezTo>
                  <a:cubicBezTo>
                    <a:pt x="60" y="17"/>
                    <a:pt x="60" y="17"/>
                    <a:pt x="60" y="17"/>
                  </a:cubicBezTo>
                  <a:cubicBezTo>
                    <a:pt x="61" y="17"/>
                    <a:pt x="61" y="15"/>
                    <a:pt x="61" y="14"/>
                  </a:cubicBezTo>
                  <a:cubicBezTo>
                    <a:pt x="61" y="12"/>
                    <a:pt x="61" y="12"/>
                    <a:pt x="61" y="12"/>
                  </a:cubicBezTo>
                  <a:cubicBezTo>
                    <a:pt x="61" y="10"/>
                    <a:pt x="60" y="10"/>
                    <a:pt x="59" y="10"/>
                  </a:cubicBezTo>
                  <a:cubicBezTo>
                    <a:pt x="57" y="10"/>
                    <a:pt x="57" y="10"/>
                    <a:pt x="57" y="10"/>
                  </a:cubicBezTo>
                  <a:cubicBezTo>
                    <a:pt x="56" y="10"/>
                    <a:pt x="54" y="10"/>
                    <a:pt x="54" y="10"/>
                  </a:cubicBezTo>
                  <a:cubicBezTo>
                    <a:pt x="52" y="12"/>
                    <a:pt x="52" y="12"/>
                    <a:pt x="52" y="12"/>
                  </a:cubicBezTo>
                  <a:cubicBezTo>
                    <a:pt x="51" y="13"/>
                    <a:pt x="50" y="13"/>
                    <a:pt x="49" y="12"/>
                  </a:cubicBezTo>
                  <a:cubicBezTo>
                    <a:pt x="42" y="10"/>
                    <a:pt x="42" y="10"/>
                    <a:pt x="42" y="10"/>
                  </a:cubicBezTo>
                  <a:cubicBezTo>
                    <a:pt x="42" y="10"/>
                    <a:pt x="41" y="8"/>
                    <a:pt x="40" y="7"/>
                  </a:cubicBezTo>
                  <a:cubicBezTo>
                    <a:pt x="40" y="5"/>
                    <a:pt x="40" y="5"/>
                    <a:pt x="40" y="5"/>
                  </a:cubicBezTo>
                  <a:cubicBezTo>
                    <a:pt x="40" y="4"/>
                    <a:pt x="39" y="3"/>
                    <a:pt x="39" y="2"/>
                  </a:cubicBezTo>
                  <a:cubicBezTo>
                    <a:pt x="37" y="1"/>
                    <a:pt x="37" y="1"/>
                    <a:pt x="37" y="1"/>
                  </a:cubicBezTo>
                  <a:cubicBezTo>
                    <a:pt x="36" y="0"/>
                    <a:pt x="35" y="0"/>
                    <a:pt x="34" y="1"/>
                  </a:cubicBezTo>
                  <a:cubicBezTo>
                    <a:pt x="32" y="2"/>
                    <a:pt x="32" y="2"/>
                    <a:pt x="32" y="2"/>
                  </a:cubicBezTo>
                  <a:cubicBezTo>
                    <a:pt x="31" y="3"/>
                    <a:pt x="31" y="4"/>
                    <a:pt x="31" y="5"/>
                  </a:cubicBezTo>
                  <a:cubicBezTo>
                    <a:pt x="31" y="7"/>
                    <a:pt x="31" y="7"/>
                    <a:pt x="31" y="7"/>
                  </a:cubicBezTo>
                  <a:cubicBezTo>
                    <a:pt x="31" y="8"/>
                    <a:pt x="29" y="10"/>
                    <a:pt x="28" y="10"/>
                  </a:cubicBezTo>
                  <a:cubicBezTo>
                    <a:pt x="22" y="12"/>
                    <a:pt x="22" y="12"/>
                    <a:pt x="22" y="12"/>
                  </a:cubicBezTo>
                  <a:cubicBezTo>
                    <a:pt x="21" y="13"/>
                    <a:pt x="20" y="13"/>
                    <a:pt x="19" y="12"/>
                  </a:cubicBezTo>
                  <a:cubicBezTo>
                    <a:pt x="18" y="10"/>
                    <a:pt x="18" y="10"/>
                    <a:pt x="18" y="10"/>
                  </a:cubicBezTo>
                  <a:cubicBezTo>
                    <a:pt x="16" y="10"/>
                    <a:pt x="15" y="10"/>
                    <a:pt x="14" y="10"/>
                  </a:cubicBezTo>
                  <a:cubicBezTo>
                    <a:pt x="12" y="10"/>
                    <a:pt x="12" y="10"/>
                    <a:pt x="12" y="10"/>
                  </a:cubicBezTo>
                  <a:cubicBezTo>
                    <a:pt x="11" y="10"/>
                    <a:pt x="10" y="10"/>
                    <a:pt x="10" y="12"/>
                  </a:cubicBezTo>
                  <a:cubicBezTo>
                    <a:pt x="10" y="13"/>
                    <a:pt x="10" y="13"/>
                    <a:pt x="10" y="13"/>
                  </a:cubicBezTo>
                  <a:cubicBezTo>
                    <a:pt x="10" y="15"/>
                    <a:pt x="10" y="17"/>
                    <a:pt x="11" y="17"/>
                  </a:cubicBezTo>
                  <a:cubicBezTo>
                    <a:pt x="12" y="18"/>
                    <a:pt x="12" y="18"/>
                    <a:pt x="12" y="18"/>
                  </a:cubicBezTo>
                  <a:cubicBezTo>
                    <a:pt x="13" y="20"/>
                    <a:pt x="13" y="21"/>
                    <a:pt x="13" y="22"/>
                  </a:cubicBezTo>
                  <a:cubicBezTo>
                    <a:pt x="9" y="28"/>
                    <a:pt x="9" y="28"/>
                    <a:pt x="9" y="28"/>
                  </a:cubicBezTo>
                  <a:cubicBezTo>
                    <a:pt x="9" y="29"/>
                    <a:pt x="9" y="30"/>
                    <a:pt x="7" y="30"/>
                  </a:cubicBezTo>
                  <a:cubicBezTo>
                    <a:pt x="5" y="30"/>
                    <a:pt x="5" y="30"/>
                    <a:pt x="5" y="30"/>
                  </a:cubicBezTo>
                  <a:cubicBezTo>
                    <a:pt x="5" y="30"/>
                    <a:pt x="3" y="31"/>
                    <a:pt x="2" y="31"/>
                  </a:cubicBezTo>
                  <a:cubicBezTo>
                    <a:pt x="1" y="33"/>
                    <a:pt x="1" y="33"/>
                    <a:pt x="1" y="33"/>
                  </a:cubicBezTo>
                  <a:cubicBezTo>
                    <a:pt x="0" y="34"/>
                    <a:pt x="0" y="35"/>
                    <a:pt x="1" y="36"/>
                  </a:cubicBezTo>
                  <a:cubicBezTo>
                    <a:pt x="2" y="38"/>
                    <a:pt x="2" y="38"/>
                    <a:pt x="2" y="38"/>
                  </a:cubicBezTo>
                  <a:cubicBezTo>
                    <a:pt x="3" y="38"/>
                    <a:pt x="5" y="39"/>
                    <a:pt x="5" y="39"/>
                  </a:cubicBezTo>
                  <a:cubicBezTo>
                    <a:pt x="7" y="39"/>
                    <a:pt x="7" y="39"/>
                    <a:pt x="7" y="39"/>
                  </a:cubicBezTo>
                  <a:cubicBezTo>
                    <a:pt x="8" y="40"/>
                    <a:pt x="9" y="41"/>
                    <a:pt x="9" y="42"/>
                  </a:cubicBezTo>
                  <a:cubicBezTo>
                    <a:pt x="12" y="48"/>
                    <a:pt x="12" y="48"/>
                    <a:pt x="12" y="48"/>
                  </a:cubicBezTo>
                  <a:cubicBezTo>
                    <a:pt x="13" y="49"/>
                    <a:pt x="13" y="50"/>
                    <a:pt x="12" y="51"/>
                  </a:cubicBezTo>
                  <a:cubicBezTo>
                    <a:pt x="11" y="53"/>
                    <a:pt x="11" y="53"/>
                    <a:pt x="11" y="53"/>
                  </a:cubicBezTo>
                  <a:cubicBezTo>
                    <a:pt x="10" y="53"/>
                    <a:pt x="9" y="55"/>
                    <a:pt x="9" y="56"/>
                  </a:cubicBezTo>
                  <a:cubicBezTo>
                    <a:pt x="9" y="58"/>
                    <a:pt x="9" y="58"/>
                    <a:pt x="9" y="58"/>
                  </a:cubicBezTo>
                  <a:cubicBezTo>
                    <a:pt x="10" y="59"/>
                    <a:pt x="11" y="60"/>
                    <a:pt x="12" y="60"/>
                  </a:cubicBezTo>
                  <a:cubicBezTo>
                    <a:pt x="14" y="60"/>
                    <a:pt x="14" y="60"/>
                    <a:pt x="14" y="60"/>
                  </a:cubicBezTo>
                  <a:cubicBezTo>
                    <a:pt x="15" y="60"/>
                    <a:pt x="16" y="60"/>
                    <a:pt x="17" y="59"/>
                  </a:cubicBezTo>
                  <a:cubicBezTo>
                    <a:pt x="18" y="58"/>
                    <a:pt x="18" y="58"/>
                    <a:pt x="18" y="58"/>
                  </a:cubicBezTo>
                  <a:cubicBezTo>
                    <a:pt x="19" y="57"/>
                    <a:pt x="20" y="57"/>
                    <a:pt x="21" y="58"/>
                  </a:cubicBezTo>
                  <a:cubicBezTo>
                    <a:pt x="28" y="61"/>
                    <a:pt x="28" y="61"/>
                    <a:pt x="28" y="61"/>
                  </a:cubicBezTo>
                  <a:cubicBezTo>
                    <a:pt x="29" y="61"/>
                    <a:pt x="30" y="62"/>
                    <a:pt x="31" y="63"/>
                  </a:cubicBezTo>
                  <a:cubicBezTo>
                    <a:pt x="31" y="64"/>
                    <a:pt x="31" y="64"/>
                    <a:pt x="31" y="64"/>
                  </a:cubicBezTo>
                  <a:cubicBezTo>
                    <a:pt x="31" y="66"/>
                    <a:pt x="31" y="67"/>
                    <a:pt x="32" y="67"/>
                  </a:cubicBezTo>
                  <a:cubicBezTo>
                    <a:pt x="34" y="69"/>
                    <a:pt x="34" y="69"/>
                    <a:pt x="34" y="69"/>
                  </a:cubicBezTo>
                  <a:cubicBezTo>
                    <a:pt x="35" y="70"/>
                    <a:pt x="36" y="70"/>
                    <a:pt x="37" y="69"/>
                  </a:cubicBezTo>
                  <a:cubicBezTo>
                    <a:pt x="39" y="67"/>
                    <a:pt x="39" y="67"/>
                    <a:pt x="39" y="67"/>
                  </a:cubicBezTo>
                  <a:cubicBezTo>
                    <a:pt x="39" y="67"/>
                    <a:pt x="40" y="66"/>
                    <a:pt x="40" y="64"/>
                  </a:cubicBezTo>
                  <a:cubicBezTo>
                    <a:pt x="40" y="63"/>
                    <a:pt x="40" y="63"/>
                    <a:pt x="40" y="63"/>
                  </a:cubicBezTo>
                  <a:cubicBezTo>
                    <a:pt x="40" y="63"/>
                    <a:pt x="41" y="61"/>
                    <a:pt x="42" y="61"/>
                  </a:cubicBezTo>
                  <a:cubicBezTo>
                    <a:pt x="49" y="58"/>
                    <a:pt x="49" y="58"/>
                    <a:pt x="49" y="58"/>
                  </a:cubicBezTo>
                  <a:cubicBezTo>
                    <a:pt x="50" y="58"/>
                    <a:pt x="51" y="58"/>
                    <a:pt x="52" y="59"/>
                  </a:cubicBezTo>
                  <a:cubicBezTo>
                    <a:pt x="53" y="60"/>
                    <a:pt x="53" y="60"/>
                    <a:pt x="53" y="60"/>
                  </a:cubicBezTo>
                  <a:cubicBezTo>
                    <a:pt x="54" y="60"/>
                    <a:pt x="55" y="60"/>
                    <a:pt x="57" y="60"/>
                  </a:cubicBezTo>
                  <a:cubicBezTo>
                    <a:pt x="58" y="60"/>
                    <a:pt x="58" y="60"/>
                    <a:pt x="58" y="60"/>
                  </a:cubicBezTo>
                  <a:cubicBezTo>
                    <a:pt x="60" y="60"/>
                    <a:pt x="61" y="60"/>
                    <a:pt x="61" y="58"/>
                  </a:cubicBezTo>
                  <a:cubicBezTo>
                    <a:pt x="61" y="56"/>
                    <a:pt x="61" y="56"/>
                    <a:pt x="61" y="56"/>
                  </a:cubicBezTo>
                  <a:cubicBezTo>
                    <a:pt x="61" y="55"/>
                    <a:pt x="61" y="53"/>
                    <a:pt x="60" y="53"/>
                  </a:cubicBezTo>
                  <a:cubicBezTo>
                    <a:pt x="59" y="52"/>
                    <a:pt x="59" y="52"/>
                    <a:pt x="59" y="52"/>
                  </a:cubicBezTo>
                  <a:cubicBezTo>
                    <a:pt x="58" y="51"/>
                    <a:pt x="58" y="49"/>
                    <a:pt x="59" y="49"/>
                  </a:cubicBezTo>
                  <a:cubicBezTo>
                    <a:pt x="61" y="42"/>
                    <a:pt x="61" y="42"/>
                    <a:pt x="61" y="42"/>
                  </a:cubicBezTo>
                  <a:cubicBezTo>
                    <a:pt x="61" y="41"/>
                    <a:pt x="63" y="40"/>
                    <a:pt x="64" y="40"/>
                  </a:cubicBezTo>
                  <a:lnTo>
                    <a:pt x="65" y="40"/>
                  </a:lnTo>
                  <a:close/>
                  <a:moveTo>
                    <a:pt x="51" y="20"/>
                  </a:moveTo>
                  <a:cubicBezTo>
                    <a:pt x="54" y="22"/>
                    <a:pt x="54" y="26"/>
                    <a:pt x="51" y="28"/>
                  </a:cubicBezTo>
                  <a:cubicBezTo>
                    <a:pt x="49" y="31"/>
                    <a:pt x="45" y="31"/>
                    <a:pt x="42" y="28"/>
                  </a:cubicBezTo>
                  <a:cubicBezTo>
                    <a:pt x="40" y="26"/>
                    <a:pt x="40" y="22"/>
                    <a:pt x="42" y="20"/>
                  </a:cubicBezTo>
                  <a:cubicBezTo>
                    <a:pt x="45" y="17"/>
                    <a:pt x="49" y="17"/>
                    <a:pt x="51" y="20"/>
                  </a:cubicBezTo>
                  <a:close/>
                  <a:moveTo>
                    <a:pt x="32" y="32"/>
                  </a:moveTo>
                  <a:cubicBezTo>
                    <a:pt x="34" y="30"/>
                    <a:pt x="37" y="30"/>
                    <a:pt x="39" y="32"/>
                  </a:cubicBezTo>
                  <a:cubicBezTo>
                    <a:pt x="41" y="34"/>
                    <a:pt x="41" y="37"/>
                    <a:pt x="39" y="38"/>
                  </a:cubicBezTo>
                  <a:cubicBezTo>
                    <a:pt x="37" y="40"/>
                    <a:pt x="34" y="40"/>
                    <a:pt x="32" y="38"/>
                  </a:cubicBezTo>
                  <a:cubicBezTo>
                    <a:pt x="30" y="37"/>
                    <a:pt x="30" y="34"/>
                    <a:pt x="32" y="32"/>
                  </a:cubicBezTo>
                  <a:close/>
                  <a:moveTo>
                    <a:pt x="28" y="28"/>
                  </a:moveTo>
                  <a:cubicBezTo>
                    <a:pt x="26" y="31"/>
                    <a:pt x="23" y="31"/>
                    <a:pt x="20" y="28"/>
                  </a:cubicBezTo>
                  <a:cubicBezTo>
                    <a:pt x="18" y="26"/>
                    <a:pt x="18" y="22"/>
                    <a:pt x="20" y="20"/>
                  </a:cubicBezTo>
                  <a:cubicBezTo>
                    <a:pt x="23" y="17"/>
                    <a:pt x="26" y="17"/>
                    <a:pt x="28" y="20"/>
                  </a:cubicBezTo>
                  <a:cubicBezTo>
                    <a:pt x="31" y="22"/>
                    <a:pt x="31" y="26"/>
                    <a:pt x="28" y="28"/>
                  </a:cubicBezTo>
                  <a:close/>
                  <a:moveTo>
                    <a:pt x="20" y="50"/>
                  </a:moveTo>
                  <a:cubicBezTo>
                    <a:pt x="18" y="48"/>
                    <a:pt x="18" y="45"/>
                    <a:pt x="20" y="42"/>
                  </a:cubicBezTo>
                  <a:cubicBezTo>
                    <a:pt x="23" y="40"/>
                    <a:pt x="26" y="40"/>
                    <a:pt x="28" y="42"/>
                  </a:cubicBezTo>
                  <a:cubicBezTo>
                    <a:pt x="31" y="45"/>
                    <a:pt x="31" y="48"/>
                    <a:pt x="28" y="50"/>
                  </a:cubicBezTo>
                  <a:cubicBezTo>
                    <a:pt x="26" y="53"/>
                    <a:pt x="23" y="53"/>
                    <a:pt x="20" y="50"/>
                  </a:cubicBezTo>
                  <a:close/>
                  <a:moveTo>
                    <a:pt x="42" y="42"/>
                  </a:moveTo>
                  <a:cubicBezTo>
                    <a:pt x="45" y="40"/>
                    <a:pt x="49" y="40"/>
                    <a:pt x="51" y="42"/>
                  </a:cubicBezTo>
                  <a:cubicBezTo>
                    <a:pt x="54" y="45"/>
                    <a:pt x="54" y="48"/>
                    <a:pt x="51" y="50"/>
                  </a:cubicBezTo>
                  <a:cubicBezTo>
                    <a:pt x="49" y="53"/>
                    <a:pt x="45" y="53"/>
                    <a:pt x="42" y="50"/>
                  </a:cubicBezTo>
                  <a:cubicBezTo>
                    <a:pt x="40" y="48"/>
                    <a:pt x="40" y="45"/>
                    <a:pt x="42" y="42"/>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10077450" y="2324100"/>
              <a:ext cx="107950" cy="104775"/>
            </a:xfrm>
            <a:custGeom>
              <a:avLst/>
              <a:gdLst>
                <a:gd name="T0" fmla="*/ 33 w 34"/>
                <a:gd name="T1" fmla="*/ 14 h 33"/>
                <a:gd name="T2" fmla="*/ 33 w 34"/>
                <a:gd name="T3" fmla="*/ 11 h 33"/>
                <a:gd name="T4" fmla="*/ 33 w 34"/>
                <a:gd name="T5" fmla="*/ 10 h 33"/>
                <a:gd name="T6" fmla="*/ 29 w 34"/>
                <a:gd name="T7" fmla="*/ 8 h 33"/>
                <a:gd name="T8" fmla="*/ 27 w 34"/>
                <a:gd name="T9" fmla="*/ 10 h 33"/>
                <a:gd name="T10" fmla="*/ 19 w 34"/>
                <a:gd name="T11" fmla="*/ 6 h 33"/>
                <a:gd name="T12" fmla="*/ 19 w 34"/>
                <a:gd name="T13" fmla="*/ 3 h 33"/>
                <a:gd name="T14" fmla="*/ 17 w 34"/>
                <a:gd name="T15" fmla="*/ 0 h 33"/>
                <a:gd name="T16" fmla="*/ 16 w 34"/>
                <a:gd name="T17" fmla="*/ 0 h 33"/>
                <a:gd name="T18" fmla="*/ 14 w 34"/>
                <a:gd name="T19" fmla="*/ 4 h 33"/>
                <a:gd name="T20" fmla="*/ 14 w 34"/>
                <a:gd name="T21" fmla="*/ 6 h 33"/>
                <a:gd name="T22" fmla="*/ 7 w 34"/>
                <a:gd name="T23" fmla="*/ 12 h 33"/>
                <a:gd name="T24" fmla="*/ 5 w 34"/>
                <a:gd name="T25" fmla="*/ 11 h 33"/>
                <a:gd name="T26" fmla="*/ 1 w 34"/>
                <a:gd name="T27" fmla="*/ 13 h 33"/>
                <a:gd name="T28" fmla="*/ 0 w 34"/>
                <a:gd name="T29" fmla="*/ 14 h 33"/>
                <a:gd name="T30" fmla="*/ 2 w 34"/>
                <a:gd name="T31" fmla="*/ 17 h 33"/>
                <a:gd name="T32" fmla="*/ 5 w 34"/>
                <a:gd name="T33" fmla="*/ 17 h 33"/>
                <a:gd name="T34" fmla="*/ 6 w 34"/>
                <a:gd name="T35" fmla="*/ 18 h 33"/>
                <a:gd name="T36" fmla="*/ 6 w 34"/>
                <a:gd name="T37" fmla="*/ 19 h 33"/>
                <a:gd name="T38" fmla="*/ 8 w 34"/>
                <a:gd name="T39" fmla="*/ 26 h 33"/>
                <a:gd name="T40" fmla="*/ 8 w 34"/>
                <a:gd name="T41" fmla="*/ 27 h 33"/>
                <a:gd name="T42" fmla="*/ 7 w 34"/>
                <a:gd name="T43" fmla="*/ 28 h 33"/>
                <a:gd name="T44" fmla="*/ 7 w 34"/>
                <a:gd name="T45" fmla="*/ 31 h 33"/>
                <a:gd name="T46" fmla="*/ 9 w 34"/>
                <a:gd name="T47" fmla="*/ 32 h 33"/>
                <a:gd name="T48" fmla="*/ 12 w 34"/>
                <a:gd name="T49" fmla="*/ 32 h 33"/>
                <a:gd name="T50" fmla="*/ 13 w 34"/>
                <a:gd name="T51" fmla="*/ 30 h 33"/>
                <a:gd name="T52" fmla="*/ 19 w 34"/>
                <a:gd name="T53" fmla="*/ 31 h 33"/>
                <a:gd name="T54" fmla="*/ 25 w 34"/>
                <a:gd name="T55" fmla="*/ 29 h 33"/>
                <a:gd name="T56" fmla="*/ 26 w 34"/>
                <a:gd name="T57" fmla="*/ 31 h 33"/>
                <a:gd name="T58" fmla="*/ 29 w 34"/>
                <a:gd name="T59" fmla="*/ 31 h 33"/>
                <a:gd name="T60" fmla="*/ 30 w 34"/>
                <a:gd name="T61" fmla="*/ 30 h 33"/>
                <a:gd name="T62" fmla="*/ 30 w 34"/>
                <a:gd name="T63" fmla="*/ 27 h 33"/>
                <a:gd name="T64" fmla="*/ 28 w 34"/>
                <a:gd name="T65" fmla="*/ 26 h 33"/>
                <a:gd name="T66" fmla="*/ 31 w 34"/>
                <a:gd name="T67" fmla="*/ 17 h 33"/>
                <a:gd name="T68" fmla="*/ 30 w 34"/>
                <a:gd name="T69" fmla="*/ 15 h 33"/>
                <a:gd name="T70" fmla="*/ 30 w 34"/>
                <a:gd name="T71" fmla="*/ 14 h 33"/>
                <a:gd name="T72" fmla="*/ 33 w 34"/>
                <a:gd name="T73" fmla="*/ 14 h 33"/>
                <a:gd name="T74" fmla="*/ 18 w 34"/>
                <a:gd name="T75" fmla="*/ 24 h 33"/>
                <a:gd name="T76" fmla="*/ 13 w 34"/>
                <a:gd name="T77" fmla="*/ 19 h 33"/>
                <a:gd name="T78" fmla="*/ 18 w 34"/>
                <a:gd name="T79" fmla="*/ 12 h 33"/>
                <a:gd name="T80" fmla="*/ 23 w 34"/>
                <a:gd name="T81" fmla="*/ 18 h 33"/>
                <a:gd name="T82" fmla="*/ 18 w 34"/>
                <a:gd name="T83"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33">
                  <a:moveTo>
                    <a:pt x="33" y="14"/>
                  </a:moveTo>
                  <a:cubicBezTo>
                    <a:pt x="33" y="13"/>
                    <a:pt x="34" y="11"/>
                    <a:pt x="33" y="11"/>
                  </a:cubicBezTo>
                  <a:cubicBezTo>
                    <a:pt x="33" y="11"/>
                    <a:pt x="33" y="11"/>
                    <a:pt x="33" y="10"/>
                  </a:cubicBezTo>
                  <a:cubicBezTo>
                    <a:pt x="33" y="8"/>
                    <a:pt x="31" y="8"/>
                    <a:pt x="29" y="8"/>
                  </a:cubicBezTo>
                  <a:cubicBezTo>
                    <a:pt x="27" y="10"/>
                    <a:pt x="27" y="10"/>
                    <a:pt x="27" y="10"/>
                  </a:cubicBezTo>
                  <a:cubicBezTo>
                    <a:pt x="25" y="7"/>
                    <a:pt x="23" y="6"/>
                    <a:pt x="19" y="6"/>
                  </a:cubicBezTo>
                  <a:cubicBezTo>
                    <a:pt x="19" y="3"/>
                    <a:pt x="19" y="3"/>
                    <a:pt x="19" y="3"/>
                  </a:cubicBezTo>
                  <a:cubicBezTo>
                    <a:pt x="19" y="1"/>
                    <a:pt x="18" y="0"/>
                    <a:pt x="17" y="0"/>
                  </a:cubicBezTo>
                  <a:cubicBezTo>
                    <a:pt x="17" y="0"/>
                    <a:pt x="17" y="0"/>
                    <a:pt x="16" y="0"/>
                  </a:cubicBezTo>
                  <a:cubicBezTo>
                    <a:pt x="14" y="1"/>
                    <a:pt x="14" y="2"/>
                    <a:pt x="14" y="4"/>
                  </a:cubicBezTo>
                  <a:cubicBezTo>
                    <a:pt x="14" y="4"/>
                    <a:pt x="14" y="4"/>
                    <a:pt x="14" y="6"/>
                  </a:cubicBezTo>
                  <a:cubicBezTo>
                    <a:pt x="11" y="7"/>
                    <a:pt x="8" y="9"/>
                    <a:pt x="7" y="12"/>
                  </a:cubicBezTo>
                  <a:cubicBezTo>
                    <a:pt x="7" y="12"/>
                    <a:pt x="6" y="12"/>
                    <a:pt x="5" y="11"/>
                  </a:cubicBezTo>
                  <a:cubicBezTo>
                    <a:pt x="3" y="11"/>
                    <a:pt x="2" y="11"/>
                    <a:pt x="1" y="13"/>
                  </a:cubicBezTo>
                  <a:cubicBezTo>
                    <a:pt x="1" y="13"/>
                    <a:pt x="1" y="13"/>
                    <a:pt x="0" y="14"/>
                  </a:cubicBezTo>
                  <a:cubicBezTo>
                    <a:pt x="0" y="15"/>
                    <a:pt x="1" y="16"/>
                    <a:pt x="2" y="17"/>
                  </a:cubicBezTo>
                  <a:cubicBezTo>
                    <a:pt x="5" y="17"/>
                    <a:pt x="5" y="17"/>
                    <a:pt x="5" y="17"/>
                  </a:cubicBezTo>
                  <a:cubicBezTo>
                    <a:pt x="6" y="18"/>
                    <a:pt x="6" y="18"/>
                    <a:pt x="6" y="18"/>
                  </a:cubicBezTo>
                  <a:cubicBezTo>
                    <a:pt x="6" y="18"/>
                    <a:pt x="5" y="18"/>
                    <a:pt x="6" y="19"/>
                  </a:cubicBezTo>
                  <a:cubicBezTo>
                    <a:pt x="6" y="22"/>
                    <a:pt x="7" y="24"/>
                    <a:pt x="8" y="26"/>
                  </a:cubicBezTo>
                  <a:cubicBezTo>
                    <a:pt x="8" y="27"/>
                    <a:pt x="8" y="27"/>
                    <a:pt x="8" y="27"/>
                  </a:cubicBezTo>
                  <a:cubicBezTo>
                    <a:pt x="8" y="27"/>
                    <a:pt x="8" y="27"/>
                    <a:pt x="7" y="28"/>
                  </a:cubicBezTo>
                  <a:cubicBezTo>
                    <a:pt x="6" y="30"/>
                    <a:pt x="6" y="31"/>
                    <a:pt x="7" y="31"/>
                  </a:cubicBezTo>
                  <a:cubicBezTo>
                    <a:pt x="7" y="31"/>
                    <a:pt x="7" y="31"/>
                    <a:pt x="9" y="32"/>
                  </a:cubicBezTo>
                  <a:cubicBezTo>
                    <a:pt x="9" y="33"/>
                    <a:pt x="11" y="33"/>
                    <a:pt x="12" y="32"/>
                  </a:cubicBezTo>
                  <a:cubicBezTo>
                    <a:pt x="13" y="30"/>
                    <a:pt x="13" y="30"/>
                    <a:pt x="13" y="30"/>
                  </a:cubicBezTo>
                  <a:cubicBezTo>
                    <a:pt x="15" y="31"/>
                    <a:pt x="17" y="31"/>
                    <a:pt x="19" y="31"/>
                  </a:cubicBezTo>
                  <a:cubicBezTo>
                    <a:pt x="21" y="31"/>
                    <a:pt x="23" y="30"/>
                    <a:pt x="25" y="29"/>
                  </a:cubicBezTo>
                  <a:cubicBezTo>
                    <a:pt x="25" y="29"/>
                    <a:pt x="25" y="30"/>
                    <a:pt x="26" y="31"/>
                  </a:cubicBezTo>
                  <a:cubicBezTo>
                    <a:pt x="27" y="31"/>
                    <a:pt x="28" y="31"/>
                    <a:pt x="29" y="31"/>
                  </a:cubicBezTo>
                  <a:cubicBezTo>
                    <a:pt x="29" y="31"/>
                    <a:pt x="29" y="31"/>
                    <a:pt x="30" y="30"/>
                  </a:cubicBezTo>
                  <a:cubicBezTo>
                    <a:pt x="31" y="29"/>
                    <a:pt x="31" y="28"/>
                    <a:pt x="30" y="27"/>
                  </a:cubicBezTo>
                  <a:cubicBezTo>
                    <a:pt x="28" y="26"/>
                    <a:pt x="28" y="26"/>
                    <a:pt x="28" y="26"/>
                  </a:cubicBezTo>
                  <a:cubicBezTo>
                    <a:pt x="30" y="23"/>
                    <a:pt x="31" y="20"/>
                    <a:pt x="31" y="17"/>
                  </a:cubicBezTo>
                  <a:cubicBezTo>
                    <a:pt x="30" y="16"/>
                    <a:pt x="30" y="15"/>
                    <a:pt x="30" y="15"/>
                  </a:cubicBezTo>
                  <a:cubicBezTo>
                    <a:pt x="30" y="14"/>
                    <a:pt x="30" y="14"/>
                    <a:pt x="30" y="14"/>
                  </a:cubicBezTo>
                  <a:cubicBezTo>
                    <a:pt x="30" y="14"/>
                    <a:pt x="30" y="14"/>
                    <a:pt x="33" y="14"/>
                  </a:cubicBezTo>
                  <a:close/>
                  <a:moveTo>
                    <a:pt x="18" y="24"/>
                  </a:moveTo>
                  <a:cubicBezTo>
                    <a:pt x="15" y="24"/>
                    <a:pt x="13" y="22"/>
                    <a:pt x="13" y="19"/>
                  </a:cubicBezTo>
                  <a:cubicBezTo>
                    <a:pt x="12" y="16"/>
                    <a:pt x="14" y="13"/>
                    <a:pt x="18" y="12"/>
                  </a:cubicBezTo>
                  <a:cubicBezTo>
                    <a:pt x="21" y="12"/>
                    <a:pt x="23" y="15"/>
                    <a:pt x="23" y="18"/>
                  </a:cubicBezTo>
                  <a:cubicBezTo>
                    <a:pt x="24" y="21"/>
                    <a:pt x="22" y="24"/>
                    <a:pt x="18" y="2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9731375" y="2171700"/>
              <a:ext cx="355600" cy="349250"/>
            </a:xfrm>
            <a:custGeom>
              <a:avLst/>
              <a:gdLst>
                <a:gd name="T0" fmla="*/ 99 w 112"/>
                <a:gd name="T1" fmla="*/ 46 h 110"/>
                <a:gd name="T2" fmla="*/ 105 w 112"/>
                <a:gd name="T3" fmla="*/ 37 h 110"/>
                <a:gd name="T4" fmla="*/ 106 w 112"/>
                <a:gd name="T5" fmla="*/ 31 h 110"/>
                <a:gd name="T6" fmla="*/ 93 w 112"/>
                <a:gd name="T7" fmla="*/ 31 h 110"/>
                <a:gd name="T8" fmla="*/ 94 w 112"/>
                <a:gd name="T9" fmla="*/ 20 h 110"/>
                <a:gd name="T10" fmla="*/ 87 w 112"/>
                <a:gd name="T11" fmla="*/ 14 h 110"/>
                <a:gd name="T12" fmla="*/ 76 w 112"/>
                <a:gd name="T13" fmla="*/ 15 h 110"/>
                <a:gd name="T14" fmla="*/ 74 w 112"/>
                <a:gd name="T15" fmla="*/ 3 h 110"/>
                <a:gd name="T16" fmla="*/ 67 w 112"/>
                <a:gd name="T17" fmla="*/ 6 h 110"/>
                <a:gd name="T18" fmla="*/ 59 w 112"/>
                <a:gd name="T19" fmla="*/ 10 h 110"/>
                <a:gd name="T20" fmla="*/ 53 w 112"/>
                <a:gd name="T21" fmla="*/ 0 h 110"/>
                <a:gd name="T22" fmla="*/ 47 w 112"/>
                <a:gd name="T23" fmla="*/ 4 h 110"/>
                <a:gd name="T24" fmla="*/ 41 w 112"/>
                <a:gd name="T25" fmla="*/ 13 h 110"/>
                <a:gd name="T26" fmla="*/ 32 w 112"/>
                <a:gd name="T27" fmla="*/ 6 h 110"/>
                <a:gd name="T28" fmla="*/ 29 w 112"/>
                <a:gd name="T29" fmla="*/ 12 h 110"/>
                <a:gd name="T30" fmla="*/ 26 w 112"/>
                <a:gd name="T31" fmla="*/ 22 h 110"/>
                <a:gd name="T32" fmla="*/ 14 w 112"/>
                <a:gd name="T33" fmla="*/ 19 h 110"/>
                <a:gd name="T34" fmla="*/ 13 w 112"/>
                <a:gd name="T35" fmla="*/ 26 h 110"/>
                <a:gd name="T36" fmla="*/ 16 w 112"/>
                <a:gd name="T37" fmla="*/ 36 h 110"/>
                <a:gd name="T38" fmla="*/ 4 w 112"/>
                <a:gd name="T39" fmla="*/ 38 h 110"/>
                <a:gd name="T40" fmla="*/ 5 w 112"/>
                <a:gd name="T41" fmla="*/ 44 h 110"/>
                <a:gd name="T42" fmla="*/ 12 w 112"/>
                <a:gd name="T43" fmla="*/ 52 h 110"/>
                <a:gd name="T44" fmla="*/ 0 w 112"/>
                <a:gd name="T45" fmla="*/ 59 h 110"/>
                <a:gd name="T46" fmla="*/ 5 w 112"/>
                <a:gd name="T47" fmla="*/ 63 h 110"/>
                <a:gd name="T48" fmla="*/ 14 w 112"/>
                <a:gd name="T49" fmla="*/ 70 h 110"/>
                <a:gd name="T50" fmla="*/ 7 w 112"/>
                <a:gd name="T51" fmla="*/ 81 h 110"/>
                <a:gd name="T52" fmla="*/ 13 w 112"/>
                <a:gd name="T53" fmla="*/ 83 h 110"/>
                <a:gd name="T54" fmla="*/ 23 w 112"/>
                <a:gd name="T55" fmla="*/ 84 h 110"/>
                <a:gd name="T56" fmla="*/ 20 w 112"/>
                <a:gd name="T57" fmla="*/ 97 h 110"/>
                <a:gd name="T58" fmla="*/ 32 w 112"/>
                <a:gd name="T59" fmla="*/ 92 h 110"/>
                <a:gd name="T60" fmla="*/ 36 w 112"/>
                <a:gd name="T61" fmla="*/ 103 h 110"/>
                <a:gd name="T62" fmla="*/ 45 w 112"/>
                <a:gd name="T63" fmla="*/ 106 h 110"/>
                <a:gd name="T64" fmla="*/ 53 w 112"/>
                <a:gd name="T65" fmla="*/ 100 h 110"/>
                <a:gd name="T66" fmla="*/ 60 w 112"/>
                <a:gd name="T67" fmla="*/ 110 h 110"/>
                <a:gd name="T68" fmla="*/ 65 w 112"/>
                <a:gd name="T69" fmla="*/ 107 h 110"/>
                <a:gd name="T70" fmla="*/ 70 w 112"/>
                <a:gd name="T71" fmla="*/ 98 h 110"/>
                <a:gd name="T72" fmla="*/ 81 w 112"/>
                <a:gd name="T73" fmla="*/ 105 h 110"/>
                <a:gd name="T74" fmla="*/ 85 w 112"/>
                <a:gd name="T75" fmla="*/ 99 h 110"/>
                <a:gd name="T76" fmla="*/ 86 w 112"/>
                <a:gd name="T77" fmla="*/ 89 h 110"/>
                <a:gd name="T78" fmla="*/ 98 w 112"/>
                <a:gd name="T79" fmla="*/ 92 h 110"/>
                <a:gd name="T80" fmla="*/ 99 w 112"/>
                <a:gd name="T81" fmla="*/ 85 h 110"/>
                <a:gd name="T82" fmla="*/ 96 w 112"/>
                <a:gd name="T83" fmla="*/ 75 h 110"/>
                <a:gd name="T84" fmla="*/ 108 w 112"/>
                <a:gd name="T85" fmla="*/ 73 h 110"/>
                <a:gd name="T86" fmla="*/ 106 w 112"/>
                <a:gd name="T87" fmla="*/ 67 h 110"/>
                <a:gd name="T88" fmla="*/ 100 w 112"/>
                <a:gd name="T89" fmla="*/ 59 h 110"/>
                <a:gd name="T90" fmla="*/ 112 w 112"/>
                <a:gd name="T91" fmla="*/ 52 h 110"/>
                <a:gd name="T92" fmla="*/ 108 w 112"/>
                <a:gd name="T93" fmla="*/ 47 h 110"/>
                <a:gd name="T94" fmla="*/ 58 w 112"/>
                <a:gd name="T95" fmla="*/ 76 h 110"/>
                <a:gd name="T96" fmla="*/ 54 w 112"/>
                <a:gd name="T97"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0">
                  <a:moveTo>
                    <a:pt x="108" y="47"/>
                  </a:moveTo>
                  <a:cubicBezTo>
                    <a:pt x="108" y="47"/>
                    <a:pt x="108" y="47"/>
                    <a:pt x="99" y="46"/>
                  </a:cubicBezTo>
                  <a:cubicBezTo>
                    <a:pt x="99" y="45"/>
                    <a:pt x="99" y="43"/>
                    <a:pt x="98" y="42"/>
                  </a:cubicBezTo>
                  <a:cubicBezTo>
                    <a:pt x="105" y="37"/>
                    <a:pt x="105" y="37"/>
                    <a:pt x="105" y="37"/>
                  </a:cubicBezTo>
                  <a:cubicBezTo>
                    <a:pt x="107" y="36"/>
                    <a:pt x="108" y="33"/>
                    <a:pt x="106" y="31"/>
                  </a:cubicBezTo>
                  <a:cubicBezTo>
                    <a:pt x="106" y="31"/>
                    <a:pt x="106" y="31"/>
                    <a:pt x="106" y="31"/>
                  </a:cubicBezTo>
                  <a:cubicBezTo>
                    <a:pt x="105" y="28"/>
                    <a:pt x="102" y="28"/>
                    <a:pt x="101" y="28"/>
                  </a:cubicBezTo>
                  <a:cubicBezTo>
                    <a:pt x="101" y="28"/>
                    <a:pt x="101" y="28"/>
                    <a:pt x="93" y="31"/>
                  </a:cubicBezTo>
                  <a:cubicBezTo>
                    <a:pt x="92" y="29"/>
                    <a:pt x="91" y="28"/>
                    <a:pt x="90" y="27"/>
                  </a:cubicBezTo>
                  <a:cubicBezTo>
                    <a:pt x="94" y="20"/>
                    <a:pt x="94" y="20"/>
                    <a:pt x="94" y="20"/>
                  </a:cubicBezTo>
                  <a:cubicBezTo>
                    <a:pt x="96" y="19"/>
                    <a:pt x="95" y="16"/>
                    <a:pt x="94" y="14"/>
                  </a:cubicBezTo>
                  <a:cubicBezTo>
                    <a:pt x="91" y="13"/>
                    <a:pt x="89" y="13"/>
                    <a:pt x="87" y="14"/>
                  </a:cubicBezTo>
                  <a:cubicBezTo>
                    <a:pt x="87" y="14"/>
                    <a:pt x="87" y="14"/>
                    <a:pt x="82" y="19"/>
                  </a:cubicBezTo>
                  <a:cubicBezTo>
                    <a:pt x="80" y="17"/>
                    <a:pt x="78" y="16"/>
                    <a:pt x="76" y="15"/>
                  </a:cubicBezTo>
                  <a:cubicBezTo>
                    <a:pt x="77" y="9"/>
                    <a:pt x="77" y="9"/>
                    <a:pt x="77" y="9"/>
                  </a:cubicBezTo>
                  <a:cubicBezTo>
                    <a:pt x="78" y="6"/>
                    <a:pt x="77" y="4"/>
                    <a:pt x="74" y="3"/>
                  </a:cubicBezTo>
                  <a:cubicBezTo>
                    <a:pt x="74" y="3"/>
                    <a:pt x="74" y="3"/>
                    <a:pt x="73" y="3"/>
                  </a:cubicBezTo>
                  <a:cubicBezTo>
                    <a:pt x="72" y="3"/>
                    <a:pt x="68" y="4"/>
                    <a:pt x="67" y="6"/>
                  </a:cubicBezTo>
                  <a:cubicBezTo>
                    <a:pt x="67" y="6"/>
                    <a:pt x="67" y="6"/>
                    <a:pt x="65" y="11"/>
                  </a:cubicBezTo>
                  <a:cubicBezTo>
                    <a:pt x="63" y="11"/>
                    <a:pt x="61" y="10"/>
                    <a:pt x="59" y="10"/>
                  </a:cubicBezTo>
                  <a:cubicBezTo>
                    <a:pt x="58" y="4"/>
                    <a:pt x="58" y="4"/>
                    <a:pt x="58" y="4"/>
                  </a:cubicBezTo>
                  <a:cubicBezTo>
                    <a:pt x="57" y="1"/>
                    <a:pt x="55" y="0"/>
                    <a:pt x="53" y="0"/>
                  </a:cubicBezTo>
                  <a:cubicBezTo>
                    <a:pt x="53" y="0"/>
                    <a:pt x="53" y="0"/>
                    <a:pt x="52" y="0"/>
                  </a:cubicBezTo>
                  <a:cubicBezTo>
                    <a:pt x="50" y="0"/>
                    <a:pt x="47" y="2"/>
                    <a:pt x="47" y="4"/>
                  </a:cubicBezTo>
                  <a:cubicBezTo>
                    <a:pt x="47" y="4"/>
                    <a:pt x="47" y="4"/>
                    <a:pt x="47" y="11"/>
                  </a:cubicBezTo>
                  <a:cubicBezTo>
                    <a:pt x="45" y="11"/>
                    <a:pt x="43" y="12"/>
                    <a:pt x="41" y="13"/>
                  </a:cubicBezTo>
                  <a:cubicBezTo>
                    <a:pt x="37" y="8"/>
                    <a:pt x="37" y="8"/>
                    <a:pt x="37" y="8"/>
                  </a:cubicBezTo>
                  <a:cubicBezTo>
                    <a:pt x="36" y="6"/>
                    <a:pt x="33" y="5"/>
                    <a:pt x="32" y="6"/>
                  </a:cubicBezTo>
                  <a:cubicBezTo>
                    <a:pt x="32" y="6"/>
                    <a:pt x="32" y="6"/>
                    <a:pt x="31" y="6"/>
                  </a:cubicBezTo>
                  <a:cubicBezTo>
                    <a:pt x="30" y="8"/>
                    <a:pt x="28" y="10"/>
                    <a:pt x="29" y="12"/>
                  </a:cubicBezTo>
                  <a:cubicBezTo>
                    <a:pt x="29" y="12"/>
                    <a:pt x="29" y="12"/>
                    <a:pt x="31" y="18"/>
                  </a:cubicBezTo>
                  <a:cubicBezTo>
                    <a:pt x="29" y="19"/>
                    <a:pt x="27" y="20"/>
                    <a:pt x="26" y="22"/>
                  </a:cubicBezTo>
                  <a:cubicBezTo>
                    <a:pt x="20" y="18"/>
                    <a:pt x="20" y="18"/>
                    <a:pt x="20" y="18"/>
                  </a:cubicBezTo>
                  <a:cubicBezTo>
                    <a:pt x="18" y="17"/>
                    <a:pt x="16" y="17"/>
                    <a:pt x="14" y="19"/>
                  </a:cubicBezTo>
                  <a:cubicBezTo>
                    <a:pt x="14" y="19"/>
                    <a:pt x="14" y="19"/>
                    <a:pt x="13" y="20"/>
                  </a:cubicBezTo>
                  <a:cubicBezTo>
                    <a:pt x="12" y="21"/>
                    <a:pt x="12" y="24"/>
                    <a:pt x="13" y="26"/>
                  </a:cubicBezTo>
                  <a:cubicBezTo>
                    <a:pt x="13" y="26"/>
                    <a:pt x="13" y="26"/>
                    <a:pt x="18" y="31"/>
                  </a:cubicBezTo>
                  <a:cubicBezTo>
                    <a:pt x="17" y="33"/>
                    <a:pt x="16" y="34"/>
                    <a:pt x="16" y="36"/>
                  </a:cubicBezTo>
                  <a:cubicBezTo>
                    <a:pt x="8" y="35"/>
                    <a:pt x="8" y="35"/>
                    <a:pt x="8" y="35"/>
                  </a:cubicBezTo>
                  <a:cubicBezTo>
                    <a:pt x="7" y="35"/>
                    <a:pt x="4" y="37"/>
                    <a:pt x="4" y="38"/>
                  </a:cubicBezTo>
                  <a:cubicBezTo>
                    <a:pt x="4" y="38"/>
                    <a:pt x="4" y="38"/>
                    <a:pt x="3" y="39"/>
                  </a:cubicBezTo>
                  <a:cubicBezTo>
                    <a:pt x="3" y="41"/>
                    <a:pt x="4" y="43"/>
                    <a:pt x="5" y="44"/>
                  </a:cubicBezTo>
                  <a:cubicBezTo>
                    <a:pt x="5" y="44"/>
                    <a:pt x="5" y="44"/>
                    <a:pt x="12" y="47"/>
                  </a:cubicBezTo>
                  <a:cubicBezTo>
                    <a:pt x="12" y="49"/>
                    <a:pt x="12" y="51"/>
                    <a:pt x="12" y="52"/>
                  </a:cubicBezTo>
                  <a:cubicBezTo>
                    <a:pt x="4" y="54"/>
                    <a:pt x="4" y="54"/>
                    <a:pt x="4" y="54"/>
                  </a:cubicBezTo>
                  <a:cubicBezTo>
                    <a:pt x="2" y="54"/>
                    <a:pt x="0" y="56"/>
                    <a:pt x="0" y="59"/>
                  </a:cubicBezTo>
                  <a:cubicBezTo>
                    <a:pt x="0" y="59"/>
                    <a:pt x="0" y="59"/>
                    <a:pt x="0" y="59"/>
                  </a:cubicBezTo>
                  <a:cubicBezTo>
                    <a:pt x="0" y="61"/>
                    <a:pt x="2" y="63"/>
                    <a:pt x="5" y="63"/>
                  </a:cubicBezTo>
                  <a:cubicBezTo>
                    <a:pt x="5" y="63"/>
                    <a:pt x="5" y="63"/>
                    <a:pt x="13" y="64"/>
                  </a:cubicBezTo>
                  <a:cubicBezTo>
                    <a:pt x="13" y="66"/>
                    <a:pt x="14" y="68"/>
                    <a:pt x="14" y="70"/>
                  </a:cubicBezTo>
                  <a:cubicBezTo>
                    <a:pt x="8" y="74"/>
                    <a:pt x="8" y="74"/>
                    <a:pt x="8" y="74"/>
                  </a:cubicBezTo>
                  <a:cubicBezTo>
                    <a:pt x="7" y="76"/>
                    <a:pt x="6" y="78"/>
                    <a:pt x="7" y="81"/>
                  </a:cubicBezTo>
                  <a:cubicBezTo>
                    <a:pt x="7" y="81"/>
                    <a:pt x="7" y="81"/>
                    <a:pt x="7" y="81"/>
                  </a:cubicBezTo>
                  <a:cubicBezTo>
                    <a:pt x="8" y="83"/>
                    <a:pt x="10" y="84"/>
                    <a:pt x="13" y="83"/>
                  </a:cubicBezTo>
                  <a:cubicBezTo>
                    <a:pt x="13" y="83"/>
                    <a:pt x="13" y="83"/>
                    <a:pt x="20" y="81"/>
                  </a:cubicBezTo>
                  <a:cubicBezTo>
                    <a:pt x="21" y="82"/>
                    <a:pt x="22" y="83"/>
                    <a:pt x="23" y="84"/>
                  </a:cubicBezTo>
                  <a:cubicBezTo>
                    <a:pt x="18" y="91"/>
                    <a:pt x="18" y="91"/>
                    <a:pt x="18" y="91"/>
                  </a:cubicBezTo>
                  <a:cubicBezTo>
                    <a:pt x="18" y="92"/>
                    <a:pt x="18" y="95"/>
                    <a:pt x="20" y="97"/>
                  </a:cubicBezTo>
                  <a:cubicBezTo>
                    <a:pt x="21" y="99"/>
                    <a:pt x="24" y="99"/>
                    <a:pt x="26" y="97"/>
                  </a:cubicBezTo>
                  <a:cubicBezTo>
                    <a:pt x="26" y="97"/>
                    <a:pt x="26" y="97"/>
                    <a:pt x="32" y="92"/>
                  </a:cubicBezTo>
                  <a:cubicBezTo>
                    <a:pt x="33" y="94"/>
                    <a:pt x="35" y="95"/>
                    <a:pt x="37" y="96"/>
                  </a:cubicBezTo>
                  <a:cubicBezTo>
                    <a:pt x="36" y="103"/>
                    <a:pt x="36" y="103"/>
                    <a:pt x="36" y="103"/>
                  </a:cubicBezTo>
                  <a:cubicBezTo>
                    <a:pt x="35" y="105"/>
                    <a:pt x="37" y="107"/>
                    <a:pt x="39" y="108"/>
                  </a:cubicBezTo>
                  <a:cubicBezTo>
                    <a:pt x="41" y="109"/>
                    <a:pt x="43" y="108"/>
                    <a:pt x="45" y="106"/>
                  </a:cubicBezTo>
                  <a:cubicBezTo>
                    <a:pt x="45" y="106"/>
                    <a:pt x="45" y="106"/>
                    <a:pt x="48" y="99"/>
                  </a:cubicBezTo>
                  <a:cubicBezTo>
                    <a:pt x="50" y="100"/>
                    <a:pt x="51" y="100"/>
                    <a:pt x="53" y="100"/>
                  </a:cubicBezTo>
                  <a:cubicBezTo>
                    <a:pt x="55" y="107"/>
                    <a:pt x="55" y="107"/>
                    <a:pt x="55" y="107"/>
                  </a:cubicBezTo>
                  <a:cubicBezTo>
                    <a:pt x="55" y="109"/>
                    <a:pt x="57" y="110"/>
                    <a:pt x="60" y="110"/>
                  </a:cubicBezTo>
                  <a:cubicBezTo>
                    <a:pt x="60" y="110"/>
                    <a:pt x="60" y="110"/>
                    <a:pt x="61" y="110"/>
                  </a:cubicBezTo>
                  <a:cubicBezTo>
                    <a:pt x="63" y="110"/>
                    <a:pt x="65" y="109"/>
                    <a:pt x="65" y="107"/>
                  </a:cubicBezTo>
                  <a:cubicBezTo>
                    <a:pt x="65" y="107"/>
                    <a:pt x="65" y="106"/>
                    <a:pt x="65" y="99"/>
                  </a:cubicBezTo>
                  <a:cubicBezTo>
                    <a:pt x="67" y="99"/>
                    <a:pt x="69" y="98"/>
                    <a:pt x="70" y="98"/>
                  </a:cubicBezTo>
                  <a:cubicBezTo>
                    <a:pt x="75" y="104"/>
                    <a:pt x="75" y="104"/>
                    <a:pt x="75" y="104"/>
                  </a:cubicBezTo>
                  <a:cubicBezTo>
                    <a:pt x="76" y="106"/>
                    <a:pt x="79" y="106"/>
                    <a:pt x="81" y="105"/>
                  </a:cubicBezTo>
                  <a:cubicBezTo>
                    <a:pt x="81" y="105"/>
                    <a:pt x="81" y="105"/>
                    <a:pt x="82" y="105"/>
                  </a:cubicBezTo>
                  <a:cubicBezTo>
                    <a:pt x="84" y="104"/>
                    <a:pt x="86" y="101"/>
                    <a:pt x="85" y="99"/>
                  </a:cubicBezTo>
                  <a:cubicBezTo>
                    <a:pt x="85" y="99"/>
                    <a:pt x="85" y="99"/>
                    <a:pt x="82" y="92"/>
                  </a:cubicBezTo>
                  <a:cubicBezTo>
                    <a:pt x="83" y="91"/>
                    <a:pt x="85" y="90"/>
                    <a:pt x="86" y="89"/>
                  </a:cubicBezTo>
                  <a:cubicBezTo>
                    <a:pt x="92" y="93"/>
                    <a:pt x="92" y="93"/>
                    <a:pt x="92" y="93"/>
                  </a:cubicBezTo>
                  <a:cubicBezTo>
                    <a:pt x="94" y="94"/>
                    <a:pt x="96" y="93"/>
                    <a:pt x="98" y="92"/>
                  </a:cubicBezTo>
                  <a:cubicBezTo>
                    <a:pt x="98" y="92"/>
                    <a:pt x="98" y="92"/>
                    <a:pt x="99" y="91"/>
                  </a:cubicBezTo>
                  <a:cubicBezTo>
                    <a:pt x="100" y="89"/>
                    <a:pt x="100" y="87"/>
                    <a:pt x="99" y="85"/>
                  </a:cubicBezTo>
                  <a:cubicBezTo>
                    <a:pt x="99" y="85"/>
                    <a:pt x="99" y="85"/>
                    <a:pt x="93" y="79"/>
                  </a:cubicBezTo>
                  <a:cubicBezTo>
                    <a:pt x="94" y="78"/>
                    <a:pt x="95" y="77"/>
                    <a:pt x="96" y="75"/>
                  </a:cubicBezTo>
                  <a:cubicBezTo>
                    <a:pt x="103" y="76"/>
                    <a:pt x="103" y="76"/>
                    <a:pt x="103" y="76"/>
                  </a:cubicBezTo>
                  <a:cubicBezTo>
                    <a:pt x="105" y="76"/>
                    <a:pt x="108" y="76"/>
                    <a:pt x="108" y="73"/>
                  </a:cubicBezTo>
                  <a:cubicBezTo>
                    <a:pt x="108" y="73"/>
                    <a:pt x="108" y="73"/>
                    <a:pt x="108" y="72"/>
                  </a:cubicBezTo>
                  <a:cubicBezTo>
                    <a:pt x="109" y="70"/>
                    <a:pt x="108" y="68"/>
                    <a:pt x="106" y="67"/>
                  </a:cubicBezTo>
                  <a:cubicBezTo>
                    <a:pt x="106" y="67"/>
                    <a:pt x="106" y="67"/>
                    <a:pt x="100" y="63"/>
                  </a:cubicBezTo>
                  <a:cubicBezTo>
                    <a:pt x="100" y="62"/>
                    <a:pt x="100" y="61"/>
                    <a:pt x="100" y="59"/>
                  </a:cubicBezTo>
                  <a:cubicBezTo>
                    <a:pt x="108" y="58"/>
                    <a:pt x="108" y="58"/>
                    <a:pt x="108" y="58"/>
                  </a:cubicBezTo>
                  <a:cubicBezTo>
                    <a:pt x="111" y="57"/>
                    <a:pt x="112" y="54"/>
                    <a:pt x="112" y="52"/>
                  </a:cubicBezTo>
                  <a:cubicBezTo>
                    <a:pt x="112" y="52"/>
                    <a:pt x="112" y="52"/>
                    <a:pt x="112" y="51"/>
                  </a:cubicBezTo>
                  <a:cubicBezTo>
                    <a:pt x="111" y="49"/>
                    <a:pt x="110" y="47"/>
                    <a:pt x="108" y="47"/>
                  </a:cubicBezTo>
                  <a:close/>
                  <a:moveTo>
                    <a:pt x="77" y="54"/>
                  </a:moveTo>
                  <a:cubicBezTo>
                    <a:pt x="77" y="65"/>
                    <a:pt x="69" y="75"/>
                    <a:pt x="58" y="76"/>
                  </a:cubicBezTo>
                  <a:cubicBezTo>
                    <a:pt x="46" y="77"/>
                    <a:pt x="36" y="68"/>
                    <a:pt x="35" y="56"/>
                  </a:cubicBezTo>
                  <a:cubicBezTo>
                    <a:pt x="34" y="45"/>
                    <a:pt x="43" y="35"/>
                    <a:pt x="54" y="34"/>
                  </a:cubicBezTo>
                  <a:cubicBezTo>
                    <a:pt x="66" y="33"/>
                    <a:pt x="77" y="42"/>
                    <a:pt x="77" y="5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p:cNvSpPr>
            <p:nvPr/>
          </p:nvSpPr>
          <p:spPr bwMode="auto">
            <a:xfrm>
              <a:off x="4513263" y="508000"/>
              <a:ext cx="2695575" cy="1098550"/>
            </a:xfrm>
            <a:custGeom>
              <a:avLst/>
              <a:gdLst>
                <a:gd name="T0" fmla="*/ 757 w 849"/>
                <a:gd name="T1" fmla="*/ 163 h 346"/>
                <a:gd name="T2" fmla="*/ 742 w 849"/>
                <a:gd name="T3" fmla="*/ 165 h 346"/>
                <a:gd name="T4" fmla="*/ 571 w 849"/>
                <a:gd name="T5" fmla="*/ 0 h 346"/>
                <a:gd name="T6" fmla="*/ 406 w 849"/>
                <a:gd name="T7" fmla="*/ 128 h 346"/>
                <a:gd name="T8" fmla="*/ 315 w 849"/>
                <a:gd name="T9" fmla="*/ 91 h 346"/>
                <a:gd name="T10" fmla="*/ 189 w 849"/>
                <a:gd name="T11" fmla="*/ 205 h 346"/>
                <a:gd name="T12" fmla="*/ 128 w 849"/>
                <a:gd name="T13" fmla="*/ 233 h 346"/>
                <a:gd name="T14" fmla="*/ 70 w 849"/>
                <a:gd name="T15" fmla="*/ 205 h 346"/>
                <a:gd name="T16" fmla="*/ 0 w 849"/>
                <a:gd name="T17" fmla="*/ 274 h 346"/>
                <a:gd name="T18" fmla="*/ 70 w 849"/>
                <a:gd name="T19" fmla="*/ 346 h 346"/>
                <a:gd name="T20" fmla="*/ 89 w 849"/>
                <a:gd name="T21" fmla="*/ 346 h 346"/>
                <a:gd name="T22" fmla="*/ 321 w 849"/>
                <a:gd name="T23" fmla="*/ 346 h 346"/>
                <a:gd name="T24" fmla="*/ 451 w 849"/>
                <a:gd name="T25" fmla="*/ 346 h 346"/>
                <a:gd name="T26" fmla="*/ 764 w 849"/>
                <a:gd name="T27" fmla="*/ 346 h 346"/>
                <a:gd name="T28" fmla="*/ 849 w 849"/>
                <a:gd name="T29" fmla="*/ 255 h 346"/>
                <a:gd name="T30" fmla="*/ 757 w 849"/>
                <a:gd name="T31" fmla="*/ 16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346">
                  <a:moveTo>
                    <a:pt x="757" y="163"/>
                  </a:moveTo>
                  <a:cubicBezTo>
                    <a:pt x="753" y="163"/>
                    <a:pt x="749" y="163"/>
                    <a:pt x="742" y="165"/>
                  </a:cubicBezTo>
                  <a:cubicBezTo>
                    <a:pt x="738" y="74"/>
                    <a:pt x="664" y="0"/>
                    <a:pt x="571" y="0"/>
                  </a:cubicBezTo>
                  <a:cubicBezTo>
                    <a:pt x="493" y="0"/>
                    <a:pt x="425" y="54"/>
                    <a:pt x="406" y="128"/>
                  </a:cubicBezTo>
                  <a:cubicBezTo>
                    <a:pt x="382" y="104"/>
                    <a:pt x="349" y="91"/>
                    <a:pt x="315" y="91"/>
                  </a:cubicBezTo>
                  <a:cubicBezTo>
                    <a:pt x="250" y="91"/>
                    <a:pt x="195" y="141"/>
                    <a:pt x="189" y="205"/>
                  </a:cubicBezTo>
                  <a:cubicBezTo>
                    <a:pt x="165" y="209"/>
                    <a:pt x="143" y="220"/>
                    <a:pt x="128" y="233"/>
                  </a:cubicBezTo>
                  <a:cubicBezTo>
                    <a:pt x="115" y="215"/>
                    <a:pt x="93" y="205"/>
                    <a:pt x="70" y="205"/>
                  </a:cubicBezTo>
                  <a:cubicBezTo>
                    <a:pt x="31" y="205"/>
                    <a:pt x="0" y="235"/>
                    <a:pt x="0" y="274"/>
                  </a:cubicBezTo>
                  <a:cubicBezTo>
                    <a:pt x="0" y="314"/>
                    <a:pt x="31" y="346"/>
                    <a:pt x="70" y="346"/>
                  </a:cubicBezTo>
                  <a:cubicBezTo>
                    <a:pt x="89" y="346"/>
                    <a:pt x="89" y="346"/>
                    <a:pt x="89" y="346"/>
                  </a:cubicBezTo>
                  <a:cubicBezTo>
                    <a:pt x="321" y="346"/>
                    <a:pt x="321" y="346"/>
                    <a:pt x="321" y="346"/>
                  </a:cubicBezTo>
                  <a:cubicBezTo>
                    <a:pt x="451" y="346"/>
                    <a:pt x="451" y="346"/>
                    <a:pt x="451" y="346"/>
                  </a:cubicBezTo>
                  <a:cubicBezTo>
                    <a:pt x="764" y="346"/>
                    <a:pt x="764" y="346"/>
                    <a:pt x="764" y="346"/>
                  </a:cubicBezTo>
                  <a:cubicBezTo>
                    <a:pt x="812" y="344"/>
                    <a:pt x="849" y="303"/>
                    <a:pt x="849" y="255"/>
                  </a:cubicBezTo>
                  <a:cubicBezTo>
                    <a:pt x="849" y="205"/>
                    <a:pt x="807" y="163"/>
                    <a:pt x="757" y="163"/>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p:cNvSpPr>
            <p:nvPr/>
          </p:nvSpPr>
          <p:spPr bwMode="auto">
            <a:xfrm>
              <a:off x="1403350" y="288925"/>
              <a:ext cx="809625" cy="434975"/>
            </a:xfrm>
            <a:custGeom>
              <a:avLst/>
              <a:gdLst>
                <a:gd name="T0" fmla="*/ 221 w 255"/>
                <a:gd name="T1" fmla="*/ 68 h 137"/>
                <a:gd name="T2" fmla="*/ 220 w 255"/>
                <a:gd name="T3" fmla="*/ 68 h 137"/>
                <a:gd name="T4" fmla="*/ 152 w 255"/>
                <a:gd name="T5" fmla="*/ 0 h 137"/>
                <a:gd name="T6" fmla="*/ 84 w 255"/>
                <a:gd name="T7" fmla="*/ 60 h 137"/>
                <a:gd name="T8" fmla="*/ 47 w 255"/>
                <a:gd name="T9" fmla="*/ 42 h 137"/>
                <a:gd name="T10" fmla="*/ 0 w 255"/>
                <a:gd name="T11" fmla="*/ 89 h 137"/>
                <a:gd name="T12" fmla="*/ 47 w 255"/>
                <a:gd name="T13" fmla="*/ 137 h 137"/>
                <a:gd name="T14" fmla="*/ 221 w 255"/>
                <a:gd name="T15" fmla="*/ 137 h 137"/>
                <a:gd name="T16" fmla="*/ 255 w 255"/>
                <a:gd name="T17" fmla="*/ 102 h 137"/>
                <a:gd name="T18" fmla="*/ 221 w 255"/>
                <a:gd name="T19"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137">
                  <a:moveTo>
                    <a:pt x="221" y="68"/>
                  </a:moveTo>
                  <a:cubicBezTo>
                    <a:pt x="220" y="68"/>
                    <a:pt x="220" y="68"/>
                    <a:pt x="220" y="68"/>
                  </a:cubicBezTo>
                  <a:cubicBezTo>
                    <a:pt x="220" y="30"/>
                    <a:pt x="190" y="0"/>
                    <a:pt x="152" y="0"/>
                  </a:cubicBezTo>
                  <a:cubicBezTo>
                    <a:pt x="117" y="0"/>
                    <a:pt x="88" y="26"/>
                    <a:pt x="84" y="60"/>
                  </a:cubicBezTo>
                  <a:cubicBezTo>
                    <a:pt x="76" y="49"/>
                    <a:pt x="62" y="42"/>
                    <a:pt x="47" y="42"/>
                  </a:cubicBezTo>
                  <a:cubicBezTo>
                    <a:pt x="21" y="42"/>
                    <a:pt x="0" y="63"/>
                    <a:pt x="0" y="89"/>
                  </a:cubicBezTo>
                  <a:cubicBezTo>
                    <a:pt x="0" y="116"/>
                    <a:pt x="21" y="137"/>
                    <a:pt x="47" y="137"/>
                  </a:cubicBezTo>
                  <a:cubicBezTo>
                    <a:pt x="221" y="137"/>
                    <a:pt x="221" y="137"/>
                    <a:pt x="221" y="137"/>
                  </a:cubicBezTo>
                  <a:cubicBezTo>
                    <a:pt x="240" y="137"/>
                    <a:pt x="255" y="121"/>
                    <a:pt x="255" y="102"/>
                  </a:cubicBezTo>
                  <a:cubicBezTo>
                    <a:pt x="255" y="83"/>
                    <a:pt x="240" y="68"/>
                    <a:pt x="221" y="68"/>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p:cNvSpPr>
            <p:nvPr/>
          </p:nvSpPr>
          <p:spPr bwMode="auto">
            <a:xfrm>
              <a:off x="50800" y="304800"/>
              <a:ext cx="1908175" cy="1022350"/>
            </a:xfrm>
            <a:custGeom>
              <a:avLst/>
              <a:gdLst>
                <a:gd name="T0" fmla="*/ 522 w 601"/>
                <a:gd name="T1" fmla="*/ 160 h 322"/>
                <a:gd name="T2" fmla="*/ 519 w 601"/>
                <a:gd name="T3" fmla="*/ 160 h 322"/>
                <a:gd name="T4" fmla="*/ 358 w 601"/>
                <a:gd name="T5" fmla="*/ 0 h 322"/>
                <a:gd name="T6" fmla="*/ 199 w 601"/>
                <a:gd name="T7" fmla="*/ 140 h 322"/>
                <a:gd name="T8" fmla="*/ 112 w 601"/>
                <a:gd name="T9" fmla="*/ 98 h 322"/>
                <a:gd name="T10" fmla="*/ 0 w 601"/>
                <a:gd name="T11" fmla="*/ 210 h 322"/>
                <a:gd name="T12" fmla="*/ 112 w 601"/>
                <a:gd name="T13" fmla="*/ 322 h 322"/>
                <a:gd name="T14" fmla="*/ 522 w 601"/>
                <a:gd name="T15" fmla="*/ 322 h 322"/>
                <a:gd name="T16" fmla="*/ 601 w 601"/>
                <a:gd name="T17" fmla="*/ 240 h 322"/>
                <a:gd name="T18" fmla="*/ 522 w 601"/>
                <a:gd name="T19" fmla="*/ 16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1" h="322">
                  <a:moveTo>
                    <a:pt x="522" y="160"/>
                  </a:moveTo>
                  <a:cubicBezTo>
                    <a:pt x="519" y="160"/>
                    <a:pt x="519" y="160"/>
                    <a:pt x="519" y="160"/>
                  </a:cubicBezTo>
                  <a:cubicBezTo>
                    <a:pt x="519" y="70"/>
                    <a:pt x="447" y="0"/>
                    <a:pt x="358" y="0"/>
                  </a:cubicBezTo>
                  <a:cubicBezTo>
                    <a:pt x="276" y="0"/>
                    <a:pt x="209" y="60"/>
                    <a:pt x="199" y="140"/>
                  </a:cubicBezTo>
                  <a:cubicBezTo>
                    <a:pt x="179" y="115"/>
                    <a:pt x="147" y="98"/>
                    <a:pt x="112" y="98"/>
                  </a:cubicBezTo>
                  <a:cubicBezTo>
                    <a:pt x="50" y="98"/>
                    <a:pt x="0" y="148"/>
                    <a:pt x="0" y="210"/>
                  </a:cubicBezTo>
                  <a:cubicBezTo>
                    <a:pt x="0" y="272"/>
                    <a:pt x="50" y="322"/>
                    <a:pt x="112" y="322"/>
                  </a:cubicBezTo>
                  <a:cubicBezTo>
                    <a:pt x="522" y="322"/>
                    <a:pt x="522" y="322"/>
                    <a:pt x="522" y="322"/>
                  </a:cubicBezTo>
                  <a:cubicBezTo>
                    <a:pt x="566" y="322"/>
                    <a:pt x="601" y="285"/>
                    <a:pt x="601" y="240"/>
                  </a:cubicBezTo>
                  <a:cubicBezTo>
                    <a:pt x="601" y="195"/>
                    <a:pt x="566" y="160"/>
                    <a:pt x="522" y="16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3"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0078D7">
              <a:alpha val="6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Title 3"/>
          <p:cNvSpPr txBox="1">
            <a:spLocks/>
          </p:cNvSpPr>
          <p:nvPr/>
        </p:nvSpPr>
        <p:spPr>
          <a:xfrm>
            <a:off x="447484" y="2536743"/>
            <a:ext cx="6261291" cy="2293620"/>
          </a:xfrm>
          <a:prstGeom prst="rect">
            <a:avLst/>
          </a:prstGeom>
        </p:spPr>
        <p:txBody>
          <a:bodyPr anchor="ct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solidFill>
                  <a:srgbClr val="FFCB40"/>
                </a:solidFill>
              </a:rPr>
              <a:t>Appendix</a:t>
            </a:r>
          </a:p>
        </p:txBody>
      </p:sp>
    </p:spTree>
    <p:extLst>
      <p:ext uri="{BB962C8B-B14F-4D97-AF65-F5344CB8AC3E}">
        <p14:creationId xmlns:p14="http://schemas.microsoft.com/office/powerpoint/2010/main" val="31942988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34B8C21-472C-43AD-8B9F-5964D09AB204}" type="slidenum">
              <a:rPr lang="en-IN" smtClean="0"/>
              <a:pPr/>
              <a:t>16</a:t>
            </a:fld>
            <a:endParaRPr lang="en-IN" dirty="0"/>
          </a:p>
        </p:txBody>
      </p:sp>
      <p:sp>
        <p:nvSpPr>
          <p:cNvPr id="483"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nvGrpSpPr>
          <p:cNvPr id="508" name="Group 507"/>
          <p:cNvGrpSpPr/>
          <p:nvPr/>
        </p:nvGrpSpPr>
        <p:grpSpPr>
          <a:xfrm>
            <a:off x="7329456" y="1425784"/>
            <a:ext cx="2567731" cy="4551232"/>
            <a:chOff x="7329456" y="1657048"/>
            <a:chExt cx="2567731" cy="4551232"/>
          </a:xfrm>
        </p:grpSpPr>
        <p:sp>
          <p:nvSpPr>
            <p:cNvPr id="509" name="Rectangle 508"/>
            <p:cNvSpPr/>
            <p:nvPr/>
          </p:nvSpPr>
          <p:spPr bwMode="auto">
            <a:xfrm>
              <a:off x="7759316" y="1657048"/>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510" name="Rectangle 509"/>
            <p:cNvSpPr/>
            <p:nvPr/>
          </p:nvSpPr>
          <p:spPr bwMode="auto">
            <a:xfrm>
              <a:off x="7759316" y="4491484"/>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511" name="Rectangle 510"/>
            <p:cNvSpPr/>
            <p:nvPr/>
          </p:nvSpPr>
          <p:spPr>
            <a:xfrm>
              <a:off x="8282077" y="3724639"/>
              <a:ext cx="1268870"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512" name="Group 511"/>
            <p:cNvGrpSpPr/>
            <p:nvPr/>
          </p:nvGrpSpPr>
          <p:grpSpPr>
            <a:xfrm>
              <a:off x="7886100" y="3695712"/>
              <a:ext cx="315759" cy="315759"/>
              <a:chOff x="3236100" y="589298"/>
              <a:chExt cx="5641200" cy="5641200"/>
            </a:xfrm>
          </p:grpSpPr>
          <p:sp>
            <p:nvSpPr>
              <p:cNvPr id="531" name="Freeform 530"/>
              <p:cNvSpPr/>
              <p:nvPr/>
            </p:nvSpPr>
            <p:spPr bwMode="auto">
              <a:xfrm>
                <a:off x="3236100"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532" name="Freeform 531"/>
              <p:cNvSpPr/>
              <p:nvPr/>
            </p:nvSpPr>
            <p:spPr bwMode="auto">
              <a:xfrm>
                <a:off x="3615099"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513" name="Straight Connector 512"/>
            <p:cNvCxnSpPr/>
            <p:nvPr/>
          </p:nvCxnSpPr>
          <p:spPr>
            <a:xfrm>
              <a:off x="7329456" y="6118143"/>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514" name="Group 513"/>
            <p:cNvGrpSpPr/>
            <p:nvPr/>
          </p:nvGrpSpPr>
          <p:grpSpPr>
            <a:xfrm rot="13500000">
              <a:off x="9515255" y="6028138"/>
              <a:ext cx="181498" cy="178786"/>
              <a:chOff x="402446" y="5872915"/>
              <a:chExt cx="292608" cy="288235"/>
            </a:xfrm>
            <a:solidFill>
              <a:srgbClr val="FFFFFF">
                <a:lumMod val="85000"/>
              </a:srgbClr>
            </a:solidFill>
          </p:grpSpPr>
          <p:cxnSp>
            <p:nvCxnSpPr>
              <p:cNvPr id="529" name="Straight Connector 528"/>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530" name="Straight Connector 529"/>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cxnSp>
          <p:nvCxnSpPr>
            <p:cNvPr id="515" name="Straight Connector 514"/>
            <p:cNvCxnSpPr/>
            <p:nvPr/>
          </p:nvCxnSpPr>
          <p:spPr>
            <a:xfrm flipH="1">
              <a:off x="9588715" y="3765778"/>
              <a:ext cx="308472" cy="0"/>
            </a:xfrm>
            <a:prstGeom prst="line">
              <a:avLst/>
            </a:prstGeom>
            <a:noFill/>
            <a:ln w="12700" cap="flat" cmpd="sng" algn="ctr">
              <a:solidFill>
                <a:srgbClr val="0078D7"/>
              </a:solidFill>
              <a:prstDash val="solid"/>
              <a:headEnd type="none"/>
              <a:tailEnd type="none"/>
            </a:ln>
            <a:effectLst/>
          </p:spPr>
        </p:cxnSp>
        <p:sp>
          <p:nvSpPr>
            <p:cNvPr id="516" name="Rectangle 515"/>
            <p:cNvSpPr/>
            <p:nvPr/>
          </p:nvSpPr>
          <p:spPr>
            <a:xfrm>
              <a:off x="8282077" y="3055939"/>
              <a:ext cx="1268870"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517" name="Rectangle 516"/>
            <p:cNvSpPr/>
            <p:nvPr/>
          </p:nvSpPr>
          <p:spPr>
            <a:xfrm>
              <a:off x="8282077" y="2443589"/>
              <a:ext cx="1268870"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518" name="Group 517"/>
            <p:cNvGrpSpPr/>
            <p:nvPr/>
          </p:nvGrpSpPr>
          <p:grpSpPr>
            <a:xfrm>
              <a:off x="7830264" y="2521994"/>
              <a:ext cx="427431" cy="274077"/>
              <a:chOff x="7822816" y="2717080"/>
              <a:chExt cx="427431" cy="274077"/>
            </a:xfrm>
          </p:grpSpPr>
          <p:sp>
            <p:nvSpPr>
              <p:cNvPr id="527" name="Freeform 526"/>
              <p:cNvSpPr>
                <a:spLocks/>
              </p:cNvSpPr>
              <p:nvPr/>
            </p:nvSpPr>
            <p:spPr bwMode="auto">
              <a:xfrm flipH="1">
                <a:off x="7822816"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28" name="Freeform 109"/>
              <p:cNvSpPr>
                <a:spLocks/>
              </p:cNvSpPr>
              <p:nvPr/>
            </p:nvSpPr>
            <p:spPr bwMode="auto">
              <a:xfrm>
                <a:off x="7936686"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519" name="Rectangle 518"/>
            <p:cNvSpPr/>
            <p:nvPr/>
          </p:nvSpPr>
          <p:spPr>
            <a:xfrm>
              <a:off x="8241821" y="529716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520" name="Group 519"/>
            <p:cNvGrpSpPr/>
            <p:nvPr/>
          </p:nvGrpSpPr>
          <p:grpSpPr>
            <a:xfrm>
              <a:off x="7884058" y="5324140"/>
              <a:ext cx="324905" cy="207663"/>
              <a:chOff x="7884058" y="5368509"/>
              <a:chExt cx="324905" cy="207663"/>
            </a:xfrm>
          </p:grpSpPr>
          <p:sp>
            <p:nvSpPr>
              <p:cNvPr id="522" name="Freeform 5"/>
              <p:cNvSpPr>
                <a:spLocks noEditPoints="1"/>
              </p:cNvSpPr>
              <p:nvPr/>
            </p:nvSpPr>
            <p:spPr bwMode="auto">
              <a:xfrm>
                <a:off x="7884058"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523" name="Freeform 6"/>
              <p:cNvSpPr>
                <a:spLocks/>
              </p:cNvSpPr>
              <p:nvPr/>
            </p:nvSpPr>
            <p:spPr bwMode="auto">
              <a:xfrm>
                <a:off x="8002832"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524" name="Freeform 7"/>
              <p:cNvSpPr>
                <a:spLocks/>
              </p:cNvSpPr>
              <p:nvPr/>
            </p:nvSpPr>
            <p:spPr bwMode="auto">
              <a:xfrm>
                <a:off x="8055706"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525" name="Freeform 8"/>
              <p:cNvSpPr>
                <a:spLocks/>
              </p:cNvSpPr>
              <p:nvPr/>
            </p:nvSpPr>
            <p:spPr bwMode="auto">
              <a:xfrm>
                <a:off x="7943062"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526" name="Freeform 9"/>
              <p:cNvSpPr>
                <a:spLocks/>
              </p:cNvSpPr>
              <p:nvPr/>
            </p:nvSpPr>
            <p:spPr bwMode="auto">
              <a:xfrm>
                <a:off x="8104749"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521" name="Freeform 520"/>
            <p:cNvSpPr/>
            <p:nvPr/>
          </p:nvSpPr>
          <p:spPr bwMode="auto">
            <a:xfrm>
              <a:off x="7857300" y="3140323"/>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533" name="Group 532"/>
          <p:cNvGrpSpPr/>
          <p:nvPr/>
        </p:nvGrpSpPr>
        <p:grpSpPr>
          <a:xfrm>
            <a:off x="2019368" y="1425784"/>
            <a:ext cx="2377440" cy="4551232"/>
            <a:chOff x="2019368" y="1657048"/>
            <a:chExt cx="2377440" cy="4551232"/>
          </a:xfrm>
        </p:grpSpPr>
        <p:sp>
          <p:nvSpPr>
            <p:cNvPr id="534" name="Rectangle 533"/>
            <p:cNvSpPr/>
            <p:nvPr/>
          </p:nvSpPr>
          <p:spPr bwMode="auto">
            <a:xfrm>
              <a:off x="2186019" y="1657048"/>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535" name="Rectangle 534"/>
            <p:cNvSpPr/>
            <p:nvPr/>
          </p:nvSpPr>
          <p:spPr>
            <a:xfrm>
              <a:off x="2652706" y="3724639"/>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536" name="Straight Connector 535"/>
            <p:cNvCxnSpPr/>
            <p:nvPr/>
          </p:nvCxnSpPr>
          <p:spPr>
            <a:xfrm>
              <a:off x="2019368" y="6118143"/>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537" name="Group 536"/>
            <p:cNvGrpSpPr/>
            <p:nvPr/>
          </p:nvGrpSpPr>
          <p:grpSpPr>
            <a:xfrm rot="13500000">
              <a:off x="4205167" y="6028138"/>
              <a:ext cx="181498" cy="178786"/>
              <a:chOff x="402446" y="5872915"/>
              <a:chExt cx="292608" cy="288235"/>
            </a:xfrm>
            <a:solidFill>
              <a:srgbClr val="FFFFFF">
                <a:lumMod val="85000"/>
              </a:srgbClr>
            </a:solidFill>
          </p:grpSpPr>
          <p:cxnSp>
            <p:nvCxnSpPr>
              <p:cNvPr id="546" name="Straight Connector 545"/>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547" name="Straight Connector 546"/>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538" name="Rectangle 537"/>
            <p:cNvSpPr/>
            <p:nvPr/>
          </p:nvSpPr>
          <p:spPr>
            <a:xfrm>
              <a:off x="2652706" y="3161800"/>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539" name="Group 538"/>
            <p:cNvGrpSpPr/>
            <p:nvPr/>
          </p:nvGrpSpPr>
          <p:grpSpPr>
            <a:xfrm>
              <a:off x="2337798" y="3119355"/>
              <a:ext cx="274997" cy="292527"/>
              <a:chOff x="3232150" y="382588"/>
              <a:chExt cx="5727700" cy="6092825"/>
            </a:xfrm>
            <a:solidFill>
              <a:srgbClr val="FFFFFF"/>
            </a:solidFill>
          </p:grpSpPr>
          <p:sp>
            <p:nvSpPr>
              <p:cNvPr id="543"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44"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45"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540" name="Rectangle 539"/>
            <p:cNvSpPr/>
            <p:nvPr/>
          </p:nvSpPr>
          <p:spPr>
            <a:xfrm>
              <a:off x="2652706" y="2528227"/>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541" name="Freeform 540"/>
            <p:cNvSpPr/>
            <p:nvPr/>
          </p:nvSpPr>
          <p:spPr bwMode="auto">
            <a:xfrm>
              <a:off x="2333792" y="2466963"/>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542" name="Freeform 541"/>
            <p:cNvSpPr/>
            <p:nvPr/>
          </p:nvSpPr>
          <p:spPr bwMode="auto">
            <a:xfrm>
              <a:off x="2354114" y="3729564"/>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572" name="Group 571"/>
          <p:cNvGrpSpPr/>
          <p:nvPr/>
        </p:nvGrpSpPr>
        <p:grpSpPr>
          <a:xfrm>
            <a:off x="1789019" y="1434930"/>
            <a:ext cx="308472" cy="4199169"/>
            <a:chOff x="1776319" y="1369399"/>
            <a:chExt cx="308472" cy="3830198"/>
          </a:xfrm>
        </p:grpSpPr>
        <p:sp>
          <p:nvSpPr>
            <p:cNvPr id="587"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588" name="Straight Connector 587"/>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6" name="Group 5"/>
          <p:cNvGrpSpPr/>
          <p:nvPr/>
        </p:nvGrpSpPr>
        <p:grpSpPr>
          <a:xfrm>
            <a:off x="4043785" y="1425785"/>
            <a:ext cx="3595126" cy="4645148"/>
            <a:chOff x="4043785" y="1293980"/>
            <a:chExt cx="3595126" cy="4645148"/>
          </a:xfrm>
        </p:grpSpPr>
        <p:sp>
          <p:nvSpPr>
            <p:cNvPr id="551" name="Rectangle 550"/>
            <p:cNvSpPr/>
            <p:nvPr/>
          </p:nvSpPr>
          <p:spPr>
            <a:xfrm>
              <a:off x="5123071" y="5569796"/>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5" name="Group 4"/>
            <p:cNvGrpSpPr/>
            <p:nvPr/>
          </p:nvGrpSpPr>
          <p:grpSpPr>
            <a:xfrm>
              <a:off x="5901551" y="1293980"/>
              <a:ext cx="1737360" cy="4187396"/>
              <a:chOff x="5901551" y="1293980"/>
              <a:chExt cx="1737360" cy="4187396"/>
            </a:xfrm>
          </p:grpSpPr>
          <p:sp>
            <p:nvSpPr>
              <p:cNvPr id="548" name="Rectangle 547"/>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549" name="Rectangle 548"/>
              <p:cNvSpPr/>
              <p:nvPr/>
            </p:nvSpPr>
            <p:spPr>
              <a:xfrm>
                <a:off x="6340519" y="3192293"/>
                <a:ext cx="1268870" cy="600164"/>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a:p>
                <a:r>
                  <a:rPr lang="en-US" sz="1100" dirty="0">
                    <a:solidFill>
                      <a:srgbClr val="FFFFFF"/>
                    </a:solidFill>
                    <a:cs typeface="Segoe UI Semilight" panose="020B0402040204020203" pitchFamily="34" charset="0"/>
                  </a:rPr>
                  <a:t>(Hadoop and Spark)</a:t>
                </a:r>
              </a:p>
            </p:txBody>
          </p:sp>
          <p:sp>
            <p:nvSpPr>
              <p:cNvPr id="550" name="Rectangle 549"/>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552" name="Rectangle 551"/>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553" name="Rectangle 552"/>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554" name="Group 553"/>
              <p:cNvGrpSpPr/>
              <p:nvPr/>
            </p:nvGrpSpPr>
            <p:grpSpPr>
              <a:xfrm>
                <a:off x="5982706" y="3922858"/>
                <a:ext cx="352655" cy="270905"/>
                <a:chOff x="1260022" y="5196402"/>
                <a:chExt cx="3273425" cy="2514600"/>
              </a:xfrm>
              <a:solidFill>
                <a:srgbClr val="FFFFFF"/>
              </a:solidFill>
            </p:grpSpPr>
            <p:sp>
              <p:nvSpPr>
                <p:cNvPr id="555"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556"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557"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558"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559"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560"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589" name="Group 588"/>
              <p:cNvGrpSpPr>
                <a:grpSpLocks noChangeAspect="1"/>
              </p:cNvGrpSpPr>
              <p:nvPr/>
            </p:nvGrpSpPr>
            <p:grpSpPr>
              <a:xfrm>
                <a:off x="6008529" y="2775918"/>
                <a:ext cx="294051" cy="292608"/>
                <a:chOff x="8580718" y="793097"/>
                <a:chExt cx="2587625" cy="2574925"/>
              </a:xfrm>
            </p:grpSpPr>
            <p:sp>
              <p:nvSpPr>
                <p:cNvPr id="590"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91"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grpSp>
          <p:nvGrpSpPr>
            <p:cNvPr id="4" name="Group 3"/>
            <p:cNvGrpSpPr/>
            <p:nvPr/>
          </p:nvGrpSpPr>
          <p:grpSpPr>
            <a:xfrm>
              <a:off x="4043785" y="1293980"/>
              <a:ext cx="1737360" cy="4187396"/>
              <a:chOff x="4043785" y="1293980"/>
              <a:chExt cx="1737360" cy="4187396"/>
            </a:xfrm>
          </p:grpSpPr>
          <p:sp>
            <p:nvSpPr>
              <p:cNvPr id="561" name="Rectangle 560"/>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562" name="Rectangle 561"/>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563" name="Rectangle 562"/>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564" name="Group 563"/>
              <p:cNvGrpSpPr/>
              <p:nvPr/>
            </p:nvGrpSpPr>
            <p:grpSpPr>
              <a:xfrm>
                <a:off x="4186988" y="2756286"/>
                <a:ext cx="248256" cy="304055"/>
                <a:chOff x="-3084513" y="3390510"/>
                <a:chExt cx="2716213" cy="3363913"/>
              </a:xfrm>
              <a:solidFill>
                <a:srgbClr val="FFFFFF"/>
              </a:solidFill>
            </p:grpSpPr>
            <p:sp>
              <p:nvSpPr>
                <p:cNvPr id="565"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66"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592" name="Group 591"/>
              <p:cNvGrpSpPr>
                <a:grpSpLocks noChangeAspect="1"/>
              </p:cNvGrpSpPr>
              <p:nvPr/>
            </p:nvGrpSpPr>
            <p:grpSpPr>
              <a:xfrm>
                <a:off x="4165572" y="2158754"/>
                <a:ext cx="292608" cy="229390"/>
                <a:chOff x="8588655" y="3482322"/>
                <a:chExt cx="2571750" cy="2016125"/>
              </a:xfrm>
            </p:grpSpPr>
            <p:sp>
              <p:nvSpPr>
                <p:cNvPr id="593"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94"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grpSp>
      <p:grpSp>
        <p:nvGrpSpPr>
          <p:cNvPr id="20" name="Group 19"/>
          <p:cNvGrpSpPr/>
          <p:nvPr/>
        </p:nvGrpSpPr>
        <p:grpSpPr>
          <a:xfrm>
            <a:off x="409575" y="2233245"/>
            <a:ext cx="1874479" cy="3813594"/>
            <a:chOff x="409575" y="2233245"/>
            <a:chExt cx="1874479" cy="3813594"/>
          </a:xfrm>
        </p:grpSpPr>
        <p:sp>
          <p:nvSpPr>
            <p:cNvPr id="571" name="Rectangle 570"/>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9" name="Group 18"/>
            <p:cNvGrpSpPr/>
            <p:nvPr/>
          </p:nvGrpSpPr>
          <p:grpSpPr>
            <a:xfrm>
              <a:off x="409575" y="2233245"/>
              <a:ext cx="1874479" cy="2664690"/>
              <a:chOff x="409575" y="2233245"/>
              <a:chExt cx="1874479" cy="2664690"/>
            </a:xfrm>
          </p:grpSpPr>
          <p:sp>
            <p:nvSpPr>
              <p:cNvPr id="568" name="TextBox 567"/>
              <p:cNvSpPr txBox="1"/>
              <p:nvPr/>
            </p:nvSpPr>
            <p:spPr>
              <a:xfrm>
                <a:off x="1193995" y="2233245"/>
                <a:ext cx="1090059" cy="456551"/>
              </a:xfrm>
              <a:prstGeom prst="rect">
                <a:avLst/>
              </a:prstGeom>
              <a:noFill/>
            </p:spPr>
            <p:txBody>
              <a:bodyPr wrap="square" lIns="0" tIns="146283" rIns="182854" bIns="146283" rtlCol="0" anchor="ctr">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Real-time</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lang="en-US" sz="1200" kern="0" spc="-30" dirty="0">
                    <a:solidFill>
                      <a:srgbClr val="002050"/>
                    </a:solidFill>
                    <a:latin typeface="Segoe UI Semilight" panose="020B0402040204020203" pitchFamily="34" charset="0"/>
                    <a:cs typeface="Segoe UI Semilight" panose="020B0402040204020203" pitchFamily="34" charset="0"/>
                  </a:rPr>
                  <a:t>Data</a:t>
                </a:r>
                <a:endPar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endParaRPr>
              </a:p>
            </p:txBody>
          </p:sp>
          <p:sp>
            <p:nvSpPr>
              <p:cNvPr id="570" name="TextBox 569"/>
              <p:cNvSpPr txBox="1"/>
              <p:nvPr/>
            </p:nvSpPr>
            <p:spPr>
              <a:xfrm>
                <a:off x="1192630" y="4270678"/>
                <a:ext cx="974964" cy="621341"/>
              </a:xfrm>
              <a:prstGeom prst="rect">
                <a:avLst/>
              </a:prstGeom>
              <a:noFill/>
            </p:spPr>
            <p:txBody>
              <a:bodyPr wrap="square" lIns="0" tIns="146283" rIns="182854" bIns="146283" rtlCol="0" anchor="ctr">
                <a:noAutofit/>
              </a:bodyPr>
              <a:lstStyle>
                <a:defPPr>
                  <a:defRPr lang="en-US"/>
                </a:defPPr>
                <a:lvl1pPr marR="0" lvl="0" indent="0" defTabSz="932563" fontAlgn="auto">
                  <a:lnSpc>
                    <a:spcPct val="90000"/>
                  </a:lnSpc>
                  <a:spcBef>
                    <a:spcPts val="0"/>
                  </a:spcBef>
                  <a:spcAft>
                    <a:spcPts val="600"/>
                  </a:spcAft>
                  <a:buClrTx/>
                  <a:buSzTx/>
                  <a:buFontTx/>
                  <a:buNone/>
                  <a:tabLst/>
                  <a:defRPr kumimoji="0" sz="1200" b="0" i="0" u="none" strike="noStrike" kern="0" cap="none" spc="-30" normalizeH="0" baseline="0">
                    <a:ln>
                      <a:noFill/>
                    </a:ln>
                    <a:solidFill>
                      <a:srgbClr val="002050"/>
                    </a:solidFill>
                    <a:effectLst/>
                    <a:uLnTx/>
                    <a:uFillTx/>
                    <a:latin typeface="Segoe UI Semilight" panose="020B0402040204020203" pitchFamily="34" charset="0"/>
                    <a:cs typeface="Segoe UI Semilight" panose="020B0402040204020203" pitchFamily="34" charset="0"/>
                  </a:defRPr>
                </a:lvl1pPr>
              </a:lstStyle>
              <a:p>
                <a:r>
                  <a:rPr lang="en-US" dirty="0"/>
                  <a:t>Historical Data </a:t>
                </a:r>
              </a:p>
            </p:txBody>
          </p:sp>
          <p:sp>
            <p:nvSpPr>
              <p:cNvPr id="10" name="Freeform 5"/>
              <p:cNvSpPr>
                <a:spLocks noEditPoints="1"/>
              </p:cNvSpPr>
              <p:nvPr/>
            </p:nvSpPr>
            <p:spPr bwMode="auto">
              <a:xfrm>
                <a:off x="410309" y="4270677"/>
                <a:ext cx="704005" cy="627258"/>
              </a:xfrm>
              <a:custGeom>
                <a:avLst/>
                <a:gdLst>
                  <a:gd name="T0" fmla="*/ 464 w 520"/>
                  <a:gd name="T1" fmla="*/ 237 h 464"/>
                  <a:gd name="T2" fmla="*/ 0 w 520"/>
                  <a:gd name="T3" fmla="*/ 231 h 464"/>
                  <a:gd name="T4" fmla="*/ 446 w 520"/>
                  <a:gd name="T5" fmla="*/ 140 h 464"/>
                  <a:gd name="T6" fmla="*/ 428 w 520"/>
                  <a:gd name="T7" fmla="*/ 158 h 464"/>
                  <a:gd name="T8" fmla="*/ 22 w 520"/>
                  <a:gd name="T9" fmla="*/ 231 h 464"/>
                  <a:gd name="T10" fmla="*/ 441 w 520"/>
                  <a:gd name="T11" fmla="*/ 237 h 464"/>
                  <a:gd name="T12" fmla="*/ 389 w 520"/>
                  <a:gd name="T13" fmla="*/ 228 h 464"/>
                  <a:gd name="T14" fmla="*/ 457 w 520"/>
                  <a:gd name="T15" fmla="*/ 168 h 464"/>
                  <a:gd name="T16" fmla="*/ 513 w 520"/>
                  <a:gd name="T17" fmla="*/ 237 h 464"/>
                  <a:gd name="T18" fmla="*/ 366 w 520"/>
                  <a:gd name="T19" fmla="*/ 335 h 464"/>
                  <a:gd name="T20" fmla="*/ 322 w 520"/>
                  <a:gd name="T21" fmla="*/ 156 h 464"/>
                  <a:gd name="T22" fmla="*/ 294 w 520"/>
                  <a:gd name="T23" fmla="*/ 335 h 464"/>
                  <a:gd name="T24" fmla="*/ 250 w 520"/>
                  <a:gd name="T25" fmla="*/ 232 h 464"/>
                  <a:gd name="T26" fmla="*/ 222 w 520"/>
                  <a:gd name="T27" fmla="*/ 335 h 464"/>
                  <a:gd name="T28" fmla="*/ 178 w 520"/>
                  <a:gd name="T29" fmla="*/ 196 h 464"/>
                  <a:gd name="T30" fmla="*/ 150 w 520"/>
                  <a:gd name="T31" fmla="*/ 335 h 464"/>
                  <a:gd name="T32" fmla="*/ 106 w 520"/>
                  <a:gd name="T33" fmla="*/ 257 h 464"/>
                  <a:gd name="T34" fmla="*/ 87 w 520"/>
                  <a:gd name="T35" fmla="*/ 335 h 464"/>
                  <a:gd name="T36" fmla="*/ 84 w 520"/>
                  <a:gd name="T37" fmla="*/ 352 h 464"/>
                  <a:gd name="T38" fmla="*/ 386 w 520"/>
                  <a:gd name="T39" fmla="*/ 354 h 464"/>
                  <a:gd name="T40" fmla="*/ 388 w 520"/>
                  <a:gd name="T41" fmla="*/ 337 h 464"/>
                  <a:gd name="T42" fmla="*/ 343 w 520"/>
                  <a:gd name="T43" fmla="*/ 103 h 464"/>
                  <a:gd name="T44" fmla="*/ 315 w 520"/>
                  <a:gd name="T45" fmla="*/ 99 h 464"/>
                  <a:gd name="T46" fmla="*/ 303 w 520"/>
                  <a:gd name="T47" fmla="*/ 110 h 464"/>
                  <a:gd name="T48" fmla="*/ 271 w 520"/>
                  <a:gd name="T49" fmla="*/ 151 h 464"/>
                  <a:gd name="T50" fmla="*/ 196 w 520"/>
                  <a:gd name="T51" fmla="*/ 132 h 464"/>
                  <a:gd name="T52" fmla="*/ 101 w 520"/>
                  <a:gd name="T53" fmla="*/ 211 h 464"/>
                  <a:gd name="T54" fmla="*/ 110 w 520"/>
                  <a:gd name="T55" fmla="*/ 212 h 464"/>
                  <a:gd name="T56" fmla="*/ 270 w 520"/>
                  <a:gd name="T57" fmla="*/ 163 h 464"/>
                  <a:gd name="T58" fmla="*/ 329 w 520"/>
                  <a:gd name="T59" fmla="*/ 122 h 464"/>
                  <a:gd name="T60" fmla="*/ 328 w 520"/>
                  <a:gd name="T61" fmla="*/ 141 h 464"/>
                  <a:gd name="T62" fmla="*/ 340 w 520"/>
                  <a:gd name="T63" fmla="*/ 131 h 464"/>
                  <a:gd name="T64" fmla="*/ 343 w 520"/>
                  <a:gd name="T65" fmla="*/ 10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0" h="464">
                    <a:moveTo>
                      <a:pt x="513" y="237"/>
                    </a:moveTo>
                    <a:cubicBezTo>
                      <a:pt x="464" y="237"/>
                      <a:pt x="464" y="237"/>
                      <a:pt x="464" y="237"/>
                    </a:cubicBezTo>
                    <a:cubicBezTo>
                      <a:pt x="461" y="363"/>
                      <a:pt x="358" y="464"/>
                      <a:pt x="233" y="464"/>
                    </a:cubicBezTo>
                    <a:cubicBezTo>
                      <a:pt x="102" y="464"/>
                      <a:pt x="0" y="362"/>
                      <a:pt x="0" y="231"/>
                    </a:cubicBezTo>
                    <a:cubicBezTo>
                      <a:pt x="0" y="103"/>
                      <a:pt x="104" y="0"/>
                      <a:pt x="233" y="0"/>
                    </a:cubicBezTo>
                    <a:cubicBezTo>
                      <a:pt x="328" y="0"/>
                      <a:pt x="410" y="58"/>
                      <a:pt x="446" y="140"/>
                    </a:cubicBezTo>
                    <a:cubicBezTo>
                      <a:pt x="437" y="149"/>
                      <a:pt x="437" y="149"/>
                      <a:pt x="437" y="149"/>
                    </a:cubicBezTo>
                    <a:cubicBezTo>
                      <a:pt x="428" y="158"/>
                      <a:pt x="428" y="158"/>
                      <a:pt x="428" y="158"/>
                    </a:cubicBezTo>
                    <a:cubicBezTo>
                      <a:pt x="399" y="78"/>
                      <a:pt x="323" y="22"/>
                      <a:pt x="233" y="22"/>
                    </a:cubicBezTo>
                    <a:cubicBezTo>
                      <a:pt x="115" y="22"/>
                      <a:pt x="22" y="115"/>
                      <a:pt x="22" y="231"/>
                    </a:cubicBezTo>
                    <a:cubicBezTo>
                      <a:pt x="22" y="349"/>
                      <a:pt x="115" y="442"/>
                      <a:pt x="233" y="442"/>
                    </a:cubicBezTo>
                    <a:cubicBezTo>
                      <a:pt x="346" y="442"/>
                      <a:pt x="438" y="352"/>
                      <a:pt x="441" y="237"/>
                    </a:cubicBezTo>
                    <a:cubicBezTo>
                      <a:pt x="393" y="237"/>
                      <a:pt x="393" y="237"/>
                      <a:pt x="393" y="237"/>
                    </a:cubicBezTo>
                    <a:cubicBezTo>
                      <a:pt x="388" y="237"/>
                      <a:pt x="386" y="232"/>
                      <a:pt x="389" y="228"/>
                    </a:cubicBezTo>
                    <a:cubicBezTo>
                      <a:pt x="450" y="168"/>
                      <a:pt x="450" y="168"/>
                      <a:pt x="450" y="168"/>
                    </a:cubicBezTo>
                    <a:cubicBezTo>
                      <a:pt x="451" y="166"/>
                      <a:pt x="455" y="166"/>
                      <a:pt x="457" y="168"/>
                    </a:cubicBezTo>
                    <a:cubicBezTo>
                      <a:pt x="517" y="228"/>
                      <a:pt x="517" y="228"/>
                      <a:pt x="517" y="228"/>
                    </a:cubicBezTo>
                    <a:cubicBezTo>
                      <a:pt x="520" y="232"/>
                      <a:pt x="518" y="237"/>
                      <a:pt x="513" y="237"/>
                    </a:cubicBezTo>
                    <a:close/>
                    <a:moveTo>
                      <a:pt x="386" y="335"/>
                    </a:moveTo>
                    <a:cubicBezTo>
                      <a:pt x="366" y="335"/>
                      <a:pt x="366" y="335"/>
                      <a:pt x="366" y="335"/>
                    </a:cubicBezTo>
                    <a:cubicBezTo>
                      <a:pt x="366" y="156"/>
                      <a:pt x="366" y="156"/>
                      <a:pt x="366" y="156"/>
                    </a:cubicBezTo>
                    <a:cubicBezTo>
                      <a:pt x="322" y="156"/>
                      <a:pt x="322" y="156"/>
                      <a:pt x="322" y="156"/>
                    </a:cubicBezTo>
                    <a:cubicBezTo>
                      <a:pt x="322" y="335"/>
                      <a:pt x="322" y="335"/>
                      <a:pt x="322" y="335"/>
                    </a:cubicBezTo>
                    <a:cubicBezTo>
                      <a:pt x="294" y="335"/>
                      <a:pt x="294" y="335"/>
                      <a:pt x="294" y="335"/>
                    </a:cubicBezTo>
                    <a:cubicBezTo>
                      <a:pt x="294" y="232"/>
                      <a:pt x="294" y="232"/>
                      <a:pt x="294" y="232"/>
                    </a:cubicBezTo>
                    <a:cubicBezTo>
                      <a:pt x="250" y="232"/>
                      <a:pt x="250" y="232"/>
                      <a:pt x="250" y="232"/>
                    </a:cubicBezTo>
                    <a:cubicBezTo>
                      <a:pt x="250" y="335"/>
                      <a:pt x="250" y="335"/>
                      <a:pt x="250" y="335"/>
                    </a:cubicBezTo>
                    <a:cubicBezTo>
                      <a:pt x="222" y="335"/>
                      <a:pt x="222" y="335"/>
                      <a:pt x="222" y="335"/>
                    </a:cubicBezTo>
                    <a:cubicBezTo>
                      <a:pt x="222" y="196"/>
                      <a:pt x="222" y="196"/>
                      <a:pt x="222" y="196"/>
                    </a:cubicBezTo>
                    <a:cubicBezTo>
                      <a:pt x="178" y="196"/>
                      <a:pt x="178" y="196"/>
                      <a:pt x="178" y="196"/>
                    </a:cubicBezTo>
                    <a:cubicBezTo>
                      <a:pt x="178" y="335"/>
                      <a:pt x="178" y="335"/>
                      <a:pt x="178" y="335"/>
                    </a:cubicBezTo>
                    <a:cubicBezTo>
                      <a:pt x="150" y="335"/>
                      <a:pt x="150" y="335"/>
                      <a:pt x="150" y="335"/>
                    </a:cubicBezTo>
                    <a:cubicBezTo>
                      <a:pt x="150" y="257"/>
                      <a:pt x="150" y="257"/>
                      <a:pt x="150" y="257"/>
                    </a:cubicBezTo>
                    <a:cubicBezTo>
                      <a:pt x="106" y="257"/>
                      <a:pt x="106" y="257"/>
                      <a:pt x="106" y="257"/>
                    </a:cubicBezTo>
                    <a:cubicBezTo>
                      <a:pt x="106" y="335"/>
                      <a:pt x="106" y="335"/>
                      <a:pt x="106" y="335"/>
                    </a:cubicBezTo>
                    <a:cubicBezTo>
                      <a:pt x="87" y="335"/>
                      <a:pt x="87" y="335"/>
                      <a:pt x="87" y="335"/>
                    </a:cubicBezTo>
                    <a:cubicBezTo>
                      <a:pt x="85" y="335"/>
                      <a:pt x="84" y="336"/>
                      <a:pt x="84" y="337"/>
                    </a:cubicBezTo>
                    <a:cubicBezTo>
                      <a:pt x="84" y="352"/>
                      <a:pt x="84" y="352"/>
                      <a:pt x="84" y="352"/>
                    </a:cubicBezTo>
                    <a:cubicBezTo>
                      <a:pt x="84" y="353"/>
                      <a:pt x="85" y="354"/>
                      <a:pt x="87" y="354"/>
                    </a:cubicBezTo>
                    <a:cubicBezTo>
                      <a:pt x="386" y="354"/>
                      <a:pt x="386" y="354"/>
                      <a:pt x="386" y="354"/>
                    </a:cubicBezTo>
                    <a:cubicBezTo>
                      <a:pt x="387" y="354"/>
                      <a:pt x="388" y="353"/>
                      <a:pt x="388" y="352"/>
                    </a:cubicBezTo>
                    <a:cubicBezTo>
                      <a:pt x="388" y="337"/>
                      <a:pt x="388" y="337"/>
                      <a:pt x="388" y="337"/>
                    </a:cubicBezTo>
                    <a:cubicBezTo>
                      <a:pt x="388" y="336"/>
                      <a:pt x="387" y="335"/>
                      <a:pt x="386" y="335"/>
                    </a:cubicBezTo>
                    <a:close/>
                    <a:moveTo>
                      <a:pt x="343" y="103"/>
                    </a:moveTo>
                    <a:cubicBezTo>
                      <a:pt x="316" y="99"/>
                      <a:pt x="316" y="99"/>
                      <a:pt x="316" y="99"/>
                    </a:cubicBezTo>
                    <a:cubicBezTo>
                      <a:pt x="315" y="99"/>
                      <a:pt x="315" y="99"/>
                      <a:pt x="315" y="99"/>
                    </a:cubicBezTo>
                    <a:cubicBezTo>
                      <a:pt x="303" y="109"/>
                      <a:pt x="303" y="109"/>
                      <a:pt x="303" y="109"/>
                    </a:cubicBezTo>
                    <a:cubicBezTo>
                      <a:pt x="303" y="109"/>
                      <a:pt x="303" y="110"/>
                      <a:pt x="303" y="110"/>
                    </a:cubicBezTo>
                    <a:cubicBezTo>
                      <a:pt x="322" y="112"/>
                      <a:pt x="322" y="112"/>
                      <a:pt x="322" y="112"/>
                    </a:cubicBezTo>
                    <a:cubicBezTo>
                      <a:pt x="271" y="151"/>
                      <a:pt x="271" y="151"/>
                      <a:pt x="271" y="151"/>
                    </a:cubicBezTo>
                    <a:cubicBezTo>
                      <a:pt x="202" y="131"/>
                      <a:pt x="202" y="131"/>
                      <a:pt x="202" y="131"/>
                    </a:cubicBezTo>
                    <a:cubicBezTo>
                      <a:pt x="200" y="131"/>
                      <a:pt x="198" y="131"/>
                      <a:pt x="196" y="132"/>
                    </a:cubicBezTo>
                    <a:cubicBezTo>
                      <a:pt x="102" y="203"/>
                      <a:pt x="102" y="203"/>
                      <a:pt x="102" y="203"/>
                    </a:cubicBezTo>
                    <a:cubicBezTo>
                      <a:pt x="100" y="205"/>
                      <a:pt x="99" y="208"/>
                      <a:pt x="101" y="211"/>
                    </a:cubicBezTo>
                    <a:cubicBezTo>
                      <a:pt x="102" y="213"/>
                      <a:pt x="104" y="213"/>
                      <a:pt x="106" y="213"/>
                    </a:cubicBezTo>
                    <a:cubicBezTo>
                      <a:pt x="107" y="213"/>
                      <a:pt x="108" y="213"/>
                      <a:pt x="110" y="212"/>
                    </a:cubicBezTo>
                    <a:cubicBezTo>
                      <a:pt x="201" y="144"/>
                      <a:pt x="201" y="144"/>
                      <a:pt x="201" y="144"/>
                    </a:cubicBezTo>
                    <a:cubicBezTo>
                      <a:pt x="270" y="163"/>
                      <a:pt x="270" y="163"/>
                      <a:pt x="270" y="163"/>
                    </a:cubicBezTo>
                    <a:cubicBezTo>
                      <a:pt x="272" y="164"/>
                      <a:pt x="274" y="164"/>
                      <a:pt x="276" y="162"/>
                    </a:cubicBezTo>
                    <a:cubicBezTo>
                      <a:pt x="329" y="122"/>
                      <a:pt x="329" y="122"/>
                      <a:pt x="329" y="122"/>
                    </a:cubicBezTo>
                    <a:cubicBezTo>
                      <a:pt x="326" y="140"/>
                      <a:pt x="326" y="140"/>
                      <a:pt x="326" y="140"/>
                    </a:cubicBezTo>
                    <a:cubicBezTo>
                      <a:pt x="326" y="141"/>
                      <a:pt x="327" y="141"/>
                      <a:pt x="328" y="141"/>
                    </a:cubicBezTo>
                    <a:cubicBezTo>
                      <a:pt x="340" y="132"/>
                      <a:pt x="340" y="132"/>
                      <a:pt x="340" y="132"/>
                    </a:cubicBezTo>
                    <a:cubicBezTo>
                      <a:pt x="340" y="131"/>
                      <a:pt x="340" y="131"/>
                      <a:pt x="340" y="131"/>
                    </a:cubicBezTo>
                    <a:cubicBezTo>
                      <a:pt x="344" y="104"/>
                      <a:pt x="344" y="104"/>
                      <a:pt x="344" y="104"/>
                    </a:cubicBezTo>
                    <a:cubicBezTo>
                      <a:pt x="344" y="103"/>
                      <a:pt x="344" y="103"/>
                      <a:pt x="343" y="103"/>
                    </a:cubicBezTo>
                    <a:close/>
                  </a:path>
                </a:pathLst>
              </a:custGeom>
              <a:solidFill>
                <a:schemeClr val="bg1"/>
              </a:solidFill>
              <a:ln w="12700">
                <a:solidFill>
                  <a:srgbClr val="0078D7"/>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409575" y="2486025"/>
                <a:ext cx="6048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7" name="Group 16"/>
              <p:cNvGrpSpPr/>
              <p:nvPr/>
            </p:nvGrpSpPr>
            <p:grpSpPr>
              <a:xfrm>
                <a:off x="435961" y="2276100"/>
                <a:ext cx="604838" cy="539960"/>
                <a:chOff x="409575" y="2486025"/>
                <a:chExt cx="604838" cy="539960"/>
              </a:xfrm>
            </p:grpSpPr>
            <p:sp>
              <p:nvSpPr>
                <p:cNvPr id="11" name="Rectangle 6"/>
                <p:cNvSpPr>
                  <a:spLocks noChangeArrowheads="1"/>
                </p:cNvSpPr>
                <p:nvPr/>
              </p:nvSpPr>
              <p:spPr bwMode="auto">
                <a:xfrm>
                  <a:off x="409575" y="2486025"/>
                  <a:ext cx="604838" cy="395288"/>
                </a:xfrm>
                <a:prstGeom prst="rect">
                  <a:avLst/>
                </a:prstGeom>
                <a:solidFill>
                  <a:schemeClr val="bg1"/>
                </a:solidFill>
                <a:ln w="57150">
                  <a:solidFill>
                    <a:srgbClr val="0078D7"/>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735926" y="2727535"/>
                  <a:ext cx="201613" cy="298450"/>
                </a:xfrm>
                <a:custGeom>
                  <a:avLst/>
                  <a:gdLst>
                    <a:gd name="T0" fmla="*/ 71 w 139"/>
                    <a:gd name="T1" fmla="*/ 68 h 205"/>
                    <a:gd name="T2" fmla="*/ 76 w 139"/>
                    <a:gd name="T3" fmla="*/ 54 h 205"/>
                    <a:gd name="T4" fmla="*/ 76 w 139"/>
                    <a:gd name="T5" fmla="*/ 11 h 205"/>
                    <a:gd name="T6" fmla="*/ 65 w 139"/>
                    <a:gd name="T7" fmla="*/ 0 h 205"/>
                    <a:gd name="T8" fmla="*/ 54 w 139"/>
                    <a:gd name="T9" fmla="*/ 11 h 205"/>
                    <a:gd name="T10" fmla="*/ 54 w 139"/>
                    <a:gd name="T11" fmla="*/ 49 h 205"/>
                    <a:gd name="T12" fmla="*/ 32 w 139"/>
                    <a:gd name="T13" fmla="*/ 106 h 205"/>
                    <a:gd name="T14" fmla="*/ 23 w 139"/>
                    <a:gd name="T15" fmla="*/ 59 h 205"/>
                    <a:gd name="T16" fmla="*/ 10 w 139"/>
                    <a:gd name="T17" fmla="*/ 50 h 205"/>
                    <a:gd name="T18" fmla="*/ 1 w 139"/>
                    <a:gd name="T19" fmla="*/ 64 h 205"/>
                    <a:gd name="T20" fmla="*/ 17 w 139"/>
                    <a:gd name="T21" fmla="*/ 146 h 205"/>
                    <a:gd name="T22" fmla="*/ 48 w 139"/>
                    <a:gd name="T23" fmla="*/ 189 h 205"/>
                    <a:gd name="T24" fmla="*/ 51 w 139"/>
                    <a:gd name="T25" fmla="*/ 205 h 205"/>
                    <a:gd name="T26" fmla="*/ 125 w 139"/>
                    <a:gd name="T27" fmla="*/ 205 h 205"/>
                    <a:gd name="T28" fmla="*/ 120 w 139"/>
                    <a:gd name="T29" fmla="*/ 174 h 205"/>
                    <a:gd name="T30" fmla="*/ 139 w 139"/>
                    <a:gd name="T31" fmla="*/ 125 h 205"/>
                    <a:gd name="T32" fmla="*/ 90 w 139"/>
                    <a:gd name="T33" fmla="*/ 71 h 205"/>
                    <a:gd name="T34" fmla="*/ 71 w 139"/>
                    <a:gd name="T35" fmla="*/ 6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205">
                      <a:moveTo>
                        <a:pt x="71" y="68"/>
                      </a:moveTo>
                      <a:cubicBezTo>
                        <a:pt x="76" y="54"/>
                        <a:pt x="76" y="54"/>
                        <a:pt x="76" y="54"/>
                      </a:cubicBezTo>
                      <a:cubicBezTo>
                        <a:pt x="76" y="11"/>
                        <a:pt x="76" y="11"/>
                        <a:pt x="76" y="11"/>
                      </a:cubicBezTo>
                      <a:cubicBezTo>
                        <a:pt x="76" y="5"/>
                        <a:pt x="71" y="0"/>
                        <a:pt x="65" y="0"/>
                      </a:cubicBezTo>
                      <a:cubicBezTo>
                        <a:pt x="58" y="0"/>
                        <a:pt x="54" y="5"/>
                        <a:pt x="54" y="11"/>
                      </a:cubicBezTo>
                      <a:cubicBezTo>
                        <a:pt x="54" y="49"/>
                        <a:pt x="54" y="49"/>
                        <a:pt x="54" y="49"/>
                      </a:cubicBezTo>
                      <a:cubicBezTo>
                        <a:pt x="32" y="106"/>
                        <a:pt x="32" y="106"/>
                        <a:pt x="32" y="106"/>
                      </a:cubicBezTo>
                      <a:cubicBezTo>
                        <a:pt x="23" y="59"/>
                        <a:pt x="23" y="59"/>
                        <a:pt x="23" y="59"/>
                      </a:cubicBezTo>
                      <a:cubicBezTo>
                        <a:pt x="22" y="53"/>
                        <a:pt x="16" y="49"/>
                        <a:pt x="10" y="50"/>
                      </a:cubicBezTo>
                      <a:cubicBezTo>
                        <a:pt x="4" y="51"/>
                        <a:pt x="0" y="58"/>
                        <a:pt x="1" y="64"/>
                      </a:cubicBezTo>
                      <a:cubicBezTo>
                        <a:pt x="17" y="146"/>
                        <a:pt x="17" y="146"/>
                        <a:pt x="17" y="146"/>
                      </a:cubicBezTo>
                      <a:cubicBezTo>
                        <a:pt x="48" y="189"/>
                        <a:pt x="48" y="189"/>
                        <a:pt x="48" y="189"/>
                      </a:cubicBezTo>
                      <a:cubicBezTo>
                        <a:pt x="51" y="205"/>
                        <a:pt x="51" y="205"/>
                        <a:pt x="51" y="205"/>
                      </a:cubicBezTo>
                      <a:cubicBezTo>
                        <a:pt x="125" y="205"/>
                        <a:pt x="125" y="205"/>
                        <a:pt x="125" y="205"/>
                      </a:cubicBezTo>
                      <a:cubicBezTo>
                        <a:pt x="120" y="174"/>
                        <a:pt x="120" y="174"/>
                        <a:pt x="120" y="174"/>
                      </a:cubicBezTo>
                      <a:cubicBezTo>
                        <a:pt x="139" y="125"/>
                        <a:pt x="139" y="125"/>
                        <a:pt x="139" y="125"/>
                      </a:cubicBezTo>
                      <a:cubicBezTo>
                        <a:pt x="90" y="71"/>
                        <a:pt x="90" y="71"/>
                        <a:pt x="90" y="71"/>
                      </a:cubicBezTo>
                      <a:lnTo>
                        <a:pt x="71" y="68"/>
                      </a:lnTo>
                      <a:close/>
                    </a:path>
                  </a:pathLst>
                </a:custGeom>
                <a:solidFill>
                  <a:schemeClr val="bg1"/>
                </a:solidFill>
                <a:ln w="12700">
                  <a:solidFill>
                    <a:srgbClr val="00529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21" name="Group 20"/>
          <p:cNvGrpSpPr/>
          <p:nvPr/>
        </p:nvGrpSpPr>
        <p:grpSpPr>
          <a:xfrm>
            <a:off x="9804608" y="2220164"/>
            <a:ext cx="2025145" cy="3830059"/>
            <a:chOff x="9804608" y="2220164"/>
            <a:chExt cx="2025145" cy="3830059"/>
          </a:xfrm>
        </p:grpSpPr>
        <p:sp>
          <p:nvSpPr>
            <p:cNvPr id="482" name="Rectangle 481"/>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484" name="TextBox 483"/>
            <p:cNvSpPr txBox="1"/>
            <p:nvPr/>
          </p:nvSpPr>
          <p:spPr>
            <a:xfrm>
              <a:off x="9804608" y="2220164"/>
              <a:ext cx="988041" cy="498598"/>
            </a:xfrm>
            <a:prstGeom prst="rect">
              <a:avLst/>
            </a:prstGeom>
            <a:noFill/>
          </p:spPr>
          <p:txBody>
            <a:bodyPr wrap="square" lIns="0" tIns="0" rIns="0" bIns="0" rtlCol="0" anchor="ctr">
              <a:spAutoFit/>
            </a:bodyPr>
            <a:lstStyle/>
            <a:p>
              <a:pPr marL="0" marR="0" lvl="0" indent="0" algn="r"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Dashboards and Visualization</a:t>
              </a:r>
            </a:p>
          </p:txBody>
        </p:sp>
        <p:sp>
          <p:nvSpPr>
            <p:cNvPr id="485" name="TextBox 484"/>
            <p:cNvSpPr txBox="1"/>
            <p:nvPr/>
          </p:nvSpPr>
          <p:spPr>
            <a:xfrm>
              <a:off x="9804608" y="4257419"/>
              <a:ext cx="993531" cy="332399"/>
            </a:xfrm>
            <a:prstGeom prst="rect">
              <a:avLst/>
            </a:prstGeom>
            <a:noFill/>
          </p:spPr>
          <p:txBody>
            <a:bodyPr wrap="square" lIns="0" tIns="0" rIns="0" bIns="0" rtlCol="0">
              <a:spAutoFit/>
            </a:bodyPr>
            <a:lstStyle/>
            <a:p>
              <a:pPr marL="0" marR="0" lvl="0" indent="0" algn="r"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Personalized</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Offers</a:t>
              </a:r>
            </a:p>
          </p:txBody>
        </p:sp>
        <p:sp>
          <p:nvSpPr>
            <p:cNvPr id="14" name="Freeform 9"/>
            <p:cNvSpPr>
              <a:spLocks noEditPoints="1"/>
            </p:cNvSpPr>
            <p:nvPr/>
          </p:nvSpPr>
          <p:spPr bwMode="auto">
            <a:xfrm>
              <a:off x="10918246" y="2243119"/>
              <a:ext cx="695960" cy="587219"/>
            </a:xfrm>
            <a:custGeom>
              <a:avLst/>
              <a:gdLst>
                <a:gd name="T0" fmla="*/ 49 w 105"/>
                <a:gd name="T1" fmla="*/ 85 h 89"/>
                <a:gd name="T2" fmla="*/ 62 w 105"/>
                <a:gd name="T3" fmla="*/ 80 h 89"/>
                <a:gd name="T4" fmla="*/ 52 w 105"/>
                <a:gd name="T5" fmla="*/ 89 h 89"/>
                <a:gd name="T6" fmla="*/ 43 w 105"/>
                <a:gd name="T7" fmla="*/ 80 h 89"/>
                <a:gd name="T8" fmla="*/ 99 w 105"/>
                <a:gd name="T9" fmla="*/ 61 h 89"/>
                <a:gd name="T10" fmla="*/ 5 w 105"/>
                <a:gd name="T11" fmla="*/ 0 h 89"/>
                <a:gd name="T12" fmla="*/ 105 w 105"/>
                <a:gd name="T13" fmla="*/ 64 h 89"/>
                <a:gd name="T14" fmla="*/ 61 w 105"/>
                <a:gd name="T15" fmla="*/ 68 h 89"/>
                <a:gd name="T16" fmla="*/ 49 w 105"/>
                <a:gd name="T17" fmla="*/ 82 h 89"/>
                <a:gd name="T18" fmla="*/ 44 w 105"/>
                <a:gd name="T19" fmla="*/ 68 h 89"/>
                <a:gd name="T20" fmla="*/ 0 w 105"/>
                <a:gd name="T21" fmla="*/ 4 h 89"/>
                <a:gd name="T22" fmla="*/ 18 w 105"/>
                <a:gd name="T23" fmla="*/ 38 h 89"/>
                <a:gd name="T24" fmla="*/ 42 w 105"/>
                <a:gd name="T25" fmla="*/ 38 h 89"/>
                <a:gd name="T26" fmla="*/ 17 w 105"/>
                <a:gd name="T27" fmla="*/ 38 h 89"/>
                <a:gd name="T28" fmla="*/ 18 w 105"/>
                <a:gd name="T29" fmla="*/ 49 h 89"/>
                <a:gd name="T30" fmla="*/ 18 w 105"/>
                <a:gd name="T31" fmla="*/ 45 h 89"/>
                <a:gd name="T32" fmla="*/ 17 w 105"/>
                <a:gd name="T33" fmla="*/ 49 h 89"/>
                <a:gd name="T34" fmla="*/ 13 w 105"/>
                <a:gd name="T35" fmla="*/ 49 h 89"/>
                <a:gd name="T36" fmla="*/ 37 w 105"/>
                <a:gd name="T37" fmla="*/ 52 h 89"/>
                <a:gd name="T38" fmla="*/ 13 w 105"/>
                <a:gd name="T39" fmla="*/ 56 h 89"/>
                <a:gd name="T40" fmla="*/ 13 w 105"/>
                <a:gd name="T41" fmla="*/ 52 h 89"/>
                <a:gd name="T42" fmla="*/ 43 w 105"/>
                <a:gd name="T43" fmla="*/ 30 h 89"/>
                <a:gd name="T44" fmla="*/ 39 w 105"/>
                <a:gd name="T45" fmla="*/ 30 h 89"/>
                <a:gd name="T46" fmla="*/ 32 w 105"/>
                <a:gd name="T47" fmla="*/ 30 h 89"/>
                <a:gd name="T48" fmla="*/ 31 w 105"/>
                <a:gd name="T49" fmla="*/ 16 h 89"/>
                <a:gd name="T50" fmla="*/ 31 w 105"/>
                <a:gd name="T51" fmla="*/ 30 h 89"/>
                <a:gd name="T52" fmla="*/ 18 w 105"/>
                <a:gd name="T53" fmla="*/ 13 h 89"/>
                <a:gd name="T54" fmla="*/ 24 w 105"/>
                <a:gd name="T55" fmla="*/ 13 h 89"/>
                <a:gd name="T56" fmla="*/ 17 w 105"/>
                <a:gd name="T57" fmla="*/ 19 h 89"/>
                <a:gd name="T58" fmla="*/ 72 w 105"/>
                <a:gd name="T59" fmla="*/ 17 h 89"/>
                <a:gd name="T60" fmla="*/ 67 w 105"/>
                <a:gd name="T61" fmla="*/ 18 h 89"/>
                <a:gd name="T62" fmla="*/ 62 w 105"/>
                <a:gd name="T63" fmla="*/ 20 h 89"/>
                <a:gd name="T64" fmla="*/ 58 w 105"/>
                <a:gd name="T65" fmla="*/ 24 h 89"/>
                <a:gd name="T66" fmla="*/ 55 w 105"/>
                <a:gd name="T67" fmla="*/ 29 h 89"/>
                <a:gd name="T68" fmla="*/ 54 w 105"/>
                <a:gd name="T69" fmla="*/ 34 h 89"/>
                <a:gd name="T70" fmla="*/ 54 w 105"/>
                <a:gd name="T71" fmla="*/ 40 h 89"/>
                <a:gd name="T72" fmla="*/ 56 w 105"/>
                <a:gd name="T73" fmla="*/ 45 h 89"/>
                <a:gd name="T74" fmla="*/ 59 w 105"/>
                <a:gd name="T75" fmla="*/ 49 h 89"/>
                <a:gd name="T76" fmla="*/ 63 w 105"/>
                <a:gd name="T77" fmla="*/ 52 h 89"/>
                <a:gd name="T78" fmla="*/ 68 w 105"/>
                <a:gd name="T79" fmla="*/ 54 h 89"/>
                <a:gd name="T80" fmla="*/ 74 w 105"/>
                <a:gd name="T81" fmla="*/ 54 h 89"/>
                <a:gd name="T82" fmla="*/ 79 w 105"/>
                <a:gd name="T83" fmla="*/ 53 h 89"/>
                <a:gd name="T84" fmla="*/ 84 w 105"/>
                <a:gd name="T85" fmla="*/ 51 h 89"/>
                <a:gd name="T86" fmla="*/ 87 w 105"/>
                <a:gd name="T87" fmla="*/ 47 h 89"/>
                <a:gd name="T88" fmla="*/ 90 w 105"/>
                <a:gd name="T89" fmla="*/ 42 h 89"/>
                <a:gd name="T90" fmla="*/ 91 w 105"/>
                <a:gd name="T91" fmla="*/ 37 h 89"/>
                <a:gd name="T92" fmla="*/ 93 w 105"/>
                <a:gd name="T93" fmla="*/ 32 h 89"/>
                <a:gd name="T94" fmla="*/ 92 w 105"/>
                <a:gd name="T95" fmla="*/ 26 h 89"/>
                <a:gd name="T96" fmla="*/ 90 w 105"/>
                <a:gd name="T97" fmla="*/ 21 h 89"/>
                <a:gd name="T98" fmla="*/ 86 w 105"/>
                <a:gd name="T99" fmla="*/ 18 h 89"/>
                <a:gd name="T100" fmla="*/ 81 w 105"/>
                <a:gd name="T101" fmla="*/ 16 h 89"/>
                <a:gd name="T102" fmla="*/ 76 w 105"/>
                <a:gd name="T103" fmla="*/ 15 h 89"/>
                <a:gd name="T104" fmla="*/ 94 w 105"/>
                <a:gd name="T105" fmla="*/ 3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89">
                  <a:moveTo>
                    <a:pt x="43" y="80"/>
                  </a:moveTo>
                  <a:cubicBezTo>
                    <a:pt x="44" y="83"/>
                    <a:pt x="44" y="83"/>
                    <a:pt x="44" y="83"/>
                  </a:cubicBezTo>
                  <a:cubicBezTo>
                    <a:pt x="45" y="84"/>
                    <a:pt x="47" y="85"/>
                    <a:pt x="49" y="85"/>
                  </a:cubicBezTo>
                  <a:cubicBezTo>
                    <a:pt x="56" y="85"/>
                    <a:pt x="56" y="85"/>
                    <a:pt x="56" y="85"/>
                  </a:cubicBezTo>
                  <a:cubicBezTo>
                    <a:pt x="58" y="85"/>
                    <a:pt x="60" y="84"/>
                    <a:pt x="61" y="83"/>
                  </a:cubicBezTo>
                  <a:cubicBezTo>
                    <a:pt x="62" y="80"/>
                    <a:pt x="62" y="80"/>
                    <a:pt x="62" y="80"/>
                  </a:cubicBezTo>
                  <a:cubicBezTo>
                    <a:pt x="68" y="81"/>
                    <a:pt x="68" y="81"/>
                    <a:pt x="68" y="81"/>
                  </a:cubicBezTo>
                  <a:cubicBezTo>
                    <a:pt x="72" y="82"/>
                    <a:pt x="75" y="83"/>
                    <a:pt x="75" y="84"/>
                  </a:cubicBezTo>
                  <a:cubicBezTo>
                    <a:pt x="75" y="87"/>
                    <a:pt x="65" y="89"/>
                    <a:pt x="52" y="89"/>
                  </a:cubicBezTo>
                  <a:cubicBezTo>
                    <a:pt x="40" y="89"/>
                    <a:pt x="30" y="87"/>
                    <a:pt x="30" y="84"/>
                  </a:cubicBezTo>
                  <a:cubicBezTo>
                    <a:pt x="30" y="83"/>
                    <a:pt x="33" y="82"/>
                    <a:pt x="37" y="81"/>
                  </a:cubicBezTo>
                  <a:lnTo>
                    <a:pt x="43" y="80"/>
                  </a:lnTo>
                  <a:close/>
                  <a:moveTo>
                    <a:pt x="6" y="7"/>
                  </a:moveTo>
                  <a:cubicBezTo>
                    <a:pt x="6" y="61"/>
                    <a:pt x="6" y="61"/>
                    <a:pt x="6" y="61"/>
                  </a:cubicBezTo>
                  <a:cubicBezTo>
                    <a:pt x="99" y="61"/>
                    <a:pt x="99" y="61"/>
                    <a:pt x="99" y="61"/>
                  </a:cubicBezTo>
                  <a:cubicBezTo>
                    <a:pt x="99" y="7"/>
                    <a:pt x="99" y="7"/>
                    <a:pt x="99" y="7"/>
                  </a:cubicBezTo>
                  <a:lnTo>
                    <a:pt x="6" y="7"/>
                  </a:lnTo>
                  <a:close/>
                  <a:moveTo>
                    <a:pt x="5" y="0"/>
                  </a:moveTo>
                  <a:cubicBezTo>
                    <a:pt x="100" y="0"/>
                    <a:pt x="100" y="0"/>
                    <a:pt x="100" y="0"/>
                  </a:cubicBezTo>
                  <a:cubicBezTo>
                    <a:pt x="103" y="0"/>
                    <a:pt x="105" y="2"/>
                    <a:pt x="105" y="4"/>
                  </a:cubicBezTo>
                  <a:cubicBezTo>
                    <a:pt x="105" y="64"/>
                    <a:pt x="105" y="64"/>
                    <a:pt x="105" y="64"/>
                  </a:cubicBezTo>
                  <a:cubicBezTo>
                    <a:pt x="105" y="66"/>
                    <a:pt x="103" y="68"/>
                    <a:pt x="100" y="68"/>
                  </a:cubicBezTo>
                  <a:cubicBezTo>
                    <a:pt x="61" y="68"/>
                    <a:pt x="61" y="68"/>
                    <a:pt x="61" y="68"/>
                  </a:cubicBezTo>
                  <a:cubicBezTo>
                    <a:pt x="61" y="68"/>
                    <a:pt x="61" y="68"/>
                    <a:pt x="61" y="68"/>
                  </a:cubicBezTo>
                  <a:cubicBezTo>
                    <a:pt x="61" y="77"/>
                    <a:pt x="61" y="77"/>
                    <a:pt x="61" y="77"/>
                  </a:cubicBezTo>
                  <a:cubicBezTo>
                    <a:pt x="61" y="80"/>
                    <a:pt x="59" y="82"/>
                    <a:pt x="56" y="82"/>
                  </a:cubicBezTo>
                  <a:cubicBezTo>
                    <a:pt x="49" y="82"/>
                    <a:pt x="49" y="82"/>
                    <a:pt x="49" y="82"/>
                  </a:cubicBezTo>
                  <a:cubicBezTo>
                    <a:pt x="46" y="82"/>
                    <a:pt x="44" y="80"/>
                    <a:pt x="44" y="77"/>
                  </a:cubicBezTo>
                  <a:cubicBezTo>
                    <a:pt x="44" y="68"/>
                    <a:pt x="44" y="68"/>
                    <a:pt x="44" y="68"/>
                  </a:cubicBezTo>
                  <a:cubicBezTo>
                    <a:pt x="44" y="68"/>
                    <a:pt x="44" y="68"/>
                    <a:pt x="44" y="68"/>
                  </a:cubicBezTo>
                  <a:cubicBezTo>
                    <a:pt x="5" y="68"/>
                    <a:pt x="5" y="68"/>
                    <a:pt x="5" y="68"/>
                  </a:cubicBezTo>
                  <a:cubicBezTo>
                    <a:pt x="2" y="68"/>
                    <a:pt x="0" y="66"/>
                    <a:pt x="0" y="64"/>
                  </a:cubicBezTo>
                  <a:cubicBezTo>
                    <a:pt x="0" y="4"/>
                    <a:pt x="0" y="4"/>
                    <a:pt x="0" y="4"/>
                  </a:cubicBezTo>
                  <a:cubicBezTo>
                    <a:pt x="0" y="2"/>
                    <a:pt x="2" y="0"/>
                    <a:pt x="5" y="0"/>
                  </a:cubicBezTo>
                  <a:close/>
                  <a:moveTo>
                    <a:pt x="42" y="38"/>
                  </a:moveTo>
                  <a:cubicBezTo>
                    <a:pt x="18" y="38"/>
                    <a:pt x="18" y="38"/>
                    <a:pt x="18" y="38"/>
                  </a:cubicBezTo>
                  <a:cubicBezTo>
                    <a:pt x="18" y="41"/>
                    <a:pt x="18" y="41"/>
                    <a:pt x="18" y="41"/>
                  </a:cubicBezTo>
                  <a:cubicBezTo>
                    <a:pt x="42" y="41"/>
                    <a:pt x="42" y="41"/>
                    <a:pt x="42" y="41"/>
                  </a:cubicBezTo>
                  <a:lnTo>
                    <a:pt x="42" y="38"/>
                  </a:lnTo>
                  <a:close/>
                  <a:moveTo>
                    <a:pt x="13" y="41"/>
                  </a:moveTo>
                  <a:cubicBezTo>
                    <a:pt x="17" y="41"/>
                    <a:pt x="17" y="41"/>
                    <a:pt x="17" y="41"/>
                  </a:cubicBezTo>
                  <a:cubicBezTo>
                    <a:pt x="17" y="38"/>
                    <a:pt x="17" y="38"/>
                    <a:pt x="17" y="38"/>
                  </a:cubicBezTo>
                  <a:cubicBezTo>
                    <a:pt x="13" y="38"/>
                    <a:pt x="13" y="38"/>
                    <a:pt x="13" y="38"/>
                  </a:cubicBezTo>
                  <a:lnTo>
                    <a:pt x="13" y="41"/>
                  </a:lnTo>
                  <a:close/>
                  <a:moveTo>
                    <a:pt x="18" y="49"/>
                  </a:moveTo>
                  <a:cubicBezTo>
                    <a:pt x="43" y="49"/>
                    <a:pt x="43" y="49"/>
                    <a:pt x="43" y="49"/>
                  </a:cubicBezTo>
                  <a:cubicBezTo>
                    <a:pt x="43" y="45"/>
                    <a:pt x="43" y="45"/>
                    <a:pt x="43" y="45"/>
                  </a:cubicBezTo>
                  <a:cubicBezTo>
                    <a:pt x="18" y="45"/>
                    <a:pt x="18" y="45"/>
                    <a:pt x="18" y="45"/>
                  </a:cubicBezTo>
                  <a:lnTo>
                    <a:pt x="18" y="49"/>
                  </a:lnTo>
                  <a:close/>
                  <a:moveTo>
                    <a:pt x="13" y="49"/>
                  </a:moveTo>
                  <a:cubicBezTo>
                    <a:pt x="17" y="49"/>
                    <a:pt x="17" y="49"/>
                    <a:pt x="17" y="49"/>
                  </a:cubicBezTo>
                  <a:cubicBezTo>
                    <a:pt x="17" y="45"/>
                    <a:pt x="17" y="45"/>
                    <a:pt x="17" y="45"/>
                  </a:cubicBezTo>
                  <a:cubicBezTo>
                    <a:pt x="13" y="45"/>
                    <a:pt x="13" y="45"/>
                    <a:pt x="13" y="45"/>
                  </a:cubicBezTo>
                  <a:lnTo>
                    <a:pt x="13" y="49"/>
                  </a:lnTo>
                  <a:close/>
                  <a:moveTo>
                    <a:pt x="18" y="57"/>
                  </a:moveTo>
                  <a:cubicBezTo>
                    <a:pt x="37" y="57"/>
                    <a:pt x="37" y="57"/>
                    <a:pt x="37" y="57"/>
                  </a:cubicBezTo>
                  <a:cubicBezTo>
                    <a:pt x="37" y="52"/>
                    <a:pt x="37" y="52"/>
                    <a:pt x="37" y="52"/>
                  </a:cubicBezTo>
                  <a:cubicBezTo>
                    <a:pt x="18" y="52"/>
                    <a:pt x="18" y="52"/>
                    <a:pt x="18" y="52"/>
                  </a:cubicBezTo>
                  <a:lnTo>
                    <a:pt x="18" y="57"/>
                  </a:lnTo>
                  <a:close/>
                  <a:moveTo>
                    <a:pt x="13" y="56"/>
                  </a:moveTo>
                  <a:cubicBezTo>
                    <a:pt x="17" y="56"/>
                    <a:pt x="17" y="56"/>
                    <a:pt x="17" y="56"/>
                  </a:cubicBezTo>
                  <a:cubicBezTo>
                    <a:pt x="17" y="52"/>
                    <a:pt x="17" y="52"/>
                    <a:pt x="17" y="52"/>
                  </a:cubicBezTo>
                  <a:cubicBezTo>
                    <a:pt x="13" y="52"/>
                    <a:pt x="13" y="52"/>
                    <a:pt x="13" y="52"/>
                  </a:cubicBezTo>
                  <a:lnTo>
                    <a:pt x="13" y="56"/>
                  </a:lnTo>
                  <a:close/>
                  <a:moveTo>
                    <a:pt x="39" y="30"/>
                  </a:moveTo>
                  <a:cubicBezTo>
                    <a:pt x="43" y="30"/>
                    <a:pt x="43" y="30"/>
                    <a:pt x="43" y="30"/>
                  </a:cubicBezTo>
                  <a:cubicBezTo>
                    <a:pt x="43" y="11"/>
                    <a:pt x="43" y="11"/>
                    <a:pt x="43" y="11"/>
                  </a:cubicBezTo>
                  <a:cubicBezTo>
                    <a:pt x="39" y="11"/>
                    <a:pt x="39" y="11"/>
                    <a:pt x="39" y="11"/>
                  </a:cubicBezTo>
                  <a:lnTo>
                    <a:pt x="39" y="30"/>
                  </a:lnTo>
                  <a:close/>
                  <a:moveTo>
                    <a:pt x="36" y="24"/>
                  </a:moveTo>
                  <a:cubicBezTo>
                    <a:pt x="32" y="24"/>
                    <a:pt x="32" y="24"/>
                    <a:pt x="32" y="24"/>
                  </a:cubicBezTo>
                  <a:cubicBezTo>
                    <a:pt x="32" y="30"/>
                    <a:pt x="32" y="30"/>
                    <a:pt x="32" y="30"/>
                  </a:cubicBezTo>
                  <a:cubicBezTo>
                    <a:pt x="36" y="30"/>
                    <a:pt x="36" y="30"/>
                    <a:pt x="36" y="30"/>
                  </a:cubicBezTo>
                  <a:lnTo>
                    <a:pt x="36" y="24"/>
                  </a:lnTo>
                  <a:close/>
                  <a:moveTo>
                    <a:pt x="31" y="16"/>
                  </a:moveTo>
                  <a:cubicBezTo>
                    <a:pt x="25" y="16"/>
                    <a:pt x="25" y="16"/>
                    <a:pt x="25" y="16"/>
                  </a:cubicBezTo>
                  <a:cubicBezTo>
                    <a:pt x="25" y="30"/>
                    <a:pt x="25" y="30"/>
                    <a:pt x="25" y="30"/>
                  </a:cubicBezTo>
                  <a:cubicBezTo>
                    <a:pt x="31" y="30"/>
                    <a:pt x="31" y="30"/>
                    <a:pt x="31" y="30"/>
                  </a:cubicBezTo>
                  <a:lnTo>
                    <a:pt x="31" y="16"/>
                  </a:lnTo>
                  <a:close/>
                  <a:moveTo>
                    <a:pt x="24" y="13"/>
                  </a:moveTo>
                  <a:cubicBezTo>
                    <a:pt x="18" y="13"/>
                    <a:pt x="18" y="13"/>
                    <a:pt x="18" y="13"/>
                  </a:cubicBezTo>
                  <a:cubicBezTo>
                    <a:pt x="18" y="30"/>
                    <a:pt x="18" y="30"/>
                    <a:pt x="18" y="30"/>
                  </a:cubicBezTo>
                  <a:cubicBezTo>
                    <a:pt x="24" y="30"/>
                    <a:pt x="24" y="30"/>
                    <a:pt x="24" y="30"/>
                  </a:cubicBezTo>
                  <a:lnTo>
                    <a:pt x="24" y="13"/>
                  </a:lnTo>
                  <a:close/>
                  <a:moveTo>
                    <a:pt x="13" y="30"/>
                  </a:moveTo>
                  <a:cubicBezTo>
                    <a:pt x="17" y="30"/>
                    <a:pt x="17" y="30"/>
                    <a:pt x="17" y="30"/>
                  </a:cubicBezTo>
                  <a:cubicBezTo>
                    <a:pt x="17" y="19"/>
                    <a:pt x="17" y="19"/>
                    <a:pt x="17" y="19"/>
                  </a:cubicBezTo>
                  <a:cubicBezTo>
                    <a:pt x="13" y="19"/>
                    <a:pt x="13" y="19"/>
                    <a:pt x="13" y="19"/>
                  </a:cubicBezTo>
                  <a:lnTo>
                    <a:pt x="13" y="30"/>
                  </a:lnTo>
                  <a:close/>
                  <a:moveTo>
                    <a:pt x="72" y="17"/>
                  </a:moveTo>
                  <a:cubicBezTo>
                    <a:pt x="71" y="17"/>
                    <a:pt x="71" y="17"/>
                    <a:pt x="71" y="17"/>
                  </a:cubicBezTo>
                  <a:cubicBezTo>
                    <a:pt x="68" y="18"/>
                    <a:pt x="68" y="18"/>
                    <a:pt x="68" y="18"/>
                  </a:cubicBezTo>
                  <a:cubicBezTo>
                    <a:pt x="67" y="18"/>
                    <a:pt x="67" y="18"/>
                    <a:pt x="67" y="18"/>
                  </a:cubicBezTo>
                  <a:cubicBezTo>
                    <a:pt x="65" y="19"/>
                    <a:pt x="65" y="19"/>
                    <a:pt x="65" y="19"/>
                  </a:cubicBezTo>
                  <a:cubicBezTo>
                    <a:pt x="63" y="20"/>
                    <a:pt x="63" y="20"/>
                    <a:pt x="63" y="20"/>
                  </a:cubicBezTo>
                  <a:cubicBezTo>
                    <a:pt x="62" y="20"/>
                    <a:pt x="62" y="20"/>
                    <a:pt x="62" y="20"/>
                  </a:cubicBezTo>
                  <a:cubicBezTo>
                    <a:pt x="61" y="22"/>
                    <a:pt x="61" y="22"/>
                    <a:pt x="61" y="22"/>
                  </a:cubicBezTo>
                  <a:cubicBezTo>
                    <a:pt x="59" y="23"/>
                    <a:pt x="59" y="23"/>
                    <a:pt x="59" y="23"/>
                  </a:cubicBezTo>
                  <a:cubicBezTo>
                    <a:pt x="58" y="24"/>
                    <a:pt x="58" y="24"/>
                    <a:pt x="58" y="24"/>
                  </a:cubicBezTo>
                  <a:cubicBezTo>
                    <a:pt x="57" y="26"/>
                    <a:pt x="57" y="26"/>
                    <a:pt x="57" y="26"/>
                  </a:cubicBezTo>
                  <a:cubicBezTo>
                    <a:pt x="56" y="27"/>
                    <a:pt x="56" y="27"/>
                    <a:pt x="56" y="27"/>
                  </a:cubicBezTo>
                  <a:cubicBezTo>
                    <a:pt x="55" y="29"/>
                    <a:pt x="55" y="29"/>
                    <a:pt x="55" y="29"/>
                  </a:cubicBezTo>
                  <a:cubicBezTo>
                    <a:pt x="55" y="30"/>
                    <a:pt x="55" y="30"/>
                    <a:pt x="55" y="30"/>
                  </a:cubicBezTo>
                  <a:cubicBezTo>
                    <a:pt x="54" y="32"/>
                    <a:pt x="54" y="32"/>
                    <a:pt x="54" y="32"/>
                  </a:cubicBezTo>
                  <a:cubicBezTo>
                    <a:pt x="54" y="34"/>
                    <a:pt x="54" y="34"/>
                    <a:pt x="54" y="34"/>
                  </a:cubicBezTo>
                  <a:cubicBezTo>
                    <a:pt x="54" y="36"/>
                    <a:pt x="54" y="36"/>
                    <a:pt x="54" y="36"/>
                  </a:cubicBezTo>
                  <a:cubicBezTo>
                    <a:pt x="54" y="38"/>
                    <a:pt x="54" y="38"/>
                    <a:pt x="54" y="38"/>
                  </a:cubicBezTo>
                  <a:cubicBezTo>
                    <a:pt x="54" y="40"/>
                    <a:pt x="54" y="40"/>
                    <a:pt x="54" y="40"/>
                  </a:cubicBezTo>
                  <a:cubicBezTo>
                    <a:pt x="55" y="42"/>
                    <a:pt x="55" y="42"/>
                    <a:pt x="55" y="42"/>
                  </a:cubicBezTo>
                  <a:cubicBezTo>
                    <a:pt x="55" y="43"/>
                    <a:pt x="55" y="43"/>
                    <a:pt x="55" y="43"/>
                  </a:cubicBezTo>
                  <a:cubicBezTo>
                    <a:pt x="56" y="45"/>
                    <a:pt x="56" y="45"/>
                    <a:pt x="56" y="45"/>
                  </a:cubicBezTo>
                  <a:cubicBezTo>
                    <a:pt x="57" y="46"/>
                    <a:pt x="57" y="46"/>
                    <a:pt x="57" y="46"/>
                  </a:cubicBezTo>
                  <a:cubicBezTo>
                    <a:pt x="58" y="48"/>
                    <a:pt x="58" y="48"/>
                    <a:pt x="58" y="48"/>
                  </a:cubicBezTo>
                  <a:cubicBezTo>
                    <a:pt x="59" y="49"/>
                    <a:pt x="59" y="49"/>
                    <a:pt x="59" y="49"/>
                  </a:cubicBezTo>
                  <a:cubicBezTo>
                    <a:pt x="61" y="51"/>
                    <a:pt x="61" y="51"/>
                    <a:pt x="61" y="51"/>
                  </a:cubicBezTo>
                  <a:cubicBezTo>
                    <a:pt x="62" y="52"/>
                    <a:pt x="62" y="52"/>
                    <a:pt x="62" y="52"/>
                  </a:cubicBezTo>
                  <a:cubicBezTo>
                    <a:pt x="63" y="52"/>
                    <a:pt x="63" y="52"/>
                    <a:pt x="63" y="52"/>
                  </a:cubicBezTo>
                  <a:cubicBezTo>
                    <a:pt x="65" y="53"/>
                    <a:pt x="65" y="53"/>
                    <a:pt x="65" y="53"/>
                  </a:cubicBezTo>
                  <a:cubicBezTo>
                    <a:pt x="67" y="54"/>
                    <a:pt x="67" y="54"/>
                    <a:pt x="67" y="54"/>
                  </a:cubicBezTo>
                  <a:cubicBezTo>
                    <a:pt x="68" y="54"/>
                    <a:pt x="68" y="54"/>
                    <a:pt x="68" y="54"/>
                  </a:cubicBezTo>
                  <a:cubicBezTo>
                    <a:pt x="71" y="54"/>
                    <a:pt x="71" y="54"/>
                    <a:pt x="71" y="54"/>
                  </a:cubicBezTo>
                  <a:cubicBezTo>
                    <a:pt x="72" y="54"/>
                    <a:pt x="72" y="54"/>
                    <a:pt x="72" y="54"/>
                  </a:cubicBezTo>
                  <a:cubicBezTo>
                    <a:pt x="74" y="54"/>
                    <a:pt x="74" y="54"/>
                    <a:pt x="74" y="54"/>
                  </a:cubicBezTo>
                  <a:cubicBezTo>
                    <a:pt x="76" y="54"/>
                    <a:pt x="76" y="54"/>
                    <a:pt x="76" y="54"/>
                  </a:cubicBezTo>
                  <a:cubicBezTo>
                    <a:pt x="78" y="54"/>
                    <a:pt x="78" y="54"/>
                    <a:pt x="78" y="54"/>
                  </a:cubicBezTo>
                  <a:cubicBezTo>
                    <a:pt x="79" y="53"/>
                    <a:pt x="79" y="53"/>
                    <a:pt x="79" y="53"/>
                  </a:cubicBezTo>
                  <a:cubicBezTo>
                    <a:pt x="81" y="52"/>
                    <a:pt x="81" y="52"/>
                    <a:pt x="81" y="52"/>
                  </a:cubicBezTo>
                  <a:cubicBezTo>
                    <a:pt x="83" y="52"/>
                    <a:pt x="83" y="52"/>
                    <a:pt x="83" y="52"/>
                  </a:cubicBezTo>
                  <a:cubicBezTo>
                    <a:pt x="84" y="51"/>
                    <a:pt x="84" y="51"/>
                    <a:pt x="84" y="51"/>
                  </a:cubicBezTo>
                  <a:cubicBezTo>
                    <a:pt x="85" y="49"/>
                    <a:pt x="85" y="49"/>
                    <a:pt x="85" y="49"/>
                  </a:cubicBezTo>
                  <a:cubicBezTo>
                    <a:pt x="87" y="48"/>
                    <a:pt x="87" y="48"/>
                    <a:pt x="87" y="48"/>
                  </a:cubicBezTo>
                  <a:cubicBezTo>
                    <a:pt x="87" y="47"/>
                    <a:pt x="87" y="47"/>
                    <a:pt x="87" y="47"/>
                  </a:cubicBezTo>
                  <a:cubicBezTo>
                    <a:pt x="89" y="45"/>
                    <a:pt x="89" y="45"/>
                    <a:pt x="89" y="45"/>
                  </a:cubicBezTo>
                  <a:cubicBezTo>
                    <a:pt x="89" y="43"/>
                    <a:pt x="89" y="43"/>
                    <a:pt x="89" y="43"/>
                  </a:cubicBezTo>
                  <a:cubicBezTo>
                    <a:pt x="90" y="42"/>
                    <a:pt x="90" y="42"/>
                    <a:pt x="90" y="42"/>
                  </a:cubicBezTo>
                  <a:cubicBezTo>
                    <a:pt x="90" y="40"/>
                    <a:pt x="90" y="40"/>
                    <a:pt x="90" y="40"/>
                  </a:cubicBezTo>
                  <a:cubicBezTo>
                    <a:pt x="90" y="38"/>
                    <a:pt x="90" y="38"/>
                    <a:pt x="90" y="38"/>
                  </a:cubicBezTo>
                  <a:cubicBezTo>
                    <a:pt x="91" y="37"/>
                    <a:pt x="91" y="37"/>
                    <a:pt x="91" y="37"/>
                  </a:cubicBezTo>
                  <a:cubicBezTo>
                    <a:pt x="72" y="37"/>
                    <a:pt x="72" y="37"/>
                    <a:pt x="72" y="37"/>
                  </a:cubicBezTo>
                  <a:lnTo>
                    <a:pt x="72" y="17"/>
                  </a:lnTo>
                  <a:close/>
                  <a:moveTo>
                    <a:pt x="93" y="32"/>
                  </a:moveTo>
                  <a:cubicBezTo>
                    <a:pt x="93" y="30"/>
                    <a:pt x="93" y="30"/>
                    <a:pt x="93" y="30"/>
                  </a:cubicBezTo>
                  <a:cubicBezTo>
                    <a:pt x="93" y="28"/>
                    <a:pt x="93" y="28"/>
                    <a:pt x="93" y="28"/>
                  </a:cubicBezTo>
                  <a:cubicBezTo>
                    <a:pt x="92" y="26"/>
                    <a:pt x="92" y="26"/>
                    <a:pt x="92" y="26"/>
                  </a:cubicBezTo>
                  <a:cubicBezTo>
                    <a:pt x="91" y="24"/>
                    <a:pt x="91" y="24"/>
                    <a:pt x="91" y="24"/>
                  </a:cubicBezTo>
                  <a:cubicBezTo>
                    <a:pt x="90" y="23"/>
                    <a:pt x="90" y="23"/>
                    <a:pt x="90" y="23"/>
                  </a:cubicBezTo>
                  <a:cubicBezTo>
                    <a:pt x="90" y="21"/>
                    <a:pt x="90" y="21"/>
                    <a:pt x="90" y="21"/>
                  </a:cubicBezTo>
                  <a:cubicBezTo>
                    <a:pt x="88" y="20"/>
                    <a:pt x="88" y="20"/>
                    <a:pt x="88" y="20"/>
                  </a:cubicBezTo>
                  <a:cubicBezTo>
                    <a:pt x="87" y="19"/>
                    <a:pt x="87" y="19"/>
                    <a:pt x="87" y="19"/>
                  </a:cubicBezTo>
                  <a:cubicBezTo>
                    <a:pt x="86" y="18"/>
                    <a:pt x="86" y="18"/>
                    <a:pt x="86" y="18"/>
                  </a:cubicBezTo>
                  <a:cubicBezTo>
                    <a:pt x="84" y="17"/>
                    <a:pt x="84" y="17"/>
                    <a:pt x="84" y="17"/>
                  </a:cubicBezTo>
                  <a:cubicBezTo>
                    <a:pt x="83" y="16"/>
                    <a:pt x="83" y="16"/>
                    <a:pt x="83" y="16"/>
                  </a:cubicBezTo>
                  <a:cubicBezTo>
                    <a:pt x="81" y="16"/>
                    <a:pt x="81" y="16"/>
                    <a:pt x="81" y="16"/>
                  </a:cubicBezTo>
                  <a:cubicBezTo>
                    <a:pt x="79" y="15"/>
                    <a:pt x="79" y="15"/>
                    <a:pt x="79" y="15"/>
                  </a:cubicBezTo>
                  <a:cubicBezTo>
                    <a:pt x="78" y="15"/>
                    <a:pt x="78" y="15"/>
                    <a:pt x="78" y="15"/>
                  </a:cubicBezTo>
                  <a:cubicBezTo>
                    <a:pt x="76" y="15"/>
                    <a:pt x="76" y="15"/>
                    <a:pt x="76" y="15"/>
                  </a:cubicBezTo>
                  <a:cubicBezTo>
                    <a:pt x="76" y="34"/>
                    <a:pt x="76" y="34"/>
                    <a:pt x="76" y="34"/>
                  </a:cubicBezTo>
                  <a:cubicBezTo>
                    <a:pt x="94" y="34"/>
                    <a:pt x="94" y="34"/>
                    <a:pt x="94" y="34"/>
                  </a:cubicBezTo>
                  <a:cubicBezTo>
                    <a:pt x="94" y="34"/>
                    <a:pt x="94" y="34"/>
                    <a:pt x="94" y="34"/>
                  </a:cubicBezTo>
                  <a:lnTo>
                    <a:pt x="93" y="32"/>
                  </a:lnTo>
                  <a:close/>
                </a:path>
              </a:pathLst>
            </a:custGeom>
            <a:solidFill>
              <a:schemeClr val="bg1"/>
            </a:solidFill>
            <a:ln w="19050">
              <a:solidFill>
                <a:srgbClr val="0078D7"/>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10874988" y="4097467"/>
              <a:ext cx="612711" cy="597393"/>
            </a:xfrm>
            <a:custGeom>
              <a:avLst/>
              <a:gdLst>
                <a:gd name="T0" fmla="*/ 40 w 80"/>
                <a:gd name="T1" fmla="*/ 0 h 78"/>
                <a:gd name="T2" fmla="*/ 45 w 80"/>
                <a:gd name="T3" fmla="*/ 5 h 78"/>
                <a:gd name="T4" fmla="*/ 53 w 80"/>
                <a:gd name="T5" fmla="*/ 2 h 78"/>
                <a:gd name="T6" fmla="*/ 56 w 80"/>
                <a:gd name="T7" fmla="*/ 9 h 78"/>
                <a:gd name="T8" fmla="*/ 65 w 80"/>
                <a:gd name="T9" fmla="*/ 8 h 78"/>
                <a:gd name="T10" fmla="*/ 65 w 80"/>
                <a:gd name="T11" fmla="*/ 16 h 78"/>
                <a:gd name="T12" fmla="*/ 74 w 80"/>
                <a:gd name="T13" fmla="*/ 18 h 78"/>
                <a:gd name="T14" fmla="*/ 72 w 80"/>
                <a:gd name="T15" fmla="*/ 25 h 78"/>
                <a:gd name="T16" fmla="*/ 78 w 80"/>
                <a:gd name="T17" fmla="*/ 30 h 78"/>
                <a:gd name="T18" fmla="*/ 75 w 80"/>
                <a:gd name="T19" fmla="*/ 36 h 78"/>
                <a:gd name="T20" fmla="*/ 80 w 80"/>
                <a:gd name="T21" fmla="*/ 43 h 78"/>
                <a:gd name="T22" fmla="*/ 74 w 80"/>
                <a:gd name="T23" fmla="*/ 47 h 78"/>
                <a:gd name="T24" fmla="*/ 76 w 80"/>
                <a:gd name="T25" fmla="*/ 55 h 78"/>
                <a:gd name="T26" fmla="*/ 69 w 80"/>
                <a:gd name="T27" fmla="*/ 58 h 78"/>
                <a:gd name="T28" fmla="*/ 69 w 80"/>
                <a:gd name="T29" fmla="*/ 65 h 78"/>
                <a:gd name="T30" fmla="*/ 61 w 80"/>
                <a:gd name="T31" fmla="*/ 66 h 78"/>
                <a:gd name="T32" fmla="*/ 59 w 80"/>
                <a:gd name="T33" fmla="*/ 74 h 78"/>
                <a:gd name="T34" fmla="*/ 52 w 80"/>
                <a:gd name="T35" fmla="*/ 72 h 78"/>
                <a:gd name="T36" fmla="*/ 46 w 80"/>
                <a:gd name="T37" fmla="*/ 78 h 78"/>
                <a:gd name="T38" fmla="*/ 40 w 80"/>
                <a:gd name="T39" fmla="*/ 74 h 78"/>
                <a:gd name="T40" fmla="*/ 33 w 80"/>
                <a:gd name="T41" fmla="*/ 78 h 78"/>
                <a:gd name="T42" fmla="*/ 29 w 80"/>
                <a:gd name="T43" fmla="*/ 72 h 78"/>
                <a:gd name="T44" fmla="*/ 21 w 80"/>
                <a:gd name="T45" fmla="*/ 74 h 78"/>
                <a:gd name="T46" fmla="*/ 19 w 80"/>
                <a:gd name="T47" fmla="*/ 66 h 78"/>
                <a:gd name="T48" fmla="*/ 10 w 80"/>
                <a:gd name="T49" fmla="*/ 65 h 78"/>
                <a:gd name="T50" fmla="*/ 11 w 80"/>
                <a:gd name="T51" fmla="*/ 58 h 78"/>
                <a:gd name="T52" fmla="*/ 3 w 80"/>
                <a:gd name="T53" fmla="*/ 55 h 78"/>
                <a:gd name="T54" fmla="*/ 7 w 80"/>
                <a:gd name="T55" fmla="*/ 47 h 78"/>
                <a:gd name="T56" fmla="*/ 0 w 80"/>
                <a:gd name="T57" fmla="*/ 43 h 78"/>
                <a:gd name="T58" fmla="*/ 6 w 80"/>
                <a:gd name="T59" fmla="*/ 36 h 78"/>
                <a:gd name="T60" fmla="*/ 1 w 80"/>
                <a:gd name="T61" fmla="*/ 30 h 78"/>
                <a:gd name="T62" fmla="*/ 9 w 80"/>
                <a:gd name="T63" fmla="*/ 25 h 78"/>
                <a:gd name="T64" fmla="*/ 7 w 80"/>
                <a:gd name="T65" fmla="*/ 18 h 78"/>
                <a:gd name="T66" fmla="*/ 14 w 80"/>
                <a:gd name="T67" fmla="*/ 16 h 78"/>
                <a:gd name="T68" fmla="*/ 16 w 80"/>
                <a:gd name="T69" fmla="*/ 8 h 78"/>
                <a:gd name="T70" fmla="*/ 23 w 80"/>
                <a:gd name="T71" fmla="*/ 9 h 78"/>
                <a:gd name="T72" fmla="*/ 27 w 80"/>
                <a:gd name="T73" fmla="*/ 2 h 78"/>
                <a:gd name="T74" fmla="*/ 34 w 80"/>
                <a:gd name="T75" fmla="*/ 5 h 78"/>
                <a:gd name="T76" fmla="*/ 40 w 80"/>
                <a:gd name="T7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0" h="78">
                  <a:moveTo>
                    <a:pt x="40" y="0"/>
                  </a:moveTo>
                  <a:lnTo>
                    <a:pt x="45" y="5"/>
                  </a:lnTo>
                  <a:lnTo>
                    <a:pt x="53" y="2"/>
                  </a:lnTo>
                  <a:lnTo>
                    <a:pt x="56" y="9"/>
                  </a:lnTo>
                  <a:lnTo>
                    <a:pt x="65" y="8"/>
                  </a:lnTo>
                  <a:lnTo>
                    <a:pt x="65" y="16"/>
                  </a:lnTo>
                  <a:lnTo>
                    <a:pt x="74" y="18"/>
                  </a:lnTo>
                  <a:lnTo>
                    <a:pt x="72" y="25"/>
                  </a:lnTo>
                  <a:lnTo>
                    <a:pt x="78" y="30"/>
                  </a:lnTo>
                  <a:lnTo>
                    <a:pt x="75" y="36"/>
                  </a:lnTo>
                  <a:lnTo>
                    <a:pt x="80" y="43"/>
                  </a:lnTo>
                  <a:lnTo>
                    <a:pt x="74" y="47"/>
                  </a:lnTo>
                  <a:lnTo>
                    <a:pt x="76" y="55"/>
                  </a:lnTo>
                  <a:lnTo>
                    <a:pt x="69" y="58"/>
                  </a:lnTo>
                  <a:lnTo>
                    <a:pt x="69" y="65"/>
                  </a:lnTo>
                  <a:lnTo>
                    <a:pt x="61" y="66"/>
                  </a:lnTo>
                  <a:lnTo>
                    <a:pt x="59" y="74"/>
                  </a:lnTo>
                  <a:lnTo>
                    <a:pt x="52" y="72"/>
                  </a:lnTo>
                  <a:lnTo>
                    <a:pt x="46" y="78"/>
                  </a:lnTo>
                  <a:lnTo>
                    <a:pt x="40" y="74"/>
                  </a:lnTo>
                  <a:lnTo>
                    <a:pt x="33" y="78"/>
                  </a:lnTo>
                  <a:lnTo>
                    <a:pt x="29" y="72"/>
                  </a:lnTo>
                  <a:lnTo>
                    <a:pt x="21" y="74"/>
                  </a:lnTo>
                  <a:lnTo>
                    <a:pt x="19" y="66"/>
                  </a:lnTo>
                  <a:lnTo>
                    <a:pt x="10" y="65"/>
                  </a:lnTo>
                  <a:lnTo>
                    <a:pt x="11" y="58"/>
                  </a:lnTo>
                  <a:lnTo>
                    <a:pt x="3" y="55"/>
                  </a:lnTo>
                  <a:lnTo>
                    <a:pt x="7" y="47"/>
                  </a:lnTo>
                  <a:lnTo>
                    <a:pt x="0" y="43"/>
                  </a:lnTo>
                  <a:lnTo>
                    <a:pt x="6" y="36"/>
                  </a:lnTo>
                  <a:lnTo>
                    <a:pt x="1" y="30"/>
                  </a:lnTo>
                  <a:lnTo>
                    <a:pt x="9" y="25"/>
                  </a:lnTo>
                  <a:lnTo>
                    <a:pt x="7" y="18"/>
                  </a:lnTo>
                  <a:lnTo>
                    <a:pt x="14" y="16"/>
                  </a:lnTo>
                  <a:lnTo>
                    <a:pt x="16" y="8"/>
                  </a:lnTo>
                  <a:lnTo>
                    <a:pt x="23" y="9"/>
                  </a:lnTo>
                  <a:lnTo>
                    <a:pt x="27" y="2"/>
                  </a:lnTo>
                  <a:lnTo>
                    <a:pt x="34" y="5"/>
                  </a:lnTo>
                  <a:lnTo>
                    <a:pt x="40" y="0"/>
                  </a:lnTo>
                  <a:close/>
                </a:path>
              </a:pathLst>
            </a:custGeom>
            <a:solidFill>
              <a:schemeClr val="bg1"/>
            </a:solidFill>
            <a:ln w="12700">
              <a:solidFill>
                <a:srgbClr val="0078D7"/>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Freeform 11"/>
          <p:cNvSpPr>
            <a:spLocks/>
          </p:cNvSpPr>
          <p:nvPr/>
        </p:nvSpPr>
        <p:spPr bwMode="auto">
          <a:xfrm>
            <a:off x="2314575" y="3244850"/>
            <a:ext cx="127000" cy="123825"/>
          </a:xfrm>
          <a:custGeom>
            <a:avLst/>
            <a:gdLst>
              <a:gd name="T0" fmla="*/ 45 w 80"/>
              <a:gd name="T1" fmla="*/ 5 h 78"/>
              <a:gd name="T2" fmla="*/ 56 w 80"/>
              <a:gd name="T3" fmla="*/ 9 h 78"/>
              <a:gd name="T4" fmla="*/ 65 w 80"/>
              <a:gd name="T5" fmla="*/ 16 h 78"/>
              <a:gd name="T6" fmla="*/ 72 w 80"/>
              <a:gd name="T7" fmla="*/ 25 h 78"/>
              <a:gd name="T8" fmla="*/ 75 w 80"/>
              <a:gd name="T9" fmla="*/ 36 h 78"/>
              <a:gd name="T10" fmla="*/ 74 w 80"/>
              <a:gd name="T11" fmla="*/ 47 h 78"/>
              <a:gd name="T12" fmla="*/ 69 w 80"/>
              <a:gd name="T13" fmla="*/ 57 h 78"/>
              <a:gd name="T14" fmla="*/ 61 w 80"/>
              <a:gd name="T15" fmla="*/ 66 h 78"/>
              <a:gd name="T16" fmla="*/ 52 w 80"/>
              <a:gd name="T17" fmla="*/ 72 h 78"/>
              <a:gd name="T18" fmla="*/ 40 w 80"/>
              <a:gd name="T19" fmla="*/ 73 h 78"/>
              <a:gd name="T20" fmla="*/ 29 w 80"/>
              <a:gd name="T21" fmla="*/ 72 h 78"/>
              <a:gd name="T22" fmla="*/ 19 w 80"/>
              <a:gd name="T23" fmla="*/ 66 h 78"/>
              <a:gd name="T24" fmla="*/ 11 w 80"/>
              <a:gd name="T25" fmla="*/ 58 h 78"/>
              <a:gd name="T26" fmla="*/ 7 w 80"/>
              <a:gd name="T27" fmla="*/ 47 h 78"/>
              <a:gd name="T28" fmla="*/ 6 w 80"/>
              <a:gd name="T29" fmla="*/ 36 h 78"/>
              <a:gd name="T30" fmla="*/ 9 w 80"/>
              <a:gd name="T31" fmla="*/ 25 h 78"/>
              <a:gd name="T32" fmla="*/ 14 w 80"/>
              <a:gd name="T33" fmla="*/ 16 h 78"/>
              <a:gd name="T34" fmla="*/ 23 w 80"/>
              <a:gd name="T35" fmla="*/ 9 h 78"/>
              <a:gd name="T36" fmla="*/ 34 w 80"/>
              <a:gd name="T37" fmla="*/ 5 h 78"/>
              <a:gd name="T38" fmla="*/ 40 w 80"/>
              <a:gd name="T39" fmla="*/ 0 h 78"/>
              <a:gd name="T40" fmla="*/ 40 w 80"/>
              <a:gd name="T41" fmla="*/ 0 h 78"/>
              <a:gd name="T42" fmla="*/ 27 w 80"/>
              <a:gd name="T43" fmla="*/ 2 h 78"/>
              <a:gd name="T44" fmla="*/ 15 w 80"/>
              <a:gd name="T45" fmla="*/ 8 h 78"/>
              <a:gd name="T46" fmla="*/ 7 w 80"/>
              <a:gd name="T47" fmla="*/ 18 h 78"/>
              <a:gd name="T48" fmla="*/ 1 w 80"/>
              <a:gd name="T49" fmla="*/ 30 h 78"/>
              <a:gd name="T50" fmla="*/ 0 w 80"/>
              <a:gd name="T51" fmla="*/ 43 h 78"/>
              <a:gd name="T52" fmla="*/ 7 w 80"/>
              <a:gd name="T53" fmla="*/ 47 h 78"/>
              <a:gd name="T54" fmla="*/ 3 w 80"/>
              <a:gd name="T55" fmla="*/ 55 h 78"/>
              <a:gd name="T56" fmla="*/ 10 w 80"/>
              <a:gd name="T57" fmla="*/ 65 h 78"/>
              <a:gd name="T58" fmla="*/ 21 w 80"/>
              <a:gd name="T59" fmla="*/ 74 h 78"/>
              <a:gd name="T60" fmla="*/ 33 w 80"/>
              <a:gd name="T61" fmla="*/ 78 h 78"/>
              <a:gd name="T62" fmla="*/ 46 w 80"/>
              <a:gd name="T63" fmla="*/ 78 h 78"/>
              <a:gd name="T64" fmla="*/ 59 w 80"/>
              <a:gd name="T65" fmla="*/ 74 h 78"/>
              <a:gd name="T66" fmla="*/ 69 w 80"/>
              <a:gd name="T67" fmla="*/ 65 h 78"/>
              <a:gd name="T68" fmla="*/ 69 w 80"/>
              <a:gd name="T69" fmla="*/ 58 h 78"/>
              <a:gd name="T70" fmla="*/ 76 w 80"/>
              <a:gd name="T71" fmla="*/ 55 h 78"/>
              <a:gd name="T72" fmla="*/ 80 w 80"/>
              <a:gd name="T73" fmla="*/ 43 h 78"/>
              <a:gd name="T74" fmla="*/ 79 w 80"/>
              <a:gd name="T75" fmla="*/ 30 h 78"/>
              <a:gd name="T76" fmla="*/ 74 w 80"/>
              <a:gd name="T77" fmla="*/ 18 h 78"/>
              <a:gd name="T78" fmla="*/ 65 w 80"/>
              <a:gd name="T79" fmla="*/ 16 h 78"/>
              <a:gd name="T80" fmla="*/ 56 w 80"/>
              <a:gd name="T81" fmla="*/ 9 h 78"/>
              <a:gd name="T82" fmla="*/ 45 w 80"/>
              <a:gd name="T83" fmla="*/ 5 h 78"/>
              <a:gd name="T84" fmla="*/ 40 w 80"/>
              <a:gd name="T8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78">
                <a:moveTo>
                  <a:pt x="40" y="0"/>
                </a:moveTo>
                <a:lnTo>
                  <a:pt x="40" y="0"/>
                </a:lnTo>
                <a:lnTo>
                  <a:pt x="45" y="5"/>
                </a:lnTo>
                <a:lnTo>
                  <a:pt x="45" y="5"/>
                </a:lnTo>
                <a:lnTo>
                  <a:pt x="53" y="2"/>
                </a:lnTo>
                <a:lnTo>
                  <a:pt x="56" y="9"/>
                </a:lnTo>
                <a:lnTo>
                  <a:pt x="56" y="9"/>
                </a:lnTo>
                <a:lnTo>
                  <a:pt x="65" y="8"/>
                </a:lnTo>
                <a:lnTo>
                  <a:pt x="65" y="16"/>
                </a:lnTo>
                <a:lnTo>
                  <a:pt x="65" y="16"/>
                </a:lnTo>
                <a:lnTo>
                  <a:pt x="74" y="18"/>
                </a:lnTo>
                <a:lnTo>
                  <a:pt x="72" y="25"/>
                </a:lnTo>
                <a:lnTo>
                  <a:pt x="72" y="25"/>
                </a:lnTo>
                <a:lnTo>
                  <a:pt x="78" y="30"/>
                </a:lnTo>
                <a:lnTo>
                  <a:pt x="75" y="36"/>
                </a:lnTo>
                <a:lnTo>
                  <a:pt x="75" y="36"/>
                </a:lnTo>
                <a:lnTo>
                  <a:pt x="80" y="43"/>
                </a:lnTo>
                <a:lnTo>
                  <a:pt x="74" y="47"/>
                </a:lnTo>
                <a:lnTo>
                  <a:pt x="74" y="47"/>
                </a:lnTo>
                <a:lnTo>
                  <a:pt x="76" y="55"/>
                </a:lnTo>
                <a:lnTo>
                  <a:pt x="69" y="57"/>
                </a:lnTo>
                <a:lnTo>
                  <a:pt x="69" y="58"/>
                </a:lnTo>
                <a:lnTo>
                  <a:pt x="69" y="65"/>
                </a:lnTo>
                <a:lnTo>
                  <a:pt x="61" y="66"/>
                </a:lnTo>
                <a:lnTo>
                  <a:pt x="61" y="66"/>
                </a:lnTo>
                <a:lnTo>
                  <a:pt x="59" y="74"/>
                </a:lnTo>
                <a:lnTo>
                  <a:pt x="52" y="72"/>
                </a:lnTo>
                <a:lnTo>
                  <a:pt x="52" y="72"/>
                </a:lnTo>
                <a:lnTo>
                  <a:pt x="46" y="78"/>
                </a:lnTo>
                <a:lnTo>
                  <a:pt x="40" y="73"/>
                </a:lnTo>
                <a:lnTo>
                  <a:pt x="40" y="73"/>
                </a:lnTo>
                <a:lnTo>
                  <a:pt x="33" y="78"/>
                </a:lnTo>
                <a:lnTo>
                  <a:pt x="29" y="72"/>
                </a:lnTo>
                <a:lnTo>
                  <a:pt x="29" y="72"/>
                </a:lnTo>
                <a:lnTo>
                  <a:pt x="21" y="74"/>
                </a:lnTo>
                <a:lnTo>
                  <a:pt x="19" y="66"/>
                </a:lnTo>
                <a:lnTo>
                  <a:pt x="19" y="66"/>
                </a:lnTo>
                <a:lnTo>
                  <a:pt x="10" y="65"/>
                </a:lnTo>
                <a:lnTo>
                  <a:pt x="11" y="58"/>
                </a:lnTo>
                <a:lnTo>
                  <a:pt x="11" y="57"/>
                </a:lnTo>
                <a:lnTo>
                  <a:pt x="4" y="55"/>
                </a:lnTo>
                <a:lnTo>
                  <a:pt x="7" y="47"/>
                </a:lnTo>
                <a:lnTo>
                  <a:pt x="7" y="47"/>
                </a:lnTo>
                <a:lnTo>
                  <a:pt x="0" y="43"/>
                </a:lnTo>
                <a:lnTo>
                  <a:pt x="6" y="36"/>
                </a:lnTo>
                <a:lnTo>
                  <a:pt x="6" y="36"/>
                </a:lnTo>
                <a:lnTo>
                  <a:pt x="1" y="30"/>
                </a:lnTo>
                <a:lnTo>
                  <a:pt x="9" y="25"/>
                </a:lnTo>
                <a:lnTo>
                  <a:pt x="9" y="25"/>
                </a:lnTo>
                <a:lnTo>
                  <a:pt x="7" y="18"/>
                </a:lnTo>
                <a:lnTo>
                  <a:pt x="14" y="16"/>
                </a:lnTo>
                <a:lnTo>
                  <a:pt x="14" y="16"/>
                </a:lnTo>
                <a:lnTo>
                  <a:pt x="16" y="8"/>
                </a:lnTo>
                <a:lnTo>
                  <a:pt x="23" y="9"/>
                </a:lnTo>
                <a:lnTo>
                  <a:pt x="23" y="9"/>
                </a:lnTo>
                <a:lnTo>
                  <a:pt x="27" y="2"/>
                </a:lnTo>
                <a:lnTo>
                  <a:pt x="34" y="5"/>
                </a:lnTo>
                <a:lnTo>
                  <a:pt x="34" y="5"/>
                </a:lnTo>
                <a:lnTo>
                  <a:pt x="40" y="0"/>
                </a:lnTo>
                <a:lnTo>
                  <a:pt x="40" y="0"/>
                </a:lnTo>
                <a:lnTo>
                  <a:pt x="40" y="0"/>
                </a:lnTo>
                <a:lnTo>
                  <a:pt x="40" y="0"/>
                </a:lnTo>
                <a:lnTo>
                  <a:pt x="40" y="0"/>
                </a:lnTo>
                <a:lnTo>
                  <a:pt x="34" y="5"/>
                </a:lnTo>
                <a:lnTo>
                  <a:pt x="27" y="1"/>
                </a:lnTo>
                <a:lnTo>
                  <a:pt x="27" y="2"/>
                </a:lnTo>
                <a:lnTo>
                  <a:pt x="23" y="9"/>
                </a:lnTo>
                <a:lnTo>
                  <a:pt x="16" y="8"/>
                </a:lnTo>
                <a:lnTo>
                  <a:pt x="15" y="8"/>
                </a:lnTo>
                <a:lnTo>
                  <a:pt x="14" y="16"/>
                </a:lnTo>
                <a:lnTo>
                  <a:pt x="7" y="18"/>
                </a:lnTo>
                <a:lnTo>
                  <a:pt x="7" y="18"/>
                </a:lnTo>
                <a:lnTo>
                  <a:pt x="7" y="18"/>
                </a:lnTo>
                <a:lnTo>
                  <a:pt x="9" y="25"/>
                </a:lnTo>
                <a:lnTo>
                  <a:pt x="1" y="30"/>
                </a:lnTo>
                <a:lnTo>
                  <a:pt x="1" y="30"/>
                </a:lnTo>
                <a:lnTo>
                  <a:pt x="5" y="36"/>
                </a:lnTo>
                <a:lnTo>
                  <a:pt x="0" y="43"/>
                </a:lnTo>
                <a:lnTo>
                  <a:pt x="0" y="43"/>
                </a:lnTo>
                <a:lnTo>
                  <a:pt x="0" y="43"/>
                </a:lnTo>
                <a:lnTo>
                  <a:pt x="7" y="47"/>
                </a:lnTo>
                <a:lnTo>
                  <a:pt x="3" y="55"/>
                </a:lnTo>
                <a:lnTo>
                  <a:pt x="3" y="55"/>
                </a:lnTo>
                <a:lnTo>
                  <a:pt x="3" y="55"/>
                </a:lnTo>
                <a:lnTo>
                  <a:pt x="10" y="58"/>
                </a:lnTo>
                <a:lnTo>
                  <a:pt x="10" y="65"/>
                </a:lnTo>
                <a:lnTo>
                  <a:pt x="10" y="65"/>
                </a:lnTo>
                <a:lnTo>
                  <a:pt x="10" y="65"/>
                </a:lnTo>
                <a:lnTo>
                  <a:pt x="19" y="66"/>
                </a:lnTo>
                <a:lnTo>
                  <a:pt x="21" y="74"/>
                </a:lnTo>
                <a:lnTo>
                  <a:pt x="21" y="74"/>
                </a:lnTo>
                <a:lnTo>
                  <a:pt x="29" y="72"/>
                </a:lnTo>
                <a:lnTo>
                  <a:pt x="33" y="78"/>
                </a:lnTo>
                <a:lnTo>
                  <a:pt x="33" y="78"/>
                </a:lnTo>
                <a:lnTo>
                  <a:pt x="40" y="74"/>
                </a:lnTo>
                <a:lnTo>
                  <a:pt x="46" y="78"/>
                </a:lnTo>
                <a:lnTo>
                  <a:pt x="46" y="78"/>
                </a:lnTo>
                <a:lnTo>
                  <a:pt x="52" y="72"/>
                </a:lnTo>
                <a:lnTo>
                  <a:pt x="59" y="74"/>
                </a:lnTo>
                <a:lnTo>
                  <a:pt x="59" y="74"/>
                </a:lnTo>
                <a:lnTo>
                  <a:pt x="62" y="66"/>
                </a:lnTo>
                <a:lnTo>
                  <a:pt x="69" y="65"/>
                </a:lnTo>
                <a:lnTo>
                  <a:pt x="69" y="65"/>
                </a:lnTo>
                <a:lnTo>
                  <a:pt x="69" y="65"/>
                </a:lnTo>
                <a:lnTo>
                  <a:pt x="69" y="58"/>
                </a:lnTo>
                <a:lnTo>
                  <a:pt x="76" y="55"/>
                </a:lnTo>
                <a:lnTo>
                  <a:pt x="76" y="55"/>
                </a:lnTo>
                <a:lnTo>
                  <a:pt x="76" y="55"/>
                </a:lnTo>
                <a:lnTo>
                  <a:pt x="74" y="47"/>
                </a:lnTo>
                <a:lnTo>
                  <a:pt x="80" y="43"/>
                </a:lnTo>
                <a:lnTo>
                  <a:pt x="80" y="43"/>
                </a:lnTo>
                <a:lnTo>
                  <a:pt x="80" y="43"/>
                </a:lnTo>
                <a:lnTo>
                  <a:pt x="75" y="36"/>
                </a:lnTo>
                <a:lnTo>
                  <a:pt x="79" y="30"/>
                </a:lnTo>
                <a:lnTo>
                  <a:pt x="78" y="30"/>
                </a:lnTo>
                <a:lnTo>
                  <a:pt x="72" y="25"/>
                </a:lnTo>
                <a:lnTo>
                  <a:pt x="74" y="18"/>
                </a:lnTo>
                <a:lnTo>
                  <a:pt x="74" y="18"/>
                </a:lnTo>
                <a:lnTo>
                  <a:pt x="74" y="18"/>
                </a:lnTo>
                <a:lnTo>
                  <a:pt x="65" y="16"/>
                </a:lnTo>
                <a:lnTo>
                  <a:pt x="65" y="8"/>
                </a:lnTo>
                <a:lnTo>
                  <a:pt x="65" y="8"/>
                </a:lnTo>
                <a:lnTo>
                  <a:pt x="56" y="9"/>
                </a:lnTo>
                <a:lnTo>
                  <a:pt x="53" y="2"/>
                </a:lnTo>
                <a:lnTo>
                  <a:pt x="53" y="1"/>
                </a:lnTo>
                <a:lnTo>
                  <a:pt x="45" y="5"/>
                </a:lnTo>
                <a:lnTo>
                  <a:pt x="40" y="0"/>
                </a:lnTo>
                <a:lnTo>
                  <a:pt x="40" y="0"/>
                </a:ln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Tree>
    <p:extLst>
      <p:ext uri="{BB962C8B-B14F-4D97-AF65-F5344CB8AC3E}">
        <p14:creationId xmlns:p14="http://schemas.microsoft.com/office/powerpoint/2010/main" val="35162055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2"/>
                                        </p:tgtEl>
                                        <p:attrNameLst>
                                          <p:attrName>style.visibility</p:attrName>
                                        </p:attrNameLst>
                                      </p:cBhvr>
                                      <p:to>
                                        <p:strVal val="visible"/>
                                      </p:to>
                                    </p:set>
                                    <p:animEffect transition="in" filter="fade">
                                      <p:cBhvr>
                                        <p:cTn id="11" dur="500"/>
                                        <p:tgtEl>
                                          <p:spTgt spid="57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33"/>
                                        </p:tgtEl>
                                        <p:attrNameLst>
                                          <p:attrName>style.visibility</p:attrName>
                                        </p:attrNameLst>
                                      </p:cBhvr>
                                      <p:to>
                                        <p:strVal val="visible"/>
                                      </p:to>
                                    </p:set>
                                    <p:animEffect transition="in" filter="fade">
                                      <p:cBhvr>
                                        <p:cTn id="15" dur="500"/>
                                        <p:tgtEl>
                                          <p:spTgt spid="53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08"/>
                                        </p:tgtEl>
                                        <p:attrNameLst>
                                          <p:attrName>style.visibility</p:attrName>
                                        </p:attrNameLst>
                                      </p:cBhvr>
                                      <p:to>
                                        <p:strVal val="visible"/>
                                      </p:to>
                                    </p:set>
                                    <p:animEffect transition="in" filter="fade">
                                      <p:cBhvr>
                                        <p:cTn id="23" dur="500"/>
                                        <p:tgtEl>
                                          <p:spTgt spid="50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3"/>
                                        </p:tgtEl>
                                        <p:attrNameLst>
                                          <p:attrName>style.visibility</p:attrName>
                                        </p:attrNameLst>
                                      </p:cBhvr>
                                      <p:to>
                                        <p:strVal val="visible"/>
                                      </p:to>
                                    </p:set>
                                    <p:animEffect transition="in" filter="fade">
                                      <p:cBhvr>
                                        <p:cTn id="27" dur="500"/>
                                        <p:tgtEl>
                                          <p:spTgt spid="48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448983" y="1147739"/>
            <a:ext cx="1554480" cy="1554480"/>
            <a:chOff x="1549441" y="1626703"/>
            <a:chExt cx="1554480" cy="1554480"/>
          </a:xfrm>
        </p:grpSpPr>
        <p:grpSp>
          <p:nvGrpSpPr>
            <p:cNvPr id="40" name="Group 39"/>
            <p:cNvGrpSpPr>
              <a:grpSpLocks noChangeAspect="1"/>
            </p:cNvGrpSpPr>
            <p:nvPr/>
          </p:nvGrpSpPr>
          <p:grpSpPr>
            <a:xfrm>
              <a:off x="1549441" y="1626703"/>
              <a:ext cx="1554480" cy="1554480"/>
              <a:chOff x="3013656" y="1607435"/>
              <a:chExt cx="914400" cy="914400"/>
            </a:xfrm>
          </p:grpSpPr>
          <p:sp>
            <p:nvSpPr>
              <p:cNvPr id="42" name="Oval 41"/>
              <p:cNvSpPr>
                <a:spLocks noChangeAspect="1"/>
              </p:cNvSpPr>
              <p:nvPr/>
            </p:nvSpPr>
            <p:spPr bwMode="auto">
              <a:xfrm>
                <a:off x="3013656" y="1607435"/>
                <a:ext cx="914400" cy="914400"/>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a:spLocks noChangeAspect="1"/>
              </p:cNvSpPr>
              <p:nvPr/>
            </p:nvSpPr>
            <p:spPr bwMode="auto">
              <a:xfrm>
                <a:off x="3150816" y="1744595"/>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1" name="Rectangle 40"/>
            <p:cNvSpPr/>
            <p:nvPr/>
          </p:nvSpPr>
          <p:spPr>
            <a:xfrm>
              <a:off x="1919386" y="2141766"/>
              <a:ext cx="814591" cy="524354"/>
            </a:xfrm>
            <a:prstGeom prst="rect">
              <a:avLst/>
            </a:prstGeom>
            <a:noFill/>
            <a:ln w="25400" cap="flat" cmpd="sng" algn="ctr">
              <a:noFill/>
              <a:prstDash val="solid"/>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85</a:t>
              </a:r>
              <a:r>
                <a:rPr kumimoji="0" lang="en-US" sz="2800" b="0" i="0" u="none" strike="noStrike" kern="0" cap="none" spc="0" normalizeH="0" baseline="20000" noProof="0" dirty="0">
                  <a:ln>
                    <a:noFill/>
                  </a:ln>
                  <a:solidFill>
                    <a:srgbClr val="00B0F0"/>
                  </a:solidFill>
                  <a:effectLst/>
                  <a:uLnTx/>
                  <a:uFillTx/>
                  <a:latin typeface="Segoe UI Light" panose="020B0502040204020203" pitchFamily="34" charset="0"/>
                  <a:ea typeface="Segoe UI" panose="020B0502040204020203" pitchFamily="34" charset="0"/>
                  <a:cs typeface="Segoe UI Semilight" panose="020B0402040204020203" pitchFamily="34" charset="0"/>
                </a:rPr>
                <a:t>%</a:t>
              </a:r>
            </a:p>
          </p:txBody>
        </p:sp>
      </p:grpSp>
      <p:grpSp>
        <p:nvGrpSpPr>
          <p:cNvPr id="45" name="Group 44"/>
          <p:cNvGrpSpPr/>
          <p:nvPr/>
        </p:nvGrpSpPr>
        <p:grpSpPr>
          <a:xfrm>
            <a:off x="5307809" y="1147739"/>
            <a:ext cx="1554480" cy="1554480"/>
            <a:chOff x="5408267" y="1626703"/>
            <a:chExt cx="1554480" cy="1554480"/>
          </a:xfrm>
        </p:grpSpPr>
        <p:grpSp>
          <p:nvGrpSpPr>
            <p:cNvPr id="46" name="Group 45"/>
            <p:cNvGrpSpPr>
              <a:grpSpLocks noChangeAspect="1"/>
            </p:cNvGrpSpPr>
            <p:nvPr/>
          </p:nvGrpSpPr>
          <p:grpSpPr>
            <a:xfrm>
              <a:off x="5408267" y="1626703"/>
              <a:ext cx="1554480" cy="1554480"/>
              <a:chOff x="3013656" y="1607435"/>
              <a:chExt cx="914400" cy="914400"/>
            </a:xfrm>
          </p:grpSpPr>
          <p:sp>
            <p:nvSpPr>
              <p:cNvPr id="48" name="Oval 47"/>
              <p:cNvSpPr>
                <a:spLocks noChangeAspect="1"/>
              </p:cNvSpPr>
              <p:nvPr/>
            </p:nvSpPr>
            <p:spPr bwMode="auto">
              <a:xfrm>
                <a:off x="3013656" y="1607435"/>
                <a:ext cx="914400" cy="914400"/>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a:spLocks noChangeAspect="1"/>
              </p:cNvSpPr>
              <p:nvPr/>
            </p:nvSpPr>
            <p:spPr bwMode="auto">
              <a:xfrm>
                <a:off x="3150816" y="1744595"/>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7" name="Rectangle 46"/>
            <p:cNvSpPr/>
            <p:nvPr/>
          </p:nvSpPr>
          <p:spPr>
            <a:xfrm>
              <a:off x="5778212" y="2141766"/>
              <a:ext cx="814591" cy="524354"/>
            </a:xfrm>
            <a:prstGeom prst="rect">
              <a:avLst/>
            </a:prstGeom>
            <a:noFill/>
            <a:ln w="25400" cap="flat" cmpd="sng" algn="ctr">
              <a:noFill/>
              <a:prstDash val="solid"/>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85</a:t>
              </a:r>
              <a:r>
                <a:rPr kumimoji="0" lang="en-US" sz="2800" b="0" i="0" u="none" strike="noStrike" kern="0" cap="none" spc="0" normalizeH="0" baseline="20000" noProof="0" dirty="0">
                  <a:ln>
                    <a:noFill/>
                  </a:ln>
                  <a:solidFill>
                    <a:srgbClr val="00B0F0"/>
                  </a:solidFill>
                  <a:effectLst/>
                  <a:uLnTx/>
                  <a:uFillTx/>
                  <a:latin typeface="Segoe UI Light" panose="020B0502040204020203" pitchFamily="34" charset="0"/>
                  <a:ea typeface="Segoe UI" panose="020B0502040204020203" pitchFamily="34" charset="0"/>
                  <a:cs typeface="Segoe UI Semilight" panose="020B0402040204020203" pitchFamily="34" charset="0"/>
                </a:rPr>
                <a:t>%</a:t>
              </a:r>
            </a:p>
          </p:txBody>
        </p:sp>
      </p:grpSp>
      <p:grpSp>
        <p:nvGrpSpPr>
          <p:cNvPr id="50" name="Group 49"/>
          <p:cNvGrpSpPr/>
          <p:nvPr/>
        </p:nvGrpSpPr>
        <p:grpSpPr>
          <a:xfrm>
            <a:off x="9165462" y="1275755"/>
            <a:ext cx="1426464" cy="1426464"/>
            <a:chOff x="9265920" y="1690711"/>
            <a:chExt cx="1426464" cy="1426464"/>
          </a:xfrm>
        </p:grpSpPr>
        <p:grpSp>
          <p:nvGrpSpPr>
            <p:cNvPr id="51" name="Group 50"/>
            <p:cNvGrpSpPr>
              <a:grpSpLocks noChangeAspect="1"/>
            </p:cNvGrpSpPr>
            <p:nvPr/>
          </p:nvGrpSpPr>
          <p:grpSpPr>
            <a:xfrm>
              <a:off x="9265920" y="1690711"/>
              <a:ext cx="1426464" cy="1426464"/>
              <a:chOff x="3013656" y="1607435"/>
              <a:chExt cx="914400" cy="914400"/>
            </a:xfrm>
          </p:grpSpPr>
          <p:sp>
            <p:nvSpPr>
              <p:cNvPr id="53" name="Oval 52"/>
              <p:cNvSpPr>
                <a:spLocks noChangeAspect="1"/>
              </p:cNvSpPr>
              <p:nvPr/>
            </p:nvSpPr>
            <p:spPr bwMode="auto">
              <a:xfrm>
                <a:off x="3013656" y="1607435"/>
                <a:ext cx="914400" cy="914400"/>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Oval 53"/>
              <p:cNvSpPr>
                <a:spLocks noChangeAspect="1"/>
              </p:cNvSpPr>
              <p:nvPr/>
            </p:nvSpPr>
            <p:spPr bwMode="auto">
              <a:xfrm>
                <a:off x="3150816" y="1744595"/>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2" name="Rectangle 51"/>
            <p:cNvSpPr/>
            <p:nvPr/>
          </p:nvSpPr>
          <p:spPr>
            <a:xfrm>
              <a:off x="9571857" y="2141766"/>
              <a:ext cx="814591" cy="524354"/>
            </a:xfrm>
            <a:prstGeom prst="rect">
              <a:avLst/>
            </a:prstGeom>
            <a:noFill/>
            <a:ln w="25400" cap="flat" cmpd="sng" algn="ctr">
              <a:noFill/>
              <a:prstDash val="solid"/>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600" kern="0" noProof="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78</a:t>
              </a:r>
              <a:r>
                <a:rPr kumimoji="0" lang="en-US" sz="2600" b="0" i="0" u="none" strike="noStrike" kern="0" cap="none" spc="0" normalizeH="0" baseline="20000" noProof="0" dirty="0">
                  <a:ln>
                    <a:noFill/>
                  </a:ln>
                  <a:solidFill>
                    <a:srgbClr val="00B0F0"/>
                  </a:solidFill>
                  <a:effectLst/>
                  <a:uLnTx/>
                  <a:uFillTx/>
                  <a:latin typeface="Segoe UI Light" panose="020B0502040204020203" pitchFamily="34" charset="0"/>
                  <a:ea typeface="Segoe UI" panose="020B0502040204020203" pitchFamily="34" charset="0"/>
                  <a:cs typeface="Segoe UI Semilight" panose="020B0402040204020203" pitchFamily="34" charset="0"/>
                </a:rPr>
                <a:t>%</a:t>
              </a:r>
            </a:p>
          </p:txBody>
        </p:sp>
      </p:grpSp>
      <p:grpSp>
        <p:nvGrpSpPr>
          <p:cNvPr id="55" name="Group 54"/>
          <p:cNvGrpSpPr/>
          <p:nvPr/>
        </p:nvGrpSpPr>
        <p:grpSpPr>
          <a:xfrm>
            <a:off x="1540423" y="4043494"/>
            <a:ext cx="1371600" cy="1371600"/>
            <a:chOff x="1640881" y="4348290"/>
            <a:chExt cx="1371600" cy="1371600"/>
          </a:xfrm>
        </p:grpSpPr>
        <p:grpSp>
          <p:nvGrpSpPr>
            <p:cNvPr id="56" name="Group 55"/>
            <p:cNvGrpSpPr>
              <a:grpSpLocks noChangeAspect="1"/>
            </p:cNvGrpSpPr>
            <p:nvPr/>
          </p:nvGrpSpPr>
          <p:grpSpPr>
            <a:xfrm>
              <a:off x="1640881" y="4348290"/>
              <a:ext cx="1371600" cy="1371600"/>
              <a:chOff x="3013656" y="1607435"/>
              <a:chExt cx="914400" cy="914400"/>
            </a:xfrm>
          </p:grpSpPr>
          <p:sp>
            <p:nvSpPr>
              <p:cNvPr id="59" name="Oval 58"/>
              <p:cNvSpPr>
                <a:spLocks noChangeAspect="1"/>
              </p:cNvSpPr>
              <p:nvPr/>
            </p:nvSpPr>
            <p:spPr bwMode="auto">
              <a:xfrm>
                <a:off x="3013656" y="1607435"/>
                <a:ext cx="914400" cy="914400"/>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Oval 59"/>
              <p:cNvSpPr>
                <a:spLocks noChangeAspect="1"/>
              </p:cNvSpPr>
              <p:nvPr/>
            </p:nvSpPr>
            <p:spPr bwMode="auto">
              <a:xfrm>
                <a:off x="3150816" y="1744595"/>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8" name="Rectangle 57"/>
            <p:cNvSpPr/>
            <p:nvPr/>
          </p:nvSpPr>
          <p:spPr>
            <a:xfrm>
              <a:off x="1919386" y="4771913"/>
              <a:ext cx="814591" cy="524354"/>
            </a:xfrm>
            <a:prstGeom prst="rect">
              <a:avLst/>
            </a:prstGeom>
            <a:noFill/>
            <a:ln w="25400" cap="flat" cmpd="sng" algn="ctr">
              <a:noFill/>
              <a:prstDash val="solid"/>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500" kern="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7</a:t>
              </a:r>
              <a:r>
                <a:rPr lang="en-US" sz="2500" kern="0" noProof="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5</a:t>
              </a:r>
              <a:r>
                <a:rPr kumimoji="0" lang="en-US" sz="2500" b="0" i="0" u="none" strike="noStrike" kern="0" cap="none" spc="0" normalizeH="0" baseline="20000" noProof="0" dirty="0">
                  <a:ln>
                    <a:noFill/>
                  </a:ln>
                  <a:solidFill>
                    <a:srgbClr val="00B0F0"/>
                  </a:solidFill>
                  <a:effectLst/>
                  <a:uLnTx/>
                  <a:uFillTx/>
                  <a:latin typeface="Segoe UI Light" panose="020B0502040204020203" pitchFamily="34" charset="0"/>
                  <a:ea typeface="Segoe UI" panose="020B0502040204020203" pitchFamily="34" charset="0"/>
                  <a:cs typeface="Segoe UI Semilight" panose="020B0402040204020203" pitchFamily="34" charset="0"/>
                </a:rPr>
                <a:t>%</a:t>
              </a:r>
            </a:p>
          </p:txBody>
        </p:sp>
      </p:grpSp>
      <p:grpSp>
        <p:nvGrpSpPr>
          <p:cNvPr id="61" name="Group 60"/>
          <p:cNvGrpSpPr/>
          <p:nvPr/>
        </p:nvGrpSpPr>
        <p:grpSpPr>
          <a:xfrm>
            <a:off x="5472401" y="4189798"/>
            <a:ext cx="1225296" cy="1225296"/>
            <a:chOff x="5572859" y="4421442"/>
            <a:chExt cx="1225296" cy="1225296"/>
          </a:xfrm>
        </p:grpSpPr>
        <p:grpSp>
          <p:nvGrpSpPr>
            <p:cNvPr id="62" name="Group 61"/>
            <p:cNvGrpSpPr>
              <a:grpSpLocks noChangeAspect="1"/>
            </p:cNvGrpSpPr>
            <p:nvPr/>
          </p:nvGrpSpPr>
          <p:grpSpPr>
            <a:xfrm>
              <a:off x="5572859" y="4421442"/>
              <a:ext cx="1225296" cy="1225296"/>
              <a:chOff x="3013656" y="1607435"/>
              <a:chExt cx="914400" cy="914400"/>
            </a:xfrm>
          </p:grpSpPr>
          <p:sp>
            <p:nvSpPr>
              <p:cNvPr id="64" name="Oval 63"/>
              <p:cNvSpPr>
                <a:spLocks noChangeAspect="1"/>
              </p:cNvSpPr>
              <p:nvPr/>
            </p:nvSpPr>
            <p:spPr bwMode="auto">
              <a:xfrm>
                <a:off x="3013656" y="1607435"/>
                <a:ext cx="914400" cy="914400"/>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p:cNvSpPr>
                <a:spLocks noChangeAspect="1"/>
              </p:cNvSpPr>
              <p:nvPr/>
            </p:nvSpPr>
            <p:spPr bwMode="auto">
              <a:xfrm>
                <a:off x="3150816" y="1744595"/>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3" name="Rectangle 62"/>
            <p:cNvSpPr/>
            <p:nvPr/>
          </p:nvSpPr>
          <p:spPr>
            <a:xfrm>
              <a:off x="5778212" y="4771913"/>
              <a:ext cx="814591" cy="524354"/>
            </a:xfrm>
            <a:prstGeom prst="rect">
              <a:avLst/>
            </a:prstGeom>
            <a:noFill/>
            <a:ln w="25400" cap="flat" cmpd="sng" algn="ctr">
              <a:noFill/>
              <a:prstDash val="solid"/>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67</a:t>
              </a:r>
              <a:r>
                <a:rPr kumimoji="0" lang="en-US" sz="2400" b="0" i="0" u="none" strike="noStrike" kern="0" cap="none" spc="0" normalizeH="0" baseline="20000" noProof="0" dirty="0">
                  <a:ln>
                    <a:noFill/>
                  </a:ln>
                  <a:solidFill>
                    <a:srgbClr val="00B0F0"/>
                  </a:solidFill>
                  <a:effectLst/>
                  <a:uLnTx/>
                  <a:uFillTx/>
                  <a:latin typeface="Segoe UI Light" panose="020B0502040204020203" pitchFamily="34" charset="0"/>
                  <a:ea typeface="Segoe UI" panose="020B0502040204020203" pitchFamily="34" charset="0"/>
                  <a:cs typeface="Segoe UI Semilight" panose="020B0402040204020203" pitchFamily="34" charset="0"/>
                </a:rPr>
                <a:t>%</a:t>
              </a:r>
            </a:p>
          </p:txBody>
        </p:sp>
      </p:grpSp>
      <p:grpSp>
        <p:nvGrpSpPr>
          <p:cNvPr id="66" name="Group 65"/>
          <p:cNvGrpSpPr/>
          <p:nvPr/>
        </p:nvGrpSpPr>
        <p:grpSpPr>
          <a:xfrm>
            <a:off x="9421494" y="4500694"/>
            <a:ext cx="914400" cy="914400"/>
            <a:chOff x="9521952" y="4576890"/>
            <a:chExt cx="914400" cy="914400"/>
          </a:xfrm>
        </p:grpSpPr>
        <p:grpSp>
          <p:nvGrpSpPr>
            <p:cNvPr id="67" name="Group 66"/>
            <p:cNvGrpSpPr>
              <a:grpSpLocks noChangeAspect="1"/>
            </p:cNvGrpSpPr>
            <p:nvPr/>
          </p:nvGrpSpPr>
          <p:grpSpPr>
            <a:xfrm>
              <a:off x="9521952" y="4576890"/>
              <a:ext cx="914400" cy="914400"/>
              <a:chOff x="3013656" y="1607435"/>
              <a:chExt cx="914400" cy="914400"/>
            </a:xfrm>
          </p:grpSpPr>
          <p:sp>
            <p:nvSpPr>
              <p:cNvPr id="69" name="Oval 68"/>
              <p:cNvSpPr>
                <a:spLocks noChangeAspect="1"/>
              </p:cNvSpPr>
              <p:nvPr/>
            </p:nvSpPr>
            <p:spPr bwMode="auto">
              <a:xfrm>
                <a:off x="3013656" y="1607435"/>
                <a:ext cx="914400" cy="914400"/>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Oval 69"/>
              <p:cNvSpPr>
                <a:spLocks noChangeAspect="1"/>
              </p:cNvSpPr>
              <p:nvPr/>
            </p:nvSpPr>
            <p:spPr bwMode="auto">
              <a:xfrm>
                <a:off x="3150816" y="1744595"/>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8" name="Rectangle 67"/>
            <p:cNvSpPr/>
            <p:nvPr/>
          </p:nvSpPr>
          <p:spPr>
            <a:xfrm>
              <a:off x="9571857" y="4771913"/>
              <a:ext cx="814591" cy="524354"/>
            </a:xfrm>
            <a:prstGeom prst="rect">
              <a:avLst/>
            </a:prstGeom>
            <a:noFill/>
            <a:ln w="25400" cap="flat" cmpd="sng" algn="ctr">
              <a:noFill/>
              <a:prstDash val="solid"/>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noProof="0" dirty="0">
                  <a:solidFill>
                    <a:srgbClr val="00B0F0"/>
                  </a:solidFill>
                  <a:latin typeface="Segoe UI Light" panose="020B0502040204020203" pitchFamily="34" charset="0"/>
                  <a:ea typeface="Segoe UI" panose="020B0502040204020203" pitchFamily="34" charset="0"/>
                  <a:cs typeface="Segoe UI Semilight" panose="020B0402040204020203" pitchFamily="34" charset="0"/>
                </a:rPr>
                <a:t>50</a:t>
              </a:r>
              <a:r>
                <a:rPr kumimoji="0" lang="en-US" sz="2000" b="0" i="0" u="none" strike="noStrike" kern="0" cap="none" spc="0" normalizeH="0" baseline="20000" noProof="0" dirty="0">
                  <a:ln>
                    <a:noFill/>
                  </a:ln>
                  <a:solidFill>
                    <a:srgbClr val="00B0F0"/>
                  </a:solidFill>
                  <a:effectLst/>
                  <a:uLnTx/>
                  <a:uFillTx/>
                  <a:latin typeface="Segoe UI Light" panose="020B0502040204020203" pitchFamily="34" charset="0"/>
                  <a:ea typeface="Segoe UI" panose="020B0502040204020203" pitchFamily="34" charset="0"/>
                  <a:cs typeface="Segoe UI Semilight" panose="020B0402040204020203" pitchFamily="34" charset="0"/>
                </a:rPr>
                <a:t>%</a:t>
              </a:r>
            </a:p>
          </p:txBody>
        </p:sp>
      </p:grpSp>
      <p:sp>
        <p:nvSpPr>
          <p:cNvPr id="71" name="TextBox 70"/>
          <p:cNvSpPr txBox="1"/>
          <p:nvPr/>
        </p:nvSpPr>
        <p:spPr>
          <a:xfrm>
            <a:off x="946063" y="2943467"/>
            <a:ext cx="2560320" cy="647700"/>
          </a:xfrm>
          <a:prstGeom prst="rect">
            <a:avLst/>
          </a:prstGeom>
        </p:spPr>
        <p:txBody>
          <a:bodyPr vert="horz" wrap="square" lIns="91414" tIns="91414" rIns="91414" bIns="91414" rtlCol="0" anchor="t"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49"/>
            <a:r>
              <a:rPr lang="en-US" sz="1200" i="1" dirty="0">
                <a:solidFill>
                  <a:srgbClr val="3C3C3C"/>
                </a:solidFill>
                <a:latin typeface="Segoe UI Semilight" panose="020B0402040204020203" pitchFamily="34" charset="0"/>
                <a:ea typeface="Segoe UI" pitchFamily="34" charset="0"/>
                <a:cs typeface="Segoe UI Semilight" panose="020B0402040204020203" pitchFamily="34" charset="0"/>
              </a:rPr>
              <a:t>of customers will manage their relationships without human efforts in 2020</a:t>
            </a:r>
          </a:p>
        </p:txBody>
      </p:sp>
      <p:sp>
        <p:nvSpPr>
          <p:cNvPr id="72" name="TextBox 71"/>
          <p:cNvSpPr txBox="1"/>
          <p:nvPr/>
        </p:nvSpPr>
        <p:spPr>
          <a:xfrm>
            <a:off x="4804888" y="2943467"/>
            <a:ext cx="2560320" cy="647700"/>
          </a:xfrm>
          <a:prstGeom prst="rect">
            <a:avLst/>
          </a:prstGeom>
        </p:spPr>
        <p:txBody>
          <a:bodyPr vert="horz" wrap="square" lIns="91414" tIns="91414" rIns="91414" bIns="91414" rtlCol="0" anchor="t"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49"/>
            <a:r>
              <a:rPr lang="en-US" sz="1200" i="1" dirty="0">
                <a:solidFill>
                  <a:srgbClr val="3C3C3C"/>
                </a:solidFill>
                <a:latin typeface="Segoe UI Semilight" panose="020B0402040204020203" pitchFamily="34" charset="0"/>
                <a:ea typeface="Segoe UI" pitchFamily="34" charset="0"/>
                <a:cs typeface="Segoe UI Semilight" panose="020B0402040204020203" pitchFamily="34" charset="0"/>
              </a:rPr>
              <a:t>of the B2B marketers have used marketing automation software for their businesses</a:t>
            </a:r>
          </a:p>
        </p:txBody>
      </p:sp>
      <p:sp>
        <p:nvSpPr>
          <p:cNvPr id="73" name="TextBox 72"/>
          <p:cNvSpPr txBox="1"/>
          <p:nvPr/>
        </p:nvSpPr>
        <p:spPr>
          <a:xfrm>
            <a:off x="8598534" y="2943467"/>
            <a:ext cx="2560320" cy="647700"/>
          </a:xfrm>
          <a:prstGeom prst="rect">
            <a:avLst/>
          </a:prstGeom>
        </p:spPr>
        <p:txBody>
          <a:bodyPr vert="horz" wrap="square" lIns="91414" tIns="91414" rIns="91414" bIns="91414" rtlCol="0" anchor="t"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49"/>
            <a:r>
              <a:rPr lang="en-US" sz="1200" i="1" dirty="0">
                <a:solidFill>
                  <a:srgbClr val="3C3C3C"/>
                </a:solidFill>
                <a:latin typeface="Segoe UI Semilight" panose="020B0402040204020203" pitchFamily="34" charset="0"/>
                <a:ea typeface="Segoe UI" pitchFamily="34" charset="0"/>
                <a:cs typeface="Segoe UI Semilight" panose="020B0402040204020203" pitchFamily="34" charset="0"/>
              </a:rPr>
              <a:t>of the successful marketers believe that marketing automation is useful for improving their revenue</a:t>
            </a:r>
          </a:p>
        </p:txBody>
      </p:sp>
      <p:sp>
        <p:nvSpPr>
          <p:cNvPr id="74" name="TextBox 73"/>
          <p:cNvSpPr txBox="1"/>
          <p:nvPr/>
        </p:nvSpPr>
        <p:spPr>
          <a:xfrm>
            <a:off x="1033147" y="5548783"/>
            <a:ext cx="2560320" cy="647700"/>
          </a:xfrm>
          <a:prstGeom prst="rect">
            <a:avLst/>
          </a:prstGeom>
        </p:spPr>
        <p:txBody>
          <a:bodyPr vert="horz" wrap="square" lIns="91414" tIns="91414" rIns="91414" bIns="91414" rtlCol="0" anchor="t"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49"/>
            <a:r>
              <a:rPr lang="en-US" sz="1200" i="1" dirty="0">
                <a:solidFill>
                  <a:srgbClr val="3C3C3C"/>
                </a:solidFill>
                <a:latin typeface="Segoe UI Semilight" panose="020B0402040204020203" pitchFamily="34" charset="0"/>
                <a:ea typeface="Segoe UI" pitchFamily="34" charset="0"/>
                <a:cs typeface="Segoe UI Semilight" panose="020B0402040204020203" pitchFamily="34" charset="0"/>
              </a:rPr>
              <a:t>of the companies using marketing automation can see ROI within 12 months</a:t>
            </a:r>
          </a:p>
        </p:txBody>
      </p:sp>
      <p:sp>
        <p:nvSpPr>
          <p:cNvPr id="75" name="TextBox 74"/>
          <p:cNvSpPr txBox="1"/>
          <p:nvPr/>
        </p:nvSpPr>
        <p:spPr>
          <a:xfrm>
            <a:off x="4891972" y="5548783"/>
            <a:ext cx="2560320" cy="647700"/>
          </a:xfrm>
          <a:prstGeom prst="rect">
            <a:avLst/>
          </a:prstGeom>
        </p:spPr>
        <p:txBody>
          <a:bodyPr vert="horz" wrap="square" lIns="91414" tIns="91414" rIns="91414" bIns="91414" rtlCol="0" anchor="t"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49"/>
            <a:r>
              <a:rPr lang="en-US" sz="1200" i="1" dirty="0">
                <a:solidFill>
                  <a:srgbClr val="3C3C3C"/>
                </a:solidFill>
                <a:latin typeface="Segoe UI Semilight" panose="020B0402040204020203" pitchFamily="34" charset="0"/>
                <a:ea typeface="Segoe UI" pitchFamily="34" charset="0"/>
                <a:cs typeface="Segoe UI Semilight" panose="020B0402040204020203" pitchFamily="34" charset="0"/>
              </a:rPr>
              <a:t>of the top class companies are likely to use marketing automation software.</a:t>
            </a:r>
          </a:p>
        </p:txBody>
      </p:sp>
      <p:sp>
        <p:nvSpPr>
          <p:cNvPr id="76" name="TextBox 75"/>
          <p:cNvSpPr txBox="1"/>
          <p:nvPr/>
        </p:nvSpPr>
        <p:spPr>
          <a:xfrm>
            <a:off x="8615147" y="5548783"/>
            <a:ext cx="2562955" cy="647700"/>
          </a:xfrm>
          <a:prstGeom prst="rect">
            <a:avLst/>
          </a:prstGeom>
        </p:spPr>
        <p:txBody>
          <a:bodyPr vert="horz" wrap="square" lIns="91414" tIns="91414" rIns="91414" bIns="91414" rtlCol="0" anchor="t"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49"/>
            <a:r>
              <a:rPr lang="en-US" sz="1200" i="1" dirty="0">
                <a:solidFill>
                  <a:srgbClr val="3C3C3C"/>
                </a:solidFill>
                <a:latin typeface="Segoe UI Semilight" panose="020B0402040204020203" pitchFamily="34" charset="0"/>
                <a:ea typeface="Segoe UI" pitchFamily="34" charset="0"/>
                <a:cs typeface="Segoe UI Semilight" panose="020B0402040204020203" pitchFamily="34" charset="0"/>
              </a:rPr>
              <a:t>increase in adoption of marketing automation in 2015</a:t>
            </a:r>
          </a:p>
        </p:txBody>
      </p:sp>
      <p:grpSp>
        <p:nvGrpSpPr>
          <p:cNvPr id="77" name="Group 76"/>
          <p:cNvGrpSpPr>
            <a:grpSpLocks noChangeAspect="1"/>
          </p:cNvGrpSpPr>
          <p:nvPr/>
        </p:nvGrpSpPr>
        <p:grpSpPr bwMode="auto">
          <a:xfrm>
            <a:off x="3097291" y="2405332"/>
            <a:ext cx="344829" cy="548640"/>
            <a:chOff x="1575" y="3418"/>
            <a:chExt cx="313" cy="498"/>
          </a:xfrm>
          <a:solidFill>
            <a:srgbClr val="00B0F0"/>
          </a:solidFill>
        </p:grpSpPr>
        <p:sp>
          <p:nvSpPr>
            <p:cNvPr id="78" name="Freeform 77"/>
            <p:cNvSpPr>
              <a:spLocks/>
            </p:cNvSpPr>
            <p:nvPr/>
          </p:nvSpPr>
          <p:spPr bwMode="auto">
            <a:xfrm>
              <a:off x="1575" y="3636"/>
              <a:ext cx="313" cy="280"/>
            </a:xfrm>
            <a:custGeom>
              <a:avLst/>
              <a:gdLst>
                <a:gd name="T0" fmla="*/ 116 w 130"/>
                <a:gd name="T1" fmla="*/ 16 h 117"/>
                <a:gd name="T2" fmla="*/ 106 w 130"/>
                <a:gd name="T3" fmla="*/ 9 h 117"/>
                <a:gd name="T4" fmla="*/ 84 w 130"/>
                <a:gd name="T5" fmla="*/ 0 h 117"/>
                <a:gd name="T6" fmla="*/ 65 w 130"/>
                <a:gd name="T7" fmla="*/ 7 h 117"/>
                <a:gd name="T8" fmla="*/ 80 w 130"/>
                <a:gd name="T9" fmla="*/ 64 h 117"/>
                <a:gd name="T10" fmla="*/ 65 w 130"/>
                <a:gd name="T11" fmla="*/ 86 h 117"/>
                <a:gd name="T12" fmla="*/ 49 w 130"/>
                <a:gd name="T13" fmla="*/ 64 h 117"/>
                <a:gd name="T14" fmla="*/ 65 w 130"/>
                <a:gd name="T15" fmla="*/ 7 h 117"/>
                <a:gd name="T16" fmla="*/ 46 w 130"/>
                <a:gd name="T17" fmla="*/ 0 h 117"/>
                <a:gd name="T18" fmla="*/ 27 w 130"/>
                <a:gd name="T19" fmla="*/ 7 h 117"/>
                <a:gd name="T20" fmla="*/ 17 w 130"/>
                <a:gd name="T21" fmla="*/ 13 h 117"/>
                <a:gd name="T22" fmla="*/ 0 w 130"/>
                <a:gd name="T23" fmla="*/ 46 h 117"/>
                <a:gd name="T24" fmla="*/ 0 w 130"/>
                <a:gd name="T25" fmla="*/ 66 h 117"/>
                <a:gd name="T26" fmla="*/ 0 w 130"/>
                <a:gd name="T27" fmla="*/ 77 h 117"/>
                <a:gd name="T28" fmla="*/ 0 w 130"/>
                <a:gd name="T29" fmla="*/ 95 h 117"/>
                <a:gd name="T30" fmla="*/ 59 w 130"/>
                <a:gd name="T31" fmla="*/ 117 h 117"/>
                <a:gd name="T32" fmla="*/ 71 w 130"/>
                <a:gd name="T33" fmla="*/ 117 h 117"/>
                <a:gd name="T34" fmla="*/ 130 w 130"/>
                <a:gd name="T35" fmla="*/ 95 h 117"/>
                <a:gd name="T36" fmla="*/ 130 w 130"/>
                <a:gd name="T37" fmla="*/ 77 h 117"/>
                <a:gd name="T38" fmla="*/ 130 w 130"/>
                <a:gd name="T39" fmla="*/ 65 h 117"/>
                <a:gd name="T40" fmla="*/ 130 w 130"/>
                <a:gd name="T41" fmla="*/ 46 h 117"/>
                <a:gd name="T42" fmla="*/ 116 w 130"/>
                <a:gd name="T43" fmla="*/ 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7">
                  <a:moveTo>
                    <a:pt x="116" y="16"/>
                  </a:moveTo>
                  <a:cubicBezTo>
                    <a:pt x="113" y="13"/>
                    <a:pt x="110" y="11"/>
                    <a:pt x="106" y="9"/>
                  </a:cubicBezTo>
                  <a:cubicBezTo>
                    <a:pt x="99" y="4"/>
                    <a:pt x="91" y="2"/>
                    <a:pt x="84" y="0"/>
                  </a:cubicBezTo>
                  <a:cubicBezTo>
                    <a:pt x="65" y="7"/>
                    <a:pt x="65" y="7"/>
                    <a:pt x="65" y="7"/>
                  </a:cubicBezTo>
                  <a:cubicBezTo>
                    <a:pt x="80" y="64"/>
                    <a:pt x="80" y="64"/>
                    <a:pt x="80" y="64"/>
                  </a:cubicBezTo>
                  <a:cubicBezTo>
                    <a:pt x="65" y="86"/>
                    <a:pt x="65" y="86"/>
                    <a:pt x="65" y="86"/>
                  </a:cubicBezTo>
                  <a:cubicBezTo>
                    <a:pt x="49" y="64"/>
                    <a:pt x="49" y="64"/>
                    <a:pt x="49" y="64"/>
                  </a:cubicBezTo>
                  <a:cubicBezTo>
                    <a:pt x="65" y="7"/>
                    <a:pt x="65" y="7"/>
                    <a:pt x="65" y="7"/>
                  </a:cubicBezTo>
                  <a:cubicBezTo>
                    <a:pt x="46" y="0"/>
                    <a:pt x="46" y="0"/>
                    <a:pt x="46" y="0"/>
                  </a:cubicBezTo>
                  <a:cubicBezTo>
                    <a:pt x="40" y="2"/>
                    <a:pt x="33" y="4"/>
                    <a:pt x="27" y="7"/>
                  </a:cubicBezTo>
                  <a:cubicBezTo>
                    <a:pt x="23" y="9"/>
                    <a:pt x="20" y="11"/>
                    <a:pt x="17" y="13"/>
                  </a:cubicBezTo>
                  <a:cubicBezTo>
                    <a:pt x="7" y="21"/>
                    <a:pt x="0" y="31"/>
                    <a:pt x="0" y="46"/>
                  </a:cubicBezTo>
                  <a:cubicBezTo>
                    <a:pt x="0" y="54"/>
                    <a:pt x="0" y="60"/>
                    <a:pt x="0" y="66"/>
                  </a:cubicBezTo>
                  <a:cubicBezTo>
                    <a:pt x="0" y="70"/>
                    <a:pt x="0" y="74"/>
                    <a:pt x="0" y="77"/>
                  </a:cubicBezTo>
                  <a:cubicBezTo>
                    <a:pt x="0" y="92"/>
                    <a:pt x="0" y="95"/>
                    <a:pt x="0" y="95"/>
                  </a:cubicBezTo>
                  <a:cubicBezTo>
                    <a:pt x="0" y="95"/>
                    <a:pt x="1" y="117"/>
                    <a:pt x="59" y="117"/>
                  </a:cubicBezTo>
                  <a:cubicBezTo>
                    <a:pt x="71" y="117"/>
                    <a:pt x="71" y="117"/>
                    <a:pt x="71" y="117"/>
                  </a:cubicBezTo>
                  <a:cubicBezTo>
                    <a:pt x="128" y="117"/>
                    <a:pt x="130" y="95"/>
                    <a:pt x="130" y="95"/>
                  </a:cubicBezTo>
                  <a:cubicBezTo>
                    <a:pt x="130" y="95"/>
                    <a:pt x="130" y="92"/>
                    <a:pt x="130" y="77"/>
                  </a:cubicBezTo>
                  <a:cubicBezTo>
                    <a:pt x="130" y="73"/>
                    <a:pt x="130" y="70"/>
                    <a:pt x="130" y="65"/>
                  </a:cubicBezTo>
                  <a:cubicBezTo>
                    <a:pt x="130" y="60"/>
                    <a:pt x="130" y="53"/>
                    <a:pt x="130" y="46"/>
                  </a:cubicBezTo>
                  <a:cubicBezTo>
                    <a:pt x="130" y="33"/>
                    <a:pt x="124" y="23"/>
                    <a:pt x="11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79" name="Oval 78"/>
            <p:cNvSpPr>
              <a:spLocks noChangeAspect="1" noChangeArrowheads="1"/>
            </p:cNvSpPr>
            <p:nvPr/>
          </p:nvSpPr>
          <p:spPr bwMode="auto">
            <a:xfrm>
              <a:off x="1652" y="3418"/>
              <a:ext cx="159" cy="1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grpSp>
        <p:nvGrpSpPr>
          <p:cNvPr id="80" name="Group 79"/>
          <p:cNvGrpSpPr>
            <a:grpSpLocks noChangeAspect="1"/>
          </p:cNvGrpSpPr>
          <p:nvPr/>
        </p:nvGrpSpPr>
        <p:grpSpPr bwMode="auto">
          <a:xfrm>
            <a:off x="10390570" y="5152776"/>
            <a:ext cx="594838" cy="365760"/>
            <a:chOff x="1262" y="482"/>
            <a:chExt cx="779" cy="479"/>
          </a:xfrm>
          <a:solidFill>
            <a:srgbClr val="00B0F0"/>
          </a:solidFill>
        </p:grpSpPr>
        <p:sp>
          <p:nvSpPr>
            <p:cNvPr id="81" name="Freeform 80"/>
            <p:cNvSpPr>
              <a:spLocks/>
            </p:cNvSpPr>
            <p:nvPr/>
          </p:nvSpPr>
          <p:spPr bwMode="auto">
            <a:xfrm>
              <a:off x="1457" y="791"/>
              <a:ext cx="103" cy="170"/>
            </a:xfrm>
            <a:custGeom>
              <a:avLst/>
              <a:gdLst>
                <a:gd name="T0" fmla="*/ 0 w 34"/>
                <a:gd name="T1" fmla="*/ 26 h 56"/>
                <a:gd name="T2" fmla="*/ 0 w 34"/>
                <a:gd name="T3" fmla="*/ 53 h 56"/>
                <a:gd name="T4" fmla="*/ 3 w 34"/>
                <a:gd name="T5" fmla="*/ 56 h 56"/>
                <a:gd name="T6" fmla="*/ 31 w 34"/>
                <a:gd name="T7" fmla="*/ 56 h 56"/>
                <a:gd name="T8" fmla="*/ 34 w 34"/>
                <a:gd name="T9" fmla="*/ 53 h 56"/>
                <a:gd name="T10" fmla="*/ 34 w 34"/>
                <a:gd name="T11" fmla="*/ 0 h 56"/>
                <a:gd name="T12" fmla="*/ 1 w 34"/>
                <a:gd name="T13" fmla="*/ 25 h 56"/>
                <a:gd name="T14" fmla="*/ 0 w 34"/>
                <a:gd name="T15" fmla="*/ 26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6">
                  <a:moveTo>
                    <a:pt x="0" y="26"/>
                  </a:moveTo>
                  <a:cubicBezTo>
                    <a:pt x="0" y="53"/>
                    <a:pt x="0" y="53"/>
                    <a:pt x="0" y="53"/>
                  </a:cubicBezTo>
                  <a:cubicBezTo>
                    <a:pt x="0" y="55"/>
                    <a:pt x="1" y="56"/>
                    <a:pt x="3" y="56"/>
                  </a:cubicBezTo>
                  <a:cubicBezTo>
                    <a:pt x="31" y="56"/>
                    <a:pt x="31" y="56"/>
                    <a:pt x="31" y="56"/>
                  </a:cubicBezTo>
                  <a:cubicBezTo>
                    <a:pt x="32" y="56"/>
                    <a:pt x="34" y="55"/>
                    <a:pt x="34" y="53"/>
                  </a:cubicBezTo>
                  <a:cubicBezTo>
                    <a:pt x="34" y="0"/>
                    <a:pt x="34" y="0"/>
                    <a:pt x="34" y="0"/>
                  </a:cubicBezTo>
                  <a:cubicBezTo>
                    <a:pt x="1" y="25"/>
                    <a:pt x="1" y="25"/>
                    <a:pt x="1" y="25"/>
                  </a:cubicBez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82" name="Freeform 81"/>
            <p:cNvSpPr>
              <a:spLocks/>
            </p:cNvSpPr>
            <p:nvPr/>
          </p:nvSpPr>
          <p:spPr bwMode="auto">
            <a:xfrm>
              <a:off x="1587" y="712"/>
              <a:ext cx="102" cy="249"/>
            </a:xfrm>
            <a:custGeom>
              <a:avLst/>
              <a:gdLst>
                <a:gd name="T0" fmla="*/ 11 w 34"/>
                <a:gd name="T1" fmla="*/ 11 h 82"/>
                <a:gd name="T2" fmla="*/ 0 w 34"/>
                <a:gd name="T3" fmla="*/ 19 h 82"/>
                <a:gd name="T4" fmla="*/ 0 w 34"/>
                <a:gd name="T5" fmla="*/ 79 h 82"/>
                <a:gd name="T6" fmla="*/ 3 w 34"/>
                <a:gd name="T7" fmla="*/ 82 h 82"/>
                <a:gd name="T8" fmla="*/ 31 w 34"/>
                <a:gd name="T9" fmla="*/ 82 h 82"/>
                <a:gd name="T10" fmla="*/ 34 w 34"/>
                <a:gd name="T11" fmla="*/ 79 h 82"/>
                <a:gd name="T12" fmla="*/ 34 w 34"/>
                <a:gd name="T13" fmla="*/ 10 h 82"/>
                <a:gd name="T14" fmla="*/ 25 w 34"/>
                <a:gd name="T15" fmla="*/ 0 h 82"/>
                <a:gd name="T16" fmla="*/ 11 w 34"/>
                <a:gd name="T17" fmla="*/ 1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82">
                  <a:moveTo>
                    <a:pt x="11" y="11"/>
                  </a:moveTo>
                  <a:cubicBezTo>
                    <a:pt x="0" y="19"/>
                    <a:pt x="0" y="19"/>
                    <a:pt x="0" y="19"/>
                  </a:cubicBezTo>
                  <a:cubicBezTo>
                    <a:pt x="0" y="79"/>
                    <a:pt x="0" y="79"/>
                    <a:pt x="0" y="79"/>
                  </a:cubicBezTo>
                  <a:cubicBezTo>
                    <a:pt x="0" y="81"/>
                    <a:pt x="2" y="82"/>
                    <a:pt x="3" y="82"/>
                  </a:cubicBezTo>
                  <a:cubicBezTo>
                    <a:pt x="31" y="82"/>
                    <a:pt x="31" y="82"/>
                    <a:pt x="31" y="82"/>
                  </a:cubicBezTo>
                  <a:cubicBezTo>
                    <a:pt x="33" y="82"/>
                    <a:pt x="34" y="81"/>
                    <a:pt x="34" y="79"/>
                  </a:cubicBezTo>
                  <a:cubicBezTo>
                    <a:pt x="34" y="10"/>
                    <a:pt x="34" y="10"/>
                    <a:pt x="34" y="10"/>
                  </a:cubicBezTo>
                  <a:cubicBezTo>
                    <a:pt x="25" y="0"/>
                    <a:pt x="25" y="0"/>
                    <a:pt x="25" y="0"/>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83" name="Freeform 82"/>
            <p:cNvSpPr>
              <a:spLocks/>
            </p:cNvSpPr>
            <p:nvPr/>
          </p:nvSpPr>
          <p:spPr bwMode="auto">
            <a:xfrm>
              <a:off x="1719" y="749"/>
              <a:ext cx="99" cy="212"/>
            </a:xfrm>
            <a:custGeom>
              <a:avLst/>
              <a:gdLst>
                <a:gd name="T0" fmla="*/ 16 w 33"/>
                <a:gd name="T1" fmla="*/ 14 h 70"/>
                <a:gd name="T2" fmla="*/ 5 w 33"/>
                <a:gd name="T3" fmla="*/ 13 h 70"/>
                <a:gd name="T4" fmla="*/ 3 w 33"/>
                <a:gd name="T5" fmla="*/ 11 h 70"/>
                <a:gd name="T6" fmla="*/ 0 w 33"/>
                <a:gd name="T7" fmla="*/ 8 h 70"/>
                <a:gd name="T8" fmla="*/ 0 w 33"/>
                <a:gd name="T9" fmla="*/ 67 h 70"/>
                <a:gd name="T10" fmla="*/ 3 w 33"/>
                <a:gd name="T11" fmla="*/ 70 h 70"/>
                <a:gd name="T12" fmla="*/ 30 w 33"/>
                <a:gd name="T13" fmla="*/ 70 h 70"/>
                <a:gd name="T14" fmla="*/ 33 w 33"/>
                <a:gd name="T15" fmla="*/ 67 h 70"/>
                <a:gd name="T16" fmla="*/ 33 w 33"/>
                <a:gd name="T17" fmla="*/ 0 h 70"/>
                <a:gd name="T18" fmla="*/ 20 w 33"/>
                <a:gd name="T19" fmla="*/ 11 h 70"/>
                <a:gd name="T20" fmla="*/ 16 w 33"/>
                <a:gd name="T21"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70">
                  <a:moveTo>
                    <a:pt x="16" y="14"/>
                  </a:moveTo>
                  <a:cubicBezTo>
                    <a:pt x="13" y="16"/>
                    <a:pt x="8" y="16"/>
                    <a:pt x="5" y="13"/>
                  </a:cubicBezTo>
                  <a:cubicBezTo>
                    <a:pt x="3" y="11"/>
                    <a:pt x="3" y="11"/>
                    <a:pt x="3" y="11"/>
                  </a:cubicBezTo>
                  <a:cubicBezTo>
                    <a:pt x="0" y="8"/>
                    <a:pt x="0" y="8"/>
                    <a:pt x="0" y="8"/>
                  </a:cubicBezTo>
                  <a:cubicBezTo>
                    <a:pt x="0" y="67"/>
                    <a:pt x="0" y="67"/>
                    <a:pt x="0" y="67"/>
                  </a:cubicBezTo>
                  <a:cubicBezTo>
                    <a:pt x="0" y="69"/>
                    <a:pt x="1" y="70"/>
                    <a:pt x="3" y="70"/>
                  </a:cubicBezTo>
                  <a:cubicBezTo>
                    <a:pt x="30" y="70"/>
                    <a:pt x="30" y="70"/>
                    <a:pt x="30" y="70"/>
                  </a:cubicBezTo>
                  <a:cubicBezTo>
                    <a:pt x="32" y="70"/>
                    <a:pt x="33" y="69"/>
                    <a:pt x="33" y="67"/>
                  </a:cubicBezTo>
                  <a:cubicBezTo>
                    <a:pt x="33" y="0"/>
                    <a:pt x="33" y="0"/>
                    <a:pt x="33" y="0"/>
                  </a:cubicBezTo>
                  <a:cubicBezTo>
                    <a:pt x="20" y="11"/>
                    <a:pt x="20" y="11"/>
                    <a:pt x="20" y="11"/>
                  </a:cubicBezTo>
                  <a:lnTo>
                    <a:pt x="1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84" name="Freeform 83"/>
            <p:cNvSpPr>
              <a:spLocks/>
            </p:cNvSpPr>
            <p:nvPr/>
          </p:nvSpPr>
          <p:spPr bwMode="auto">
            <a:xfrm>
              <a:off x="1848" y="646"/>
              <a:ext cx="103" cy="315"/>
            </a:xfrm>
            <a:custGeom>
              <a:avLst/>
              <a:gdLst>
                <a:gd name="T0" fmla="*/ 0 w 34"/>
                <a:gd name="T1" fmla="*/ 27 h 104"/>
                <a:gd name="T2" fmla="*/ 0 w 34"/>
                <a:gd name="T3" fmla="*/ 101 h 104"/>
                <a:gd name="T4" fmla="*/ 3 w 34"/>
                <a:gd name="T5" fmla="*/ 104 h 104"/>
                <a:gd name="T6" fmla="*/ 31 w 34"/>
                <a:gd name="T7" fmla="*/ 104 h 104"/>
                <a:gd name="T8" fmla="*/ 34 w 34"/>
                <a:gd name="T9" fmla="*/ 101 h 104"/>
                <a:gd name="T10" fmla="*/ 34 w 34"/>
                <a:gd name="T11" fmla="*/ 0 h 104"/>
                <a:gd name="T12" fmla="*/ 14 w 34"/>
                <a:gd name="T13" fmla="*/ 16 h 104"/>
                <a:gd name="T14" fmla="*/ 0 w 34"/>
                <a:gd name="T15" fmla="*/ 2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04">
                  <a:moveTo>
                    <a:pt x="0" y="27"/>
                  </a:moveTo>
                  <a:cubicBezTo>
                    <a:pt x="0" y="101"/>
                    <a:pt x="0" y="101"/>
                    <a:pt x="0" y="101"/>
                  </a:cubicBezTo>
                  <a:cubicBezTo>
                    <a:pt x="0" y="103"/>
                    <a:pt x="1" y="104"/>
                    <a:pt x="3" y="104"/>
                  </a:cubicBezTo>
                  <a:cubicBezTo>
                    <a:pt x="31" y="104"/>
                    <a:pt x="31" y="104"/>
                    <a:pt x="31" y="104"/>
                  </a:cubicBezTo>
                  <a:cubicBezTo>
                    <a:pt x="32" y="104"/>
                    <a:pt x="34" y="103"/>
                    <a:pt x="34" y="101"/>
                  </a:cubicBezTo>
                  <a:cubicBezTo>
                    <a:pt x="34" y="0"/>
                    <a:pt x="34" y="0"/>
                    <a:pt x="34" y="0"/>
                  </a:cubicBezTo>
                  <a:cubicBezTo>
                    <a:pt x="14" y="16"/>
                    <a:pt x="14" y="16"/>
                    <a:pt x="14" y="16"/>
                  </a:cubicBez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85" name="Freeform 84"/>
            <p:cNvSpPr>
              <a:spLocks/>
            </p:cNvSpPr>
            <p:nvPr/>
          </p:nvSpPr>
          <p:spPr bwMode="auto">
            <a:xfrm>
              <a:off x="1262" y="482"/>
              <a:ext cx="779" cy="458"/>
            </a:xfrm>
            <a:custGeom>
              <a:avLst/>
              <a:gdLst>
                <a:gd name="T0" fmla="*/ 258 w 259"/>
                <a:gd name="T1" fmla="*/ 9 h 151"/>
                <a:gd name="T2" fmla="*/ 256 w 259"/>
                <a:gd name="T3" fmla="*/ 3 h 151"/>
                <a:gd name="T4" fmla="*/ 250 w 259"/>
                <a:gd name="T5" fmla="*/ 0 h 151"/>
                <a:gd name="T6" fmla="*/ 240 w 259"/>
                <a:gd name="T7" fmla="*/ 0 h 151"/>
                <a:gd name="T8" fmla="*/ 209 w 259"/>
                <a:gd name="T9" fmla="*/ 0 h 151"/>
                <a:gd name="T10" fmla="*/ 205 w 259"/>
                <a:gd name="T11" fmla="*/ 1 h 151"/>
                <a:gd name="T12" fmla="*/ 205 w 259"/>
                <a:gd name="T13" fmla="*/ 1 h 151"/>
                <a:gd name="T14" fmla="*/ 200 w 259"/>
                <a:gd name="T15" fmla="*/ 9 h 151"/>
                <a:gd name="T16" fmla="*/ 202 w 259"/>
                <a:gd name="T17" fmla="*/ 15 h 151"/>
                <a:gd name="T18" fmla="*/ 202 w 259"/>
                <a:gd name="T19" fmla="*/ 15 h 151"/>
                <a:gd name="T20" fmla="*/ 214 w 259"/>
                <a:gd name="T21" fmla="*/ 26 h 151"/>
                <a:gd name="T22" fmla="*/ 197 w 259"/>
                <a:gd name="T23" fmla="*/ 41 h 151"/>
                <a:gd name="T24" fmla="*/ 187 w 259"/>
                <a:gd name="T25" fmla="*/ 49 h 151"/>
                <a:gd name="T26" fmla="*/ 173 w 259"/>
                <a:gd name="T27" fmla="*/ 60 h 151"/>
                <a:gd name="T28" fmla="*/ 165 w 259"/>
                <a:gd name="T29" fmla="*/ 67 h 151"/>
                <a:gd name="T30" fmla="*/ 156 w 259"/>
                <a:gd name="T31" fmla="*/ 58 h 151"/>
                <a:gd name="T32" fmla="*/ 152 w 259"/>
                <a:gd name="T33" fmla="*/ 54 h 151"/>
                <a:gd name="T34" fmla="*/ 142 w 259"/>
                <a:gd name="T35" fmla="*/ 44 h 151"/>
                <a:gd name="T36" fmla="*/ 140 w 259"/>
                <a:gd name="T37" fmla="*/ 42 h 151"/>
                <a:gd name="T38" fmla="*/ 129 w 259"/>
                <a:gd name="T39" fmla="*/ 41 h 151"/>
                <a:gd name="T40" fmla="*/ 119 w 259"/>
                <a:gd name="T41" fmla="*/ 48 h 151"/>
                <a:gd name="T42" fmla="*/ 108 w 259"/>
                <a:gd name="T43" fmla="*/ 56 h 151"/>
                <a:gd name="T44" fmla="*/ 102 w 259"/>
                <a:gd name="T45" fmla="*/ 61 h 151"/>
                <a:gd name="T46" fmla="*/ 98 w 259"/>
                <a:gd name="T47" fmla="*/ 64 h 151"/>
                <a:gd name="T48" fmla="*/ 64 w 259"/>
                <a:gd name="T49" fmla="*/ 89 h 151"/>
                <a:gd name="T50" fmla="*/ 64 w 259"/>
                <a:gd name="T51" fmla="*/ 90 h 151"/>
                <a:gd name="T52" fmla="*/ 54 w 259"/>
                <a:gd name="T53" fmla="*/ 98 h 151"/>
                <a:gd name="T54" fmla="*/ 10 w 259"/>
                <a:gd name="T55" fmla="*/ 130 h 151"/>
                <a:gd name="T56" fmla="*/ 4 w 259"/>
                <a:gd name="T57" fmla="*/ 134 h 151"/>
                <a:gd name="T58" fmla="*/ 3 w 259"/>
                <a:gd name="T59" fmla="*/ 147 h 151"/>
                <a:gd name="T60" fmla="*/ 11 w 259"/>
                <a:gd name="T61" fmla="*/ 150 h 151"/>
                <a:gd name="T62" fmla="*/ 15 w 259"/>
                <a:gd name="T63" fmla="*/ 148 h 151"/>
                <a:gd name="T64" fmla="*/ 54 w 259"/>
                <a:gd name="T65" fmla="*/ 120 h 151"/>
                <a:gd name="T66" fmla="*/ 64 w 259"/>
                <a:gd name="T67" fmla="*/ 112 h 151"/>
                <a:gd name="T68" fmla="*/ 64 w 259"/>
                <a:gd name="T69" fmla="*/ 112 h 151"/>
                <a:gd name="T70" fmla="*/ 98 w 259"/>
                <a:gd name="T71" fmla="*/ 86 h 151"/>
                <a:gd name="T72" fmla="*/ 102 w 259"/>
                <a:gd name="T73" fmla="*/ 83 h 151"/>
                <a:gd name="T74" fmla="*/ 108 w 259"/>
                <a:gd name="T75" fmla="*/ 79 h 151"/>
                <a:gd name="T76" fmla="*/ 119 w 259"/>
                <a:gd name="T77" fmla="*/ 71 h 151"/>
                <a:gd name="T78" fmla="*/ 133 w 259"/>
                <a:gd name="T79" fmla="*/ 60 h 151"/>
                <a:gd name="T80" fmla="*/ 142 w 259"/>
                <a:gd name="T81" fmla="*/ 69 h 151"/>
                <a:gd name="T82" fmla="*/ 152 w 259"/>
                <a:gd name="T83" fmla="*/ 80 h 151"/>
                <a:gd name="T84" fmla="*/ 156 w 259"/>
                <a:gd name="T85" fmla="*/ 83 h 151"/>
                <a:gd name="T86" fmla="*/ 158 w 259"/>
                <a:gd name="T87" fmla="*/ 85 h 151"/>
                <a:gd name="T88" fmla="*/ 169 w 259"/>
                <a:gd name="T89" fmla="*/ 86 h 151"/>
                <a:gd name="T90" fmla="*/ 173 w 259"/>
                <a:gd name="T91" fmla="*/ 83 h 151"/>
                <a:gd name="T92" fmla="*/ 187 w 259"/>
                <a:gd name="T93" fmla="*/ 72 h 151"/>
                <a:gd name="T94" fmla="*/ 197 w 259"/>
                <a:gd name="T95" fmla="*/ 64 h 151"/>
                <a:gd name="T96" fmla="*/ 211 w 259"/>
                <a:gd name="T97" fmla="*/ 53 h 151"/>
                <a:gd name="T98" fmla="*/ 227 w 259"/>
                <a:gd name="T99" fmla="*/ 39 h 151"/>
                <a:gd name="T100" fmla="*/ 242 w 259"/>
                <a:gd name="T101" fmla="*/ 53 h 151"/>
                <a:gd name="T102" fmla="*/ 250 w 259"/>
                <a:gd name="T103" fmla="*/ 57 h 151"/>
                <a:gd name="T104" fmla="*/ 259 w 259"/>
                <a:gd name="T105" fmla="*/ 48 h 151"/>
                <a:gd name="T106" fmla="*/ 258 w 259"/>
                <a:gd name="T107"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151">
                  <a:moveTo>
                    <a:pt x="258" y="9"/>
                  </a:moveTo>
                  <a:cubicBezTo>
                    <a:pt x="258" y="7"/>
                    <a:pt x="258" y="4"/>
                    <a:pt x="256" y="3"/>
                  </a:cubicBezTo>
                  <a:cubicBezTo>
                    <a:pt x="254" y="1"/>
                    <a:pt x="252" y="0"/>
                    <a:pt x="250" y="0"/>
                  </a:cubicBezTo>
                  <a:cubicBezTo>
                    <a:pt x="240" y="0"/>
                    <a:pt x="240" y="0"/>
                    <a:pt x="240" y="0"/>
                  </a:cubicBezTo>
                  <a:cubicBezTo>
                    <a:pt x="209" y="0"/>
                    <a:pt x="209" y="0"/>
                    <a:pt x="209" y="0"/>
                  </a:cubicBezTo>
                  <a:cubicBezTo>
                    <a:pt x="207" y="0"/>
                    <a:pt x="206" y="1"/>
                    <a:pt x="205" y="1"/>
                  </a:cubicBezTo>
                  <a:cubicBezTo>
                    <a:pt x="205" y="1"/>
                    <a:pt x="205" y="1"/>
                    <a:pt x="205" y="1"/>
                  </a:cubicBezTo>
                  <a:cubicBezTo>
                    <a:pt x="202" y="3"/>
                    <a:pt x="200" y="6"/>
                    <a:pt x="200" y="9"/>
                  </a:cubicBezTo>
                  <a:cubicBezTo>
                    <a:pt x="200" y="12"/>
                    <a:pt x="201" y="14"/>
                    <a:pt x="202" y="15"/>
                  </a:cubicBezTo>
                  <a:cubicBezTo>
                    <a:pt x="202" y="15"/>
                    <a:pt x="202" y="15"/>
                    <a:pt x="202" y="15"/>
                  </a:cubicBezTo>
                  <a:cubicBezTo>
                    <a:pt x="214" y="26"/>
                    <a:pt x="214" y="26"/>
                    <a:pt x="214" y="26"/>
                  </a:cubicBezTo>
                  <a:cubicBezTo>
                    <a:pt x="197" y="41"/>
                    <a:pt x="197" y="41"/>
                    <a:pt x="197" y="41"/>
                  </a:cubicBezTo>
                  <a:cubicBezTo>
                    <a:pt x="187" y="49"/>
                    <a:pt x="187" y="49"/>
                    <a:pt x="187" y="49"/>
                  </a:cubicBezTo>
                  <a:cubicBezTo>
                    <a:pt x="173" y="60"/>
                    <a:pt x="173" y="60"/>
                    <a:pt x="173" y="60"/>
                  </a:cubicBezTo>
                  <a:cubicBezTo>
                    <a:pt x="165" y="67"/>
                    <a:pt x="165" y="67"/>
                    <a:pt x="165" y="67"/>
                  </a:cubicBezTo>
                  <a:cubicBezTo>
                    <a:pt x="156" y="58"/>
                    <a:pt x="156" y="58"/>
                    <a:pt x="156" y="58"/>
                  </a:cubicBezTo>
                  <a:cubicBezTo>
                    <a:pt x="152" y="54"/>
                    <a:pt x="152" y="54"/>
                    <a:pt x="152" y="54"/>
                  </a:cubicBezTo>
                  <a:cubicBezTo>
                    <a:pt x="142" y="44"/>
                    <a:pt x="142" y="44"/>
                    <a:pt x="142" y="44"/>
                  </a:cubicBezTo>
                  <a:cubicBezTo>
                    <a:pt x="140" y="42"/>
                    <a:pt x="140" y="42"/>
                    <a:pt x="140" y="42"/>
                  </a:cubicBezTo>
                  <a:cubicBezTo>
                    <a:pt x="137" y="39"/>
                    <a:pt x="132" y="38"/>
                    <a:pt x="129" y="41"/>
                  </a:cubicBezTo>
                  <a:cubicBezTo>
                    <a:pt x="119" y="48"/>
                    <a:pt x="119" y="48"/>
                    <a:pt x="119" y="48"/>
                  </a:cubicBezTo>
                  <a:cubicBezTo>
                    <a:pt x="108" y="56"/>
                    <a:pt x="108" y="56"/>
                    <a:pt x="108" y="56"/>
                  </a:cubicBezTo>
                  <a:cubicBezTo>
                    <a:pt x="102" y="61"/>
                    <a:pt x="102" y="61"/>
                    <a:pt x="102" y="61"/>
                  </a:cubicBezTo>
                  <a:cubicBezTo>
                    <a:pt x="98" y="64"/>
                    <a:pt x="98" y="64"/>
                    <a:pt x="98" y="64"/>
                  </a:cubicBezTo>
                  <a:cubicBezTo>
                    <a:pt x="64" y="89"/>
                    <a:pt x="64" y="89"/>
                    <a:pt x="64" y="89"/>
                  </a:cubicBezTo>
                  <a:cubicBezTo>
                    <a:pt x="64" y="90"/>
                    <a:pt x="64" y="90"/>
                    <a:pt x="64" y="90"/>
                  </a:cubicBezTo>
                  <a:cubicBezTo>
                    <a:pt x="54" y="98"/>
                    <a:pt x="54" y="98"/>
                    <a:pt x="54" y="98"/>
                  </a:cubicBezTo>
                  <a:cubicBezTo>
                    <a:pt x="10" y="130"/>
                    <a:pt x="10" y="130"/>
                    <a:pt x="10" y="130"/>
                  </a:cubicBezTo>
                  <a:cubicBezTo>
                    <a:pt x="4" y="134"/>
                    <a:pt x="4" y="134"/>
                    <a:pt x="4" y="134"/>
                  </a:cubicBezTo>
                  <a:cubicBezTo>
                    <a:pt x="0" y="137"/>
                    <a:pt x="0" y="143"/>
                    <a:pt x="3" y="147"/>
                  </a:cubicBezTo>
                  <a:cubicBezTo>
                    <a:pt x="5" y="149"/>
                    <a:pt x="8" y="151"/>
                    <a:pt x="11" y="150"/>
                  </a:cubicBezTo>
                  <a:cubicBezTo>
                    <a:pt x="13" y="150"/>
                    <a:pt x="14" y="149"/>
                    <a:pt x="15" y="148"/>
                  </a:cubicBezTo>
                  <a:cubicBezTo>
                    <a:pt x="54" y="120"/>
                    <a:pt x="54" y="120"/>
                    <a:pt x="54" y="120"/>
                  </a:cubicBezTo>
                  <a:cubicBezTo>
                    <a:pt x="64" y="112"/>
                    <a:pt x="64" y="112"/>
                    <a:pt x="64" y="112"/>
                  </a:cubicBezTo>
                  <a:cubicBezTo>
                    <a:pt x="64" y="112"/>
                    <a:pt x="64" y="112"/>
                    <a:pt x="64" y="112"/>
                  </a:cubicBezTo>
                  <a:cubicBezTo>
                    <a:pt x="98" y="86"/>
                    <a:pt x="98" y="86"/>
                    <a:pt x="98" y="86"/>
                  </a:cubicBezTo>
                  <a:cubicBezTo>
                    <a:pt x="102" y="83"/>
                    <a:pt x="102" y="83"/>
                    <a:pt x="102" y="83"/>
                  </a:cubicBezTo>
                  <a:cubicBezTo>
                    <a:pt x="108" y="79"/>
                    <a:pt x="108" y="79"/>
                    <a:pt x="108" y="79"/>
                  </a:cubicBezTo>
                  <a:cubicBezTo>
                    <a:pt x="119" y="71"/>
                    <a:pt x="119" y="71"/>
                    <a:pt x="119" y="71"/>
                  </a:cubicBezTo>
                  <a:cubicBezTo>
                    <a:pt x="133" y="60"/>
                    <a:pt x="133" y="60"/>
                    <a:pt x="133" y="60"/>
                  </a:cubicBezTo>
                  <a:cubicBezTo>
                    <a:pt x="142" y="69"/>
                    <a:pt x="142" y="69"/>
                    <a:pt x="142" y="69"/>
                  </a:cubicBezTo>
                  <a:cubicBezTo>
                    <a:pt x="152" y="80"/>
                    <a:pt x="152" y="80"/>
                    <a:pt x="152" y="80"/>
                  </a:cubicBezTo>
                  <a:cubicBezTo>
                    <a:pt x="156" y="83"/>
                    <a:pt x="156" y="83"/>
                    <a:pt x="156" y="83"/>
                  </a:cubicBezTo>
                  <a:cubicBezTo>
                    <a:pt x="158" y="85"/>
                    <a:pt x="158" y="85"/>
                    <a:pt x="158" y="85"/>
                  </a:cubicBezTo>
                  <a:cubicBezTo>
                    <a:pt x="161" y="88"/>
                    <a:pt x="166" y="88"/>
                    <a:pt x="169" y="86"/>
                  </a:cubicBezTo>
                  <a:cubicBezTo>
                    <a:pt x="173" y="83"/>
                    <a:pt x="173" y="83"/>
                    <a:pt x="173" y="83"/>
                  </a:cubicBezTo>
                  <a:cubicBezTo>
                    <a:pt x="187" y="72"/>
                    <a:pt x="187" y="72"/>
                    <a:pt x="187" y="72"/>
                  </a:cubicBezTo>
                  <a:cubicBezTo>
                    <a:pt x="197" y="64"/>
                    <a:pt x="197" y="64"/>
                    <a:pt x="197" y="64"/>
                  </a:cubicBezTo>
                  <a:cubicBezTo>
                    <a:pt x="211" y="53"/>
                    <a:pt x="211" y="53"/>
                    <a:pt x="211" y="53"/>
                  </a:cubicBezTo>
                  <a:cubicBezTo>
                    <a:pt x="227" y="39"/>
                    <a:pt x="227" y="39"/>
                    <a:pt x="227" y="39"/>
                  </a:cubicBezTo>
                  <a:cubicBezTo>
                    <a:pt x="242" y="53"/>
                    <a:pt x="242" y="53"/>
                    <a:pt x="242" y="53"/>
                  </a:cubicBezTo>
                  <a:cubicBezTo>
                    <a:pt x="244" y="55"/>
                    <a:pt x="246" y="57"/>
                    <a:pt x="250" y="57"/>
                  </a:cubicBezTo>
                  <a:cubicBezTo>
                    <a:pt x="255" y="57"/>
                    <a:pt x="259" y="53"/>
                    <a:pt x="259" y="48"/>
                  </a:cubicBezTo>
                  <a:lnTo>
                    <a:pt x="25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sp>
        <p:nvSpPr>
          <p:cNvPr id="86" name="Freeform 14"/>
          <p:cNvSpPr>
            <a:spLocks noChangeAspect="1" noEditPoints="1"/>
          </p:cNvSpPr>
          <p:nvPr/>
        </p:nvSpPr>
        <p:spPr bwMode="black">
          <a:xfrm>
            <a:off x="6994595" y="5146509"/>
            <a:ext cx="388918" cy="411480"/>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nvGrpSpPr>
          <p:cNvPr id="87" name="Group 86"/>
          <p:cNvGrpSpPr>
            <a:grpSpLocks noChangeAspect="1"/>
          </p:cNvGrpSpPr>
          <p:nvPr/>
        </p:nvGrpSpPr>
        <p:grpSpPr bwMode="black">
          <a:xfrm>
            <a:off x="6764421" y="2616856"/>
            <a:ext cx="600787" cy="365760"/>
            <a:chOff x="10387012" y="4179358"/>
            <a:chExt cx="974726" cy="593725"/>
          </a:xfrm>
          <a:solidFill>
            <a:srgbClr val="00B0F0"/>
          </a:solidFill>
        </p:grpSpPr>
        <p:sp>
          <p:nvSpPr>
            <p:cNvPr id="88"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89"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90"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91"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92"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
        <p:nvSpPr>
          <p:cNvPr id="93" name="Freeform 92"/>
          <p:cNvSpPr>
            <a:spLocks noChangeAspect="1"/>
          </p:cNvSpPr>
          <p:nvPr/>
        </p:nvSpPr>
        <p:spPr bwMode="auto">
          <a:xfrm>
            <a:off x="10756799" y="2480571"/>
            <a:ext cx="302870" cy="543467"/>
          </a:xfrm>
          <a:custGeom>
            <a:avLst/>
            <a:gdLst>
              <a:gd name="T0" fmla="*/ 921 w 921"/>
              <a:gd name="T1" fmla="*/ 1104 h 1650"/>
              <a:gd name="T2" fmla="*/ 826 w 921"/>
              <a:gd name="T3" fmla="*/ 1362 h 1650"/>
              <a:gd name="T4" fmla="*/ 576 w 921"/>
              <a:gd name="T5" fmla="*/ 1494 h 1650"/>
              <a:gd name="T6" fmla="*/ 576 w 921"/>
              <a:gd name="T7" fmla="*/ 1650 h 1650"/>
              <a:gd name="T8" fmla="*/ 415 w 921"/>
              <a:gd name="T9" fmla="*/ 1650 h 1650"/>
              <a:gd name="T10" fmla="*/ 415 w 921"/>
              <a:gd name="T11" fmla="*/ 1494 h 1650"/>
              <a:gd name="T12" fmla="*/ 173 w 921"/>
              <a:gd name="T13" fmla="*/ 1410 h 1650"/>
              <a:gd name="T14" fmla="*/ 0 w 921"/>
              <a:gd name="T15" fmla="*/ 1221 h 1650"/>
              <a:gd name="T16" fmla="*/ 205 w 921"/>
              <a:gd name="T17" fmla="*/ 1097 h 1650"/>
              <a:gd name="T18" fmla="*/ 475 w 921"/>
              <a:gd name="T19" fmla="*/ 1266 h 1650"/>
              <a:gd name="T20" fmla="*/ 568 w 921"/>
              <a:gd name="T21" fmla="*/ 1252 h 1650"/>
              <a:gd name="T22" fmla="*/ 645 w 921"/>
              <a:gd name="T23" fmla="*/ 1207 h 1650"/>
              <a:gd name="T24" fmla="*/ 674 w 921"/>
              <a:gd name="T25" fmla="*/ 1126 h 1650"/>
              <a:gd name="T26" fmla="*/ 562 w 921"/>
              <a:gd name="T27" fmla="*/ 1003 h 1650"/>
              <a:gd name="T28" fmla="*/ 341 w 921"/>
              <a:gd name="T29" fmla="*/ 887 h 1650"/>
              <a:gd name="T30" fmla="*/ 152 w 921"/>
              <a:gd name="T31" fmla="*/ 748 h 1650"/>
              <a:gd name="T32" fmla="*/ 70 w 921"/>
              <a:gd name="T33" fmla="*/ 529 h 1650"/>
              <a:gd name="T34" fmla="*/ 97 w 921"/>
              <a:gd name="T35" fmla="*/ 390 h 1650"/>
              <a:gd name="T36" fmla="*/ 171 w 921"/>
              <a:gd name="T37" fmla="*/ 276 h 1650"/>
              <a:gd name="T38" fmla="*/ 282 w 921"/>
              <a:gd name="T39" fmla="*/ 195 h 1650"/>
              <a:gd name="T40" fmla="*/ 415 w 921"/>
              <a:gd name="T41" fmla="*/ 155 h 1650"/>
              <a:gd name="T42" fmla="*/ 415 w 921"/>
              <a:gd name="T43" fmla="*/ 0 h 1650"/>
              <a:gd name="T44" fmla="*/ 576 w 921"/>
              <a:gd name="T45" fmla="*/ 0 h 1650"/>
              <a:gd name="T46" fmla="*/ 576 w 921"/>
              <a:gd name="T47" fmla="*/ 155 h 1650"/>
              <a:gd name="T48" fmla="*/ 894 w 921"/>
              <a:gd name="T49" fmla="*/ 390 h 1650"/>
              <a:gd name="T50" fmla="*/ 693 w 921"/>
              <a:gd name="T51" fmla="*/ 510 h 1650"/>
              <a:gd name="T52" fmla="*/ 484 w 921"/>
              <a:gd name="T53" fmla="*/ 384 h 1650"/>
              <a:gd name="T54" fmla="*/ 369 w 921"/>
              <a:gd name="T55" fmla="*/ 416 h 1650"/>
              <a:gd name="T56" fmla="*/ 318 w 921"/>
              <a:gd name="T57" fmla="*/ 505 h 1650"/>
              <a:gd name="T58" fmla="*/ 430 w 921"/>
              <a:gd name="T59" fmla="*/ 632 h 1650"/>
              <a:gd name="T60" fmla="*/ 649 w 921"/>
              <a:gd name="T61" fmla="*/ 747 h 1650"/>
              <a:gd name="T62" fmla="*/ 839 w 921"/>
              <a:gd name="T63" fmla="*/ 885 h 1650"/>
              <a:gd name="T64" fmla="*/ 921 w 921"/>
              <a:gd name="T65" fmla="*/ 1104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1" h="1650">
                <a:moveTo>
                  <a:pt x="921" y="1104"/>
                </a:moveTo>
                <a:cubicBezTo>
                  <a:pt x="921" y="1210"/>
                  <a:pt x="890" y="1296"/>
                  <a:pt x="826" y="1362"/>
                </a:cubicBezTo>
                <a:cubicBezTo>
                  <a:pt x="763" y="1427"/>
                  <a:pt x="680" y="1471"/>
                  <a:pt x="576" y="1494"/>
                </a:cubicBezTo>
                <a:lnTo>
                  <a:pt x="576" y="1650"/>
                </a:lnTo>
                <a:lnTo>
                  <a:pt x="415" y="1650"/>
                </a:lnTo>
                <a:lnTo>
                  <a:pt x="415" y="1494"/>
                </a:lnTo>
                <a:cubicBezTo>
                  <a:pt x="325" y="1486"/>
                  <a:pt x="245" y="1458"/>
                  <a:pt x="173" y="1410"/>
                </a:cubicBezTo>
                <a:cubicBezTo>
                  <a:pt x="102" y="1363"/>
                  <a:pt x="44" y="1300"/>
                  <a:pt x="0" y="1221"/>
                </a:cubicBezTo>
                <a:lnTo>
                  <a:pt x="205" y="1097"/>
                </a:lnTo>
                <a:cubicBezTo>
                  <a:pt x="268" y="1210"/>
                  <a:pt x="359" y="1266"/>
                  <a:pt x="475" y="1266"/>
                </a:cubicBezTo>
                <a:cubicBezTo>
                  <a:pt x="505" y="1266"/>
                  <a:pt x="536" y="1261"/>
                  <a:pt x="568" y="1252"/>
                </a:cubicBezTo>
                <a:cubicBezTo>
                  <a:pt x="599" y="1243"/>
                  <a:pt x="625" y="1228"/>
                  <a:pt x="645" y="1207"/>
                </a:cubicBezTo>
                <a:cubicBezTo>
                  <a:pt x="664" y="1186"/>
                  <a:pt x="674" y="1159"/>
                  <a:pt x="674" y="1126"/>
                </a:cubicBezTo>
                <a:cubicBezTo>
                  <a:pt x="674" y="1085"/>
                  <a:pt x="636" y="1043"/>
                  <a:pt x="562" y="1003"/>
                </a:cubicBezTo>
                <a:cubicBezTo>
                  <a:pt x="486" y="962"/>
                  <a:pt x="413" y="923"/>
                  <a:pt x="341" y="887"/>
                </a:cubicBezTo>
                <a:cubicBezTo>
                  <a:pt x="269" y="851"/>
                  <a:pt x="206" y="805"/>
                  <a:pt x="152" y="748"/>
                </a:cubicBezTo>
                <a:cubicBezTo>
                  <a:pt x="97" y="691"/>
                  <a:pt x="70" y="618"/>
                  <a:pt x="70" y="529"/>
                </a:cubicBezTo>
                <a:cubicBezTo>
                  <a:pt x="70" y="480"/>
                  <a:pt x="79" y="433"/>
                  <a:pt x="97" y="390"/>
                </a:cubicBezTo>
                <a:cubicBezTo>
                  <a:pt x="114" y="347"/>
                  <a:pt x="139" y="309"/>
                  <a:pt x="171" y="276"/>
                </a:cubicBezTo>
                <a:cubicBezTo>
                  <a:pt x="203" y="242"/>
                  <a:pt x="240" y="215"/>
                  <a:pt x="282" y="195"/>
                </a:cubicBezTo>
                <a:cubicBezTo>
                  <a:pt x="323" y="175"/>
                  <a:pt x="368" y="161"/>
                  <a:pt x="415" y="155"/>
                </a:cubicBezTo>
                <a:lnTo>
                  <a:pt x="415" y="0"/>
                </a:lnTo>
                <a:lnTo>
                  <a:pt x="576" y="0"/>
                </a:lnTo>
                <a:lnTo>
                  <a:pt x="576" y="155"/>
                </a:lnTo>
                <a:cubicBezTo>
                  <a:pt x="732" y="198"/>
                  <a:pt x="838" y="276"/>
                  <a:pt x="894" y="390"/>
                </a:cubicBezTo>
                <a:lnTo>
                  <a:pt x="693" y="510"/>
                </a:lnTo>
                <a:cubicBezTo>
                  <a:pt x="636" y="426"/>
                  <a:pt x="567" y="384"/>
                  <a:pt x="484" y="384"/>
                </a:cubicBezTo>
                <a:cubicBezTo>
                  <a:pt x="442" y="384"/>
                  <a:pt x="404" y="395"/>
                  <a:pt x="369" y="416"/>
                </a:cubicBezTo>
                <a:cubicBezTo>
                  <a:pt x="335" y="437"/>
                  <a:pt x="318" y="466"/>
                  <a:pt x="318" y="505"/>
                </a:cubicBezTo>
                <a:cubicBezTo>
                  <a:pt x="318" y="548"/>
                  <a:pt x="355" y="590"/>
                  <a:pt x="430" y="632"/>
                </a:cubicBezTo>
                <a:cubicBezTo>
                  <a:pt x="504" y="673"/>
                  <a:pt x="578" y="712"/>
                  <a:pt x="649" y="747"/>
                </a:cubicBezTo>
                <a:cubicBezTo>
                  <a:pt x="721" y="782"/>
                  <a:pt x="784" y="828"/>
                  <a:pt x="839" y="885"/>
                </a:cubicBezTo>
                <a:cubicBezTo>
                  <a:pt x="894" y="942"/>
                  <a:pt x="921" y="1015"/>
                  <a:pt x="921" y="1104"/>
                </a:cubicBezTo>
                <a:close/>
              </a:path>
            </a:pathLst>
          </a:custGeom>
          <a:solidFill>
            <a:srgbClr val="00B0F0"/>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nvGrpSpPr>
          <p:cNvPr id="94" name="Group 93"/>
          <p:cNvGrpSpPr>
            <a:grpSpLocks noChangeAspect="1"/>
          </p:cNvGrpSpPr>
          <p:nvPr/>
        </p:nvGrpSpPr>
        <p:grpSpPr bwMode="auto">
          <a:xfrm>
            <a:off x="2951780" y="4936223"/>
            <a:ext cx="640080" cy="618602"/>
            <a:chOff x="4613" y="1487"/>
            <a:chExt cx="596" cy="576"/>
          </a:xfrm>
          <a:solidFill>
            <a:srgbClr val="00B0F0"/>
          </a:solidFill>
        </p:grpSpPr>
        <p:sp>
          <p:nvSpPr>
            <p:cNvPr id="96" name="Freeform 95"/>
            <p:cNvSpPr>
              <a:spLocks noEditPoints="1"/>
            </p:cNvSpPr>
            <p:nvPr/>
          </p:nvSpPr>
          <p:spPr bwMode="auto">
            <a:xfrm>
              <a:off x="4613" y="1560"/>
              <a:ext cx="596" cy="503"/>
            </a:xfrm>
            <a:custGeom>
              <a:avLst/>
              <a:gdLst>
                <a:gd name="T0" fmla="*/ 1299 w 2581"/>
                <a:gd name="T1" fmla="*/ 738 h 2168"/>
                <a:gd name="T2" fmla="*/ 1161 w 2581"/>
                <a:gd name="T3" fmla="*/ 1036 h 2168"/>
                <a:gd name="T4" fmla="*/ 1299 w 2581"/>
                <a:gd name="T5" fmla="*/ 738 h 2168"/>
                <a:gd name="T6" fmla="*/ 1158 w 2581"/>
                <a:gd name="T7" fmla="*/ 397 h 2168"/>
                <a:gd name="T8" fmla="*/ 1160 w 2581"/>
                <a:gd name="T9" fmla="*/ 343 h 2168"/>
                <a:gd name="T10" fmla="*/ 1214 w 2581"/>
                <a:gd name="T11" fmla="*/ 345 h 2168"/>
                <a:gd name="T12" fmla="*/ 1451 w 2581"/>
                <a:gd name="T13" fmla="*/ 828 h 2168"/>
                <a:gd name="T14" fmla="*/ 1605 w 2581"/>
                <a:gd name="T15" fmla="*/ 515 h 2168"/>
                <a:gd name="T16" fmla="*/ 1658 w 2581"/>
                <a:gd name="T17" fmla="*/ 526 h 2168"/>
                <a:gd name="T18" fmla="*/ 1647 w 2581"/>
                <a:gd name="T19" fmla="*/ 579 h 2168"/>
                <a:gd name="T20" fmla="*/ 1496 w 2581"/>
                <a:gd name="T21" fmla="*/ 1174 h 2168"/>
                <a:gd name="T22" fmla="*/ 1496 w 2581"/>
                <a:gd name="T23" fmla="*/ 1174 h 2168"/>
                <a:gd name="T24" fmla="*/ 1496 w 2581"/>
                <a:gd name="T25" fmla="*/ 1175 h 2168"/>
                <a:gd name="T26" fmla="*/ 1496 w 2581"/>
                <a:gd name="T27" fmla="*/ 1178 h 2168"/>
                <a:gd name="T28" fmla="*/ 1754 w 2581"/>
                <a:gd name="T29" fmla="*/ 1201 h 2168"/>
                <a:gd name="T30" fmla="*/ 1890 w 2581"/>
                <a:gd name="T31" fmla="*/ 1316 h 2168"/>
                <a:gd name="T32" fmla="*/ 1754 w 2581"/>
                <a:gd name="T33" fmla="*/ 1458 h 2168"/>
                <a:gd name="T34" fmla="*/ 1280 w 2581"/>
                <a:gd name="T35" fmla="*/ 1458 h 2168"/>
                <a:gd name="T36" fmla="*/ 1287 w 2581"/>
                <a:gd name="T37" fmla="*/ 1504 h 2168"/>
                <a:gd name="T38" fmla="*/ 1800 w 2581"/>
                <a:gd name="T39" fmla="*/ 1500 h 2168"/>
                <a:gd name="T40" fmla="*/ 1930 w 2581"/>
                <a:gd name="T41" fmla="*/ 1247 h 2168"/>
                <a:gd name="T42" fmla="*/ 2271 w 2581"/>
                <a:gd name="T43" fmla="*/ 930 h 2168"/>
                <a:gd name="T44" fmla="*/ 2481 w 2581"/>
                <a:gd name="T45" fmla="*/ 868 h 2168"/>
                <a:gd name="T46" fmla="*/ 2489 w 2581"/>
                <a:gd name="T47" fmla="*/ 1052 h 2168"/>
                <a:gd name="T48" fmla="*/ 1643 w 2581"/>
                <a:gd name="T49" fmla="*/ 1909 h 2168"/>
                <a:gd name="T50" fmla="*/ 1398 w 2581"/>
                <a:gd name="T51" fmla="*/ 1955 h 2168"/>
                <a:gd name="T52" fmla="*/ 1039 w 2581"/>
                <a:gd name="T53" fmla="*/ 1829 h 2168"/>
                <a:gd name="T54" fmla="*/ 843 w 2581"/>
                <a:gd name="T55" fmla="*/ 1817 h 2168"/>
                <a:gd name="T56" fmla="*/ 721 w 2581"/>
                <a:gd name="T57" fmla="*/ 1919 h 2168"/>
                <a:gd name="T58" fmla="*/ 297 w 2581"/>
                <a:gd name="T59" fmla="*/ 1390 h 2168"/>
                <a:gd name="T60" fmla="*/ 629 w 2581"/>
                <a:gd name="T61" fmla="*/ 1167 h 2168"/>
                <a:gd name="T62" fmla="*/ 767 w 2581"/>
                <a:gd name="T63" fmla="*/ 1113 h 2168"/>
                <a:gd name="T64" fmla="*/ 1419 w 2581"/>
                <a:gd name="T65" fmla="*/ 1171 h 2168"/>
                <a:gd name="T66" fmla="*/ 1158 w 2581"/>
                <a:gd name="T67" fmla="*/ 397 h 2168"/>
                <a:gd name="T68" fmla="*/ 59 w 2581"/>
                <a:gd name="T69" fmla="*/ 1473 h 2168"/>
                <a:gd name="T70" fmla="*/ 59 w 2581"/>
                <a:gd name="T71" fmla="*/ 1473 h 2168"/>
                <a:gd name="T72" fmla="*/ 224 w 2581"/>
                <a:gd name="T73" fmla="*/ 1492 h 2168"/>
                <a:gd name="T74" fmla="*/ 596 w 2581"/>
                <a:gd name="T75" fmla="*/ 1964 h 2168"/>
                <a:gd name="T76" fmla="*/ 576 w 2581"/>
                <a:gd name="T77" fmla="*/ 2128 h 2168"/>
                <a:gd name="T78" fmla="*/ 576 w 2581"/>
                <a:gd name="T79" fmla="*/ 2128 h 2168"/>
                <a:gd name="T80" fmla="*/ 412 w 2581"/>
                <a:gd name="T81" fmla="*/ 2109 h 2168"/>
                <a:gd name="T82" fmla="*/ 40 w 2581"/>
                <a:gd name="T83" fmla="*/ 1637 h 2168"/>
                <a:gd name="T84" fmla="*/ 59 w 2581"/>
                <a:gd name="T85" fmla="*/ 1473 h 2168"/>
                <a:gd name="T86" fmla="*/ 2001 w 2581"/>
                <a:gd name="T87" fmla="*/ 591 h 2168"/>
                <a:gd name="T88" fmla="*/ 1575 w 2581"/>
                <a:gd name="T89" fmla="*/ 830 h 2168"/>
                <a:gd name="T90" fmla="*/ 2001 w 2581"/>
                <a:gd name="T91" fmla="*/ 591 h 2168"/>
                <a:gd name="T92" fmla="*/ 1497 w 2581"/>
                <a:gd name="T93" fmla="*/ 431 h 2168"/>
                <a:gd name="T94" fmla="*/ 1436 w 2581"/>
                <a:gd name="T95" fmla="*/ 649 h 2168"/>
                <a:gd name="T96" fmla="*/ 1497 w 2581"/>
                <a:gd name="T97" fmla="*/ 431 h 2168"/>
                <a:gd name="T98" fmla="*/ 1446 w 2581"/>
                <a:gd name="T99" fmla="*/ 0 h 2168"/>
                <a:gd name="T100" fmla="*/ 1368 w 2581"/>
                <a:gd name="T101" fmla="*/ 461 h 2168"/>
                <a:gd name="T102" fmla="*/ 1446 w 2581"/>
                <a:gd name="T103" fmla="*/ 0 h 2168"/>
                <a:gd name="T104" fmla="*/ 677 w 2581"/>
                <a:gd name="T105" fmla="*/ 470 h 2168"/>
                <a:gd name="T106" fmla="*/ 1270 w 2581"/>
                <a:gd name="T107" fmla="*/ 681 h 2168"/>
                <a:gd name="T108" fmla="*/ 677 w 2581"/>
                <a:gd name="T109" fmla="*/ 470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81" h="2168">
                  <a:moveTo>
                    <a:pt x="1299" y="738"/>
                  </a:moveTo>
                  <a:cubicBezTo>
                    <a:pt x="1299" y="738"/>
                    <a:pt x="1093" y="797"/>
                    <a:pt x="1161" y="1036"/>
                  </a:cubicBezTo>
                  <a:cubicBezTo>
                    <a:pt x="1161" y="1036"/>
                    <a:pt x="1409" y="975"/>
                    <a:pt x="1299" y="738"/>
                  </a:cubicBezTo>
                  <a:close/>
                  <a:moveTo>
                    <a:pt x="1158" y="397"/>
                  </a:moveTo>
                  <a:cubicBezTo>
                    <a:pt x="1143" y="381"/>
                    <a:pt x="1145" y="357"/>
                    <a:pt x="1160" y="343"/>
                  </a:cubicBezTo>
                  <a:cubicBezTo>
                    <a:pt x="1176" y="328"/>
                    <a:pt x="1200" y="330"/>
                    <a:pt x="1214" y="345"/>
                  </a:cubicBezTo>
                  <a:cubicBezTo>
                    <a:pt x="1215" y="346"/>
                    <a:pt x="1371" y="514"/>
                    <a:pt x="1451" y="828"/>
                  </a:cubicBezTo>
                  <a:cubicBezTo>
                    <a:pt x="1476" y="698"/>
                    <a:pt x="1522" y="569"/>
                    <a:pt x="1605" y="515"/>
                  </a:cubicBezTo>
                  <a:cubicBezTo>
                    <a:pt x="1623" y="503"/>
                    <a:pt x="1646" y="508"/>
                    <a:pt x="1658" y="526"/>
                  </a:cubicBezTo>
                  <a:cubicBezTo>
                    <a:pt x="1669" y="544"/>
                    <a:pt x="1664" y="567"/>
                    <a:pt x="1647" y="579"/>
                  </a:cubicBezTo>
                  <a:cubicBezTo>
                    <a:pt x="1491" y="680"/>
                    <a:pt x="1495" y="1156"/>
                    <a:pt x="1496" y="1174"/>
                  </a:cubicBezTo>
                  <a:lnTo>
                    <a:pt x="1496" y="1174"/>
                  </a:lnTo>
                  <a:lnTo>
                    <a:pt x="1496" y="1175"/>
                  </a:lnTo>
                  <a:cubicBezTo>
                    <a:pt x="1496" y="1176"/>
                    <a:pt x="1496" y="1177"/>
                    <a:pt x="1496" y="1178"/>
                  </a:cubicBezTo>
                  <a:lnTo>
                    <a:pt x="1754" y="1201"/>
                  </a:lnTo>
                  <a:cubicBezTo>
                    <a:pt x="1754" y="1201"/>
                    <a:pt x="1886" y="1205"/>
                    <a:pt x="1890" y="1316"/>
                  </a:cubicBezTo>
                  <a:cubicBezTo>
                    <a:pt x="1893" y="1389"/>
                    <a:pt x="1830" y="1458"/>
                    <a:pt x="1754" y="1458"/>
                  </a:cubicBezTo>
                  <a:lnTo>
                    <a:pt x="1280" y="1458"/>
                  </a:lnTo>
                  <a:lnTo>
                    <a:pt x="1287" y="1504"/>
                  </a:lnTo>
                  <a:lnTo>
                    <a:pt x="1800" y="1500"/>
                  </a:lnTo>
                  <a:cubicBezTo>
                    <a:pt x="1999" y="1446"/>
                    <a:pt x="1930" y="1247"/>
                    <a:pt x="1930" y="1247"/>
                  </a:cubicBezTo>
                  <a:lnTo>
                    <a:pt x="2271" y="930"/>
                  </a:lnTo>
                  <a:cubicBezTo>
                    <a:pt x="2271" y="930"/>
                    <a:pt x="2382" y="792"/>
                    <a:pt x="2481" y="868"/>
                  </a:cubicBezTo>
                  <a:cubicBezTo>
                    <a:pt x="2581" y="945"/>
                    <a:pt x="2489" y="1052"/>
                    <a:pt x="2489" y="1052"/>
                  </a:cubicBezTo>
                  <a:cubicBezTo>
                    <a:pt x="2489" y="1052"/>
                    <a:pt x="1773" y="1810"/>
                    <a:pt x="1643" y="1909"/>
                  </a:cubicBezTo>
                  <a:cubicBezTo>
                    <a:pt x="1513" y="2009"/>
                    <a:pt x="1398" y="1955"/>
                    <a:pt x="1398" y="1955"/>
                  </a:cubicBezTo>
                  <a:cubicBezTo>
                    <a:pt x="1398" y="1955"/>
                    <a:pt x="1142" y="1867"/>
                    <a:pt x="1039" y="1829"/>
                  </a:cubicBezTo>
                  <a:cubicBezTo>
                    <a:pt x="935" y="1791"/>
                    <a:pt x="843" y="1817"/>
                    <a:pt x="843" y="1817"/>
                  </a:cubicBezTo>
                  <a:lnTo>
                    <a:pt x="721" y="1919"/>
                  </a:lnTo>
                  <a:lnTo>
                    <a:pt x="297" y="1390"/>
                  </a:lnTo>
                  <a:cubicBezTo>
                    <a:pt x="297" y="1390"/>
                    <a:pt x="568" y="1205"/>
                    <a:pt x="629" y="1167"/>
                  </a:cubicBezTo>
                  <a:cubicBezTo>
                    <a:pt x="690" y="1129"/>
                    <a:pt x="767" y="1113"/>
                    <a:pt x="767" y="1113"/>
                  </a:cubicBezTo>
                  <a:lnTo>
                    <a:pt x="1419" y="1171"/>
                  </a:lnTo>
                  <a:cubicBezTo>
                    <a:pt x="1411" y="669"/>
                    <a:pt x="1158" y="397"/>
                    <a:pt x="1158" y="397"/>
                  </a:cubicBezTo>
                  <a:close/>
                  <a:moveTo>
                    <a:pt x="59" y="1473"/>
                  </a:moveTo>
                  <a:lnTo>
                    <a:pt x="59" y="1473"/>
                  </a:lnTo>
                  <a:cubicBezTo>
                    <a:pt x="110" y="1433"/>
                    <a:pt x="184" y="1442"/>
                    <a:pt x="224" y="1492"/>
                  </a:cubicBezTo>
                  <a:lnTo>
                    <a:pt x="596" y="1964"/>
                  </a:lnTo>
                  <a:cubicBezTo>
                    <a:pt x="636" y="2015"/>
                    <a:pt x="627" y="2089"/>
                    <a:pt x="576" y="2128"/>
                  </a:cubicBezTo>
                  <a:lnTo>
                    <a:pt x="576" y="2128"/>
                  </a:lnTo>
                  <a:cubicBezTo>
                    <a:pt x="526" y="2168"/>
                    <a:pt x="452" y="2160"/>
                    <a:pt x="412" y="2109"/>
                  </a:cubicBezTo>
                  <a:lnTo>
                    <a:pt x="40" y="1637"/>
                  </a:lnTo>
                  <a:cubicBezTo>
                    <a:pt x="0" y="1587"/>
                    <a:pt x="9" y="1513"/>
                    <a:pt x="59" y="1473"/>
                  </a:cubicBezTo>
                  <a:close/>
                  <a:moveTo>
                    <a:pt x="2001" y="591"/>
                  </a:moveTo>
                  <a:cubicBezTo>
                    <a:pt x="2001" y="591"/>
                    <a:pt x="1701" y="483"/>
                    <a:pt x="1575" y="830"/>
                  </a:cubicBezTo>
                  <a:cubicBezTo>
                    <a:pt x="1575" y="830"/>
                    <a:pt x="1927" y="973"/>
                    <a:pt x="2001" y="591"/>
                  </a:cubicBezTo>
                  <a:close/>
                  <a:moveTo>
                    <a:pt x="1497" y="431"/>
                  </a:moveTo>
                  <a:cubicBezTo>
                    <a:pt x="1497" y="431"/>
                    <a:pt x="1364" y="493"/>
                    <a:pt x="1436" y="649"/>
                  </a:cubicBezTo>
                  <a:cubicBezTo>
                    <a:pt x="1436" y="649"/>
                    <a:pt x="1598" y="580"/>
                    <a:pt x="1497" y="431"/>
                  </a:cubicBezTo>
                  <a:close/>
                  <a:moveTo>
                    <a:pt x="1446" y="0"/>
                  </a:moveTo>
                  <a:cubicBezTo>
                    <a:pt x="1446" y="0"/>
                    <a:pt x="1185" y="158"/>
                    <a:pt x="1368" y="461"/>
                  </a:cubicBezTo>
                  <a:cubicBezTo>
                    <a:pt x="1368" y="461"/>
                    <a:pt x="1686" y="283"/>
                    <a:pt x="1446" y="0"/>
                  </a:cubicBezTo>
                  <a:close/>
                  <a:moveTo>
                    <a:pt x="677" y="470"/>
                  </a:moveTo>
                  <a:cubicBezTo>
                    <a:pt x="677" y="470"/>
                    <a:pt x="826" y="853"/>
                    <a:pt x="1270" y="681"/>
                  </a:cubicBezTo>
                  <a:cubicBezTo>
                    <a:pt x="1270" y="681"/>
                    <a:pt x="1109" y="218"/>
                    <a:pt x="677" y="4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97" name="Freeform 96"/>
            <p:cNvSpPr>
              <a:spLocks/>
            </p:cNvSpPr>
            <p:nvPr/>
          </p:nvSpPr>
          <p:spPr bwMode="auto">
            <a:xfrm>
              <a:off x="4752" y="1487"/>
              <a:ext cx="166" cy="166"/>
            </a:xfrm>
            <a:custGeom>
              <a:avLst/>
              <a:gdLst>
                <a:gd name="T0" fmla="*/ 203 w 717"/>
                <a:gd name="T1" fmla="*/ 85 h 716"/>
                <a:gd name="T2" fmla="*/ 631 w 717"/>
                <a:gd name="T3" fmla="*/ 203 h 716"/>
                <a:gd name="T4" fmla="*/ 513 w 717"/>
                <a:gd name="T5" fmla="*/ 631 h 716"/>
                <a:gd name="T6" fmla="*/ 85 w 717"/>
                <a:gd name="T7" fmla="*/ 513 h 716"/>
                <a:gd name="T8" fmla="*/ 203 w 717"/>
                <a:gd name="T9" fmla="*/ 85 h 716"/>
              </a:gdLst>
              <a:ahLst/>
              <a:cxnLst>
                <a:cxn ang="0">
                  <a:pos x="T0" y="T1"/>
                </a:cxn>
                <a:cxn ang="0">
                  <a:pos x="T2" y="T3"/>
                </a:cxn>
                <a:cxn ang="0">
                  <a:pos x="T4" y="T5"/>
                </a:cxn>
                <a:cxn ang="0">
                  <a:pos x="T6" y="T7"/>
                </a:cxn>
                <a:cxn ang="0">
                  <a:pos x="T8" y="T9"/>
                </a:cxn>
              </a:cxnLst>
              <a:rect l="0" t="0" r="r" b="b"/>
              <a:pathLst>
                <a:path w="717" h="716">
                  <a:moveTo>
                    <a:pt x="203" y="85"/>
                  </a:moveTo>
                  <a:cubicBezTo>
                    <a:pt x="354" y="0"/>
                    <a:pt x="546" y="52"/>
                    <a:pt x="631" y="203"/>
                  </a:cubicBezTo>
                  <a:cubicBezTo>
                    <a:pt x="717" y="354"/>
                    <a:pt x="664" y="545"/>
                    <a:pt x="513" y="631"/>
                  </a:cubicBezTo>
                  <a:cubicBezTo>
                    <a:pt x="362" y="716"/>
                    <a:pt x="171" y="664"/>
                    <a:pt x="85" y="513"/>
                  </a:cubicBezTo>
                  <a:cubicBezTo>
                    <a:pt x="0" y="362"/>
                    <a:pt x="53" y="171"/>
                    <a:pt x="20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98" name="Freeform 97"/>
            <p:cNvSpPr>
              <a:spLocks/>
            </p:cNvSpPr>
            <p:nvPr/>
          </p:nvSpPr>
          <p:spPr bwMode="auto">
            <a:xfrm>
              <a:off x="4769" y="1504"/>
              <a:ext cx="131" cy="132"/>
            </a:xfrm>
            <a:custGeom>
              <a:avLst/>
              <a:gdLst>
                <a:gd name="T0" fmla="*/ 161 w 568"/>
                <a:gd name="T1" fmla="*/ 68 h 568"/>
                <a:gd name="T2" fmla="*/ 501 w 568"/>
                <a:gd name="T3" fmla="*/ 161 h 568"/>
                <a:gd name="T4" fmla="*/ 407 w 568"/>
                <a:gd name="T5" fmla="*/ 500 h 568"/>
                <a:gd name="T6" fmla="*/ 68 w 568"/>
                <a:gd name="T7" fmla="*/ 407 h 568"/>
                <a:gd name="T8" fmla="*/ 161 w 568"/>
                <a:gd name="T9" fmla="*/ 68 h 568"/>
              </a:gdLst>
              <a:ahLst/>
              <a:cxnLst>
                <a:cxn ang="0">
                  <a:pos x="T0" y="T1"/>
                </a:cxn>
                <a:cxn ang="0">
                  <a:pos x="T2" y="T3"/>
                </a:cxn>
                <a:cxn ang="0">
                  <a:pos x="T4" y="T5"/>
                </a:cxn>
                <a:cxn ang="0">
                  <a:pos x="T6" y="T7"/>
                </a:cxn>
                <a:cxn ang="0">
                  <a:pos x="T8" y="T9"/>
                </a:cxn>
              </a:cxnLst>
              <a:rect l="0" t="0" r="r" b="b"/>
              <a:pathLst>
                <a:path w="568" h="568">
                  <a:moveTo>
                    <a:pt x="161" y="68"/>
                  </a:moveTo>
                  <a:cubicBezTo>
                    <a:pt x="281" y="0"/>
                    <a:pt x="433" y="42"/>
                    <a:pt x="501" y="161"/>
                  </a:cubicBezTo>
                  <a:cubicBezTo>
                    <a:pt x="568" y="281"/>
                    <a:pt x="526" y="432"/>
                    <a:pt x="407" y="500"/>
                  </a:cubicBezTo>
                  <a:cubicBezTo>
                    <a:pt x="288" y="568"/>
                    <a:pt x="136" y="526"/>
                    <a:pt x="68" y="407"/>
                  </a:cubicBezTo>
                  <a:cubicBezTo>
                    <a:pt x="0" y="287"/>
                    <a:pt x="42" y="135"/>
                    <a:pt x="161"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99" name="Freeform 98"/>
            <p:cNvSpPr>
              <a:spLocks/>
            </p:cNvSpPr>
            <p:nvPr/>
          </p:nvSpPr>
          <p:spPr bwMode="auto">
            <a:xfrm>
              <a:off x="4773" y="1507"/>
              <a:ext cx="127" cy="128"/>
            </a:xfrm>
            <a:custGeom>
              <a:avLst/>
              <a:gdLst>
                <a:gd name="T0" fmla="*/ 157 w 551"/>
                <a:gd name="T1" fmla="*/ 66 h 551"/>
                <a:gd name="T2" fmla="*/ 485 w 551"/>
                <a:gd name="T3" fmla="*/ 156 h 551"/>
                <a:gd name="T4" fmla="*/ 395 w 551"/>
                <a:gd name="T5" fmla="*/ 485 h 551"/>
                <a:gd name="T6" fmla="*/ 66 w 551"/>
                <a:gd name="T7" fmla="*/ 394 h 551"/>
                <a:gd name="T8" fmla="*/ 157 w 551"/>
                <a:gd name="T9" fmla="*/ 66 h 551"/>
              </a:gdLst>
              <a:ahLst/>
              <a:cxnLst>
                <a:cxn ang="0">
                  <a:pos x="T0" y="T1"/>
                </a:cxn>
                <a:cxn ang="0">
                  <a:pos x="T2" y="T3"/>
                </a:cxn>
                <a:cxn ang="0">
                  <a:pos x="T4" y="T5"/>
                </a:cxn>
                <a:cxn ang="0">
                  <a:pos x="T6" y="T7"/>
                </a:cxn>
                <a:cxn ang="0">
                  <a:pos x="T8" y="T9"/>
                </a:cxn>
              </a:cxnLst>
              <a:rect l="0" t="0" r="r" b="b"/>
              <a:pathLst>
                <a:path w="551" h="551">
                  <a:moveTo>
                    <a:pt x="157" y="66"/>
                  </a:moveTo>
                  <a:cubicBezTo>
                    <a:pt x="272" y="0"/>
                    <a:pt x="420" y="40"/>
                    <a:pt x="485" y="156"/>
                  </a:cubicBezTo>
                  <a:cubicBezTo>
                    <a:pt x="551" y="272"/>
                    <a:pt x="511" y="419"/>
                    <a:pt x="395" y="485"/>
                  </a:cubicBezTo>
                  <a:cubicBezTo>
                    <a:pt x="279" y="551"/>
                    <a:pt x="132" y="510"/>
                    <a:pt x="66" y="394"/>
                  </a:cubicBezTo>
                  <a:cubicBezTo>
                    <a:pt x="0" y="279"/>
                    <a:pt x="41" y="131"/>
                    <a:pt x="15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0" name="Freeform 99"/>
            <p:cNvSpPr>
              <a:spLocks/>
            </p:cNvSpPr>
            <p:nvPr/>
          </p:nvSpPr>
          <p:spPr bwMode="auto">
            <a:xfrm>
              <a:off x="4806" y="1528"/>
              <a:ext cx="61" cy="82"/>
            </a:xfrm>
            <a:custGeom>
              <a:avLst/>
              <a:gdLst>
                <a:gd name="T0" fmla="*/ 252 w 267"/>
                <a:gd name="T1" fmla="*/ 185 h 354"/>
                <a:gd name="T2" fmla="*/ 262 w 267"/>
                <a:gd name="T3" fmla="*/ 248 h 354"/>
                <a:gd name="T4" fmla="*/ 226 w 267"/>
                <a:gd name="T5" fmla="*/ 304 h 354"/>
                <a:gd name="T6" fmla="*/ 244 w 267"/>
                <a:gd name="T7" fmla="*/ 335 h 354"/>
                <a:gd name="T8" fmla="*/ 212 w 267"/>
                <a:gd name="T9" fmla="*/ 354 h 354"/>
                <a:gd name="T10" fmla="*/ 194 w 267"/>
                <a:gd name="T11" fmla="*/ 322 h 354"/>
                <a:gd name="T12" fmla="*/ 135 w 267"/>
                <a:gd name="T13" fmla="*/ 333 h 354"/>
                <a:gd name="T14" fmla="*/ 78 w 267"/>
                <a:gd name="T15" fmla="*/ 315 h 354"/>
                <a:gd name="T16" fmla="*/ 105 w 267"/>
                <a:gd name="T17" fmla="*/ 266 h 354"/>
                <a:gd name="T18" fmla="*/ 180 w 267"/>
                <a:gd name="T19" fmla="*/ 269 h 354"/>
                <a:gd name="T20" fmla="*/ 197 w 267"/>
                <a:gd name="T21" fmla="*/ 256 h 354"/>
                <a:gd name="T22" fmla="*/ 207 w 267"/>
                <a:gd name="T23" fmla="*/ 238 h 354"/>
                <a:gd name="T24" fmla="*/ 204 w 267"/>
                <a:gd name="T25" fmla="*/ 218 h 354"/>
                <a:gd name="T26" fmla="*/ 167 w 267"/>
                <a:gd name="T27" fmla="*/ 206 h 354"/>
                <a:gd name="T28" fmla="*/ 109 w 267"/>
                <a:gd name="T29" fmla="*/ 208 h 354"/>
                <a:gd name="T30" fmla="*/ 54 w 267"/>
                <a:gd name="T31" fmla="*/ 201 h 354"/>
                <a:gd name="T32" fmla="*/ 12 w 267"/>
                <a:gd name="T33" fmla="*/ 166 h 354"/>
                <a:gd name="T34" fmla="*/ 2 w 267"/>
                <a:gd name="T35" fmla="*/ 135 h 354"/>
                <a:gd name="T36" fmla="*/ 3 w 267"/>
                <a:gd name="T37" fmla="*/ 103 h 354"/>
                <a:gd name="T38" fmla="*/ 17 w 267"/>
                <a:gd name="T39" fmla="*/ 74 h 354"/>
                <a:gd name="T40" fmla="*/ 39 w 267"/>
                <a:gd name="T41" fmla="*/ 50 h 354"/>
                <a:gd name="T42" fmla="*/ 21 w 267"/>
                <a:gd name="T43" fmla="*/ 19 h 354"/>
                <a:gd name="T44" fmla="*/ 54 w 267"/>
                <a:gd name="T45" fmla="*/ 0 h 354"/>
                <a:gd name="T46" fmla="*/ 72 w 267"/>
                <a:gd name="T47" fmla="*/ 32 h 354"/>
                <a:gd name="T48" fmla="*/ 164 w 267"/>
                <a:gd name="T49" fmla="*/ 43 h 354"/>
                <a:gd name="T50" fmla="*/ 137 w 267"/>
                <a:gd name="T51" fmla="*/ 90 h 354"/>
                <a:gd name="T52" fmla="*/ 80 w 267"/>
                <a:gd name="T53" fmla="*/ 89 h 354"/>
                <a:gd name="T54" fmla="*/ 60 w 267"/>
                <a:gd name="T55" fmla="*/ 108 h 354"/>
                <a:gd name="T56" fmla="*/ 60 w 267"/>
                <a:gd name="T57" fmla="*/ 133 h 354"/>
                <a:gd name="T58" fmla="*/ 97 w 267"/>
                <a:gd name="T59" fmla="*/ 145 h 354"/>
                <a:gd name="T60" fmla="*/ 155 w 267"/>
                <a:gd name="T61" fmla="*/ 143 h 354"/>
                <a:gd name="T62" fmla="*/ 210 w 267"/>
                <a:gd name="T63" fmla="*/ 150 h 354"/>
                <a:gd name="T64" fmla="*/ 252 w 267"/>
                <a:gd name="T65" fmla="*/ 18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7" h="354">
                  <a:moveTo>
                    <a:pt x="252" y="185"/>
                  </a:moveTo>
                  <a:cubicBezTo>
                    <a:pt x="264" y="206"/>
                    <a:pt x="267" y="227"/>
                    <a:pt x="262" y="248"/>
                  </a:cubicBezTo>
                  <a:cubicBezTo>
                    <a:pt x="257" y="269"/>
                    <a:pt x="245" y="287"/>
                    <a:pt x="226" y="304"/>
                  </a:cubicBezTo>
                  <a:lnTo>
                    <a:pt x="244" y="335"/>
                  </a:lnTo>
                  <a:lnTo>
                    <a:pt x="212" y="354"/>
                  </a:lnTo>
                  <a:lnTo>
                    <a:pt x="194" y="322"/>
                  </a:lnTo>
                  <a:cubicBezTo>
                    <a:pt x="175" y="331"/>
                    <a:pt x="155" y="335"/>
                    <a:pt x="135" y="333"/>
                  </a:cubicBezTo>
                  <a:cubicBezTo>
                    <a:pt x="115" y="332"/>
                    <a:pt x="96" y="326"/>
                    <a:pt x="78" y="315"/>
                  </a:cubicBezTo>
                  <a:lnTo>
                    <a:pt x="105" y="266"/>
                  </a:lnTo>
                  <a:cubicBezTo>
                    <a:pt x="131" y="282"/>
                    <a:pt x="156" y="283"/>
                    <a:pt x="180" y="269"/>
                  </a:cubicBezTo>
                  <a:cubicBezTo>
                    <a:pt x="186" y="266"/>
                    <a:pt x="191" y="261"/>
                    <a:pt x="197" y="256"/>
                  </a:cubicBezTo>
                  <a:cubicBezTo>
                    <a:pt x="202" y="250"/>
                    <a:pt x="205" y="244"/>
                    <a:pt x="207" y="238"/>
                  </a:cubicBezTo>
                  <a:cubicBezTo>
                    <a:pt x="209" y="231"/>
                    <a:pt x="208" y="224"/>
                    <a:pt x="204" y="218"/>
                  </a:cubicBezTo>
                  <a:cubicBezTo>
                    <a:pt x="199" y="209"/>
                    <a:pt x="187" y="205"/>
                    <a:pt x="167" y="206"/>
                  </a:cubicBezTo>
                  <a:cubicBezTo>
                    <a:pt x="147" y="206"/>
                    <a:pt x="127" y="207"/>
                    <a:pt x="109" y="208"/>
                  </a:cubicBezTo>
                  <a:cubicBezTo>
                    <a:pt x="90" y="209"/>
                    <a:pt x="72" y="206"/>
                    <a:pt x="54" y="201"/>
                  </a:cubicBezTo>
                  <a:cubicBezTo>
                    <a:pt x="36" y="196"/>
                    <a:pt x="23" y="184"/>
                    <a:pt x="12" y="166"/>
                  </a:cubicBezTo>
                  <a:cubicBezTo>
                    <a:pt x="7" y="156"/>
                    <a:pt x="3" y="146"/>
                    <a:pt x="2" y="135"/>
                  </a:cubicBezTo>
                  <a:cubicBezTo>
                    <a:pt x="0" y="124"/>
                    <a:pt x="1" y="113"/>
                    <a:pt x="3" y="103"/>
                  </a:cubicBezTo>
                  <a:cubicBezTo>
                    <a:pt x="6" y="92"/>
                    <a:pt x="11" y="83"/>
                    <a:pt x="17" y="74"/>
                  </a:cubicBezTo>
                  <a:cubicBezTo>
                    <a:pt x="23" y="65"/>
                    <a:pt x="30" y="57"/>
                    <a:pt x="39" y="50"/>
                  </a:cubicBezTo>
                  <a:lnTo>
                    <a:pt x="21" y="19"/>
                  </a:lnTo>
                  <a:lnTo>
                    <a:pt x="54" y="0"/>
                  </a:lnTo>
                  <a:lnTo>
                    <a:pt x="72" y="32"/>
                  </a:lnTo>
                  <a:cubicBezTo>
                    <a:pt x="109" y="22"/>
                    <a:pt x="139" y="26"/>
                    <a:pt x="164" y="43"/>
                  </a:cubicBezTo>
                  <a:lnTo>
                    <a:pt x="137" y="90"/>
                  </a:lnTo>
                  <a:cubicBezTo>
                    <a:pt x="115" y="80"/>
                    <a:pt x="96" y="79"/>
                    <a:pt x="80" y="89"/>
                  </a:cubicBezTo>
                  <a:cubicBezTo>
                    <a:pt x="71" y="94"/>
                    <a:pt x="65" y="100"/>
                    <a:pt x="60" y="108"/>
                  </a:cubicBezTo>
                  <a:cubicBezTo>
                    <a:pt x="55" y="117"/>
                    <a:pt x="55" y="125"/>
                    <a:pt x="60" y="133"/>
                  </a:cubicBezTo>
                  <a:cubicBezTo>
                    <a:pt x="65" y="141"/>
                    <a:pt x="77" y="146"/>
                    <a:pt x="97" y="145"/>
                  </a:cubicBezTo>
                  <a:cubicBezTo>
                    <a:pt x="117" y="145"/>
                    <a:pt x="136" y="145"/>
                    <a:pt x="155" y="143"/>
                  </a:cubicBezTo>
                  <a:cubicBezTo>
                    <a:pt x="174" y="142"/>
                    <a:pt x="192" y="144"/>
                    <a:pt x="210" y="150"/>
                  </a:cubicBezTo>
                  <a:cubicBezTo>
                    <a:pt x="227" y="155"/>
                    <a:pt x="241" y="167"/>
                    <a:pt x="252"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1" name="Freeform 100"/>
            <p:cNvSpPr>
              <a:spLocks/>
            </p:cNvSpPr>
            <p:nvPr/>
          </p:nvSpPr>
          <p:spPr bwMode="auto">
            <a:xfrm>
              <a:off x="4971" y="1571"/>
              <a:ext cx="120" cy="121"/>
            </a:xfrm>
            <a:custGeom>
              <a:avLst/>
              <a:gdLst>
                <a:gd name="T0" fmla="*/ 414 w 522"/>
                <a:gd name="T1" fmla="*/ 85 h 521"/>
                <a:gd name="T2" fmla="*/ 437 w 522"/>
                <a:gd name="T3" fmla="*/ 414 h 521"/>
                <a:gd name="T4" fmla="*/ 108 w 522"/>
                <a:gd name="T5" fmla="*/ 437 h 521"/>
                <a:gd name="T6" fmla="*/ 85 w 522"/>
                <a:gd name="T7" fmla="*/ 108 h 521"/>
                <a:gd name="T8" fmla="*/ 414 w 522"/>
                <a:gd name="T9" fmla="*/ 85 h 521"/>
              </a:gdLst>
              <a:ahLst/>
              <a:cxnLst>
                <a:cxn ang="0">
                  <a:pos x="T0" y="T1"/>
                </a:cxn>
                <a:cxn ang="0">
                  <a:pos x="T2" y="T3"/>
                </a:cxn>
                <a:cxn ang="0">
                  <a:pos x="T4" y="T5"/>
                </a:cxn>
                <a:cxn ang="0">
                  <a:pos x="T6" y="T7"/>
                </a:cxn>
                <a:cxn ang="0">
                  <a:pos x="T8" y="T9"/>
                </a:cxn>
              </a:cxnLst>
              <a:rect l="0" t="0" r="r" b="b"/>
              <a:pathLst>
                <a:path w="522" h="521">
                  <a:moveTo>
                    <a:pt x="414" y="85"/>
                  </a:moveTo>
                  <a:cubicBezTo>
                    <a:pt x="511" y="169"/>
                    <a:pt x="522" y="316"/>
                    <a:pt x="437" y="414"/>
                  </a:cubicBezTo>
                  <a:cubicBezTo>
                    <a:pt x="353" y="511"/>
                    <a:pt x="205" y="521"/>
                    <a:pt x="108" y="437"/>
                  </a:cubicBezTo>
                  <a:cubicBezTo>
                    <a:pt x="11" y="352"/>
                    <a:pt x="0" y="205"/>
                    <a:pt x="85" y="108"/>
                  </a:cubicBezTo>
                  <a:cubicBezTo>
                    <a:pt x="169" y="11"/>
                    <a:pt x="317" y="0"/>
                    <a:pt x="41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2" name="Freeform 101"/>
            <p:cNvSpPr>
              <a:spLocks/>
            </p:cNvSpPr>
            <p:nvPr/>
          </p:nvSpPr>
          <p:spPr bwMode="auto">
            <a:xfrm>
              <a:off x="4983" y="1583"/>
              <a:ext cx="96" cy="96"/>
            </a:xfrm>
            <a:custGeom>
              <a:avLst/>
              <a:gdLst>
                <a:gd name="T0" fmla="*/ 328 w 414"/>
                <a:gd name="T1" fmla="*/ 67 h 413"/>
                <a:gd name="T2" fmla="*/ 347 w 414"/>
                <a:gd name="T3" fmla="*/ 328 h 413"/>
                <a:gd name="T4" fmla="*/ 86 w 414"/>
                <a:gd name="T5" fmla="*/ 346 h 413"/>
                <a:gd name="T6" fmla="*/ 67 w 414"/>
                <a:gd name="T7" fmla="*/ 86 h 413"/>
                <a:gd name="T8" fmla="*/ 328 w 414"/>
                <a:gd name="T9" fmla="*/ 67 h 413"/>
              </a:gdLst>
              <a:ahLst/>
              <a:cxnLst>
                <a:cxn ang="0">
                  <a:pos x="T0" y="T1"/>
                </a:cxn>
                <a:cxn ang="0">
                  <a:pos x="T2" y="T3"/>
                </a:cxn>
                <a:cxn ang="0">
                  <a:pos x="T4" y="T5"/>
                </a:cxn>
                <a:cxn ang="0">
                  <a:pos x="T6" y="T7"/>
                </a:cxn>
                <a:cxn ang="0">
                  <a:pos x="T8" y="T9"/>
                </a:cxn>
              </a:cxnLst>
              <a:rect l="0" t="0" r="r" b="b"/>
              <a:pathLst>
                <a:path w="414" h="413">
                  <a:moveTo>
                    <a:pt x="328" y="67"/>
                  </a:moveTo>
                  <a:cubicBezTo>
                    <a:pt x="405" y="134"/>
                    <a:pt x="414" y="251"/>
                    <a:pt x="347" y="328"/>
                  </a:cubicBezTo>
                  <a:cubicBezTo>
                    <a:pt x="280" y="405"/>
                    <a:pt x="163" y="413"/>
                    <a:pt x="86" y="346"/>
                  </a:cubicBezTo>
                  <a:cubicBezTo>
                    <a:pt x="9" y="279"/>
                    <a:pt x="0" y="163"/>
                    <a:pt x="67" y="86"/>
                  </a:cubicBezTo>
                  <a:cubicBezTo>
                    <a:pt x="134" y="8"/>
                    <a:pt x="251" y="0"/>
                    <a:pt x="32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3" name="Freeform 102"/>
            <p:cNvSpPr>
              <a:spLocks/>
            </p:cNvSpPr>
            <p:nvPr/>
          </p:nvSpPr>
          <p:spPr bwMode="auto">
            <a:xfrm>
              <a:off x="4984" y="1586"/>
              <a:ext cx="93" cy="93"/>
            </a:xfrm>
            <a:custGeom>
              <a:avLst/>
              <a:gdLst>
                <a:gd name="T0" fmla="*/ 318 w 401"/>
                <a:gd name="T1" fmla="*/ 65 h 401"/>
                <a:gd name="T2" fmla="*/ 336 w 401"/>
                <a:gd name="T3" fmla="*/ 318 h 401"/>
                <a:gd name="T4" fmla="*/ 83 w 401"/>
                <a:gd name="T5" fmla="*/ 336 h 401"/>
                <a:gd name="T6" fmla="*/ 65 w 401"/>
                <a:gd name="T7" fmla="*/ 83 h 401"/>
                <a:gd name="T8" fmla="*/ 318 w 401"/>
                <a:gd name="T9" fmla="*/ 65 h 401"/>
              </a:gdLst>
              <a:ahLst/>
              <a:cxnLst>
                <a:cxn ang="0">
                  <a:pos x="T0" y="T1"/>
                </a:cxn>
                <a:cxn ang="0">
                  <a:pos x="T2" y="T3"/>
                </a:cxn>
                <a:cxn ang="0">
                  <a:pos x="T4" y="T5"/>
                </a:cxn>
                <a:cxn ang="0">
                  <a:pos x="T6" y="T7"/>
                </a:cxn>
                <a:cxn ang="0">
                  <a:pos x="T8" y="T9"/>
                </a:cxn>
              </a:cxnLst>
              <a:rect l="0" t="0" r="r" b="b"/>
              <a:pathLst>
                <a:path w="401" h="401">
                  <a:moveTo>
                    <a:pt x="318" y="65"/>
                  </a:moveTo>
                  <a:cubicBezTo>
                    <a:pt x="393" y="130"/>
                    <a:pt x="401" y="244"/>
                    <a:pt x="336" y="318"/>
                  </a:cubicBezTo>
                  <a:cubicBezTo>
                    <a:pt x="271" y="393"/>
                    <a:pt x="158" y="401"/>
                    <a:pt x="83" y="336"/>
                  </a:cubicBezTo>
                  <a:cubicBezTo>
                    <a:pt x="8" y="271"/>
                    <a:pt x="0" y="158"/>
                    <a:pt x="65" y="83"/>
                  </a:cubicBezTo>
                  <a:cubicBezTo>
                    <a:pt x="130" y="8"/>
                    <a:pt x="243" y="0"/>
                    <a:pt x="31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4" name="Freeform 103"/>
            <p:cNvSpPr>
              <a:spLocks/>
            </p:cNvSpPr>
            <p:nvPr/>
          </p:nvSpPr>
          <p:spPr bwMode="auto">
            <a:xfrm>
              <a:off x="5004" y="1606"/>
              <a:ext cx="59" cy="60"/>
            </a:xfrm>
            <a:custGeom>
              <a:avLst/>
              <a:gdLst>
                <a:gd name="T0" fmla="*/ 67 w 259"/>
                <a:gd name="T1" fmla="*/ 28 h 259"/>
                <a:gd name="T2" fmla="*/ 46 w 259"/>
                <a:gd name="T3" fmla="*/ 12 h 259"/>
                <a:gd name="T4" fmla="*/ 29 w 259"/>
                <a:gd name="T5" fmla="*/ 34 h 259"/>
                <a:gd name="T6" fmla="*/ 46 w 259"/>
                <a:gd name="T7" fmla="*/ 47 h 259"/>
                <a:gd name="T8" fmla="*/ 35 w 259"/>
                <a:gd name="T9" fmla="*/ 61 h 259"/>
                <a:gd name="T10" fmla="*/ 17 w 259"/>
                <a:gd name="T11" fmla="*/ 48 h 259"/>
                <a:gd name="T12" fmla="*/ 0 w 259"/>
                <a:gd name="T13" fmla="*/ 70 h 259"/>
                <a:gd name="T14" fmla="*/ 20 w 259"/>
                <a:gd name="T15" fmla="*/ 86 h 259"/>
                <a:gd name="T16" fmla="*/ 15 w 259"/>
                <a:gd name="T17" fmla="*/ 95 h 259"/>
                <a:gd name="T18" fmla="*/ 11 w 259"/>
                <a:gd name="T19" fmla="*/ 105 h 259"/>
                <a:gd name="T20" fmla="*/ 7 w 259"/>
                <a:gd name="T21" fmla="*/ 121 h 259"/>
                <a:gd name="T22" fmla="*/ 7 w 259"/>
                <a:gd name="T23" fmla="*/ 124 h 259"/>
                <a:gd name="T24" fmla="*/ 6 w 259"/>
                <a:gd name="T25" fmla="*/ 129 h 259"/>
                <a:gd name="T26" fmla="*/ 8 w 259"/>
                <a:gd name="T27" fmla="*/ 161 h 259"/>
                <a:gd name="T28" fmla="*/ 13 w 259"/>
                <a:gd name="T29" fmla="*/ 178 h 259"/>
                <a:gd name="T30" fmla="*/ 27 w 259"/>
                <a:gd name="T31" fmla="*/ 204 h 259"/>
                <a:gd name="T32" fmla="*/ 33 w 259"/>
                <a:gd name="T33" fmla="*/ 213 h 259"/>
                <a:gd name="T34" fmla="*/ 48 w 259"/>
                <a:gd name="T35" fmla="*/ 227 h 259"/>
                <a:gd name="T36" fmla="*/ 59 w 259"/>
                <a:gd name="T37" fmla="*/ 235 h 259"/>
                <a:gd name="T38" fmla="*/ 99 w 259"/>
                <a:gd name="T39" fmla="*/ 255 h 259"/>
                <a:gd name="T40" fmla="*/ 112 w 259"/>
                <a:gd name="T41" fmla="*/ 259 h 259"/>
                <a:gd name="T42" fmla="*/ 115 w 259"/>
                <a:gd name="T43" fmla="*/ 254 h 259"/>
                <a:gd name="T44" fmla="*/ 132 w 259"/>
                <a:gd name="T45" fmla="*/ 218 h 259"/>
                <a:gd name="T46" fmla="*/ 125 w 259"/>
                <a:gd name="T47" fmla="*/ 216 h 259"/>
                <a:gd name="T48" fmla="*/ 117 w 259"/>
                <a:gd name="T49" fmla="*/ 214 h 259"/>
                <a:gd name="T50" fmla="*/ 101 w 259"/>
                <a:gd name="T51" fmla="*/ 206 h 259"/>
                <a:gd name="T52" fmla="*/ 69 w 259"/>
                <a:gd name="T53" fmla="*/ 175 h 259"/>
                <a:gd name="T54" fmla="*/ 65 w 259"/>
                <a:gd name="T55" fmla="*/ 164 h 259"/>
                <a:gd name="T56" fmla="*/ 69 w 259"/>
                <a:gd name="T57" fmla="*/ 123 h 259"/>
                <a:gd name="T58" fmla="*/ 147 w 259"/>
                <a:gd name="T59" fmla="*/ 184 h 259"/>
                <a:gd name="T60" fmla="*/ 165 w 259"/>
                <a:gd name="T61" fmla="*/ 162 h 259"/>
                <a:gd name="T62" fmla="*/ 82 w 259"/>
                <a:gd name="T63" fmla="*/ 98 h 259"/>
                <a:gd name="T64" fmla="*/ 90 w 259"/>
                <a:gd name="T65" fmla="*/ 88 h 259"/>
                <a:gd name="T66" fmla="*/ 94 w 259"/>
                <a:gd name="T67" fmla="*/ 84 h 259"/>
                <a:gd name="T68" fmla="*/ 176 w 259"/>
                <a:gd name="T69" fmla="*/ 148 h 259"/>
                <a:gd name="T70" fmla="*/ 194 w 259"/>
                <a:gd name="T71" fmla="*/ 125 h 259"/>
                <a:gd name="T72" fmla="*/ 116 w 259"/>
                <a:gd name="T73" fmla="*/ 66 h 259"/>
                <a:gd name="T74" fmla="*/ 133 w 259"/>
                <a:gd name="T75" fmla="*/ 56 h 259"/>
                <a:gd name="T76" fmla="*/ 140 w 259"/>
                <a:gd name="T77" fmla="*/ 54 h 259"/>
                <a:gd name="T78" fmla="*/ 151 w 259"/>
                <a:gd name="T79" fmla="*/ 53 h 259"/>
                <a:gd name="T80" fmla="*/ 172 w 259"/>
                <a:gd name="T81" fmla="*/ 56 h 259"/>
                <a:gd name="T82" fmla="*/ 213 w 259"/>
                <a:gd name="T83" fmla="*/ 88 h 259"/>
                <a:gd name="T84" fmla="*/ 218 w 259"/>
                <a:gd name="T85" fmla="*/ 94 h 259"/>
                <a:gd name="T86" fmla="*/ 222 w 259"/>
                <a:gd name="T87" fmla="*/ 101 h 259"/>
                <a:gd name="T88" fmla="*/ 259 w 259"/>
                <a:gd name="T89" fmla="*/ 73 h 259"/>
                <a:gd name="T90" fmla="*/ 252 w 259"/>
                <a:gd name="T91" fmla="*/ 62 h 259"/>
                <a:gd name="T92" fmla="*/ 244 w 259"/>
                <a:gd name="T93" fmla="*/ 51 h 259"/>
                <a:gd name="T94" fmla="*/ 226 w 259"/>
                <a:gd name="T95" fmla="*/ 33 h 259"/>
                <a:gd name="T96" fmla="*/ 215 w 259"/>
                <a:gd name="T97" fmla="*/ 24 h 259"/>
                <a:gd name="T98" fmla="*/ 166 w 259"/>
                <a:gd name="T99" fmla="*/ 3 h 259"/>
                <a:gd name="T100" fmla="*/ 157 w 259"/>
                <a:gd name="T101" fmla="*/ 2 h 259"/>
                <a:gd name="T102" fmla="*/ 134 w 259"/>
                <a:gd name="T103" fmla="*/ 1 h 259"/>
                <a:gd name="T104" fmla="*/ 129 w 259"/>
                <a:gd name="T105" fmla="*/ 2 h 259"/>
                <a:gd name="T106" fmla="*/ 111 w 259"/>
                <a:gd name="T107" fmla="*/ 5 h 259"/>
                <a:gd name="T108" fmla="*/ 107 w 259"/>
                <a:gd name="T109" fmla="*/ 7 h 259"/>
                <a:gd name="T110" fmla="*/ 93 w 259"/>
                <a:gd name="T111" fmla="*/ 12 h 259"/>
                <a:gd name="T112" fmla="*/ 76 w 259"/>
                <a:gd name="T113" fmla="*/ 22 h 259"/>
                <a:gd name="T114" fmla="*/ 67 w 259"/>
                <a:gd name="T115" fmla="*/ 2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 h="259">
                  <a:moveTo>
                    <a:pt x="67" y="28"/>
                  </a:moveTo>
                  <a:lnTo>
                    <a:pt x="46" y="12"/>
                  </a:lnTo>
                  <a:lnTo>
                    <a:pt x="29" y="34"/>
                  </a:lnTo>
                  <a:lnTo>
                    <a:pt x="46" y="47"/>
                  </a:lnTo>
                  <a:cubicBezTo>
                    <a:pt x="43" y="50"/>
                    <a:pt x="37" y="58"/>
                    <a:pt x="35" y="61"/>
                  </a:cubicBezTo>
                  <a:lnTo>
                    <a:pt x="17" y="48"/>
                  </a:lnTo>
                  <a:lnTo>
                    <a:pt x="0" y="70"/>
                  </a:lnTo>
                  <a:lnTo>
                    <a:pt x="20" y="86"/>
                  </a:lnTo>
                  <a:cubicBezTo>
                    <a:pt x="19" y="88"/>
                    <a:pt x="16" y="93"/>
                    <a:pt x="15" y="95"/>
                  </a:cubicBezTo>
                  <a:cubicBezTo>
                    <a:pt x="14" y="99"/>
                    <a:pt x="12" y="102"/>
                    <a:pt x="11" y="105"/>
                  </a:cubicBezTo>
                  <a:lnTo>
                    <a:pt x="7" y="121"/>
                  </a:lnTo>
                  <a:cubicBezTo>
                    <a:pt x="7" y="122"/>
                    <a:pt x="7" y="123"/>
                    <a:pt x="7" y="124"/>
                  </a:cubicBezTo>
                  <a:cubicBezTo>
                    <a:pt x="7" y="126"/>
                    <a:pt x="6" y="127"/>
                    <a:pt x="6" y="129"/>
                  </a:cubicBezTo>
                  <a:cubicBezTo>
                    <a:pt x="5" y="143"/>
                    <a:pt x="6" y="147"/>
                    <a:pt x="8" y="161"/>
                  </a:cubicBezTo>
                  <a:cubicBezTo>
                    <a:pt x="8" y="165"/>
                    <a:pt x="11" y="174"/>
                    <a:pt x="13" y="178"/>
                  </a:cubicBezTo>
                  <a:cubicBezTo>
                    <a:pt x="16" y="187"/>
                    <a:pt x="21" y="197"/>
                    <a:pt x="27" y="204"/>
                  </a:cubicBezTo>
                  <a:lnTo>
                    <a:pt x="33" y="213"/>
                  </a:lnTo>
                  <a:cubicBezTo>
                    <a:pt x="38" y="218"/>
                    <a:pt x="43" y="223"/>
                    <a:pt x="48" y="227"/>
                  </a:cubicBezTo>
                  <a:lnTo>
                    <a:pt x="59" y="235"/>
                  </a:lnTo>
                  <a:cubicBezTo>
                    <a:pt x="71" y="244"/>
                    <a:pt x="86" y="251"/>
                    <a:pt x="99" y="255"/>
                  </a:cubicBezTo>
                  <a:lnTo>
                    <a:pt x="112" y="259"/>
                  </a:lnTo>
                  <a:cubicBezTo>
                    <a:pt x="114" y="257"/>
                    <a:pt x="114" y="256"/>
                    <a:pt x="115" y="254"/>
                  </a:cubicBezTo>
                  <a:lnTo>
                    <a:pt x="132" y="218"/>
                  </a:lnTo>
                  <a:lnTo>
                    <a:pt x="125" y="216"/>
                  </a:lnTo>
                  <a:cubicBezTo>
                    <a:pt x="122" y="216"/>
                    <a:pt x="120" y="215"/>
                    <a:pt x="117" y="214"/>
                  </a:cubicBezTo>
                  <a:cubicBezTo>
                    <a:pt x="112" y="211"/>
                    <a:pt x="107" y="209"/>
                    <a:pt x="101" y="206"/>
                  </a:cubicBezTo>
                  <a:cubicBezTo>
                    <a:pt x="87" y="198"/>
                    <a:pt x="76" y="188"/>
                    <a:pt x="69" y="175"/>
                  </a:cubicBezTo>
                  <a:cubicBezTo>
                    <a:pt x="67" y="170"/>
                    <a:pt x="66" y="169"/>
                    <a:pt x="65" y="164"/>
                  </a:cubicBezTo>
                  <a:cubicBezTo>
                    <a:pt x="61" y="150"/>
                    <a:pt x="62" y="138"/>
                    <a:pt x="69" y="123"/>
                  </a:cubicBezTo>
                  <a:lnTo>
                    <a:pt x="147" y="184"/>
                  </a:lnTo>
                  <a:lnTo>
                    <a:pt x="165" y="162"/>
                  </a:lnTo>
                  <a:lnTo>
                    <a:pt x="82" y="98"/>
                  </a:lnTo>
                  <a:lnTo>
                    <a:pt x="90" y="88"/>
                  </a:lnTo>
                  <a:cubicBezTo>
                    <a:pt x="92" y="86"/>
                    <a:pt x="92" y="86"/>
                    <a:pt x="94" y="84"/>
                  </a:cubicBezTo>
                  <a:lnTo>
                    <a:pt x="176" y="148"/>
                  </a:lnTo>
                  <a:lnTo>
                    <a:pt x="194" y="125"/>
                  </a:lnTo>
                  <a:lnTo>
                    <a:pt x="116" y="66"/>
                  </a:lnTo>
                  <a:cubicBezTo>
                    <a:pt x="121" y="62"/>
                    <a:pt x="127" y="59"/>
                    <a:pt x="133" y="56"/>
                  </a:cubicBezTo>
                  <a:cubicBezTo>
                    <a:pt x="136" y="55"/>
                    <a:pt x="137" y="55"/>
                    <a:pt x="140" y="54"/>
                  </a:cubicBezTo>
                  <a:cubicBezTo>
                    <a:pt x="142" y="54"/>
                    <a:pt x="148" y="53"/>
                    <a:pt x="151" y="53"/>
                  </a:cubicBezTo>
                  <a:cubicBezTo>
                    <a:pt x="159" y="53"/>
                    <a:pt x="163" y="53"/>
                    <a:pt x="172" y="56"/>
                  </a:cubicBezTo>
                  <a:cubicBezTo>
                    <a:pt x="189" y="61"/>
                    <a:pt x="202" y="73"/>
                    <a:pt x="213" y="88"/>
                  </a:cubicBezTo>
                  <a:cubicBezTo>
                    <a:pt x="215" y="90"/>
                    <a:pt x="217" y="92"/>
                    <a:pt x="218" y="94"/>
                  </a:cubicBezTo>
                  <a:lnTo>
                    <a:pt x="222" y="101"/>
                  </a:lnTo>
                  <a:cubicBezTo>
                    <a:pt x="225" y="99"/>
                    <a:pt x="257" y="74"/>
                    <a:pt x="259" y="73"/>
                  </a:cubicBezTo>
                  <a:cubicBezTo>
                    <a:pt x="259" y="72"/>
                    <a:pt x="253" y="63"/>
                    <a:pt x="252" y="62"/>
                  </a:cubicBezTo>
                  <a:lnTo>
                    <a:pt x="244" y="51"/>
                  </a:lnTo>
                  <a:cubicBezTo>
                    <a:pt x="239" y="45"/>
                    <a:pt x="233" y="39"/>
                    <a:pt x="226" y="33"/>
                  </a:cubicBezTo>
                  <a:lnTo>
                    <a:pt x="215" y="24"/>
                  </a:lnTo>
                  <a:cubicBezTo>
                    <a:pt x="200" y="14"/>
                    <a:pt x="183" y="6"/>
                    <a:pt x="166" y="3"/>
                  </a:cubicBezTo>
                  <a:lnTo>
                    <a:pt x="157" y="2"/>
                  </a:lnTo>
                  <a:cubicBezTo>
                    <a:pt x="147" y="0"/>
                    <a:pt x="142" y="1"/>
                    <a:pt x="134" y="1"/>
                  </a:cubicBezTo>
                  <a:cubicBezTo>
                    <a:pt x="132" y="1"/>
                    <a:pt x="131" y="2"/>
                    <a:pt x="129" y="2"/>
                  </a:cubicBezTo>
                  <a:cubicBezTo>
                    <a:pt x="124" y="2"/>
                    <a:pt x="116" y="4"/>
                    <a:pt x="111" y="5"/>
                  </a:cubicBezTo>
                  <a:cubicBezTo>
                    <a:pt x="110" y="6"/>
                    <a:pt x="108" y="6"/>
                    <a:pt x="107" y="7"/>
                  </a:cubicBezTo>
                  <a:cubicBezTo>
                    <a:pt x="102" y="8"/>
                    <a:pt x="98" y="10"/>
                    <a:pt x="93" y="12"/>
                  </a:cubicBezTo>
                  <a:cubicBezTo>
                    <a:pt x="88" y="14"/>
                    <a:pt x="81" y="18"/>
                    <a:pt x="76" y="22"/>
                  </a:cubicBezTo>
                  <a:cubicBezTo>
                    <a:pt x="74" y="23"/>
                    <a:pt x="69" y="26"/>
                    <a:pt x="6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
        <p:nvSpPr>
          <p:cNvPr id="105"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Market Dynamics Overview</a:t>
            </a:r>
            <a:endParaRPr lang="en-IN" sz="4000" dirty="0">
              <a:solidFill>
                <a:srgbClr val="0070C0"/>
              </a:solidFill>
            </a:endParaRPr>
          </a:p>
        </p:txBody>
      </p:sp>
    </p:spTree>
    <p:extLst>
      <p:ext uri="{BB962C8B-B14F-4D97-AF65-F5344CB8AC3E}">
        <p14:creationId xmlns:p14="http://schemas.microsoft.com/office/powerpoint/2010/main" val="16172246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5178185" y="1920725"/>
            <a:ext cx="6570425" cy="307777"/>
          </a:xfrm>
          <a:prstGeom prst="rect">
            <a:avLst/>
          </a:prstGeom>
          <a:noFill/>
          <a:ln>
            <a:noFill/>
          </a:ln>
        </p:spPr>
        <p:txBody>
          <a:bodyPr wrap="square">
            <a:spAutoFit/>
          </a:bodyPr>
          <a:lstStyle/>
          <a:p>
            <a:r>
              <a:rPr lang="en-US" sz="1400" dirty="0">
                <a:latin typeface="Segoe UI Light" panose="020B0502040204020203" pitchFamily="34" charset="0"/>
                <a:cs typeface="Segoe UI Light" panose="020B0502040204020203" pitchFamily="34" charset="0"/>
              </a:rPr>
              <a:t>Customer analytics to capture and effectively leverage customer preference</a:t>
            </a:r>
          </a:p>
        </p:txBody>
      </p:sp>
      <p:sp>
        <p:nvSpPr>
          <p:cNvPr id="40" name="Rectangle 39"/>
          <p:cNvSpPr/>
          <p:nvPr/>
        </p:nvSpPr>
        <p:spPr>
          <a:xfrm>
            <a:off x="2381485" y="1920725"/>
            <a:ext cx="1860315" cy="307777"/>
          </a:xfrm>
          <a:prstGeom prst="rect">
            <a:avLst/>
          </a:prstGeom>
          <a:noFill/>
        </p:spPr>
        <p:txBody>
          <a:bodyPr wrap="square">
            <a:spAutoFit/>
          </a:bodyPr>
          <a:lstStyle/>
          <a:p>
            <a:r>
              <a:rPr lang="en-US" sz="1400" dirty="0">
                <a:solidFill>
                  <a:srgbClr val="1EB7D2"/>
                </a:solidFill>
                <a:latin typeface="Segoe UI Semibold" panose="020B0702040204020203" pitchFamily="34" charset="0"/>
                <a:cs typeface="Segoe UI Semibold" panose="020B0702040204020203" pitchFamily="34" charset="0"/>
              </a:rPr>
              <a:t>Customer analytics </a:t>
            </a:r>
          </a:p>
        </p:txBody>
      </p:sp>
      <p:cxnSp>
        <p:nvCxnSpPr>
          <p:cNvPr id="41" name="Straight Connector 40"/>
          <p:cNvCxnSpPr/>
          <p:nvPr/>
        </p:nvCxnSpPr>
        <p:spPr>
          <a:xfrm>
            <a:off x="429370" y="2618031"/>
            <a:ext cx="11346512"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42" name="Rectangle 41"/>
          <p:cNvSpPr/>
          <p:nvPr/>
        </p:nvSpPr>
        <p:spPr>
          <a:xfrm>
            <a:off x="5178185" y="2919411"/>
            <a:ext cx="6570425" cy="523220"/>
          </a:xfrm>
          <a:prstGeom prst="rect">
            <a:avLst/>
          </a:prstGeom>
          <a:noFill/>
          <a:ln>
            <a:noFill/>
          </a:ln>
        </p:spPr>
        <p:txBody>
          <a:bodyPr wrap="square">
            <a:spAutoFit/>
          </a:bodyPr>
          <a:lstStyle/>
          <a:p>
            <a:r>
              <a:rPr lang="en-US" sz="1400" dirty="0">
                <a:latin typeface="Segoe UI Light" panose="020B0502040204020203" pitchFamily="34" charset="0"/>
                <a:cs typeface="Segoe UI Light" panose="020B0502040204020203" pitchFamily="34" charset="0"/>
              </a:rPr>
              <a:t>Using a proactive approach by providing solutions to prospects and leads before they ask, rather than passively waiting for interest</a:t>
            </a:r>
          </a:p>
        </p:txBody>
      </p:sp>
      <p:sp>
        <p:nvSpPr>
          <p:cNvPr id="43" name="Rectangle 42"/>
          <p:cNvSpPr/>
          <p:nvPr/>
        </p:nvSpPr>
        <p:spPr>
          <a:xfrm>
            <a:off x="2381485" y="2919411"/>
            <a:ext cx="1860315" cy="307777"/>
          </a:xfrm>
          <a:prstGeom prst="rect">
            <a:avLst/>
          </a:prstGeom>
          <a:noFill/>
        </p:spPr>
        <p:txBody>
          <a:bodyPr wrap="square">
            <a:spAutoFit/>
          </a:bodyPr>
          <a:lstStyle/>
          <a:p>
            <a:r>
              <a:rPr lang="en-US" sz="1400" dirty="0">
                <a:solidFill>
                  <a:srgbClr val="1EB7D2"/>
                </a:solidFill>
                <a:latin typeface="Segoe UI Semibold" panose="020B0702040204020203" pitchFamily="34" charset="0"/>
                <a:cs typeface="Segoe UI Semibold" panose="020B0702040204020203" pitchFamily="34" charset="0"/>
              </a:rPr>
              <a:t>Proactive Approach </a:t>
            </a:r>
          </a:p>
        </p:txBody>
      </p:sp>
      <p:sp>
        <p:nvSpPr>
          <p:cNvPr id="45" name="Rectangle 44"/>
          <p:cNvSpPr/>
          <p:nvPr/>
        </p:nvSpPr>
        <p:spPr>
          <a:xfrm>
            <a:off x="5178186" y="4034328"/>
            <a:ext cx="6362486" cy="523220"/>
          </a:xfrm>
          <a:prstGeom prst="rect">
            <a:avLst/>
          </a:prstGeom>
          <a:noFill/>
          <a:ln>
            <a:noFill/>
          </a:ln>
        </p:spPr>
        <p:txBody>
          <a:bodyPr wrap="square">
            <a:spAutoFit/>
          </a:bodyPr>
          <a:lstStyle/>
          <a:p>
            <a:r>
              <a:rPr lang="en-US" sz="1400" dirty="0">
                <a:latin typeface="Segoe UI Light" panose="020B0502040204020203" pitchFamily="34" charset="0"/>
                <a:cs typeface="Segoe UI Light" panose="020B0502040204020203" pitchFamily="34" charset="0"/>
              </a:rPr>
              <a:t>Better customer relations through personalized communication, offers, products, and solutions</a:t>
            </a:r>
          </a:p>
        </p:txBody>
      </p:sp>
      <p:sp>
        <p:nvSpPr>
          <p:cNvPr id="46" name="Rectangle 45"/>
          <p:cNvSpPr/>
          <p:nvPr/>
        </p:nvSpPr>
        <p:spPr>
          <a:xfrm>
            <a:off x="2381485" y="4034328"/>
            <a:ext cx="1860315" cy="307777"/>
          </a:xfrm>
          <a:prstGeom prst="rect">
            <a:avLst/>
          </a:prstGeom>
          <a:noFill/>
        </p:spPr>
        <p:txBody>
          <a:bodyPr wrap="square">
            <a:spAutoFit/>
          </a:bodyPr>
          <a:lstStyle/>
          <a:p>
            <a:r>
              <a:rPr lang="en-US" sz="1400" dirty="0">
                <a:solidFill>
                  <a:srgbClr val="1EB7D2"/>
                </a:solidFill>
                <a:latin typeface="Segoe UI Semibold" panose="020B0702040204020203" pitchFamily="34" charset="0"/>
                <a:cs typeface="Segoe UI Semibold" panose="020B0702040204020203" pitchFamily="34" charset="0"/>
              </a:rPr>
              <a:t>Customer Relations </a:t>
            </a:r>
          </a:p>
        </p:txBody>
      </p:sp>
      <p:sp>
        <p:nvSpPr>
          <p:cNvPr id="47" name="Rectangle 46"/>
          <p:cNvSpPr/>
          <p:nvPr/>
        </p:nvSpPr>
        <p:spPr>
          <a:xfrm>
            <a:off x="5178186" y="5146625"/>
            <a:ext cx="6362486" cy="307777"/>
          </a:xfrm>
          <a:prstGeom prst="rect">
            <a:avLst/>
          </a:prstGeom>
          <a:noFill/>
          <a:ln>
            <a:noFill/>
          </a:ln>
        </p:spPr>
        <p:txBody>
          <a:bodyPr wrap="square">
            <a:spAutoFit/>
          </a:bodyPr>
          <a:lstStyle/>
          <a:p>
            <a:r>
              <a:rPr lang="en-US" sz="1400" dirty="0">
                <a:latin typeface="Segoe UI Light" panose="020B0502040204020203" pitchFamily="34" charset="0"/>
                <a:cs typeface="Segoe UI Light" panose="020B0502040204020203" pitchFamily="34" charset="0"/>
              </a:rPr>
              <a:t>Empowering sales with a better lead list and more accurate data</a:t>
            </a:r>
          </a:p>
        </p:txBody>
      </p:sp>
      <p:sp>
        <p:nvSpPr>
          <p:cNvPr id="48" name="Rectangle 47"/>
          <p:cNvSpPr/>
          <p:nvPr/>
        </p:nvSpPr>
        <p:spPr>
          <a:xfrm>
            <a:off x="2381485" y="5146625"/>
            <a:ext cx="1860315" cy="307777"/>
          </a:xfrm>
          <a:prstGeom prst="rect">
            <a:avLst/>
          </a:prstGeom>
          <a:noFill/>
        </p:spPr>
        <p:txBody>
          <a:bodyPr wrap="square">
            <a:spAutoFit/>
          </a:bodyPr>
          <a:lstStyle/>
          <a:p>
            <a:r>
              <a:rPr lang="en-US" sz="1400" dirty="0">
                <a:solidFill>
                  <a:srgbClr val="1EB7D2"/>
                </a:solidFill>
                <a:latin typeface="Segoe UI Semibold" panose="020B0702040204020203" pitchFamily="34" charset="0"/>
                <a:cs typeface="Segoe UI Semibold" panose="020B0702040204020203" pitchFamily="34" charset="0"/>
              </a:rPr>
              <a:t>Empowering sales </a:t>
            </a:r>
          </a:p>
        </p:txBody>
      </p:sp>
      <p:cxnSp>
        <p:nvCxnSpPr>
          <p:cNvPr id="49" name="Straight Connector 48"/>
          <p:cNvCxnSpPr/>
          <p:nvPr/>
        </p:nvCxnSpPr>
        <p:spPr>
          <a:xfrm>
            <a:off x="429370" y="3737635"/>
            <a:ext cx="11346512"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50" name="Straight Connector 49"/>
          <p:cNvCxnSpPr/>
          <p:nvPr/>
        </p:nvCxnSpPr>
        <p:spPr>
          <a:xfrm>
            <a:off x="429370" y="4819139"/>
            <a:ext cx="11346512"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nvGrpSpPr>
          <p:cNvPr id="51" name="Group 50"/>
          <p:cNvGrpSpPr/>
          <p:nvPr/>
        </p:nvGrpSpPr>
        <p:grpSpPr>
          <a:xfrm>
            <a:off x="535949" y="1993670"/>
            <a:ext cx="1061702" cy="528109"/>
            <a:chOff x="485775" y="1993670"/>
            <a:chExt cx="1153999" cy="574019"/>
          </a:xfrm>
        </p:grpSpPr>
        <p:pic>
          <p:nvPicPr>
            <p:cNvPr id="52" name="Picture 51">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2731"/>
            <a:stretch/>
          </p:blipFill>
          <p:spPr>
            <a:xfrm>
              <a:off x="637443" y="1993670"/>
              <a:ext cx="1002331" cy="574019"/>
            </a:xfrm>
            <a:prstGeom prst="rect">
              <a:avLst/>
            </a:prstGeom>
          </p:spPr>
        </p:pic>
        <p:sp>
          <p:nvSpPr>
            <p:cNvPr id="53" name="Freeform 52"/>
            <p:cNvSpPr>
              <a:spLocks noEditPoints="1"/>
            </p:cNvSpPr>
            <p:nvPr/>
          </p:nvSpPr>
          <p:spPr bwMode="auto">
            <a:xfrm>
              <a:off x="485775" y="2032170"/>
              <a:ext cx="492919" cy="429699"/>
            </a:xfrm>
            <a:custGeom>
              <a:avLst/>
              <a:gdLst>
                <a:gd name="T0" fmla="*/ 122 w 126"/>
                <a:gd name="T1" fmla="*/ 102 h 110"/>
                <a:gd name="T2" fmla="*/ 4 w 126"/>
                <a:gd name="T3" fmla="*/ 102 h 110"/>
                <a:gd name="T4" fmla="*/ 0 w 126"/>
                <a:gd name="T5" fmla="*/ 106 h 110"/>
                <a:gd name="T6" fmla="*/ 4 w 126"/>
                <a:gd name="T7" fmla="*/ 110 h 110"/>
                <a:gd name="T8" fmla="*/ 122 w 126"/>
                <a:gd name="T9" fmla="*/ 110 h 110"/>
                <a:gd name="T10" fmla="*/ 126 w 126"/>
                <a:gd name="T11" fmla="*/ 106 h 110"/>
                <a:gd name="T12" fmla="*/ 122 w 126"/>
                <a:gd name="T13" fmla="*/ 102 h 110"/>
                <a:gd name="T14" fmla="*/ 18 w 126"/>
                <a:gd name="T15" fmla="*/ 76 h 110"/>
                <a:gd name="T16" fmla="*/ 34 w 126"/>
                <a:gd name="T17" fmla="*/ 60 h 110"/>
                <a:gd name="T18" fmla="*/ 33 w 126"/>
                <a:gd name="T19" fmla="*/ 54 h 110"/>
                <a:gd name="T20" fmla="*/ 43 w 126"/>
                <a:gd name="T21" fmla="*/ 44 h 110"/>
                <a:gd name="T22" fmla="*/ 50 w 126"/>
                <a:gd name="T23" fmla="*/ 45 h 110"/>
                <a:gd name="T24" fmla="*/ 53 w 126"/>
                <a:gd name="T25" fmla="*/ 45 h 110"/>
                <a:gd name="T26" fmla="*/ 65 w 126"/>
                <a:gd name="T27" fmla="*/ 64 h 110"/>
                <a:gd name="T28" fmla="*/ 63 w 126"/>
                <a:gd name="T29" fmla="*/ 73 h 110"/>
                <a:gd name="T30" fmla="*/ 78 w 126"/>
                <a:gd name="T31" fmla="*/ 89 h 110"/>
                <a:gd name="T32" fmla="*/ 94 w 126"/>
                <a:gd name="T33" fmla="*/ 73 h 110"/>
                <a:gd name="T34" fmla="*/ 90 w 126"/>
                <a:gd name="T35" fmla="*/ 63 h 110"/>
                <a:gd name="T36" fmla="*/ 107 w 126"/>
                <a:gd name="T37" fmla="*/ 31 h 110"/>
                <a:gd name="T38" fmla="*/ 108 w 126"/>
                <a:gd name="T39" fmla="*/ 31 h 110"/>
                <a:gd name="T40" fmla="*/ 124 w 126"/>
                <a:gd name="T41" fmla="*/ 16 h 110"/>
                <a:gd name="T42" fmla="*/ 108 w 126"/>
                <a:gd name="T43" fmla="*/ 0 h 110"/>
                <a:gd name="T44" fmla="*/ 93 w 126"/>
                <a:gd name="T45" fmla="*/ 16 h 110"/>
                <a:gd name="T46" fmla="*/ 96 w 126"/>
                <a:gd name="T47" fmla="*/ 26 h 110"/>
                <a:gd name="T48" fmla="*/ 80 w 126"/>
                <a:gd name="T49" fmla="*/ 58 h 110"/>
                <a:gd name="T50" fmla="*/ 78 w 126"/>
                <a:gd name="T51" fmla="*/ 57 h 110"/>
                <a:gd name="T52" fmla="*/ 75 w 126"/>
                <a:gd name="T53" fmla="*/ 58 h 110"/>
                <a:gd name="T54" fmla="*/ 63 w 126"/>
                <a:gd name="T55" fmla="*/ 38 h 110"/>
                <a:gd name="T56" fmla="*/ 65 w 126"/>
                <a:gd name="T57" fmla="*/ 30 h 110"/>
                <a:gd name="T58" fmla="*/ 50 w 126"/>
                <a:gd name="T59" fmla="*/ 14 h 110"/>
                <a:gd name="T60" fmla="*/ 34 w 126"/>
                <a:gd name="T61" fmla="*/ 30 h 110"/>
                <a:gd name="T62" fmla="*/ 35 w 126"/>
                <a:gd name="T63" fmla="*/ 35 h 110"/>
                <a:gd name="T64" fmla="*/ 24 w 126"/>
                <a:gd name="T65" fmla="*/ 46 h 110"/>
                <a:gd name="T66" fmla="*/ 18 w 126"/>
                <a:gd name="T67" fmla="*/ 45 h 110"/>
                <a:gd name="T68" fmla="*/ 3 w 126"/>
                <a:gd name="T69" fmla="*/ 60 h 110"/>
                <a:gd name="T70" fmla="*/ 18 w 126"/>
                <a:gd name="T71" fmla="*/ 76 h 110"/>
                <a:gd name="T72" fmla="*/ 108 w 126"/>
                <a:gd name="T73" fmla="*/ 8 h 110"/>
                <a:gd name="T74" fmla="*/ 116 w 126"/>
                <a:gd name="T75" fmla="*/ 16 h 110"/>
                <a:gd name="T76" fmla="*/ 108 w 126"/>
                <a:gd name="T77" fmla="*/ 24 h 110"/>
                <a:gd name="T78" fmla="*/ 101 w 126"/>
                <a:gd name="T79" fmla="*/ 16 h 110"/>
                <a:gd name="T80" fmla="*/ 108 w 126"/>
                <a:gd name="T81" fmla="*/ 8 h 110"/>
                <a:gd name="T82" fmla="*/ 78 w 126"/>
                <a:gd name="T83" fmla="*/ 65 h 110"/>
                <a:gd name="T84" fmla="*/ 86 w 126"/>
                <a:gd name="T85" fmla="*/ 73 h 110"/>
                <a:gd name="T86" fmla="*/ 78 w 126"/>
                <a:gd name="T87" fmla="*/ 81 h 110"/>
                <a:gd name="T88" fmla="*/ 70 w 126"/>
                <a:gd name="T89" fmla="*/ 73 h 110"/>
                <a:gd name="T90" fmla="*/ 78 w 126"/>
                <a:gd name="T91" fmla="*/ 65 h 110"/>
                <a:gd name="T92" fmla="*/ 50 w 126"/>
                <a:gd name="T93" fmla="*/ 22 h 110"/>
                <a:gd name="T94" fmla="*/ 58 w 126"/>
                <a:gd name="T95" fmla="*/ 30 h 110"/>
                <a:gd name="T96" fmla="*/ 50 w 126"/>
                <a:gd name="T97" fmla="*/ 38 h 110"/>
                <a:gd name="T98" fmla="*/ 42 w 126"/>
                <a:gd name="T99" fmla="*/ 30 h 110"/>
                <a:gd name="T100" fmla="*/ 50 w 126"/>
                <a:gd name="T101" fmla="*/ 22 h 110"/>
                <a:gd name="T102" fmla="*/ 18 w 126"/>
                <a:gd name="T103" fmla="*/ 52 h 110"/>
                <a:gd name="T104" fmla="*/ 26 w 126"/>
                <a:gd name="T105" fmla="*/ 60 h 110"/>
                <a:gd name="T106" fmla="*/ 18 w 126"/>
                <a:gd name="T107" fmla="*/ 68 h 110"/>
                <a:gd name="T108" fmla="*/ 10 w 126"/>
                <a:gd name="T109" fmla="*/ 60 h 110"/>
                <a:gd name="T110" fmla="*/ 18 w 126"/>
                <a:gd name="T111"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10">
                  <a:moveTo>
                    <a:pt x="122" y="102"/>
                  </a:moveTo>
                  <a:cubicBezTo>
                    <a:pt x="4" y="102"/>
                    <a:pt x="4" y="102"/>
                    <a:pt x="4" y="102"/>
                  </a:cubicBezTo>
                  <a:cubicBezTo>
                    <a:pt x="2" y="102"/>
                    <a:pt x="0" y="104"/>
                    <a:pt x="0" y="106"/>
                  </a:cubicBezTo>
                  <a:cubicBezTo>
                    <a:pt x="0" y="108"/>
                    <a:pt x="2" y="110"/>
                    <a:pt x="4" y="110"/>
                  </a:cubicBezTo>
                  <a:cubicBezTo>
                    <a:pt x="122" y="110"/>
                    <a:pt x="122" y="110"/>
                    <a:pt x="122" y="110"/>
                  </a:cubicBezTo>
                  <a:cubicBezTo>
                    <a:pt x="124" y="110"/>
                    <a:pt x="126" y="108"/>
                    <a:pt x="126" y="106"/>
                  </a:cubicBezTo>
                  <a:cubicBezTo>
                    <a:pt x="126" y="104"/>
                    <a:pt x="124" y="102"/>
                    <a:pt x="122" y="102"/>
                  </a:cubicBezTo>
                  <a:close/>
                  <a:moveTo>
                    <a:pt x="18" y="76"/>
                  </a:moveTo>
                  <a:cubicBezTo>
                    <a:pt x="27" y="76"/>
                    <a:pt x="34" y="69"/>
                    <a:pt x="34" y="60"/>
                  </a:cubicBezTo>
                  <a:cubicBezTo>
                    <a:pt x="34" y="58"/>
                    <a:pt x="33" y="56"/>
                    <a:pt x="33" y="54"/>
                  </a:cubicBezTo>
                  <a:cubicBezTo>
                    <a:pt x="43" y="44"/>
                    <a:pt x="43" y="44"/>
                    <a:pt x="43" y="44"/>
                  </a:cubicBezTo>
                  <a:cubicBezTo>
                    <a:pt x="45" y="45"/>
                    <a:pt x="47" y="45"/>
                    <a:pt x="50" y="45"/>
                  </a:cubicBezTo>
                  <a:cubicBezTo>
                    <a:pt x="51" y="45"/>
                    <a:pt x="52" y="45"/>
                    <a:pt x="53" y="45"/>
                  </a:cubicBezTo>
                  <a:cubicBezTo>
                    <a:pt x="65" y="64"/>
                    <a:pt x="65" y="64"/>
                    <a:pt x="65" y="64"/>
                  </a:cubicBezTo>
                  <a:cubicBezTo>
                    <a:pt x="64" y="67"/>
                    <a:pt x="63" y="70"/>
                    <a:pt x="63" y="73"/>
                  </a:cubicBezTo>
                  <a:cubicBezTo>
                    <a:pt x="63" y="82"/>
                    <a:pt x="70" y="89"/>
                    <a:pt x="78" y="89"/>
                  </a:cubicBezTo>
                  <a:cubicBezTo>
                    <a:pt x="87" y="89"/>
                    <a:pt x="94" y="82"/>
                    <a:pt x="94" y="73"/>
                  </a:cubicBezTo>
                  <a:cubicBezTo>
                    <a:pt x="94" y="69"/>
                    <a:pt x="92" y="66"/>
                    <a:pt x="90" y="63"/>
                  </a:cubicBezTo>
                  <a:cubicBezTo>
                    <a:pt x="107" y="31"/>
                    <a:pt x="107" y="31"/>
                    <a:pt x="107" y="31"/>
                  </a:cubicBezTo>
                  <a:cubicBezTo>
                    <a:pt x="108" y="31"/>
                    <a:pt x="108" y="31"/>
                    <a:pt x="108" y="31"/>
                  </a:cubicBezTo>
                  <a:cubicBezTo>
                    <a:pt x="117" y="31"/>
                    <a:pt x="124" y="24"/>
                    <a:pt x="124" y="16"/>
                  </a:cubicBezTo>
                  <a:cubicBezTo>
                    <a:pt x="124" y="7"/>
                    <a:pt x="117" y="0"/>
                    <a:pt x="108" y="0"/>
                  </a:cubicBezTo>
                  <a:cubicBezTo>
                    <a:pt x="100" y="0"/>
                    <a:pt x="93" y="7"/>
                    <a:pt x="93" y="16"/>
                  </a:cubicBezTo>
                  <a:cubicBezTo>
                    <a:pt x="93" y="20"/>
                    <a:pt x="94" y="23"/>
                    <a:pt x="96" y="26"/>
                  </a:cubicBezTo>
                  <a:cubicBezTo>
                    <a:pt x="80" y="58"/>
                    <a:pt x="80" y="58"/>
                    <a:pt x="80" y="58"/>
                  </a:cubicBezTo>
                  <a:cubicBezTo>
                    <a:pt x="79" y="57"/>
                    <a:pt x="79" y="57"/>
                    <a:pt x="78" y="57"/>
                  </a:cubicBezTo>
                  <a:cubicBezTo>
                    <a:pt x="77" y="57"/>
                    <a:pt x="76" y="57"/>
                    <a:pt x="75" y="58"/>
                  </a:cubicBezTo>
                  <a:cubicBezTo>
                    <a:pt x="63" y="38"/>
                    <a:pt x="63" y="38"/>
                    <a:pt x="63" y="38"/>
                  </a:cubicBezTo>
                  <a:cubicBezTo>
                    <a:pt x="64" y="36"/>
                    <a:pt x="65" y="33"/>
                    <a:pt x="65" y="30"/>
                  </a:cubicBezTo>
                  <a:cubicBezTo>
                    <a:pt x="65" y="21"/>
                    <a:pt x="58" y="14"/>
                    <a:pt x="50" y="14"/>
                  </a:cubicBezTo>
                  <a:cubicBezTo>
                    <a:pt x="41" y="14"/>
                    <a:pt x="34" y="21"/>
                    <a:pt x="34" y="30"/>
                  </a:cubicBezTo>
                  <a:cubicBezTo>
                    <a:pt x="34" y="32"/>
                    <a:pt x="34" y="33"/>
                    <a:pt x="35" y="35"/>
                  </a:cubicBezTo>
                  <a:cubicBezTo>
                    <a:pt x="24" y="46"/>
                    <a:pt x="24" y="46"/>
                    <a:pt x="24" y="46"/>
                  </a:cubicBezTo>
                  <a:cubicBezTo>
                    <a:pt x="22" y="45"/>
                    <a:pt x="20" y="45"/>
                    <a:pt x="18" y="45"/>
                  </a:cubicBezTo>
                  <a:cubicBezTo>
                    <a:pt x="10" y="45"/>
                    <a:pt x="3" y="51"/>
                    <a:pt x="3" y="60"/>
                  </a:cubicBezTo>
                  <a:cubicBezTo>
                    <a:pt x="3" y="69"/>
                    <a:pt x="10" y="76"/>
                    <a:pt x="18" y="76"/>
                  </a:cubicBezTo>
                  <a:close/>
                  <a:moveTo>
                    <a:pt x="108" y="8"/>
                  </a:moveTo>
                  <a:cubicBezTo>
                    <a:pt x="113" y="8"/>
                    <a:pt x="116" y="12"/>
                    <a:pt x="116" y="16"/>
                  </a:cubicBezTo>
                  <a:cubicBezTo>
                    <a:pt x="116" y="20"/>
                    <a:pt x="113" y="24"/>
                    <a:pt x="108" y="24"/>
                  </a:cubicBezTo>
                  <a:cubicBezTo>
                    <a:pt x="104" y="24"/>
                    <a:pt x="101" y="20"/>
                    <a:pt x="101" y="16"/>
                  </a:cubicBezTo>
                  <a:cubicBezTo>
                    <a:pt x="101" y="12"/>
                    <a:pt x="104" y="8"/>
                    <a:pt x="108" y="8"/>
                  </a:cubicBezTo>
                  <a:close/>
                  <a:moveTo>
                    <a:pt x="78" y="65"/>
                  </a:moveTo>
                  <a:cubicBezTo>
                    <a:pt x="83" y="65"/>
                    <a:pt x="86" y="69"/>
                    <a:pt x="86" y="73"/>
                  </a:cubicBezTo>
                  <a:cubicBezTo>
                    <a:pt x="86" y="77"/>
                    <a:pt x="83" y="81"/>
                    <a:pt x="78" y="81"/>
                  </a:cubicBezTo>
                  <a:cubicBezTo>
                    <a:pt x="74" y="81"/>
                    <a:pt x="70" y="77"/>
                    <a:pt x="70" y="73"/>
                  </a:cubicBezTo>
                  <a:cubicBezTo>
                    <a:pt x="70" y="69"/>
                    <a:pt x="74" y="65"/>
                    <a:pt x="78" y="65"/>
                  </a:cubicBezTo>
                  <a:close/>
                  <a:moveTo>
                    <a:pt x="50" y="22"/>
                  </a:moveTo>
                  <a:cubicBezTo>
                    <a:pt x="54" y="22"/>
                    <a:pt x="58" y="26"/>
                    <a:pt x="58" y="30"/>
                  </a:cubicBezTo>
                  <a:cubicBezTo>
                    <a:pt x="58" y="34"/>
                    <a:pt x="54" y="38"/>
                    <a:pt x="50" y="38"/>
                  </a:cubicBezTo>
                  <a:cubicBezTo>
                    <a:pt x="45" y="38"/>
                    <a:pt x="42" y="34"/>
                    <a:pt x="42" y="30"/>
                  </a:cubicBezTo>
                  <a:cubicBezTo>
                    <a:pt x="42" y="26"/>
                    <a:pt x="45" y="22"/>
                    <a:pt x="50" y="22"/>
                  </a:cubicBezTo>
                  <a:close/>
                  <a:moveTo>
                    <a:pt x="18" y="52"/>
                  </a:moveTo>
                  <a:cubicBezTo>
                    <a:pt x="23" y="52"/>
                    <a:pt x="26" y="56"/>
                    <a:pt x="26" y="60"/>
                  </a:cubicBezTo>
                  <a:cubicBezTo>
                    <a:pt x="26" y="65"/>
                    <a:pt x="23" y="68"/>
                    <a:pt x="18" y="68"/>
                  </a:cubicBezTo>
                  <a:cubicBezTo>
                    <a:pt x="14" y="68"/>
                    <a:pt x="10" y="65"/>
                    <a:pt x="10" y="60"/>
                  </a:cubicBezTo>
                  <a:cubicBezTo>
                    <a:pt x="10" y="56"/>
                    <a:pt x="14" y="52"/>
                    <a:pt x="18" y="52"/>
                  </a:cubicBezTo>
                  <a:close/>
                </a:path>
              </a:pathLst>
            </a:custGeom>
            <a:solidFill>
              <a:srgbClr val="1EB7D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grpSp>
        <p:nvGrpSpPr>
          <p:cNvPr id="54" name="Group 191"/>
          <p:cNvGrpSpPr>
            <a:grpSpLocks noChangeAspect="1"/>
          </p:cNvGrpSpPr>
          <p:nvPr/>
        </p:nvGrpSpPr>
        <p:grpSpPr bwMode="gray">
          <a:xfrm>
            <a:off x="591007" y="3085642"/>
            <a:ext cx="508082" cy="414763"/>
            <a:chOff x="-2635" y="1415"/>
            <a:chExt cx="2289" cy="1864"/>
          </a:xfrm>
          <a:solidFill>
            <a:srgbClr val="1EB7D2"/>
          </a:solidFill>
        </p:grpSpPr>
        <p:sp>
          <p:nvSpPr>
            <p:cNvPr id="55" name="Freeform 192"/>
            <p:cNvSpPr>
              <a:spLocks noChangeAspect="1"/>
            </p:cNvSpPr>
            <p:nvPr/>
          </p:nvSpPr>
          <p:spPr bwMode="gray">
            <a:xfrm>
              <a:off x="-2635" y="1415"/>
              <a:ext cx="1467" cy="1730"/>
            </a:xfrm>
            <a:custGeom>
              <a:avLst/>
              <a:gdLst>
                <a:gd name="T0" fmla="*/ 368 w 621"/>
                <a:gd name="T1" fmla="*/ 451 h 732"/>
                <a:gd name="T2" fmla="*/ 621 w 621"/>
                <a:gd name="T3" fmla="*/ 25 h 732"/>
                <a:gd name="T4" fmla="*/ 483 w 621"/>
                <a:gd name="T5" fmla="*/ 0 h 732"/>
                <a:gd name="T6" fmla="*/ 89 w 621"/>
                <a:gd name="T7" fmla="*/ 395 h 732"/>
                <a:gd name="T8" fmla="*/ 93 w 621"/>
                <a:gd name="T9" fmla="*/ 451 h 732"/>
                <a:gd name="T10" fmla="*/ 0 w 621"/>
                <a:gd name="T11" fmla="*/ 451 h 732"/>
                <a:gd name="T12" fmla="*/ 235 w 621"/>
                <a:gd name="T13" fmla="*/ 732 h 732"/>
                <a:gd name="T14" fmla="*/ 471 w 621"/>
                <a:gd name="T15" fmla="*/ 451 h 732"/>
                <a:gd name="T16" fmla="*/ 368 w 621"/>
                <a:gd name="T17" fmla="*/ 451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732">
                  <a:moveTo>
                    <a:pt x="368" y="451"/>
                  </a:moveTo>
                  <a:cubicBezTo>
                    <a:pt x="354" y="356"/>
                    <a:pt x="338" y="78"/>
                    <a:pt x="621" y="25"/>
                  </a:cubicBezTo>
                  <a:cubicBezTo>
                    <a:pt x="578" y="9"/>
                    <a:pt x="532" y="0"/>
                    <a:pt x="483" y="0"/>
                  </a:cubicBezTo>
                  <a:cubicBezTo>
                    <a:pt x="265" y="0"/>
                    <a:pt x="89" y="177"/>
                    <a:pt x="89" y="395"/>
                  </a:cubicBezTo>
                  <a:cubicBezTo>
                    <a:pt x="89" y="414"/>
                    <a:pt x="90" y="432"/>
                    <a:pt x="93" y="451"/>
                  </a:cubicBezTo>
                  <a:cubicBezTo>
                    <a:pt x="0" y="451"/>
                    <a:pt x="0" y="451"/>
                    <a:pt x="0" y="451"/>
                  </a:cubicBezTo>
                  <a:cubicBezTo>
                    <a:pt x="235" y="732"/>
                    <a:pt x="235" y="732"/>
                    <a:pt x="235" y="732"/>
                  </a:cubicBezTo>
                  <a:cubicBezTo>
                    <a:pt x="471" y="451"/>
                    <a:pt x="471" y="451"/>
                    <a:pt x="471" y="451"/>
                  </a:cubicBezTo>
                  <a:lnTo>
                    <a:pt x="368" y="4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93"/>
            <p:cNvSpPr>
              <a:spLocks noChangeAspect="1"/>
            </p:cNvSpPr>
            <p:nvPr/>
          </p:nvSpPr>
          <p:spPr bwMode="gray">
            <a:xfrm>
              <a:off x="-1813" y="1550"/>
              <a:ext cx="1467" cy="1729"/>
            </a:xfrm>
            <a:custGeom>
              <a:avLst/>
              <a:gdLst>
                <a:gd name="T0" fmla="*/ 621 w 621"/>
                <a:gd name="T1" fmla="*/ 281 h 732"/>
                <a:gd name="T2" fmla="*/ 385 w 621"/>
                <a:gd name="T3" fmla="*/ 0 h 732"/>
                <a:gd name="T4" fmla="*/ 150 w 621"/>
                <a:gd name="T5" fmla="*/ 281 h 732"/>
                <a:gd name="T6" fmla="*/ 253 w 621"/>
                <a:gd name="T7" fmla="*/ 281 h 732"/>
                <a:gd name="T8" fmla="*/ 0 w 621"/>
                <a:gd name="T9" fmla="*/ 707 h 732"/>
                <a:gd name="T10" fmla="*/ 138 w 621"/>
                <a:gd name="T11" fmla="*/ 732 h 732"/>
                <a:gd name="T12" fmla="*/ 532 w 621"/>
                <a:gd name="T13" fmla="*/ 338 h 732"/>
                <a:gd name="T14" fmla="*/ 528 w 621"/>
                <a:gd name="T15" fmla="*/ 281 h 732"/>
                <a:gd name="T16" fmla="*/ 621 w 621"/>
                <a:gd name="T17" fmla="*/ 281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732">
                  <a:moveTo>
                    <a:pt x="621" y="281"/>
                  </a:moveTo>
                  <a:cubicBezTo>
                    <a:pt x="385" y="0"/>
                    <a:pt x="385" y="0"/>
                    <a:pt x="385" y="0"/>
                  </a:cubicBezTo>
                  <a:cubicBezTo>
                    <a:pt x="150" y="281"/>
                    <a:pt x="150" y="281"/>
                    <a:pt x="150" y="281"/>
                  </a:cubicBezTo>
                  <a:cubicBezTo>
                    <a:pt x="253" y="281"/>
                    <a:pt x="253" y="281"/>
                    <a:pt x="253" y="281"/>
                  </a:cubicBezTo>
                  <a:cubicBezTo>
                    <a:pt x="267" y="376"/>
                    <a:pt x="283" y="654"/>
                    <a:pt x="0" y="707"/>
                  </a:cubicBezTo>
                  <a:cubicBezTo>
                    <a:pt x="43" y="723"/>
                    <a:pt x="89" y="732"/>
                    <a:pt x="138" y="732"/>
                  </a:cubicBezTo>
                  <a:cubicBezTo>
                    <a:pt x="356" y="732"/>
                    <a:pt x="532" y="555"/>
                    <a:pt x="532" y="338"/>
                  </a:cubicBezTo>
                  <a:cubicBezTo>
                    <a:pt x="532" y="318"/>
                    <a:pt x="531" y="300"/>
                    <a:pt x="528" y="281"/>
                  </a:cubicBezTo>
                  <a:lnTo>
                    <a:pt x="621"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58" name="Group 57"/>
          <p:cNvGrpSpPr>
            <a:grpSpLocks noChangeAspect="1"/>
          </p:cNvGrpSpPr>
          <p:nvPr/>
        </p:nvGrpSpPr>
        <p:grpSpPr bwMode="black">
          <a:xfrm>
            <a:off x="555538" y="4156297"/>
            <a:ext cx="610245" cy="371615"/>
            <a:chOff x="10387012" y="4179358"/>
            <a:chExt cx="974726" cy="593725"/>
          </a:xfrm>
          <a:solidFill>
            <a:srgbClr val="1EB7D2"/>
          </a:solidFill>
        </p:grpSpPr>
        <p:sp>
          <p:nvSpPr>
            <p:cNvPr id="5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60"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61"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62"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63"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64" name="Group 63"/>
          <p:cNvGrpSpPr>
            <a:grpSpLocks noChangeAspect="1"/>
          </p:cNvGrpSpPr>
          <p:nvPr/>
        </p:nvGrpSpPr>
        <p:grpSpPr bwMode="auto">
          <a:xfrm>
            <a:off x="534985" y="5108582"/>
            <a:ext cx="593127" cy="364708"/>
            <a:chOff x="1262" y="482"/>
            <a:chExt cx="779" cy="479"/>
          </a:xfrm>
          <a:solidFill>
            <a:srgbClr val="1EB7D2"/>
          </a:solidFill>
        </p:grpSpPr>
        <p:sp>
          <p:nvSpPr>
            <p:cNvPr id="65" name="Freeform 64"/>
            <p:cNvSpPr>
              <a:spLocks/>
            </p:cNvSpPr>
            <p:nvPr/>
          </p:nvSpPr>
          <p:spPr bwMode="auto">
            <a:xfrm>
              <a:off x="1457" y="791"/>
              <a:ext cx="103" cy="170"/>
            </a:xfrm>
            <a:custGeom>
              <a:avLst/>
              <a:gdLst>
                <a:gd name="T0" fmla="*/ 0 w 34"/>
                <a:gd name="T1" fmla="*/ 26 h 56"/>
                <a:gd name="T2" fmla="*/ 0 w 34"/>
                <a:gd name="T3" fmla="*/ 53 h 56"/>
                <a:gd name="T4" fmla="*/ 3 w 34"/>
                <a:gd name="T5" fmla="*/ 56 h 56"/>
                <a:gd name="T6" fmla="*/ 31 w 34"/>
                <a:gd name="T7" fmla="*/ 56 h 56"/>
                <a:gd name="T8" fmla="*/ 34 w 34"/>
                <a:gd name="T9" fmla="*/ 53 h 56"/>
                <a:gd name="T10" fmla="*/ 34 w 34"/>
                <a:gd name="T11" fmla="*/ 0 h 56"/>
                <a:gd name="T12" fmla="*/ 1 w 34"/>
                <a:gd name="T13" fmla="*/ 25 h 56"/>
                <a:gd name="T14" fmla="*/ 0 w 34"/>
                <a:gd name="T15" fmla="*/ 26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6">
                  <a:moveTo>
                    <a:pt x="0" y="26"/>
                  </a:moveTo>
                  <a:cubicBezTo>
                    <a:pt x="0" y="53"/>
                    <a:pt x="0" y="53"/>
                    <a:pt x="0" y="53"/>
                  </a:cubicBezTo>
                  <a:cubicBezTo>
                    <a:pt x="0" y="55"/>
                    <a:pt x="1" y="56"/>
                    <a:pt x="3" y="56"/>
                  </a:cubicBezTo>
                  <a:cubicBezTo>
                    <a:pt x="31" y="56"/>
                    <a:pt x="31" y="56"/>
                    <a:pt x="31" y="56"/>
                  </a:cubicBezTo>
                  <a:cubicBezTo>
                    <a:pt x="32" y="56"/>
                    <a:pt x="34" y="55"/>
                    <a:pt x="34" y="53"/>
                  </a:cubicBezTo>
                  <a:cubicBezTo>
                    <a:pt x="34" y="0"/>
                    <a:pt x="34" y="0"/>
                    <a:pt x="34" y="0"/>
                  </a:cubicBezTo>
                  <a:cubicBezTo>
                    <a:pt x="1" y="25"/>
                    <a:pt x="1" y="25"/>
                    <a:pt x="1" y="25"/>
                  </a:cubicBez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6" name="Freeform 65"/>
            <p:cNvSpPr>
              <a:spLocks/>
            </p:cNvSpPr>
            <p:nvPr/>
          </p:nvSpPr>
          <p:spPr bwMode="auto">
            <a:xfrm>
              <a:off x="1587" y="712"/>
              <a:ext cx="102" cy="249"/>
            </a:xfrm>
            <a:custGeom>
              <a:avLst/>
              <a:gdLst>
                <a:gd name="T0" fmla="*/ 11 w 34"/>
                <a:gd name="T1" fmla="*/ 11 h 82"/>
                <a:gd name="T2" fmla="*/ 0 w 34"/>
                <a:gd name="T3" fmla="*/ 19 h 82"/>
                <a:gd name="T4" fmla="*/ 0 w 34"/>
                <a:gd name="T5" fmla="*/ 79 h 82"/>
                <a:gd name="T6" fmla="*/ 3 w 34"/>
                <a:gd name="T7" fmla="*/ 82 h 82"/>
                <a:gd name="T8" fmla="*/ 31 w 34"/>
                <a:gd name="T9" fmla="*/ 82 h 82"/>
                <a:gd name="T10" fmla="*/ 34 w 34"/>
                <a:gd name="T11" fmla="*/ 79 h 82"/>
                <a:gd name="T12" fmla="*/ 34 w 34"/>
                <a:gd name="T13" fmla="*/ 10 h 82"/>
                <a:gd name="T14" fmla="*/ 25 w 34"/>
                <a:gd name="T15" fmla="*/ 0 h 82"/>
                <a:gd name="T16" fmla="*/ 11 w 34"/>
                <a:gd name="T17" fmla="*/ 1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82">
                  <a:moveTo>
                    <a:pt x="11" y="11"/>
                  </a:moveTo>
                  <a:cubicBezTo>
                    <a:pt x="0" y="19"/>
                    <a:pt x="0" y="19"/>
                    <a:pt x="0" y="19"/>
                  </a:cubicBezTo>
                  <a:cubicBezTo>
                    <a:pt x="0" y="79"/>
                    <a:pt x="0" y="79"/>
                    <a:pt x="0" y="79"/>
                  </a:cubicBezTo>
                  <a:cubicBezTo>
                    <a:pt x="0" y="81"/>
                    <a:pt x="2" y="82"/>
                    <a:pt x="3" y="82"/>
                  </a:cubicBezTo>
                  <a:cubicBezTo>
                    <a:pt x="31" y="82"/>
                    <a:pt x="31" y="82"/>
                    <a:pt x="31" y="82"/>
                  </a:cubicBezTo>
                  <a:cubicBezTo>
                    <a:pt x="33" y="82"/>
                    <a:pt x="34" y="81"/>
                    <a:pt x="34" y="79"/>
                  </a:cubicBezTo>
                  <a:cubicBezTo>
                    <a:pt x="34" y="10"/>
                    <a:pt x="34" y="10"/>
                    <a:pt x="34" y="10"/>
                  </a:cubicBezTo>
                  <a:cubicBezTo>
                    <a:pt x="25" y="0"/>
                    <a:pt x="25" y="0"/>
                    <a:pt x="25" y="0"/>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7" name="Freeform 66"/>
            <p:cNvSpPr>
              <a:spLocks/>
            </p:cNvSpPr>
            <p:nvPr/>
          </p:nvSpPr>
          <p:spPr bwMode="auto">
            <a:xfrm>
              <a:off x="1719" y="749"/>
              <a:ext cx="99" cy="212"/>
            </a:xfrm>
            <a:custGeom>
              <a:avLst/>
              <a:gdLst>
                <a:gd name="T0" fmla="*/ 16 w 33"/>
                <a:gd name="T1" fmla="*/ 14 h 70"/>
                <a:gd name="T2" fmla="*/ 5 w 33"/>
                <a:gd name="T3" fmla="*/ 13 h 70"/>
                <a:gd name="T4" fmla="*/ 3 w 33"/>
                <a:gd name="T5" fmla="*/ 11 h 70"/>
                <a:gd name="T6" fmla="*/ 0 w 33"/>
                <a:gd name="T7" fmla="*/ 8 h 70"/>
                <a:gd name="T8" fmla="*/ 0 w 33"/>
                <a:gd name="T9" fmla="*/ 67 h 70"/>
                <a:gd name="T10" fmla="*/ 3 w 33"/>
                <a:gd name="T11" fmla="*/ 70 h 70"/>
                <a:gd name="T12" fmla="*/ 30 w 33"/>
                <a:gd name="T13" fmla="*/ 70 h 70"/>
                <a:gd name="T14" fmla="*/ 33 w 33"/>
                <a:gd name="T15" fmla="*/ 67 h 70"/>
                <a:gd name="T16" fmla="*/ 33 w 33"/>
                <a:gd name="T17" fmla="*/ 0 h 70"/>
                <a:gd name="T18" fmla="*/ 20 w 33"/>
                <a:gd name="T19" fmla="*/ 11 h 70"/>
                <a:gd name="T20" fmla="*/ 16 w 33"/>
                <a:gd name="T21"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70">
                  <a:moveTo>
                    <a:pt x="16" y="14"/>
                  </a:moveTo>
                  <a:cubicBezTo>
                    <a:pt x="13" y="16"/>
                    <a:pt x="8" y="16"/>
                    <a:pt x="5" y="13"/>
                  </a:cubicBezTo>
                  <a:cubicBezTo>
                    <a:pt x="3" y="11"/>
                    <a:pt x="3" y="11"/>
                    <a:pt x="3" y="11"/>
                  </a:cubicBezTo>
                  <a:cubicBezTo>
                    <a:pt x="0" y="8"/>
                    <a:pt x="0" y="8"/>
                    <a:pt x="0" y="8"/>
                  </a:cubicBezTo>
                  <a:cubicBezTo>
                    <a:pt x="0" y="67"/>
                    <a:pt x="0" y="67"/>
                    <a:pt x="0" y="67"/>
                  </a:cubicBezTo>
                  <a:cubicBezTo>
                    <a:pt x="0" y="69"/>
                    <a:pt x="1" y="70"/>
                    <a:pt x="3" y="70"/>
                  </a:cubicBezTo>
                  <a:cubicBezTo>
                    <a:pt x="30" y="70"/>
                    <a:pt x="30" y="70"/>
                    <a:pt x="30" y="70"/>
                  </a:cubicBezTo>
                  <a:cubicBezTo>
                    <a:pt x="32" y="70"/>
                    <a:pt x="33" y="69"/>
                    <a:pt x="33" y="67"/>
                  </a:cubicBezTo>
                  <a:cubicBezTo>
                    <a:pt x="33" y="0"/>
                    <a:pt x="33" y="0"/>
                    <a:pt x="33" y="0"/>
                  </a:cubicBezTo>
                  <a:cubicBezTo>
                    <a:pt x="20" y="11"/>
                    <a:pt x="20" y="11"/>
                    <a:pt x="20" y="11"/>
                  </a:cubicBezTo>
                  <a:lnTo>
                    <a:pt x="1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8" name="Freeform 67"/>
            <p:cNvSpPr>
              <a:spLocks/>
            </p:cNvSpPr>
            <p:nvPr/>
          </p:nvSpPr>
          <p:spPr bwMode="auto">
            <a:xfrm>
              <a:off x="1848" y="646"/>
              <a:ext cx="103" cy="315"/>
            </a:xfrm>
            <a:custGeom>
              <a:avLst/>
              <a:gdLst>
                <a:gd name="T0" fmla="*/ 0 w 34"/>
                <a:gd name="T1" fmla="*/ 27 h 104"/>
                <a:gd name="T2" fmla="*/ 0 w 34"/>
                <a:gd name="T3" fmla="*/ 101 h 104"/>
                <a:gd name="T4" fmla="*/ 3 w 34"/>
                <a:gd name="T5" fmla="*/ 104 h 104"/>
                <a:gd name="T6" fmla="*/ 31 w 34"/>
                <a:gd name="T7" fmla="*/ 104 h 104"/>
                <a:gd name="T8" fmla="*/ 34 w 34"/>
                <a:gd name="T9" fmla="*/ 101 h 104"/>
                <a:gd name="T10" fmla="*/ 34 w 34"/>
                <a:gd name="T11" fmla="*/ 0 h 104"/>
                <a:gd name="T12" fmla="*/ 14 w 34"/>
                <a:gd name="T13" fmla="*/ 16 h 104"/>
                <a:gd name="T14" fmla="*/ 0 w 34"/>
                <a:gd name="T15" fmla="*/ 2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04">
                  <a:moveTo>
                    <a:pt x="0" y="27"/>
                  </a:moveTo>
                  <a:cubicBezTo>
                    <a:pt x="0" y="101"/>
                    <a:pt x="0" y="101"/>
                    <a:pt x="0" y="101"/>
                  </a:cubicBezTo>
                  <a:cubicBezTo>
                    <a:pt x="0" y="103"/>
                    <a:pt x="1" y="104"/>
                    <a:pt x="3" y="104"/>
                  </a:cubicBezTo>
                  <a:cubicBezTo>
                    <a:pt x="31" y="104"/>
                    <a:pt x="31" y="104"/>
                    <a:pt x="31" y="104"/>
                  </a:cubicBezTo>
                  <a:cubicBezTo>
                    <a:pt x="32" y="104"/>
                    <a:pt x="34" y="103"/>
                    <a:pt x="34" y="101"/>
                  </a:cubicBezTo>
                  <a:cubicBezTo>
                    <a:pt x="34" y="0"/>
                    <a:pt x="34" y="0"/>
                    <a:pt x="34" y="0"/>
                  </a:cubicBezTo>
                  <a:cubicBezTo>
                    <a:pt x="14" y="16"/>
                    <a:pt x="14" y="16"/>
                    <a:pt x="14" y="16"/>
                  </a:cubicBez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9" name="Freeform 68"/>
            <p:cNvSpPr>
              <a:spLocks/>
            </p:cNvSpPr>
            <p:nvPr/>
          </p:nvSpPr>
          <p:spPr bwMode="auto">
            <a:xfrm>
              <a:off x="1262" y="482"/>
              <a:ext cx="779" cy="458"/>
            </a:xfrm>
            <a:custGeom>
              <a:avLst/>
              <a:gdLst>
                <a:gd name="T0" fmla="*/ 258 w 259"/>
                <a:gd name="T1" fmla="*/ 9 h 151"/>
                <a:gd name="T2" fmla="*/ 256 w 259"/>
                <a:gd name="T3" fmla="*/ 3 h 151"/>
                <a:gd name="T4" fmla="*/ 250 w 259"/>
                <a:gd name="T5" fmla="*/ 0 h 151"/>
                <a:gd name="T6" fmla="*/ 240 w 259"/>
                <a:gd name="T7" fmla="*/ 0 h 151"/>
                <a:gd name="T8" fmla="*/ 209 w 259"/>
                <a:gd name="T9" fmla="*/ 0 h 151"/>
                <a:gd name="T10" fmla="*/ 205 w 259"/>
                <a:gd name="T11" fmla="*/ 1 h 151"/>
                <a:gd name="T12" fmla="*/ 205 w 259"/>
                <a:gd name="T13" fmla="*/ 1 h 151"/>
                <a:gd name="T14" fmla="*/ 200 w 259"/>
                <a:gd name="T15" fmla="*/ 9 h 151"/>
                <a:gd name="T16" fmla="*/ 202 w 259"/>
                <a:gd name="T17" fmla="*/ 15 h 151"/>
                <a:gd name="T18" fmla="*/ 202 w 259"/>
                <a:gd name="T19" fmla="*/ 15 h 151"/>
                <a:gd name="T20" fmla="*/ 214 w 259"/>
                <a:gd name="T21" fmla="*/ 26 h 151"/>
                <a:gd name="T22" fmla="*/ 197 w 259"/>
                <a:gd name="T23" fmla="*/ 41 h 151"/>
                <a:gd name="T24" fmla="*/ 187 w 259"/>
                <a:gd name="T25" fmla="*/ 49 h 151"/>
                <a:gd name="T26" fmla="*/ 173 w 259"/>
                <a:gd name="T27" fmla="*/ 60 h 151"/>
                <a:gd name="T28" fmla="*/ 165 w 259"/>
                <a:gd name="T29" fmla="*/ 67 h 151"/>
                <a:gd name="T30" fmla="*/ 156 w 259"/>
                <a:gd name="T31" fmla="*/ 58 h 151"/>
                <a:gd name="T32" fmla="*/ 152 w 259"/>
                <a:gd name="T33" fmla="*/ 54 h 151"/>
                <a:gd name="T34" fmla="*/ 142 w 259"/>
                <a:gd name="T35" fmla="*/ 44 h 151"/>
                <a:gd name="T36" fmla="*/ 140 w 259"/>
                <a:gd name="T37" fmla="*/ 42 h 151"/>
                <a:gd name="T38" fmla="*/ 129 w 259"/>
                <a:gd name="T39" fmla="*/ 41 h 151"/>
                <a:gd name="T40" fmla="*/ 119 w 259"/>
                <a:gd name="T41" fmla="*/ 48 h 151"/>
                <a:gd name="T42" fmla="*/ 108 w 259"/>
                <a:gd name="T43" fmla="*/ 56 h 151"/>
                <a:gd name="T44" fmla="*/ 102 w 259"/>
                <a:gd name="T45" fmla="*/ 61 h 151"/>
                <a:gd name="T46" fmla="*/ 98 w 259"/>
                <a:gd name="T47" fmla="*/ 64 h 151"/>
                <a:gd name="T48" fmla="*/ 64 w 259"/>
                <a:gd name="T49" fmla="*/ 89 h 151"/>
                <a:gd name="T50" fmla="*/ 64 w 259"/>
                <a:gd name="T51" fmla="*/ 90 h 151"/>
                <a:gd name="T52" fmla="*/ 54 w 259"/>
                <a:gd name="T53" fmla="*/ 98 h 151"/>
                <a:gd name="T54" fmla="*/ 10 w 259"/>
                <a:gd name="T55" fmla="*/ 130 h 151"/>
                <a:gd name="T56" fmla="*/ 4 w 259"/>
                <a:gd name="T57" fmla="*/ 134 h 151"/>
                <a:gd name="T58" fmla="*/ 3 w 259"/>
                <a:gd name="T59" fmla="*/ 147 h 151"/>
                <a:gd name="T60" fmla="*/ 11 w 259"/>
                <a:gd name="T61" fmla="*/ 150 h 151"/>
                <a:gd name="T62" fmla="*/ 15 w 259"/>
                <a:gd name="T63" fmla="*/ 148 h 151"/>
                <a:gd name="T64" fmla="*/ 54 w 259"/>
                <a:gd name="T65" fmla="*/ 120 h 151"/>
                <a:gd name="T66" fmla="*/ 64 w 259"/>
                <a:gd name="T67" fmla="*/ 112 h 151"/>
                <a:gd name="T68" fmla="*/ 64 w 259"/>
                <a:gd name="T69" fmla="*/ 112 h 151"/>
                <a:gd name="T70" fmla="*/ 98 w 259"/>
                <a:gd name="T71" fmla="*/ 86 h 151"/>
                <a:gd name="T72" fmla="*/ 102 w 259"/>
                <a:gd name="T73" fmla="*/ 83 h 151"/>
                <a:gd name="T74" fmla="*/ 108 w 259"/>
                <a:gd name="T75" fmla="*/ 79 h 151"/>
                <a:gd name="T76" fmla="*/ 119 w 259"/>
                <a:gd name="T77" fmla="*/ 71 h 151"/>
                <a:gd name="T78" fmla="*/ 133 w 259"/>
                <a:gd name="T79" fmla="*/ 60 h 151"/>
                <a:gd name="T80" fmla="*/ 142 w 259"/>
                <a:gd name="T81" fmla="*/ 69 h 151"/>
                <a:gd name="T82" fmla="*/ 152 w 259"/>
                <a:gd name="T83" fmla="*/ 80 h 151"/>
                <a:gd name="T84" fmla="*/ 156 w 259"/>
                <a:gd name="T85" fmla="*/ 83 h 151"/>
                <a:gd name="T86" fmla="*/ 158 w 259"/>
                <a:gd name="T87" fmla="*/ 85 h 151"/>
                <a:gd name="T88" fmla="*/ 169 w 259"/>
                <a:gd name="T89" fmla="*/ 86 h 151"/>
                <a:gd name="T90" fmla="*/ 173 w 259"/>
                <a:gd name="T91" fmla="*/ 83 h 151"/>
                <a:gd name="T92" fmla="*/ 187 w 259"/>
                <a:gd name="T93" fmla="*/ 72 h 151"/>
                <a:gd name="T94" fmla="*/ 197 w 259"/>
                <a:gd name="T95" fmla="*/ 64 h 151"/>
                <a:gd name="T96" fmla="*/ 211 w 259"/>
                <a:gd name="T97" fmla="*/ 53 h 151"/>
                <a:gd name="T98" fmla="*/ 227 w 259"/>
                <a:gd name="T99" fmla="*/ 39 h 151"/>
                <a:gd name="T100" fmla="*/ 242 w 259"/>
                <a:gd name="T101" fmla="*/ 53 h 151"/>
                <a:gd name="T102" fmla="*/ 250 w 259"/>
                <a:gd name="T103" fmla="*/ 57 h 151"/>
                <a:gd name="T104" fmla="*/ 259 w 259"/>
                <a:gd name="T105" fmla="*/ 48 h 151"/>
                <a:gd name="T106" fmla="*/ 258 w 259"/>
                <a:gd name="T107"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151">
                  <a:moveTo>
                    <a:pt x="258" y="9"/>
                  </a:moveTo>
                  <a:cubicBezTo>
                    <a:pt x="258" y="7"/>
                    <a:pt x="258" y="4"/>
                    <a:pt x="256" y="3"/>
                  </a:cubicBezTo>
                  <a:cubicBezTo>
                    <a:pt x="254" y="1"/>
                    <a:pt x="252" y="0"/>
                    <a:pt x="250" y="0"/>
                  </a:cubicBezTo>
                  <a:cubicBezTo>
                    <a:pt x="240" y="0"/>
                    <a:pt x="240" y="0"/>
                    <a:pt x="240" y="0"/>
                  </a:cubicBezTo>
                  <a:cubicBezTo>
                    <a:pt x="209" y="0"/>
                    <a:pt x="209" y="0"/>
                    <a:pt x="209" y="0"/>
                  </a:cubicBezTo>
                  <a:cubicBezTo>
                    <a:pt x="207" y="0"/>
                    <a:pt x="206" y="1"/>
                    <a:pt x="205" y="1"/>
                  </a:cubicBezTo>
                  <a:cubicBezTo>
                    <a:pt x="205" y="1"/>
                    <a:pt x="205" y="1"/>
                    <a:pt x="205" y="1"/>
                  </a:cubicBezTo>
                  <a:cubicBezTo>
                    <a:pt x="202" y="3"/>
                    <a:pt x="200" y="6"/>
                    <a:pt x="200" y="9"/>
                  </a:cubicBezTo>
                  <a:cubicBezTo>
                    <a:pt x="200" y="12"/>
                    <a:pt x="201" y="14"/>
                    <a:pt x="202" y="15"/>
                  </a:cubicBezTo>
                  <a:cubicBezTo>
                    <a:pt x="202" y="15"/>
                    <a:pt x="202" y="15"/>
                    <a:pt x="202" y="15"/>
                  </a:cubicBezTo>
                  <a:cubicBezTo>
                    <a:pt x="214" y="26"/>
                    <a:pt x="214" y="26"/>
                    <a:pt x="214" y="26"/>
                  </a:cubicBezTo>
                  <a:cubicBezTo>
                    <a:pt x="197" y="41"/>
                    <a:pt x="197" y="41"/>
                    <a:pt x="197" y="41"/>
                  </a:cubicBezTo>
                  <a:cubicBezTo>
                    <a:pt x="187" y="49"/>
                    <a:pt x="187" y="49"/>
                    <a:pt x="187" y="49"/>
                  </a:cubicBezTo>
                  <a:cubicBezTo>
                    <a:pt x="173" y="60"/>
                    <a:pt x="173" y="60"/>
                    <a:pt x="173" y="60"/>
                  </a:cubicBezTo>
                  <a:cubicBezTo>
                    <a:pt x="165" y="67"/>
                    <a:pt x="165" y="67"/>
                    <a:pt x="165" y="67"/>
                  </a:cubicBezTo>
                  <a:cubicBezTo>
                    <a:pt x="156" y="58"/>
                    <a:pt x="156" y="58"/>
                    <a:pt x="156" y="58"/>
                  </a:cubicBezTo>
                  <a:cubicBezTo>
                    <a:pt x="152" y="54"/>
                    <a:pt x="152" y="54"/>
                    <a:pt x="152" y="54"/>
                  </a:cubicBezTo>
                  <a:cubicBezTo>
                    <a:pt x="142" y="44"/>
                    <a:pt x="142" y="44"/>
                    <a:pt x="142" y="44"/>
                  </a:cubicBezTo>
                  <a:cubicBezTo>
                    <a:pt x="140" y="42"/>
                    <a:pt x="140" y="42"/>
                    <a:pt x="140" y="42"/>
                  </a:cubicBezTo>
                  <a:cubicBezTo>
                    <a:pt x="137" y="39"/>
                    <a:pt x="132" y="38"/>
                    <a:pt x="129" y="41"/>
                  </a:cubicBezTo>
                  <a:cubicBezTo>
                    <a:pt x="119" y="48"/>
                    <a:pt x="119" y="48"/>
                    <a:pt x="119" y="48"/>
                  </a:cubicBezTo>
                  <a:cubicBezTo>
                    <a:pt x="108" y="56"/>
                    <a:pt x="108" y="56"/>
                    <a:pt x="108" y="56"/>
                  </a:cubicBezTo>
                  <a:cubicBezTo>
                    <a:pt x="102" y="61"/>
                    <a:pt x="102" y="61"/>
                    <a:pt x="102" y="61"/>
                  </a:cubicBezTo>
                  <a:cubicBezTo>
                    <a:pt x="98" y="64"/>
                    <a:pt x="98" y="64"/>
                    <a:pt x="98" y="64"/>
                  </a:cubicBezTo>
                  <a:cubicBezTo>
                    <a:pt x="64" y="89"/>
                    <a:pt x="64" y="89"/>
                    <a:pt x="64" y="89"/>
                  </a:cubicBezTo>
                  <a:cubicBezTo>
                    <a:pt x="64" y="90"/>
                    <a:pt x="64" y="90"/>
                    <a:pt x="64" y="90"/>
                  </a:cubicBezTo>
                  <a:cubicBezTo>
                    <a:pt x="54" y="98"/>
                    <a:pt x="54" y="98"/>
                    <a:pt x="54" y="98"/>
                  </a:cubicBezTo>
                  <a:cubicBezTo>
                    <a:pt x="10" y="130"/>
                    <a:pt x="10" y="130"/>
                    <a:pt x="10" y="130"/>
                  </a:cubicBezTo>
                  <a:cubicBezTo>
                    <a:pt x="4" y="134"/>
                    <a:pt x="4" y="134"/>
                    <a:pt x="4" y="134"/>
                  </a:cubicBezTo>
                  <a:cubicBezTo>
                    <a:pt x="0" y="137"/>
                    <a:pt x="0" y="143"/>
                    <a:pt x="3" y="147"/>
                  </a:cubicBezTo>
                  <a:cubicBezTo>
                    <a:pt x="5" y="149"/>
                    <a:pt x="8" y="151"/>
                    <a:pt x="11" y="150"/>
                  </a:cubicBezTo>
                  <a:cubicBezTo>
                    <a:pt x="13" y="150"/>
                    <a:pt x="14" y="149"/>
                    <a:pt x="15" y="148"/>
                  </a:cubicBezTo>
                  <a:cubicBezTo>
                    <a:pt x="54" y="120"/>
                    <a:pt x="54" y="120"/>
                    <a:pt x="54" y="120"/>
                  </a:cubicBezTo>
                  <a:cubicBezTo>
                    <a:pt x="64" y="112"/>
                    <a:pt x="64" y="112"/>
                    <a:pt x="64" y="112"/>
                  </a:cubicBezTo>
                  <a:cubicBezTo>
                    <a:pt x="64" y="112"/>
                    <a:pt x="64" y="112"/>
                    <a:pt x="64" y="112"/>
                  </a:cubicBezTo>
                  <a:cubicBezTo>
                    <a:pt x="98" y="86"/>
                    <a:pt x="98" y="86"/>
                    <a:pt x="98" y="86"/>
                  </a:cubicBezTo>
                  <a:cubicBezTo>
                    <a:pt x="102" y="83"/>
                    <a:pt x="102" y="83"/>
                    <a:pt x="102" y="83"/>
                  </a:cubicBezTo>
                  <a:cubicBezTo>
                    <a:pt x="108" y="79"/>
                    <a:pt x="108" y="79"/>
                    <a:pt x="108" y="79"/>
                  </a:cubicBezTo>
                  <a:cubicBezTo>
                    <a:pt x="119" y="71"/>
                    <a:pt x="119" y="71"/>
                    <a:pt x="119" y="71"/>
                  </a:cubicBezTo>
                  <a:cubicBezTo>
                    <a:pt x="133" y="60"/>
                    <a:pt x="133" y="60"/>
                    <a:pt x="133" y="60"/>
                  </a:cubicBezTo>
                  <a:cubicBezTo>
                    <a:pt x="142" y="69"/>
                    <a:pt x="142" y="69"/>
                    <a:pt x="142" y="69"/>
                  </a:cubicBezTo>
                  <a:cubicBezTo>
                    <a:pt x="152" y="80"/>
                    <a:pt x="152" y="80"/>
                    <a:pt x="152" y="80"/>
                  </a:cubicBezTo>
                  <a:cubicBezTo>
                    <a:pt x="156" y="83"/>
                    <a:pt x="156" y="83"/>
                    <a:pt x="156" y="83"/>
                  </a:cubicBezTo>
                  <a:cubicBezTo>
                    <a:pt x="158" y="85"/>
                    <a:pt x="158" y="85"/>
                    <a:pt x="158" y="85"/>
                  </a:cubicBezTo>
                  <a:cubicBezTo>
                    <a:pt x="161" y="88"/>
                    <a:pt x="166" y="88"/>
                    <a:pt x="169" y="86"/>
                  </a:cubicBezTo>
                  <a:cubicBezTo>
                    <a:pt x="173" y="83"/>
                    <a:pt x="173" y="83"/>
                    <a:pt x="173" y="83"/>
                  </a:cubicBezTo>
                  <a:cubicBezTo>
                    <a:pt x="187" y="72"/>
                    <a:pt x="187" y="72"/>
                    <a:pt x="187" y="72"/>
                  </a:cubicBezTo>
                  <a:cubicBezTo>
                    <a:pt x="197" y="64"/>
                    <a:pt x="197" y="64"/>
                    <a:pt x="197" y="64"/>
                  </a:cubicBezTo>
                  <a:cubicBezTo>
                    <a:pt x="211" y="53"/>
                    <a:pt x="211" y="53"/>
                    <a:pt x="211" y="53"/>
                  </a:cubicBezTo>
                  <a:cubicBezTo>
                    <a:pt x="227" y="39"/>
                    <a:pt x="227" y="39"/>
                    <a:pt x="227" y="39"/>
                  </a:cubicBezTo>
                  <a:cubicBezTo>
                    <a:pt x="242" y="53"/>
                    <a:pt x="242" y="53"/>
                    <a:pt x="242" y="53"/>
                  </a:cubicBezTo>
                  <a:cubicBezTo>
                    <a:pt x="244" y="55"/>
                    <a:pt x="246" y="57"/>
                    <a:pt x="250" y="57"/>
                  </a:cubicBezTo>
                  <a:cubicBezTo>
                    <a:pt x="255" y="57"/>
                    <a:pt x="259" y="53"/>
                    <a:pt x="259" y="48"/>
                  </a:cubicBezTo>
                  <a:lnTo>
                    <a:pt x="25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
        <p:nvSpPr>
          <p:cNvPr id="33"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Key Aspects</a:t>
            </a:r>
            <a:endParaRPr lang="en-IN" sz="4000" dirty="0">
              <a:solidFill>
                <a:srgbClr val="0070C0"/>
              </a:solidFill>
            </a:endParaRPr>
          </a:p>
        </p:txBody>
      </p:sp>
    </p:spTree>
    <p:extLst>
      <p:ext uri="{BB962C8B-B14F-4D97-AF65-F5344CB8AC3E}">
        <p14:creationId xmlns:p14="http://schemas.microsoft.com/office/powerpoint/2010/main" val="37986920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References</a:t>
            </a:r>
            <a:endParaRPr lang="en-IN" sz="4000" dirty="0">
              <a:solidFill>
                <a:srgbClr val="0070C0"/>
              </a:solidFill>
            </a:endParaRPr>
          </a:p>
        </p:txBody>
      </p:sp>
      <p:sp>
        <p:nvSpPr>
          <p:cNvPr id="33" name="Title 3"/>
          <p:cNvSpPr txBox="1">
            <a:spLocks/>
          </p:cNvSpPr>
          <p:nvPr/>
        </p:nvSpPr>
        <p:spPr>
          <a:xfrm>
            <a:off x="271554" y="728572"/>
            <a:ext cx="11721524" cy="992579"/>
          </a:xfrm>
          <a:prstGeom prst="rect">
            <a:avLst/>
          </a:prstGeom>
        </p:spPr>
        <p:txBody>
          <a:bodyPr wrap="square"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300" spc="0" baseline="30000" dirty="0">
                <a:solidFill>
                  <a:srgbClr val="737373"/>
                </a:solidFill>
                <a:latin typeface="Segoe UI" panose="020B0502040204020203" pitchFamily="34" charset="0"/>
              </a:rPr>
              <a:t>1</a:t>
            </a:r>
            <a:r>
              <a:rPr lang="en-US" sz="1300" spc="0" dirty="0">
                <a:solidFill>
                  <a:srgbClr val="737373"/>
                </a:solidFill>
                <a:latin typeface="Segoe UI" panose="020B0502040204020203" pitchFamily="34" charset="0"/>
              </a:rPr>
              <a:t>http://www.angelinvestmentnetwork.net/2014/05/infographic-the-effectiveness-of-online-advertising-for-small-businesses/</a:t>
            </a:r>
          </a:p>
          <a:p>
            <a:endParaRPr lang="en-US" sz="1300" spc="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2</a:t>
            </a:r>
            <a:r>
              <a:rPr lang="en-US" sz="1300" spc="0" dirty="0">
                <a:solidFill>
                  <a:srgbClr val="737373"/>
                </a:solidFill>
                <a:latin typeface="Segoe UI" panose="020B0502040204020203" pitchFamily="34" charset="0"/>
              </a:rPr>
              <a:t>http://www.marketingcharts.com/online/online-shoppers-prove-receptive-to-retailers-personalization-tactics-27413/</a:t>
            </a:r>
          </a:p>
          <a:p>
            <a:endParaRPr lang="en-US" sz="1300" spc="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3</a:t>
            </a:r>
            <a:r>
              <a:rPr lang="en-US" sz="1300" spc="0" dirty="0">
                <a:solidFill>
                  <a:srgbClr val="737373"/>
                </a:solidFill>
                <a:latin typeface="Segoe UI" panose="020B0502040204020203" pitchFamily="34" charset="0"/>
              </a:rPr>
              <a:t>https://www.listrak.com/about/news-events/Press-Release-Survey-Reveals-80-Percent-of-Email-Readers-Find-It-Useful-When-Emails-Feature-Recommen/</a:t>
            </a:r>
          </a:p>
        </p:txBody>
      </p:sp>
    </p:spTree>
    <p:extLst>
      <p:ext uri="{BB962C8B-B14F-4D97-AF65-F5344CB8AC3E}">
        <p14:creationId xmlns:p14="http://schemas.microsoft.com/office/powerpoint/2010/main" val="33396331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1588" y="0"/>
            <a:ext cx="12190412" cy="6858000"/>
            <a:chOff x="1588" y="0"/>
            <a:chExt cx="12190412" cy="6858000"/>
          </a:xfrm>
        </p:grpSpPr>
        <p:sp>
          <p:nvSpPr>
            <p:cNvPr id="3" name="AutoShape 3"/>
            <p:cNvSpPr>
              <a:spLocks noChangeAspect="1" noChangeArrowheads="1" noTextEdit="1"/>
            </p:cNvSpPr>
            <p:nvPr/>
          </p:nvSpPr>
          <p:spPr bwMode="auto">
            <a:xfrm>
              <a:off x="1588" y="0"/>
              <a:ext cx="12185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Rectangle 5"/>
            <p:cNvSpPr>
              <a:spLocks noChangeArrowheads="1"/>
            </p:cNvSpPr>
            <p:nvPr/>
          </p:nvSpPr>
          <p:spPr bwMode="auto">
            <a:xfrm>
              <a:off x="1588" y="887104"/>
              <a:ext cx="12190412" cy="5970896"/>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9890126" y="1285875"/>
              <a:ext cx="1389063" cy="781050"/>
            </a:xfrm>
            <a:custGeom>
              <a:avLst/>
              <a:gdLst>
                <a:gd name="T0" fmla="*/ 366 w 438"/>
                <a:gd name="T1" fmla="*/ 104 h 246"/>
                <a:gd name="T2" fmla="*/ 358 w 438"/>
                <a:gd name="T3" fmla="*/ 104 h 246"/>
                <a:gd name="T4" fmla="*/ 366 w 438"/>
                <a:gd name="T5" fmla="*/ 72 h 246"/>
                <a:gd name="T6" fmla="*/ 294 w 438"/>
                <a:gd name="T7" fmla="*/ 0 h 246"/>
                <a:gd name="T8" fmla="*/ 223 w 438"/>
                <a:gd name="T9" fmla="*/ 63 h 246"/>
                <a:gd name="T10" fmla="*/ 169 w 438"/>
                <a:gd name="T11" fmla="*/ 39 h 246"/>
                <a:gd name="T12" fmla="*/ 96 w 438"/>
                <a:gd name="T13" fmla="*/ 107 h 246"/>
                <a:gd name="T14" fmla="*/ 73 w 438"/>
                <a:gd name="T15" fmla="*/ 104 h 246"/>
                <a:gd name="T16" fmla="*/ 0 w 438"/>
                <a:gd name="T17" fmla="*/ 176 h 246"/>
                <a:gd name="T18" fmla="*/ 73 w 438"/>
                <a:gd name="T19" fmla="*/ 246 h 246"/>
                <a:gd name="T20" fmla="*/ 366 w 438"/>
                <a:gd name="T21" fmla="*/ 246 h 246"/>
                <a:gd name="T22" fmla="*/ 438 w 438"/>
                <a:gd name="T23" fmla="*/ 176 h 246"/>
                <a:gd name="T24" fmla="*/ 366 w 438"/>
                <a:gd name="T25" fmla="*/ 10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246">
                  <a:moveTo>
                    <a:pt x="366" y="104"/>
                  </a:moveTo>
                  <a:cubicBezTo>
                    <a:pt x="364" y="104"/>
                    <a:pt x="360" y="104"/>
                    <a:pt x="358" y="104"/>
                  </a:cubicBezTo>
                  <a:cubicBezTo>
                    <a:pt x="362" y="94"/>
                    <a:pt x="366" y="82"/>
                    <a:pt x="366" y="72"/>
                  </a:cubicBezTo>
                  <a:cubicBezTo>
                    <a:pt x="366" y="32"/>
                    <a:pt x="333" y="0"/>
                    <a:pt x="294" y="0"/>
                  </a:cubicBezTo>
                  <a:cubicBezTo>
                    <a:pt x="257" y="0"/>
                    <a:pt x="227" y="28"/>
                    <a:pt x="223" y="63"/>
                  </a:cubicBezTo>
                  <a:cubicBezTo>
                    <a:pt x="210" y="49"/>
                    <a:pt x="190" y="39"/>
                    <a:pt x="169" y="39"/>
                  </a:cubicBezTo>
                  <a:cubicBezTo>
                    <a:pt x="131" y="39"/>
                    <a:pt x="98" y="70"/>
                    <a:pt x="96" y="107"/>
                  </a:cubicBezTo>
                  <a:cubicBezTo>
                    <a:pt x="88" y="105"/>
                    <a:pt x="81" y="104"/>
                    <a:pt x="73" y="104"/>
                  </a:cubicBezTo>
                  <a:cubicBezTo>
                    <a:pt x="32" y="104"/>
                    <a:pt x="0" y="135"/>
                    <a:pt x="0" y="176"/>
                  </a:cubicBezTo>
                  <a:cubicBezTo>
                    <a:pt x="0" y="214"/>
                    <a:pt x="32" y="246"/>
                    <a:pt x="73" y="246"/>
                  </a:cubicBezTo>
                  <a:cubicBezTo>
                    <a:pt x="366" y="246"/>
                    <a:pt x="366" y="246"/>
                    <a:pt x="366" y="246"/>
                  </a:cubicBezTo>
                  <a:cubicBezTo>
                    <a:pt x="405" y="246"/>
                    <a:pt x="438" y="214"/>
                    <a:pt x="438" y="176"/>
                  </a:cubicBezTo>
                  <a:cubicBezTo>
                    <a:pt x="438" y="135"/>
                    <a:pt x="405" y="104"/>
                    <a:pt x="366" y="10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7069932" y="1105870"/>
              <a:ext cx="1385888" cy="777875"/>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7272338" y="2184400"/>
              <a:ext cx="4505325" cy="4479925"/>
            </a:xfrm>
            <a:custGeom>
              <a:avLst/>
              <a:gdLst>
                <a:gd name="T0" fmla="*/ 795 w 1420"/>
                <a:gd name="T1" fmla="*/ 1146 h 1411"/>
                <a:gd name="T2" fmla="*/ 795 w 1420"/>
                <a:gd name="T3" fmla="*/ 1354 h 1411"/>
                <a:gd name="T4" fmla="*/ 857 w 1420"/>
                <a:gd name="T5" fmla="*/ 1405 h 1411"/>
                <a:gd name="T6" fmla="*/ 1420 w 1420"/>
                <a:gd name="T7" fmla="*/ 710 h 1411"/>
                <a:gd name="T8" fmla="*/ 710 w 1420"/>
                <a:gd name="T9" fmla="*/ 0 h 1411"/>
                <a:gd name="T10" fmla="*/ 0 w 1420"/>
                <a:gd name="T11" fmla="*/ 710 h 1411"/>
                <a:gd name="T12" fmla="*/ 563 w 1420"/>
                <a:gd name="T13" fmla="*/ 1405 h 1411"/>
                <a:gd name="T14" fmla="*/ 624 w 1420"/>
                <a:gd name="T15" fmla="*/ 1354 h 1411"/>
                <a:gd name="T16" fmla="*/ 624 w 1420"/>
                <a:gd name="T17" fmla="*/ 1082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0" h="1411">
                  <a:moveTo>
                    <a:pt x="795" y="1146"/>
                  </a:moveTo>
                  <a:cubicBezTo>
                    <a:pt x="795" y="1354"/>
                    <a:pt x="795" y="1354"/>
                    <a:pt x="795" y="1354"/>
                  </a:cubicBezTo>
                  <a:cubicBezTo>
                    <a:pt x="795" y="1387"/>
                    <a:pt x="825" y="1411"/>
                    <a:pt x="857" y="1405"/>
                  </a:cubicBezTo>
                  <a:cubicBezTo>
                    <a:pt x="1178" y="1337"/>
                    <a:pt x="1420" y="1052"/>
                    <a:pt x="1420" y="710"/>
                  </a:cubicBezTo>
                  <a:cubicBezTo>
                    <a:pt x="1419" y="317"/>
                    <a:pt x="1103" y="0"/>
                    <a:pt x="710" y="0"/>
                  </a:cubicBezTo>
                  <a:cubicBezTo>
                    <a:pt x="317" y="0"/>
                    <a:pt x="0" y="318"/>
                    <a:pt x="0" y="710"/>
                  </a:cubicBezTo>
                  <a:cubicBezTo>
                    <a:pt x="0" y="1052"/>
                    <a:pt x="241" y="1337"/>
                    <a:pt x="563" y="1405"/>
                  </a:cubicBezTo>
                  <a:cubicBezTo>
                    <a:pt x="595" y="1411"/>
                    <a:pt x="624" y="1387"/>
                    <a:pt x="624" y="1354"/>
                  </a:cubicBezTo>
                  <a:cubicBezTo>
                    <a:pt x="624" y="1082"/>
                    <a:pt x="624" y="1082"/>
                    <a:pt x="624" y="1082"/>
                  </a:cubicBezTo>
                </a:path>
              </a:pathLst>
            </a:custGeom>
            <a:noFill/>
            <a:ln w="38100" cap="rnd">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p:nvSpPr>
          <p:spPr bwMode="auto">
            <a:xfrm>
              <a:off x="9652001" y="5619750"/>
              <a:ext cx="285750" cy="244475"/>
            </a:xfrm>
            <a:custGeom>
              <a:avLst/>
              <a:gdLst>
                <a:gd name="T0" fmla="*/ 0 w 180"/>
                <a:gd name="T1" fmla="*/ 154 h 154"/>
                <a:gd name="T2" fmla="*/ 90 w 180"/>
                <a:gd name="T3" fmla="*/ 0 h 154"/>
                <a:gd name="T4" fmla="*/ 180 w 180"/>
                <a:gd name="T5" fmla="*/ 154 h 154"/>
                <a:gd name="T6" fmla="*/ 0 w 180"/>
                <a:gd name="T7" fmla="*/ 154 h 154"/>
              </a:gdLst>
              <a:ahLst/>
              <a:cxnLst>
                <a:cxn ang="0">
                  <a:pos x="T0" y="T1"/>
                </a:cxn>
                <a:cxn ang="0">
                  <a:pos x="T2" y="T3"/>
                </a:cxn>
                <a:cxn ang="0">
                  <a:pos x="T4" y="T5"/>
                </a:cxn>
                <a:cxn ang="0">
                  <a:pos x="T6" y="T7"/>
                </a:cxn>
              </a:cxnLst>
              <a:rect l="0" t="0" r="r" b="b"/>
              <a:pathLst>
                <a:path w="180" h="154">
                  <a:moveTo>
                    <a:pt x="0" y="154"/>
                  </a:moveTo>
                  <a:lnTo>
                    <a:pt x="90" y="0"/>
                  </a:lnTo>
                  <a:lnTo>
                    <a:pt x="180" y="154"/>
                  </a:lnTo>
                  <a:lnTo>
                    <a:pt x="0" y="154"/>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p:nvSpPr>
          <p:spPr bwMode="auto">
            <a:xfrm>
              <a:off x="8432801" y="3559175"/>
              <a:ext cx="2190750" cy="1343025"/>
            </a:xfrm>
            <a:custGeom>
              <a:avLst/>
              <a:gdLst>
                <a:gd name="T0" fmla="*/ 690 w 690"/>
                <a:gd name="T1" fmla="*/ 417 h 423"/>
                <a:gd name="T2" fmla="*/ 684 w 690"/>
                <a:gd name="T3" fmla="*/ 423 h 423"/>
                <a:gd name="T4" fmla="*/ 6 w 690"/>
                <a:gd name="T5" fmla="*/ 423 h 423"/>
                <a:gd name="T6" fmla="*/ 0 w 690"/>
                <a:gd name="T7" fmla="*/ 417 h 423"/>
                <a:gd name="T8" fmla="*/ 0 w 690"/>
                <a:gd name="T9" fmla="*/ 5 h 423"/>
                <a:gd name="T10" fmla="*/ 6 w 690"/>
                <a:gd name="T11" fmla="*/ 0 h 423"/>
                <a:gd name="T12" fmla="*/ 684 w 690"/>
                <a:gd name="T13" fmla="*/ 0 h 423"/>
                <a:gd name="T14" fmla="*/ 690 w 690"/>
                <a:gd name="T15" fmla="*/ 5 h 423"/>
                <a:gd name="T16" fmla="*/ 690 w 690"/>
                <a:gd name="T17" fmla="*/ 417 h 423"/>
                <a:gd name="T18" fmla="*/ 690 w 690"/>
                <a:gd name="T19" fmla="*/ 41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0" h="423">
                  <a:moveTo>
                    <a:pt x="690" y="417"/>
                  </a:moveTo>
                  <a:cubicBezTo>
                    <a:pt x="690" y="420"/>
                    <a:pt x="687" y="423"/>
                    <a:pt x="684" y="423"/>
                  </a:cubicBezTo>
                  <a:cubicBezTo>
                    <a:pt x="6" y="423"/>
                    <a:pt x="6" y="423"/>
                    <a:pt x="6" y="423"/>
                  </a:cubicBezTo>
                  <a:cubicBezTo>
                    <a:pt x="2" y="423"/>
                    <a:pt x="0" y="420"/>
                    <a:pt x="0" y="417"/>
                  </a:cubicBezTo>
                  <a:cubicBezTo>
                    <a:pt x="0" y="5"/>
                    <a:pt x="0" y="5"/>
                    <a:pt x="0" y="5"/>
                  </a:cubicBezTo>
                  <a:cubicBezTo>
                    <a:pt x="0" y="2"/>
                    <a:pt x="2" y="0"/>
                    <a:pt x="6" y="0"/>
                  </a:cubicBezTo>
                  <a:cubicBezTo>
                    <a:pt x="684" y="0"/>
                    <a:pt x="684" y="0"/>
                    <a:pt x="684" y="0"/>
                  </a:cubicBezTo>
                  <a:cubicBezTo>
                    <a:pt x="687" y="0"/>
                    <a:pt x="690" y="2"/>
                    <a:pt x="690" y="5"/>
                  </a:cubicBezTo>
                  <a:cubicBezTo>
                    <a:pt x="690" y="417"/>
                    <a:pt x="690" y="417"/>
                    <a:pt x="690" y="417"/>
                  </a:cubicBezTo>
                  <a:cubicBezTo>
                    <a:pt x="690" y="417"/>
                    <a:pt x="690" y="417"/>
                    <a:pt x="690" y="41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p:nvSpPr>
          <p:spPr bwMode="auto">
            <a:xfrm>
              <a:off x="8597901" y="3736975"/>
              <a:ext cx="1844675" cy="1009650"/>
            </a:xfrm>
            <a:custGeom>
              <a:avLst/>
              <a:gdLst>
                <a:gd name="T0" fmla="*/ 581 w 581"/>
                <a:gd name="T1" fmla="*/ 311 h 318"/>
                <a:gd name="T2" fmla="*/ 574 w 581"/>
                <a:gd name="T3" fmla="*/ 318 h 318"/>
                <a:gd name="T4" fmla="*/ 9 w 581"/>
                <a:gd name="T5" fmla="*/ 318 h 318"/>
                <a:gd name="T6" fmla="*/ 0 w 581"/>
                <a:gd name="T7" fmla="*/ 311 h 318"/>
                <a:gd name="T8" fmla="*/ 0 w 581"/>
                <a:gd name="T9" fmla="*/ 7 h 318"/>
                <a:gd name="T10" fmla="*/ 9 w 581"/>
                <a:gd name="T11" fmla="*/ 0 h 318"/>
                <a:gd name="T12" fmla="*/ 574 w 581"/>
                <a:gd name="T13" fmla="*/ 0 h 318"/>
                <a:gd name="T14" fmla="*/ 581 w 581"/>
                <a:gd name="T15" fmla="*/ 7 h 318"/>
                <a:gd name="T16" fmla="*/ 581 w 581"/>
                <a:gd name="T17" fmla="*/ 311 h 318"/>
                <a:gd name="T18" fmla="*/ 581 w 581"/>
                <a:gd name="T19"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1" h="318">
                  <a:moveTo>
                    <a:pt x="581" y="311"/>
                  </a:moveTo>
                  <a:cubicBezTo>
                    <a:pt x="581" y="315"/>
                    <a:pt x="578" y="318"/>
                    <a:pt x="574" y="318"/>
                  </a:cubicBezTo>
                  <a:cubicBezTo>
                    <a:pt x="9" y="318"/>
                    <a:pt x="9" y="318"/>
                    <a:pt x="9" y="318"/>
                  </a:cubicBezTo>
                  <a:cubicBezTo>
                    <a:pt x="4" y="318"/>
                    <a:pt x="0" y="315"/>
                    <a:pt x="0" y="311"/>
                  </a:cubicBezTo>
                  <a:cubicBezTo>
                    <a:pt x="0" y="7"/>
                    <a:pt x="0" y="7"/>
                    <a:pt x="0" y="7"/>
                  </a:cubicBezTo>
                  <a:cubicBezTo>
                    <a:pt x="0" y="3"/>
                    <a:pt x="4" y="0"/>
                    <a:pt x="9" y="0"/>
                  </a:cubicBezTo>
                  <a:cubicBezTo>
                    <a:pt x="574" y="0"/>
                    <a:pt x="574" y="0"/>
                    <a:pt x="574" y="0"/>
                  </a:cubicBezTo>
                  <a:cubicBezTo>
                    <a:pt x="578" y="0"/>
                    <a:pt x="581" y="3"/>
                    <a:pt x="581" y="7"/>
                  </a:cubicBezTo>
                  <a:cubicBezTo>
                    <a:pt x="581" y="311"/>
                    <a:pt x="581" y="311"/>
                    <a:pt x="581" y="311"/>
                  </a:cubicBezTo>
                  <a:cubicBezTo>
                    <a:pt x="581" y="311"/>
                    <a:pt x="581" y="311"/>
                    <a:pt x="581" y="3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8575676" y="4902200"/>
              <a:ext cx="1905000" cy="47625"/>
            </a:xfrm>
            <a:custGeom>
              <a:avLst/>
              <a:gdLst>
                <a:gd name="T0" fmla="*/ 0 w 1200"/>
                <a:gd name="T1" fmla="*/ 0 h 30"/>
                <a:gd name="T2" fmla="*/ 1200 w 1200"/>
                <a:gd name="T3" fmla="*/ 0 h 30"/>
                <a:gd name="T4" fmla="*/ 1200 w 1200"/>
                <a:gd name="T5" fmla="*/ 30 h 30"/>
                <a:gd name="T6" fmla="*/ 0 w 1200"/>
                <a:gd name="T7" fmla="*/ 30 h 30"/>
                <a:gd name="T8" fmla="*/ 0 w 1200"/>
                <a:gd name="T9" fmla="*/ 0 h 30"/>
                <a:gd name="T10" fmla="*/ 0 w 1200"/>
                <a:gd name="T11" fmla="*/ 0 h 30"/>
              </a:gdLst>
              <a:ahLst/>
              <a:cxnLst>
                <a:cxn ang="0">
                  <a:pos x="T0" y="T1"/>
                </a:cxn>
                <a:cxn ang="0">
                  <a:pos x="T2" y="T3"/>
                </a:cxn>
                <a:cxn ang="0">
                  <a:pos x="T4" y="T5"/>
                </a:cxn>
                <a:cxn ang="0">
                  <a:pos x="T6" y="T7"/>
                </a:cxn>
                <a:cxn ang="0">
                  <a:pos x="T8" y="T9"/>
                </a:cxn>
                <a:cxn ang="0">
                  <a:pos x="T10" y="T11"/>
                </a:cxn>
              </a:cxnLst>
              <a:rect l="0" t="0" r="r" b="b"/>
              <a:pathLst>
                <a:path w="1200" h="30">
                  <a:moveTo>
                    <a:pt x="0" y="0"/>
                  </a:moveTo>
                  <a:lnTo>
                    <a:pt x="1200" y="0"/>
                  </a:lnTo>
                  <a:lnTo>
                    <a:pt x="1200" y="30"/>
                  </a:lnTo>
                  <a:lnTo>
                    <a:pt x="0" y="30"/>
                  </a:lnTo>
                  <a:lnTo>
                    <a:pt x="0" y="0"/>
                  </a:lnTo>
                  <a:lnTo>
                    <a:pt x="0" y="0"/>
                  </a:lnTo>
                  <a:close/>
                </a:path>
              </a:pathLst>
            </a:custGeom>
            <a:solidFill>
              <a:srgbClr val="317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p:nvSpPr>
          <p:spPr bwMode="auto">
            <a:xfrm>
              <a:off x="8575676" y="4902200"/>
              <a:ext cx="1905000" cy="47625"/>
            </a:xfrm>
            <a:custGeom>
              <a:avLst/>
              <a:gdLst>
                <a:gd name="T0" fmla="*/ 0 w 1200"/>
                <a:gd name="T1" fmla="*/ 0 h 30"/>
                <a:gd name="T2" fmla="*/ 1200 w 1200"/>
                <a:gd name="T3" fmla="*/ 0 h 30"/>
                <a:gd name="T4" fmla="*/ 1200 w 1200"/>
                <a:gd name="T5" fmla="*/ 30 h 30"/>
                <a:gd name="T6" fmla="*/ 0 w 1200"/>
                <a:gd name="T7" fmla="*/ 30 h 30"/>
                <a:gd name="T8" fmla="*/ 0 w 1200"/>
                <a:gd name="T9" fmla="*/ 0 h 30"/>
                <a:gd name="T10" fmla="*/ 0 w 1200"/>
                <a:gd name="T11" fmla="*/ 0 h 30"/>
              </a:gdLst>
              <a:ahLst/>
              <a:cxnLst>
                <a:cxn ang="0">
                  <a:pos x="T0" y="T1"/>
                </a:cxn>
                <a:cxn ang="0">
                  <a:pos x="T2" y="T3"/>
                </a:cxn>
                <a:cxn ang="0">
                  <a:pos x="T4" y="T5"/>
                </a:cxn>
                <a:cxn ang="0">
                  <a:pos x="T6" y="T7"/>
                </a:cxn>
                <a:cxn ang="0">
                  <a:pos x="T8" y="T9"/>
                </a:cxn>
                <a:cxn ang="0">
                  <a:pos x="T10" y="T11"/>
                </a:cxn>
              </a:cxnLst>
              <a:rect l="0" t="0" r="r" b="b"/>
              <a:pathLst>
                <a:path w="1200" h="30">
                  <a:moveTo>
                    <a:pt x="0" y="0"/>
                  </a:moveTo>
                  <a:lnTo>
                    <a:pt x="1200" y="0"/>
                  </a:lnTo>
                  <a:lnTo>
                    <a:pt x="1200" y="30"/>
                  </a:lnTo>
                  <a:lnTo>
                    <a:pt x="0" y="30"/>
                  </a:lnTo>
                  <a:lnTo>
                    <a:pt x="0" y="0"/>
                  </a:lnTo>
                  <a:lnTo>
                    <a:pt x="0" y="0"/>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p:nvSpPr>
          <p:spPr bwMode="auto">
            <a:xfrm>
              <a:off x="8181976" y="5283200"/>
              <a:ext cx="2687638" cy="34925"/>
            </a:xfrm>
            <a:custGeom>
              <a:avLst/>
              <a:gdLst>
                <a:gd name="T0" fmla="*/ 847 w 847"/>
                <a:gd name="T1" fmla="*/ 0 h 11"/>
                <a:gd name="T2" fmla="*/ 844 w 847"/>
                <a:gd name="T3" fmla="*/ 0 h 11"/>
                <a:gd name="T4" fmla="*/ 4 w 847"/>
                <a:gd name="T5" fmla="*/ 0 h 11"/>
                <a:gd name="T6" fmla="*/ 0 w 847"/>
                <a:gd name="T7" fmla="*/ 0 h 11"/>
                <a:gd name="T8" fmla="*/ 0 w 847"/>
                <a:gd name="T9" fmla="*/ 7 h 11"/>
                <a:gd name="T10" fmla="*/ 0 w 847"/>
                <a:gd name="T11" fmla="*/ 7 h 11"/>
                <a:gd name="T12" fmla="*/ 5 w 847"/>
                <a:gd name="T13" fmla="*/ 11 h 11"/>
                <a:gd name="T14" fmla="*/ 843 w 847"/>
                <a:gd name="T15" fmla="*/ 11 h 11"/>
                <a:gd name="T16" fmla="*/ 847 w 847"/>
                <a:gd name="T17" fmla="*/ 7 h 11"/>
                <a:gd name="T18" fmla="*/ 847 w 847"/>
                <a:gd name="T19" fmla="*/ 7 h 11"/>
                <a:gd name="T20" fmla="*/ 847 w 847"/>
                <a:gd name="T21" fmla="*/ 0 h 11"/>
                <a:gd name="T22" fmla="*/ 847 w 84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7" h="11">
                  <a:moveTo>
                    <a:pt x="847" y="0"/>
                  </a:moveTo>
                  <a:cubicBezTo>
                    <a:pt x="844" y="0"/>
                    <a:pt x="844" y="0"/>
                    <a:pt x="844" y="0"/>
                  </a:cubicBezTo>
                  <a:cubicBezTo>
                    <a:pt x="4" y="0"/>
                    <a:pt x="4" y="0"/>
                    <a:pt x="4" y="0"/>
                  </a:cubicBezTo>
                  <a:cubicBezTo>
                    <a:pt x="0" y="0"/>
                    <a:pt x="0" y="0"/>
                    <a:pt x="0" y="0"/>
                  </a:cubicBezTo>
                  <a:cubicBezTo>
                    <a:pt x="0" y="7"/>
                    <a:pt x="0" y="7"/>
                    <a:pt x="0" y="7"/>
                  </a:cubicBezTo>
                  <a:cubicBezTo>
                    <a:pt x="0" y="7"/>
                    <a:pt x="0" y="7"/>
                    <a:pt x="0" y="7"/>
                  </a:cubicBezTo>
                  <a:cubicBezTo>
                    <a:pt x="0" y="10"/>
                    <a:pt x="2" y="11"/>
                    <a:pt x="5" y="11"/>
                  </a:cubicBezTo>
                  <a:cubicBezTo>
                    <a:pt x="843" y="11"/>
                    <a:pt x="843" y="11"/>
                    <a:pt x="843" y="11"/>
                  </a:cubicBezTo>
                  <a:cubicBezTo>
                    <a:pt x="846" y="11"/>
                    <a:pt x="847" y="10"/>
                    <a:pt x="847" y="7"/>
                  </a:cubicBezTo>
                  <a:cubicBezTo>
                    <a:pt x="847" y="7"/>
                    <a:pt x="847" y="7"/>
                    <a:pt x="847" y="7"/>
                  </a:cubicBezTo>
                  <a:cubicBezTo>
                    <a:pt x="847" y="0"/>
                    <a:pt x="847" y="0"/>
                    <a:pt x="847" y="0"/>
                  </a:cubicBezTo>
                  <a:cubicBezTo>
                    <a:pt x="847" y="0"/>
                    <a:pt x="847" y="0"/>
                    <a:pt x="847"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8169276" y="4937125"/>
              <a:ext cx="2700338" cy="358775"/>
            </a:xfrm>
            <a:custGeom>
              <a:avLst/>
              <a:gdLst>
                <a:gd name="T0" fmla="*/ 849 w 851"/>
                <a:gd name="T1" fmla="*/ 106 h 113"/>
                <a:gd name="T2" fmla="*/ 772 w 851"/>
                <a:gd name="T3" fmla="*/ 7 h 113"/>
                <a:gd name="T4" fmla="*/ 759 w 851"/>
                <a:gd name="T5" fmla="*/ 0 h 113"/>
                <a:gd name="T6" fmla="*/ 94 w 851"/>
                <a:gd name="T7" fmla="*/ 0 h 113"/>
                <a:gd name="T8" fmla="*/ 80 w 851"/>
                <a:gd name="T9" fmla="*/ 7 h 113"/>
                <a:gd name="T10" fmla="*/ 3 w 851"/>
                <a:gd name="T11" fmla="*/ 106 h 113"/>
                <a:gd name="T12" fmla="*/ 7 w 851"/>
                <a:gd name="T13" fmla="*/ 113 h 113"/>
                <a:gd name="T14" fmla="*/ 845 w 851"/>
                <a:gd name="T15" fmla="*/ 113 h 113"/>
                <a:gd name="T16" fmla="*/ 849 w 851"/>
                <a:gd name="T17" fmla="*/ 10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1" h="113">
                  <a:moveTo>
                    <a:pt x="849" y="106"/>
                  </a:moveTo>
                  <a:cubicBezTo>
                    <a:pt x="772" y="7"/>
                    <a:pt x="772" y="7"/>
                    <a:pt x="772" y="7"/>
                  </a:cubicBezTo>
                  <a:cubicBezTo>
                    <a:pt x="769" y="3"/>
                    <a:pt x="763" y="0"/>
                    <a:pt x="759" y="0"/>
                  </a:cubicBezTo>
                  <a:cubicBezTo>
                    <a:pt x="94" y="0"/>
                    <a:pt x="94" y="0"/>
                    <a:pt x="94" y="0"/>
                  </a:cubicBezTo>
                  <a:cubicBezTo>
                    <a:pt x="89" y="0"/>
                    <a:pt x="83" y="3"/>
                    <a:pt x="80" y="7"/>
                  </a:cubicBezTo>
                  <a:cubicBezTo>
                    <a:pt x="3" y="106"/>
                    <a:pt x="3" y="106"/>
                    <a:pt x="3" y="106"/>
                  </a:cubicBezTo>
                  <a:cubicBezTo>
                    <a:pt x="0" y="110"/>
                    <a:pt x="2" y="113"/>
                    <a:pt x="7" y="113"/>
                  </a:cubicBezTo>
                  <a:cubicBezTo>
                    <a:pt x="845" y="113"/>
                    <a:pt x="845" y="113"/>
                    <a:pt x="845" y="113"/>
                  </a:cubicBezTo>
                  <a:cubicBezTo>
                    <a:pt x="850" y="113"/>
                    <a:pt x="851" y="110"/>
                    <a:pt x="849" y="106"/>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8467726" y="4997450"/>
              <a:ext cx="2117725" cy="12700"/>
            </a:xfrm>
            <a:custGeom>
              <a:avLst/>
              <a:gdLst>
                <a:gd name="T0" fmla="*/ 666 w 667"/>
                <a:gd name="T1" fmla="*/ 4 h 4"/>
                <a:gd name="T2" fmla="*/ 1 w 667"/>
                <a:gd name="T3" fmla="*/ 4 h 4"/>
                <a:gd name="T4" fmla="*/ 0 w 667"/>
                <a:gd name="T5" fmla="*/ 2 h 4"/>
                <a:gd name="T6" fmla="*/ 1 w 667"/>
                <a:gd name="T7" fmla="*/ 0 h 4"/>
                <a:gd name="T8" fmla="*/ 666 w 667"/>
                <a:gd name="T9" fmla="*/ 0 h 4"/>
                <a:gd name="T10" fmla="*/ 667 w 667"/>
                <a:gd name="T11" fmla="*/ 2 h 4"/>
                <a:gd name="T12" fmla="*/ 666 w 6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67" h="4">
                  <a:moveTo>
                    <a:pt x="666" y="4"/>
                  </a:moveTo>
                  <a:cubicBezTo>
                    <a:pt x="1" y="4"/>
                    <a:pt x="1" y="4"/>
                    <a:pt x="1" y="4"/>
                  </a:cubicBezTo>
                  <a:cubicBezTo>
                    <a:pt x="1" y="4"/>
                    <a:pt x="0" y="3"/>
                    <a:pt x="0" y="2"/>
                  </a:cubicBezTo>
                  <a:cubicBezTo>
                    <a:pt x="0" y="1"/>
                    <a:pt x="1" y="0"/>
                    <a:pt x="1" y="0"/>
                  </a:cubicBezTo>
                  <a:cubicBezTo>
                    <a:pt x="666" y="0"/>
                    <a:pt x="666" y="0"/>
                    <a:pt x="666" y="0"/>
                  </a:cubicBezTo>
                  <a:cubicBezTo>
                    <a:pt x="667" y="0"/>
                    <a:pt x="667" y="1"/>
                    <a:pt x="667" y="2"/>
                  </a:cubicBezTo>
                  <a:cubicBezTo>
                    <a:pt x="667" y="3"/>
                    <a:pt x="667" y="4"/>
                    <a:pt x="666" y="4"/>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p:nvSpPr>
          <p:spPr bwMode="auto">
            <a:xfrm>
              <a:off x="8445501" y="5038725"/>
              <a:ext cx="2165350" cy="12700"/>
            </a:xfrm>
            <a:custGeom>
              <a:avLst/>
              <a:gdLst>
                <a:gd name="T0" fmla="*/ 681 w 682"/>
                <a:gd name="T1" fmla="*/ 4 h 4"/>
                <a:gd name="T2" fmla="*/ 1 w 682"/>
                <a:gd name="T3" fmla="*/ 4 h 4"/>
                <a:gd name="T4" fmla="*/ 0 w 682"/>
                <a:gd name="T5" fmla="*/ 2 h 4"/>
                <a:gd name="T6" fmla="*/ 1 w 682"/>
                <a:gd name="T7" fmla="*/ 0 h 4"/>
                <a:gd name="T8" fmla="*/ 681 w 682"/>
                <a:gd name="T9" fmla="*/ 0 h 4"/>
                <a:gd name="T10" fmla="*/ 682 w 682"/>
                <a:gd name="T11" fmla="*/ 2 h 4"/>
                <a:gd name="T12" fmla="*/ 681 w 68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82" h="4">
                  <a:moveTo>
                    <a:pt x="681" y="4"/>
                  </a:moveTo>
                  <a:cubicBezTo>
                    <a:pt x="1" y="4"/>
                    <a:pt x="1" y="4"/>
                    <a:pt x="1" y="4"/>
                  </a:cubicBezTo>
                  <a:cubicBezTo>
                    <a:pt x="0" y="4"/>
                    <a:pt x="0" y="3"/>
                    <a:pt x="0" y="2"/>
                  </a:cubicBezTo>
                  <a:cubicBezTo>
                    <a:pt x="0" y="1"/>
                    <a:pt x="0" y="0"/>
                    <a:pt x="1" y="0"/>
                  </a:cubicBezTo>
                  <a:cubicBezTo>
                    <a:pt x="681" y="0"/>
                    <a:pt x="681" y="0"/>
                    <a:pt x="681" y="0"/>
                  </a:cubicBezTo>
                  <a:cubicBezTo>
                    <a:pt x="681" y="0"/>
                    <a:pt x="682" y="1"/>
                    <a:pt x="682" y="2"/>
                  </a:cubicBezTo>
                  <a:cubicBezTo>
                    <a:pt x="682" y="3"/>
                    <a:pt x="681" y="4"/>
                    <a:pt x="681" y="4"/>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auto">
            <a:xfrm>
              <a:off x="8407401" y="5080000"/>
              <a:ext cx="2238375" cy="12700"/>
            </a:xfrm>
            <a:custGeom>
              <a:avLst/>
              <a:gdLst>
                <a:gd name="T0" fmla="*/ 704 w 705"/>
                <a:gd name="T1" fmla="*/ 4 h 4"/>
                <a:gd name="T2" fmla="*/ 1 w 705"/>
                <a:gd name="T3" fmla="*/ 4 h 4"/>
                <a:gd name="T4" fmla="*/ 0 w 705"/>
                <a:gd name="T5" fmla="*/ 2 h 4"/>
                <a:gd name="T6" fmla="*/ 1 w 705"/>
                <a:gd name="T7" fmla="*/ 0 h 4"/>
                <a:gd name="T8" fmla="*/ 704 w 705"/>
                <a:gd name="T9" fmla="*/ 0 h 4"/>
                <a:gd name="T10" fmla="*/ 705 w 705"/>
                <a:gd name="T11" fmla="*/ 2 h 4"/>
                <a:gd name="T12" fmla="*/ 704 w 70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5" h="4">
                  <a:moveTo>
                    <a:pt x="704" y="4"/>
                  </a:moveTo>
                  <a:cubicBezTo>
                    <a:pt x="1" y="4"/>
                    <a:pt x="1" y="4"/>
                    <a:pt x="1" y="4"/>
                  </a:cubicBezTo>
                  <a:cubicBezTo>
                    <a:pt x="1" y="4"/>
                    <a:pt x="0" y="3"/>
                    <a:pt x="0" y="2"/>
                  </a:cubicBezTo>
                  <a:cubicBezTo>
                    <a:pt x="0" y="1"/>
                    <a:pt x="1" y="0"/>
                    <a:pt x="1" y="0"/>
                  </a:cubicBezTo>
                  <a:cubicBezTo>
                    <a:pt x="704" y="0"/>
                    <a:pt x="704" y="0"/>
                    <a:pt x="704" y="0"/>
                  </a:cubicBezTo>
                  <a:cubicBezTo>
                    <a:pt x="705" y="0"/>
                    <a:pt x="705" y="1"/>
                    <a:pt x="705" y="2"/>
                  </a:cubicBezTo>
                  <a:cubicBezTo>
                    <a:pt x="705" y="3"/>
                    <a:pt x="705" y="4"/>
                    <a:pt x="704" y="4"/>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noEditPoints="1"/>
            </p:cNvSpPr>
            <p:nvPr/>
          </p:nvSpPr>
          <p:spPr bwMode="auto">
            <a:xfrm>
              <a:off x="9242426" y="5153025"/>
              <a:ext cx="571500" cy="69850"/>
            </a:xfrm>
            <a:custGeom>
              <a:avLst/>
              <a:gdLst>
                <a:gd name="T0" fmla="*/ 360 w 360"/>
                <a:gd name="T1" fmla="*/ 44 h 44"/>
                <a:gd name="T2" fmla="*/ 0 w 360"/>
                <a:gd name="T3" fmla="*/ 44 h 44"/>
                <a:gd name="T4" fmla="*/ 38 w 360"/>
                <a:gd name="T5" fmla="*/ 0 h 44"/>
                <a:gd name="T6" fmla="*/ 320 w 360"/>
                <a:gd name="T7" fmla="*/ 0 h 44"/>
                <a:gd name="T8" fmla="*/ 360 w 360"/>
                <a:gd name="T9" fmla="*/ 44 h 44"/>
                <a:gd name="T10" fmla="*/ 360 w 360"/>
                <a:gd name="T11" fmla="*/ 44 h 44"/>
                <a:gd name="T12" fmla="*/ 360 w 360"/>
                <a:gd name="T13" fmla="*/ 44 h 44"/>
                <a:gd name="T14" fmla="*/ 8 w 360"/>
                <a:gd name="T15" fmla="*/ 42 h 44"/>
                <a:gd name="T16" fmla="*/ 350 w 360"/>
                <a:gd name="T17" fmla="*/ 42 h 44"/>
                <a:gd name="T18" fmla="*/ 318 w 360"/>
                <a:gd name="T19" fmla="*/ 4 h 44"/>
                <a:gd name="T20" fmla="*/ 40 w 360"/>
                <a:gd name="T21" fmla="*/ 4 h 44"/>
                <a:gd name="T22" fmla="*/ 8 w 360"/>
                <a:gd name="T23" fmla="*/ 42 h 44"/>
                <a:gd name="T24" fmla="*/ 8 w 360"/>
                <a:gd name="T25" fmla="*/ 42 h 44"/>
                <a:gd name="T26" fmla="*/ 8 w 360"/>
                <a:gd name="T27"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 h="44">
                  <a:moveTo>
                    <a:pt x="360" y="44"/>
                  </a:moveTo>
                  <a:lnTo>
                    <a:pt x="0" y="44"/>
                  </a:lnTo>
                  <a:lnTo>
                    <a:pt x="38" y="0"/>
                  </a:lnTo>
                  <a:lnTo>
                    <a:pt x="320" y="0"/>
                  </a:lnTo>
                  <a:lnTo>
                    <a:pt x="360" y="44"/>
                  </a:lnTo>
                  <a:lnTo>
                    <a:pt x="360" y="44"/>
                  </a:lnTo>
                  <a:lnTo>
                    <a:pt x="360" y="44"/>
                  </a:lnTo>
                  <a:close/>
                  <a:moveTo>
                    <a:pt x="8" y="42"/>
                  </a:moveTo>
                  <a:lnTo>
                    <a:pt x="350" y="42"/>
                  </a:lnTo>
                  <a:lnTo>
                    <a:pt x="318" y="4"/>
                  </a:lnTo>
                  <a:lnTo>
                    <a:pt x="40" y="4"/>
                  </a:lnTo>
                  <a:lnTo>
                    <a:pt x="8" y="42"/>
                  </a:lnTo>
                  <a:lnTo>
                    <a:pt x="8" y="42"/>
                  </a:lnTo>
                  <a:lnTo>
                    <a:pt x="8" y="42"/>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10490201" y="4165600"/>
              <a:ext cx="85725" cy="82550"/>
            </a:xfrm>
            <a:custGeom>
              <a:avLst/>
              <a:gdLst>
                <a:gd name="T0" fmla="*/ 0 w 54"/>
                <a:gd name="T1" fmla="*/ 8 h 52"/>
                <a:gd name="T2" fmla="*/ 0 w 54"/>
                <a:gd name="T3" fmla="*/ 42 h 52"/>
                <a:gd name="T4" fmla="*/ 54 w 54"/>
                <a:gd name="T5" fmla="*/ 52 h 52"/>
                <a:gd name="T6" fmla="*/ 54 w 54"/>
                <a:gd name="T7" fmla="*/ 0 h 52"/>
                <a:gd name="T8" fmla="*/ 0 w 54"/>
                <a:gd name="T9" fmla="*/ 8 h 52"/>
                <a:gd name="T10" fmla="*/ 0 w 54"/>
                <a:gd name="T11" fmla="*/ 8 h 52"/>
                <a:gd name="T12" fmla="*/ 0 w 54"/>
                <a:gd name="T13" fmla="*/ 8 h 52"/>
              </a:gdLst>
              <a:ahLst/>
              <a:cxnLst>
                <a:cxn ang="0">
                  <a:pos x="T0" y="T1"/>
                </a:cxn>
                <a:cxn ang="0">
                  <a:pos x="T2" y="T3"/>
                </a:cxn>
                <a:cxn ang="0">
                  <a:pos x="T4" y="T5"/>
                </a:cxn>
                <a:cxn ang="0">
                  <a:pos x="T6" y="T7"/>
                </a:cxn>
                <a:cxn ang="0">
                  <a:pos x="T8" y="T9"/>
                </a:cxn>
                <a:cxn ang="0">
                  <a:pos x="T10" y="T11"/>
                </a:cxn>
                <a:cxn ang="0">
                  <a:pos x="T12" y="T13"/>
                </a:cxn>
              </a:cxnLst>
              <a:rect l="0" t="0" r="r" b="b"/>
              <a:pathLst>
                <a:path w="54" h="52">
                  <a:moveTo>
                    <a:pt x="0" y="8"/>
                  </a:moveTo>
                  <a:lnTo>
                    <a:pt x="0" y="42"/>
                  </a:lnTo>
                  <a:lnTo>
                    <a:pt x="54" y="52"/>
                  </a:lnTo>
                  <a:lnTo>
                    <a:pt x="54" y="0"/>
                  </a:lnTo>
                  <a:lnTo>
                    <a:pt x="0" y="8"/>
                  </a:lnTo>
                  <a:lnTo>
                    <a:pt x="0" y="8"/>
                  </a:lnTo>
                  <a:lnTo>
                    <a:pt x="0" y="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p:nvSpPr>
          <p:spPr bwMode="auto">
            <a:xfrm>
              <a:off x="9115426" y="3889375"/>
              <a:ext cx="812800" cy="809625"/>
            </a:xfrm>
            <a:custGeom>
              <a:avLst/>
              <a:gdLst>
                <a:gd name="T0" fmla="*/ 256 w 512"/>
                <a:gd name="T1" fmla="*/ 0 h 510"/>
                <a:gd name="T2" fmla="*/ 292 w 512"/>
                <a:gd name="T3" fmla="*/ 36 h 510"/>
                <a:gd name="T4" fmla="*/ 338 w 512"/>
                <a:gd name="T5" fmla="*/ 14 h 510"/>
                <a:gd name="T6" fmla="*/ 362 w 512"/>
                <a:gd name="T7" fmla="*/ 60 h 510"/>
                <a:gd name="T8" fmla="*/ 414 w 512"/>
                <a:gd name="T9" fmla="*/ 54 h 510"/>
                <a:gd name="T10" fmla="*/ 420 w 512"/>
                <a:gd name="T11" fmla="*/ 106 h 510"/>
                <a:gd name="T12" fmla="*/ 470 w 512"/>
                <a:gd name="T13" fmla="*/ 116 h 510"/>
                <a:gd name="T14" fmla="*/ 460 w 512"/>
                <a:gd name="T15" fmla="*/ 166 h 510"/>
                <a:gd name="T16" fmla="*/ 504 w 512"/>
                <a:gd name="T17" fmla="*/ 194 h 510"/>
                <a:gd name="T18" fmla="*/ 478 w 512"/>
                <a:gd name="T19" fmla="*/ 238 h 510"/>
                <a:gd name="T20" fmla="*/ 512 w 512"/>
                <a:gd name="T21" fmla="*/ 278 h 510"/>
                <a:gd name="T22" fmla="*/ 472 w 512"/>
                <a:gd name="T23" fmla="*/ 312 h 510"/>
                <a:gd name="T24" fmla="*/ 490 w 512"/>
                <a:gd name="T25" fmla="*/ 360 h 510"/>
                <a:gd name="T26" fmla="*/ 442 w 512"/>
                <a:gd name="T27" fmla="*/ 378 h 510"/>
                <a:gd name="T28" fmla="*/ 444 w 512"/>
                <a:gd name="T29" fmla="*/ 430 h 510"/>
                <a:gd name="T30" fmla="*/ 392 w 512"/>
                <a:gd name="T31" fmla="*/ 432 h 510"/>
                <a:gd name="T32" fmla="*/ 378 w 512"/>
                <a:gd name="T33" fmla="*/ 482 h 510"/>
                <a:gd name="T34" fmla="*/ 328 w 512"/>
                <a:gd name="T35" fmla="*/ 468 h 510"/>
                <a:gd name="T36" fmla="*/ 298 w 512"/>
                <a:gd name="T37" fmla="*/ 510 h 510"/>
                <a:gd name="T38" fmla="*/ 256 w 512"/>
                <a:gd name="T39" fmla="*/ 480 h 510"/>
                <a:gd name="T40" fmla="*/ 214 w 512"/>
                <a:gd name="T41" fmla="*/ 510 h 510"/>
                <a:gd name="T42" fmla="*/ 184 w 512"/>
                <a:gd name="T43" fmla="*/ 468 h 510"/>
                <a:gd name="T44" fmla="*/ 134 w 512"/>
                <a:gd name="T45" fmla="*/ 482 h 510"/>
                <a:gd name="T46" fmla="*/ 118 w 512"/>
                <a:gd name="T47" fmla="*/ 432 h 510"/>
                <a:gd name="T48" fmla="*/ 68 w 512"/>
                <a:gd name="T49" fmla="*/ 430 h 510"/>
                <a:gd name="T50" fmla="*/ 68 w 512"/>
                <a:gd name="T51" fmla="*/ 378 h 510"/>
                <a:gd name="T52" fmla="*/ 20 w 512"/>
                <a:gd name="T53" fmla="*/ 360 h 510"/>
                <a:gd name="T54" fmla="*/ 40 w 512"/>
                <a:gd name="T55" fmla="*/ 312 h 510"/>
                <a:gd name="T56" fmla="*/ 0 w 512"/>
                <a:gd name="T57" fmla="*/ 278 h 510"/>
                <a:gd name="T58" fmla="*/ 34 w 512"/>
                <a:gd name="T59" fmla="*/ 238 h 510"/>
                <a:gd name="T60" fmla="*/ 8 w 512"/>
                <a:gd name="T61" fmla="*/ 194 h 510"/>
                <a:gd name="T62" fmla="*/ 52 w 512"/>
                <a:gd name="T63" fmla="*/ 166 h 510"/>
                <a:gd name="T64" fmla="*/ 40 w 512"/>
                <a:gd name="T65" fmla="*/ 116 h 510"/>
                <a:gd name="T66" fmla="*/ 92 w 512"/>
                <a:gd name="T67" fmla="*/ 106 h 510"/>
                <a:gd name="T68" fmla="*/ 98 w 512"/>
                <a:gd name="T69" fmla="*/ 54 h 510"/>
                <a:gd name="T70" fmla="*/ 150 w 512"/>
                <a:gd name="T71" fmla="*/ 60 h 510"/>
                <a:gd name="T72" fmla="*/ 172 w 512"/>
                <a:gd name="T73" fmla="*/ 14 h 510"/>
                <a:gd name="T74" fmla="*/ 218 w 512"/>
                <a:gd name="T75" fmla="*/ 36 h 510"/>
                <a:gd name="T76" fmla="*/ 256 w 512"/>
                <a:gd name="T77"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2" h="510">
                  <a:moveTo>
                    <a:pt x="256" y="0"/>
                  </a:moveTo>
                  <a:lnTo>
                    <a:pt x="292" y="36"/>
                  </a:lnTo>
                  <a:lnTo>
                    <a:pt x="338" y="14"/>
                  </a:lnTo>
                  <a:lnTo>
                    <a:pt x="362" y="60"/>
                  </a:lnTo>
                  <a:lnTo>
                    <a:pt x="414" y="54"/>
                  </a:lnTo>
                  <a:lnTo>
                    <a:pt x="420" y="106"/>
                  </a:lnTo>
                  <a:lnTo>
                    <a:pt x="470" y="116"/>
                  </a:lnTo>
                  <a:lnTo>
                    <a:pt x="460" y="166"/>
                  </a:lnTo>
                  <a:lnTo>
                    <a:pt x="504" y="194"/>
                  </a:lnTo>
                  <a:lnTo>
                    <a:pt x="478" y="238"/>
                  </a:lnTo>
                  <a:lnTo>
                    <a:pt x="512" y="278"/>
                  </a:lnTo>
                  <a:lnTo>
                    <a:pt x="472" y="312"/>
                  </a:lnTo>
                  <a:lnTo>
                    <a:pt x="490" y="360"/>
                  </a:lnTo>
                  <a:lnTo>
                    <a:pt x="442" y="378"/>
                  </a:lnTo>
                  <a:lnTo>
                    <a:pt x="444" y="430"/>
                  </a:lnTo>
                  <a:lnTo>
                    <a:pt x="392" y="432"/>
                  </a:lnTo>
                  <a:lnTo>
                    <a:pt x="378" y="482"/>
                  </a:lnTo>
                  <a:lnTo>
                    <a:pt x="328" y="468"/>
                  </a:lnTo>
                  <a:lnTo>
                    <a:pt x="298" y="510"/>
                  </a:lnTo>
                  <a:lnTo>
                    <a:pt x="256" y="480"/>
                  </a:lnTo>
                  <a:lnTo>
                    <a:pt x="214" y="510"/>
                  </a:lnTo>
                  <a:lnTo>
                    <a:pt x="184" y="468"/>
                  </a:lnTo>
                  <a:lnTo>
                    <a:pt x="134" y="482"/>
                  </a:lnTo>
                  <a:lnTo>
                    <a:pt x="118" y="432"/>
                  </a:lnTo>
                  <a:lnTo>
                    <a:pt x="68" y="430"/>
                  </a:lnTo>
                  <a:lnTo>
                    <a:pt x="68" y="378"/>
                  </a:lnTo>
                  <a:lnTo>
                    <a:pt x="20" y="360"/>
                  </a:lnTo>
                  <a:lnTo>
                    <a:pt x="40" y="312"/>
                  </a:lnTo>
                  <a:lnTo>
                    <a:pt x="0" y="278"/>
                  </a:lnTo>
                  <a:lnTo>
                    <a:pt x="34" y="238"/>
                  </a:lnTo>
                  <a:lnTo>
                    <a:pt x="8" y="194"/>
                  </a:lnTo>
                  <a:lnTo>
                    <a:pt x="52" y="166"/>
                  </a:lnTo>
                  <a:lnTo>
                    <a:pt x="40" y="116"/>
                  </a:lnTo>
                  <a:lnTo>
                    <a:pt x="92" y="106"/>
                  </a:lnTo>
                  <a:lnTo>
                    <a:pt x="98" y="54"/>
                  </a:lnTo>
                  <a:lnTo>
                    <a:pt x="150" y="60"/>
                  </a:lnTo>
                  <a:lnTo>
                    <a:pt x="172" y="14"/>
                  </a:lnTo>
                  <a:lnTo>
                    <a:pt x="218" y="36"/>
                  </a:lnTo>
                  <a:lnTo>
                    <a:pt x="25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
            <p:cNvSpPr>
              <a:spLocks/>
            </p:cNvSpPr>
            <p:nvPr/>
          </p:nvSpPr>
          <p:spPr bwMode="auto">
            <a:xfrm>
              <a:off x="9115426" y="3838575"/>
              <a:ext cx="812800" cy="806450"/>
            </a:xfrm>
            <a:custGeom>
              <a:avLst/>
              <a:gdLst>
                <a:gd name="T0" fmla="*/ 256 w 512"/>
                <a:gd name="T1" fmla="*/ 0 h 508"/>
                <a:gd name="T2" fmla="*/ 292 w 512"/>
                <a:gd name="T3" fmla="*/ 36 h 508"/>
                <a:gd name="T4" fmla="*/ 338 w 512"/>
                <a:gd name="T5" fmla="*/ 14 h 508"/>
                <a:gd name="T6" fmla="*/ 362 w 512"/>
                <a:gd name="T7" fmla="*/ 60 h 508"/>
                <a:gd name="T8" fmla="*/ 414 w 512"/>
                <a:gd name="T9" fmla="*/ 54 h 508"/>
                <a:gd name="T10" fmla="*/ 420 w 512"/>
                <a:gd name="T11" fmla="*/ 104 h 508"/>
                <a:gd name="T12" fmla="*/ 470 w 512"/>
                <a:gd name="T13" fmla="*/ 116 h 508"/>
                <a:gd name="T14" fmla="*/ 460 w 512"/>
                <a:gd name="T15" fmla="*/ 166 h 508"/>
                <a:gd name="T16" fmla="*/ 504 w 512"/>
                <a:gd name="T17" fmla="*/ 194 h 508"/>
                <a:gd name="T18" fmla="*/ 478 w 512"/>
                <a:gd name="T19" fmla="*/ 238 h 508"/>
                <a:gd name="T20" fmla="*/ 512 w 512"/>
                <a:gd name="T21" fmla="*/ 278 h 508"/>
                <a:gd name="T22" fmla="*/ 472 w 512"/>
                <a:gd name="T23" fmla="*/ 310 h 508"/>
                <a:gd name="T24" fmla="*/ 490 w 512"/>
                <a:gd name="T25" fmla="*/ 360 h 508"/>
                <a:gd name="T26" fmla="*/ 442 w 512"/>
                <a:gd name="T27" fmla="*/ 378 h 508"/>
                <a:gd name="T28" fmla="*/ 444 w 512"/>
                <a:gd name="T29" fmla="*/ 430 h 508"/>
                <a:gd name="T30" fmla="*/ 392 w 512"/>
                <a:gd name="T31" fmla="*/ 432 h 508"/>
                <a:gd name="T32" fmla="*/ 378 w 512"/>
                <a:gd name="T33" fmla="*/ 482 h 508"/>
                <a:gd name="T34" fmla="*/ 328 w 512"/>
                <a:gd name="T35" fmla="*/ 468 h 508"/>
                <a:gd name="T36" fmla="*/ 298 w 512"/>
                <a:gd name="T37" fmla="*/ 508 h 508"/>
                <a:gd name="T38" fmla="*/ 256 w 512"/>
                <a:gd name="T39" fmla="*/ 480 h 508"/>
                <a:gd name="T40" fmla="*/ 214 w 512"/>
                <a:gd name="T41" fmla="*/ 508 h 508"/>
                <a:gd name="T42" fmla="*/ 184 w 512"/>
                <a:gd name="T43" fmla="*/ 468 h 508"/>
                <a:gd name="T44" fmla="*/ 134 w 512"/>
                <a:gd name="T45" fmla="*/ 482 h 508"/>
                <a:gd name="T46" fmla="*/ 118 w 512"/>
                <a:gd name="T47" fmla="*/ 432 h 508"/>
                <a:gd name="T48" fmla="*/ 68 w 512"/>
                <a:gd name="T49" fmla="*/ 430 h 508"/>
                <a:gd name="T50" fmla="*/ 68 w 512"/>
                <a:gd name="T51" fmla="*/ 378 h 508"/>
                <a:gd name="T52" fmla="*/ 20 w 512"/>
                <a:gd name="T53" fmla="*/ 360 h 508"/>
                <a:gd name="T54" fmla="*/ 40 w 512"/>
                <a:gd name="T55" fmla="*/ 310 h 508"/>
                <a:gd name="T56" fmla="*/ 0 w 512"/>
                <a:gd name="T57" fmla="*/ 278 h 508"/>
                <a:gd name="T58" fmla="*/ 34 w 512"/>
                <a:gd name="T59" fmla="*/ 238 h 508"/>
                <a:gd name="T60" fmla="*/ 8 w 512"/>
                <a:gd name="T61" fmla="*/ 194 h 508"/>
                <a:gd name="T62" fmla="*/ 52 w 512"/>
                <a:gd name="T63" fmla="*/ 166 h 508"/>
                <a:gd name="T64" fmla="*/ 40 w 512"/>
                <a:gd name="T65" fmla="*/ 116 h 508"/>
                <a:gd name="T66" fmla="*/ 92 w 512"/>
                <a:gd name="T67" fmla="*/ 104 h 508"/>
                <a:gd name="T68" fmla="*/ 98 w 512"/>
                <a:gd name="T69" fmla="*/ 54 h 508"/>
                <a:gd name="T70" fmla="*/ 150 w 512"/>
                <a:gd name="T71" fmla="*/ 60 h 508"/>
                <a:gd name="T72" fmla="*/ 172 w 512"/>
                <a:gd name="T73" fmla="*/ 14 h 508"/>
                <a:gd name="T74" fmla="*/ 218 w 512"/>
                <a:gd name="T75" fmla="*/ 36 h 508"/>
                <a:gd name="T76" fmla="*/ 256 w 512"/>
                <a:gd name="T7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2" h="508">
                  <a:moveTo>
                    <a:pt x="256" y="0"/>
                  </a:moveTo>
                  <a:lnTo>
                    <a:pt x="292" y="36"/>
                  </a:lnTo>
                  <a:lnTo>
                    <a:pt x="338" y="14"/>
                  </a:lnTo>
                  <a:lnTo>
                    <a:pt x="362" y="60"/>
                  </a:lnTo>
                  <a:lnTo>
                    <a:pt x="414" y="54"/>
                  </a:lnTo>
                  <a:lnTo>
                    <a:pt x="420" y="104"/>
                  </a:lnTo>
                  <a:lnTo>
                    <a:pt x="470" y="116"/>
                  </a:lnTo>
                  <a:lnTo>
                    <a:pt x="460" y="166"/>
                  </a:lnTo>
                  <a:lnTo>
                    <a:pt x="504" y="194"/>
                  </a:lnTo>
                  <a:lnTo>
                    <a:pt x="478" y="238"/>
                  </a:lnTo>
                  <a:lnTo>
                    <a:pt x="512" y="278"/>
                  </a:lnTo>
                  <a:lnTo>
                    <a:pt x="472" y="310"/>
                  </a:lnTo>
                  <a:lnTo>
                    <a:pt x="490" y="360"/>
                  </a:lnTo>
                  <a:lnTo>
                    <a:pt x="442" y="378"/>
                  </a:lnTo>
                  <a:lnTo>
                    <a:pt x="444" y="430"/>
                  </a:lnTo>
                  <a:lnTo>
                    <a:pt x="392" y="432"/>
                  </a:lnTo>
                  <a:lnTo>
                    <a:pt x="378" y="482"/>
                  </a:lnTo>
                  <a:lnTo>
                    <a:pt x="328" y="468"/>
                  </a:lnTo>
                  <a:lnTo>
                    <a:pt x="298" y="508"/>
                  </a:lnTo>
                  <a:lnTo>
                    <a:pt x="256" y="480"/>
                  </a:lnTo>
                  <a:lnTo>
                    <a:pt x="214" y="508"/>
                  </a:lnTo>
                  <a:lnTo>
                    <a:pt x="184" y="468"/>
                  </a:lnTo>
                  <a:lnTo>
                    <a:pt x="134" y="482"/>
                  </a:lnTo>
                  <a:lnTo>
                    <a:pt x="118" y="432"/>
                  </a:lnTo>
                  <a:lnTo>
                    <a:pt x="68" y="430"/>
                  </a:lnTo>
                  <a:lnTo>
                    <a:pt x="68" y="378"/>
                  </a:lnTo>
                  <a:lnTo>
                    <a:pt x="20" y="360"/>
                  </a:lnTo>
                  <a:lnTo>
                    <a:pt x="40" y="310"/>
                  </a:lnTo>
                  <a:lnTo>
                    <a:pt x="0" y="278"/>
                  </a:lnTo>
                  <a:lnTo>
                    <a:pt x="34" y="238"/>
                  </a:lnTo>
                  <a:lnTo>
                    <a:pt x="8" y="194"/>
                  </a:lnTo>
                  <a:lnTo>
                    <a:pt x="52" y="166"/>
                  </a:lnTo>
                  <a:lnTo>
                    <a:pt x="40" y="116"/>
                  </a:lnTo>
                  <a:lnTo>
                    <a:pt x="92" y="104"/>
                  </a:lnTo>
                  <a:lnTo>
                    <a:pt x="98" y="54"/>
                  </a:lnTo>
                  <a:lnTo>
                    <a:pt x="150" y="60"/>
                  </a:lnTo>
                  <a:lnTo>
                    <a:pt x="172" y="14"/>
                  </a:lnTo>
                  <a:lnTo>
                    <a:pt x="218" y="36"/>
                  </a:lnTo>
                  <a:lnTo>
                    <a:pt x="256"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3"/>
            <p:cNvSpPr>
              <a:spLocks noChangeArrowheads="1"/>
            </p:cNvSpPr>
            <p:nvPr/>
          </p:nvSpPr>
          <p:spPr bwMode="auto">
            <a:xfrm rot="18900000">
              <a:off x="9261476" y="4067175"/>
              <a:ext cx="5842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BA6800"/>
                  </a:solidFill>
                  <a:effectLst/>
                  <a:latin typeface="Segoe Pro" panose="020B0502040504020203" pitchFamily="34" charset="0"/>
                </a:rPr>
                <a:t>OFFER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Freeform 24"/>
            <p:cNvSpPr>
              <a:spLocks/>
            </p:cNvSpPr>
            <p:nvPr/>
          </p:nvSpPr>
          <p:spPr bwMode="auto">
            <a:xfrm>
              <a:off x="8524876" y="1609725"/>
              <a:ext cx="2012950" cy="1149350"/>
            </a:xfrm>
            <a:custGeom>
              <a:avLst/>
              <a:gdLst>
                <a:gd name="T0" fmla="*/ 529 w 634"/>
                <a:gd name="T1" fmla="*/ 152 h 362"/>
                <a:gd name="T2" fmla="*/ 518 w 634"/>
                <a:gd name="T3" fmla="*/ 152 h 362"/>
                <a:gd name="T4" fmla="*/ 529 w 634"/>
                <a:gd name="T5" fmla="*/ 106 h 362"/>
                <a:gd name="T6" fmla="*/ 425 w 634"/>
                <a:gd name="T7" fmla="*/ 0 h 362"/>
                <a:gd name="T8" fmla="*/ 323 w 634"/>
                <a:gd name="T9" fmla="*/ 92 h 362"/>
                <a:gd name="T10" fmla="*/ 244 w 634"/>
                <a:gd name="T11" fmla="*/ 57 h 362"/>
                <a:gd name="T12" fmla="*/ 139 w 634"/>
                <a:gd name="T13" fmla="*/ 158 h 362"/>
                <a:gd name="T14" fmla="*/ 105 w 634"/>
                <a:gd name="T15" fmla="*/ 152 h 362"/>
                <a:gd name="T16" fmla="*/ 0 w 634"/>
                <a:gd name="T17" fmla="*/ 259 h 362"/>
                <a:gd name="T18" fmla="*/ 105 w 634"/>
                <a:gd name="T19" fmla="*/ 362 h 362"/>
                <a:gd name="T20" fmla="*/ 529 w 634"/>
                <a:gd name="T21" fmla="*/ 362 h 362"/>
                <a:gd name="T22" fmla="*/ 634 w 634"/>
                <a:gd name="T23" fmla="*/ 259 h 362"/>
                <a:gd name="T24" fmla="*/ 529 w 634"/>
                <a:gd name="T25" fmla="*/ 15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4" h="362">
                  <a:moveTo>
                    <a:pt x="529" y="152"/>
                  </a:moveTo>
                  <a:cubicBezTo>
                    <a:pt x="527" y="152"/>
                    <a:pt x="521" y="152"/>
                    <a:pt x="518" y="152"/>
                  </a:cubicBezTo>
                  <a:cubicBezTo>
                    <a:pt x="524" y="138"/>
                    <a:pt x="529" y="121"/>
                    <a:pt x="529" y="106"/>
                  </a:cubicBezTo>
                  <a:cubicBezTo>
                    <a:pt x="529" y="46"/>
                    <a:pt x="481" y="0"/>
                    <a:pt x="425" y="0"/>
                  </a:cubicBezTo>
                  <a:cubicBezTo>
                    <a:pt x="371" y="0"/>
                    <a:pt x="329" y="40"/>
                    <a:pt x="323" y="92"/>
                  </a:cubicBezTo>
                  <a:cubicBezTo>
                    <a:pt x="303" y="72"/>
                    <a:pt x="275" y="57"/>
                    <a:pt x="244" y="57"/>
                  </a:cubicBezTo>
                  <a:cubicBezTo>
                    <a:pt x="190" y="57"/>
                    <a:pt x="142" y="103"/>
                    <a:pt x="139" y="158"/>
                  </a:cubicBezTo>
                  <a:cubicBezTo>
                    <a:pt x="128" y="155"/>
                    <a:pt x="116" y="152"/>
                    <a:pt x="105" y="152"/>
                  </a:cubicBezTo>
                  <a:cubicBezTo>
                    <a:pt x="46" y="152"/>
                    <a:pt x="0" y="198"/>
                    <a:pt x="0" y="259"/>
                  </a:cubicBezTo>
                  <a:cubicBezTo>
                    <a:pt x="0" y="316"/>
                    <a:pt x="46" y="362"/>
                    <a:pt x="105" y="362"/>
                  </a:cubicBezTo>
                  <a:cubicBezTo>
                    <a:pt x="529" y="362"/>
                    <a:pt x="529" y="362"/>
                    <a:pt x="529" y="362"/>
                  </a:cubicBezTo>
                  <a:cubicBezTo>
                    <a:pt x="586" y="362"/>
                    <a:pt x="634" y="316"/>
                    <a:pt x="634" y="259"/>
                  </a:cubicBezTo>
                  <a:cubicBezTo>
                    <a:pt x="634" y="198"/>
                    <a:pt x="586" y="152"/>
                    <a:pt x="529"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5"/>
            <p:cNvSpPr>
              <a:spLocks noChangeArrowheads="1"/>
            </p:cNvSpPr>
            <p:nvPr/>
          </p:nvSpPr>
          <p:spPr bwMode="auto">
            <a:xfrm>
              <a:off x="7069138" y="2784475"/>
              <a:ext cx="1008063" cy="100965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26"/>
            <p:cNvSpPr>
              <a:spLocks noChangeArrowheads="1"/>
            </p:cNvSpPr>
            <p:nvPr/>
          </p:nvSpPr>
          <p:spPr bwMode="auto">
            <a:xfrm>
              <a:off x="7069138" y="5038725"/>
              <a:ext cx="1008063" cy="100965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27"/>
            <p:cNvSpPr>
              <a:spLocks noChangeArrowheads="1"/>
            </p:cNvSpPr>
            <p:nvPr/>
          </p:nvSpPr>
          <p:spPr bwMode="auto">
            <a:xfrm>
              <a:off x="10968038" y="2784475"/>
              <a:ext cx="1009650" cy="100965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28"/>
            <p:cNvSpPr>
              <a:spLocks noChangeArrowheads="1"/>
            </p:cNvSpPr>
            <p:nvPr/>
          </p:nvSpPr>
          <p:spPr bwMode="auto">
            <a:xfrm>
              <a:off x="10968038" y="5038725"/>
              <a:ext cx="1009650" cy="1009650"/>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p:cNvSpPr>
            <p:nvPr/>
          </p:nvSpPr>
          <p:spPr bwMode="auto">
            <a:xfrm>
              <a:off x="7243763" y="5330825"/>
              <a:ext cx="658813" cy="425450"/>
            </a:xfrm>
            <a:custGeom>
              <a:avLst/>
              <a:gdLst>
                <a:gd name="T0" fmla="*/ 195 w 208"/>
                <a:gd name="T1" fmla="*/ 134 h 134"/>
                <a:gd name="T2" fmla="*/ 12 w 208"/>
                <a:gd name="T3" fmla="*/ 134 h 134"/>
                <a:gd name="T4" fmla="*/ 0 w 208"/>
                <a:gd name="T5" fmla="*/ 122 h 134"/>
                <a:gd name="T6" fmla="*/ 0 w 208"/>
                <a:gd name="T7" fmla="*/ 12 h 134"/>
                <a:gd name="T8" fmla="*/ 12 w 208"/>
                <a:gd name="T9" fmla="*/ 0 h 134"/>
                <a:gd name="T10" fmla="*/ 195 w 208"/>
                <a:gd name="T11" fmla="*/ 0 h 134"/>
                <a:gd name="T12" fmla="*/ 208 w 208"/>
                <a:gd name="T13" fmla="*/ 12 h 134"/>
                <a:gd name="T14" fmla="*/ 208 w 208"/>
                <a:gd name="T15" fmla="*/ 122 h 134"/>
                <a:gd name="T16" fmla="*/ 195 w 208"/>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34">
                  <a:moveTo>
                    <a:pt x="195" y="134"/>
                  </a:moveTo>
                  <a:cubicBezTo>
                    <a:pt x="12" y="134"/>
                    <a:pt x="12" y="134"/>
                    <a:pt x="12" y="134"/>
                  </a:cubicBezTo>
                  <a:cubicBezTo>
                    <a:pt x="5" y="134"/>
                    <a:pt x="0" y="129"/>
                    <a:pt x="0" y="122"/>
                  </a:cubicBezTo>
                  <a:cubicBezTo>
                    <a:pt x="0" y="12"/>
                    <a:pt x="0" y="12"/>
                    <a:pt x="0" y="12"/>
                  </a:cubicBezTo>
                  <a:cubicBezTo>
                    <a:pt x="0" y="5"/>
                    <a:pt x="5" y="0"/>
                    <a:pt x="12" y="0"/>
                  </a:cubicBezTo>
                  <a:cubicBezTo>
                    <a:pt x="195" y="0"/>
                    <a:pt x="195" y="0"/>
                    <a:pt x="195" y="0"/>
                  </a:cubicBezTo>
                  <a:cubicBezTo>
                    <a:pt x="202" y="0"/>
                    <a:pt x="208" y="5"/>
                    <a:pt x="208" y="12"/>
                  </a:cubicBezTo>
                  <a:cubicBezTo>
                    <a:pt x="208" y="122"/>
                    <a:pt x="208" y="122"/>
                    <a:pt x="208" y="122"/>
                  </a:cubicBezTo>
                  <a:cubicBezTo>
                    <a:pt x="208" y="129"/>
                    <a:pt x="202" y="134"/>
                    <a:pt x="195" y="13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
            <p:cNvSpPr>
              <a:spLocks noEditPoints="1"/>
            </p:cNvSpPr>
            <p:nvPr/>
          </p:nvSpPr>
          <p:spPr bwMode="auto">
            <a:xfrm>
              <a:off x="7243763" y="5330825"/>
              <a:ext cx="658813" cy="425450"/>
            </a:xfrm>
            <a:custGeom>
              <a:avLst/>
              <a:gdLst>
                <a:gd name="T0" fmla="*/ 196 w 208"/>
                <a:gd name="T1" fmla="*/ 3 h 134"/>
                <a:gd name="T2" fmla="*/ 204 w 208"/>
                <a:gd name="T3" fmla="*/ 11 h 134"/>
                <a:gd name="T4" fmla="*/ 204 w 208"/>
                <a:gd name="T5" fmla="*/ 123 h 134"/>
                <a:gd name="T6" fmla="*/ 196 w 208"/>
                <a:gd name="T7" fmla="*/ 131 h 134"/>
                <a:gd name="T8" fmla="*/ 11 w 208"/>
                <a:gd name="T9" fmla="*/ 131 h 134"/>
                <a:gd name="T10" fmla="*/ 3 w 208"/>
                <a:gd name="T11" fmla="*/ 123 h 134"/>
                <a:gd name="T12" fmla="*/ 3 w 208"/>
                <a:gd name="T13" fmla="*/ 11 h 134"/>
                <a:gd name="T14" fmla="*/ 11 w 208"/>
                <a:gd name="T15" fmla="*/ 3 h 134"/>
                <a:gd name="T16" fmla="*/ 196 w 208"/>
                <a:gd name="T17" fmla="*/ 3 h 134"/>
                <a:gd name="T18" fmla="*/ 196 w 208"/>
                <a:gd name="T19" fmla="*/ 0 h 134"/>
                <a:gd name="T20" fmla="*/ 11 w 208"/>
                <a:gd name="T21" fmla="*/ 0 h 134"/>
                <a:gd name="T22" fmla="*/ 0 w 208"/>
                <a:gd name="T23" fmla="*/ 11 h 134"/>
                <a:gd name="T24" fmla="*/ 0 w 208"/>
                <a:gd name="T25" fmla="*/ 123 h 134"/>
                <a:gd name="T26" fmla="*/ 11 w 208"/>
                <a:gd name="T27" fmla="*/ 134 h 134"/>
                <a:gd name="T28" fmla="*/ 196 w 208"/>
                <a:gd name="T29" fmla="*/ 134 h 134"/>
                <a:gd name="T30" fmla="*/ 208 w 208"/>
                <a:gd name="T31" fmla="*/ 123 h 134"/>
                <a:gd name="T32" fmla="*/ 208 w 208"/>
                <a:gd name="T33" fmla="*/ 11 h 134"/>
                <a:gd name="T34" fmla="*/ 196 w 208"/>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34">
                  <a:moveTo>
                    <a:pt x="196" y="3"/>
                  </a:moveTo>
                  <a:cubicBezTo>
                    <a:pt x="201" y="3"/>
                    <a:pt x="204" y="7"/>
                    <a:pt x="204" y="11"/>
                  </a:cubicBezTo>
                  <a:cubicBezTo>
                    <a:pt x="204" y="123"/>
                    <a:pt x="204" y="123"/>
                    <a:pt x="204" y="123"/>
                  </a:cubicBezTo>
                  <a:cubicBezTo>
                    <a:pt x="204" y="127"/>
                    <a:pt x="201" y="131"/>
                    <a:pt x="196" y="131"/>
                  </a:cubicBezTo>
                  <a:cubicBezTo>
                    <a:pt x="11" y="131"/>
                    <a:pt x="11" y="131"/>
                    <a:pt x="11" y="131"/>
                  </a:cubicBezTo>
                  <a:cubicBezTo>
                    <a:pt x="7" y="131"/>
                    <a:pt x="3" y="127"/>
                    <a:pt x="3" y="123"/>
                  </a:cubicBezTo>
                  <a:cubicBezTo>
                    <a:pt x="3" y="11"/>
                    <a:pt x="3" y="11"/>
                    <a:pt x="3" y="11"/>
                  </a:cubicBezTo>
                  <a:cubicBezTo>
                    <a:pt x="3" y="7"/>
                    <a:pt x="7" y="3"/>
                    <a:pt x="11" y="3"/>
                  </a:cubicBezTo>
                  <a:cubicBezTo>
                    <a:pt x="196" y="3"/>
                    <a:pt x="196" y="3"/>
                    <a:pt x="196" y="3"/>
                  </a:cubicBezTo>
                  <a:moveTo>
                    <a:pt x="196" y="0"/>
                  </a:moveTo>
                  <a:cubicBezTo>
                    <a:pt x="11" y="0"/>
                    <a:pt x="11" y="0"/>
                    <a:pt x="11" y="0"/>
                  </a:cubicBezTo>
                  <a:cubicBezTo>
                    <a:pt x="5" y="0"/>
                    <a:pt x="0" y="5"/>
                    <a:pt x="0" y="11"/>
                  </a:cubicBezTo>
                  <a:cubicBezTo>
                    <a:pt x="0" y="123"/>
                    <a:pt x="0" y="123"/>
                    <a:pt x="0" y="123"/>
                  </a:cubicBezTo>
                  <a:cubicBezTo>
                    <a:pt x="0" y="129"/>
                    <a:pt x="5" y="134"/>
                    <a:pt x="11" y="134"/>
                  </a:cubicBezTo>
                  <a:cubicBezTo>
                    <a:pt x="196" y="134"/>
                    <a:pt x="196" y="134"/>
                    <a:pt x="196" y="134"/>
                  </a:cubicBezTo>
                  <a:cubicBezTo>
                    <a:pt x="203" y="134"/>
                    <a:pt x="208" y="129"/>
                    <a:pt x="208" y="123"/>
                  </a:cubicBezTo>
                  <a:cubicBezTo>
                    <a:pt x="208" y="11"/>
                    <a:pt x="208" y="11"/>
                    <a:pt x="208" y="11"/>
                  </a:cubicBezTo>
                  <a:cubicBezTo>
                    <a:pt x="208" y="5"/>
                    <a:pt x="203" y="0"/>
                    <a:pt x="196" y="0"/>
                  </a:cubicBezTo>
                  <a:close/>
                </a:path>
              </a:pathLst>
            </a:custGeom>
            <a:solidFill>
              <a:srgbClr val="005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1"/>
            <p:cNvSpPr>
              <a:spLocks/>
            </p:cNvSpPr>
            <p:nvPr/>
          </p:nvSpPr>
          <p:spPr bwMode="auto">
            <a:xfrm>
              <a:off x="7459663" y="5438775"/>
              <a:ext cx="38100" cy="47625"/>
            </a:xfrm>
            <a:custGeom>
              <a:avLst/>
              <a:gdLst>
                <a:gd name="T0" fmla="*/ 11 w 12"/>
                <a:gd name="T1" fmla="*/ 15 h 15"/>
                <a:gd name="T2" fmla="*/ 8 w 12"/>
                <a:gd name="T3" fmla="*/ 15 h 15"/>
                <a:gd name="T4" fmla="*/ 0 w 12"/>
                <a:gd name="T5" fmla="*/ 8 h 15"/>
                <a:gd name="T6" fmla="*/ 8 w 12"/>
                <a:gd name="T7" fmla="*/ 0 h 15"/>
                <a:gd name="T8" fmla="*/ 12 w 12"/>
                <a:gd name="T9" fmla="*/ 1 h 15"/>
                <a:gd name="T10" fmla="*/ 11 w 12"/>
                <a:gd name="T11" fmla="*/ 2 h 15"/>
                <a:gd name="T12" fmla="*/ 8 w 12"/>
                <a:gd name="T13" fmla="*/ 2 h 15"/>
                <a:gd name="T14" fmla="*/ 2 w 12"/>
                <a:gd name="T15" fmla="*/ 8 h 15"/>
                <a:gd name="T16" fmla="*/ 8 w 12"/>
                <a:gd name="T17" fmla="*/ 14 h 15"/>
                <a:gd name="T18" fmla="*/ 11 w 12"/>
                <a:gd name="T19" fmla="*/ 13 h 15"/>
                <a:gd name="T20" fmla="*/ 11 w 1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5">
                  <a:moveTo>
                    <a:pt x="11" y="15"/>
                  </a:moveTo>
                  <a:cubicBezTo>
                    <a:pt x="11" y="15"/>
                    <a:pt x="9" y="15"/>
                    <a:pt x="8" y="15"/>
                  </a:cubicBezTo>
                  <a:cubicBezTo>
                    <a:pt x="3" y="15"/>
                    <a:pt x="0" y="13"/>
                    <a:pt x="0" y="8"/>
                  </a:cubicBezTo>
                  <a:cubicBezTo>
                    <a:pt x="0" y="3"/>
                    <a:pt x="3" y="0"/>
                    <a:pt x="8" y="0"/>
                  </a:cubicBezTo>
                  <a:cubicBezTo>
                    <a:pt x="10" y="0"/>
                    <a:pt x="11" y="0"/>
                    <a:pt x="12" y="1"/>
                  </a:cubicBezTo>
                  <a:cubicBezTo>
                    <a:pt x="11" y="2"/>
                    <a:pt x="11" y="2"/>
                    <a:pt x="11" y="2"/>
                  </a:cubicBezTo>
                  <a:cubicBezTo>
                    <a:pt x="10" y="2"/>
                    <a:pt x="9" y="2"/>
                    <a:pt x="8" y="2"/>
                  </a:cubicBezTo>
                  <a:cubicBezTo>
                    <a:pt x="5" y="2"/>
                    <a:pt x="2" y="4"/>
                    <a:pt x="2" y="8"/>
                  </a:cubicBezTo>
                  <a:cubicBezTo>
                    <a:pt x="2" y="11"/>
                    <a:pt x="4" y="14"/>
                    <a:pt x="8" y="14"/>
                  </a:cubicBezTo>
                  <a:cubicBezTo>
                    <a:pt x="9" y="14"/>
                    <a:pt x="10" y="14"/>
                    <a:pt x="11" y="13"/>
                  </a:cubicBezTo>
                  <a:lnTo>
                    <a:pt x="11"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
            <p:cNvSpPr>
              <a:spLocks noEditPoints="1"/>
            </p:cNvSpPr>
            <p:nvPr/>
          </p:nvSpPr>
          <p:spPr bwMode="auto">
            <a:xfrm>
              <a:off x="7500938" y="5451475"/>
              <a:ext cx="31750" cy="34925"/>
            </a:xfrm>
            <a:custGeom>
              <a:avLst/>
              <a:gdLst>
                <a:gd name="T0" fmla="*/ 10 w 10"/>
                <a:gd name="T1" fmla="*/ 6 h 11"/>
                <a:gd name="T2" fmla="*/ 5 w 10"/>
                <a:gd name="T3" fmla="*/ 11 h 11"/>
                <a:gd name="T4" fmla="*/ 0 w 10"/>
                <a:gd name="T5" fmla="*/ 6 h 11"/>
                <a:gd name="T6" fmla="*/ 5 w 10"/>
                <a:gd name="T7" fmla="*/ 0 h 11"/>
                <a:gd name="T8" fmla="*/ 10 w 10"/>
                <a:gd name="T9" fmla="*/ 6 h 11"/>
                <a:gd name="T10" fmla="*/ 2 w 10"/>
                <a:gd name="T11" fmla="*/ 6 h 11"/>
                <a:gd name="T12" fmla="*/ 5 w 10"/>
                <a:gd name="T13" fmla="*/ 10 h 11"/>
                <a:gd name="T14" fmla="*/ 8 w 10"/>
                <a:gd name="T15" fmla="*/ 6 h 11"/>
                <a:gd name="T16" fmla="*/ 5 w 10"/>
                <a:gd name="T17" fmla="*/ 2 h 11"/>
                <a:gd name="T18" fmla="*/ 2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10" y="6"/>
                  </a:moveTo>
                  <a:cubicBezTo>
                    <a:pt x="10" y="10"/>
                    <a:pt x="8" y="11"/>
                    <a:pt x="5" y="11"/>
                  </a:cubicBezTo>
                  <a:cubicBezTo>
                    <a:pt x="2" y="11"/>
                    <a:pt x="0" y="9"/>
                    <a:pt x="0" y="6"/>
                  </a:cubicBezTo>
                  <a:cubicBezTo>
                    <a:pt x="0" y="2"/>
                    <a:pt x="2" y="0"/>
                    <a:pt x="5" y="0"/>
                  </a:cubicBezTo>
                  <a:cubicBezTo>
                    <a:pt x="8" y="0"/>
                    <a:pt x="10" y="2"/>
                    <a:pt x="10" y="6"/>
                  </a:cubicBezTo>
                  <a:close/>
                  <a:moveTo>
                    <a:pt x="2" y="6"/>
                  </a:moveTo>
                  <a:cubicBezTo>
                    <a:pt x="2" y="8"/>
                    <a:pt x="3" y="10"/>
                    <a:pt x="5" y="10"/>
                  </a:cubicBezTo>
                  <a:cubicBezTo>
                    <a:pt x="7" y="10"/>
                    <a:pt x="8" y="8"/>
                    <a:pt x="8" y="6"/>
                  </a:cubicBezTo>
                  <a:cubicBezTo>
                    <a:pt x="8" y="4"/>
                    <a:pt x="7" y="2"/>
                    <a:pt x="5" y="2"/>
                  </a:cubicBezTo>
                  <a:cubicBezTo>
                    <a:pt x="3" y="2"/>
                    <a:pt x="2" y="4"/>
                    <a:pt x="2"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p:cNvSpPr>
              <a:spLocks/>
            </p:cNvSpPr>
            <p:nvPr/>
          </p:nvSpPr>
          <p:spPr bwMode="auto">
            <a:xfrm>
              <a:off x="7542213" y="5451475"/>
              <a:ext cx="28575" cy="34925"/>
            </a:xfrm>
            <a:custGeom>
              <a:avLst/>
              <a:gdLst>
                <a:gd name="T0" fmla="*/ 0 w 9"/>
                <a:gd name="T1" fmla="*/ 3 h 11"/>
                <a:gd name="T2" fmla="*/ 0 w 9"/>
                <a:gd name="T3" fmla="*/ 0 h 11"/>
                <a:gd name="T4" fmla="*/ 1 w 9"/>
                <a:gd name="T5" fmla="*/ 0 h 11"/>
                <a:gd name="T6" fmla="*/ 1 w 9"/>
                <a:gd name="T7" fmla="*/ 2 h 11"/>
                <a:gd name="T8" fmla="*/ 1 w 9"/>
                <a:gd name="T9" fmla="*/ 2 h 11"/>
                <a:gd name="T10" fmla="*/ 5 w 9"/>
                <a:gd name="T11" fmla="*/ 0 h 11"/>
                <a:gd name="T12" fmla="*/ 9 w 9"/>
                <a:gd name="T13" fmla="*/ 5 h 11"/>
                <a:gd name="T14" fmla="*/ 9 w 9"/>
                <a:gd name="T15" fmla="*/ 11 h 11"/>
                <a:gd name="T16" fmla="*/ 7 w 9"/>
                <a:gd name="T17" fmla="*/ 11 h 11"/>
                <a:gd name="T18" fmla="*/ 7 w 9"/>
                <a:gd name="T19" fmla="*/ 5 h 11"/>
                <a:gd name="T20" fmla="*/ 4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1" y="0"/>
                    <a:pt x="1" y="0"/>
                    <a:pt x="1" y="0"/>
                  </a:cubicBezTo>
                  <a:cubicBezTo>
                    <a:pt x="1" y="2"/>
                    <a:pt x="1" y="2"/>
                    <a:pt x="1" y="2"/>
                  </a:cubicBezTo>
                  <a:cubicBezTo>
                    <a:pt x="1" y="2"/>
                    <a:pt x="1" y="2"/>
                    <a:pt x="1" y="2"/>
                  </a:cubicBezTo>
                  <a:cubicBezTo>
                    <a:pt x="2" y="1"/>
                    <a:pt x="3" y="0"/>
                    <a:pt x="5" y="0"/>
                  </a:cubicBezTo>
                  <a:cubicBezTo>
                    <a:pt x="7" y="0"/>
                    <a:pt x="9" y="1"/>
                    <a:pt x="9" y="5"/>
                  </a:cubicBezTo>
                  <a:cubicBezTo>
                    <a:pt x="9" y="11"/>
                    <a:pt x="9" y="11"/>
                    <a:pt x="9" y="11"/>
                  </a:cubicBezTo>
                  <a:cubicBezTo>
                    <a:pt x="7" y="11"/>
                    <a:pt x="7" y="11"/>
                    <a:pt x="7" y="11"/>
                  </a:cubicBezTo>
                  <a:cubicBezTo>
                    <a:pt x="7" y="5"/>
                    <a:pt x="7" y="5"/>
                    <a:pt x="7" y="5"/>
                  </a:cubicBezTo>
                  <a:cubicBezTo>
                    <a:pt x="7" y="3"/>
                    <a:pt x="6" y="2"/>
                    <a:pt x="4" y="2"/>
                  </a:cubicBezTo>
                  <a:cubicBezTo>
                    <a:pt x="3" y="2"/>
                    <a:pt x="2" y="3"/>
                    <a:pt x="2" y="4"/>
                  </a:cubicBezTo>
                  <a:cubicBezTo>
                    <a:pt x="2" y="4"/>
                    <a:pt x="2" y="4"/>
                    <a:pt x="2" y="5"/>
                  </a:cubicBezTo>
                  <a:cubicBezTo>
                    <a:pt x="2" y="11"/>
                    <a:pt x="2" y="11"/>
                    <a:pt x="2" y="11"/>
                  </a:cubicBezTo>
                  <a:cubicBezTo>
                    <a:pt x="0" y="11"/>
                    <a:pt x="0" y="11"/>
                    <a:pt x="0" y="11"/>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4"/>
            <p:cNvSpPr>
              <a:spLocks/>
            </p:cNvSpPr>
            <p:nvPr/>
          </p:nvSpPr>
          <p:spPr bwMode="auto">
            <a:xfrm>
              <a:off x="7577138" y="5441950"/>
              <a:ext cx="19050" cy="44450"/>
            </a:xfrm>
            <a:custGeom>
              <a:avLst/>
              <a:gdLst>
                <a:gd name="T0" fmla="*/ 3 w 6"/>
                <a:gd name="T1" fmla="*/ 0 h 14"/>
                <a:gd name="T2" fmla="*/ 3 w 6"/>
                <a:gd name="T3" fmla="*/ 3 h 14"/>
                <a:gd name="T4" fmla="*/ 6 w 6"/>
                <a:gd name="T5" fmla="*/ 3 h 14"/>
                <a:gd name="T6" fmla="*/ 6 w 6"/>
                <a:gd name="T7" fmla="*/ 5 h 14"/>
                <a:gd name="T8" fmla="*/ 3 w 6"/>
                <a:gd name="T9" fmla="*/ 5 h 14"/>
                <a:gd name="T10" fmla="*/ 3 w 6"/>
                <a:gd name="T11" fmla="*/ 11 h 14"/>
                <a:gd name="T12" fmla="*/ 5 w 6"/>
                <a:gd name="T13" fmla="*/ 13 h 14"/>
                <a:gd name="T14" fmla="*/ 6 w 6"/>
                <a:gd name="T15" fmla="*/ 13 h 14"/>
                <a:gd name="T16" fmla="*/ 6 w 6"/>
                <a:gd name="T17" fmla="*/ 14 h 14"/>
                <a:gd name="T18" fmla="*/ 4 w 6"/>
                <a:gd name="T19" fmla="*/ 14 h 14"/>
                <a:gd name="T20" fmla="*/ 2 w 6"/>
                <a:gd name="T21" fmla="*/ 14 h 14"/>
                <a:gd name="T22" fmla="*/ 1 w 6"/>
                <a:gd name="T23" fmla="*/ 11 h 14"/>
                <a:gd name="T24" fmla="*/ 1 w 6"/>
                <a:gd name="T25" fmla="*/ 5 h 14"/>
                <a:gd name="T26" fmla="*/ 0 w 6"/>
                <a:gd name="T27" fmla="*/ 5 h 14"/>
                <a:gd name="T28" fmla="*/ 0 w 6"/>
                <a:gd name="T29" fmla="*/ 3 h 14"/>
                <a:gd name="T30" fmla="*/ 1 w 6"/>
                <a:gd name="T31" fmla="*/ 3 h 14"/>
                <a:gd name="T32" fmla="*/ 1 w 6"/>
                <a:gd name="T33" fmla="*/ 1 h 14"/>
                <a:gd name="T34" fmla="*/ 3 w 6"/>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4">
                  <a:moveTo>
                    <a:pt x="3" y="0"/>
                  </a:moveTo>
                  <a:cubicBezTo>
                    <a:pt x="3" y="3"/>
                    <a:pt x="3" y="3"/>
                    <a:pt x="3" y="3"/>
                  </a:cubicBezTo>
                  <a:cubicBezTo>
                    <a:pt x="6" y="3"/>
                    <a:pt x="6" y="3"/>
                    <a:pt x="6" y="3"/>
                  </a:cubicBezTo>
                  <a:cubicBezTo>
                    <a:pt x="6" y="5"/>
                    <a:pt x="6" y="5"/>
                    <a:pt x="6" y="5"/>
                  </a:cubicBezTo>
                  <a:cubicBezTo>
                    <a:pt x="3" y="5"/>
                    <a:pt x="3" y="5"/>
                    <a:pt x="3" y="5"/>
                  </a:cubicBezTo>
                  <a:cubicBezTo>
                    <a:pt x="3" y="11"/>
                    <a:pt x="3" y="11"/>
                    <a:pt x="3" y="11"/>
                  </a:cubicBezTo>
                  <a:cubicBezTo>
                    <a:pt x="3" y="12"/>
                    <a:pt x="4" y="13"/>
                    <a:pt x="5" y="13"/>
                  </a:cubicBezTo>
                  <a:cubicBezTo>
                    <a:pt x="5" y="13"/>
                    <a:pt x="6" y="13"/>
                    <a:pt x="6" y="13"/>
                  </a:cubicBezTo>
                  <a:cubicBezTo>
                    <a:pt x="6" y="14"/>
                    <a:pt x="6" y="14"/>
                    <a:pt x="6" y="14"/>
                  </a:cubicBezTo>
                  <a:cubicBezTo>
                    <a:pt x="5" y="14"/>
                    <a:pt x="5" y="14"/>
                    <a:pt x="4" y="14"/>
                  </a:cubicBezTo>
                  <a:cubicBezTo>
                    <a:pt x="3" y="14"/>
                    <a:pt x="3" y="14"/>
                    <a:pt x="2" y="14"/>
                  </a:cubicBezTo>
                  <a:cubicBezTo>
                    <a:pt x="2" y="13"/>
                    <a:pt x="1" y="12"/>
                    <a:pt x="1" y="11"/>
                  </a:cubicBezTo>
                  <a:cubicBezTo>
                    <a:pt x="1" y="5"/>
                    <a:pt x="1" y="5"/>
                    <a:pt x="1" y="5"/>
                  </a:cubicBezTo>
                  <a:cubicBezTo>
                    <a:pt x="0" y="5"/>
                    <a:pt x="0" y="5"/>
                    <a:pt x="0" y="5"/>
                  </a:cubicBezTo>
                  <a:cubicBezTo>
                    <a:pt x="0" y="3"/>
                    <a:pt x="0" y="3"/>
                    <a:pt x="0" y="3"/>
                  </a:cubicBezTo>
                  <a:cubicBezTo>
                    <a:pt x="1" y="3"/>
                    <a:pt x="1" y="3"/>
                    <a:pt x="1" y="3"/>
                  </a:cubicBezTo>
                  <a:cubicBezTo>
                    <a:pt x="1" y="1"/>
                    <a:pt x="1" y="1"/>
                    <a:pt x="1" y="1"/>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noEditPoints="1"/>
            </p:cNvSpPr>
            <p:nvPr/>
          </p:nvSpPr>
          <p:spPr bwMode="auto">
            <a:xfrm>
              <a:off x="7599363" y="5451475"/>
              <a:ext cx="33338" cy="34925"/>
            </a:xfrm>
            <a:custGeom>
              <a:avLst/>
              <a:gdLst>
                <a:gd name="T0" fmla="*/ 11 w 11"/>
                <a:gd name="T1" fmla="*/ 6 h 11"/>
                <a:gd name="T2" fmla="*/ 5 w 11"/>
                <a:gd name="T3" fmla="*/ 11 h 11"/>
                <a:gd name="T4" fmla="*/ 0 w 11"/>
                <a:gd name="T5" fmla="*/ 6 h 11"/>
                <a:gd name="T6" fmla="*/ 6 w 11"/>
                <a:gd name="T7" fmla="*/ 0 h 11"/>
                <a:gd name="T8" fmla="*/ 11 w 11"/>
                <a:gd name="T9" fmla="*/ 6 h 11"/>
                <a:gd name="T10" fmla="*/ 2 w 11"/>
                <a:gd name="T11" fmla="*/ 6 h 11"/>
                <a:gd name="T12" fmla="*/ 5 w 11"/>
                <a:gd name="T13" fmla="*/ 10 h 11"/>
                <a:gd name="T14" fmla="*/ 9 w 11"/>
                <a:gd name="T15" fmla="*/ 6 h 11"/>
                <a:gd name="T16" fmla="*/ 6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3" y="0"/>
                    <a:pt x="6" y="0"/>
                  </a:cubicBezTo>
                  <a:cubicBezTo>
                    <a:pt x="9" y="0"/>
                    <a:pt x="11" y="2"/>
                    <a:pt x="11" y="6"/>
                  </a:cubicBezTo>
                  <a:close/>
                  <a:moveTo>
                    <a:pt x="2" y="6"/>
                  </a:moveTo>
                  <a:cubicBezTo>
                    <a:pt x="2" y="8"/>
                    <a:pt x="4" y="10"/>
                    <a:pt x="5" y="10"/>
                  </a:cubicBezTo>
                  <a:cubicBezTo>
                    <a:pt x="7" y="10"/>
                    <a:pt x="9" y="8"/>
                    <a:pt x="9" y="6"/>
                  </a:cubicBezTo>
                  <a:cubicBezTo>
                    <a:pt x="9" y="4"/>
                    <a:pt x="8" y="2"/>
                    <a:pt x="6" y="2"/>
                  </a:cubicBezTo>
                  <a:cubicBezTo>
                    <a:pt x="3" y="2"/>
                    <a:pt x="2" y="4"/>
                    <a:pt x="2"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6"/>
            <p:cNvSpPr>
              <a:spLocks/>
            </p:cNvSpPr>
            <p:nvPr/>
          </p:nvSpPr>
          <p:spPr bwMode="auto">
            <a:xfrm>
              <a:off x="7635876" y="5451475"/>
              <a:ext cx="22225" cy="34925"/>
            </a:xfrm>
            <a:custGeom>
              <a:avLst/>
              <a:gdLst>
                <a:gd name="T0" fmla="*/ 1 w 7"/>
                <a:gd name="T1" fmla="*/ 9 h 11"/>
                <a:gd name="T2" fmla="*/ 3 w 7"/>
                <a:gd name="T3" fmla="*/ 10 h 11"/>
                <a:gd name="T4" fmla="*/ 6 w 7"/>
                <a:gd name="T5" fmla="*/ 8 h 11"/>
                <a:gd name="T6" fmla="*/ 4 w 7"/>
                <a:gd name="T7" fmla="*/ 6 h 11"/>
                <a:gd name="T8" fmla="*/ 1 w 7"/>
                <a:gd name="T9" fmla="*/ 3 h 11"/>
                <a:gd name="T10" fmla="*/ 4 w 7"/>
                <a:gd name="T11" fmla="*/ 0 h 11"/>
                <a:gd name="T12" fmla="*/ 7 w 7"/>
                <a:gd name="T13" fmla="*/ 1 h 11"/>
                <a:gd name="T14" fmla="*/ 7 w 7"/>
                <a:gd name="T15" fmla="*/ 2 h 11"/>
                <a:gd name="T16" fmla="*/ 4 w 7"/>
                <a:gd name="T17" fmla="*/ 2 h 11"/>
                <a:gd name="T18" fmla="*/ 3 w 7"/>
                <a:gd name="T19" fmla="*/ 3 h 11"/>
                <a:gd name="T20" fmla="*/ 5 w 7"/>
                <a:gd name="T21" fmla="*/ 5 h 11"/>
                <a:gd name="T22" fmla="*/ 7 w 7"/>
                <a:gd name="T23" fmla="*/ 8 h 11"/>
                <a:gd name="T24" fmla="*/ 3 w 7"/>
                <a:gd name="T25" fmla="*/ 11 h 11"/>
                <a:gd name="T26" fmla="*/ 0 w 7"/>
                <a:gd name="T27" fmla="*/ 11 h 11"/>
                <a:gd name="T28" fmla="*/ 1 w 7"/>
                <a:gd name="T2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1">
                  <a:moveTo>
                    <a:pt x="1" y="9"/>
                  </a:moveTo>
                  <a:cubicBezTo>
                    <a:pt x="1" y="10"/>
                    <a:pt x="2" y="10"/>
                    <a:pt x="3" y="10"/>
                  </a:cubicBezTo>
                  <a:cubicBezTo>
                    <a:pt x="5" y="10"/>
                    <a:pt x="6" y="9"/>
                    <a:pt x="6" y="8"/>
                  </a:cubicBezTo>
                  <a:cubicBezTo>
                    <a:pt x="6" y="7"/>
                    <a:pt x="5" y="7"/>
                    <a:pt x="4" y="6"/>
                  </a:cubicBezTo>
                  <a:cubicBezTo>
                    <a:pt x="2" y="6"/>
                    <a:pt x="1" y="5"/>
                    <a:pt x="1" y="3"/>
                  </a:cubicBezTo>
                  <a:cubicBezTo>
                    <a:pt x="1" y="2"/>
                    <a:pt x="2" y="0"/>
                    <a:pt x="4" y="0"/>
                  </a:cubicBezTo>
                  <a:cubicBezTo>
                    <a:pt x="5" y="0"/>
                    <a:pt x="6" y="1"/>
                    <a:pt x="7" y="1"/>
                  </a:cubicBezTo>
                  <a:cubicBezTo>
                    <a:pt x="7" y="2"/>
                    <a:pt x="7" y="2"/>
                    <a:pt x="7" y="2"/>
                  </a:cubicBezTo>
                  <a:cubicBezTo>
                    <a:pt x="6" y="2"/>
                    <a:pt x="5" y="2"/>
                    <a:pt x="4" y="2"/>
                  </a:cubicBezTo>
                  <a:cubicBezTo>
                    <a:pt x="3" y="2"/>
                    <a:pt x="3" y="2"/>
                    <a:pt x="3" y="3"/>
                  </a:cubicBezTo>
                  <a:cubicBezTo>
                    <a:pt x="3" y="4"/>
                    <a:pt x="3" y="4"/>
                    <a:pt x="5" y="5"/>
                  </a:cubicBezTo>
                  <a:cubicBezTo>
                    <a:pt x="6" y="6"/>
                    <a:pt x="7" y="7"/>
                    <a:pt x="7" y="8"/>
                  </a:cubicBezTo>
                  <a:cubicBezTo>
                    <a:pt x="7" y="10"/>
                    <a:pt x="6" y="11"/>
                    <a:pt x="3" y="11"/>
                  </a:cubicBezTo>
                  <a:cubicBezTo>
                    <a:pt x="2" y="11"/>
                    <a:pt x="1" y="11"/>
                    <a:pt x="0" y="11"/>
                  </a:cubicBezTo>
                  <a:lnTo>
                    <a:pt x="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7"/>
            <p:cNvSpPr>
              <a:spLocks noEditPoints="1"/>
            </p:cNvSpPr>
            <p:nvPr/>
          </p:nvSpPr>
          <p:spPr bwMode="auto">
            <a:xfrm>
              <a:off x="7664451" y="5451475"/>
              <a:ext cx="34925" cy="34925"/>
            </a:xfrm>
            <a:custGeom>
              <a:avLst/>
              <a:gdLst>
                <a:gd name="T0" fmla="*/ 11 w 11"/>
                <a:gd name="T1" fmla="*/ 6 h 11"/>
                <a:gd name="T2" fmla="*/ 5 w 11"/>
                <a:gd name="T3" fmla="*/ 11 h 11"/>
                <a:gd name="T4" fmla="*/ 0 w 11"/>
                <a:gd name="T5" fmla="*/ 6 h 11"/>
                <a:gd name="T6" fmla="*/ 5 w 11"/>
                <a:gd name="T7" fmla="*/ 0 h 11"/>
                <a:gd name="T8" fmla="*/ 11 w 11"/>
                <a:gd name="T9" fmla="*/ 6 h 11"/>
                <a:gd name="T10" fmla="*/ 2 w 11"/>
                <a:gd name="T11" fmla="*/ 6 h 11"/>
                <a:gd name="T12" fmla="*/ 5 w 11"/>
                <a:gd name="T13" fmla="*/ 10 h 11"/>
                <a:gd name="T14" fmla="*/ 9 w 11"/>
                <a:gd name="T15" fmla="*/ 6 h 11"/>
                <a:gd name="T16" fmla="*/ 5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2" y="0"/>
                    <a:pt x="5" y="0"/>
                  </a:cubicBezTo>
                  <a:cubicBezTo>
                    <a:pt x="8" y="0"/>
                    <a:pt x="11" y="2"/>
                    <a:pt x="11" y="6"/>
                  </a:cubicBezTo>
                  <a:close/>
                  <a:moveTo>
                    <a:pt x="2" y="6"/>
                  </a:moveTo>
                  <a:cubicBezTo>
                    <a:pt x="2" y="8"/>
                    <a:pt x="3" y="10"/>
                    <a:pt x="5" y="10"/>
                  </a:cubicBezTo>
                  <a:cubicBezTo>
                    <a:pt x="7" y="10"/>
                    <a:pt x="9" y="8"/>
                    <a:pt x="9" y="6"/>
                  </a:cubicBezTo>
                  <a:cubicBezTo>
                    <a:pt x="9" y="4"/>
                    <a:pt x="8" y="2"/>
                    <a:pt x="5" y="2"/>
                  </a:cubicBezTo>
                  <a:cubicBezTo>
                    <a:pt x="3" y="2"/>
                    <a:pt x="2" y="4"/>
                    <a:pt x="2"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8"/>
            <p:cNvSpPr>
              <a:spLocks noEditPoints="1"/>
            </p:cNvSpPr>
            <p:nvPr/>
          </p:nvSpPr>
          <p:spPr bwMode="auto">
            <a:xfrm>
              <a:off x="7721601" y="5438775"/>
              <a:ext cx="28575" cy="47625"/>
            </a:xfrm>
            <a:custGeom>
              <a:avLst/>
              <a:gdLst>
                <a:gd name="T0" fmla="*/ 0 w 9"/>
                <a:gd name="T1" fmla="*/ 0 h 15"/>
                <a:gd name="T2" fmla="*/ 3 w 9"/>
                <a:gd name="T3" fmla="*/ 0 h 15"/>
                <a:gd name="T4" fmla="*/ 7 w 9"/>
                <a:gd name="T5" fmla="*/ 1 h 15"/>
                <a:gd name="T6" fmla="*/ 9 w 9"/>
                <a:gd name="T7" fmla="*/ 4 h 15"/>
                <a:gd name="T8" fmla="*/ 6 w 9"/>
                <a:gd name="T9" fmla="*/ 7 h 15"/>
                <a:gd name="T10" fmla="*/ 6 w 9"/>
                <a:gd name="T11" fmla="*/ 7 h 15"/>
                <a:gd name="T12" fmla="*/ 9 w 9"/>
                <a:gd name="T13" fmla="*/ 11 h 15"/>
                <a:gd name="T14" fmla="*/ 8 w 9"/>
                <a:gd name="T15" fmla="*/ 14 h 15"/>
                <a:gd name="T16" fmla="*/ 3 w 9"/>
                <a:gd name="T17" fmla="*/ 15 h 15"/>
                <a:gd name="T18" fmla="*/ 0 w 9"/>
                <a:gd name="T19" fmla="*/ 15 h 15"/>
                <a:gd name="T20" fmla="*/ 0 w 9"/>
                <a:gd name="T21" fmla="*/ 0 h 15"/>
                <a:gd name="T22" fmla="*/ 2 w 9"/>
                <a:gd name="T23" fmla="*/ 7 h 15"/>
                <a:gd name="T24" fmla="*/ 3 w 9"/>
                <a:gd name="T25" fmla="*/ 7 h 15"/>
                <a:gd name="T26" fmla="*/ 7 w 9"/>
                <a:gd name="T27" fmla="*/ 4 h 15"/>
                <a:gd name="T28" fmla="*/ 3 w 9"/>
                <a:gd name="T29" fmla="*/ 2 h 15"/>
                <a:gd name="T30" fmla="*/ 2 w 9"/>
                <a:gd name="T31" fmla="*/ 2 h 15"/>
                <a:gd name="T32" fmla="*/ 2 w 9"/>
                <a:gd name="T33" fmla="*/ 7 h 15"/>
                <a:gd name="T34" fmla="*/ 2 w 9"/>
                <a:gd name="T35" fmla="*/ 14 h 15"/>
                <a:gd name="T36" fmla="*/ 3 w 9"/>
                <a:gd name="T37" fmla="*/ 14 h 15"/>
                <a:gd name="T38" fmla="*/ 7 w 9"/>
                <a:gd name="T39" fmla="*/ 11 h 15"/>
                <a:gd name="T40" fmla="*/ 3 w 9"/>
                <a:gd name="T41" fmla="*/ 8 h 15"/>
                <a:gd name="T42" fmla="*/ 2 w 9"/>
                <a:gd name="T43" fmla="*/ 8 h 15"/>
                <a:gd name="T44" fmla="*/ 2 w 9"/>
                <a:gd name="T4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15">
                  <a:moveTo>
                    <a:pt x="0" y="0"/>
                  </a:moveTo>
                  <a:cubicBezTo>
                    <a:pt x="1" y="0"/>
                    <a:pt x="2" y="0"/>
                    <a:pt x="3" y="0"/>
                  </a:cubicBezTo>
                  <a:cubicBezTo>
                    <a:pt x="5" y="0"/>
                    <a:pt x="6" y="0"/>
                    <a:pt x="7" y="1"/>
                  </a:cubicBezTo>
                  <a:cubicBezTo>
                    <a:pt x="8" y="2"/>
                    <a:pt x="9" y="3"/>
                    <a:pt x="9" y="4"/>
                  </a:cubicBezTo>
                  <a:cubicBezTo>
                    <a:pt x="9" y="5"/>
                    <a:pt x="8" y="7"/>
                    <a:pt x="6" y="7"/>
                  </a:cubicBezTo>
                  <a:cubicBezTo>
                    <a:pt x="6" y="7"/>
                    <a:pt x="6" y="7"/>
                    <a:pt x="6" y="7"/>
                  </a:cubicBezTo>
                  <a:cubicBezTo>
                    <a:pt x="7" y="8"/>
                    <a:pt x="9" y="9"/>
                    <a:pt x="9" y="11"/>
                  </a:cubicBezTo>
                  <a:cubicBezTo>
                    <a:pt x="9" y="12"/>
                    <a:pt x="9" y="13"/>
                    <a:pt x="8" y="14"/>
                  </a:cubicBezTo>
                  <a:cubicBezTo>
                    <a:pt x="7" y="15"/>
                    <a:pt x="5" y="15"/>
                    <a:pt x="3" y="15"/>
                  </a:cubicBezTo>
                  <a:cubicBezTo>
                    <a:pt x="1" y="15"/>
                    <a:pt x="0" y="15"/>
                    <a:pt x="0" y="15"/>
                  </a:cubicBezTo>
                  <a:lnTo>
                    <a:pt x="0" y="0"/>
                  </a:lnTo>
                  <a:close/>
                  <a:moveTo>
                    <a:pt x="2" y="7"/>
                  </a:moveTo>
                  <a:cubicBezTo>
                    <a:pt x="3" y="7"/>
                    <a:pt x="3" y="7"/>
                    <a:pt x="3" y="7"/>
                  </a:cubicBezTo>
                  <a:cubicBezTo>
                    <a:pt x="5" y="7"/>
                    <a:pt x="7" y="5"/>
                    <a:pt x="7" y="4"/>
                  </a:cubicBezTo>
                  <a:cubicBezTo>
                    <a:pt x="7" y="2"/>
                    <a:pt x="5" y="2"/>
                    <a:pt x="3" y="2"/>
                  </a:cubicBezTo>
                  <a:cubicBezTo>
                    <a:pt x="2" y="2"/>
                    <a:pt x="2" y="2"/>
                    <a:pt x="2" y="2"/>
                  </a:cubicBezTo>
                  <a:lnTo>
                    <a:pt x="2" y="7"/>
                  </a:lnTo>
                  <a:close/>
                  <a:moveTo>
                    <a:pt x="2" y="14"/>
                  </a:moveTo>
                  <a:cubicBezTo>
                    <a:pt x="2" y="14"/>
                    <a:pt x="3" y="14"/>
                    <a:pt x="3" y="14"/>
                  </a:cubicBezTo>
                  <a:cubicBezTo>
                    <a:pt x="5" y="14"/>
                    <a:pt x="7" y="13"/>
                    <a:pt x="7" y="11"/>
                  </a:cubicBezTo>
                  <a:cubicBezTo>
                    <a:pt x="7" y="9"/>
                    <a:pt x="5" y="8"/>
                    <a:pt x="3" y="8"/>
                  </a:cubicBezTo>
                  <a:cubicBezTo>
                    <a:pt x="2" y="8"/>
                    <a:pt x="2" y="8"/>
                    <a:pt x="2" y="8"/>
                  </a:cubicBezTo>
                  <a:lnTo>
                    <a:pt x="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9"/>
            <p:cNvSpPr>
              <a:spLocks noEditPoints="1"/>
            </p:cNvSpPr>
            <p:nvPr/>
          </p:nvSpPr>
          <p:spPr bwMode="auto">
            <a:xfrm>
              <a:off x="7756526" y="5451475"/>
              <a:ext cx="25400" cy="34925"/>
            </a:xfrm>
            <a:custGeom>
              <a:avLst/>
              <a:gdLst>
                <a:gd name="T0" fmla="*/ 7 w 8"/>
                <a:gd name="T1" fmla="*/ 11 h 11"/>
                <a:gd name="T2" fmla="*/ 6 w 8"/>
                <a:gd name="T3" fmla="*/ 10 h 11"/>
                <a:gd name="T4" fmla="*/ 6 w 8"/>
                <a:gd name="T5" fmla="*/ 10 h 11"/>
                <a:gd name="T6" fmla="*/ 3 w 8"/>
                <a:gd name="T7" fmla="*/ 11 h 11"/>
                <a:gd name="T8" fmla="*/ 0 w 8"/>
                <a:gd name="T9" fmla="*/ 8 h 11"/>
                <a:gd name="T10" fmla="*/ 6 w 8"/>
                <a:gd name="T11" fmla="*/ 4 h 11"/>
                <a:gd name="T12" fmla="*/ 6 w 8"/>
                <a:gd name="T13" fmla="*/ 4 h 11"/>
                <a:gd name="T14" fmla="*/ 4 w 8"/>
                <a:gd name="T15" fmla="*/ 2 h 11"/>
                <a:gd name="T16" fmla="*/ 1 w 8"/>
                <a:gd name="T17" fmla="*/ 2 h 11"/>
                <a:gd name="T18" fmla="*/ 1 w 8"/>
                <a:gd name="T19" fmla="*/ 1 h 11"/>
                <a:gd name="T20" fmla="*/ 4 w 8"/>
                <a:gd name="T21" fmla="*/ 0 h 11"/>
                <a:gd name="T22" fmla="*/ 8 w 8"/>
                <a:gd name="T23" fmla="*/ 5 h 11"/>
                <a:gd name="T24" fmla="*/ 8 w 8"/>
                <a:gd name="T25" fmla="*/ 9 h 11"/>
                <a:gd name="T26" fmla="*/ 8 w 8"/>
                <a:gd name="T27" fmla="*/ 11 h 11"/>
                <a:gd name="T28" fmla="*/ 7 w 8"/>
                <a:gd name="T29" fmla="*/ 11 h 11"/>
                <a:gd name="T30" fmla="*/ 6 w 8"/>
                <a:gd name="T31" fmla="*/ 6 h 11"/>
                <a:gd name="T32" fmla="*/ 2 w 8"/>
                <a:gd name="T33" fmla="*/ 8 h 11"/>
                <a:gd name="T34" fmla="*/ 4 w 8"/>
                <a:gd name="T35" fmla="*/ 10 h 11"/>
                <a:gd name="T36" fmla="*/ 6 w 8"/>
                <a:gd name="T37" fmla="*/ 8 h 11"/>
                <a:gd name="T38" fmla="*/ 6 w 8"/>
                <a:gd name="T39" fmla="*/ 8 h 11"/>
                <a:gd name="T40" fmla="*/ 6 w 8"/>
                <a:gd name="T4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1">
                  <a:moveTo>
                    <a:pt x="7" y="11"/>
                  </a:moveTo>
                  <a:cubicBezTo>
                    <a:pt x="6" y="10"/>
                    <a:pt x="6" y="10"/>
                    <a:pt x="6" y="10"/>
                  </a:cubicBezTo>
                  <a:cubicBezTo>
                    <a:pt x="6" y="10"/>
                    <a:pt x="6" y="10"/>
                    <a:pt x="6" y="10"/>
                  </a:cubicBezTo>
                  <a:cubicBezTo>
                    <a:pt x="6" y="11"/>
                    <a:pt x="5" y="11"/>
                    <a:pt x="3" y="11"/>
                  </a:cubicBezTo>
                  <a:cubicBezTo>
                    <a:pt x="1" y="11"/>
                    <a:pt x="0" y="10"/>
                    <a:pt x="0" y="8"/>
                  </a:cubicBezTo>
                  <a:cubicBezTo>
                    <a:pt x="0" y="6"/>
                    <a:pt x="2" y="4"/>
                    <a:pt x="6" y="4"/>
                  </a:cubicBezTo>
                  <a:cubicBezTo>
                    <a:pt x="6" y="4"/>
                    <a:pt x="6" y="4"/>
                    <a:pt x="6" y="4"/>
                  </a:cubicBezTo>
                  <a:cubicBezTo>
                    <a:pt x="6" y="3"/>
                    <a:pt x="6" y="2"/>
                    <a:pt x="4" y="2"/>
                  </a:cubicBezTo>
                  <a:cubicBezTo>
                    <a:pt x="3" y="2"/>
                    <a:pt x="2" y="2"/>
                    <a:pt x="1" y="2"/>
                  </a:cubicBezTo>
                  <a:cubicBezTo>
                    <a:pt x="1" y="1"/>
                    <a:pt x="1" y="1"/>
                    <a:pt x="1" y="1"/>
                  </a:cubicBezTo>
                  <a:cubicBezTo>
                    <a:pt x="1" y="1"/>
                    <a:pt x="3" y="0"/>
                    <a:pt x="4" y="0"/>
                  </a:cubicBezTo>
                  <a:cubicBezTo>
                    <a:pt x="7" y="0"/>
                    <a:pt x="8" y="2"/>
                    <a:pt x="8" y="5"/>
                  </a:cubicBezTo>
                  <a:cubicBezTo>
                    <a:pt x="8" y="9"/>
                    <a:pt x="8" y="9"/>
                    <a:pt x="8" y="9"/>
                  </a:cubicBezTo>
                  <a:cubicBezTo>
                    <a:pt x="8" y="10"/>
                    <a:pt x="8" y="10"/>
                    <a:pt x="8" y="11"/>
                  </a:cubicBezTo>
                  <a:lnTo>
                    <a:pt x="7" y="11"/>
                  </a:lnTo>
                  <a:close/>
                  <a:moveTo>
                    <a:pt x="6" y="6"/>
                  </a:moveTo>
                  <a:cubicBezTo>
                    <a:pt x="4" y="6"/>
                    <a:pt x="2" y="6"/>
                    <a:pt x="2" y="8"/>
                  </a:cubicBezTo>
                  <a:cubicBezTo>
                    <a:pt x="2" y="9"/>
                    <a:pt x="3" y="10"/>
                    <a:pt x="4" y="10"/>
                  </a:cubicBezTo>
                  <a:cubicBezTo>
                    <a:pt x="5" y="10"/>
                    <a:pt x="6" y="9"/>
                    <a:pt x="6" y="8"/>
                  </a:cubicBezTo>
                  <a:cubicBezTo>
                    <a:pt x="6" y="8"/>
                    <a:pt x="6" y="8"/>
                    <a:pt x="6" y="8"/>
                  </a:cubicBezTo>
                  <a:lnTo>
                    <a:pt x="6"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0"/>
            <p:cNvSpPr>
              <a:spLocks/>
            </p:cNvSpPr>
            <p:nvPr/>
          </p:nvSpPr>
          <p:spPr bwMode="auto">
            <a:xfrm>
              <a:off x="7791451" y="5451475"/>
              <a:ext cx="28575" cy="34925"/>
            </a:xfrm>
            <a:custGeom>
              <a:avLst/>
              <a:gdLst>
                <a:gd name="T0" fmla="*/ 0 w 9"/>
                <a:gd name="T1" fmla="*/ 3 h 11"/>
                <a:gd name="T2" fmla="*/ 0 w 9"/>
                <a:gd name="T3" fmla="*/ 0 h 11"/>
                <a:gd name="T4" fmla="*/ 2 w 9"/>
                <a:gd name="T5" fmla="*/ 0 h 11"/>
                <a:gd name="T6" fmla="*/ 2 w 9"/>
                <a:gd name="T7" fmla="*/ 2 h 11"/>
                <a:gd name="T8" fmla="*/ 2 w 9"/>
                <a:gd name="T9" fmla="*/ 2 h 11"/>
                <a:gd name="T10" fmla="*/ 6 w 9"/>
                <a:gd name="T11" fmla="*/ 0 h 11"/>
                <a:gd name="T12" fmla="*/ 9 w 9"/>
                <a:gd name="T13" fmla="*/ 5 h 11"/>
                <a:gd name="T14" fmla="*/ 9 w 9"/>
                <a:gd name="T15" fmla="*/ 11 h 11"/>
                <a:gd name="T16" fmla="*/ 7 w 9"/>
                <a:gd name="T17" fmla="*/ 11 h 11"/>
                <a:gd name="T18" fmla="*/ 7 w 9"/>
                <a:gd name="T19" fmla="*/ 5 h 11"/>
                <a:gd name="T20" fmla="*/ 5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2" y="0"/>
                    <a:pt x="2" y="0"/>
                    <a:pt x="2" y="0"/>
                  </a:cubicBezTo>
                  <a:cubicBezTo>
                    <a:pt x="2" y="2"/>
                    <a:pt x="2" y="2"/>
                    <a:pt x="2" y="2"/>
                  </a:cubicBezTo>
                  <a:cubicBezTo>
                    <a:pt x="2" y="2"/>
                    <a:pt x="2" y="2"/>
                    <a:pt x="2" y="2"/>
                  </a:cubicBezTo>
                  <a:cubicBezTo>
                    <a:pt x="3" y="1"/>
                    <a:pt x="4" y="0"/>
                    <a:pt x="6" y="0"/>
                  </a:cubicBezTo>
                  <a:cubicBezTo>
                    <a:pt x="7" y="0"/>
                    <a:pt x="9" y="1"/>
                    <a:pt x="9" y="5"/>
                  </a:cubicBezTo>
                  <a:cubicBezTo>
                    <a:pt x="9" y="11"/>
                    <a:pt x="9" y="11"/>
                    <a:pt x="9" y="11"/>
                  </a:cubicBezTo>
                  <a:cubicBezTo>
                    <a:pt x="7" y="11"/>
                    <a:pt x="7" y="11"/>
                    <a:pt x="7" y="11"/>
                  </a:cubicBezTo>
                  <a:cubicBezTo>
                    <a:pt x="7" y="5"/>
                    <a:pt x="7" y="5"/>
                    <a:pt x="7" y="5"/>
                  </a:cubicBezTo>
                  <a:cubicBezTo>
                    <a:pt x="7" y="3"/>
                    <a:pt x="7" y="2"/>
                    <a:pt x="5" y="2"/>
                  </a:cubicBezTo>
                  <a:cubicBezTo>
                    <a:pt x="4" y="2"/>
                    <a:pt x="3" y="3"/>
                    <a:pt x="2" y="4"/>
                  </a:cubicBezTo>
                  <a:cubicBezTo>
                    <a:pt x="2" y="4"/>
                    <a:pt x="2" y="4"/>
                    <a:pt x="2" y="5"/>
                  </a:cubicBezTo>
                  <a:cubicBezTo>
                    <a:pt x="2" y="11"/>
                    <a:pt x="2" y="11"/>
                    <a:pt x="2" y="11"/>
                  </a:cubicBezTo>
                  <a:cubicBezTo>
                    <a:pt x="0" y="11"/>
                    <a:pt x="0" y="11"/>
                    <a:pt x="0" y="11"/>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1"/>
            <p:cNvSpPr>
              <a:spLocks/>
            </p:cNvSpPr>
            <p:nvPr/>
          </p:nvSpPr>
          <p:spPr bwMode="auto">
            <a:xfrm>
              <a:off x="7832726" y="5435600"/>
              <a:ext cx="28575" cy="50800"/>
            </a:xfrm>
            <a:custGeom>
              <a:avLst/>
              <a:gdLst>
                <a:gd name="T0" fmla="*/ 1 w 9"/>
                <a:gd name="T1" fmla="*/ 10 h 16"/>
                <a:gd name="T2" fmla="*/ 1 w 9"/>
                <a:gd name="T3" fmla="*/ 10 h 16"/>
                <a:gd name="T4" fmla="*/ 2 w 9"/>
                <a:gd name="T5" fmla="*/ 9 h 16"/>
                <a:gd name="T6" fmla="*/ 6 w 9"/>
                <a:gd name="T7" fmla="*/ 5 h 16"/>
                <a:gd name="T8" fmla="*/ 8 w 9"/>
                <a:gd name="T9" fmla="*/ 5 h 16"/>
                <a:gd name="T10" fmla="*/ 4 w 9"/>
                <a:gd name="T11" fmla="*/ 10 h 16"/>
                <a:gd name="T12" fmla="*/ 9 w 9"/>
                <a:gd name="T13" fmla="*/ 16 h 16"/>
                <a:gd name="T14" fmla="*/ 6 w 9"/>
                <a:gd name="T15" fmla="*/ 16 h 16"/>
                <a:gd name="T16" fmla="*/ 2 w 9"/>
                <a:gd name="T17" fmla="*/ 11 h 16"/>
                <a:gd name="T18" fmla="*/ 1 w 9"/>
                <a:gd name="T19" fmla="*/ 12 h 16"/>
                <a:gd name="T20" fmla="*/ 1 w 9"/>
                <a:gd name="T21" fmla="*/ 16 h 16"/>
                <a:gd name="T22" fmla="*/ 0 w 9"/>
                <a:gd name="T23" fmla="*/ 16 h 16"/>
                <a:gd name="T24" fmla="*/ 0 w 9"/>
                <a:gd name="T25" fmla="*/ 0 h 16"/>
                <a:gd name="T26" fmla="*/ 1 w 9"/>
                <a:gd name="T27" fmla="*/ 0 h 16"/>
                <a:gd name="T28" fmla="*/ 1 w 9"/>
                <a:gd name="T29"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6">
                  <a:moveTo>
                    <a:pt x="1" y="10"/>
                  </a:moveTo>
                  <a:cubicBezTo>
                    <a:pt x="1" y="10"/>
                    <a:pt x="1" y="10"/>
                    <a:pt x="1" y="10"/>
                  </a:cubicBezTo>
                  <a:cubicBezTo>
                    <a:pt x="2" y="10"/>
                    <a:pt x="2" y="10"/>
                    <a:pt x="2" y="9"/>
                  </a:cubicBezTo>
                  <a:cubicBezTo>
                    <a:pt x="6" y="5"/>
                    <a:pt x="6" y="5"/>
                    <a:pt x="6" y="5"/>
                  </a:cubicBezTo>
                  <a:cubicBezTo>
                    <a:pt x="8" y="5"/>
                    <a:pt x="8" y="5"/>
                    <a:pt x="8" y="5"/>
                  </a:cubicBezTo>
                  <a:cubicBezTo>
                    <a:pt x="4" y="10"/>
                    <a:pt x="4" y="10"/>
                    <a:pt x="4" y="10"/>
                  </a:cubicBezTo>
                  <a:cubicBezTo>
                    <a:pt x="9" y="16"/>
                    <a:pt x="9" y="16"/>
                    <a:pt x="9" y="16"/>
                  </a:cubicBezTo>
                  <a:cubicBezTo>
                    <a:pt x="6" y="16"/>
                    <a:pt x="6" y="16"/>
                    <a:pt x="6" y="16"/>
                  </a:cubicBezTo>
                  <a:cubicBezTo>
                    <a:pt x="2" y="11"/>
                    <a:pt x="2" y="11"/>
                    <a:pt x="2" y="11"/>
                  </a:cubicBezTo>
                  <a:cubicBezTo>
                    <a:pt x="1" y="12"/>
                    <a:pt x="1" y="12"/>
                    <a:pt x="1" y="12"/>
                  </a:cubicBezTo>
                  <a:cubicBezTo>
                    <a:pt x="1" y="16"/>
                    <a:pt x="1" y="16"/>
                    <a:pt x="1" y="16"/>
                  </a:cubicBezTo>
                  <a:cubicBezTo>
                    <a:pt x="0" y="16"/>
                    <a:pt x="0" y="16"/>
                    <a:pt x="0" y="16"/>
                  </a:cubicBezTo>
                  <a:cubicBezTo>
                    <a:pt x="0" y="0"/>
                    <a:pt x="0" y="0"/>
                    <a:pt x="0" y="0"/>
                  </a:cubicBezTo>
                  <a:cubicBezTo>
                    <a:pt x="1" y="0"/>
                    <a:pt x="1" y="0"/>
                    <a:pt x="1" y="0"/>
                  </a:cubicBezTo>
                  <a:lnTo>
                    <a:pt x="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2"/>
            <p:cNvSpPr>
              <a:spLocks/>
            </p:cNvSpPr>
            <p:nvPr/>
          </p:nvSpPr>
          <p:spPr bwMode="auto">
            <a:xfrm>
              <a:off x="7278688"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8">
                  <a:moveTo>
                    <a:pt x="6" y="2"/>
                  </a:moveTo>
                  <a:lnTo>
                    <a:pt x="6" y="2"/>
                  </a:lnTo>
                  <a:lnTo>
                    <a:pt x="2" y="6"/>
                  </a:lnTo>
                  <a:lnTo>
                    <a:pt x="0" y="2"/>
                  </a:lnTo>
                  <a:lnTo>
                    <a:pt x="6" y="0"/>
                  </a:lnTo>
                  <a:lnTo>
                    <a:pt x="10" y="0"/>
                  </a:lnTo>
                  <a:lnTo>
                    <a:pt x="10" y="28"/>
                  </a:lnTo>
                  <a:lnTo>
                    <a:pt x="6" y="28"/>
                  </a:lnTo>
                  <a:lnTo>
                    <a:pt x="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
            <p:cNvSpPr>
              <a:spLocks/>
            </p:cNvSpPr>
            <p:nvPr/>
          </p:nvSpPr>
          <p:spPr bwMode="auto">
            <a:xfrm>
              <a:off x="7310438" y="5613400"/>
              <a:ext cx="28575" cy="47625"/>
            </a:xfrm>
            <a:custGeom>
              <a:avLst/>
              <a:gdLst>
                <a:gd name="T0" fmla="*/ 0 w 9"/>
                <a:gd name="T1" fmla="*/ 15 h 15"/>
                <a:gd name="T2" fmla="*/ 0 w 9"/>
                <a:gd name="T3" fmla="*/ 13 h 15"/>
                <a:gd name="T4" fmla="*/ 2 w 9"/>
                <a:gd name="T5" fmla="*/ 12 h 15"/>
                <a:gd name="T6" fmla="*/ 7 w 9"/>
                <a:gd name="T7" fmla="*/ 5 h 15"/>
                <a:gd name="T8" fmla="*/ 4 w 9"/>
                <a:gd name="T9" fmla="*/ 2 h 15"/>
                <a:gd name="T10" fmla="*/ 1 w 9"/>
                <a:gd name="T11" fmla="*/ 3 h 15"/>
                <a:gd name="T12" fmla="*/ 0 w 9"/>
                <a:gd name="T13" fmla="*/ 2 h 15"/>
                <a:gd name="T14" fmla="*/ 4 w 9"/>
                <a:gd name="T15" fmla="*/ 0 h 15"/>
                <a:gd name="T16" fmla="*/ 9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2" y="12"/>
                    <a:pt x="2" y="12"/>
                    <a:pt x="2" y="12"/>
                  </a:cubicBezTo>
                  <a:cubicBezTo>
                    <a:pt x="5" y="9"/>
                    <a:pt x="7" y="7"/>
                    <a:pt x="7" y="5"/>
                  </a:cubicBezTo>
                  <a:cubicBezTo>
                    <a:pt x="7" y="3"/>
                    <a:pt x="6" y="2"/>
                    <a:pt x="4" y="2"/>
                  </a:cubicBezTo>
                  <a:cubicBezTo>
                    <a:pt x="3" y="2"/>
                    <a:pt x="2" y="3"/>
                    <a:pt x="1" y="3"/>
                  </a:cubicBezTo>
                  <a:cubicBezTo>
                    <a:pt x="0" y="2"/>
                    <a:pt x="0" y="2"/>
                    <a:pt x="0" y="2"/>
                  </a:cubicBezTo>
                  <a:cubicBezTo>
                    <a:pt x="1" y="1"/>
                    <a:pt x="3" y="0"/>
                    <a:pt x="4" y="0"/>
                  </a:cubicBezTo>
                  <a:cubicBezTo>
                    <a:pt x="7" y="0"/>
                    <a:pt x="9" y="2"/>
                    <a:pt x="9" y="4"/>
                  </a:cubicBezTo>
                  <a:cubicBezTo>
                    <a:pt x="9"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
            <p:cNvSpPr>
              <a:spLocks/>
            </p:cNvSpPr>
            <p:nvPr/>
          </p:nvSpPr>
          <p:spPr bwMode="auto">
            <a:xfrm>
              <a:off x="7345363" y="5613400"/>
              <a:ext cx="28575" cy="47625"/>
            </a:xfrm>
            <a:custGeom>
              <a:avLst/>
              <a:gdLst>
                <a:gd name="T0" fmla="*/ 0 w 9"/>
                <a:gd name="T1" fmla="*/ 12 h 15"/>
                <a:gd name="T2" fmla="*/ 4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6 w 9"/>
                <a:gd name="T27" fmla="*/ 7 h 15"/>
                <a:gd name="T28" fmla="*/ 6 w 9"/>
                <a:gd name="T29" fmla="*/ 7 h 15"/>
                <a:gd name="T30" fmla="*/ 9 w 9"/>
                <a:gd name="T31" fmla="*/ 11 h 15"/>
                <a:gd name="T32" fmla="*/ 4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4"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2" y="2"/>
                    <a:pt x="1" y="3"/>
                  </a:cubicBezTo>
                  <a:cubicBezTo>
                    <a:pt x="0" y="1"/>
                    <a:pt x="0" y="1"/>
                    <a:pt x="0" y="1"/>
                  </a:cubicBezTo>
                  <a:cubicBezTo>
                    <a:pt x="1" y="1"/>
                    <a:pt x="3" y="0"/>
                    <a:pt x="4" y="0"/>
                  </a:cubicBezTo>
                  <a:cubicBezTo>
                    <a:pt x="7" y="0"/>
                    <a:pt x="8" y="2"/>
                    <a:pt x="8" y="4"/>
                  </a:cubicBezTo>
                  <a:cubicBezTo>
                    <a:pt x="8" y="5"/>
                    <a:pt x="7" y="6"/>
                    <a:pt x="6" y="7"/>
                  </a:cubicBezTo>
                  <a:cubicBezTo>
                    <a:pt x="6" y="7"/>
                    <a:pt x="6" y="7"/>
                    <a:pt x="6" y="7"/>
                  </a:cubicBezTo>
                  <a:cubicBezTo>
                    <a:pt x="7" y="7"/>
                    <a:pt x="9" y="9"/>
                    <a:pt x="9" y="11"/>
                  </a:cubicBezTo>
                  <a:cubicBezTo>
                    <a:pt x="9" y="13"/>
                    <a:pt x="7" y="15"/>
                    <a:pt x="4" y="15"/>
                  </a:cubicBezTo>
                  <a:cubicBezTo>
                    <a:pt x="2" y="15"/>
                    <a:pt x="1" y="14"/>
                    <a:pt x="0" y="14"/>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5"/>
            <p:cNvSpPr>
              <a:spLocks noEditPoints="1"/>
            </p:cNvSpPr>
            <p:nvPr/>
          </p:nvSpPr>
          <p:spPr bwMode="auto">
            <a:xfrm>
              <a:off x="7377113" y="5616575"/>
              <a:ext cx="34925" cy="44450"/>
            </a:xfrm>
            <a:custGeom>
              <a:avLst/>
              <a:gdLst>
                <a:gd name="T0" fmla="*/ 7 w 11"/>
                <a:gd name="T1" fmla="*/ 14 h 14"/>
                <a:gd name="T2" fmla="*/ 7 w 11"/>
                <a:gd name="T3" fmla="*/ 10 h 14"/>
                <a:gd name="T4" fmla="*/ 0 w 11"/>
                <a:gd name="T5" fmla="*/ 10 h 14"/>
                <a:gd name="T6" fmla="*/ 0 w 11"/>
                <a:gd name="T7" fmla="*/ 8 h 14"/>
                <a:gd name="T8" fmla="*/ 7 w 11"/>
                <a:gd name="T9" fmla="*/ 0 h 14"/>
                <a:gd name="T10" fmla="*/ 9 w 11"/>
                <a:gd name="T11" fmla="*/ 0 h 14"/>
                <a:gd name="T12" fmla="*/ 9 w 11"/>
                <a:gd name="T13" fmla="*/ 8 h 14"/>
                <a:gd name="T14" fmla="*/ 11 w 11"/>
                <a:gd name="T15" fmla="*/ 8 h 14"/>
                <a:gd name="T16" fmla="*/ 11 w 11"/>
                <a:gd name="T17" fmla="*/ 10 h 14"/>
                <a:gd name="T18" fmla="*/ 9 w 11"/>
                <a:gd name="T19" fmla="*/ 10 h 14"/>
                <a:gd name="T20" fmla="*/ 9 w 11"/>
                <a:gd name="T21" fmla="*/ 14 h 14"/>
                <a:gd name="T22" fmla="*/ 7 w 11"/>
                <a:gd name="T23" fmla="*/ 14 h 14"/>
                <a:gd name="T24" fmla="*/ 7 w 11"/>
                <a:gd name="T25" fmla="*/ 8 h 14"/>
                <a:gd name="T26" fmla="*/ 7 w 11"/>
                <a:gd name="T27" fmla="*/ 4 h 14"/>
                <a:gd name="T28" fmla="*/ 7 w 11"/>
                <a:gd name="T29" fmla="*/ 1 h 14"/>
                <a:gd name="T30" fmla="*/ 7 w 11"/>
                <a:gd name="T31" fmla="*/ 1 h 14"/>
                <a:gd name="T32" fmla="*/ 6 w 11"/>
                <a:gd name="T33" fmla="*/ 3 h 14"/>
                <a:gd name="T34" fmla="*/ 2 w 11"/>
                <a:gd name="T35" fmla="*/ 8 h 14"/>
                <a:gd name="T36" fmla="*/ 2 w 11"/>
                <a:gd name="T37" fmla="*/ 8 h 14"/>
                <a:gd name="T38" fmla="*/ 7 w 11"/>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4">
                  <a:moveTo>
                    <a:pt x="7" y="14"/>
                  </a:moveTo>
                  <a:cubicBezTo>
                    <a:pt x="7" y="10"/>
                    <a:pt x="7" y="10"/>
                    <a:pt x="7" y="10"/>
                  </a:cubicBezTo>
                  <a:cubicBezTo>
                    <a:pt x="0" y="10"/>
                    <a:pt x="0" y="10"/>
                    <a:pt x="0" y="10"/>
                  </a:cubicBezTo>
                  <a:cubicBezTo>
                    <a:pt x="0" y="8"/>
                    <a:pt x="0" y="8"/>
                    <a:pt x="0" y="8"/>
                  </a:cubicBezTo>
                  <a:cubicBezTo>
                    <a:pt x="7" y="0"/>
                    <a:pt x="7" y="0"/>
                    <a:pt x="7" y="0"/>
                  </a:cubicBezTo>
                  <a:cubicBezTo>
                    <a:pt x="9" y="0"/>
                    <a:pt x="9" y="0"/>
                    <a:pt x="9" y="0"/>
                  </a:cubicBezTo>
                  <a:cubicBezTo>
                    <a:pt x="9" y="8"/>
                    <a:pt x="9" y="8"/>
                    <a:pt x="9" y="8"/>
                  </a:cubicBezTo>
                  <a:cubicBezTo>
                    <a:pt x="11" y="8"/>
                    <a:pt x="11" y="8"/>
                    <a:pt x="11" y="8"/>
                  </a:cubicBezTo>
                  <a:cubicBezTo>
                    <a:pt x="11" y="10"/>
                    <a:pt x="11" y="10"/>
                    <a:pt x="11" y="10"/>
                  </a:cubicBezTo>
                  <a:cubicBezTo>
                    <a:pt x="9" y="10"/>
                    <a:pt x="9" y="10"/>
                    <a:pt x="9" y="10"/>
                  </a:cubicBezTo>
                  <a:cubicBezTo>
                    <a:pt x="9" y="14"/>
                    <a:pt x="9" y="14"/>
                    <a:pt x="9"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6"/>
            <p:cNvSpPr>
              <a:spLocks/>
            </p:cNvSpPr>
            <p:nvPr/>
          </p:nvSpPr>
          <p:spPr bwMode="auto">
            <a:xfrm>
              <a:off x="7427913"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3" y="5"/>
                    <a:pt x="4"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3"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7"/>
            <p:cNvSpPr>
              <a:spLocks noEditPoints="1"/>
            </p:cNvSpPr>
            <p:nvPr/>
          </p:nvSpPr>
          <p:spPr bwMode="auto">
            <a:xfrm>
              <a:off x="7462838" y="5613400"/>
              <a:ext cx="31750" cy="47625"/>
            </a:xfrm>
            <a:custGeom>
              <a:avLst/>
              <a:gdLst>
                <a:gd name="T0" fmla="*/ 8 w 10"/>
                <a:gd name="T1" fmla="*/ 2 h 15"/>
                <a:gd name="T2" fmla="*/ 7 w 10"/>
                <a:gd name="T3" fmla="*/ 2 h 15"/>
                <a:gd name="T4" fmla="*/ 2 w 10"/>
                <a:gd name="T5" fmla="*/ 7 h 15"/>
                <a:gd name="T6" fmla="*/ 2 w 10"/>
                <a:gd name="T7" fmla="*/ 7 h 15"/>
                <a:gd name="T8" fmla="*/ 6 w 10"/>
                <a:gd name="T9" fmla="*/ 5 h 15"/>
                <a:gd name="T10" fmla="*/ 10 w 10"/>
                <a:gd name="T11" fmla="*/ 10 h 15"/>
                <a:gd name="T12" fmla="*/ 5 w 10"/>
                <a:gd name="T13" fmla="*/ 15 h 15"/>
                <a:gd name="T14" fmla="*/ 0 w 10"/>
                <a:gd name="T15" fmla="*/ 9 h 15"/>
                <a:gd name="T16" fmla="*/ 3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8" y="2"/>
                    <a:pt x="8" y="2"/>
                    <a:pt x="7" y="2"/>
                  </a:cubicBezTo>
                  <a:cubicBezTo>
                    <a:pt x="4" y="3"/>
                    <a:pt x="2" y="5"/>
                    <a:pt x="2" y="7"/>
                  </a:cubicBezTo>
                  <a:cubicBezTo>
                    <a:pt x="2" y="7"/>
                    <a:pt x="2" y="7"/>
                    <a:pt x="2" y="7"/>
                  </a:cubicBezTo>
                  <a:cubicBezTo>
                    <a:pt x="3" y="6"/>
                    <a:pt x="4" y="5"/>
                    <a:pt x="6" y="5"/>
                  </a:cubicBezTo>
                  <a:cubicBezTo>
                    <a:pt x="8" y="5"/>
                    <a:pt x="10" y="7"/>
                    <a:pt x="10" y="10"/>
                  </a:cubicBezTo>
                  <a:cubicBezTo>
                    <a:pt x="10" y="12"/>
                    <a:pt x="8" y="15"/>
                    <a:pt x="5" y="15"/>
                  </a:cubicBezTo>
                  <a:cubicBezTo>
                    <a:pt x="2" y="15"/>
                    <a:pt x="0" y="12"/>
                    <a:pt x="0" y="9"/>
                  </a:cubicBezTo>
                  <a:cubicBezTo>
                    <a:pt x="0" y="6"/>
                    <a:pt x="1" y="4"/>
                    <a:pt x="3" y="3"/>
                  </a:cubicBezTo>
                  <a:cubicBezTo>
                    <a:pt x="4" y="1"/>
                    <a:pt x="5" y="1"/>
                    <a:pt x="7" y="1"/>
                  </a:cubicBezTo>
                  <a:cubicBezTo>
                    <a:pt x="8"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8"/>
            <p:cNvSpPr>
              <a:spLocks/>
            </p:cNvSpPr>
            <p:nvPr/>
          </p:nvSpPr>
          <p:spPr bwMode="auto">
            <a:xfrm>
              <a:off x="7500938" y="5616575"/>
              <a:ext cx="25400" cy="44450"/>
            </a:xfrm>
            <a:custGeom>
              <a:avLst/>
              <a:gdLst>
                <a:gd name="T0" fmla="*/ 16 w 16"/>
                <a:gd name="T1" fmla="*/ 0 h 28"/>
                <a:gd name="T2" fmla="*/ 16 w 16"/>
                <a:gd name="T3" fmla="*/ 2 h 28"/>
                <a:gd name="T4" fmla="*/ 4 w 16"/>
                <a:gd name="T5" fmla="*/ 28 h 28"/>
                <a:gd name="T6" fmla="*/ 0 w 16"/>
                <a:gd name="T7" fmla="*/ 28 h 28"/>
                <a:gd name="T8" fmla="*/ 14 w 16"/>
                <a:gd name="T9" fmla="*/ 2 h 28"/>
                <a:gd name="T10" fmla="*/ 14 w 16"/>
                <a:gd name="T11" fmla="*/ 2 h 28"/>
                <a:gd name="T12" fmla="*/ 0 w 16"/>
                <a:gd name="T13" fmla="*/ 2 h 28"/>
                <a:gd name="T14" fmla="*/ 0 w 16"/>
                <a:gd name="T15" fmla="*/ 0 h 28"/>
                <a:gd name="T16" fmla="*/ 16 w 16"/>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16" y="0"/>
                  </a:moveTo>
                  <a:lnTo>
                    <a:pt x="16" y="2"/>
                  </a:lnTo>
                  <a:lnTo>
                    <a:pt x="4" y="28"/>
                  </a:lnTo>
                  <a:lnTo>
                    <a:pt x="0" y="28"/>
                  </a:lnTo>
                  <a:lnTo>
                    <a:pt x="14" y="2"/>
                  </a:lnTo>
                  <a:lnTo>
                    <a:pt x="14" y="2"/>
                  </a:lnTo>
                  <a:lnTo>
                    <a:pt x="0" y="2"/>
                  </a:lnTo>
                  <a:lnTo>
                    <a:pt x="0"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9"/>
            <p:cNvSpPr>
              <a:spLocks noEditPoints="1"/>
            </p:cNvSpPr>
            <p:nvPr/>
          </p:nvSpPr>
          <p:spPr bwMode="auto">
            <a:xfrm>
              <a:off x="7532688"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3 w 10"/>
                <a:gd name="T33" fmla="*/ 4 h 15"/>
                <a:gd name="T34" fmla="*/ 5 w 10"/>
                <a:gd name="T35" fmla="*/ 7 h 15"/>
                <a:gd name="T36" fmla="*/ 7 w 10"/>
                <a:gd name="T37" fmla="*/ 4 h 15"/>
                <a:gd name="T38" fmla="*/ 5 w 10"/>
                <a:gd name="T39" fmla="*/ 2 h 15"/>
                <a:gd name="T40" fmla="*/ 3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9" y="6"/>
                    <a:pt x="7" y="7"/>
                  </a:cubicBezTo>
                  <a:cubicBezTo>
                    <a:pt x="7" y="7"/>
                    <a:pt x="7" y="7"/>
                    <a:pt x="7" y="7"/>
                  </a:cubicBezTo>
                  <a:cubicBezTo>
                    <a:pt x="9" y="8"/>
                    <a:pt x="10" y="9"/>
                    <a:pt x="10" y="11"/>
                  </a:cubicBezTo>
                  <a:cubicBezTo>
                    <a:pt x="10" y="13"/>
                    <a:pt x="8" y="15"/>
                    <a:pt x="5" y="15"/>
                  </a:cubicBezTo>
                  <a:cubicBezTo>
                    <a:pt x="2" y="15"/>
                    <a:pt x="0" y="13"/>
                    <a:pt x="0" y="11"/>
                  </a:cubicBezTo>
                  <a:close/>
                  <a:moveTo>
                    <a:pt x="8" y="11"/>
                  </a:moveTo>
                  <a:cubicBezTo>
                    <a:pt x="8" y="9"/>
                    <a:pt x="7" y="8"/>
                    <a:pt x="5" y="8"/>
                  </a:cubicBezTo>
                  <a:cubicBezTo>
                    <a:pt x="3" y="8"/>
                    <a:pt x="2" y="9"/>
                    <a:pt x="2" y="11"/>
                  </a:cubicBezTo>
                  <a:cubicBezTo>
                    <a:pt x="2" y="12"/>
                    <a:pt x="3" y="13"/>
                    <a:pt x="5" y="13"/>
                  </a:cubicBezTo>
                  <a:cubicBezTo>
                    <a:pt x="7" y="13"/>
                    <a:pt x="8" y="12"/>
                    <a:pt x="8" y="11"/>
                  </a:cubicBezTo>
                  <a:close/>
                  <a:moveTo>
                    <a:pt x="3" y="4"/>
                  </a:moveTo>
                  <a:cubicBezTo>
                    <a:pt x="3" y="5"/>
                    <a:pt x="4" y="6"/>
                    <a:pt x="5" y="7"/>
                  </a:cubicBezTo>
                  <a:cubicBezTo>
                    <a:pt x="6" y="6"/>
                    <a:pt x="7" y="5"/>
                    <a:pt x="7" y="4"/>
                  </a:cubicBezTo>
                  <a:cubicBezTo>
                    <a:pt x="7" y="3"/>
                    <a:pt x="7" y="2"/>
                    <a:pt x="5" y="2"/>
                  </a:cubicBezTo>
                  <a:cubicBezTo>
                    <a:pt x="3" y="2"/>
                    <a:pt x="3" y="3"/>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0"/>
            <p:cNvSpPr>
              <a:spLocks/>
            </p:cNvSpPr>
            <p:nvPr/>
          </p:nvSpPr>
          <p:spPr bwMode="auto">
            <a:xfrm>
              <a:off x="7586663"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8">
                  <a:moveTo>
                    <a:pt x="6" y="2"/>
                  </a:moveTo>
                  <a:lnTo>
                    <a:pt x="6" y="2"/>
                  </a:lnTo>
                  <a:lnTo>
                    <a:pt x="2" y="6"/>
                  </a:lnTo>
                  <a:lnTo>
                    <a:pt x="0" y="2"/>
                  </a:lnTo>
                  <a:lnTo>
                    <a:pt x="6" y="0"/>
                  </a:lnTo>
                  <a:lnTo>
                    <a:pt x="10" y="0"/>
                  </a:lnTo>
                  <a:lnTo>
                    <a:pt x="10" y="28"/>
                  </a:lnTo>
                  <a:lnTo>
                    <a:pt x="6" y="28"/>
                  </a:lnTo>
                  <a:lnTo>
                    <a:pt x="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1"/>
            <p:cNvSpPr>
              <a:spLocks/>
            </p:cNvSpPr>
            <p:nvPr/>
          </p:nvSpPr>
          <p:spPr bwMode="auto">
            <a:xfrm>
              <a:off x="7618413" y="5613400"/>
              <a:ext cx="26988" cy="47625"/>
            </a:xfrm>
            <a:custGeom>
              <a:avLst/>
              <a:gdLst>
                <a:gd name="T0" fmla="*/ 0 w 9"/>
                <a:gd name="T1" fmla="*/ 15 h 15"/>
                <a:gd name="T2" fmla="*/ 0 w 9"/>
                <a:gd name="T3" fmla="*/ 13 h 15"/>
                <a:gd name="T4" fmla="*/ 1 w 9"/>
                <a:gd name="T5" fmla="*/ 12 h 15"/>
                <a:gd name="T6" fmla="*/ 7 w 9"/>
                <a:gd name="T7" fmla="*/ 5 h 15"/>
                <a:gd name="T8" fmla="*/ 4 w 9"/>
                <a:gd name="T9" fmla="*/ 2 h 15"/>
                <a:gd name="T10" fmla="*/ 1 w 9"/>
                <a:gd name="T11" fmla="*/ 3 h 15"/>
                <a:gd name="T12" fmla="*/ 0 w 9"/>
                <a:gd name="T13" fmla="*/ 2 h 15"/>
                <a:gd name="T14" fmla="*/ 4 w 9"/>
                <a:gd name="T15" fmla="*/ 0 h 15"/>
                <a:gd name="T16" fmla="*/ 8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1" y="12"/>
                    <a:pt x="1" y="12"/>
                    <a:pt x="1" y="12"/>
                  </a:cubicBezTo>
                  <a:cubicBezTo>
                    <a:pt x="5" y="9"/>
                    <a:pt x="7" y="7"/>
                    <a:pt x="7" y="5"/>
                  </a:cubicBezTo>
                  <a:cubicBezTo>
                    <a:pt x="7" y="3"/>
                    <a:pt x="6" y="2"/>
                    <a:pt x="4" y="2"/>
                  </a:cubicBezTo>
                  <a:cubicBezTo>
                    <a:pt x="3" y="2"/>
                    <a:pt x="1" y="3"/>
                    <a:pt x="1" y="3"/>
                  </a:cubicBezTo>
                  <a:cubicBezTo>
                    <a:pt x="0" y="2"/>
                    <a:pt x="0" y="2"/>
                    <a:pt x="0" y="2"/>
                  </a:cubicBezTo>
                  <a:cubicBezTo>
                    <a:pt x="1" y="1"/>
                    <a:pt x="3" y="0"/>
                    <a:pt x="4" y="0"/>
                  </a:cubicBezTo>
                  <a:cubicBezTo>
                    <a:pt x="7" y="0"/>
                    <a:pt x="8" y="2"/>
                    <a:pt x="8" y="4"/>
                  </a:cubicBezTo>
                  <a:cubicBezTo>
                    <a:pt x="8"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2"/>
            <p:cNvSpPr>
              <a:spLocks/>
            </p:cNvSpPr>
            <p:nvPr/>
          </p:nvSpPr>
          <p:spPr bwMode="auto">
            <a:xfrm>
              <a:off x="7651751" y="5613400"/>
              <a:ext cx="28575" cy="47625"/>
            </a:xfrm>
            <a:custGeom>
              <a:avLst/>
              <a:gdLst>
                <a:gd name="T0" fmla="*/ 0 w 9"/>
                <a:gd name="T1" fmla="*/ 12 h 15"/>
                <a:gd name="T2" fmla="*/ 3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5 w 9"/>
                <a:gd name="T27" fmla="*/ 7 h 15"/>
                <a:gd name="T28" fmla="*/ 5 w 9"/>
                <a:gd name="T29" fmla="*/ 7 h 15"/>
                <a:gd name="T30" fmla="*/ 9 w 9"/>
                <a:gd name="T31" fmla="*/ 11 h 15"/>
                <a:gd name="T32" fmla="*/ 3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3"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1" y="2"/>
                    <a:pt x="1" y="3"/>
                  </a:cubicBezTo>
                  <a:cubicBezTo>
                    <a:pt x="0" y="1"/>
                    <a:pt x="0" y="1"/>
                    <a:pt x="0" y="1"/>
                  </a:cubicBezTo>
                  <a:cubicBezTo>
                    <a:pt x="1" y="1"/>
                    <a:pt x="2" y="0"/>
                    <a:pt x="4" y="0"/>
                  </a:cubicBezTo>
                  <a:cubicBezTo>
                    <a:pt x="7" y="0"/>
                    <a:pt x="8" y="2"/>
                    <a:pt x="8" y="4"/>
                  </a:cubicBezTo>
                  <a:cubicBezTo>
                    <a:pt x="8" y="5"/>
                    <a:pt x="7" y="6"/>
                    <a:pt x="5" y="7"/>
                  </a:cubicBezTo>
                  <a:cubicBezTo>
                    <a:pt x="5" y="7"/>
                    <a:pt x="5" y="7"/>
                    <a:pt x="5" y="7"/>
                  </a:cubicBezTo>
                  <a:cubicBezTo>
                    <a:pt x="7" y="7"/>
                    <a:pt x="9" y="9"/>
                    <a:pt x="9" y="11"/>
                  </a:cubicBezTo>
                  <a:cubicBezTo>
                    <a:pt x="9" y="13"/>
                    <a:pt x="7" y="15"/>
                    <a:pt x="3" y="15"/>
                  </a:cubicBezTo>
                  <a:cubicBezTo>
                    <a:pt x="2" y="15"/>
                    <a:pt x="1" y="14"/>
                    <a:pt x="0" y="14"/>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3"/>
            <p:cNvSpPr>
              <a:spLocks noEditPoints="1"/>
            </p:cNvSpPr>
            <p:nvPr/>
          </p:nvSpPr>
          <p:spPr bwMode="auto">
            <a:xfrm>
              <a:off x="7683501" y="5616575"/>
              <a:ext cx="31750" cy="44450"/>
            </a:xfrm>
            <a:custGeom>
              <a:avLst/>
              <a:gdLst>
                <a:gd name="T0" fmla="*/ 7 w 10"/>
                <a:gd name="T1" fmla="*/ 14 h 14"/>
                <a:gd name="T2" fmla="*/ 7 w 10"/>
                <a:gd name="T3" fmla="*/ 10 h 14"/>
                <a:gd name="T4" fmla="*/ 0 w 10"/>
                <a:gd name="T5" fmla="*/ 10 h 14"/>
                <a:gd name="T6" fmla="*/ 0 w 10"/>
                <a:gd name="T7" fmla="*/ 8 h 14"/>
                <a:gd name="T8" fmla="*/ 6 w 10"/>
                <a:gd name="T9" fmla="*/ 0 h 14"/>
                <a:gd name="T10" fmla="*/ 8 w 10"/>
                <a:gd name="T11" fmla="*/ 0 h 14"/>
                <a:gd name="T12" fmla="*/ 8 w 10"/>
                <a:gd name="T13" fmla="*/ 8 h 14"/>
                <a:gd name="T14" fmla="*/ 10 w 10"/>
                <a:gd name="T15" fmla="*/ 8 h 14"/>
                <a:gd name="T16" fmla="*/ 10 w 10"/>
                <a:gd name="T17" fmla="*/ 10 h 14"/>
                <a:gd name="T18" fmla="*/ 8 w 10"/>
                <a:gd name="T19" fmla="*/ 10 h 14"/>
                <a:gd name="T20" fmla="*/ 8 w 10"/>
                <a:gd name="T21" fmla="*/ 14 h 14"/>
                <a:gd name="T22" fmla="*/ 7 w 10"/>
                <a:gd name="T23" fmla="*/ 14 h 14"/>
                <a:gd name="T24" fmla="*/ 7 w 10"/>
                <a:gd name="T25" fmla="*/ 8 h 14"/>
                <a:gd name="T26" fmla="*/ 7 w 10"/>
                <a:gd name="T27" fmla="*/ 4 h 14"/>
                <a:gd name="T28" fmla="*/ 7 w 10"/>
                <a:gd name="T29" fmla="*/ 1 h 14"/>
                <a:gd name="T30" fmla="*/ 7 w 10"/>
                <a:gd name="T31" fmla="*/ 1 h 14"/>
                <a:gd name="T32" fmla="*/ 6 w 10"/>
                <a:gd name="T33" fmla="*/ 3 h 14"/>
                <a:gd name="T34" fmla="*/ 2 w 10"/>
                <a:gd name="T35" fmla="*/ 8 h 14"/>
                <a:gd name="T36" fmla="*/ 2 w 10"/>
                <a:gd name="T37" fmla="*/ 8 h 14"/>
                <a:gd name="T38" fmla="*/ 7 w 10"/>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4">
                  <a:moveTo>
                    <a:pt x="7" y="14"/>
                  </a:moveTo>
                  <a:cubicBezTo>
                    <a:pt x="7" y="10"/>
                    <a:pt x="7" y="10"/>
                    <a:pt x="7" y="10"/>
                  </a:cubicBezTo>
                  <a:cubicBezTo>
                    <a:pt x="0" y="10"/>
                    <a:pt x="0" y="10"/>
                    <a:pt x="0" y="10"/>
                  </a:cubicBezTo>
                  <a:cubicBezTo>
                    <a:pt x="0" y="8"/>
                    <a:pt x="0" y="8"/>
                    <a:pt x="0" y="8"/>
                  </a:cubicBezTo>
                  <a:cubicBezTo>
                    <a:pt x="6" y="0"/>
                    <a:pt x="6" y="0"/>
                    <a:pt x="6" y="0"/>
                  </a:cubicBezTo>
                  <a:cubicBezTo>
                    <a:pt x="8" y="0"/>
                    <a:pt x="8" y="0"/>
                    <a:pt x="8" y="0"/>
                  </a:cubicBezTo>
                  <a:cubicBezTo>
                    <a:pt x="8" y="8"/>
                    <a:pt x="8" y="8"/>
                    <a:pt x="8" y="8"/>
                  </a:cubicBezTo>
                  <a:cubicBezTo>
                    <a:pt x="10" y="8"/>
                    <a:pt x="10" y="8"/>
                    <a:pt x="10" y="8"/>
                  </a:cubicBezTo>
                  <a:cubicBezTo>
                    <a:pt x="10" y="10"/>
                    <a:pt x="10" y="10"/>
                    <a:pt x="10" y="10"/>
                  </a:cubicBezTo>
                  <a:cubicBezTo>
                    <a:pt x="8" y="10"/>
                    <a:pt x="8" y="10"/>
                    <a:pt x="8" y="10"/>
                  </a:cubicBezTo>
                  <a:cubicBezTo>
                    <a:pt x="8" y="14"/>
                    <a:pt x="8" y="14"/>
                    <a:pt x="8"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4"/>
            <p:cNvSpPr>
              <a:spLocks/>
            </p:cNvSpPr>
            <p:nvPr/>
          </p:nvSpPr>
          <p:spPr bwMode="auto">
            <a:xfrm>
              <a:off x="7734301"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3" y="5"/>
                    <a:pt x="3"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2"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5"/>
            <p:cNvSpPr>
              <a:spLocks noEditPoints="1"/>
            </p:cNvSpPr>
            <p:nvPr/>
          </p:nvSpPr>
          <p:spPr bwMode="auto">
            <a:xfrm>
              <a:off x="7769226" y="5613400"/>
              <a:ext cx="31750" cy="47625"/>
            </a:xfrm>
            <a:custGeom>
              <a:avLst/>
              <a:gdLst>
                <a:gd name="T0" fmla="*/ 8 w 10"/>
                <a:gd name="T1" fmla="*/ 2 h 15"/>
                <a:gd name="T2" fmla="*/ 7 w 10"/>
                <a:gd name="T3" fmla="*/ 2 h 15"/>
                <a:gd name="T4" fmla="*/ 2 w 10"/>
                <a:gd name="T5" fmla="*/ 7 h 15"/>
                <a:gd name="T6" fmla="*/ 2 w 10"/>
                <a:gd name="T7" fmla="*/ 7 h 15"/>
                <a:gd name="T8" fmla="*/ 5 w 10"/>
                <a:gd name="T9" fmla="*/ 5 h 15"/>
                <a:gd name="T10" fmla="*/ 10 w 10"/>
                <a:gd name="T11" fmla="*/ 10 h 15"/>
                <a:gd name="T12" fmla="*/ 5 w 10"/>
                <a:gd name="T13" fmla="*/ 15 h 15"/>
                <a:gd name="T14" fmla="*/ 0 w 10"/>
                <a:gd name="T15" fmla="*/ 9 h 15"/>
                <a:gd name="T16" fmla="*/ 2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8" y="2"/>
                    <a:pt x="7" y="2"/>
                    <a:pt x="7" y="2"/>
                  </a:cubicBezTo>
                  <a:cubicBezTo>
                    <a:pt x="4" y="3"/>
                    <a:pt x="2" y="5"/>
                    <a:pt x="2" y="7"/>
                  </a:cubicBezTo>
                  <a:cubicBezTo>
                    <a:pt x="2" y="7"/>
                    <a:pt x="2" y="7"/>
                    <a:pt x="2" y="7"/>
                  </a:cubicBezTo>
                  <a:cubicBezTo>
                    <a:pt x="3" y="6"/>
                    <a:pt x="4" y="5"/>
                    <a:pt x="5" y="5"/>
                  </a:cubicBezTo>
                  <a:cubicBezTo>
                    <a:pt x="8" y="5"/>
                    <a:pt x="10" y="7"/>
                    <a:pt x="10" y="10"/>
                  </a:cubicBezTo>
                  <a:cubicBezTo>
                    <a:pt x="10" y="12"/>
                    <a:pt x="8" y="15"/>
                    <a:pt x="5" y="15"/>
                  </a:cubicBezTo>
                  <a:cubicBezTo>
                    <a:pt x="2" y="15"/>
                    <a:pt x="0" y="12"/>
                    <a:pt x="0" y="9"/>
                  </a:cubicBezTo>
                  <a:cubicBezTo>
                    <a:pt x="0" y="6"/>
                    <a:pt x="1" y="4"/>
                    <a:pt x="2" y="3"/>
                  </a:cubicBezTo>
                  <a:cubicBezTo>
                    <a:pt x="4" y="1"/>
                    <a:pt x="5" y="1"/>
                    <a:pt x="7" y="1"/>
                  </a:cubicBezTo>
                  <a:cubicBezTo>
                    <a:pt x="7"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6"/>
            <p:cNvSpPr>
              <a:spLocks/>
            </p:cNvSpPr>
            <p:nvPr/>
          </p:nvSpPr>
          <p:spPr bwMode="auto">
            <a:xfrm>
              <a:off x="7807326" y="5616575"/>
              <a:ext cx="25400" cy="44450"/>
            </a:xfrm>
            <a:custGeom>
              <a:avLst/>
              <a:gdLst>
                <a:gd name="T0" fmla="*/ 16 w 16"/>
                <a:gd name="T1" fmla="*/ 0 h 28"/>
                <a:gd name="T2" fmla="*/ 16 w 16"/>
                <a:gd name="T3" fmla="*/ 2 h 28"/>
                <a:gd name="T4" fmla="*/ 4 w 16"/>
                <a:gd name="T5" fmla="*/ 28 h 28"/>
                <a:gd name="T6" fmla="*/ 0 w 16"/>
                <a:gd name="T7" fmla="*/ 28 h 28"/>
                <a:gd name="T8" fmla="*/ 12 w 16"/>
                <a:gd name="T9" fmla="*/ 2 h 28"/>
                <a:gd name="T10" fmla="*/ 12 w 16"/>
                <a:gd name="T11" fmla="*/ 2 h 28"/>
                <a:gd name="T12" fmla="*/ 0 w 16"/>
                <a:gd name="T13" fmla="*/ 2 h 28"/>
                <a:gd name="T14" fmla="*/ 0 w 16"/>
                <a:gd name="T15" fmla="*/ 0 h 28"/>
                <a:gd name="T16" fmla="*/ 16 w 16"/>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16" y="0"/>
                  </a:moveTo>
                  <a:lnTo>
                    <a:pt x="16" y="2"/>
                  </a:lnTo>
                  <a:lnTo>
                    <a:pt x="4" y="28"/>
                  </a:lnTo>
                  <a:lnTo>
                    <a:pt x="0" y="28"/>
                  </a:lnTo>
                  <a:lnTo>
                    <a:pt x="12" y="2"/>
                  </a:lnTo>
                  <a:lnTo>
                    <a:pt x="12" y="2"/>
                  </a:lnTo>
                  <a:lnTo>
                    <a:pt x="0" y="2"/>
                  </a:lnTo>
                  <a:lnTo>
                    <a:pt x="0"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7"/>
            <p:cNvSpPr>
              <a:spLocks noEditPoints="1"/>
            </p:cNvSpPr>
            <p:nvPr/>
          </p:nvSpPr>
          <p:spPr bwMode="auto">
            <a:xfrm>
              <a:off x="7839076"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2 w 10"/>
                <a:gd name="T33" fmla="*/ 4 h 15"/>
                <a:gd name="T34" fmla="*/ 5 w 10"/>
                <a:gd name="T35" fmla="*/ 7 h 15"/>
                <a:gd name="T36" fmla="*/ 7 w 10"/>
                <a:gd name="T37" fmla="*/ 4 h 15"/>
                <a:gd name="T38" fmla="*/ 5 w 10"/>
                <a:gd name="T39" fmla="*/ 2 h 15"/>
                <a:gd name="T40" fmla="*/ 2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8" y="6"/>
                    <a:pt x="7" y="7"/>
                  </a:cubicBezTo>
                  <a:cubicBezTo>
                    <a:pt x="7" y="7"/>
                    <a:pt x="7" y="7"/>
                    <a:pt x="7" y="7"/>
                  </a:cubicBezTo>
                  <a:cubicBezTo>
                    <a:pt x="8" y="8"/>
                    <a:pt x="10" y="9"/>
                    <a:pt x="10" y="11"/>
                  </a:cubicBezTo>
                  <a:cubicBezTo>
                    <a:pt x="10" y="13"/>
                    <a:pt x="7" y="15"/>
                    <a:pt x="5" y="15"/>
                  </a:cubicBezTo>
                  <a:cubicBezTo>
                    <a:pt x="2" y="15"/>
                    <a:pt x="0" y="13"/>
                    <a:pt x="0" y="11"/>
                  </a:cubicBezTo>
                  <a:close/>
                  <a:moveTo>
                    <a:pt x="8" y="11"/>
                  </a:moveTo>
                  <a:cubicBezTo>
                    <a:pt x="8" y="9"/>
                    <a:pt x="6" y="8"/>
                    <a:pt x="5" y="8"/>
                  </a:cubicBezTo>
                  <a:cubicBezTo>
                    <a:pt x="3" y="8"/>
                    <a:pt x="2" y="9"/>
                    <a:pt x="2" y="11"/>
                  </a:cubicBezTo>
                  <a:cubicBezTo>
                    <a:pt x="2" y="12"/>
                    <a:pt x="3" y="13"/>
                    <a:pt x="5" y="13"/>
                  </a:cubicBezTo>
                  <a:cubicBezTo>
                    <a:pt x="7" y="13"/>
                    <a:pt x="8" y="12"/>
                    <a:pt x="8" y="11"/>
                  </a:cubicBezTo>
                  <a:close/>
                  <a:moveTo>
                    <a:pt x="2" y="4"/>
                  </a:moveTo>
                  <a:cubicBezTo>
                    <a:pt x="2" y="5"/>
                    <a:pt x="3" y="6"/>
                    <a:pt x="5" y="7"/>
                  </a:cubicBezTo>
                  <a:cubicBezTo>
                    <a:pt x="6" y="6"/>
                    <a:pt x="7" y="5"/>
                    <a:pt x="7" y="4"/>
                  </a:cubicBezTo>
                  <a:cubicBezTo>
                    <a:pt x="7" y="3"/>
                    <a:pt x="7" y="2"/>
                    <a:pt x="5" y="2"/>
                  </a:cubicBezTo>
                  <a:cubicBezTo>
                    <a:pt x="3" y="2"/>
                    <a:pt x="2" y="3"/>
                    <a:pt x="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8"/>
            <p:cNvSpPr>
              <a:spLocks/>
            </p:cNvSpPr>
            <p:nvPr/>
          </p:nvSpPr>
          <p:spPr bwMode="auto">
            <a:xfrm>
              <a:off x="7265988" y="5387975"/>
              <a:ext cx="136525" cy="136525"/>
            </a:xfrm>
            <a:custGeom>
              <a:avLst/>
              <a:gdLst>
                <a:gd name="T0" fmla="*/ 21 w 43"/>
                <a:gd name="T1" fmla="*/ 0 h 43"/>
                <a:gd name="T2" fmla="*/ 4 w 43"/>
                <a:gd name="T3" fmla="*/ 8 h 43"/>
                <a:gd name="T4" fmla="*/ 24 w 43"/>
                <a:gd name="T5" fmla="*/ 8 h 43"/>
                <a:gd name="T6" fmla="*/ 26 w 43"/>
                <a:gd name="T7" fmla="*/ 10 h 43"/>
                <a:gd name="T8" fmla="*/ 24 w 43"/>
                <a:gd name="T9" fmla="*/ 12 h 43"/>
                <a:gd name="T10" fmla="*/ 2 w 43"/>
                <a:gd name="T11" fmla="*/ 12 h 43"/>
                <a:gd name="T12" fmla="*/ 0 w 43"/>
                <a:gd name="T13" fmla="*/ 20 h 43"/>
                <a:gd name="T14" fmla="*/ 12 w 43"/>
                <a:gd name="T15" fmla="*/ 20 h 43"/>
                <a:gd name="T16" fmla="*/ 14 w 43"/>
                <a:gd name="T17" fmla="*/ 22 h 43"/>
                <a:gd name="T18" fmla="*/ 12 w 43"/>
                <a:gd name="T19" fmla="*/ 23 h 43"/>
                <a:gd name="T20" fmla="*/ 0 w 43"/>
                <a:gd name="T21" fmla="*/ 23 h 43"/>
                <a:gd name="T22" fmla="*/ 2 w 43"/>
                <a:gd name="T23" fmla="*/ 32 h 43"/>
                <a:gd name="T24" fmla="*/ 24 w 43"/>
                <a:gd name="T25" fmla="*/ 32 h 43"/>
                <a:gd name="T26" fmla="*/ 26 w 43"/>
                <a:gd name="T27" fmla="*/ 33 h 43"/>
                <a:gd name="T28" fmla="*/ 24 w 43"/>
                <a:gd name="T29" fmla="*/ 35 h 43"/>
                <a:gd name="T30" fmla="*/ 4 w 43"/>
                <a:gd name="T31" fmla="*/ 35 h 43"/>
                <a:gd name="T32" fmla="*/ 21 w 43"/>
                <a:gd name="T33" fmla="*/ 43 h 43"/>
                <a:gd name="T34" fmla="*/ 43 w 43"/>
                <a:gd name="T35" fmla="*/ 22 h 43"/>
                <a:gd name="T36" fmla="*/ 21 w 43"/>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3">
                  <a:moveTo>
                    <a:pt x="21" y="0"/>
                  </a:moveTo>
                  <a:cubicBezTo>
                    <a:pt x="14" y="0"/>
                    <a:pt x="8" y="3"/>
                    <a:pt x="4" y="8"/>
                  </a:cubicBezTo>
                  <a:cubicBezTo>
                    <a:pt x="24" y="8"/>
                    <a:pt x="24" y="8"/>
                    <a:pt x="24" y="8"/>
                  </a:cubicBezTo>
                  <a:cubicBezTo>
                    <a:pt x="25" y="8"/>
                    <a:pt x="26" y="9"/>
                    <a:pt x="26" y="10"/>
                  </a:cubicBezTo>
                  <a:cubicBezTo>
                    <a:pt x="26" y="11"/>
                    <a:pt x="25" y="12"/>
                    <a:pt x="24" y="12"/>
                  </a:cubicBezTo>
                  <a:cubicBezTo>
                    <a:pt x="2" y="12"/>
                    <a:pt x="2" y="12"/>
                    <a:pt x="2" y="12"/>
                  </a:cubicBezTo>
                  <a:cubicBezTo>
                    <a:pt x="1" y="14"/>
                    <a:pt x="0" y="17"/>
                    <a:pt x="0" y="20"/>
                  </a:cubicBezTo>
                  <a:cubicBezTo>
                    <a:pt x="12" y="20"/>
                    <a:pt x="12" y="20"/>
                    <a:pt x="12" y="20"/>
                  </a:cubicBezTo>
                  <a:cubicBezTo>
                    <a:pt x="13" y="20"/>
                    <a:pt x="14" y="21"/>
                    <a:pt x="14" y="22"/>
                  </a:cubicBezTo>
                  <a:cubicBezTo>
                    <a:pt x="14" y="23"/>
                    <a:pt x="13" y="23"/>
                    <a:pt x="12" y="23"/>
                  </a:cubicBezTo>
                  <a:cubicBezTo>
                    <a:pt x="0" y="23"/>
                    <a:pt x="0" y="23"/>
                    <a:pt x="0" y="23"/>
                  </a:cubicBezTo>
                  <a:cubicBezTo>
                    <a:pt x="0" y="26"/>
                    <a:pt x="1" y="29"/>
                    <a:pt x="2" y="32"/>
                  </a:cubicBezTo>
                  <a:cubicBezTo>
                    <a:pt x="24" y="32"/>
                    <a:pt x="24" y="32"/>
                    <a:pt x="24" y="32"/>
                  </a:cubicBezTo>
                  <a:cubicBezTo>
                    <a:pt x="25" y="32"/>
                    <a:pt x="26" y="32"/>
                    <a:pt x="26" y="33"/>
                  </a:cubicBezTo>
                  <a:cubicBezTo>
                    <a:pt x="26" y="34"/>
                    <a:pt x="25" y="35"/>
                    <a:pt x="24" y="35"/>
                  </a:cubicBezTo>
                  <a:cubicBezTo>
                    <a:pt x="4" y="35"/>
                    <a:pt x="4" y="35"/>
                    <a:pt x="4" y="35"/>
                  </a:cubicBezTo>
                  <a:cubicBezTo>
                    <a:pt x="8" y="40"/>
                    <a:pt x="14" y="43"/>
                    <a:pt x="21" y="43"/>
                  </a:cubicBezTo>
                  <a:cubicBezTo>
                    <a:pt x="33" y="43"/>
                    <a:pt x="43" y="34"/>
                    <a:pt x="43" y="22"/>
                  </a:cubicBezTo>
                  <a:cubicBezTo>
                    <a:pt x="43" y="10"/>
                    <a:pt x="33" y="0"/>
                    <a:pt x="2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9"/>
            <p:cNvSpPr>
              <a:spLocks/>
            </p:cNvSpPr>
            <p:nvPr/>
          </p:nvSpPr>
          <p:spPr bwMode="auto">
            <a:xfrm>
              <a:off x="7326313" y="5387975"/>
              <a:ext cx="76200" cy="136525"/>
            </a:xfrm>
            <a:custGeom>
              <a:avLst/>
              <a:gdLst>
                <a:gd name="T0" fmla="*/ 2 w 24"/>
                <a:gd name="T1" fmla="*/ 0 h 43"/>
                <a:gd name="T2" fmla="*/ 0 w 24"/>
                <a:gd name="T3" fmla="*/ 0 h 43"/>
                <a:gd name="T4" fmla="*/ 20 w 24"/>
                <a:gd name="T5" fmla="*/ 22 h 43"/>
                <a:gd name="T6" fmla="*/ 0 w 24"/>
                <a:gd name="T7" fmla="*/ 43 h 43"/>
                <a:gd name="T8" fmla="*/ 2 w 24"/>
                <a:gd name="T9" fmla="*/ 43 h 43"/>
                <a:gd name="T10" fmla="*/ 24 w 24"/>
                <a:gd name="T11" fmla="*/ 22 h 43"/>
                <a:gd name="T12" fmla="*/ 2 w 24"/>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4" h="43">
                  <a:moveTo>
                    <a:pt x="2" y="0"/>
                  </a:moveTo>
                  <a:cubicBezTo>
                    <a:pt x="2" y="0"/>
                    <a:pt x="1" y="0"/>
                    <a:pt x="0" y="0"/>
                  </a:cubicBezTo>
                  <a:cubicBezTo>
                    <a:pt x="11" y="1"/>
                    <a:pt x="20" y="10"/>
                    <a:pt x="20" y="22"/>
                  </a:cubicBezTo>
                  <a:cubicBezTo>
                    <a:pt x="20" y="33"/>
                    <a:pt x="11" y="42"/>
                    <a:pt x="0" y="43"/>
                  </a:cubicBezTo>
                  <a:cubicBezTo>
                    <a:pt x="1" y="43"/>
                    <a:pt x="2" y="43"/>
                    <a:pt x="2" y="43"/>
                  </a:cubicBezTo>
                  <a:cubicBezTo>
                    <a:pt x="14" y="43"/>
                    <a:pt x="24" y="34"/>
                    <a:pt x="24" y="22"/>
                  </a:cubicBezTo>
                  <a:cubicBezTo>
                    <a:pt x="24" y="10"/>
                    <a:pt x="14" y="0"/>
                    <a:pt x="2" y="0"/>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0"/>
            <p:cNvSpPr>
              <a:spLocks/>
            </p:cNvSpPr>
            <p:nvPr/>
          </p:nvSpPr>
          <p:spPr bwMode="auto">
            <a:xfrm>
              <a:off x="7342188" y="3111500"/>
              <a:ext cx="200025" cy="269875"/>
            </a:xfrm>
            <a:custGeom>
              <a:avLst/>
              <a:gdLst>
                <a:gd name="T0" fmla="*/ 0 w 63"/>
                <a:gd name="T1" fmla="*/ 39 h 85"/>
                <a:gd name="T2" fmla="*/ 7 w 63"/>
                <a:gd name="T3" fmla="*/ 30 h 85"/>
                <a:gd name="T4" fmla="*/ 19 w 63"/>
                <a:gd name="T5" fmla="*/ 21 h 85"/>
                <a:gd name="T6" fmla="*/ 29 w 63"/>
                <a:gd name="T7" fmla="*/ 12 h 85"/>
                <a:gd name="T8" fmla="*/ 33 w 63"/>
                <a:gd name="T9" fmla="*/ 4 h 85"/>
                <a:gd name="T10" fmla="*/ 37 w 63"/>
                <a:gd name="T11" fmla="*/ 0 h 85"/>
                <a:gd name="T12" fmla="*/ 40 w 63"/>
                <a:gd name="T13" fmla="*/ 0 h 85"/>
                <a:gd name="T14" fmla="*/ 43 w 63"/>
                <a:gd name="T15" fmla="*/ 3 h 85"/>
                <a:gd name="T16" fmla="*/ 43 w 63"/>
                <a:gd name="T17" fmla="*/ 11 h 85"/>
                <a:gd name="T18" fmla="*/ 40 w 63"/>
                <a:gd name="T19" fmla="*/ 18 h 85"/>
                <a:gd name="T20" fmla="*/ 37 w 63"/>
                <a:gd name="T21" fmla="*/ 22 h 85"/>
                <a:gd name="T22" fmla="*/ 34 w 63"/>
                <a:gd name="T23" fmla="*/ 27 h 85"/>
                <a:gd name="T24" fmla="*/ 32 w 63"/>
                <a:gd name="T25" fmla="*/ 34 h 85"/>
                <a:gd name="T26" fmla="*/ 61 w 63"/>
                <a:gd name="T27" fmla="*/ 34 h 85"/>
                <a:gd name="T28" fmla="*/ 63 w 63"/>
                <a:gd name="T29" fmla="*/ 37 h 85"/>
                <a:gd name="T30" fmla="*/ 63 w 63"/>
                <a:gd name="T31" fmla="*/ 40 h 85"/>
                <a:gd name="T32" fmla="*/ 62 w 63"/>
                <a:gd name="T33" fmla="*/ 43 h 85"/>
                <a:gd name="T34" fmla="*/ 61 w 63"/>
                <a:gd name="T35" fmla="*/ 45 h 85"/>
                <a:gd name="T36" fmla="*/ 59 w 63"/>
                <a:gd name="T37" fmla="*/ 49 h 85"/>
                <a:gd name="T38" fmla="*/ 58 w 63"/>
                <a:gd name="T39" fmla="*/ 52 h 85"/>
                <a:gd name="T40" fmla="*/ 57 w 63"/>
                <a:gd name="T41" fmla="*/ 57 h 85"/>
                <a:gd name="T42" fmla="*/ 56 w 63"/>
                <a:gd name="T43" fmla="*/ 62 h 85"/>
                <a:gd name="T44" fmla="*/ 53 w 63"/>
                <a:gd name="T45" fmla="*/ 66 h 85"/>
                <a:gd name="T46" fmla="*/ 51 w 63"/>
                <a:gd name="T47" fmla="*/ 70 h 85"/>
                <a:gd name="T48" fmla="*/ 50 w 63"/>
                <a:gd name="T49" fmla="*/ 75 h 85"/>
                <a:gd name="T50" fmla="*/ 47 w 63"/>
                <a:gd name="T51" fmla="*/ 80 h 85"/>
                <a:gd name="T52" fmla="*/ 41 w 63"/>
                <a:gd name="T53" fmla="*/ 84 h 85"/>
                <a:gd name="T54" fmla="*/ 32 w 63"/>
                <a:gd name="T55" fmla="*/ 84 h 85"/>
                <a:gd name="T56" fmla="*/ 21 w 63"/>
                <a:gd name="T57" fmla="*/ 84 h 85"/>
                <a:gd name="T58" fmla="*/ 9 w 63"/>
                <a:gd name="T59" fmla="*/ 82 h 85"/>
                <a:gd name="T60" fmla="*/ 1 w 63"/>
                <a:gd name="T61" fmla="*/ 80 h 85"/>
                <a:gd name="T62" fmla="*/ 0 w 63"/>
                <a:gd name="T63"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85">
                  <a:moveTo>
                    <a:pt x="0" y="43"/>
                  </a:moveTo>
                  <a:cubicBezTo>
                    <a:pt x="0" y="42"/>
                    <a:pt x="0" y="40"/>
                    <a:pt x="0" y="39"/>
                  </a:cubicBezTo>
                  <a:cubicBezTo>
                    <a:pt x="1" y="37"/>
                    <a:pt x="1" y="36"/>
                    <a:pt x="2" y="34"/>
                  </a:cubicBezTo>
                  <a:cubicBezTo>
                    <a:pt x="3" y="33"/>
                    <a:pt x="5" y="31"/>
                    <a:pt x="7" y="30"/>
                  </a:cubicBezTo>
                  <a:cubicBezTo>
                    <a:pt x="8" y="28"/>
                    <a:pt x="11" y="26"/>
                    <a:pt x="13" y="25"/>
                  </a:cubicBezTo>
                  <a:cubicBezTo>
                    <a:pt x="15" y="24"/>
                    <a:pt x="17" y="22"/>
                    <a:pt x="19" y="21"/>
                  </a:cubicBezTo>
                  <a:cubicBezTo>
                    <a:pt x="21" y="20"/>
                    <a:pt x="23" y="19"/>
                    <a:pt x="24" y="17"/>
                  </a:cubicBezTo>
                  <a:cubicBezTo>
                    <a:pt x="26" y="16"/>
                    <a:pt x="27" y="14"/>
                    <a:pt x="29" y="12"/>
                  </a:cubicBezTo>
                  <a:cubicBezTo>
                    <a:pt x="30" y="11"/>
                    <a:pt x="31" y="9"/>
                    <a:pt x="32" y="7"/>
                  </a:cubicBezTo>
                  <a:cubicBezTo>
                    <a:pt x="32" y="5"/>
                    <a:pt x="32" y="4"/>
                    <a:pt x="33" y="4"/>
                  </a:cubicBezTo>
                  <a:cubicBezTo>
                    <a:pt x="34" y="3"/>
                    <a:pt x="34" y="2"/>
                    <a:pt x="35" y="1"/>
                  </a:cubicBezTo>
                  <a:cubicBezTo>
                    <a:pt x="35" y="1"/>
                    <a:pt x="36" y="1"/>
                    <a:pt x="37" y="0"/>
                  </a:cubicBezTo>
                  <a:cubicBezTo>
                    <a:pt x="37" y="0"/>
                    <a:pt x="38" y="0"/>
                    <a:pt x="38" y="0"/>
                  </a:cubicBezTo>
                  <a:cubicBezTo>
                    <a:pt x="39" y="0"/>
                    <a:pt x="40" y="0"/>
                    <a:pt x="40" y="0"/>
                  </a:cubicBezTo>
                  <a:cubicBezTo>
                    <a:pt x="41" y="1"/>
                    <a:pt x="41" y="1"/>
                    <a:pt x="42" y="2"/>
                  </a:cubicBezTo>
                  <a:cubicBezTo>
                    <a:pt x="42" y="2"/>
                    <a:pt x="42" y="3"/>
                    <a:pt x="43" y="3"/>
                  </a:cubicBezTo>
                  <a:cubicBezTo>
                    <a:pt x="43" y="4"/>
                    <a:pt x="43" y="5"/>
                    <a:pt x="43" y="6"/>
                  </a:cubicBezTo>
                  <a:cubicBezTo>
                    <a:pt x="43" y="7"/>
                    <a:pt x="43" y="9"/>
                    <a:pt x="43" y="11"/>
                  </a:cubicBezTo>
                  <a:cubicBezTo>
                    <a:pt x="42" y="12"/>
                    <a:pt x="42" y="13"/>
                    <a:pt x="41" y="15"/>
                  </a:cubicBezTo>
                  <a:cubicBezTo>
                    <a:pt x="41" y="16"/>
                    <a:pt x="40" y="17"/>
                    <a:pt x="40" y="18"/>
                  </a:cubicBezTo>
                  <a:cubicBezTo>
                    <a:pt x="39" y="19"/>
                    <a:pt x="39" y="20"/>
                    <a:pt x="38" y="20"/>
                  </a:cubicBezTo>
                  <a:cubicBezTo>
                    <a:pt x="37" y="21"/>
                    <a:pt x="37" y="21"/>
                    <a:pt x="37" y="22"/>
                  </a:cubicBezTo>
                  <a:cubicBezTo>
                    <a:pt x="36" y="23"/>
                    <a:pt x="36" y="24"/>
                    <a:pt x="35" y="24"/>
                  </a:cubicBezTo>
                  <a:cubicBezTo>
                    <a:pt x="35" y="25"/>
                    <a:pt x="35" y="26"/>
                    <a:pt x="34" y="27"/>
                  </a:cubicBezTo>
                  <a:cubicBezTo>
                    <a:pt x="34" y="27"/>
                    <a:pt x="34" y="28"/>
                    <a:pt x="34" y="29"/>
                  </a:cubicBezTo>
                  <a:cubicBezTo>
                    <a:pt x="33" y="31"/>
                    <a:pt x="32" y="32"/>
                    <a:pt x="32" y="34"/>
                  </a:cubicBezTo>
                  <a:cubicBezTo>
                    <a:pt x="58" y="34"/>
                    <a:pt x="58" y="34"/>
                    <a:pt x="58" y="34"/>
                  </a:cubicBezTo>
                  <a:cubicBezTo>
                    <a:pt x="59" y="34"/>
                    <a:pt x="60" y="34"/>
                    <a:pt x="61" y="34"/>
                  </a:cubicBezTo>
                  <a:cubicBezTo>
                    <a:pt x="61" y="35"/>
                    <a:pt x="62" y="35"/>
                    <a:pt x="62" y="35"/>
                  </a:cubicBezTo>
                  <a:cubicBezTo>
                    <a:pt x="63" y="36"/>
                    <a:pt x="63" y="36"/>
                    <a:pt x="63" y="37"/>
                  </a:cubicBezTo>
                  <a:cubicBezTo>
                    <a:pt x="63" y="37"/>
                    <a:pt x="63" y="38"/>
                    <a:pt x="63" y="38"/>
                  </a:cubicBezTo>
                  <a:cubicBezTo>
                    <a:pt x="63" y="39"/>
                    <a:pt x="63" y="39"/>
                    <a:pt x="63" y="40"/>
                  </a:cubicBezTo>
                  <a:cubicBezTo>
                    <a:pt x="63" y="40"/>
                    <a:pt x="63" y="41"/>
                    <a:pt x="63" y="41"/>
                  </a:cubicBezTo>
                  <a:cubicBezTo>
                    <a:pt x="63" y="42"/>
                    <a:pt x="62" y="42"/>
                    <a:pt x="62" y="43"/>
                  </a:cubicBezTo>
                  <a:cubicBezTo>
                    <a:pt x="62" y="43"/>
                    <a:pt x="62" y="44"/>
                    <a:pt x="62" y="44"/>
                  </a:cubicBezTo>
                  <a:cubicBezTo>
                    <a:pt x="61" y="44"/>
                    <a:pt x="61" y="44"/>
                    <a:pt x="61" y="45"/>
                  </a:cubicBezTo>
                  <a:cubicBezTo>
                    <a:pt x="60" y="46"/>
                    <a:pt x="60" y="46"/>
                    <a:pt x="60" y="47"/>
                  </a:cubicBezTo>
                  <a:cubicBezTo>
                    <a:pt x="59" y="47"/>
                    <a:pt x="59" y="48"/>
                    <a:pt x="59" y="49"/>
                  </a:cubicBezTo>
                  <a:cubicBezTo>
                    <a:pt x="58" y="49"/>
                    <a:pt x="58" y="50"/>
                    <a:pt x="58" y="50"/>
                  </a:cubicBezTo>
                  <a:cubicBezTo>
                    <a:pt x="58" y="51"/>
                    <a:pt x="58" y="51"/>
                    <a:pt x="58" y="52"/>
                  </a:cubicBezTo>
                  <a:cubicBezTo>
                    <a:pt x="58" y="53"/>
                    <a:pt x="58" y="54"/>
                    <a:pt x="58" y="55"/>
                  </a:cubicBezTo>
                  <a:cubicBezTo>
                    <a:pt x="57" y="56"/>
                    <a:pt x="57" y="57"/>
                    <a:pt x="57" y="57"/>
                  </a:cubicBezTo>
                  <a:cubicBezTo>
                    <a:pt x="57" y="58"/>
                    <a:pt x="57" y="59"/>
                    <a:pt x="57" y="59"/>
                  </a:cubicBezTo>
                  <a:cubicBezTo>
                    <a:pt x="57" y="60"/>
                    <a:pt x="57" y="61"/>
                    <a:pt x="56" y="62"/>
                  </a:cubicBezTo>
                  <a:cubicBezTo>
                    <a:pt x="55" y="63"/>
                    <a:pt x="55" y="63"/>
                    <a:pt x="54" y="64"/>
                  </a:cubicBezTo>
                  <a:cubicBezTo>
                    <a:pt x="54" y="65"/>
                    <a:pt x="53" y="65"/>
                    <a:pt x="53" y="66"/>
                  </a:cubicBezTo>
                  <a:cubicBezTo>
                    <a:pt x="52" y="66"/>
                    <a:pt x="52" y="67"/>
                    <a:pt x="51" y="67"/>
                  </a:cubicBezTo>
                  <a:cubicBezTo>
                    <a:pt x="51" y="68"/>
                    <a:pt x="51" y="69"/>
                    <a:pt x="51" y="70"/>
                  </a:cubicBezTo>
                  <a:cubicBezTo>
                    <a:pt x="50" y="71"/>
                    <a:pt x="50" y="72"/>
                    <a:pt x="50" y="72"/>
                  </a:cubicBezTo>
                  <a:cubicBezTo>
                    <a:pt x="50" y="73"/>
                    <a:pt x="50" y="74"/>
                    <a:pt x="50" y="75"/>
                  </a:cubicBezTo>
                  <a:cubicBezTo>
                    <a:pt x="50" y="75"/>
                    <a:pt x="50" y="76"/>
                    <a:pt x="49" y="77"/>
                  </a:cubicBezTo>
                  <a:cubicBezTo>
                    <a:pt x="48" y="78"/>
                    <a:pt x="47" y="79"/>
                    <a:pt x="47" y="80"/>
                  </a:cubicBezTo>
                  <a:cubicBezTo>
                    <a:pt x="46" y="81"/>
                    <a:pt x="45" y="82"/>
                    <a:pt x="44" y="82"/>
                  </a:cubicBezTo>
                  <a:cubicBezTo>
                    <a:pt x="43" y="83"/>
                    <a:pt x="42" y="84"/>
                    <a:pt x="41" y="84"/>
                  </a:cubicBezTo>
                  <a:cubicBezTo>
                    <a:pt x="39" y="84"/>
                    <a:pt x="38" y="85"/>
                    <a:pt x="37" y="85"/>
                  </a:cubicBezTo>
                  <a:cubicBezTo>
                    <a:pt x="35" y="85"/>
                    <a:pt x="34" y="85"/>
                    <a:pt x="32" y="84"/>
                  </a:cubicBezTo>
                  <a:cubicBezTo>
                    <a:pt x="31" y="84"/>
                    <a:pt x="29" y="84"/>
                    <a:pt x="27" y="84"/>
                  </a:cubicBezTo>
                  <a:cubicBezTo>
                    <a:pt x="25" y="84"/>
                    <a:pt x="23" y="84"/>
                    <a:pt x="21" y="84"/>
                  </a:cubicBezTo>
                  <a:cubicBezTo>
                    <a:pt x="19" y="83"/>
                    <a:pt x="17" y="83"/>
                    <a:pt x="15" y="83"/>
                  </a:cubicBezTo>
                  <a:cubicBezTo>
                    <a:pt x="13" y="83"/>
                    <a:pt x="11" y="83"/>
                    <a:pt x="9" y="82"/>
                  </a:cubicBezTo>
                  <a:cubicBezTo>
                    <a:pt x="7" y="82"/>
                    <a:pt x="6" y="82"/>
                    <a:pt x="5" y="81"/>
                  </a:cubicBezTo>
                  <a:cubicBezTo>
                    <a:pt x="3" y="81"/>
                    <a:pt x="2" y="80"/>
                    <a:pt x="1" y="80"/>
                  </a:cubicBezTo>
                  <a:cubicBezTo>
                    <a:pt x="1" y="79"/>
                    <a:pt x="0" y="79"/>
                    <a:pt x="0" y="78"/>
                  </a:cubicBezTo>
                  <a:cubicBezTo>
                    <a:pt x="0" y="43"/>
                    <a:pt x="0" y="43"/>
                    <a:pt x="0" y="43"/>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1"/>
            <p:cNvSpPr>
              <a:spLocks/>
            </p:cNvSpPr>
            <p:nvPr/>
          </p:nvSpPr>
          <p:spPr bwMode="auto">
            <a:xfrm>
              <a:off x="7602538" y="3197225"/>
              <a:ext cx="201613" cy="269875"/>
            </a:xfrm>
            <a:custGeom>
              <a:avLst/>
              <a:gdLst>
                <a:gd name="T0" fmla="*/ 63 w 64"/>
                <a:gd name="T1" fmla="*/ 46 h 85"/>
                <a:gd name="T2" fmla="*/ 57 w 64"/>
                <a:gd name="T3" fmla="*/ 55 h 85"/>
                <a:gd name="T4" fmla="*/ 44 w 64"/>
                <a:gd name="T5" fmla="*/ 64 h 85"/>
                <a:gd name="T6" fmla="*/ 35 w 64"/>
                <a:gd name="T7" fmla="*/ 73 h 85"/>
                <a:gd name="T8" fmla="*/ 30 w 64"/>
                <a:gd name="T9" fmla="*/ 81 h 85"/>
                <a:gd name="T10" fmla="*/ 27 w 64"/>
                <a:gd name="T11" fmla="*/ 85 h 85"/>
                <a:gd name="T12" fmla="*/ 23 w 64"/>
                <a:gd name="T13" fmla="*/ 84 h 85"/>
                <a:gd name="T14" fmla="*/ 21 w 64"/>
                <a:gd name="T15" fmla="*/ 81 h 85"/>
                <a:gd name="T16" fmla="*/ 21 w 64"/>
                <a:gd name="T17" fmla="*/ 74 h 85"/>
                <a:gd name="T18" fmla="*/ 24 w 64"/>
                <a:gd name="T19" fmla="*/ 67 h 85"/>
                <a:gd name="T20" fmla="*/ 27 w 64"/>
                <a:gd name="T21" fmla="*/ 63 h 85"/>
                <a:gd name="T22" fmla="*/ 29 w 64"/>
                <a:gd name="T23" fmla="*/ 58 h 85"/>
                <a:gd name="T24" fmla="*/ 32 w 64"/>
                <a:gd name="T25" fmla="*/ 51 h 85"/>
                <a:gd name="T26" fmla="*/ 3 w 64"/>
                <a:gd name="T27" fmla="*/ 50 h 85"/>
                <a:gd name="T28" fmla="*/ 0 w 64"/>
                <a:gd name="T29" fmla="*/ 48 h 85"/>
                <a:gd name="T30" fmla="*/ 0 w 64"/>
                <a:gd name="T31" fmla="*/ 45 h 85"/>
                <a:gd name="T32" fmla="*/ 1 w 64"/>
                <a:gd name="T33" fmla="*/ 42 h 85"/>
                <a:gd name="T34" fmla="*/ 3 w 64"/>
                <a:gd name="T35" fmla="*/ 40 h 85"/>
                <a:gd name="T36" fmla="*/ 5 w 64"/>
                <a:gd name="T37" fmla="*/ 36 h 85"/>
                <a:gd name="T38" fmla="*/ 6 w 64"/>
                <a:gd name="T39" fmla="*/ 33 h 85"/>
                <a:gd name="T40" fmla="*/ 6 w 64"/>
                <a:gd name="T41" fmla="*/ 27 h 85"/>
                <a:gd name="T42" fmla="*/ 8 w 64"/>
                <a:gd name="T43" fmla="*/ 23 h 85"/>
                <a:gd name="T44" fmla="*/ 11 w 64"/>
                <a:gd name="T45" fmla="*/ 19 h 85"/>
                <a:gd name="T46" fmla="*/ 13 w 64"/>
                <a:gd name="T47" fmla="*/ 15 h 85"/>
                <a:gd name="T48" fmla="*/ 13 w 64"/>
                <a:gd name="T49" fmla="*/ 10 h 85"/>
                <a:gd name="T50" fmla="*/ 17 w 64"/>
                <a:gd name="T51" fmla="*/ 5 h 85"/>
                <a:gd name="T52" fmla="*/ 23 w 64"/>
                <a:gd name="T53" fmla="*/ 1 h 85"/>
                <a:gd name="T54" fmla="*/ 31 w 64"/>
                <a:gd name="T55" fmla="*/ 0 h 85"/>
                <a:gd name="T56" fmla="*/ 42 w 64"/>
                <a:gd name="T57" fmla="*/ 1 h 85"/>
                <a:gd name="T58" fmla="*/ 54 w 64"/>
                <a:gd name="T59" fmla="*/ 3 h 85"/>
                <a:gd name="T60" fmla="*/ 62 w 64"/>
                <a:gd name="T61" fmla="*/ 5 h 85"/>
                <a:gd name="T62" fmla="*/ 63 w 64"/>
                <a:gd name="T63"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85">
                  <a:moveTo>
                    <a:pt x="64" y="42"/>
                  </a:moveTo>
                  <a:cubicBezTo>
                    <a:pt x="64" y="43"/>
                    <a:pt x="64" y="45"/>
                    <a:pt x="63" y="46"/>
                  </a:cubicBezTo>
                  <a:cubicBezTo>
                    <a:pt x="63" y="48"/>
                    <a:pt x="62" y="49"/>
                    <a:pt x="61" y="51"/>
                  </a:cubicBezTo>
                  <a:cubicBezTo>
                    <a:pt x="60" y="52"/>
                    <a:pt x="59" y="54"/>
                    <a:pt x="57" y="55"/>
                  </a:cubicBezTo>
                  <a:cubicBezTo>
                    <a:pt x="55" y="57"/>
                    <a:pt x="53" y="58"/>
                    <a:pt x="50" y="60"/>
                  </a:cubicBezTo>
                  <a:cubicBezTo>
                    <a:pt x="48" y="61"/>
                    <a:pt x="46" y="63"/>
                    <a:pt x="44" y="64"/>
                  </a:cubicBezTo>
                  <a:cubicBezTo>
                    <a:pt x="42" y="65"/>
                    <a:pt x="41" y="66"/>
                    <a:pt x="39" y="68"/>
                  </a:cubicBezTo>
                  <a:cubicBezTo>
                    <a:pt x="38" y="69"/>
                    <a:pt x="36" y="71"/>
                    <a:pt x="35" y="73"/>
                  </a:cubicBezTo>
                  <a:cubicBezTo>
                    <a:pt x="34" y="74"/>
                    <a:pt x="33" y="76"/>
                    <a:pt x="32" y="78"/>
                  </a:cubicBezTo>
                  <a:cubicBezTo>
                    <a:pt x="31" y="79"/>
                    <a:pt x="31" y="81"/>
                    <a:pt x="30" y="81"/>
                  </a:cubicBezTo>
                  <a:cubicBezTo>
                    <a:pt x="30" y="82"/>
                    <a:pt x="29" y="83"/>
                    <a:pt x="29" y="83"/>
                  </a:cubicBezTo>
                  <a:cubicBezTo>
                    <a:pt x="28" y="84"/>
                    <a:pt x="27" y="84"/>
                    <a:pt x="27" y="85"/>
                  </a:cubicBezTo>
                  <a:cubicBezTo>
                    <a:pt x="26" y="85"/>
                    <a:pt x="26" y="85"/>
                    <a:pt x="25" y="85"/>
                  </a:cubicBezTo>
                  <a:cubicBezTo>
                    <a:pt x="24" y="85"/>
                    <a:pt x="24" y="85"/>
                    <a:pt x="23" y="84"/>
                  </a:cubicBezTo>
                  <a:cubicBezTo>
                    <a:pt x="23" y="84"/>
                    <a:pt x="22" y="84"/>
                    <a:pt x="22" y="83"/>
                  </a:cubicBezTo>
                  <a:cubicBezTo>
                    <a:pt x="21" y="83"/>
                    <a:pt x="21" y="82"/>
                    <a:pt x="21" y="81"/>
                  </a:cubicBezTo>
                  <a:cubicBezTo>
                    <a:pt x="20" y="81"/>
                    <a:pt x="20" y="80"/>
                    <a:pt x="20" y="79"/>
                  </a:cubicBezTo>
                  <a:cubicBezTo>
                    <a:pt x="20" y="77"/>
                    <a:pt x="21" y="76"/>
                    <a:pt x="21" y="74"/>
                  </a:cubicBezTo>
                  <a:cubicBezTo>
                    <a:pt x="21" y="73"/>
                    <a:pt x="22" y="71"/>
                    <a:pt x="22" y="70"/>
                  </a:cubicBezTo>
                  <a:cubicBezTo>
                    <a:pt x="22" y="69"/>
                    <a:pt x="23" y="68"/>
                    <a:pt x="24" y="67"/>
                  </a:cubicBezTo>
                  <a:cubicBezTo>
                    <a:pt x="24" y="66"/>
                    <a:pt x="25" y="65"/>
                    <a:pt x="26" y="64"/>
                  </a:cubicBezTo>
                  <a:cubicBezTo>
                    <a:pt x="26" y="64"/>
                    <a:pt x="26" y="63"/>
                    <a:pt x="27" y="63"/>
                  </a:cubicBezTo>
                  <a:cubicBezTo>
                    <a:pt x="27" y="62"/>
                    <a:pt x="28" y="61"/>
                    <a:pt x="28" y="61"/>
                  </a:cubicBezTo>
                  <a:cubicBezTo>
                    <a:pt x="28" y="60"/>
                    <a:pt x="29" y="59"/>
                    <a:pt x="29" y="58"/>
                  </a:cubicBezTo>
                  <a:cubicBezTo>
                    <a:pt x="29" y="58"/>
                    <a:pt x="30" y="57"/>
                    <a:pt x="30" y="56"/>
                  </a:cubicBezTo>
                  <a:cubicBezTo>
                    <a:pt x="31" y="54"/>
                    <a:pt x="31" y="53"/>
                    <a:pt x="32" y="51"/>
                  </a:cubicBezTo>
                  <a:cubicBezTo>
                    <a:pt x="5" y="51"/>
                    <a:pt x="5" y="51"/>
                    <a:pt x="5" y="51"/>
                  </a:cubicBezTo>
                  <a:cubicBezTo>
                    <a:pt x="4" y="51"/>
                    <a:pt x="3" y="51"/>
                    <a:pt x="3" y="50"/>
                  </a:cubicBezTo>
                  <a:cubicBezTo>
                    <a:pt x="2" y="50"/>
                    <a:pt x="2" y="50"/>
                    <a:pt x="1" y="50"/>
                  </a:cubicBezTo>
                  <a:cubicBezTo>
                    <a:pt x="1" y="49"/>
                    <a:pt x="1" y="49"/>
                    <a:pt x="0" y="48"/>
                  </a:cubicBezTo>
                  <a:cubicBezTo>
                    <a:pt x="0" y="48"/>
                    <a:pt x="0" y="47"/>
                    <a:pt x="0" y="47"/>
                  </a:cubicBezTo>
                  <a:cubicBezTo>
                    <a:pt x="0" y="46"/>
                    <a:pt x="0" y="46"/>
                    <a:pt x="0" y="45"/>
                  </a:cubicBezTo>
                  <a:cubicBezTo>
                    <a:pt x="0" y="45"/>
                    <a:pt x="0" y="44"/>
                    <a:pt x="1" y="44"/>
                  </a:cubicBezTo>
                  <a:cubicBezTo>
                    <a:pt x="1" y="43"/>
                    <a:pt x="1" y="43"/>
                    <a:pt x="1" y="42"/>
                  </a:cubicBezTo>
                  <a:cubicBezTo>
                    <a:pt x="1" y="42"/>
                    <a:pt x="2" y="41"/>
                    <a:pt x="2" y="41"/>
                  </a:cubicBezTo>
                  <a:cubicBezTo>
                    <a:pt x="2" y="41"/>
                    <a:pt x="2" y="40"/>
                    <a:pt x="3" y="40"/>
                  </a:cubicBezTo>
                  <a:cubicBezTo>
                    <a:pt x="3" y="39"/>
                    <a:pt x="3" y="39"/>
                    <a:pt x="4" y="38"/>
                  </a:cubicBezTo>
                  <a:cubicBezTo>
                    <a:pt x="4" y="37"/>
                    <a:pt x="4" y="37"/>
                    <a:pt x="5" y="36"/>
                  </a:cubicBezTo>
                  <a:cubicBezTo>
                    <a:pt x="5" y="35"/>
                    <a:pt x="5" y="35"/>
                    <a:pt x="5" y="35"/>
                  </a:cubicBezTo>
                  <a:cubicBezTo>
                    <a:pt x="6" y="34"/>
                    <a:pt x="6" y="34"/>
                    <a:pt x="6" y="33"/>
                  </a:cubicBezTo>
                  <a:cubicBezTo>
                    <a:pt x="6" y="32"/>
                    <a:pt x="6" y="31"/>
                    <a:pt x="6" y="30"/>
                  </a:cubicBezTo>
                  <a:cubicBezTo>
                    <a:pt x="6" y="29"/>
                    <a:pt x="6" y="28"/>
                    <a:pt x="6" y="27"/>
                  </a:cubicBezTo>
                  <a:cubicBezTo>
                    <a:pt x="6" y="27"/>
                    <a:pt x="6" y="26"/>
                    <a:pt x="6" y="25"/>
                  </a:cubicBezTo>
                  <a:cubicBezTo>
                    <a:pt x="7" y="25"/>
                    <a:pt x="7" y="24"/>
                    <a:pt x="8" y="23"/>
                  </a:cubicBezTo>
                  <a:cubicBezTo>
                    <a:pt x="8" y="22"/>
                    <a:pt x="9" y="22"/>
                    <a:pt x="9" y="21"/>
                  </a:cubicBezTo>
                  <a:cubicBezTo>
                    <a:pt x="10" y="20"/>
                    <a:pt x="10" y="20"/>
                    <a:pt x="11" y="19"/>
                  </a:cubicBezTo>
                  <a:cubicBezTo>
                    <a:pt x="11" y="19"/>
                    <a:pt x="12" y="18"/>
                    <a:pt x="12" y="18"/>
                  </a:cubicBezTo>
                  <a:cubicBezTo>
                    <a:pt x="12" y="17"/>
                    <a:pt x="13" y="16"/>
                    <a:pt x="13" y="15"/>
                  </a:cubicBezTo>
                  <a:cubicBezTo>
                    <a:pt x="13" y="14"/>
                    <a:pt x="13" y="13"/>
                    <a:pt x="13" y="13"/>
                  </a:cubicBezTo>
                  <a:cubicBezTo>
                    <a:pt x="13" y="12"/>
                    <a:pt x="13" y="11"/>
                    <a:pt x="13" y="10"/>
                  </a:cubicBezTo>
                  <a:cubicBezTo>
                    <a:pt x="14" y="10"/>
                    <a:pt x="14" y="9"/>
                    <a:pt x="14" y="8"/>
                  </a:cubicBezTo>
                  <a:cubicBezTo>
                    <a:pt x="15" y="7"/>
                    <a:pt x="16" y="6"/>
                    <a:pt x="17" y="5"/>
                  </a:cubicBezTo>
                  <a:cubicBezTo>
                    <a:pt x="18" y="4"/>
                    <a:pt x="19" y="3"/>
                    <a:pt x="19" y="3"/>
                  </a:cubicBezTo>
                  <a:cubicBezTo>
                    <a:pt x="21" y="2"/>
                    <a:pt x="22" y="1"/>
                    <a:pt x="23" y="1"/>
                  </a:cubicBezTo>
                  <a:cubicBezTo>
                    <a:pt x="24" y="1"/>
                    <a:pt x="25" y="0"/>
                    <a:pt x="27" y="0"/>
                  </a:cubicBezTo>
                  <a:cubicBezTo>
                    <a:pt x="28" y="0"/>
                    <a:pt x="29" y="0"/>
                    <a:pt x="31" y="0"/>
                  </a:cubicBezTo>
                  <a:cubicBezTo>
                    <a:pt x="33" y="0"/>
                    <a:pt x="35" y="1"/>
                    <a:pt x="36" y="1"/>
                  </a:cubicBezTo>
                  <a:cubicBezTo>
                    <a:pt x="38" y="1"/>
                    <a:pt x="40" y="1"/>
                    <a:pt x="42" y="1"/>
                  </a:cubicBezTo>
                  <a:cubicBezTo>
                    <a:pt x="45" y="1"/>
                    <a:pt x="47" y="2"/>
                    <a:pt x="49" y="2"/>
                  </a:cubicBezTo>
                  <a:cubicBezTo>
                    <a:pt x="50" y="2"/>
                    <a:pt x="52" y="2"/>
                    <a:pt x="54" y="3"/>
                  </a:cubicBezTo>
                  <a:cubicBezTo>
                    <a:pt x="56" y="3"/>
                    <a:pt x="57" y="3"/>
                    <a:pt x="59" y="4"/>
                  </a:cubicBezTo>
                  <a:cubicBezTo>
                    <a:pt x="60" y="4"/>
                    <a:pt x="61" y="4"/>
                    <a:pt x="62" y="5"/>
                  </a:cubicBezTo>
                  <a:cubicBezTo>
                    <a:pt x="63" y="5"/>
                    <a:pt x="63" y="6"/>
                    <a:pt x="63" y="7"/>
                  </a:cubicBezTo>
                  <a:cubicBezTo>
                    <a:pt x="63" y="42"/>
                    <a:pt x="63" y="42"/>
                    <a:pt x="63" y="42"/>
                  </a:cubicBezTo>
                  <a:lnTo>
                    <a:pt x="64" y="42"/>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2"/>
            <p:cNvSpPr>
              <a:spLocks noEditPoints="1"/>
            </p:cNvSpPr>
            <p:nvPr/>
          </p:nvSpPr>
          <p:spPr bwMode="auto">
            <a:xfrm>
              <a:off x="7285038" y="3203575"/>
              <a:ext cx="576263" cy="168275"/>
            </a:xfrm>
            <a:custGeom>
              <a:avLst/>
              <a:gdLst>
                <a:gd name="T0" fmla="*/ 36 w 363"/>
                <a:gd name="T1" fmla="*/ 106 h 106"/>
                <a:gd name="T2" fmla="*/ 0 w 363"/>
                <a:gd name="T3" fmla="*/ 106 h 106"/>
                <a:gd name="T4" fmla="*/ 0 w 363"/>
                <a:gd name="T5" fmla="*/ 22 h 106"/>
                <a:gd name="T6" fmla="*/ 36 w 363"/>
                <a:gd name="T7" fmla="*/ 22 h 106"/>
                <a:gd name="T8" fmla="*/ 36 w 363"/>
                <a:gd name="T9" fmla="*/ 106 h 106"/>
                <a:gd name="T10" fmla="*/ 325 w 363"/>
                <a:gd name="T11" fmla="*/ 86 h 106"/>
                <a:gd name="T12" fmla="*/ 363 w 363"/>
                <a:gd name="T13" fmla="*/ 86 h 106"/>
                <a:gd name="T14" fmla="*/ 363 w 363"/>
                <a:gd name="T15" fmla="*/ 0 h 106"/>
                <a:gd name="T16" fmla="*/ 325 w 363"/>
                <a:gd name="T17" fmla="*/ 0 h 106"/>
                <a:gd name="T18" fmla="*/ 325 w 363"/>
                <a:gd name="T19"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106">
                  <a:moveTo>
                    <a:pt x="36" y="106"/>
                  </a:moveTo>
                  <a:lnTo>
                    <a:pt x="0" y="106"/>
                  </a:lnTo>
                  <a:lnTo>
                    <a:pt x="0" y="22"/>
                  </a:lnTo>
                  <a:lnTo>
                    <a:pt x="36" y="22"/>
                  </a:lnTo>
                  <a:lnTo>
                    <a:pt x="36" y="106"/>
                  </a:lnTo>
                  <a:close/>
                  <a:moveTo>
                    <a:pt x="325" y="86"/>
                  </a:moveTo>
                  <a:lnTo>
                    <a:pt x="363" y="86"/>
                  </a:lnTo>
                  <a:lnTo>
                    <a:pt x="363" y="0"/>
                  </a:lnTo>
                  <a:lnTo>
                    <a:pt x="325" y="0"/>
                  </a:lnTo>
                  <a:lnTo>
                    <a:pt x="325" y="86"/>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3"/>
            <p:cNvSpPr>
              <a:spLocks/>
            </p:cNvSpPr>
            <p:nvPr/>
          </p:nvSpPr>
          <p:spPr bwMode="auto">
            <a:xfrm>
              <a:off x="11107738"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4"/>
            <p:cNvSpPr>
              <a:spLocks/>
            </p:cNvSpPr>
            <p:nvPr/>
          </p:nvSpPr>
          <p:spPr bwMode="auto">
            <a:xfrm>
              <a:off x="11107738"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0087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5"/>
            <p:cNvSpPr>
              <a:spLocks noEditPoints="1"/>
            </p:cNvSpPr>
            <p:nvPr/>
          </p:nvSpPr>
          <p:spPr bwMode="auto">
            <a:xfrm>
              <a:off x="11107738" y="3076575"/>
              <a:ext cx="727075" cy="485775"/>
            </a:xfrm>
            <a:custGeom>
              <a:avLst/>
              <a:gdLst>
                <a:gd name="T0" fmla="*/ 88 w 229"/>
                <a:gd name="T1" fmla="*/ 44 h 153"/>
                <a:gd name="T2" fmla="*/ 52 w 229"/>
                <a:gd name="T3" fmla="*/ 26 h 153"/>
                <a:gd name="T4" fmla="*/ 48 w 229"/>
                <a:gd name="T5" fmla="*/ 19 h 153"/>
                <a:gd name="T6" fmla="*/ 55 w 229"/>
                <a:gd name="T7" fmla="*/ 16 h 153"/>
                <a:gd name="T8" fmla="*/ 73 w 229"/>
                <a:gd name="T9" fmla="*/ 16 h 153"/>
                <a:gd name="T10" fmla="*/ 121 w 229"/>
                <a:gd name="T11" fmla="*/ 29 h 153"/>
                <a:gd name="T12" fmla="*/ 88 w 229"/>
                <a:gd name="T13" fmla="*/ 44 h 153"/>
                <a:gd name="T14" fmla="*/ 229 w 229"/>
                <a:gd name="T15" fmla="*/ 18 h 153"/>
                <a:gd name="T16" fmla="*/ 178 w 229"/>
                <a:gd name="T17" fmla="*/ 11 h 153"/>
                <a:gd name="T18" fmla="*/ 45 w 229"/>
                <a:gd name="T19" fmla="*/ 70 h 153"/>
                <a:gd name="T20" fmla="*/ 35 w 229"/>
                <a:gd name="T21" fmla="*/ 67 h 153"/>
                <a:gd name="T22" fmla="*/ 16 w 229"/>
                <a:gd name="T23" fmla="*/ 54 h 153"/>
                <a:gd name="T24" fmla="*/ 3 w 229"/>
                <a:gd name="T25" fmla="*/ 59 h 153"/>
                <a:gd name="T26" fmla="*/ 20 w 229"/>
                <a:gd name="T27" fmla="*/ 97 h 153"/>
                <a:gd name="T28" fmla="*/ 30 w 229"/>
                <a:gd name="T29" fmla="*/ 104 h 153"/>
                <a:gd name="T30" fmla="*/ 120 w 229"/>
                <a:gd name="T31" fmla="*/ 66 h 153"/>
                <a:gd name="T32" fmla="*/ 105 w 229"/>
                <a:gd name="T33" fmla="*/ 145 h 153"/>
                <a:gd name="T34" fmla="*/ 107 w 229"/>
                <a:gd name="T35" fmla="*/ 152 h 153"/>
                <a:gd name="T36" fmla="*/ 114 w 229"/>
                <a:gd name="T37" fmla="*/ 149 h 153"/>
                <a:gd name="T38" fmla="*/ 126 w 229"/>
                <a:gd name="T39" fmla="*/ 135 h 153"/>
                <a:gd name="T40" fmla="*/ 167 w 229"/>
                <a:gd name="T41" fmla="*/ 46 h 153"/>
                <a:gd name="T42" fmla="*/ 228 w 229"/>
                <a:gd name="T43" fmla="*/ 20 h 153"/>
                <a:gd name="T44" fmla="*/ 229 w 229"/>
                <a:gd name="T45"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9" h="153">
                  <a:moveTo>
                    <a:pt x="88" y="44"/>
                  </a:moveTo>
                  <a:cubicBezTo>
                    <a:pt x="52" y="26"/>
                    <a:pt x="52" y="26"/>
                    <a:pt x="52" y="26"/>
                  </a:cubicBezTo>
                  <a:cubicBezTo>
                    <a:pt x="46" y="23"/>
                    <a:pt x="46" y="20"/>
                    <a:pt x="48" y="19"/>
                  </a:cubicBezTo>
                  <a:cubicBezTo>
                    <a:pt x="55" y="16"/>
                    <a:pt x="55" y="16"/>
                    <a:pt x="55" y="16"/>
                  </a:cubicBezTo>
                  <a:cubicBezTo>
                    <a:pt x="59" y="14"/>
                    <a:pt x="67" y="14"/>
                    <a:pt x="73" y="16"/>
                  </a:cubicBezTo>
                  <a:cubicBezTo>
                    <a:pt x="121" y="29"/>
                    <a:pt x="121" y="29"/>
                    <a:pt x="121" y="29"/>
                  </a:cubicBezTo>
                  <a:lnTo>
                    <a:pt x="88" y="44"/>
                  </a:lnTo>
                  <a:close/>
                  <a:moveTo>
                    <a:pt x="229" y="18"/>
                  </a:moveTo>
                  <a:cubicBezTo>
                    <a:pt x="225" y="10"/>
                    <a:pt x="204" y="0"/>
                    <a:pt x="178" y="11"/>
                  </a:cubicBezTo>
                  <a:cubicBezTo>
                    <a:pt x="178" y="11"/>
                    <a:pt x="49" y="69"/>
                    <a:pt x="45" y="70"/>
                  </a:cubicBezTo>
                  <a:cubicBezTo>
                    <a:pt x="41" y="72"/>
                    <a:pt x="38" y="70"/>
                    <a:pt x="35" y="67"/>
                  </a:cubicBezTo>
                  <a:cubicBezTo>
                    <a:pt x="28" y="63"/>
                    <a:pt x="19" y="56"/>
                    <a:pt x="16" y="54"/>
                  </a:cubicBezTo>
                  <a:cubicBezTo>
                    <a:pt x="11" y="50"/>
                    <a:pt x="0" y="52"/>
                    <a:pt x="3" y="59"/>
                  </a:cubicBezTo>
                  <a:cubicBezTo>
                    <a:pt x="6" y="66"/>
                    <a:pt x="16" y="88"/>
                    <a:pt x="20" y="97"/>
                  </a:cubicBezTo>
                  <a:cubicBezTo>
                    <a:pt x="21" y="100"/>
                    <a:pt x="25" y="103"/>
                    <a:pt x="30" y="104"/>
                  </a:cubicBezTo>
                  <a:cubicBezTo>
                    <a:pt x="120" y="66"/>
                    <a:pt x="120" y="66"/>
                    <a:pt x="120" y="66"/>
                  </a:cubicBezTo>
                  <a:cubicBezTo>
                    <a:pt x="105" y="145"/>
                    <a:pt x="105" y="145"/>
                    <a:pt x="105" y="145"/>
                  </a:cubicBezTo>
                  <a:cubicBezTo>
                    <a:pt x="103" y="151"/>
                    <a:pt x="105" y="153"/>
                    <a:pt x="107" y="152"/>
                  </a:cubicBezTo>
                  <a:cubicBezTo>
                    <a:pt x="114" y="149"/>
                    <a:pt x="114" y="149"/>
                    <a:pt x="114" y="149"/>
                  </a:cubicBezTo>
                  <a:cubicBezTo>
                    <a:pt x="118" y="147"/>
                    <a:pt x="124" y="141"/>
                    <a:pt x="126" y="135"/>
                  </a:cubicBezTo>
                  <a:cubicBezTo>
                    <a:pt x="167" y="46"/>
                    <a:pt x="167" y="46"/>
                    <a:pt x="167" y="46"/>
                  </a:cubicBezTo>
                  <a:cubicBezTo>
                    <a:pt x="228" y="20"/>
                    <a:pt x="228" y="20"/>
                    <a:pt x="228" y="20"/>
                  </a:cubicBezTo>
                  <a:cubicBezTo>
                    <a:pt x="229" y="19"/>
                    <a:pt x="229" y="19"/>
                    <a:pt x="229" y="18"/>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6"/>
            <p:cNvSpPr>
              <a:spLocks/>
            </p:cNvSpPr>
            <p:nvPr/>
          </p:nvSpPr>
          <p:spPr bwMode="auto">
            <a:xfrm>
              <a:off x="11190288" y="5330825"/>
              <a:ext cx="568325" cy="425450"/>
            </a:xfrm>
            <a:custGeom>
              <a:avLst/>
              <a:gdLst>
                <a:gd name="T0" fmla="*/ 179 w 179"/>
                <a:gd name="T1" fmla="*/ 45 h 134"/>
                <a:gd name="T2" fmla="*/ 143 w 179"/>
                <a:gd name="T3" fmla="*/ 5 h 134"/>
                <a:gd name="T4" fmla="*/ 130 w 179"/>
                <a:gd name="T5" fmla="*/ 1 h 134"/>
                <a:gd name="T6" fmla="*/ 112 w 179"/>
                <a:gd name="T7" fmla="*/ 1 h 134"/>
                <a:gd name="T8" fmla="*/ 90 w 179"/>
                <a:gd name="T9" fmla="*/ 29 h 134"/>
                <a:gd name="T10" fmla="*/ 67 w 179"/>
                <a:gd name="T11" fmla="*/ 0 h 134"/>
                <a:gd name="T12" fmla="*/ 46 w 179"/>
                <a:gd name="T13" fmla="*/ 0 h 134"/>
                <a:gd name="T14" fmla="*/ 46 w 179"/>
                <a:gd name="T15" fmla="*/ 0 h 134"/>
                <a:gd name="T16" fmla="*/ 36 w 179"/>
                <a:gd name="T17" fmla="*/ 5 h 134"/>
                <a:gd name="T18" fmla="*/ 0 w 179"/>
                <a:gd name="T19" fmla="*/ 45 h 134"/>
                <a:gd name="T20" fmla="*/ 21 w 179"/>
                <a:gd name="T21" fmla="*/ 61 h 134"/>
                <a:gd name="T22" fmla="*/ 39 w 179"/>
                <a:gd name="T23" fmla="*/ 41 h 134"/>
                <a:gd name="T24" fmla="*/ 40 w 179"/>
                <a:gd name="T25" fmla="*/ 134 h 134"/>
                <a:gd name="T26" fmla="*/ 137 w 179"/>
                <a:gd name="T27" fmla="*/ 132 h 134"/>
                <a:gd name="T28" fmla="*/ 140 w 179"/>
                <a:gd name="T29" fmla="*/ 41 h 134"/>
                <a:gd name="T30" fmla="*/ 158 w 179"/>
                <a:gd name="T31" fmla="*/ 61 h 134"/>
                <a:gd name="T32" fmla="*/ 179 w 179"/>
                <a:gd name="T33"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134">
                  <a:moveTo>
                    <a:pt x="179" y="45"/>
                  </a:moveTo>
                  <a:cubicBezTo>
                    <a:pt x="143" y="5"/>
                    <a:pt x="143" y="5"/>
                    <a:pt x="143" y="5"/>
                  </a:cubicBezTo>
                  <a:cubicBezTo>
                    <a:pt x="140" y="1"/>
                    <a:pt x="135" y="0"/>
                    <a:pt x="130" y="1"/>
                  </a:cubicBezTo>
                  <a:cubicBezTo>
                    <a:pt x="112" y="1"/>
                    <a:pt x="112" y="1"/>
                    <a:pt x="112" y="1"/>
                  </a:cubicBezTo>
                  <a:cubicBezTo>
                    <a:pt x="107" y="11"/>
                    <a:pt x="90" y="29"/>
                    <a:pt x="90" y="29"/>
                  </a:cubicBezTo>
                  <a:cubicBezTo>
                    <a:pt x="90" y="29"/>
                    <a:pt x="72" y="10"/>
                    <a:pt x="67" y="0"/>
                  </a:cubicBezTo>
                  <a:cubicBezTo>
                    <a:pt x="46" y="0"/>
                    <a:pt x="46" y="0"/>
                    <a:pt x="46" y="0"/>
                  </a:cubicBezTo>
                  <a:cubicBezTo>
                    <a:pt x="46" y="0"/>
                    <a:pt x="46" y="0"/>
                    <a:pt x="46" y="0"/>
                  </a:cubicBezTo>
                  <a:cubicBezTo>
                    <a:pt x="42" y="0"/>
                    <a:pt x="39" y="2"/>
                    <a:pt x="36" y="5"/>
                  </a:cubicBezTo>
                  <a:cubicBezTo>
                    <a:pt x="0" y="45"/>
                    <a:pt x="0" y="45"/>
                    <a:pt x="0" y="45"/>
                  </a:cubicBezTo>
                  <a:cubicBezTo>
                    <a:pt x="21" y="61"/>
                    <a:pt x="21" y="61"/>
                    <a:pt x="21" y="61"/>
                  </a:cubicBezTo>
                  <a:cubicBezTo>
                    <a:pt x="28" y="54"/>
                    <a:pt x="34" y="47"/>
                    <a:pt x="39" y="41"/>
                  </a:cubicBezTo>
                  <a:cubicBezTo>
                    <a:pt x="40" y="134"/>
                    <a:pt x="40" y="134"/>
                    <a:pt x="40" y="134"/>
                  </a:cubicBezTo>
                  <a:cubicBezTo>
                    <a:pt x="137" y="132"/>
                    <a:pt x="137" y="132"/>
                    <a:pt x="137" y="132"/>
                  </a:cubicBezTo>
                  <a:cubicBezTo>
                    <a:pt x="140" y="41"/>
                    <a:pt x="140" y="41"/>
                    <a:pt x="140" y="41"/>
                  </a:cubicBezTo>
                  <a:cubicBezTo>
                    <a:pt x="145" y="47"/>
                    <a:pt x="151" y="54"/>
                    <a:pt x="158" y="61"/>
                  </a:cubicBezTo>
                  <a:lnTo>
                    <a:pt x="179" y="4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7"/>
            <p:cNvSpPr>
              <a:spLocks noEditPoints="1"/>
            </p:cNvSpPr>
            <p:nvPr/>
          </p:nvSpPr>
          <p:spPr bwMode="auto">
            <a:xfrm>
              <a:off x="9032876" y="2352675"/>
              <a:ext cx="234950" cy="234950"/>
            </a:xfrm>
            <a:custGeom>
              <a:avLst/>
              <a:gdLst>
                <a:gd name="T0" fmla="*/ 16 w 74"/>
                <a:gd name="T1" fmla="*/ 18 h 74"/>
                <a:gd name="T2" fmla="*/ 16 w 74"/>
                <a:gd name="T3" fmla="*/ 23 h 74"/>
                <a:gd name="T4" fmla="*/ 10 w 74"/>
                <a:gd name="T5" fmla="*/ 28 h 74"/>
                <a:gd name="T6" fmla="*/ 1 w 74"/>
                <a:gd name="T7" fmla="*/ 30 h 74"/>
                <a:gd name="T8" fmla="*/ 2 w 74"/>
                <a:gd name="T9" fmla="*/ 38 h 74"/>
                <a:gd name="T10" fmla="*/ 12 w 74"/>
                <a:gd name="T11" fmla="*/ 42 h 74"/>
                <a:gd name="T12" fmla="*/ 12 w 74"/>
                <a:gd name="T13" fmla="*/ 50 h 74"/>
                <a:gd name="T14" fmla="*/ 6 w 74"/>
                <a:gd name="T15" fmla="*/ 57 h 74"/>
                <a:gd name="T16" fmla="*/ 13 w 74"/>
                <a:gd name="T17" fmla="*/ 62 h 74"/>
                <a:gd name="T18" fmla="*/ 23 w 74"/>
                <a:gd name="T19" fmla="*/ 59 h 74"/>
                <a:gd name="T20" fmla="*/ 28 w 74"/>
                <a:gd name="T21" fmla="*/ 65 h 74"/>
                <a:gd name="T22" fmla="*/ 30 w 74"/>
                <a:gd name="T23" fmla="*/ 73 h 74"/>
                <a:gd name="T24" fmla="*/ 37 w 74"/>
                <a:gd name="T25" fmla="*/ 72 h 74"/>
                <a:gd name="T26" fmla="*/ 42 w 74"/>
                <a:gd name="T27" fmla="*/ 62 h 74"/>
                <a:gd name="T28" fmla="*/ 45 w 74"/>
                <a:gd name="T29" fmla="*/ 61 h 74"/>
                <a:gd name="T30" fmla="*/ 50 w 74"/>
                <a:gd name="T31" fmla="*/ 63 h 74"/>
                <a:gd name="T32" fmla="*/ 57 w 74"/>
                <a:gd name="T33" fmla="*/ 68 h 74"/>
                <a:gd name="T34" fmla="*/ 62 w 74"/>
                <a:gd name="T35" fmla="*/ 61 h 74"/>
                <a:gd name="T36" fmla="*/ 59 w 74"/>
                <a:gd name="T37" fmla="*/ 52 h 74"/>
                <a:gd name="T38" fmla="*/ 61 w 74"/>
                <a:gd name="T39" fmla="*/ 49 h 74"/>
                <a:gd name="T40" fmla="*/ 64 w 74"/>
                <a:gd name="T41" fmla="*/ 46 h 74"/>
                <a:gd name="T42" fmla="*/ 73 w 74"/>
                <a:gd name="T43" fmla="*/ 45 h 74"/>
                <a:gd name="T44" fmla="*/ 72 w 74"/>
                <a:gd name="T45" fmla="*/ 37 h 74"/>
                <a:gd name="T46" fmla="*/ 63 w 74"/>
                <a:gd name="T47" fmla="*/ 32 h 74"/>
                <a:gd name="T48" fmla="*/ 61 w 74"/>
                <a:gd name="T49" fmla="*/ 29 h 74"/>
                <a:gd name="T50" fmla="*/ 63 w 74"/>
                <a:gd name="T51" fmla="*/ 25 h 74"/>
                <a:gd name="T52" fmla="*/ 68 w 74"/>
                <a:gd name="T53" fmla="*/ 17 h 74"/>
                <a:gd name="T54" fmla="*/ 61 w 74"/>
                <a:gd name="T55" fmla="*/ 12 h 74"/>
                <a:gd name="T56" fmla="*/ 52 w 74"/>
                <a:gd name="T57" fmla="*/ 16 h 74"/>
                <a:gd name="T58" fmla="*/ 49 w 74"/>
                <a:gd name="T59" fmla="*/ 15 h 74"/>
                <a:gd name="T60" fmla="*/ 46 w 74"/>
                <a:gd name="T61" fmla="*/ 11 h 74"/>
                <a:gd name="T62" fmla="*/ 45 w 74"/>
                <a:gd name="T63" fmla="*/ 1 h 74"/>
                <a:gd name="T64" fmla="*/ 37 w 74"/>
                <a:gd name="T65" fmla="*/ 3 h 74"/>
                <a:gd name="T66" fmla="*/ 32 w 74"/>
                <a:gd name="T67" fmla="*/ 12 h 74"/>
                <a:gd name="T68" fmla="*/ 29 w 74"/>
                <a:gd name="T69" fmla="*/ 13 h 74"/>
                <a:gd name="T70" fmla="*/ 25 w 74"/>
                <a:gd name="T71" fmla="*/ 11 h 74"/>
                <a:gd name="T72" fmla="*/ 17 w 74"/>
                <a:gd name="T73" fmla="*/ 7 h 74"/>
                <a:gd name="T74" fmla="*/ 12 w 74"/>
                <a:gd name="T75" fmla="*/ 13 h 74"/>
                <a:gd name="T76" fmla="*/ 45 w 74"/>
                <a:gd name="T77" fmla="*/ 48 h 74"/>
                <a:gd name="T78" fmla="*/ 29 w 74"/>
                <a:gd name="T79" fmla="*/ 2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4" h="74">
                  <a:moveTo>
                    <a:pt x="12" y="13"/>
                  </a:moveTo>
                  <a:cubicBezTo>
                    <a:pt x="16" y="18"/>
                    <a:pt x="16" y="18"/>
                    <a:pt x="16" y="18"/>
                  </a:cubicBezTo>
                  <a:cubicBezTo>
                    <a:pt x="17" y="21"/>
                    <a:pt x="17" y="22"/>
                    <a:pt x="16" y="23"/>
                  </a:cubicBezTo>
                  <a:cubicBezTo>
                    <a:pt x="16" y="23"/>
                    <a:pt x="16" y="23"/>
                    <a:pt x="16" y="23"/>
                  </a:cubicBezTo>
                  <a:cubicBezTo>
                    <a:pt x="15" y="24"/>
                    <a:pt x="14" y="25"/>
                    <a:pt x="14" y="26"/>
                  </a:cubicBezTo>
                  <a:cubicBezTo>
                    <a:pt x="14" y="27"/>
                    <a:pt x="13" y="28"/>
                    <a:pt x="10" y="28"/>
                  </a:cubicBezTo>
                  <a:cubicBezTo>
                    <a:pt x="3" y="28"/>
                    <a:pt x="3" y="28"/>
                    <a:pt x="3" y="28"/>
                  </a:cubicBezTo>
                  <a:cubicBezTo>
                    <a:pt x="2" y="28"/>
                    <a:pt x="2" y="29"/>
                    <a:pt x="1" y="30"/>
                  </a:cubicBezTo>
                  <a:cubicBezTo>
                    <a:pt x="1" y="35"/>
                    <a:pt x="1" y="35"/>
                    <a:pt x="1" y="35"/>
                  </a:cubicBezTo>
                  <a:cubicBezTo>
                    <a:pt x="0" y="36"/>
                    <a:pt x="1" y="38"/>
                    <a:pt x="2" y="38"/>
                  </a:cubicBezTo>
                  <a:cubicBezTo>
                    <a:pt x="9" y="39"/>
                    <a:pt x="9" y="39"/>
                    <a:pt x="9" y="39"/>
                  </a:cubicBezTo>
                  <a:cubicBezTo>
                    <a:pt x="11" y="40"/>
                    <a:pt x="12" y="41"/>
                    <a:pt x="12" y="42"/>
                  </a:cubicBezTo>
                  <a:cubicBezTo>
                    <a:pt x="12" y="43"/>
                    <a:pt x="13" y="45"/>
                    <a:pt x="13" y="46"/>
                  </a:cubicBezTo>
                  <a:cubicBezTo>
                    <a:pt x="14" y="47"/>
                    <a:pt x="13" y="49"/>
                    <a:pt x="12" y="50"/>
                  </a:cubicBezTo>
                  <a:cubicBezTo>
                    <a:pt x="7" y="54"/>
                    <a:pt x="7" y="54"/>
                    <a:pt x="7" y="54"/>
                  </a:cubicBezTo>
                  <a:cubicBezTo>
                    <a:pt x="6" y="55"/>
                    <a:pt x="6" y="57"/>
                    <a:pt x="6" y="57"/>
                  </a:cubicBezTo>
                  <a:cubicBezTo>
                    <a:pt x="10" y="62"/>
                    <a:pt x="10" y="62"/>
                    <a:pt x="10" y="62"/>
                  </a:cubicBezTo>
                  <a:cubicBezTo>
                    <a:pt x="10" y="62"/>
                    <a:pt x="12" y="63"/>
                    <a:pt x="13" y="62"/>
                  </a:cubicBezTo>
                  <a:cubicBezTo>
                    <a:pt x="18" y="59"/>
                    <a:pt x="18" y="59"/>
                    <a:pt x="18" y="59"/>
                  </a:cubicBezTo>
                  <a:cubicBezTo>
                    <a:pt x="21" y="57"/>
                    <a:pt x="22" y="58"/>
                    <a:pt x="23" y="59"/>
                  </a:cubicBezTo>
                  <a:cubicBezTo>
                    <a:pt x="24" y="59"/>
                    <a:pt x="25" y="60"/>
                    <a:pt x="26" y="61"/>
                  </a:cubicBezTo>
                  <a:cubicBezTo>
                    <a:pt x="27" y="61"/>
                    <a:pt x="28" y="62"/>
                    <a:pt x="28" y="65"/>
                  </a:cubicBezTo>
                  <a:cubicBezTo>
                    <a:pt x="28" y="71"/>
                    <a:pt x="28" y="71"/>
                    <a:pt x="28" y="71"/>
                  </a:cubicBezTo>
                  <a:cubicBezTo>
                    <a:pt x="28" y="73"/>
                    <a:pt x="29" y="73"/>
                    <a:pt x="30" y="73"/>
                  </a:cubicBezTo>
                  <a:cubicBezTo>
                    <a:pt x="35" y="74"/>
                    <a:pt x="35" y="74"/>
                    <a:pt x="35" y="74"/>
                  </a:cubicBezTo>
                  <a:cubicBezTo>
                    <a:pt x="36" y="74"/>
                    <a:pt x="37" y="73"/>
                    <a:pt x="37" y="72"/>
                  </a:cubicBezTo>
                  <a:cubicBezTo>
                    <a:pt x="39" y="66"/>
                    <a:pt x="39" y="66"/>
                    <a:pt x="39" y="66"/>
                  </a:cubicBezTo>
                  <a:cubicBezTo>
                    <a:pt x="40" y="64"/>
                    <a:pt x="41" y="63"/>
                    <a:pt x="42" y="62"/>
                  </a:cubicBezTo>
                  <a:cubicBezTo>
                    <a:pt x="42" y="62"/>
                    <a:pt x="42" y="62"/>
                    <a:pt x="42" y="62"/>
                  </a:cubicBezTo>
                  <a:cubicBezTo>
                    <a:pt x="44" y="62"/>
                    <a:pt x="45" y="62"/>
                    <a:pt x="45" y="61"/>
                  </a:cubicBezTo>
                  <a:cubicBezTo>
                    <a:pt x="45" y="61"/>
                    <a:pt x="45" y="61"/>
                    <a:pt x="45" y="61"/>
                  </a:cubicBezTo>
                  <a:cubicBezTo>
                    <a:pt x="47" y="61"/>
                    <a:pt x="49" y="61"/>
                    <a:pt x="50" y="63"/>
                  </a:cubicBezTo>
                  <a:cubicBezTo>
                    <a:pt x="54" y="68"/>
                    <a:pt x="54" y="68"/>
                    <a:pt x="54" y="68"/>
                  </a:cubicBezTo>
                  <a:cubicBezTo>
                    <a:pt x="56" y="69"/>
                    <a:pt x="57" y="69"/>
                    <a:pt x="57" y="68"/>
                  </a:cubicBezTo>
                  <a:cubicBezTo>
                    <a:pt x="62" y="65"/>
                    <a:pt x="62" y="65"/>
                    <a:pt x="62" y="65"/>
                  </a:cubicBezTo>
                  <a:cubicBezTo>
                    <a:pt x="62" y="64"/>
                    <a:pt x="63" y="63"/>
                    <a:pt x="62" y="61"/>
                  </a:cubicBezTo>
                  <a:cubicBezTo>
                    <a:pt x="59" y="56"/>
                    <a:pt x="59" y="56"/>
                    <a:pt x="59" y="56"/>
                  </a:cubicBezTo>
                  <a:cubicBezTo>
                    <a:pt x="57" y="54"/>
                    <a:pt x="58" y="53"/>
                    <a:pt x="59" y="52"/>
                  </a:cubicBezTo>
                  <a:cubicBezTo>
                    <a:pt x="59" y="51"/>
                    <a:pt x="59" y="51"/>
                    <a:pt x="59" y="51"/>
                  </a:cubicBezTo>
                  <a:cubicBezTo>
                    <a:pt x="60" y="50"/>
                    <a:pt x="60" y="49"/>
                    <a:pt x="61" y="49"/>
                  </a:cubicBezTo>
                  <a:cubicBezTo>
                    <a:pt x="61" y="49"/>
                    <a:pt x="61" y="49"/>
                    <a:pt x="61" y="49"/>
                  </a:cubicBezTo>
                  <a:cubicBezTo>
                    <a:pt x="61" y="47"/>
                    <a:pt x="62" y="46"/>
                    <a:pt x="64" y="46"/>
                  </a:cubicBezTo>
                  <a:cubicBezTo>
                    <a:pt x="71" y="46"/>
                    <a:pt x="71" y="46"/>
                    <a:pt x="71" y="46"/>
                  </a:cubicBezTo>
                  <a:cubicBezTo>
                    <a:pt x="72" y="46"/>
                    <a:pt x="73" y="46"/>
                    <a:pt x="73" y="45"/>
                  </a:cubicBezTo>
                  <a:cubicBezTo>
                    <a:pt x="74" y="39"/>
                    <a:pt x="74" y="39"/>
                    <a:pt x="74" y="39"/>
                  </a:cubicBezTo>
                  <a:cubicBezTo>
                    <a:pt x="74" y="38"/>
                    <a:pt x="73" y="38"/>
                    <a:pt x="72" y="37"/>
                  </a:cubicBezTo>
                  <a:cubicBezTo>
                    <a:pt x="66" y="35"/>
                    <a:pt x="66" y="35"/>
                    <a:pt x="66" y="35"/>
                  </a:cubicBezTo>
                  <a:cubicBezTo>
                    <a:pt x="64" y="34"/>
                    <a:pt x="63" y="34"/>
                    <a:pt x="63" y="32"/>
                  </a:cubicBezTo>
                  <a:cubicBezTo>
                    <a:pt x="63" y="32"/>
                    <a:pt x="63" y="32"/>
                    <a:pt x="63" y="32"/>
                  </a:cubicBezTo>
                  <a:cubicBezTo>
                    <a:pt x="62" y="31"/>
                    <a:pt x="62" y="30"/>
                    <a:pt x="61" y="29"/>
                  </a:cubicBezTo>
                  <a:cubicBezTo>
                    <a:pt x="61" y="29"/>
                    <a:pt x="61" y="29"/>
                    <a:pt x="61" y="29"/>
                  </a:cubicBezTo>
                  <a:cubicBezTo>
                    <a:pt x="61" y="27"/>
                    <a:pt x="61" y="26"/>
                    <a:pt x="63" y="25"/>
                  </a:cubicBezTo>
                  <a:cubicBezTo>
                    <a:pt x="68" y="20"/>
                    <a:pt x="68" y="20"/>
                    <a:pt x="68" y="20"/>
                  </a:cubicBezTo>
                  <a:cubicBezTo>
                    <a:pt x="68" y="19"/>
                    <a:pt x="68" y="18"/>
                    <a:pt x="68" y="17"/>
                  </a:cubicBezTo>
                  <a:cubicBezTo>
                    <a:pt x="64" y="13"/>
                    <a:pt x="64" y="13"/>
                    <a:pt x="64" y="13"/>
                  </a:cubicBezTo>
                  <a:cubicBezTo>
                    <a:pt x="64" y="12"/>
                    <a:pt x="63" y="11"/>
                    <a:pt x="61" y="12"/>
                  </a:cubicBezTo>
                  <a:cubicBezTo>
                    <a:pt x="57" y="16"/>
                    <a:pt x="57" y="16"/>
                    <a:pt x="57" y="16"/>
                  </a:cubicBezTo>
                  <a:cubicBezTo>
                    <a:pt x="54" y="17"/>
                    <a:pt x="53" y="17"/>
                    <a:pt x="52" y="16"/>
                  </a:cubicBezTo>
                  <a:cubicBezTo>
                    <a:pt x="52" y="16"/>
                    <a:pt x="52" y="16"/>
                    <a:pt x="52" y="16"/>
                  </a:cubicBezTo>
                  <a:cubicBezTo>
                    <a:pt x="50" y="15"/>
                    <a:pt x="49" y="15"/>
                    <a:pt x="49" y="15"/>
                  </a:cubicBezTo>
                  <a:cubicBezTo>
                    <a:pt x="49" y="14"/>
                    <a:pt x="49" y="14"/>
                    <a:pt x="49" y="14"/>
                  </a:cubicBezTo>
                  <a:cubicBezTo>
                    <a:pt x="47" y="14"/>
                    <a:pt x="46" y="13"/>
                    <a:pt x="46" y="11"/>
                  </a:cubicBezTo>
                  <a:cubicBezTo>
                    <a:pt x="46" y="3"/>
                    <a:pt x="46" y="3"/>
                    <a:pt x="46" y="3"/>
                  </a:cubicBezTo>
                  <a:cubicBezTo>
                    <a:pt x="47" y="3"/>
                    <a:pt x="45" y="1"/>
                    <a:pt x="45" y="1"/>
                  </a:cubicBezTo>
                  <a:cubicBezTo>
                    <a:pt x="39" y="0"/>
                    <a:pt x="39" y="0"/>
                    <a:pt x="39" y="0"/>
                  </a:cubicBezTo>
                  <a:cubicBezTo>
                    <a:pt x="38" y="0"/>
                    <a:pt x="37" y="1"/>
                    <a:pt x="37" y="3"/>
                  </a:cubicBezTo>
                  <a:cubicBezTo>
                    <a:pt x="35" y="9"/>
                    <a:pt x="35" y="9"/>
                    <a:pt x="35" y="9"/>
                  </a:cubicBezTo>
                  <a:cubicBezTo>
                    <a:pt x="35" y="11"/>
                    <a:pt x="33" y="12"/>
                    <a:pt x="32" y="12"/>
                  </a:cubicBezTo>
                  <a:cubicBezTo>
                    <a:pt x="32" y="12"/>
                    <a:pt x="32" y="12"/>
                    <a:pt x="32" y="12"/>
                  </a:cubicBezTo>
                  <a:cubicBezTo>
                    <a:pt x="31" y="12"/>
                    <a:pt x="30" y="12"/>
                    <a:pt x="29" y="13"/>
                  </a:cubicBezTo>
                  <a:cubicBezTo>
                    <a:pt x="29" y="13"/>
                    <a:pt x="29" y="13"/>
                    <a:pt x="29" y="13"/>
                  </a:cubicBezTo>
                  <a:cubicBezTo>
                    <a:pt x="28" y="14"/>
                    <a:pt x="26" y="14"/>
                    <a:pt x="25" y="11"/>
                  </a:cubicBezTo>
                  <a:cubicBezTo>
                    <a:pt x="20" y="7"/>
                    <a:pt x="20" y="7"/>
                    <a:pt x="20" y="7"/>
                  </a:cubicBezTo>
                  <a:cubicBezTo>
                    <a:pt x="19" y="6"/>
                    <a:pt x="18" y="6"/>
                    <a:pt x="17" y="7"/>
                  </a:cubicBezTo>
                  <a:cubicBezTo>
                    <a:pt x="13" y="10"/>
                    <a:pt x="13" y="10"/>
                    <a:pt x="13" y="10"/>
                  </a:cubicBezTo>
                  <a:cubicBezTo>
                    <a:pt x="12" y="11"/>
                    <a:pt x="12" y="12"/>
                    <a:pt x="12" y="13"/>
                  </a:cubicBezTo>
                  <a:close/>
                  <a:moveTo>
                    <a:pt x="48" y="29"/>
                  </a:moveTo>
                  <a:cubicBezTo>
                    <a:pt x="53" y="35"/>
                    <a:pt x="52" y="43"/>
                    <a:pt x="45" y="48"/>
                  </a:cubicBezTo>
                  <a:cubicBezTo>
                    <a:pt x="40" y="53"/>
                    <a:pt x="31" y="51"/>
                    <a:pt x="26" y="46"/>
                  </a:cubicBezTo>
                  <a:cubicBezTo>
                    <a:pt x="22" y="40"/>
                    <a:pt x="23" y="31"/>
                    <a:pt x="29" y="26"/>
                  </a:cubicBezTo>
                  <a:cubicBezTo>
                    <a:pt x="35" y="22"/>
                    <a:pt x="43" y="23"/>
                    <a:pt x="48" y="29"/>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8"/>
            <p:cNvSpPr>
              <a:spLocks noEditPoints="1"/>
            </p:cNvSpPr>
            <p:nvPr/>
          </p:nvSpPr>
          <p:spPr bwMode="auto">
            <a:xfrm>
              <a:off x="8794751" y="2330450"/>
              <a:ext cx="244475" cy="244475"/>
            </a:xfrm>
            <a:custGeom>
              <a:avLst/>
              <a:gdLst>
                <a:gd name="T0" fmla="*/ 75 w 77"/>
                <a:gd name="T1" fmla="*/ 46 h 77"/>
                <a:gd name="T2" fmla="*/ 70 w 77"/>
                <a:gd name="T3" fmla="*/ 39 h 77"/>
                <a:gd name="T4" fmla="*/ 76 w 77"/>
                <a:gd name="T5" fmla="*/ 33 h 77"/>
                <a:gd name="T6" fmla="*/ 70 w 77"/>
                <a:gd name="T7" fmla="*/ 29 h 77"/>
                <a:gd name="T8" fmla="*/ 69 w 77"/>
                <a:gd name="T9" fmla="*/ 24 h 77"/>
                <a:gd name="T10" fmla="*/ 69 w 77"/>
                <a:gd name="T11" fmla="*/ 17 h 77"/>
                <a:gd name="T12" fmla="*/ 62 w 77"/>
                <a:gd name="T13" fmla="*/ 16 h 77"/>
                <a:gd name="T14" fmla="*/ 62 w 77"/>
                <a:gd name="T15" fmla="*/ 9 h 77"/>
                <a:gd name="T16" fmla="*/ 54 w 77"/>
                <a:gd name="T17" fmla="*/ 9 h 77"/>
                <a:gd name="T18" fmla="*/ 50 w 77"/>
                <a:gd name="T19" fmla="*/ 6 h 77"/>
                <a:gd name="T20" fmla="*/ 46 w 77"/>
                <a:gd name="T21" fmla="*/ 1 h 77"/>
                <a:gd name="T22" fmla="*/ 39 w 77"/>
                <a:gd name="T23" fmla="*/ 6 h 77"/>
                <a:gd name="T24" fmla="*/ 34 w 77"/>
                <a:gd name="T25" fmla="*/ 1 h 77"/>
                <a:gd name="T26" fmla="*/ 29 w 77"/>
                <a:gd name="T27" fmla="*/ 5 h 77"/>
                <a:gd name="T28" fmla="*/ 24 w 77"/>
                <a:gd name="T29" fmla="*/ 8 h 77"/>
                <a:gd name="T30" fmla="*/ 17 w 77"/>
                <a:gd name="T31" fmla="*/ 7 h 77"/>
                <a:gd name="T32" fmla="*/ 17 w 77"/>
                <a:gd name="T33" fmla="*/ 15 h 77"/>
                <a:gd name="T34" fmla="*/ 8 w 77"/>
                <a:gd name="T35" fmla="*/ 15 h 77"/>
                <a:gd name="T36" fmla="*/ 8 w 77"/>
                <a:gd name="T37" fmla="*/ 22 h 77"/>
                <a:gd name="T38" fmla="*/ 7 w 77"/>
                <a:gd name="T39" fmla="*/ 27 h 77"/>
                <a:gd name="T40" fmla="*/ 1 w 77"/>
                <a:gd name="T41" fmla="*/ 31 h 77"/>
                <a:gd name="T42" fmla="*/ 7 w 77"/>
                <a:gd name="T43" fmla="*/ 36 h 77"/>
                <a:gd name="T44" fmla="*/ 1 w 77"/>
                <a:gd name="T45" fmla="*/ 43 h 77"/>
                <a:gd name="T46" fmla="*/ 6 w 77"/>
                <a:gd name="T47" fmla="*/ 47 h 77"/>
                <a:gd name="T48" fmla="*/ 8 w 77"/>
                <a:gd name="T49" fmla="*/ 52 h 77"/>
                <a:gd name="T50" fmla="*/ 7 w 77"/>
                <a:gd name="T51" fmla="*/ 59 h 77"/>
                <a:gd name="T52" fmla="*/ 15 w 77"/>
                <a:gd name="T53" fmla="*/ 59 h 77"/>
                <a:gd name="T54" fmla="*/ 15 w 77"/>
                <a:gd name="T55" fmla="*/ 68 h 77"/>
                <a:gd name="T56" fmla="*/ 22 w 77"/>
                <a:gd name="T57" fmla="*/ 68 h 77"/>
                <a:gd name="T58" fmla="*/ 27 w 77"/>
                <a:gd name="T59" fmla="*/ 70 h 77"/>
                <a:gd name="T60" fmla="*/ 31 w 77"/>
                <a:gd name="T61" fmla="*/ 75 h 77"/>
                <a:gd name="T62" fmla="*/ 37 w 77"/>
                <a:gd name="T63" fmla="*/ 70 h 77"/>
                <a:gd name="T64" fmla="*/ 43 w 77"/>
                <a:gd name="T65" fmla="*/ 76 h 77"/>
                <a:gd name="T66" fmla="*/ 47 w 77"/>
                <a:gd name="T67" fmla="*/ 70 h 77"/>
                <a:gd name="T68" fmla="*/ 52 w 77"/>
                <a:gd name="T69" fmla="*/ 69 h 77"/>
                <a:gd name="T70" fmla="*/ 59 w 77"/>
                <a:gd name="T71" fmla="*/ 70 h 77"/>
                <a:gd name="T72" fmla="*/ 60 w 77"/>
                <a:gd name="T73" fmla="*/ 62 h 77"/>
                <a:gd name="T74" fmla="*/ 68 w 77"/>
                <a:gd name="T75" fmla="*/ 62 h 77"/>
                <a:gd name="T76" fmla="*/ 68 w 77"/>
                <a:gd name="T77" fmla="*/ 55 h 77"/>
                <a:gd name="T78" fmla="*/ 70 w 77"/>
                <a:gd name="T79" fmla="*/ 50 h 77"/>
                <a:gd name="T80" fmla="*/ 75 w 77"/>
                <a:gd name="T81" fmla="*/ 48 h 77"/>
                <a:gd name="T82" fmla="*/ 39 w 77"/>
                <a:gd name="T83" fmla="*/ 45 h 77"/>
                <a:gd name="T84" fmla="*/ 37 w 77"/>
                <a:gd name="T85" fmla="*/ 3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 h="77">
                  <a:moveTo>
                    <a:pt x="75" y="48"/>
                  </a:moveTo>
                  <a:cubicBezTo>
                    <a:pt x="76" y="47"/>
                    <a:pt x="77" y="47"/>
                    <a:pt x="75" y="46"/>
                  </a:cubicBezTo>
                  <a:cubicBezTo>
                    <a:pt x="72" y="42"/>
                    <a:pt x="72" y="42"/>
                    <a:pt x="72" y="42"/>
                  </a:cubicBezTo>
                  <a:cubicBezTo>
                    <a:pt x="71" y="41"/>
                    <a:pt x="70" y="40"/>
                    <a:pt x="70" y="39"/>
                  </a:cubicBezTo>
                  <a:cubicBezTo>
                    <a:pt x="70" y="39"/>
                    <a:pt x="71" y="38"/>
                    <a:pt x="72" y="37"/>
                  </a:cubicBezTo>
                  <a:cubicBezTo>
                    <a:pt x="76" y="33"/>
                    <a:pt x="76" y="33"/>
                    <a:pt x="76" y="33"/>
                  </a:cubicBezTo>
                  <a:cubicBezTo>
                    <a:pt x="77" y="32"/>
                    <a:pt x="77" y="32"/>
                    <a:pt x="75" y="31"/>
                  </a:cubicBezTo>
                  <a:cubicBezTo>
                    <a:pt x="70" y="29"/>
                    <a:pt x="70" y="29"/>
                    <a:pt x="70" y="29"/>
                  </a:cubicBezTo>
                  <a:cubicBezTo>
                    <a:pt x="69" y="28"/>
                    <a:pt x="68" y="28"/>
                    <a:pt x="68" y="28"/>
                  </a:cubicBezTo>
                  <a:cubicBezTo>
                    <a:pt x="68" y="27"/>
                    <a:pt x="68" y="25"/>
                    <a:pt x="69" y="24"/>
                  </a:cubicBezTo>
                  <a:cubicBezTo>
                    <a:pt x="71" y="20"/>
                    <a:pt x="71" y="20"/>
                    <a:pt x="71" y="20"/>
                  </a:cubicBezTo>
                  <a:cubicBezTo>
                    <a:pt x="72" y="18"/>
                    <a:pt x="71" y="17"/>
                    <a:pt x="69" y="17"/>
                  </a:cubicBezTo>
                  <a:cubicBezTo>
                    <a:pt x="65" y="17"/>
                    <a:pt x="65" y="17"/>
                    <a:pt x="65" y="17"/>
                  </a:cubicBezTo>
                  <a:cubicBezTo>
                    <a:pt x="63" y="17"/>
                    <a:pt x="62" y="17"/>
                    <a:pt x="62" y="16"/>
                  </a:cubicBezTo>
                  <a:cubicBezTo>
                    <a:pt x="62" y="16"/>
                    <a:pt x="61" y="15"/>
                    <a:pt x="61" y="13"/>
                  </a:cubicBezTo>
                  <a:cubicBezTo>
                    <a:pt x="62" y="9"/>
                    <a:pt x="62" y="9"/>
                    <a:pt x="62" y="9"/>
                  </a:cubicBezTo>
                  <a:cubicBezTo>
                    <a:pt x="62" y="7"/>
                    <a:pt x="61" y="6"/>
                    <a:pt x="59" y="7"/>
                  </a:cubicBezTo>
                  <a:cubicBezTo>
                    <a:pt x="54" y="9"/>
                    <a:pt x="54" y="9"/>
                    <a:pt x="54" y="9"/>
                  </a:cubicBezTo>
                  <a:cubicBezTo>
                    <a:pt x="54" y="9"/>
                    <a:pt x="52" y="9"/>
                    <a:pt x="52" y="9"/>
                  </a:cubicBezTo>
                  <a:cubicBezTo>
                    <a:pt x="51" y="9"/>
                    <a:pt x="50" y="8"/>
                    <a:pt x="50" y="6"/>
                  </a:cubicBezTo>
                  <a:cubicBezTo>
                    <a:pt x="48" y="1"/>
                    <a:pt x="48" y="1"/>
                    <a:pt x="48" y="1"/>
                  </a:cubicBezTo>
                  <a:cubicBezTo>
                    <a:pt x="48" y="1"/>
                    <a:pt x="46" y="0"/>
                    <a:pt x="46" y="1"/>
                  </a:cubicBezTo>
                  <a:cubicBezTo>
                    <a:pt x="42" y="5"/>
                    <a:pt x="42" y="5"/>
                    <a:pt x="42" y="5"/>
                  </a:cubicBezTo>
                  <a:cubicBezTo>
                    <a:pt x="41" y="5"/>
                    <a:pt x="40" y="6"/>
                    <a:pt x="39" y="6"/>
                  </a:cubicBezTo>
                  <a:cubicBezTo>
                    <a:pt x="39" y="6"/>
                    <a:pt x="38" y="5"/>
                    <a:pt x="37" y="5"/>
                  </a:cubicBezTo>
                  <a:cubicBezTo>
                    <a:pt x="34" y="1"/>
                    <a:pt x="34" y="1"/>
                    <a:pt x="34" y="1"/>
                  </a:cubicBezTo>
                  <a:cubicBezTo>
                    <a:pt x="32" y="0"/>
                    <a:pt x="31" y="0"/>
                    <a:pt x="31" y="1"/>
                  </a:cubicBezTo>
                  <a:cubicBezTo>
                    <a:pt x="29" y="5"/>
                    <a:pt x="29" y="5"/>
                    <a:pt x="29" y="5"/>
                  </a:cubicBezTo>
                  <a:cubicBezTo>
                    <a:pt x="28" y="7"/>
                    <a:pt x="27" y="9"/>
                    <a:pt x="27" y="9"/>
                  </a:cubicBezTo>
                  <a:cubicBezTo>
                    <a:pt x="27" y="9"/>
                    <a:pt x="25" y="8"/>
                    <a:pt x="24" y="8"/>
                  </a:cubicBezTo>
                  <a:cubicBezTo>
                    <a:pt x="20" y="5"/>
                    <a:pt x="20" y="5"/>
                    <a:pt x="20" y="5"/>
                  </a:cubicBezTo>
                  <a:cubicBezTo>
                    <a:pt x="18" y="5"/>
                    <a:pt x="17" y="5"/>
                    <a:pt x="17" y="7"/>
                  </a:cubicBezTo>
                  <a:cubicBezTo>
                    <a:pt x="17" y="12"/>
                    <a:pt x="17" y="12"/>
                    <a:pt x="17" y="12"/>
                  </a:cubicBezTo>
                  <a:cubicBezTo>
                    <a:pt x="17" y="13"/>
                    <a:pt x="17" y="14"/>
                    <a:pt x="17" y="15"/>
                  </a:cubicBezTo>
                  <a:cubicBezTo>
                    <a:pt x="16" y="15"/>
                    <a:pt x="15" y="16"/>
                    <a:pt x="13" y="15"/>
                  </a:cubicBezTo>
                  <a:cubicBezTo>
                    <a:pt x="8" y="15"/>
                    <a:pt x="8" y="15"/>
                    <a:pt x="8" y="15"/>
                  </a:cubicBezTo>
                  <a:cubicBezTo>
                    <a:pt x="7" y="15"/>
                    <a:pt x="6" y="16"/>
                    <a:pt x="7" y="17"/>
                  </a:cubicBezTo>
                  <a:cubicBezTo>
                    <a:pt x="8" y="22"/>
                    <a:pt x="8" y="22"/>
                    <a:pt x="8" y="22"/>
                  </a:cubicBezTo>
                  <a:cubicBezTo>
                    <a:pt x="9" y="23"/>
                    <a:pt x="9" y="24"/>
                    <a:pt x="9" y="24"/>
                  </a:cubicBezTo>
                  <a:cubicBezTo>
                    <a:pt x="9" y="25"/>
                    <a:pt x="8" y="26"/>
                    <a:pt x="7" y="27"/>
                  </a:cubicBezTo>
                  <a:cubicBezTo>
                    <a:pt x="2" y="28"/>
                    <a:pt x="2" y="28"/>
                    <a:pt x="2" y="28"/>
                  </a:cubicBezTo>
                  <a:cubicBezTo>
                    <a:pt x="1" y="28"/>
                    <a:pt x="0" y="30"/>
                    <a:pt x="1" y="31"/>
                  </a:cubicBezTo>
                  <a:cubicBezTo>
                    <a:pt x="4" y="34"/>
                    <a:pt x="4" y="34"/>
                    <a:pt x="4" y="34"/>
                  </a:cubicBezTo>
                  <a:cubicBezTo>
                    <a:pt x="6" y="35"/>
                    <a:pt x="7" y="36"/>
                    <a:pt x="7" y="36"/>
                  </a:cubicBezTo>
                  <a:cubicBezTo>
                    <a:pt x="7" y="37"/>
                    <a:pt x="5" y="39"/>
                    <a:pt x="4" y="39"/>
                  </a:cubicBezTo>
                  <a:cubicBezTo>
                    <a:pt x="1" y="43"/>
                    <a:pt x="1" y="43"/>
                    <a:pt x="1" y="43"/>
                  </a:cubicBezTo>
                  <a:cubicBezTo>
                    <a:pt x="0" y="43"/>
                    <a:pt x="0" y="45"/>
                    <a:pt x="1" y="46"/>
                  </a:cubicBezTo>
                  <a:cubicBezTo>
                    <a:pt x="6" y="47"/>
                    <a:pt x="6" y="47"/>
                    <a:pt x="6" y="47"/>
                  </a:cubicBezTo>
                  <a:cubicBezTo>
                    <a:pt x="7" y="48"/>
                    <a:pt x="8" y="49"/>
                    <a:pt x="8" y="49"/>
                  </a:cubicBezTo>
                  <a:cubicBezTo>
                    <a:pt x="8" y="49"/>
                    <a:pt x="8" y="51"/>
                    <a:pt x="8" y="52"/>
                  </a:cubicBezTo>
                  <a:cubicBezTo>
                    <a:pt x="5" y="57"/>
                    <a:pt x="5" y="57"/>
                    <a:pt x="5" y="57"/>
                  </a:cubicBezTo>
                  <a:cubicBezTo>
                    <a:pt x="4" y="58"/>
                    <a:pt x="5" y="59"/>
                    <a:pt x="7" y="59"/>
                  </a:cubicBezTo>
                  <a:cubicBezTo>
                    <a:pt x="12" y="59"/>
                    <a:pt x="12" y="59"/>
                    <a:pt x="12" y="59"/>
                  </a:cubicBezTo>
                  <a:cubicBezTo>
                    <a:pt x="13" y="59"/>
                    <a:pt x="15" y="59"/>
                    <a:pt x="15" y="59"/>
                  </a:cubicBezTo>
                  <a:cubicBezTo>
                    <a:pt x="15" y="60"/>
                    <a:pt x="16" y="62"/>
                    <a:pt x="16" y="63"/>
                  </a:cubicBezTo>
                  <a:cubicBezTo>
                    <a:pt x="15" y="68"/>
                    <a:pt x="15" y="68"/>
                    <a:pt x="15" y="68"/>
                  </a:cubicBezTo>
                  <a:cubicBezTo>
                    <a:pt x="15" y="70"/>
                    <a:pt x="16" y="70"/>
                    <a:pt x="17" y="70"/>
                  </a:cubicBezTo>
                  <a:cubicBezTo>
                    <a:pt x="22" y="68"/>
                    <a:pt x="22" y="68"/>
                    <a:pt x="22" y="68"/>
                  </a:cubicBezTo>
                  <a:cubicBezTo>
                    <a:pt x="23" y="67"/>
                    <a:pt x="24" y="66"/>
                    <a:pt x="25" y="67"/>
                  </a:cubicBezTo>
                  <a:cubicBezTo>
                    <a:pt x="25" y="67"/>
                    <a:pt x="26" y="69"/>
                    <a:pt x="27" y="70"/>
                  </a:cubicBezTo>
                  <a:cubicBezTo>
                    <a:pt x="28" y="74"/>
                    <a:pt x="28" y="74"/>
                    <a:pt x="28" y="74"/>
                  </a:cubicBezTo>
                  <a:cubicBezTo>
                    <a:pt x="28" y="76"/>
                    <a:pt x="30" y="76"/>
                    <a:pt x="31" y="75"/>
                  </a:cubicBezTo>
                  <a:cubicBezTo>
                    <a:pt x="35" y="72"/>
                    <a:pt x="35" y="72"/>
                    <a:pt x="35" y="72"/>
                  </a:cubicBezTo>
                  <a:cubicBezTo>
                    <a:pt x="35" y="70"/>
                    <a:pt x="36" y="70"/>
                    <a:pt x="37" y="70"/>
                  </a:cubicBezTo>
                  <a:cubicBezTo>
                    <a:pt x="37" y="70"/>
                    <a:pt x="39" y="70"/>
                    <a:pt x="39" y="72"/>
                  </a:cubicBezTo>
                  <a:cubicBezTo>
                    <a:pt x="43" y="76"/>
                    <a:pt x="43" y="76"/>
                    <a:pt x="43" y="76"/>
                  </a:cubicBezTo>
                  <a:cubicBezTo>
                    <a:pt x="44" y="77"/>
                    <a:pt x="45" y="77"/>
                    <a:pt x="46" y="75"/>
                  </a:cubicBezTo>
                  <a:cubicBezTo>
                    <a:pt x="47" y="70"/>
                    <a:pt x="47" y="70"/>
                    <a:pt x="47" y="70"/>
                  </a:cubicBezTo>
                  <a:cubicBezTo>
                    <a:pt x="48" y="70"/>
                    <a:pt x="49" y="68"/>
                    <a:pt x="49" y="68"/>
                  </a:cubicBezTo>
                  <a:cubicBezTo>
                    <a:pt x="50" y="68"/>
                    <a:pt x="51" y="68"/>
                    <a:pt x="52" y="69"/>
                  </a:cubicBezTo>
                  <a:cubicBezTo>
                    <a:pt x="57" y="71"/>
                    <a:pt x="57" y="71"/>
                    <a:pt x="57" y="71"/>
                  </a:cubicBezTo>
                  <a:cubicBezTo>
                    <a:pt x="58" y="72"/>
                    <a:pt x="59" y="71"/>
                    <a:pt x="59" y="70"/>
                  </a:cubicBezTo>
                  <a:cubicBezTo>
                    <a:pt x="59" y="65"/>
                    <a:pt x="59" y="65"/>
                    <a:pt x="59" y="65"/>
                  </a:cubicBezTo>
                  <a:cubicBezTo>
                    <a:pt x="59" y="63"/>
                    <a:pt x="59" y="62"/>
                    <a:pt x="60" y="62"/>
                  </a:cubicBezTo>
                  <a:cubicBezTo>
                    <a:pt x="60" y="62"/>
                    <a:pt x="62" y="61"/>
                    <a:pt x="63" y="61"/>
                  </a:cubicBezTo>
                  <a:cubicBezTo>
                    <a:pt x="68" y="62"/>
                    <a:pt x="68" y="62"/>
                    <a:pt x="68" y="62"/>
                  </a:cubicBezTo>
                  <a:cubicBezTo>
                    <a:pt x="69" y="62"/>
                    <a:pt x="70" y="61"/>
                    <a:pt x="69" y="59"/>
                  </a:cubicBezTo>
                  <a:cubicBezTo>
                    <a:pt x="68" y="55"/>
                    <a:pt x="68" y="55"/>
                    <a:pt x="68" y="55"/>
                  </a:cubicBezTo>
                  <a:cubicBezTo>
                    <a:pt x="67" y="53"/>
                    <a:pt x="67" y="52"/>
                    <a:pt x="67" y="51"/>
                  </a:cubicBezTo>
                  <a:cubicBezTo>
                    <a:pt x="67" y="51"/>
                    <a:pt x="69" y="51"/>
                    <a:pt x="70" y="50"/>
                  </a:cubicBezTo>
                  <a:cubicBezTo>
                    <a:pt x="75" y="48"/>
                    <a:pt x="75" y="48"/>
                    <a:pt x="75" y="48"/>
                  </a:cubicBezTo>
                  <a:cubicBezTo>
                    <a:pt x="75" y="48"/>
                    <a:pt x="75" y="48"/>
                    <a:pt x="75" y="48"/>
                  </a:cubicBezTo>
                  <a:close/>
                  <a:moveTo>
                    <a:pt x="45" y="37"/>
                  </a:moveTo>
                  <a:cubicBezTo>
                    <a:pt x="46" y="41"/>
                    <a:pt x="43" y="44"/>
                    <a:pt x="39" y="45"/>
                  </a:cubicBezTo>
                  <a:cubicBezTo>
                    <a:pt x="35" y="45"/>
                    <a:pt x="32" y="43"/>
                    <a:pt x="31" y="39"/>
                  </a:cubicBezTo>
                  <a:cubicBezTo>
                    <a:pt x="31" y="35"/>
                    <a:pt x="34" y="32"/>
                    <a:pt x="37" y="32"/>
                  </a:cubicBezTo>
                  <a:cubicBezTo>
                    <a:pt x="41" y="31"/>
                    <a:pt x="44" y="33"/>
                    <a:pt x="45" y="37"/>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9"/>
            <p:cNvSpPr>
              <a:spLocks noEditPoints="1"/>
            </p:cNvSpPr>
            <p:nvPr/>
          </p:nvSpPr>
          <p:spPr bwMode="auto">
            <a:xfrm>
              <a:off x="9191626" y="2044700"/>
              <a:ext cx="469900" cy="466725"/>
            </a:xfrm>
            <a:custGeom>
              <a:avLst/>
              <a:gdLst>
                <a:gd name="T0" fmla="*/ 133 w 148"/>
                <a:gd name="T1" fmla="*/ 58 h 147"/>
                <a:gd name="T2" fmla="*/ 141 w 148"/>
                <a:gd name="T3" fmla="*/ 43 h 147"/>
                <a:gd name="T4" fmla="*/ 123 w 148"/>
                <a:gd name="T5" fmla="*/ 37 h 147"/>
                <a:gd name="T6" fmla="*/ 124 w 148"/>
                <a:gd name="T7" fmla="*/ 19 h 147"/>
                <a:gd name="T8" fmla="*/ 105 w 148"/>
                <a:gd name="T9" fmla="*/ 21 h 147"/>
                <a:gd name="T10" fmla="*/ 100 w 148"/>
                <a:gd name="T11" fmla="*/ 4 h 147"/>
                <a:gd name="T12" fmla="*/ 82 w 148"/>
                <a:gd name="T13" fmla="*/ 13 h 147"/>
                <a:gd name="T14" fmla="*/ 70 w 148"/>
                <a:gd name="T15" fmla="*/ 0 h 147"/>
                <a:gd name="T16" fmla="*/ 59 w 148"/>
                <a:gd name="T17" fmla="*/ 15 h 147"/>
                <a:gd name="T18" fmla="*/ 42 w 148"/>
                <a:gd name="T19" fmla="*/ 7 h 147"/>
                <a:gd name="T20" fmla="*/ 38 w 148"/>
                <a:gd name="T21" fmla="*/ 25 h 147"/>
                <a:gd name="T22" fmla="*/ 19 w 148"/>
                <a:gd name="T23" fmla="*/ 24 h 147"/>
                <a:gd name="T24" fmla="*/ 22 w 148"/>
                <a:gd name="T25" fmla="*/ 43 h 147"/>
                <a:gd name="T26" fmla="*/ 4 w 148"/>
                <a:gd name="T27" fmla="*/ 48 h 147"/>
                <a:gd name="T28" fmla="*/ 14 w 148"/>
                <a:gd name="T29" fmla="*/ 66 h 147"/>
                <a:gd name="T30" fmla="*/ 0 w 148"/>
                <a:gd name="T31" fmla="*/ 78 h 147"/>
                <a:gd name="T32" fmla="*/ 15 w 148"/>
                <a:gd name="T33" fmla="*/ 89 h 147"/>
                <a:gd name="T34" fmla="*/ 8 w 148"/>
                <a:gd name="T35" fmla="*/ 105 h 147"/>
                <a:gd name="T36" fmla="*/ 26 w 148"/>
                <a:gd name="T37" fmla="*/ 110 h 147"/>
                <a:gd name="T38" fmla="*/ 25 w 148"/>
                <a:gd name="T39" fmla="*/ 128 h 147"/>
                <a:gd name="T40" fmla="*/ 43 w 148"/>
                <a:gd name="T41" fmla="*/ 126 h 147"/>
                <a:gd name="T42" fmla="*/ 49 w 148"/>
                <a:gd name="T43" fmla="*/ 144 h 147"/>
                <a:gd name="T44" fmla="*/ 66 w 148"/>
                <a:gd name="T45" fmla="*/ 134 h 147"/>
                <a:gd name="T46" fmla="*/ 78 w 148"/>
                <a:gd name="T47" fmla="*/ 147 h 147"/>
                <a:gd name="T48" fmla="*/ 89 w 148"/>
                <a:gd name="T49" fmla="*/ 132 h 147"/>
                <a:gd name="T50" fmla="*/ 106 w 148"/>
                <a:gd name="T51" fmla="*/ 140 h 147"/>
                <a:gd name="T52" fmla="*/ 111 w 148"/>
                <a:gd name="T53" fmla="*/ 122 h 147"/>
                <a:gd name="T54" fmla="*/ 129 w 148"/>
                <a:gd name="T55" fmla="*/ 124 h 147"/>
                <a:gd name="T56" fmla="*/ 127 w 148"/>
                <a:gd name="T57" fmla="*/ 105 h 147"/>
                <a:gd name="T58" fmla="*/ 144 w 148"/>
                <a:gd name="T59" fmla="*/ 99 h 147"/>
                <a:gd name="T60" fmla="*/ 135 w 148"/>
                <a:gd name="T61" fmla="*/ 82 h 147"/>
                <a:gd name="T62" fmla="*/ 148 w 148"/>
                <a:gd name="T63" fmla="*/ 70 h 147"/>
                <a:gd name="T64" fmla="*/ 114 w 148"/>
                <a:gd name="T65" fmla="*/ 88 h 147"/>
                <a:gd name="T66" fmla="*/ 114 w 148"/>
                <a:gd name="T67" fmla="*/ 59 h 147"/>
                <a:gd name="T68" fmla="*/ 120 w 148"/>
                <a:gd name="T69" fmla="*/ 85 h 147"/>
                <a:gd name="T70" fmla="*/ 91 w 148"/>
                <a:gd name="T71" fmla="*/ 60 h 147"/>
                <a:gd name="T72" fmla="*/ 98 w 148"/>
                <a:gd name="T73" fmla="*/ 33 h 147"/>
                <a:gd name="T74" fmla="*/ 62 w 148"/>
                <a:gd name="T75" fmla="*/ 27 h 147"/>
                <a:gd name="T76" fmla="*/ 89 w 148"/>
                <a:gd name="T77" fmla="*/ 33 h 147"/>
                <a:gd name="T78" fmla="*/ 60 w 148"/>
                <a:gd name="T79" fmla="*/ 33 h 147"/>
                <a:gd name="T80" fmla="*/ 74 w 148"/>
                <a:gd name="T81" fmla="*/ 85 h 147"/>
                <a:gd name="T82" fmla="*/ 86 w 148"/>
                <a:gd name="T83" fmla="*/ 74 h 147"/>
                <a:gd name="T84" fmla="*/ 61 w 148"/>
                <a:gd name="T85" fmla="*/ 56 h 147"/>
                <a:gd name="T86" fmla="*/ 34 w 148"/>
                <a:gd name="T87" fmla="*/ 49 h 147"/>
                <a:gd name="T88" fmla="*/ 28 w 148"/>
                <a:gd name="T89" fmla="*/ 85 h 147"/>
                <a:gd name="T90" fmla="*/ 34 w 148"/>
                <a:gd name="T91" fmla="*/ 59 h 147"/>
                <a:gd name="T92" fmla="*/ 34 w 148"/>
                <a:gd name="T93" fmla="*/ 87 h 147"/>
                <a:gd name="T94" fmla="*/ 35 w 148"/>
                <a:gd name="T95" fmla="*/ 92 h 147"/>
                <a:gd name="T96" fmla="*/ 55 w 148"/>
                <a:gd name="T97" fmla="*/ 112 h 147"/>
                <a:gd name="T98" fmla="*/ 33 w 148"/>
                <a:gd name="T99" fmla="*/ 97 h 147"/>
                <a:gd name="T100" fmla="*/ 62 w 148"/>
                <a:gd name="T101" fmla="*/ 119 h 147"/>
                <a:gd name="T102" fmla="*/ 76 w 148"/>
                <a:gd name="T103" fmla="*/ 95 h 147"/>
                <a:gd name="T104" fmla="*/ 97 w 148"/>
                <a:gd name="T105" fmla="*/ 114 h 147"/>
                <a:gd name="T106" fmla="*/ 91 w 148"/>
                <a:gd name="T107" fmla="*/ 87 h 147"/>
                <a:gd name="T108" fmla="*/ 108 w 148"/>
                <a:gd name="T109" fmla="*/ 10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 h="147">
                  <a:moveTo>
                    <a:pt x="146" y="67"/>
                  </a:moveTo>
                  <a:cubicBezTo>
                    <a:pt x="135" y="66"/>
                    <a:pt x="135" y="66"/>
                    <a:pt x="135" y="66"/>
                  </a:cubicBezTo>
                  <a:cubicBezTo>
                    <a:pt x="134" y="63"/>
                    <a:pt x="134" y="61"/>
                    <a:pt x="133" y="58"/>
                  </a:cubicBezTo>
                  <a:cubicBezTo>
                    <a:pt x="143" y="53"/>
                    <a:pt x="143" y="53"/>
                    <a:pt x="143" y="53"/>
                  </a:cubicBezTo>
                  <a:cubicBezTo>
                    <a:pt x="144" y="52"/>
                    <a:pt x="145" y="51"/>
                    <a:pt x="144" y="49"/>
                  </a:cubicBezTo>
                  <a:cubicBezTo>
                    <a:pt x="141" y="43"/>
                    <a:pt x="141" y="43"/>
                    <a:pt x="141" y="43"/>
                  </a:cubicBezTo>
                  <a:cubicBezTo>
                    <a:pt x="141" y="41"/>
                    <a:pt x="139" y="40"/>
                    <a:pt x="138" y="40"/>
                  </a:cubicBezTo>
                  <a:cubicBezTo>
                    <a:pt x="127" y="43"/>
                    <a:pt x="127" y="43"/>
                    <a:pt x="127" y="43"/>
                  </a:cubicBezTo>
                  <a:cubicBezTo>
                    <a:pt x="126" y="41"/>
                    <a:pt x="124" y="39"/>
                    <a:pt x="123" y="37"/>
                  </a:cubicBezTo>
                  <a:cubicBezTo>
                    <a:pt x="129" y="27"/>
                    <a:pt x="129" y="27"/>
                    <a:pt x="129" y="27"/>
                  </a:cubicBezTo>
                  <a:cubicBezTo>
                    <a:pt x="130" y="27"/>
                    <a:pt x="130" y="25"/>
                    <a:pt x="129" y="24"/>
                  </a:cubicBezTo>
                  <a:cubicBezTo>
                    <a:pt x="124" y="19"/>
                    <a:pt x="124" y="19"/>
                    <a:pt x="124" y="19"/>
                  </a:cubicBezTo>
                  <a:cubicBezTo>
                    <a:pt x="123" y="18"/>
                    <a:pt x="121" y="18"/>
                    <a:pt x="120" y="19"/>
                  </a:cubicBezTo>
                  <a:cubicBezTo>
                    <a:pt x="111" y="25"/>
                    <a:pt x="111" y="25"/>
                    <a:pt x="111" y="25"/>
                  </a:cubicBezTo>
                  <a:cubicBezTo>
                    <a:pt x="109" y="23"/>
                    <a:pt x="107" y="23"/>
                    <a:pt x="105" y="21"/>
                  </a:cubicBezTo>
                  <a:cubicBezTo>
                    <a:pt x="108" y="10"/>
                    <a:pt x="108" y="10"/>
                    <a:pt x="108" y="10"/>
                  </a:cubicBezTo>
                  <a:cubicBezTo>
                    <a:pt x="108" y="9"/>
                    <a:pt x="108" y="8"/>
                    <a:pt x="106" y="7"/>
                  </a:cubicBezTo>
                  <a:cubicBezTo>
                    <a:pt x="100" y="4"/>
                    <a:pt x="100" y="4"/>
                    <a:pt x="100" y="4"/>
                  </a:cubicBezTo>
                  <a:cubicBezTo>
                    <a:pt x="98" y="4"/>
                    <a:pt x="97" y="4"/>
                    <a:pt x="96" y="5"/>
                  </a:cubicBezTo>
                  <a:cubicBezTo>
                    <a:pt x="90" y="15"/>
                    <a:pt x="90" y="15"/>
                    <a:pt x="90" y="15"/>
                  </a:cubicBezTo>
                  <a:cubicBezTo>
                    <a:pt x="88" y="14"/>
                    <a:pt x="85" y="14"/>
                    <a:pt x="82" y="13"/>
                  </a:cubicBezTo>
                  <a:cubicBezTo>
                    <a:pt x="81" y="2"/>
                    <a:pt x="81" y="2"/>
                    <a:pt x="81" y="2"/>
                  </a:cubicBezTo>
                  <a:cubicBezTo>
                    <a:pt x="81" y="0"/>
                    <a:pt x="79" y="0"/>
                    <a:pt x="78" y="0"/>
                  </a:cubicBezTo>
                  <a:cubicBezTo>
                    <a:pt x="70" y="0"/>
                    <a:pt x="70" y="0"/>
                    <a:pt x="70" y="0"/>
                  </a:cubicBezTo>
                  <a:cubicBezTo>
                    <a:pt x="70" y="0"/>
                    <a:pt x="68" y="0"/>
                    <a:pt x="68" y="2"/>
                  </a:cubicBezTo>
                  <a:cubicBezTo>
                    <a:pt x="66" y="13"/>
                    <a:pt x="66" y="13"/>
                    <a:pt x="66" y="13"/>
                  </a:cubicBezTo>
                  <a:cubicBezTo>
                    <a:pt x="64" y="14"/>
                    <a:pt x="62" y="14"/>
                    <a:pt x="59" y="15"/>
                  </a:cubicBezTo>
                  <a:cubicBezTo>
                    <a:pt x="54" y="5"/>
                    <a:pt x="54" y="5"/>
                    <a:pt x="54" y="5"/>
                  </a:cubicBezTo>
                  <a:cubicBezTo>
                    <a:pt x="53" y="4"/>
                    <a:pt x="51" y="4"/>
                    <a:pt x="50" y="4"/>
                  </a:cubicBezTo>
                  <a:cubicBezTo>
                    <a:pt x="42" y="7"/>
                    <a:pt x="42" y="7"/>
                    <a:pt x="42" y="7"/>
                  </a:cubicBezTo>
                  <a:cubicBezTo>
                    <a:pt x="42" y="7"/>
                    <a:pt x="41" y="8"/>
                    <a:pt x="41" y="10"/>
                  </a:cubicBezTo>
                  <a:cubicBezTo>
                    <a:pt x="44" y="21"/>
                    <a:pt x="44" y="21"/>
                    <a:pt x="44" y="21"/>
                  </a:cubicBezTo>
                  <a:cubicBezTo>
                    <a:pt x="42" y="22"/>
                    <a:pt x="39" y="23"/>
                    <a:pt x="38" y="25"/>
                  </a:cubicBezTo>
                  <a:cubicBezTo>
                    <a:pt x="28" y="19"/>
                    <a:pt x="28" y="19"/>
                    <a:pt x="28" y="19"/>
                  </a:cubicBezTo>
                  <a:cubicBezTo>
                    <a:pt x="27" y="18"/>
                    <a:pt x="26" y="18"/>
                    <a:pt x="25" y="19"/>
                  </a:cubicBezTo>
                  <a:cubicBezTo>
                    <a:pt x="19" y="24"/>
                    <a:pt x="19" y="24"/>
                    <a:pt x="19" y="24"/>
                  </a:cubicBezTo>
                  <a:cubicBezTo>
                    <a:pt x="19" y="25"/>
                    <a:pt x="19" y="27"/>
                    <a:pt x="19" y="27"/>
                  </a:cubicBezTo>
                  <a:cubicBezTo>
                    <a:pt x="26" y="37"/>
                    <a:pt x="26" y="37"/>
                    <a:pt x="26" y="37"/>
                  </a:cubicBezTo>
                  <a:cubicBezTo>
                    <a:pt x="24" y="39"/>
                    <a:pt x="23" y="41"/>
                    <a:pt x="22" y="43"/>
                  </a:cubicBezTo>
                  <a:cubicBezTo>
                    <a:pt x="11" y="40"/>
                    <a:pt x="11" y="40"/>
                    <a:pt x="11" y="40"/>
                  </a:cubicBezTo>
                  <a:cubicBezTo>
                    <a:pt x="10" y="39"/>
                    <a:pt x="8" y="40"/>
                    <a:pt x="8" y="42"/>
                  </a:cubicBezTo>
                  <a:cubicBezTo>
                    <a:pt x="4" y="48"/>
                    <a:pt x="4" y="48"/>
                    <a:pt x="4" y="48"/>
                  </a:cubicBezTo>
                  <a:cubicBezTo>
                    <a:pt x="4" y="50"/>
                    <a:pt x="4" y="51"/>
                    <a:pt x="6" y="52"/>
                  </a:cubicBezTo>
                  <a:cubicBezTo>
                    <a:pt x="15" y="58"/>
                    <a:pt x="15" y="58"/>
                    <a:pt x="15" y="58"/>
                  </a:cubicBezTo>
                  <a:cubicBezTo>
                    <a:pt x="15" y="60"/>
                    <a:pt x="15" y="63"/>
                    <a:pt x="14" y="66"/>
                  </a:cubicBezTo>
                  <a:cubicBezTo>
                    <a:pt x="3" y="67"/>
                    <a:pt x="3" y="67"/>
                    <a:pt x="3" y="67"/>
                  </a:cubicBezTo>
                  <a:cubicBezTo>
                    <a:pt x="1" y="67"/>
                    <a:pt x="0" y="69"/>
                    <a:pt x="0" y="70"/>
                  </a:cubicBezTo>
                  <a:cubicBezTo>
                    <a:pt x="0" y="78"/>
                    <a:pt x="0" y="78"/>
                    <a:pt x="0" y="78"/>
                  </a:cubicBezTo>
                  <a:cubicBezTo>
                    <a:pt x="0" y="79"/>
                    <a:pt x="1" y="80"/>
                    <a:pt x="3" y="80"/>
                  </a:cubicBezTo>
                  <a:cubicBezTo>
                    <a:pt x="14" y="82"/>
                    <a:pt x="14" y="82"/>
                    <a:pt x="14" y="82"/>
                  </a:cubicBezTo>
                  <a:cubicBezTo>
                    <a:pt x="14" y="84"/>
                    <a:pt x="15" y="86"/>
                    <a:pt x="15" y="89"/>
                  </a:cubicBezTo>
                  <a:cubicBezTo>
                    <a:pt x="6" y="94"/>
                    <a:pt x="6" y="94"/>
                    <a:pt x="6" y="94"/>
                  </a:cubicBezTo>
                  <a:cubicBezTo>
                    <a:pt x="4" y="95"/>
                    <a:pt x="4" y="97"/>
                    <a:pt x="4" y="98"/>
                  </a:cubicBezTo>
                  <a:cubicBezTo>
                    <a:pt x="8" y="105"/>
                    <a:pt x="8" y="105"/>
                    <a:pt x="8" y="105"/>
                  </a:cubicBezTo>
                  <a:cubicBezTo>
                    <a:pt x="8" y="106"/>
                    <a:pt x="9" y="107"/>
                    <a:pt x="11" y="107"/>
                  </a:cubicBezTo>
                  <a:cubicBezTo>
                    <a:pt x="22" y="104"/>
                    <a:pt x="22" y="104"/>
                    <a:pt x="22" y="104"/>
                  </a:cubicBezTo>
                  <a:cubicBezTo>
                    <a:pt x="23" y="106"/>
                    <a:pt x="24" y="109"/>
                    <a:pt x="26" y="110"/>
                  </a:cubicBezTo>
                  <a:cubicBezTo>
                    <a:pt x="19" y="120"/>
                    <a:pt x="19" y="120"/>
                    <a:pt x="19" y="120"/>
                  </a:cubicBezTo>
                  <a:cubicBezTo>
                    <a:pt x="19" y="120"/>
                    <a:pt x="19" y="122"/>
                    <a:pt x="19" y="124"/>
                  </a:cubicBezTo>
                  <a:cubicBezTo>
                    <a:pt x="25" y="128"/>
                    <a:pt x="25" y="128"/>
                    <a:pt x="25" y="128"/>
                  </a:cubicBezTo>
                  <a:cubicBezTo>
                    <a:pt x="26" y="129"/>
                    <a:pt x="27" y="130"/>
                    <a:pt x="28" y="129"/>
                  </a:cubicBezTo>
                  <a:cubicBezTo>
                    <a:pt x="38" y="122"/>
                    <a:pt x="38" y="122"/>
                    <a:pt x="38" y="122"/>
                  </a:cubicBezTo>
                  <a:cubicBezTo>
                    <a:pt x="39" y="124"/>
                    <a:pt x="41" y="125"/>
                    <a:pt x="43" y="126"/>
                  </a:cubicBezTo>
                  <a:cubicBezTo>
                    <a:pt x="41" y="137"/>
                    <a:pt x="41" y="137"/>
                    <a:pt x="41" y="137"/>
                  </a:cubicBezTo>
                  <a:cubicBezTo>
                    <a:pt x="40" y="138"/>
                    <a:pt x="41" y="140"/>
                    <a:pt x="42" y="140"/>
                  </a:cubicBezTo>
                  <a:cubicBezTo>
                    <a:pt x="49" y="144"/>
                    <a:pt x="49" y="144"/>
                    <a:pt x="49" y="144"/>
                  </a:cubicBezTo>
                  <a:cubicBezTo>
                    <a:pt x="50" y="144"/>
                    <a:pt x="52" y="144"/>
                    <a:pt x="53" y="142"/>
                  </a:cubicBezTo>
                  <a:cubicBezTo>
                    <a:pt x="58" y="132"/>
                    <a:pt x="58" y="132"/>
                    <a:pt x="58" y="132"/>
                  </a:cubicBezTo>
                  <a:cubicBezTo>
                    <a:pt x="61" y="133"/>
                    <a:pt x="63" y="134"/>
                    <a:pt x="66" y="134"/>
                  </a:cubicBezTo>
                  <a:cubicBezTo>
                    <a:pt x="68" y="145"/>
                    <a:pt x="68" y="145"/>
                    <a:pt x="68" y="145"/>
                  </a:cubicBezTo>
                  <a:cubicBezTo>
                    <a:pt x="68" y="147"/>
                    <a:pt x="70" y="147"/>
                    <a:pt x="70" y="147"/>
                  </a:cubicBezTo>
                  <a:cubicBezTo>
                    <a:pt x="78" y="147"/>
                    <a:pt x="78" y="147"/>
                    <a:pt x="78" y="147"/>
                  </a:cubicBezTo>
                  <a:cubicBezTo>
                    <a:pt x="79" y="147"/>
                    <a:pt x="81" y="147"/>
                    <a:pt x="81" y="145"/>
                  </a:cubicBezTo>
                  <a:cubicBezTo>
                    <a:pt x="82" y="134"/>
                    <a:pt x="82" y="134"/>
                    <a:pt x="82" y="134"/>
                  </a:cubicBezTo>
                  <a:cubicBezTo>
                    <a:pt x="85" y="134"/>
                    <a:pt x="87" y="133"/>
                    <a:pt x="89" y="132"/>
                  </a:cubicBezTo>
                  <a:cubicBezTo>
                    <a:pt x="95" y="142"/>
                    <a:pt x="95" y="142"/>
                    <a:pt x="95" y="142"/>
                  </a:cubicBezTo>
                  <a:cubicBezTo>
                    <a:pt x="96" y="144"/>
                    <a:pt x="97" y="144"/>
                    <a:pt x="99" y="144"/>
                  </a:cubicBezTo>
                  <a:cubicBezTo>
                    <a:pt x="106" y="140"/>
                    <a:pt x="106" y="140"/>
                    <a:pt x="106" y="140"/>
                  </a:cubicBezTo>
                  <a:cubicBezTo>
                    <a:pt x="107" y="140"/>
                    <a:pt x="108" y="139"/>
                    <a:pt x="108" y="137"/>
                  </a:cubicBezTo>
                  <a:cubicBezTo>
                    <a:pt x="104" y="126"/>
                    <a:pt x="104" y="126"/>
                    <a:pt x="104" y="126"/>
                  </a:cubicBezTo>
                  <a:cubicBezTo>
                    <a:pt x="107" y="125"/>
                    <a:pt x="109" y="124"/>
                    <a:pt x="111" y="122"/>
                  </a:cubicBezTo>
                  <a:cubicBezTo>
                    <a:pt x="120" y="129"/>
                    <a:pt x="120" y="129"/>
                    <a:pt x="120" y="129"/>
                  </a:cubicBezTo>
                  <a:cubicBezTo>
                    <a:pt x="121" y="130"/>
                    <a:pt x="123" y="129"/>
                    <a:pt x="124" y="128"/>
                  </a:cubicBezTo>
                  <a:cubicBezTo>
                    <a:pt x="129" y="124"/>
                    <a:pt x="129" y="124"/>
                    <a:pt x="129" y="124"/>
                  </a:cubicBezTo>
                  <a:cubicBezTo>
                    <a:pt x="130" y="122"/>
                    <a:pt x="130" y="120"/>
                    <a:pt x="129" y="120"/>
                  </a:cubicBezTo>
                  <a:cubicBezTo>
                    <a:pt x="123" y="110"/>
                    <a:pt x="123" y="110"/>
                    <a:pt x="123" y="110"/>
                  </a:cubicBezTo>
                  <a:cubicBezTo>
                    <a:pt x="124" y="109"/>
                    <a:pt x="125" y="107"/>
                    <a:pt x="127" y="105"/>
                  </a:cubicBezTo>
                  <a:cubicBezTo>
                    <a:pt x="138" y="108"/>
                    <a:pt x="138" y="108"/>
                    <a:pt x="138" y="108"/>
                  </a:cubicBezTo>
                  <a:cubicBezTo>
                    <a:pt x="139" y="108"/>
                    <a:pt x="140" y="107"/>
                    <a:pt x="141" y="105"/>
                  </a:cubicBezTo>
                  <a:cubicBezTo>
                    <a:pt x="144" y="99"/>
                    <a:pt x="144" y="99"/>
                    <a:pt x="144" y="99"/>
                  </a:cubicBezTo>
                  <a:cubicBezTo>
                    <a:pt x="144" y="97"/>
                    <a:pt x="144" y="96"/>
                    <a:pt x="143" y="95"/>
                  </a:cubicBezTo>
                  <a:cubicBezTo>
                    <a:pt x="133" y="89"/>
                    <a:pt x="133" y="89"/>
                    <a:pt x="133" y="89"/>
                  </a:cubicBezTo>
                  <a:cubicBezTo>
                    <a:pt x="134" y="87"/>
                    <a:pt x="134" y="85"/>
                    <a:pt x="135" y="82"/>
                  </a:cubicBezTo>
                  <a:cubicBezTo>
                    <a:pt x="146" y="80"/>
                    <a:pt x="146" y="80"/>
                    <a:pt x="146" y="80"/>
                  </a:cubicBezTo>
                  <a:cubicBezTo>
                    <a:pt x="147" y="80"/>
                    <a:pt x="148" y="79"/>
                    <a:pt x="148" y="78"/>
                  </a:cubicBezTo>
                  <a:cubicBezTo>
                    <a:pt x="148" y="70"/>
                    <a:pt x="148" y="70"/>
                    <a:pt x="148" y="70"/>
                  </a:cubicBezTo>
                  <a:cubicBezTo>
                    <a:pt x="148" y="69"/>
                    <a:pt x="147" y="67"/>
                    <a:pt x="146" y="67"/>
                  </a:cubicBezTo>
                  <a:close/>
                  <a:moveTo>
                    <a:pt x="120" y="85"/>
                  </a:moveTo>
                  <a:cubicBezTo>
                    <a:pt x="119" y="88"/>
                    <a:pt x="116" y="89"/>
                    <a:pt x="114" y="88"/>
                  </a:cubicBezTo>
                  <a:cubicBezTo>
                    <a:pt x="96" y="76"/>
                    <a:pt x="96" y="76"/>
                    <a:pt x="96" y="76"/>
                  </a:cubicBezTo>
                  <a:cubicBezTo>
                    <a:pt x="93" y="75"/>
                    <a:pt x="93" y="73"/>
                    <a:pt x="96" y="71"/>
                  </a:cubicBezTo>
                  <a:cubicBezTo>
                    <a:pt x="114" y="59"/>
                    <a:pt x="114" y="59"/>
                    <a:pt x="114" y="59"/>
                  </a:cubicBezTo>
                  <a:cubicBezTo>
                    <a:pt x="116" y="58"/>
                    <a:pt x="119" y="59"/>
                    <a:pt x="120" y="62"/>
                  </a:cubicBezTo>
                  <a:cubicBezTo>
                    <a:pt x="120" y="62"/>
                    <a:pt x="121" y="68"/>
                    <a:pt x="121" y="74"/>
                  </a:cubicBezTo>
                  <a:cubicBezTo>
                    <a:pt x="121" y="80"/>
                    <a:pt x="120" y="85"/>
                    <a:pt x="120" y="85"/>
                  </a:cubicBezTo>
                  <a:close/>
                  <a:moveTo>
                    <a:pt x="115" y="50"/>
                  </a:moveTo>
                  <a:cubicBezTo>
                    <a:pt x="116" y="52"/>
                    <a:pt x="115" y="54"/>
                    <a:pt x="112" y="55"/>
                  </a:cubicBezTo>
                  <a:cubicBezTo>
                    <a:pt x="91" y="60"/>
                    <a:pt x="91" y="60"/>
                    <a:pt x="91" y="60"/>
                  </a:cubicBezTo>
                  <a:cubicBezTo>
                    <a:pt x="89" y="61"/>
                    <a:pt x="87" y="59"/>
                    <a:pt x="88" y="57"/>
                  </a:cubicBezTo>
                  <a:cubicBezTo>
                    <a:pt x="93" y="35"/>
                    <a:pt x="93" y="35"/>
                    <a:pt x="93" y="35"/>
                  </a:cubicBezTo>
                  <a:cubicBezTo>
                    <a:pt x="93" y="32"/>
                    <a:pt x="96" y="31"/>
                    <a:pt x="98" y="33"/>
                  </a:cubicBezTo>
                  <a:cubicBezTo>
                    <a:pt x="98" y="33"/>
                    <a:pt x="104" y="36"/>
                    <a:pt x="108" y="40"/>
                  </a:cubicBezTo>
                  <a:cubicBezTo>
                    <a:pt x="112" y="44"/>
                    <a:pt x="115" y="50"/>
                    <a:pt x="115" y="50"/>
                  </a:cubicBezTo>
                  <a:close/>
                  <a:moveTo>
                    <a:pt x="62" y="27"/>
                  </a:moveTo>
                  <a:cubicBezTo>
                    <a:pt x="62" y="27"/>
                    <a:pt x="69" y="26"/>
                    <a:pt x="74" y="26"/>
                  </a:cubicBezTo>
                  <a:cubicBezTo>
                    <a:pt x="80" y="26"/>
                    <a:pt x="86" y="27"/>
                    <a:pt x="86" y="27"/>
                  </a:cubicBezTo>
                  <a:cubicBezTo>
                    <a:pt x="89" y="28"/>
                    <a:pt x="90" y="31"/>
                    <a:pt x="89" y="33"/>
                  </a:cubicBezTo>
                  <a:cubicBezTo>
                    <a:pt x="77" y="52"/>
                    <a:pt x="77" y="52"/>
                    <a:pt x="77" y="52"/>
                  </a:cubicBezTo>
                  <a:cubicBezTo>
                    <a:pt x="75" y="54"/>
                    <a:pt x="73" y="54"/>
                    <a:pt x="72" y="52"/>
                  </a:cubicBezTo>
                  <a:cubicBezTo>
                    <a:pt x="60" y="33"/>
                    <a:pt x="60" y="33"/>
                    <a:pt x="60" y="33"/>
                  </a:cubicBezTo>
                  <a:cubicBezTo>
                    <a:pt x="58" y="31"/>
                    <a:pt x="60" y="28"/>
                    <a:pt x="62" y="27"/>
                  </a:cubicBezTo>
                  <a:close/>
                  <a:moveTo>
                    <a:pt x="86" y="74"/>
                  </a:moveTo>
                  <a:cubicBezTo>
                    <a:pt x="86" y="80"/>
                    <a:pt x="81" y="85"/>
                    <a:pt x="74" y="85"/>
                  </a:cubicBezTo>
                  <a:cubicBezTo>
                    <a:pt x="68" y="85"/>
                    <a:pt x="62" y="80"/>
                    <a:pt x="62" y="74"/>
                  </a:cubicBezTo>
                  <a:cubicBezTo>
                    <a:pt x="62" y="67"/>
                    <a:pt x="68" y="62"/>
                    <a:pt x="74" y="62"/>
                  </a:cubicBezTo>
                  <a:cubicBezTo>
                    <a:pt x="81" y="62"/>
                    <a:pt x="86" y="67"/>
                    <a:pt x="86" y="74"/>
                  </a:cubicBezTo>
                  <a:close/>
                  <a:moveTo>
                    <a:pt x="50" y="32"/>
                  </a:moveTo>
                  <a:cubicBezTo>
                    <a:pt x="53" y="31"/>
                    <a:pt x="55" y="32"/>
                    <a:pt x="56" y="35"/>
                  </a:cubicBezTo>
                  <a:cubicBezTo>
                    <a:pt x="61" y="56"/>
                    <a:pt x="61" y="56"/>
                    <a:pt x="61" y="56"/>
                  </a:cubicBezTo>
                  <a:cubicBezTo>
                    <a:pt x="62" y="58"/>
                    <a:pt x="60" y="60"/>
                    <a:pt x="57" y="60"/>
                  </a:cubicBezTo>
                  <a:cubicBezTo>
                    <a:pt x="36" y="54"/>
                    <a:pt x="36" y="54"/>
                    <a:pt x="36" y="54"/>
                  </a:cubicBezTo>
                  <a:cubicBezTo>
                    <a:pt x="33" y="54"/>
                    <a:pt x="32" y="51"/>
                    <a:pt x="34" y="49"/>
                  </a:cubicBezTo>
                  <a:cubicBezTo>
                    <a:pt x="34" y="49"/>
                    <a:pt x="36" y="43"/>
                    <a:pt x="41" y="39"/>
                  </a:cubicBezTo>
                  <a:cubicBezTo>
                    <a:pt x="45" y="35"/>
                    <a:pt x="50" y="32"/>
                    <a:pt x="50" y="32"/>
                  </a:cubicBezTo>
                  <a:close/>
                  <a:moveTo>
                    <a:pt x="28" y="85"/>
                  </a:moveTo>
                  <a:cubicBezTo>
                    <a:pt x="28" y="85"/>
                    <a:pt x="27" y="79"/>
                    <a:pt x="27" y="73"/>
                  </a:cubicBezTo>
                  <a:cubicBezTo>
                    <a:pt x="27" y="67"/>
                    <a:pt x="28" y="61"/>
                    <a:pt x="28" y="61"/>
                  </a:cubicBezTo>
                  <a:cubicBezTo>
                    <a:pt x="29" y="58"/>
                    <a:pt x="31" y="58"/>
                    <a:pt x="34" y="59"/>
                  </a:cubicBezTo>
                  <a:cubicBezTo>
                    <a:pt x="53" y="70"/>
                    <a:pt x="53" y="70"/>
                    <a:pt x="53" y="70"/>
                  </a:cubicBezTo>
                  <a:cubicBezTo>
                    <a:pt x="55" y="72"/>
                    <a:pt x="55" y="74"/>
                    <a:pt x="53" y="76"/>
                  </a:cubicBezTo>
                  <a:cubicBezTo>
                    <a:pt x="34" y="87"/>
                    <a:pt x="34" y="87"/>
                    <a:pt x="34" y="87"/>
                  </a:cubicBezTo>
                  <a:cubicBezTo>
                    <a:pt x="31" y="89"/>
                    <a:pt x="29" y="88"/>
                    <a:pt x="28" y="85"/>
                  </a:cubicBezTo>
                  <a:close/>
                  <a:moveTo>
                    <a:pt x="33" y="97"/>
                  </a:moveTo>
                  <a:cubicBezTo>
                    <a:pt x="31" y="95"/>
                    <a:pt x="33" y="92"/>
                    <a:pt x="35" y="92"/>
                  </a:cubicBezTo>
                  <a:cubicBezTo>
                    <a:pt x="57" y="86"/>
                    <a:pt x="57" y="86"/>
                    <a:pt x="57" y="86"/>
                  </a:cubicBezTo>
                  <a:cubicBezTo>
                    <a:pt x="59" y="85"/>
                    <a:pt x="61" y="87"/>
                    <a:pt x="61" y="90"/>
                  </a:cubicBezTo>
                  <a:cubicBezTo>
                    <a:pt x="55" y="112"/>
                    <a:pt x="55" y="112"/>
                    <a:pt x="55" y="112"/>
                  </a:cubicBezTo>
                  <a:cubicBezTo>
                    <a:pt x="54" y="114"/>
                    <a:pt x="52" y="115"/>
                    <a:pt x="50" y="114"/>
                  </a:cubicBezTo>
                  <a:cubicBezTo>
                    <a:pt x="50" y="114"/>
                    <a:pt x="44" y="111"/>
                    <a:pt x="40" y="107"/>
                  </a:cubicBezTo>
                  <a:cubicBezTo>
                    <a:pt x="36" y="102"/>
                    <a:pt x="33" y="97"/>
                    <a:pt x="33" y="97"/>
                  </a:cubicBezTo>
                  <a:close/>
                  <a:moveTo>
                    <a:pt x="85" y="119"/>
                  </a:moveTo>
                  <a:cubicBezTo>
                    <a:pt x="85" y="119"/>
                    <a:pt x="80" y="120"/>
                    <a:pt x="73" y="120"/>
                  </a:cubicBezTo>
                  <a:cubicBezTo>
                    <a:pt x="68" y="120"/>
                    <a:pt x="62" y="119"/>
                    <a:pt x="62" y="119"/>
                  </a:cubicBezTo>
                  <a:cubicBezTo>
                    <a:pt x="59" y="118"/>
                    <a:pt x="58" y="116"/>
                    <a:pt x="59" y="113"/>
                  </a:cubicBezTo>
                  <a:cubicBezTo>
                    <a:pt x="71" y="95"/>
                    <a:pt x="71" y="95"/>
                    <a:pt x="71" y="95"/>
                  </a:cubicBezTo>
                  <a:cubicBezTo>
                    <a:pt x="73" y="93"/>
                    <a:pt x="75" y="93"/>
                    <a:pt x="76" y="95"/>
                  </a:cubicBezTo>
                  <a:cubicBezTo>
                    <a:pt x="88" y="113"/>
                    <a:pt x="88" y="113"/>
                    <a:pt x="88" y="113"/>
                  </a:cubicBezTo>
                  <a:cubicBezTo>
                    <a:pt x="89" y="116"/>
                    <a:pt x="89" y="118"/>
                    <a:pt x="85" y="119"/>
                  </a:cubicBezTo>
                  <a:close/>
                  <a:moveTo>
                    <a:pt x="97" y="114"/>
                  </a:moveTo>
                  <a:cubicBezTo>
                    <a:pt x="95" y="116"/>
                    <a:pt x="93" y="115"/>
                    <a:pt x="92" y="112"/>
                  </a:cubicBezTo>
                  <a:cubicBezTo>
                    <a:pt x="87" y="90"/>
                    <a:pt x="87" y="90"/>
                    <a:pt x="87" y="90"/>
                  </a:cubicBezTo>
                  <a:cubicBezTo>
                    <a:pt x="86" y="88"/>
                    <a:pt x="88" y="86"/>
                    <a:pt x="91" y="87"/>
                  </a:cubicBezTo>
                  <a:cubicBezTo>
                    <a:pt x="112" y="92"/>
                    <a:pt x="112" y="92"/>
                    <a:pt x="112" y="92"/>
                  </a:cubicBezTo>
                  <a:cubicBezTo>
                    <a:pt x="115" y="93"/>
                    <a:pt x="116" y="95"/>
                    <a:pt x="115" y="97"/>
                  </a:cubicBezTo>
                  <a:cubicBezTo>
                    <a:pt x="115" y="97"/>
                    <a:pt x="112" y="103"/>
                    <a:pt x="108" y="107"/>
                  </a:cubicBezTo>
                  <a:cubicBezTo>
                    <a:pt x="103" y="111"/>
                    <a:pt x="97" y="114"/>
                    <a:pt x="97" y="114"/>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70"/>
            <p:cNvSpPr>
              <a:spLocks noEditPoints="1"/>
            </p:cNvSpPr>
            <p:nvPr/>
          </p:nvSpPr>
          <p:spPr bwMode="auto">
            <a:xfrm>
              <a:off x="9563101" y="2400300"/>
              <a:ext cx="215900" cy="212725"/>
            </a:xfrm>
            <a:custGeom>
              <a:avLst/>
              <a:gdLst>
                <a:gd name="T0" fmla="*/ 66 w 68"/>
                <a:gd name="T1" fmla="*/ 41 h 67"/>
                <a:gd name="T2" fmla="*/ 57 w 68"/>
                <a:gd name="T3" fmla="*/ 35 h 67"/>
                <a:gd name="T4" fmla="*/ 57 w 68"/>
                <a:gd name="T5" fmla="*/ 35 h 67"/>
                <a:gd name="T6" fmla="*/ 56 w 68"/>
                <a:gd name="T7" fmla="*/ 29 h 67"/>
                <a:gd name="T8" fmla="*/ 56 w 68"/>
                <a:gd name="T9" fmla="*/ 29 h 67"/>
                <a:gd name="T10" fmla="*/ 65 w 68"/>
                <a:gd name="T11" fmla="*/ 23 h 67"/>
                <a:gd name="T12" fmla="*/ 66 w 68"/>
                <a:gd name="T13" fmla="*/ 18 h 67"/>
                <a:gd name="T14" fmla="*/ 62 w 68"/>
                <a:gd name="T15" fmla="*/ 16 h 67"/>
                <a:gd name="T16" fmla="*/ 51 w 68"/>
                <a:gd name="T17" fmla="*/ 19 h 67"/>
                <a:gd name="T18" fmla="*/ 51 w 68"/>
                <a:gd name="T19" fmla="*/ 19 h 67"/>
                <a:gd name="T20" fmla="*/ 47 w 68"/>
                <a:gd name="T21" fmla="*/ 15 h 67"/>
                <a:gd name="T22" fmla="*/ 47 w 68"/>
                <a:gd name="T23" fmla="*/ 15 h 67"/>
                <a:gd name="T24" fmla="*/ 48 w 68"/>
                <a:gd name="T25" fmla="*/ 5 h 67"/>
                <a:gd name="T26" fmla="*/ 46 w 68"/>
                <a:gd name="T27" fmla="*/ 1 h 67"/>
                <a:gd name="T28" fmla="*/ 41 w 68"/>
                <a:gd name="T29" fmla="*/ 2 h 67"/>
                <a:gd name="T30" fmla="*/ 35 w 68"/>
                <a:gd name="T31" fmla="*/ 11 h 67"/>
                <a:gd name="T32" fmla="*/ 35 w 68"/>
                <a:gd name="T33" fmla="*/ 11 h 67"/>
                <a:gd name="T34" fmla="*/ 30 w 68"/>
                <a:gd name="T35" fmla="*/ 12 h 67"/>
                <a:gd name="T36" fmla="*/ 30 w 68"/>
                <a:gd name="T37" fmla="*/ 12 h 67"/>
                <a:gd name="T38" fmla="*/ 23 w 68"/>
                <a:gd name="T39" fmla="*/ 3 h 67"/>
                <a:gd name="T40" fmla="*/ 19 w 68"/>
                <a:gd name="T41" fmla="*/ 2 h 67"/>
                <a:gd name="T42" fmla="*/ 16 w 68"/>
                <a:gd name="T43" fmla="*/ 6 h 67"/>
                <a:gd name="T44" fmla="*/ 19 w 68"/>
                <a:gd name="T45" fmla="*/ 16 h 67"/>
                <a:gd name="T46" fmla="*/ 19 w 68"/>
                <a:gd name="T47" fmla="*/ 16 h 67"/>
                <a:gd name="T48" fmla="*/ 15 w 68"/>
                <a:gd name="T49" fmla="*/ 21 h 67"/>
                <a:gd name="T50" fmla="*/ 15 w 68"/>
                <a:gd name="T51" fmla="*/ 21 h 67"/>
                <a:gd name="T52" fmla="*/ 4 w 68"/>
                <a:gd name="T53" fmla="*/ 20 h 67"/>
                <a:gd name="T54" fmla="*/ 0 w 68"/>
                <a:gd name="T55" fmla="*/ 22 h 67"/>
                <a:gd name="T56" fmla="*/ 2 w 68"/>
                <a:gd name="T57" fmla="*/ 27 h 67"/>
                <a:gd name="T58" fmla="*/ 11 w 68"/>
                <a:gd name="T59" fmla="*/ 32 h 67"/>
                <a:gd name="T60" fmla="*/ 11 w 68"/>
                <a:gd name="T61" fmla="*/ 38 h 67"/>
                <a:gd name="T62" fmla="*/ 3 w 68"/>
                <a:gd name="T63" fmla="*/ 45 h 67"/>
                <a:gd name="T64" fmla="*/ 2 w 68"/>
                <a:gd name="T65" fmla="*/ 49 h 67"/>
                <a:gd name="T66" fmla="*/ 6 w 68"/>
                <a:gd name="T67" fmla="*/ 51 h 67"/>
                <a:gd name="T68" fmla="*/ 16 w 68"/>
                <a:gd name="T69" fmla="*/ 49 h 67"/>
                <a:gd name="T70" fmla="*/ 21 w 68"/>
                <a:gd name="T71" fmla="*/ 52 h 67"/>
                <a:gd name="T72" fmla="*/ 20 w 68"/>
                <a:gd name="T73" fmla="*/ 63 h 67"/>
                <a:gd name="T74" fmla="*/ 23 w 68"/>
                <a:gd name="T75" fmla="*/ 67 h 67"/>
                <a:gd name="T76" fmla="*/ 27 w 68"/>
                <a:gd name="T77" fmla="*/ 65 h 67"/>
                <a:gd name="T78" fmla="*/ 32 w 68"/>
                <a:gd name="T79" fmla="*/ 56 h 67"/>
                <a:gd name="T80" fmla="*/ 39 w 68"/>
                <a:gd name="T81" fmla="*/ 56 h 67"/>
                <a:gd name="T82" fmla="*/ 45 w 68"/>
                <a:gd name="T83" fmla="*/ 63 h 67"/>
                <a:gd name="T84" fmla="*/ 50 w 68"/>
                <a:gd name="T85" fmla="*/ 65 h 67"/>
                <a:gd name="T86" fmla="*/ 51 w 68"/>
                <a:gd name="T87" fmla="*/ 61 h 67"/>
                <a:gd name="T88" fmla="*/ 49 w 68"/>
                <a:gd name="T89" fmla="*/ 51 h 67"/>
                <a:gd name="T90" fmla="*/ 53 w 68"/>
                <a:gd name="T91" fmla="*/ 46 h 67"/>
                <a:gd name="T92" fmla="*/ 63 w 68"/>
                <a:gd name="T93" fmla="*/ 47 h 67"/>
                <a:gd name="T94" fmla="*/ 67 w 68"/>
                <a:gd name="T95" fmla="*/ 45 h 67"/>
                <a:gd name="T96" fmla="*/ 66 w 68"/>
                <a:gd name="T97" fmla="*/ 41 h 67"/>
                <a:gd name="T98" fmla="*/ 29 w 68"/>
                <a:gd name="T99" fmla="*/ 48 h 67"/>
                <a:gd name="T100" fmla="*/ 20 w 68"/>
                <a:gd name="T101" fmla="*/ 29 h 67"/>
                <a:gd name="T102" fmla="*/ 39 w 68"/>
                <a:gd name="T103" fmla="*/ 20 h 67"/>
                <a:gd name="T104" fmla="*/ 47 w 68"/>
                <a:gd name="T105" fmla="*/ 38 h 67"/>
                <a:gd name="T106" fmla="*/ 29 w 68"/>
                <a:gd name="T107"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6" y="41"/>
                  </a:moveTo>
                  <a:cubicBezTo>
                    <a:pt x="57" y="35"/>
                    <a:pt x="57" y="35"/>
                    <a:pt x="57" y="35"/>
                  </a:cubicBezTo>
                  <a:cubicBezTo>
                    <a:pt x="57" y="35"/>
                    <a:pt x="57" y="35"/>
                    <a:pt x="57" y="35"/>
                  </a:cubicBezTo>
                  <a:cubicBezTo>
                    <a:pt x="57" y="33"/>
                    <a:pt x="57" y="31"/>
                    <a:pt x="56" y="29"/>
                  </a:cubicBezTo>
                  <a:cubicBezTo>
                    <a:pt x="56" y="29"/>
                    <a:pt x="56" y="29"/>
                    <a:pt x="56" y="29"/>
                  </a:cubicBezTo>
                  <a:cubicBezTo>
                    <a:pt x="65" y="23"/>
                    <a:pt x="65" y="23"/>
                    <a:pt x="65" y="23"/>
                  </a:cubicBezTo>
                  <a:cubicBezTo>
                    <a:pt x="66" y="22"/>
                    <a:pt x="67" y="20"/>
                    <a:pt x="66" y="18"/>
                  </a:cubicBezTo>
                  <a:cubicBezTo>
                    <a:pt x="65" y="17"/>
                    <a:pt x="63" y="16"/>
                    <a:pt x="62" y="16"/>
                  </a:cubicBezTo>
                  <a:cubicBezTo>
                    <a:pt x="51" y="19"/>
                    <a:pt x="51" y="19"/>
                    <a:pt x="51" y="19"/>
                  </a:cubicBezTo>
                  <a:cubicBezTo>
                    <a:pt x="51" y="19"/>
                    <a:pt x="51" y="19"/>
                    <a:pt x="51" y="19"/>
                  </a:cubicBezTo>
                  <a:cubicBezTo>
                    <a:pt x="50" y="17"/>
                    <a:pt x="48" y="16"/>
                    <a:pt x="47" y="15"/>
                  </a:cubicBezTo>
                  <a:cubicBezTo>
                    <a:pt x="47" y="15"/>
                    <a:pt x="47" y="15"/>
                    <a:pt x="47" y="15"/>
                  </a:cubicBezTo>
                  <a:cubicBezTo>
                    <a:pt x="48" y="5"/>
                    <a:pt x="48" y="5"/>
                    <a:pt x="48" y="5"/>
                  </a:cubicBezTo>
                  <a:cubicBezTo>
                    <a:pt x="48" y="3"/>
                    <a:pt x="47" y="2"/>
                    <a:pt x="46" y="1"/>
                  </a:cubicBezTo>
                  <a:cubicBezTo>
                    <a:pt x="44" y="0"/>
                    <a:pt x="42" y="1"/>
                    <a:pt x="41" y="2"/>
                  </a:cubicBezTo>
                  <a:cubicBezTo>
                    <a:pt x="35" y="11"/>
                    <a:pt x="35" y="11"/>
                    <a:pt x="35" y="11"/>
                  </a:cubicBezTo>
                  <a:cubicBezTo>
                    <a:pt x="35" y="11"/>
                    <a:pt x="35" y="11"/>
                    <a:pt x="35" y="11"/>
                  </a:cubicBezTo>
                  <a:cubicBezTo>
                    <a:pt x="34" y="11"/>
                    <a:pt x="31" y="11"/>
                    <a:pt x="30" y="12"/>
                  </a:cubicBezTo>
                  <a:cubicBezTo>
                    <a:pt x="30" y="12"/>
                    <a:pt x="30" y="12"/>
                    <a:pt x="30" y="12"/>
                  </a:cubicBezTo>
                  <a:cubicBezTo>
                    <a:pt x="23" y="3"/>
                    <a:pt x="23" y="3"/>
                    <a:pt x="23" y="3"/>
                  </a:cubicBezTo>
                  <a:cubicBezTo>
                    <a:pt x="22" y="2"/>
                    <a:pt x="20" y="2"/>
                    <a:pt x="19" y="2"/>
                  </a:cubicBezTo>
                  <a:cubicBezTo>
                    <a:pt x="17" y="3"/>
                    <a:pt x="16" y="5"/>
                    <a:pt x="16" y="6"/>
                  </a:cubicBezTo>
                  <a:cubicBezTo>
                    <a:pt x="19" y="16"/>
                    <a:pt x="19" y="16"/>
                    <a:pt x="19" y="16"/>
                  </a:cubicBezTo>
                  <a:cubicBezTo>
                    <a:pt x="19" y="16"/>
                    <a:pt x="19" y="16"/>
                    <a:pt x="19" y="16"/>
                  </a:cubicBezTo>
                  <a:cubicBezTo>
                    <a:pt x="18" y="18"/>
                    <a:pt x="16" y="20"/>
                    <a:pt x="15" y="21"/>
                  </a:cubicBezTo>
                  <a:cubicBezTo>
                    <a:pt x="15" y="21"/>
                    <a:pt x="15" y="21"/>
                    <a:pt x="15" y="21"/>
                  </a:cubicBezTo>
                  <a:cubicBezTo>
                    <a:pt x="4" y="20"/>
                    <a:pt x="4" y="20"/>
                    <a:pt x="4" y="20"/>
                  </a:cubicBezTo>
                  <a:cubicBezTo>
                    <a:pt x="3" y="20"/>
                    <a:pt x="1" y="20"/>
                    <a:pt x="0" y="22"/>
                  </a:cubicBezTo>
                  <a:cubicBezTo>
                    <a:pt x="0" y="23"/>
                    <a:pt x="0" y="26"/>
                    <a:pt x="2" y="27"/>
                  </a:cubicBezTo>
                  <a:cubicBezTo>
                    <a:pt x="11" y="32"/>
                    <a:pt x="11" y="32"/>
                    <a:pt x="11" y="32"/>
                  </a:cubicBezTo>
                  <a:cubicBezTo>
                    <a:pt x="11" y="34"/>
                    <a:pt x="11" y="36"/>
                    <a:pt x="11" y="38"/>
                  </a:cubicBezTo>
                  <a:cubicBezTo>
                    <a:pt x="3" y="45"/>
                    <a:pt x="3" y="45"/>
                    <a:pt x="3" y="45"/>
                  </a:cubicBezTo>
                  <a:cubicBezTo>
                    <a:pt x="2" y="45"/>
                    <a:pt x="1" y="47"/>
                    <a:pt x="2" y="49"/>
                  </a:cubicBezTo>
                  <a:cubicBezTo>
                    <a:pt x="3" y="50"/>
                    <a:pt x="4" y="51"/>
                    <a:pt x="6" y="51"/>
                  </a:cubicBezTo>
                  <a:cubicBezTo>
                    <a:pt x="16" y="49"/>
                    <a:pt x="16" y="49"/>
                    <a:pt x="16" y="49"/>
                  </a:cubicBezTo>
                  <a:cubicBezTo>
                    <a:pt x="18" y="50"/>
                    <a:pt x="19" y="51"/>
                    <a:pt x="21" y="52"/>
                  </a:cubicBezTo>
                  <a:cubicBezTo>
                    <a:pt x="20" y="63"/>
                    <a:pt x="20" y="63"/>
                    <a:pt x="20" y="63"/>
                  </a:cubicBezTo>
                  <a:cubicBezTo>
                    <a:pt x="19" y="64"/>
                    <a:pt x="21" y="66"/>
                    <a:pt x="23" y="67"/>
                  </a:cubicBezTo>
                  <a:cubicBezTo>
                    <a:pt x="24" y="67"/>
                    <a:pt x="26" y="66"/>
                    <a:pt x="27" y="65"/>
                  </a:cubicBezTo>
                  <a:cubicBezTo>
                    <a:pt x="32" y="56"/>
                    <a:pt x="32" y="56"/>
                    <a:pt x="32" y="56"/>
                  </a:cubicBezTo>
                  <a:cubicBezTo>
                    <a:pt x="35" y="56"/>
                    <a:pt x="36" y="56"/>
                    <a:pt x="39" y="56"/>
                  </a:cubicBezTo>
                  <a:cubicBezTo>
                    <a:pt x="45" y="63"/>
                    <a:pt x="45" y="63"/>
                    <a:pt x="45" y="63"/>
                  </a:cubicBezTo>
                  <a:cubicBezTo>
                    <a:pt x="46" y="65"/>
                    <a:pt x="48" y="66"/>
                    <a:pt x="50" y="65"/>
                  </a:cubicBezTo>
                  <a:cubicBezTo>
                    <a:pt x="51" y="64"/>
                    <a:pt x="51" y="62"/>
                    <a:pt x="51" y="61"/>
                  </a:cubicBezTo>
                  <a:cubicBezTo>
                    <a:pt x="49" y="51"/>
                    <a:pt x="49" y="51"/>
                    <a:pt x="49" y="51"/>
                  </a:cubicBezTo>
                  <a:cubicBezTo>
                    <a:pt x="51" y="49"/>
                    <a:pt x="52" y="48"/>
                    <a:pt x="53" y="46"/>
                  </a:cubicBezTo>
                  <a:cubicBezTo>
                    <a:pt x="63" y="47"/>
                    <a:pt x="63" y="47"/>
                    <a:pt x="63" y="47"/>
                  </a:cubicBezTo>
                  <a:cubicBezTo>
                    <a:pt x="65" y="48"/>
                    <a:pt x="67" y="46"/>
                    <a:pt x="67" y="45"/>
                  </a:cubicBezTo>
                  <a:cubicBezTo>
                    <a:pt x="68" y="43"/>
                    <a:pt x="67" y="41"/>
                    <a:pt x="66" y="41"/>
                  </a:cubicBezTo>
                  <a:close/>
                  <a:moveTo>
                    <a:pt x="29" y="48"/>
                  </a:moveTo>
                  <a:cubicBezTo>
                    <a:pt x="21" y="45"/>
                    <a:pt x="17" y="37"/>
                    <a:pt x="20" y="29"/>
                  </a:cubicBezTo>
                  <a:cubicBezTo>
                    <a:pt x="23" y="21"/>
                    <a:pt x="31" y="17"/>
                    <a:pt x="39" y="20"/>
                  </a:cubicBezTo>
                  <a:cubicBezTo>
                    <a:pt x="47" y="23"/>
                    <a:pt x="51" y="31"/>
                    <a:pt x="47" y="38"/>
                  </a:cubicBezTo>
                  <a:cubicBezTo>
                    <a:pt x="45" y="46"/>
                    <a:pt x="37" y="50"/>
                    <a:pt x="29" y="48"/>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1"/>
            <p:cNvSpPr>
              <a:spLocks noEditPoints="1"/>
            </p:cNvSpPr>
            <p:nvPr/>
          </p:nvSpPr>
          <p:spPr bwMode="auto">
            <a:xfrm>
              <a:off x="10150476" y="2352675"/>
              <a:ext cx="225425" cy="222250"/>
            </a:xfrm>
            <a:custGeom>
              <a:avLst/>
              <a:gdLst>
                <a:gd name="T0" fmla="*/ 69 w 71"/>
                <a:gd name="T1" fmla="*/ 38 h 70"/>
                <a:gd name="T2" fmla="*/ 70 w 71"/>
                <a:gd name="T3" fmla="*/ 34 h 70"/>
                <a:gd name="T4" fmla="*/ 65 w 71"/>
                <a:gd name="T5" fmla="*/ 31 h 70"/>
                <a:gd name="T6" fmla="*/ 61 w 71"/>
                <a:gd name="T7" fmla="*/ 28 h 70"/>
                <a:gd name="T8" fmla="*/ 59 w 71"/>
                <a:gd name="T9" fmla="*/ 19 h 70"/>
                <a:gd name="T10" fmla="*/ 61 w 71"/>
                <a:gd name="T11" fmla="*/ 14 h 70"/>
                <a:gd name="T12" fmla="*/ 59 w 71"/>
                <a:gd name="T13" fmla="*/ 10 h 70"/>
                <a:gd name="T14" fmla="*/ 54 w 71"/>
                <a:gd name="T15" fmla="*/ 10 h 70"/>
                <a:gd name="T16" fmla="*/ 49 w 71"/>
                <a:gd name="T17" fmla="*/ 12 h 70"/>
                <a:gd name="T18" fmla="*/ 40 w 71"/>
                <a:gd name="T19" fmla="*/ 7 h 70"/>
                <a:gd name="T20" fmla="*/ 39 w 71"/>
                <a:gd name="T21" fmla="*/ 2 h 70"/>
                <a:gd name="T22" fmla="*/ 34 w 71"/>
                <a:gd name="T23" fmla="*/ 1 h 70"/>
                <a:gd name="T24" fmla="*/ 31 w 71"/>
                <a:gd name="T25" fmla="*/ 5 h 70"/>
                <a:gd name="T26" fmla="*/ 28 w 71"/>
                <a:gd name="T27" fmla="*/ 10 h 70"/>
                <a:gd name="T28" fmla="*/ 19 w 71"/>
                <a:gd name="T29" fmla="*/ 12 h 70"/>
                <a:gd name="T30" fmla="*/ 14 w 71"/>
                <a:gd name="T31" fmla="*/ 10 h 70"/>
                <a:gd name="T32" fmla="*/ 10 w 71"/>
                <a:gd name="T33" fmla="*/ 12 h 70"/>
                <a:gd name="T34" fmla="*/ 11 w 71"/>
                <a:gd name="T35" fmla="*/ 17 h 70"/>
                <a:gd name="T36" fmla="*/ 13 w 71"/>
                <a:gd name="T37" fmla="*/ 22 h 70"/>
                <a:gd name="T38" fmla="*/ 7 w 71"/>
                <a:gd name="T39" fmla="*/ 30 h 70"/>
                <a:gd name="T40" fmla="*/ 2 w 71"/>
                <a:gd name="T41" fmla="*/ 31 h 70"/>
                <a:gd name="T42" fmla="*/ 1 w 71"/>
                <a:gd name="T43" fmla="*/ 36 h 70"/>
                <a:gd name="T44" fmla="*/ 5 w 71"/>
                <a:gd name="T45" fmla="*/ 39 h 70"/>
                <a:gd name="T46" fmla="*/ 9 w 71"/>
                <a:gd name="T47" fmla="*/ 42 h 70"/>
                <a:gd name="T48" fmla="*/ 12 w 71"/>
                <a:gd name="T49" fmla="*/ 51 h 70"/>
                <a:gd name="T50" fmla="*/ 9 w 71"/>
                <a:gd name="T51" fmla="*/ 56 h 70"/>
                <a:gd name="T52" fmla="*/ 12 w 71"/>
                <a:gd name="T53" fmla="*/ 60 h 70"/>
                <a:gd name="T54" fmla="*/ 17 w 71"/>
                <a:gd name="T55" fmla="*/ 59 h 70"/>
                <a:gd name="T56" fmla="*/ 21 w 71"/>
                <a:gd name="T57" fmla="*/ 58 h 70"/>
                <a:gd name="T58" fmla="*/ 31 w 71"/>
                <a:gd name="T59" fmla="*/ 63 h 70"/>
                <a:gd name="T60" fmla="*/ 32 w 71"/>
                <a:gd name="T61" fmla="*/ 67 h 70"/>
                <a:gd name="T62" fmla="*/ 37 w 71"/>
                <a:gd name="T63" fmla="*/ 69 h 70"/>
                <a:gd name="T64" fmla="*/ 40 w 71"/>
                <a:gd name="T65" fmla="*/ 64 h 70"/>
                <a:gd name="T66" fmla="*/ 42 w 71"/>
                <a:gd name="T67" fmla="*/ 61 h 70"/>
                <a:gd name="T68" fmla="*/ 52 w 71"/>
                <a:gd name="T69" fmla="*/ 59 h 70"/>
                <a:gd name="T70" fmla="*/ 57 w 71"/>
                <a:gd name="T71" fmla="*/ 60 h 70"/>
                <a:gd name="T72" fmla="*/ 61 w 71"/>
                <a:gd name="T73" fmla="*/ 58 h 70"/>
                <a:gd name="T74" fmla="*/ 60 w 71"/>
                <a:gd name="T75" fmla="*/ 53 h 70"/>
                <a:gd name="T76" fmla="*/ 59 w 71"/>
                <a:gd name="T77" fmla="*/ 49 h 70"/>
                <a:gd name="T78" fmla="*/ 64 w 71"/>
                <a:gd name="T79" fmla="*/ 40 h 70"/>
                <a:gd name="T80" fmla="*/ 65 w 71"/>
                <a:gd name="T81" fmla="*/ 40 h 70"/>
                <a:gd name="T82" fmla="*/ 51 w 71"/>
                <a:gd name="T83" fmla="*/ 28 h 70"/>
                <a:gd name="T84" fmla="*/ 42 w 71"/>
                <a:gd name="T85" fmla="*/ 20 h 70"/>
                <a:gd name="T86" fmla="*/ 32 w 71"/>
                <a:gd name="T87" fmla="*/ 32 h 70"/>
                <a:gd name="T88" fmla="*/ 39 w 71"/>
                <a:gd name="T89" fmla="*/ 38 h 70"/>
                <a:gd name="T90" fmla="*/ 32 w 71"/>
                <a:gd name="T91" fmla="*/ 32 h 70"/>
                <a:gd name="T92" fmla="*/ 20 w 71"/>
                <a:gd name="T93" fmla="*/ 28 h 70"/>
                <a:gd name="T94" fmla="*/ 28 w 71"/>
                <a:gd name="T95" fmla="*/ 20 h 70"/>
                <a:gd name="T96" fmla="*/ 20 w 71"/>
                <a:gd name="T97" fmla="*/ 50 h 70"/>
                <a:gd name="T98" fmla="*/ 28 w 71"/>
                <a:gd name="T99" fmla="*/ 42 h 70"/>
                <a:gd name="T100" fmla="*/ 20 w 71"/>
                <a:gd name="T101" fmla="*/ 50 h 70"/>
                <a:gd name="T102" fmla="*/ 51 w 71"/>
                <a:gd name="T103" fmla="*/ 42 h 70"/>
                <a:gd name="T104" fmla="*/ 42 w 71"/>
                <a:gd name="T105" fmla="*/ 5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 h="70">
                  <a:moveTo>
                    <a:pt x="65" y="40"/>
                  </a:moveTo>
                  <a:cubicBezTo>
                    <a:pt x="66" y="39"/>
                    <a:pt x="68" y="38"/>
                    <a:pt x="69" y="38"/>
                  </a:cubicBezTo>
                  <a:cubicBezTo>
                    <a:pt x="70" y="36"/>
                    <a:pt x="70" y="36"/>
                    <a:pt x="70" y="36"/>
                  </a:cubicBezTo>
                  <a:cubicBezTo>
                    <a:pt x="71" y="35"/>
                    <a:pt x="71" y="35"/>
                    <a:pt x="70" y="34"/>
                  </a:cubicBezTo>
                  <a:cubicBezTo>
                    <a:pt x="69" y="32"/>
                    <a:pt x="69" y="32"/>
                    <a:pt x="69" y="32"/>
                  </a:cubicBezTo>
                  <a:cubicBezTo>
                    <a:pt x="68" y="31"/>
                    <a:pt x="66" y="31"/>
                    <a:pt x="65" y="31"/>
                  </a:cubicBezTo>
                  <a:cubicBezTo>
                    <a:pt x="64" y="30"/>
                    <a:pt x="64" y="30"/>
                    <a:pt x="64" y="30"/>
                  </a:cubicBezTo>
                  <a:cubicBezTo>
                    <a:pt x="63" y="30"/>
                    <a:pt x="61" y="29"/>
                    <a:pt x="61" y="28"/>
                  </a:cubicBezTo>
                  <a:cubicBezTo>
                    <a:pt x="59" y="22"/>
                    <a:pt x="59" y="22"/>
                    <a:pt x="59" y="22"/>
                  </a:cubicBezTo>
                  <a:cubicBezTo>
                    <a:pt x="58" y="21"/>
                    <a:pt x="58" y="20"/>
                    <a:pt x="59" y="19"/>
                  </a:cubicBezTo>
                  <a:cubicBezTo>
                    <a:pt x="60" y="17"/>
                    <a:pt x="60" y="17"/>
                    <a:pt x="60" y="17"/>
                  </a:cubicBezTo>
                  <a:cubicBezTo>
                    <a:pt x="61" y="17"/>
                    <a:pt x="61" y="15"/>
                    <a:pt x="61" y="14"/>
                  </a:cubicBezTo>
                  <a:cubicBezTo>
                    <a:pt x="61" y="12"/>
                    <a:pt x="61" y="12"/>
                    <a:pt x="61" y="12"/>
                  </a:cubicBezTo>
                  <a:cubicBezTo>
                    <a:pt x="61" y="10"/>
                    <a:pt x="60" y="10"/>
                    <a:pt x="59" y="10"/>
                  </a:cubicBezTo>
                  <a:cubicBezTo>
                    <a:pt x="57" y="10"/>
                    <a:pt x="57" y="10"/>
                    <a:pt x="57" y="10"/>
                  </a:cubicBezTo>
                  <a:cubicBezTo>
                    <a:pt x="56" y="10"/>
                    <a:pt x="54" y="10"/>
                    <a:pt x="54" y="10"/>
                  </a:cubicBezTo>
                  <a:cubicBezTo>
                    <a:pt x="52" y="12"/>
                    <a:pt x="52" y="12"/>
                    <a:pt x="52" y="12"/>
                  </a:cubicBezTo>
                  <a:cubicBezTo>
                    <a:pt x="51" y="13"/>
                    <a:pt x="50" y="13"/>
                    <a:pt x="49" y="12"/>
                  </a:cubicBezTo>
                  <a:cubicBezTo>
                    <a:pt x="42" y="10"/>
                    <a:pt x="42" y="10"/>
                    <a:pt x="42" y="10"/>
                  </a:cubicBezTo>
                  <a:cubicBezTo>
                    <a:pt x="42" y="10"/>
                    <a:pt x="41" y="8"/>
                    <a:pt x="40" y="7"/>
                  </a:cubicBezTo>
                  <a:cubicBezTo>
                    <a:pt x="40" y="5"/>
                    <a:pt x="40" y="5"/>
                    <a:pt x="40" y="5"/>
                  </a:cubicBezTo>
                  <a:cubicBezTo>
                    <a:pt x="40" y="4"/>
                    <a:pt x="39" y="3"/>
                    <a:pt x="39" y="2"/>
                  </a:cubicBezTo>
                  <a:cubicBezTo>
                    <a:pt x="37" y="1"/>
                    <a:pt x="37" y="1"/>
                    <a:pt x="37" y="1"/>
                  </a:cubicBezTo>
                  <a:cubicBezTo>
                    <a:pt x="36" y="0"/>
                    <a:pt x="35" y="0"/>
                    <a:pt x="34" y="1"/>
                  </a:cubicBezTo>
                  <a:cubicBezTo>
                    <a:pt x="32" y="2"/>
                    <a:pt x="32" y="2"/>
                    <a:pt x="32" y="2"/>
                  </a:cubicBezTo>
                  <a:cubicBezTo>
                    <a:pt x="31" y="3"/>
                    <a:pt x="31" y="4"/>
                    <a:pt x="31" y="5"/>
                  </a:cubicBezTo>
                  <a:cubicBezTo>
                    <a:pt x="31" y="7"/>
                    <a:pt x="31" y="7"/>
                    <a:pt x="31" y="7"/>
                  </a:cubicBezTo>
                  <a:cubicBezTo>
                    <a:pt x="31" y="8"/>
                    <a:pt x="29" y="10"/>
                    <a:pt x="28" y="10"/>
                  </a:cubicBezTo>
                  <a:cubicBezTo>
                    <a:pt x="22" y="12"/>
                    <a:pt x="22" y="12"/>
                    <a:pt x="22" y="12"/>
                  </a:cubicBezTo>
                  <a:cubicBezTo>
                    <a:pt x="21" y="13"/>
                    <a:pt x="20" y="13"/>
                    <a:pt x="19" y="12"/>
                  </a:cubicBezTo>
                  <a:cubicBezTo>
                    <a:pt x="18" y="10"/>
                    <a:pt x="18" y="10"/>
                    <a:pt x="18" y="10"/>
                  </a:cubicBezTo>
                  <a:cubicBezTo>
                    <a:pt x="16" y="10"/>
                    <a:pt x="15" y="10"/>
                    <a:pt x="14" y="10"/>
                  </a:cubicBezTo>
                  <a:cubicBezTo>
                    <a:pt x="12" y="10"/>
                    <a:pt x="12" y="10"/>
                    <a:pt x="12" y="10"/>
                  </a:cubicBezTo>
                  <a:cubicBezTo>
                    <a:pt x="11" y="10"/>
                    <a:pt x="10" y="10"/>
                    <a:pt x="10" y="12"/>
                  </a:cubicBezTo>
                  <a:cubicBezTo>
                    <a:pt x="10" y="13"/>
                    <a:pt x="10" y="13"/>
                    <a:pt x="10" y="13"/>
                  </a:cubicBezTo>
                  <a:cubicBezTo>
                    <a:pt x="10" y="15"/>
                    <a:pt x="10" y="17"/>
                    <a:pt x="11" y="17"/>
                  </a:cubicBezTo>
                  <a:cubicBezTo>
                    <a:pt x="12" y="18"/>
                    <a:pt x="12" y="18"/>
                    <a:pt x="12" y="18"/>
                  </a:cubicBezTo>
                  <a:cubicBezTo>
                    <a:pt x="13" y="20"/>
                    <a:pt x="13" y="21"/>
                    <a:pt x="13" y="22"/>
                  </a:cubicBezTo>
                  <a:cubicBezTo>
                    <a:pt x="9" y="28"/>
                    <a:pt x="9" y="28"/>
                    <a:pt x="9" y="28"/>
                  </a:cubicBezTo>
                  <a:cubicBezTo>
                    <a:pt x="9" y="29"/>
                    <a:pt x="9" y="30"/>
                    <a:pt x="7" y="30"/>
                  </a:cubicBezTo>
                  <a:cubicBezTo>
                    <a:pt x="5" y="30"/>
                    <a:pt x="5" y="30"/>
                    <a:pt x="5" y="30"/>
                  </a:cubicBezTo>
                  <a:cubicBezTo>
                    <a:pt x="5" y="30"/>
                    <a:pt x="3" y="31"/>
                    <a:pt x="2" y="31"/>
                  </a:cubicBezTo>
                  <a:cubicBezTo>
                    <a:pt x="1" y="33"/>
                    <a:pt x="1" y="33"/>
                    <a:pt x="1" y="33"/>
                  </a:cubicBezTo>
                  <a:cubicBezTo>
                    <a:pt x="0" y="34"/>
                    <a:pt x="0" y="35"/>
                    <a:pt x="1" y="36"/>
                  </a:cubicBezTo>
                  <a:cubicBezTo>
                    <a:pt x="2" y="38"/>
                    <a:pt x="2" y="38"/>
                    <a:pt x="2" y="38"/>
                  </a:cubicBezTo>
                  <a:cubicBezTo>
                    <a:pt x="3" y="38"/>
                    <a:pt x="5" y="39"/>
                    <a:pt x="5" y="39"/>
                  </a:cubicBezTo>
                  <a:cubicBezTo>
                    <a:pt x="7" y="39"/>
                    <a:pt x="7" y="39"/>
                    <a:pt x="7" y="39"/>
                  </a:cubicBezTo>
                  <a:cubicBezTo>
                    <a:pt x="8" y="40"/>
                    <a:pt x="9" y="41"/>
                    <a:pt x="9" y="42"/>
                  </a:cubicBezTo>
                  <a:cubicBezTo>
                    <a:pt x="12" y="48"/>
                    <a:pt x="12" y="48"/>
                    <a:pt x="12" y="48"/>
                  </a:cubicBezTo>
                  <a:cubicBezTo>
                    <a:pt x="13" y="49"/>
                    <a:pt x="13" y="50"/>
                    <a:pt x="12" y="51"/>
                  </a:cubicBezTo>
                  <a:cubicBezTo>
                    <a:pt x="11" y="53"/>
                    <a:pt x="11" y="53"/>
                    <a:pt x="11" y="53"/>
                  </a:cubicBezTo>
                  <a:cubicBezTo>
                    <a:pt x="10" y="53"/>
                    <a:pt x="9" y="55"/>
                    <a:pt x="9" y="56"/>
                  </a:cubicBezTo>
                  <a:cubicBezTo>
                    <a:pt x="9" y="58"/>
                    <a:pt x="9" y="58"/>
                    <a:pt x="9" y="58"/>
                  </a:cubicBezTo>
                  <a:cubicBezTo>
                    <a:pt x="10" y="59"/>
                    <a:pt x="11" y="60"/>
                    <a:pt x="12" y="60"/>
                  </a:cubicBezTo>
                  <a:cubicBezTo>
                    <a:pt x="14" y="60"/>
                    <a:pt x="14" y="60"/>
                    <a:pt x="14" y="60"/>
                  </a:cubicBezTo>
                  <a:cubicBezTo>
                    <a:pt x="15" y="60"/>
                    <a:pt x="16" y="60"/>
                    <a:pt x="17" y="59"/>
                  </a:cubicBezTo>
                  <a:cubicBezTo>
                    <a:pt x="18" y="58"/>
                    <a:pt x="18" y="58"/>
                    <a:pt x="18" y="58"/>
                  </a:cubicBezTo>
                  <a:cubicBezTo>
                    <a:pt x="19" y="57"/>
                    <a:pt x="20" y="57"/>
                    <a:pt x="21" y="58"/>
                  </a:cubicBezTo>
                  <a:cubicBezTo>
                    <a:pt x="28" y="61"/>
                    <a:pt x="28" y="61"/>
                    <a:pt x="28" y="61"/>
                  </a:cubicBezTo>
                  <a:cubicBezTo>
                    <a:pt x="29" y="61"/>
                    <a:pt x="30" y="62"/>
                    <a:pt x="31" y="63"/>
                  </a:cubicBezTo>
                  <a:cubicBezTo>
                    <a:pt x="31" y="64"/>
                    <a:pt x="31" y="64"/>
                    <a:pt x="31" y="64"/>
                  </a:cubicBezTo>
                  <a:cubicBezTo>
                    <a:pt x="31" y="66"/>
                    <a:pt x="31" y="67"/>
                    <a:pt x="32" y="67"/>
                  </a:cubicBezTo>
                  <a:cubicBezTo>
                    <a:pt x="34" y="69"/>
                    <a:pt x="34" y="69"/>
                    <a:pt x="34" y="69"/>
                  </a:cubicBezTo>
                  <a:cubicBezTo>
                    <a:pt x="35" y="70"/>
                    <a:pt x="36" y="70"/>
                    <a:pt x="37" y="69"/>
                  </a:cubicBezTo>
                  <a:cubicBezTo>
                    <a:pt x="39" y="67"/>
                    <a:pt x="39" y="67"/>
                    <a:pt x="39" y="67"/>
                  </a:cubicBezTo>
                  <a:cubicBezTo>
                    <a:pt x="39" y="67"/>
                    <a:pt x="40" y="66"/>
                    <a:pt x="40" y="64"/>
                  </a:cubicBezTo>
                  <a:cubicBezTo>
                    <a:pt x="40" y="63"/>
                    <a:pt x="40" y="63"/>
                    <a:pt x="40" y="63"/>
                  </a:cubicBezTo>
                  <a:cubicBezTo>
                    <a:pt x="40" y="63"/>
                    <a:pt x="41" y="61"/>
                    <a:pt x="42" y="61"/>
                  </a:cubicBezTo>
                  <a:cubicBezTo>
                    <a:pt x="49" y="58"/>
                    <a:pt x="49" y="58"/>
                    <a:pt x="49" y="58"/>
                  </a:cubicBezTo>
                  <a:cubicBezTo>
                    <a:pt x="50" y="58"/>
                    <a:pt x="51" y="58"/>
                    <a:pt x="52" y="59"/>
                  </a:cubicBezTo>
                  <a:cubicBezTo>
                    <a:pt x="53" y="60"/>
                    <a:pt x="53" y="60"/>
                    <a:pt x="53" y="60"/>
                  </a:cubicBezTo>
                  <a:cubicBezTo>
                    <a:pt x="54" y="60"/>
                    <a:pt x="55" y="60"/>
                    <a:pt x="57" y="60"/>
                  </a:cubicBezTo>
                  <a:cubicBezTo>
                    <a:pt x="58" y="60"/>
                    <a:pt x="58" y="60"/>
                    <a:pt x="58" y="60"/>
                  </a:cubicBezTo>
                  <a:cubicBezTo>
                    <a:pt x="60" y="60"/>
                    <a:pt x="61" y="60"/>
                    <a:pt x="61" y="58"/>
                  </a:cubicBezTo>
                  <a:cubicBezTo>
                    <a:pt x="61" y="56"/>
                    <a:pt x="61" y="56"/>
                    <a:pt x="61" y="56"/>
                  </a:cubicBezTo>
                  <a:cubicBezTo>
                    <a:pt x="61" y="55"/>
                    <a:pt x="61" y="53"/>
                    <a:pt x="60" y="53"/>
                  </a:cubicBezTo>
                  <a:cubicBezTo>
                    <a:pt x="59" y="52"/>
                    <a:pt x="59" y="52"/>
                    <a:pt x="59" y="52"/>
                  </a:cubicBezTo>
                  <a:cubicBezTo>
                    <a:pt x="58" y="51"/>
                    <a:pt x="58" y="49"/>
                    <a:pt x="59" y="49"/>
                  </a:cubicBezTo>
                  <a:cubicBezTo>
                    <a:pt x="61" y="42"/>
                    <a:pt x="61" y="42"/>
                    <a:pt x="61" y="42"/>
                  </a:cubicBezTo>
                  <a:cubicBezTo>
                    <a:pt x="61" y="41"/>
                    <a:pt x="63" y="40"/>
                    <a:pt x="64" y="40"/>
                  </a:cubicBezTo>
                  <a:cubicBezTo>
                    <a:pt x="65" y="40"/>
                    <a:pt x="65" y="40"/>
                    <a:pt x="65" y="40"/>
                  </a:cubicBezTo>
                  <a:cubicBezTo>
                    <a:pt x="65" y="40"/>
                    <a:pt x="65" y="40"/>
                    <a:pt x="65" y="40"/>
                  </a:cubicBezTo>
                  <a:close/>
                  <a:moveTo>
                    <a:pt x="51" y="20"/>
                  </a:moveTo>
                  <a:cubicBezTo>
                    <a:pt x="54" y="22"/>
                    <a:pt x="54" y="26"/>
                    <a:pt x="51" y="28"/>
                  </a:cubicBezTo>
                  <a:cubicBezTo>
                    <a:pt x="49" y="31"/>
                    <a:pt x="45" y="31"/>
                    <a:pt x="42" y="28"/>
                  </a:cubicBezTo>
                  <a:cubicBezTo>
                    <a:pt x="40" y="26"/>
                    <a:pt x="40" y="22"/>
                    <a:pt x="42" y="20"/>
                  </a:cubicBezTo>
                  <a:cubicBezTo>
                    <a:pt x="45" y="17"/>
                    <a:pt x="49" y="17"/>
                    <a:pt x="51" y="20"/>
                  </a:cubicBezTo>
                  <a:close/>
                  <a:moveTo>
                    <a:pt x="32" y="32"/>
                  </a:moveTo>
                  <a:cubicBezTo>
                    <a:pt x="34" y="30"/>
                    <a:pt x="37" y="30"/>
                    <a:pt x="39" y="32"/>
                  </a:cubicBezTo>
                  <a:cubicBezTo>
                    <a:pt x="41" y="34"/>
                    <a:pt x="41" y="37"/>
                    <a:pt x="39" y="38"/>
                  </a:cubicBezTo>
                  <a:cubicBezTo>
                    <a:pt x="37" y="40"/>
                    <a:pt x="34" y="40"/>
                    <a:pt x="32" y="38"/>
                  </a:cubicBezTo>
                  <a:cubicBezTo>
                    <a:pt x="30" y="37"/>
                    <a:pt x="30" y="34"/>
                    <a:pt x="32" y="32"/>
                  </a:cubicBezTo>
                  <a:close/>
                  <a:moveTo>
                    <a:pt x="28" y="28"/>
                  </a:moveTo>
                  <a:cubicBezTo>
                    <a:pt x="26" y="31"/>
                    <a:pt x="23" y="31"/>
                    <a:pt x="20" y="28"/>
                  </a:cubicBezTo>
                  <a:cubicBezTo>
                    <a:pt x="18" y="26"/>
                    <a:pt x="18" y="22"/>
                    <a:pt x="20" y="20"/>
                  </a:cubicBezTo>
                  <a:cubicBezTo>
                    <a:pt x="23" y="17"/>
                    <a:pt x="26" y="17"/>
                    <a:pt x="28" y="20"/>
                  </a:cubicBezTo>
                  <a:cubicBezTo>
                    <a:pt x="31" y="22"/>
                    <a:pt x="31" y="26"/>
                    <a:pt x="28" y="28"/>
                  </a:cubicBezTo>
                  <a:close/>
                  <a:moveTo>
                    <a:pt x="20" y="50"/>
                  </a:moveTo>
                  <a:cubicBezTo>
                    <a:pt x="18" y="48"/>
                    <a:pt x="18" y="45"/>
                    <a:pt x="20" y="42"/>
                  </a:cubicBezTo>
                  <a:cubicBezTo>
                    <a:pt x="23" y="40"/>
                    <a:pt x="26" y="40"/>
                    <a:pt x="28" y="42"/>
                  </a:cubicBezTo>
                  <a:cubicBezTo>
                    <a:pt x="31" y="45"/>
                    <a:pt x="31" y="48"/>
                    <a:pt x="28" y="50"/>
                  </a:cubicBezTo>
                  <a:cubicBezTo>
                    <a:pt x="26" y="53"/>
                    <a:pt x="23" y="53"/>
                    <a:pt x="20" y="50"/>
                  </a:cubicBezTo>
                  <a:close/>
                  <a:moveTo>
                    <a:pt x="42" y="42"/>
                  </a:moveTo>
                  <a:cubicBezTo>
                    <a:pt x="45" y="40"/>
                    <a:pt x="49" y="40"/>
                    <a:pt x="51" y="42"/>
                  </a:cubicBezTo>
                  <a:cubicBezTo>
                    <a:pt x="54" y="45"/>
                    <a:pt x="54" y="48"/>
                    <a:pt x="51" y="50"/>
                  </a:cubicBezTo>
                  <a:cubicBezTo>
                    <a:pt x="49" y="53"/>
                    <a:pt x="45" y="53"/>
                    <a:pt x="42" y="50"/>
                  </a:cubicBezTo>
                  <a:cubicBezTo>
                    <a:pt x="40" y="48"/>
                    <a:pt x="40" y="45"/>
                    <a:pt x="42" y="4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2"/>
            <p:cNvSpPr>
              <a:spLocks noEditPoints="1"/>
            </p:cNvSpPr>
            <p:nvPr/>
          </p:nvSpPr>
          <p:spPr bwMode="auto">
            <a:xfrm>
              <a:off x="10074276" y="2324100"/>
              <a:ext cx="107950" cy="104775"/>
            </a:xfrm>
            <a:custGeom>
              <a:avLst/>
              <a:gdLst>
                <a:gd name="T0" fmla="*/ 33 w 34"/>
                <a:gd name="T1" fmla="*/ 14 h 33"/>
                <a:gd name="T2" fmla="*/ 33 w 34"/>
                <a:gd name="T3" fmla="*/ 11 h 33"/>
                <a:gd name="T4" fmla="*/ 33 w 34"/>
                <a:gd name="T5" fmla="*/ 10 h 33"/>
                <a:gd name="T6" fmla="*/ 29 w 34"/>
                <a:gd name="T7" fmla="*/ 8 h 33"/>
                <a:gd name="T8" fmla="*/ 27 w 34"/>
                <a:gd name="T9" fmla="*/ 10 h 33"/>
                <a:gd name="T10" fmla="*/ 19 w 34"/>
                <a:gd name="T11" fmla="*/ 6 h 33"/>
                <a:gd name="T12" fmla="*/ 19 w 34"/>
                <a:gd name="T13" fmla="*/ 3 h 33"/>
                <a:gd name="T14" fmla="*/ 17 w 34"/>
                <a:gd name="T15" fmla="*/ 0 h 33"/>
                <a:gd name="T16" fmla="*/ 16 w 34"/>
                <a:gd name="T17" fmla="*/ 0 h 33"/>
                <a:gd name="T18" fmla="*/ 14 w 34"/>
                <a:gd name="T19" fmla="*/ 4 h 33"/>
                <a:gd name="T20" fmla="*/ 14 w 34"/>
                <a:gd name="T21" fmla="*/ 6 h 33"/>
                <a:gd name="T22" fmla="*/ 7 w 34"/>
                <a:gd name="T23" fmla="*/ 12 h 33"/>
                <a:gd name="T24" fmla="*/ 5 w 34"/>
                <a:gd name="T25" fmla="*/ 11 h 33"/>
                <a:gd name="T26" fmla="*/ 1 w 34"/>
                <a:gd name="T27" fmla="*/ 13 h 33"/>
                <a:gd name="T28" fmla="*/ 0 w 34"/>
                <a:gd name="T29" fmla="*/ 14 h 33"/>
                <a:gd name="T30" fmla="*/ 2 w 34"/>
                <a:gd name="T31" fmla="*/ 17 h 33"/>
                <a:gd name="T32" fmla="*/ 5 w 34"/>
                <a:gd name="T33" fmla="*/ 17 h 33"/>
                <a:gd name="T34" fmla="*/ 6 w 34"/>
                <a:gd name="T35" fmla="*/ 18 h 33"/>
                <a:gd name="T36" fmla="*/ 6 w 34"/>
                <a:gd name="T37" fmla="*/ 19 h 33"/>
                <a:gd name="T38" fmla="*/ 8 w 34"/>
                <a:gd name="T39" fmla="*/ 26 h 33"/>
                <a:gd name="T40" fmla="*/ 8 w 34"/>
                <a:gd name="T41" fmla="*/ 27 h 33"/>
                <a:gd name="T42" fmla="*/ 7 w 34"/>
                <a:gd name="T43" fmla="*/ 28 h 33"/>
                <a:gd name="T44" fmla="*/ 7 w 34"/>
                <a:gd name="T45" fmla="*/ 31 h 33"/>
                <a:gd name="T46" fmla="*/ 9 w 34"/>
                <a:gd name="T47" fmla="*/ 32 h 33"/>
                <a:gd name="T48" fmla="*/ 12 w 34"/>
                <a:gd name="T49" fmla="*/ 32 h 33"/>
                <a:gd name="T50" fmla="*/ 13 w 34"/>
                <a:gd name="T51" fmla="*/ 30 h 33"/>
                <a:gd name="T52" fmla="*/ 19 w 34"/>
                <a:gd name="T53" fmla="*/ 31 h 33"/>
                <a:gd name="T54" fmla="*/ 25 w 34"/>
                <a:gd name="T55" fmla="*/ 29 h 33"/>
                <a:gd name="T56" fmla="*/ 26 w 34"/>
                <a:gd name="T57" fmla="*/ 31 h 33"/>
                <a:gd name="T58" fmla="*/ 29 w 34"/>
                <a:gd name="T59" fmla="*/ 31 h 33"/>
                <a:gd name="T60" fmla="*/ 30 w 34"/>
                <a:gd name="T61" fmla="*/ 30 h 33"/>
                <a:gd name="T62" fmla="*/ 30 w 34"/>
                <a:gd name="T63" fmla="*/ 27 h 33"/>
                <a:gd name="T64" fmla="*/ 28 w 34"/>
                <a:gd name="T65" fmla="*/ 26 h 33"/>
                <a:gd name="T66" fmla="*/ 31 w 34"/>
                <a:gd name="T67" fmla="*/ 17 h 33"/>
                <a:gd name="T68" fmla="*/ 30 w 34"/>
                <a:gd name="T69" fmla="*/ 15 h 33"/>
                <a:gd name="T70" fmla="*/ 30 w 34"/>
                <a:gd name="T71" fmla="*/ 14 h 33"/>
                <a:gd name="T72" fmla="*/ 33 w 34"/>
                <a:gd name="T73" fmla="*/ 14 h 33"/>
                <a:gd name="T74" fmla="*/ 18 w 34"/>
                <a:gd name="T75" fmla="*/ 24 h 33"/>
                <a:gd name="T76" fmla="*/ 13 w 34"/>
                <a:gd name="T77" fmla="*/ 19 h 33"/>
                <a:gd name="T78" fmla="*/ 18 w 34"/>
                <a:gd name="T79" fmla="*/ 12 h 33"/>
                <a:gd name="T80" fmla="*/ 23 w 34"/>
                <a:gd name="T81" fmla="*/ 18 h 33"/>
                <a:gd name="T82" fmla="*/ 18 w 34"/>
                <a:gd name="T83"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33">
                  <a:moveTo>
                    <a:pt x="33" y="14"/>
                  </a:moveTo>
                  <a:cubicBezTo>
                    <a:pt x="33" y="13"/>
                    <a:pt x="34" y="11"/>
                    <a:pt x="33" y="11"/>
                  </a:cubicBezTo>
                  <a:cubicBezTo>
                    <a:pt x="33" y="11"/>
                    <a:pt x="33" y="11"/>
                    <a:pt x="33" y="10"/>
                  </a:cubicBezTo>
                  <a:cubicBezTo>
                    <a:pt x="33" y="8"/>
                    <a:pt x="31" y="8"/>
                    <a:pt x="29" y="8"/>
                  </a:cubicBezTo>
                  <a:cubicBezTo>
                    <a:pt x="27" y="10"/>
                    <a:pt x="27" y="10"/>
                    <a:pt x="27" y="10"/>
                  </a:cubicBezTo>
                  <a:cubicBezTo>
                    <a:pt x="25" y="7"/>
                    <a:pt x="23" y="6"/>
                    <a:pt x="19" y="6"/>
                  </a:cubicBezTo>
                  <a:cubicBezTo>
                    <a:pt x="19" y="3"/>
                    <a:pt x="19" y="3"/>
                    <a:pt x="19" y="3"/>
                  </a:cubicBezTo>
                  <a:cubicBezTo>
                    <a:pt x="19" y="1"/>
                    <a:pt x="18" y="0"/>
                    <a:pt x="17" y="0"/>
                  </a:cubicBezTo>
                  <a:cubicBezTo>
                    <a:pt x="17" y="0"/>
                    <a:pt x="17" y="0"/>
                    <a:pt x="16" y="0"/>
                  </a:cubicBezTo>
                  <a:cubicBezTo>
                    <a:pt x="14" y="1"/>
                    <a:pt x="14" y="2"/>
                    <a:pt x="14" y="4"/>
                  </a:cubicBezTo>
                  <a:cubicBezTo>
                    <a:pt x="14" y="4"/>
                    <a:pt x="14" y="4"/>
                    <a:pt x="14" y="6"/>
                  </a:cubicBezTo>
                  <a:cubicBezTo>
                    <a:pt x="11" y="7"/>
                    <a:pt x="8" y="9"/>
                    <a:pt x="7" y="12"/>
                  </a:cubicBezTo>
                  <a:cubicBezTo>
                    <a:pt x="7" y="12"/>
                    <a:pt x="6" y="12"/>
                    <a:pt x="5" y="11"/>
                  </a:cubicBezTo>
                  <a:cubicBezTo>
                    <a:pt x="3" y="11"/>
                    <a:pt x="2" y="11"/>
                    <a:pt x="1" y="13"/>
                  </a:cubicBezTo>
                  <a:cubicBezTo>
                    <a:pt x="1" y="13"/>
                    <a:pt x="1" y="13"/>
                    <a:pt x="0" y="14"/>
                  </a:cubicBezTo>
                  <a:cubicBezTo>
                    <a:pt x="0" y="15"/>
                    <a:pt x="1" y="16"/>
                    <a:pt x="2" y="17"/>
                  </a:cubicBezTo>
                  <a:cubicBezTo>
                    <a:pt x="5" y="17"/>
                    <a:pt x="5" y="17"/>
                    <a:pt x="5" y="17"/>
                  </a:cubicBezTo>
                  <a:cubicBezTo>
                    <a:pt x="5" y="17"/>
                    <a:pt x="5" y="17"/>
                    <a:pt x="6" y="18"/>
                  </a:cubicBezTo>
                  <a:cubicBezTo>
                    <a:pt x="6" y="18"/>
                    <a:pt x="5" y="18"/>
                    <a:pt x="6" y="19"/>
                  </a:cubicBezTo>
                  <a:cubicBezTo>
                    <a:pt x="6" y="22"/>
                    <a:pt x="7" y="24"/>
                    <a:pt x="8" y="26"/>
                  </a:cubicBezTo>
                  <a:cubicBezTo>
                    <a:pt x="8" y="26"/>
                    <a:pt x="8" y="27"/>
                    <a:pt x="8" y="27"/>
                  </a:cubicBezTo>
                  <a:cubicBezTo>
                    <a:pt x="8" y="27"/>
                    <a:pt x="8" y="27"/>
                    <a:pt x="7" y="28"/>
                  </a:cubicBezTo>
                  <a:cubicBezTo>
                    <a:pt x="6" y="30"/>
                    <a:pt x="6" y="31"/>
                    <a:pt x="7" y="31"/>
                  </a:cubicBezTo>
                  <a:cubicBezTo>
                    <a:pt x="7" y="31"/>
                    <a:pt x="7" y="31"/>
                    <a:pt x="9" y="32"/>
                  </a:cubicBezTo>
                  <a:cubicBezTo>
                    <a:pt x="9" y="33"/>
                    <a:pt x="11" y="33"/>
                    <a:pt x="12" y="32"/>
                  </a:cubicBezTo>
                  <a:cubicBezTo>
                    <a:pt x="13" y="30"/>
                    <a:pt x="13" y="30"/>
                    <a:pt x="13" y="30"/>
                  </a:cubicBezTo>
                  <a:cubicBezTo>
                    <a:pt x="15" y="31"/>
                    <a:pt x="17" y="31"/>
                    <a:pt x="19" y="31"/>
                  </a:cubicBezTo>
                  <a:cubicBezTo>
                    <a:pt x="21" y="31"/>
                    <a:pt x="23" y="30"/>
                    <a:pt x="25" y="29"/>
                  </a:cubicBezTo>
                  <a:cubicBezTo>
                    <a:pt x="25" y="29"/>
                    <a:pt x="25" y="30"/>
                    <a:pt x="26" y="31"/>
                  </a:cubicBezTo>
                  <a:cubicBezTo>
                    <a:pt x="27" y="31"/>
                    <a:pt x="28" y="31"/>
                    <a:pt x="29" y="31"/>
                  </a:cubicBezTo>
                  <a:cubicBezTo>
                    <a:pt x="29" y="31"/>
                    <a:pt x="29" y="31"/>
                    <a:pt x="30" y="30"/>
                  </a:cubicBezTo>
                  <a:cubicBezTo>
                    <a:pt x="31" y="29"/>
                    <a:pt x="31" y="28"/>
                    <a:pt x="30" y="27"/>
                  </a:cubicBezTo>
                  <a:cubicBezTo>
                    <a:pt x="28" y="26"/>
                    <a:pt x="28" y="26"/>
                    <a:pt x="28" y="26"/>
                  </a:cubicBezTo>
                  <a:cubicBezTo>
                    <a:pt x="30" y="23"/>
                    <a:pt x="31" y="20"/>
                    <a:pt x="31" y="17"/>
                  </a:cubicBezTo>
                  <a:cubicBezTo>
                    <a:pt x="30" y="16"/>
                    <a:pt x="30" y="15"/>
                    <a:pt x="30" y="15"/>
                  </a:cubicBezTo>
                  <a:cubicBezTo>
                    <a:pt x="30" y="14"/>
                    <a:pt x="30" y="14"/>
                    <a:pt x="30" y="14"/>
                  </a:cubicBezTo>
                  <a:cubicBezTo>
                    <a:pt x="30" y="14"/>
                    <a:pt x="30" y="14"/>
                    <a:pt x="33" y="14"/>
                  </a:cubicBezTo>
                  <a:close/>
                  <a:moveTo>
                    <a:pt x="18" y="24"/>
                  </a:moveTo>
                  <a:cubicBezTo>
                    <a:pt x="15" y="24"/>
                    <a:pt x="13" y="22"/>
                    <a:pt x="13" y="19"/>
                  </a:cubicBezTo>
                  <a:cubicBezTo>
                    <a:pt x="12" y="16"/>
                    <a:pt x="14" y="13"/>
                    <a:pt x="18" y="12"/>
                  </a:cubicBezTo>
                  <a:cubicBezTo>
                    <a:pt x="21" y="12"/>
                    <a:pt x="23" y="15"/>
                    <a:pt x="23" y="18"/>
                  </a:cubicBezTo>
                  <a:cubicBezTo>
                    <a:pt x="24" y="21"/>
                    <a:pt x="22" y="24"/>
                    <a:pt x="18" y="2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3"/>
            <p:cNvSpPr>
              <a:spLocks noEditPoints="1"/>
            </p:cNvSpPr>
            <p:nvPr/>
          </p:nvSpPr>
          <p:spPr bwMode="auto">
            <a:xfrm>
              <a:off x="9728201" y="2171700"/>
              <a:ext cx="355600" cy="349250"/>
            </a:xfrm>
            <a:custGeom>
              <a:avLst/>
              <a:gdLst>
                <a:gd name="T0" fmla="*/ 99 w 112"/>
                <a:gd name="T1" fmla="*/ 46 h 110"/>
                <a:gd name="T2" fmla="*/ 105 w 112"/>
                <a:gd name="T3" fmla="*/ 37 h 110"/>
                <a:gd name="T4" fmla="*/ 106 w 112"/>
                <a:gd name="T5" fmla="*/ 31 h 110"/>
                <a:gd name="T6" fmla="*/ 93 w 112"/>
                <a:gd name="T7" fmla="*/ 31 h 110"/>
                <a:gd name="T8" fmla="*/ 94 w 112"/>
                <a:gd name="T9" fmla="*/ 20 h 110"/>
                <a:gd name="T10" fmla="*/ 87 w 112"/>
                <a:gd name="T11" fmla="*/ 14 h 110"/>
                <a:gd name="T12" fmla="*/ 76 w 112"/>
                <a:gd name="T13" fmla="*/ 15 h 110"/>
                <a:gd name="T14" fmla="*/ 74 w 112"/>
                <a:gd name="T15" fmla="*/ 3 h 110"/>
                <a:gd name="T16" fmla="*/ 67 w 112"/>
                <a:gd name="T17" fmla="*/ 6 h 110"/>
                <a:gd name="T18" fmla="*/ 59 w 112"/>
                <a:gd name="T19" fmla="*/ 10 h 110"/>
                <a:gd name="T20" fmla="*/ 53 w 112"/>
                <a:gd name="T21" fmla="*/ 0 h 110"/>
                <a:gd name="T22" fmla="*/ 47 w 112"/>
                <a:gd name="T23" fmla="*/ 4 h 110"/>
                <a:gd name="T24" fmla="*/ 41 w 112"/>
                <a:gd name="T25" fmla="*/ 13 h 110"/>
                <a:gd name="T26" fmla="*/ 32 w 112"/>
                <a:gd name="T27" fmla="*/ 6 h 110"/>
                <a:gd name="T28" fmla="*/ 29 w 112"/>
                <a:gd name="T29" fmla="*/ 12 h 110"/>
                <a:gd name="T30" fmla="*/ 26 w 112"/>
                <a:gd name="T31" fmla="*/ 22 h 110"/>
                <a:gd name="T32" fmla="*/ 14 w 112"/>
                <a:gd name="T33" fmla="*/ 19 h 110"/>
                <a:gd name="T34" fmla="*/ 13 w 112"/>
                <a:gd name="T35" fmla="*/ 26 h 110"/>
                <a:gd name="T36" fmla="*/ 16 w 112"/>
                <a:gd name="T37" fmla="*/ 36 h 110"/>
                <a:gd name="T38" fmla="*/ 4 w 112"/>
                <a:gd name="T39" fmla="*/ 38 h 110"/>
                <a:gd name="T40" fmla="*/ 5 w 112"/>
                <a:gd name="T41" fmla="*/ 44 h 110"/>
                <a:gd name="T42" fmla="*/ 12 w 112"/>
                <a:gd name="T43" fmla="*/ 52 h 110"/>
                <a:gd name="T44" fmla="*/ 0 w 112"/>
                <a:gd name="T45" fmla="*/ 59 h 110"/>
                <a:gd name="T46" fmla="*/ 5 w 112"/>
                <a:gd name="T47" fmla="*/ 63 h 110"/>
                <a:gd name="T48" fmla="*/ 14 w 112"/>
                <a:gd name="T49" fmla="*/ 70 h 110"/>
                <a:gd name="T50" fmla="*/ 7 w 112"/>
                <a:gd name="T51" fmla="*/ 81 h 110"/>
                <a:gd name="T52" fmla="*/ 13 w 112"/>
                <a:gd name="T53" fmla="*/ 83 h 110"/>
                <a:gd name="T54" fmla="*/ 23 w 112"/>
                <a:gd name="T55" fmla="*/ 84 h 110"/>
                <a:gd name="T56" fmla="*/ 20 w 112"/>
                <a:gd name="T57" fmla="*/ 97 h 110"/>
                <a:gd name="T58" fmla="*/ 32 w 112"/>
                <a:gd name="T59" fmla="*/ 92 h 110"/>
                <a:gd name="T60" fmla="*/ 36 w 112"/>
                <a:gd name="T61" fmla="*/ 103 h 110"/>
                <a:gd name="T62" fmla="*/ 45 w 112"/>
                <a:gd name="T63" fmla="*/ 106 h 110"/>
                <a:gd name="T64" fmla="*/ 53 w 112"/>
                <a:gd name="T65" fmla="*/ 100 h 110"/>
                <a:gd name="T66" fmla="*/ 60 w 112"/>
                <a:gd name="T67" fmla="*/ 110 h 110"/>
                <a:gd name="T68" fmla="*/ 65 w 112"/>
                <a:gd name="T69" fmla="*/ 107 h 110"/>
                <a:gd name="T70" fmla="*/ 70 w 112"/>
                <a:gd name="T71" fmla="*/ 98 h 110"/>
                <a:gd name="T72" fmla="*/ 81 w 112"/>
                <a:gd name="T73" fmla="*/ 105 h 110"/>
                <a:gd name="T74" fmla="*/ 85 w 112"/>
                <a:gd name="T75" fmla="*/ 99 h 110"/>
                <a:gd name="T76" fmla="*/ 86 w 112"/>
                <a:gd name="T77" fmla="*/ 89 h 110"/>
                <a:gd name="T78" fmla="*/ 98 w 112"/>
                <a:gd name="T79" fmla="*/ 92 h 110"/>
                <a:gd name="T80" fmla="*/ 99 w 112"/>
                <a:gd name="T81" fmla="*/ 85 h 110"/>
                <a:gd name="T82" fmla="*/ 96 w 112"/>
                <a:gd name="T83" fmla="*/ 75 h 110"/>
                <a:gd name="T84" fmla="*/ 108 w 112"/>
                <a:gd name="T85" fmla="*/ 73 h 110"/>
                <a:gd name="T86" fmla="*/ 106 w 112"/>
                <a:gd name="T87" fmla="*/ 67 h 110"/>
                <a:gd name="T88" fmla="*/ 100 w 112"/>
                <a:gd name="T89" fmla="*/ 59 h 110"/>
                <a:gd name="T90" fmla="*/ 112 w 112"/>
                <a:gd name="T91" fmla="*/ 52 h 110"/>
                <a:gd name="T92" fmla="*/ 108 w 112"/>
                <a:gd name="T93" fmla="*/ 47 h 110"/>
                <a:gd name="T94" fmla="*/ 58 w 112"/>
                <a:gd name="T95" fmla="*/ 76 h 110"/>
                <a:gd name="T96" fmla="*/ 54 w 112"/>
                <a:gd name="T97"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0">
                  <a:moveTo>
                    <a:pt x="108" y="47"/>
                  </a:moveTo>
                  <a:cubicBezTo>
                    <a:pt x="108" y="47"/>
                    <a:pt x="108" y="47"/>
                    <a:pt x="99" y="46"/>
                  </a:cubicBezTo>
                  <a:cubicBezTo>
                    <a:pt x="99" y="45"/>
                    <a:pt x="99" y="43"/>
                    <a:pt x="98" y="42"/>
                  </a:cubicBezTo>
                  <a:cubicBezTo>
                    <a:pt x="105" y="37"/>
                    <a:pt x="105" y="37"/>
                    <a:pt x="105" y="37"/>
                  </a:cubicBezTo>
                  <a:cubicBezTo>
                    <a:pt x="107" y="36"/>
                    <a:pt x="108" y="33"/>
                    <a:pt x="106" y="31"/>
                  </a:cubicBezTo>
                  <a:cubicBezTo>
                    <a:pt x="106" y="31"/>
                    <a:pt x="106" y="31"/>
                    <a:pt x="106" y="31"/>
                  </a:cubicBezTo>
                  <a:cubicBezTo>
                    <a:pt x="105" y="28"/>
                    <a:pt x="102" y="28"/>
                    <a:pt x="101" y="28"/>
                  </a:cubicBezTo>
                  <a:cubicBezTo>
                    <a:pt x="101" y="28"/>
                    <a:pt x="101" y="28"/>
                    <a:pt x="93" y="31"/>
                  </a:cubicBezTo>
                  <a:cubicBezTo>
                    <a:pt x="92" y="29"/>
                    <a:pt x="91" y="28"/>
                    <a:pt x="90" y="27"/>
                  </a:cubicBezTo>
                  <a:cubicBezTo>
                    <a:pt x="94" y="20"/>
                    <a:pt x="94" y="20"/>
                    <a:pt x="94" y="20"/>
                  </a:cubicBezTo>
                  <a:cubicBezTo>
                    <a:pt x="96" y="19"/>
                    <a:pt x="95" y="16"/>
                    <a:pt x="94" y="14"/>
                  </a:cubicBezTo>
                  <a:cubicBezTo>
                    <a:pt x="91" y="13"/>
                    <a:pt x="89" y="13"/>
                    <a:pt x="87" y="14"/>
                  </a:cubicBezTo>
                  <a:cubicBezTo>
                    <a:pt x="87" y="14"/>
                    <a:pt x="87" y="14"/>
                    <a:pt x="82" y="19"/>
                  </a:cubicBezTo>
                  <a:cubicBezTo>
                    <a:pt x="80" y="17"/>
                    <a:pt x="78" y="16"/>
                    <a:pt x="76" y="15"/>
                  </a:cubicBezTo>
                  <a:cubicBezTo>
                    <a:pt x="77" y="9"/>
                    <a:pt x="77" y="9"/>
                    <a:pt x="77" y="9"/>
                  </a:cubicBezTo>
                  <a:cubicBezTo>
                    <a:pt x="78" y="6"/>
                    <a:pt x="77" y="4"/>
                    <a:pt x="74" y="3"/>
                  </a:cubicBezTo>
                  <a:cubicBezTo>
                    <a:pt x="74" y="3"/>
                    <a:pt x="74" y="3"/>
                    <a:pt x="73" y="3"/>
                  </a:cubicBezTo>
                  <a:cubicBezTo>
                    <a:pt x="72" y="3"/>
                    <a:pt x="68" y="4"/>
                    <a:pt x="67" y="6"/>
                  </a:cubicBezTo>
                  <a:cubicBezTo>
                    <a:pt x="67" y="6"/>
                    <a:pt x="67" y="6"/>
                    <a:pt x="65" y="11"/>
                  </a:cubicBezTo>
                  <a:cubicBezTo>
                    <a:pt x="63" y="11"/>
                    <a:pt x="61" y="10"/>
                    <a:pt x="59" y="10"/>
                  </a:cubicBezTo>
                  <a:cubicBezTo>
                    <a:pt x="58" y="4"/>
                    <a:pt x="58" y="4"/>
                    <a:pt x="58" y="4"/>
                  </a:cubicBezTo>
                  <a:cubicBezTo>
                    <a:pt x="57" y="1"/>
                    <a:pt x="55" y="0"/>
                    <a:pt x="53" y="0"/>
                  </a:cubicBezTo>
                  <a:cubicBezTo>
                    <a:pt x="53" y="0"/>
                    <a:pt x="53" y="0"/>
                    <a:pt x="52" y="0"/>
                  </a:cubicBezTo>
                  <a:cubicBezTo>
                    <a:pt x="50" y="0"/>
                    <a:pt x="47" y="2"/>
                    <a:pt x="47" y="4"/>
                  </a:cubicBezTo>
                  <a:cubicBezTo>
                    <a:pt x="47" y="4"/>
                    <a:pt x="47" y="4"/>
                    <a:pt x="47" y="11"/>
                  </a:cubicBezTo>
                  <a:cubicBezTo>
                    <a:pt x="45" y="11"/>
                    <a:pt x="43" y="12"/>
                    <a:pt x="41" y="13"/>
                  </a:cubicBezTo>
                  <a:cubicBezTo>
                    <a:pt x="37" y="8"/>
                    <a:pt x="37" y="8"/>
                    <a:pt x="37" y="8"/>
                  </a:cubicBezTo>
                  <a:cubicBezTo>
                    <a:pt x="36" y="6"/>
                    <a:pt x="33" y="5"/>
                    <a:pt x="32" y="6"/>
                  </a:cubicBezTo>
                  <a:cubicBezTo>
                    <a:pt x="32" y="6"/>
                    <a:pt x="32" y="6"/>
                    <a:pt x="31" y="6"/>
                  </a:cubicBezTo>
                  <a:cubicBezTo>
                    <a:pt x="30" y="8"/>
                    <a:pt x="28" y="10"/>
                    <a:pt x="29" y="12"/>
                  </a:cubicBezTo>
                  <a:cubicBezTo>
                    <a:pt x="29" y="12"/>
                    <a:pt x="29" y="12"/>
                    <a:pt x="31" y="18"/>
                  </a:cubicBezTo>
                  <a:cubicBezTo>
                    <a:pt x="29" y="19"/>
                    <a:pt x="27" y="20"/>
                    <a:pt x="26" y="22"/>
                  </a:cubicBezTo>
                  <a:cubicBezTo>
                    <a:pt x="20" y="18"/>
                    <a:pt x="20" y="18"/>
                    <a:pt x="20" y="18"/>
                  </a:cubicBezTo>
                  <a:cubicBezTo>
                    <a:pt x="18" y="17"/>
                    <a:pt x="16" y="17"/>
                    <a:pt x="14" y="19"/>
                  </a:cubicBezTo>
                  <a:cubicBezTo>
                    <a:pt x="14" y="19"/>
                    <a:pt x="14" y="19"/>
                    <a:pt x="13" y="20"/>
                  </a:cubicBezTo>
                  <a:cubicBezTo>
                    <a:pt x="12" y="21"/>
                    <a:pt x="12" y="24"/>
                    <a:pt x="13" y="26"/>
                  </a:cubicBezTo>
                  <a:cubicBezTo>
                    <a:pt x="13" y="26"/>
                    <a:pt x="13" y="26"/>
                    <a:pt x="18" y="31"/>
                  </a:cubicBezTo>
                  <a:cubicBezTo>
                    <a:pt x="17" y="33"/>
                    <a:pt x="16" y="34"/>
                    <a:pt x="16" y="36"/>
                  </a:cubicBezTo>
                  <a:cubicBezTo>
                    <a:pt x="8" y="35"/>
                    <a:pt x="8" y="35"/>
                    <a:pt x="8" y="35"/>
                  </a:cubicBezTo>
                  <a:cubicBezTo>
                    <a:pt x="7" y="35"/>
                    <a:pt x="4" y="37"/>
                    <a:pt x="4" y="38"/>
                  </a:cubicBezTo>
                  <a:cubicBezTo>
                    <a:pt x="4" y="38"/>
                    <a:pt x="4" y="38"/>
                    <a:pt x="3" y="39"/>
                  </a:cubicBezTo>
                  <a:cubicBezTo>
                    <a:pt x="3" y="41"/>
                    <a:pt x="4" y="43"/>
                    <a:pt x="5" y="44"/>
                  </a:cubicBezTo>
                  <a:cubicBezTo>
                    <a:pt x="5" y="44"/>
                    <a:pt x="5" y="44"/>
                    <a:pt x="12" y="47"/>
                  </a:cubicBezTo>
                  <a:cubicBezTo>
                    <a:pt x="12" y="49"/>
                    <a:pt x="12" y="51"/>
                    <a:pt x="12" y="52"/>
                  </a:cubicBezTo>
                  <a:cubicBezTo>
                    <a:pt x="4" y="54"/>
                    <a:pt x="4" y="54"/>
                    <a:pt x="4" y="54"/>
                  </a:cubicBezTo>
                  <a:cubicBezTo>
                    <a:pt x="2" y="54"/>
                    <a:pt x="0" y="56"/>
                    <a:pt x="0" y="59"/>
                  </a:cubicBezTo>
                  <a:cubicBezTo>
                    <a:pt x="0" y="59"/>
                    <a:pt x="0" y="59"/>
                    <a:pt x="0" y="59"/>
                  </a:cubicBezTo>
                  <a:cubicBezTo>
                    <a:pt x="0" y="61"/>
                    <a:pt x="2" y="63"/>
                    <a:pt x="5" y="63"/>
                  </a:cubicBezTo>
                  <a:cubicBezTo>
                    <a:pt x="5" y="63"/>
                    <a:pt x="5" y="63"/>
                    <a:pt x="13" y="64"/>
                  </a:cubicBezTo>
                  <a:cubicBezTo>
                    <a:pt x="13" y="66"/>
                    <a:pt x="14" y="68"/>
                    <a:pt x="14" y="70"/>
                  </a:cubicBezTo>
                  <a:cubicBezTo>
                    <a:pt x="8" y="74"/>
                    <a:pt x="8" y="74"/>
                    <a:pt x="8" y="74"/>
                  </a:cubicBezTo>
                  <a:cubicBezTo>
                    <a:pt x="7" y="76"/>
                    <a:pt x="6" y="78"/>
                    <a:pt x="7" y="81"/>
                  </a:cubicBezTo>
                  <a:cubicBezTo>
                    <a:pt x="7" y="81"/>
                    <a:pt x="7" y="81"/>
                    <a:pt x="7" y="81"/>
                  </a:cubicBezTo>
                  <a:cubicBezTo>
                    <a:pt x="8" y="83"/>
                    <a:pt x="10" y="84"/>
                    <a:pt x="13" y="83"/>
                  </a:cubicBezTo>
                  <a:cubicBezTo>
                    <a:pt x="13" y="83"/>
                    <a:pt x="13" y="83"/>
                    <a:pt x="20" y="81"/>
                  </a:cubicBezTo>
                  <a:cubicBezTo>
                    <a:pt x="21" y="82"/>
                    <a:pt x="22" y="83"/>
                    <a:pt x="23" y="84"/>
                  </a:cubicBezTo>
                  <a:cubicBezTo>
                    <a:pt x="18" y="91"/>
                    <a:pt x="18" y="91"/>
                    <a:pt x="18" y="91"/>
                  </a:cubicBezTo>
                  <a:cubicBezTo>
                    <a:pt x="18" y="92"/>
                    <a:pt x="18" y="95"/>
                    <a:pt x="20" y="97"/>
                  </a:cubicBezTo>
                  <a:cubicBezTo>
                    <a:pt x="21" y="99"/>
                    <a:pt x="24" y="99"/>
                    <a:pt x="26" y="97"/>
                  </a:cubicBezTo>
                  <a:cubicBezTo>
                    <a:pt x="26" y="97"/>
                    <a:pt x="26" y="97"/>
                    <a:pt x="32" y="92"/>
                  </a:cubicBezTo>
                  <a:cubicBezTo>
                    <a:pt x="33" y="94"/>
                    <a:pt x="35" y="95"/>
                    <a:pt x="37" y="96"/>
                  </a:cubicBezTo>
                  <a:cubicBezTo>
                    <a:pt x="36" y="103"/>
                    <a:pt x="36" y="103"/>
                    <a:pt x="36" y="103"/>
                  </a:cubicBezTo>
                  <a:cubicBezTo>
                    <a:pt x="35" y="105"/>
                    <a:pt x="37" y="107"/>
                    <a:pt x="39" y="108"/>
                  </a:cubicBezTo>
                  <a:cubicBezTo>
                    <a:pt x="41" y="109"/>
                    <a:pt x="43" y="108"/>
                    <a:pt x="45" y="106"/>
                  </a:cubicBezTo>
                  <a:cubicBezTo>
                    <a:pt x="45" y="106"/>
                    <a:pt x="45" y="106"/>
                    <a:pt x="48" y="99"/>
                  </a:cubicBezTo>
                  <a:cubicBezTo>
                    <a:pt x="50" y="100"/>
                    <a:pt x="51" y="100"/>
                    <a:pt x="53" y="100"/>
                  </a:cubicBezTo>
                  <a:cubicBezTo>
                    <a:pt x="55" y="107"/>
                    <a:pt x="55" y="107"/>
                    <a:pt x="55" y="107"/>
                  </a:cubicBezTo>
                  <a:cubicBezTo>
                    <a:pt x="55" y="109"/>
                    <a:pt x="57" y="110"/>
                    <a:pt x="60" y="110"/>
                  </a:cubicBezTo>
                  <a:cubicBezTo>
                    <a:pt x="60" y="110"/>
                    <a:pt x="60" y="110"/>
                    <a:pt x="61" y="110"/>
                  </a:cubicBezTo>
                  <a:cubicBezTo>
                    <a:pt x="63" y="110"/>
                    <a:pt x="65" y="109"/>
                    <a:pt x="65" y="107"/>
                  </a:cubicBezTo>
                  <a:cubicBezTo>
                    <a:pt x="65" y="107"/>
                    <a:pt x="65" y="106"/>
                    <a:pt x="65" y="99"/>
                  </a:cubicBezTo>
                  <a:cubicBezTo>
                    <a:pt x="67" y="99"/>
                    <a:pt x="69" y="98"/>
                    <a:pt x="70" y="98"/>
                  </a:cubicBezTo>
                  <a:cubicBezTo>
                    <a:pt x="75" y="104"/>
                    <a:pt x="75" y="104"/>
                    <a:pt x="75" y="104"/>
                  </a:cubicBezTo>
                  <a:cubicBezTo>
                    <a:pt x="76" y="106"/>
                    <a:pt x="79" y="106"/>
                    <a:pt x="81" y="105"/>
                  </a:cubicBezTo>
                  <a:cubicBezTo>
                    <a:pt x="81" y="105"/>
                    <a:pt x="81" y="105"/>
                    <a:pt x="82" y="105"/>
                  </a:cubicBezTo>
                  <a:cubicBezTo>
                    <a:pt x="84" y="104"/>
                    <a:pt x="86" y="101"/>
                    <a:pt x="85" y="99"/>
                  </a:cubicBezTo>
                  <a:cubicBezTo>
                    <a:pt x="85" y="99"/>
                    <a:pt x="85" y="99"/>
                    <a:pt x="82" y="92"/>
                  </a:cubicBezTo>
                  <a:cubicBezTo>
                    <a:pt x="83" y="91"/>
                    <a:pt x="85" y="90"/>
                    <a:pt x="86" y="89"/>
                  </a:cubicBezTo>
                  <a:cubicBezTo>
                    <a:pt x="92" y="93"/>
                    <a:pt x="92" y="93"/>
                    <a:pt x="92" y="93"/>
                  </a:cubicBezTo>
                  <a:cubicBezTo>
                    <a:pt x="94" y="94"/>
                    <a:pt x="96" y="93"/>
                    <a:pt x="98" y="92"/>
                  </a:cubicBezTo>
                  <a:cubicBezTo>
                    <a:pt x="98" y="92"/>
                    <a:pt x="98" y="92"/>
                    <a:pt x="99" y="91"/>
                  </a:cubicBezTo>
                  <a:cubicBezTo>
                    <a:pt x="100" y="89"/>
                    <a:pt x="100" y="87"/>
                    <a:pt x="99" y="85"/>
                  </a:cubicBezTo>
                  <a:cubicBezTo>
                    <a:pt x="99" y="85"/>
                    <a:pt x="99" y="85"/>
                    <a:pt x="93" y="79"/>
                  </a:cubicBezTo>
                  <a:cubicBezTo>
                    <a:pt x="94" y="78"/>
                    <a:pt x="95" y="77"/>
                    <a:pt x="96" y="75"/>
                  </a:cubicBezTo>
                  <a:cubicBezTo>
                    <a:pt x="103" y="76"/>
                    <a:pt x="103" y="76"/>
                    <a:pt x="103" y="76"/>
                  </a:cubicBezTo>
                  <a:cubicBezTo>
                    <a:pt x="105" y="76"/>
                    <a:pt x="108" y="76"/>
                    <a:pt x="108" y="73"/>
                  </a:cubicBezTo>
                  <a:cubicBezTo>
                    <a:pt x="108" y="73"/>
                    <a:pt x="108" y="73"/>
                    <a:pt x="108" y="72"/>
                  </a:cubicBezTo>
                  <a:cubicBezTo>
                    <a:pt x="109" y="70"/>
                    <a:pt x="108" y="68"/>
                    <a:pt x="106" y="67"/>
                  </a:cubicBezTo>
                  <a:cubicBezTo>
                    <a:pt x="106" y="67"/>
                    <a:pt x="106" y="67"/>
                    <a:pt x="100" y="63"/>
                  </a:cubicBezTo>
                  <a:cubicBezTo>
                    <a:pt x="100" y="62"/>
                    <a:pt x="100" y="61"/>
                    <a:pt x="100" y="59"/>
                  </a:cubicBezTo>
                  <a:cubicBezTo>
                    <a:pt x="108" y="58"/>
                    <a:pt x="108" y="58"/>
                    <a:pt x="108" y="58"/>
                  </a:cubicBezTo>
                  <a:cubicBezTo>
                    <a:pt x="111" y="57"/>
                    <a:pt x="112" y="54"/>
                    <a:pt x="112" y="52"/>
                  </a:cubicBezTo>
                  <a:cubicBezTo>
                    <a:pt x="112" y="52"/>
                    <a:pt x="112" y="52"/>
                    <a:pt x="112" y="51"/>
                  </a:cubicBezTo>
                  <a:cubicBezTo>
                    <a:pt x="111" y="49"/>
                    <a:pt x="110" y="47"/>
                    <a:pt x="108" y="47"/>
                  </a:cubicBezTo>
                  <a:close/>
                  <a:moveTo>
                    <a:pt x="77" y="54"/>
                  </a:moveTo>
                  <a:cubicBezTo>
                    <a:pt x="77" y="65"/>
                    <a:pt x="69" y="75"/>
                    <a:pt x="58" y="76"/>
                  </a:cubicBezTo>
                  <a:cubicBezTo>
                    <a:pt x="46" y="77"/>
                    <a:pt x="36" y="68"/>
                    <a:pt x="35" y="56"/>
                  </a:cubicBezTo>
                  <a:cubicBezTo>
                    <a:pt x="34" y="45"/>
                    <a:pt x="43" y="35"/>
                    <a:pt x="54" y="34"/>
                  </a:cubicBezTo>
                  <a:cubicBezTo>
                    <a:pt x="66" y="33"/>
                    <a:pt x="77" y="42"/>
                    <a:pt x="77" y="5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4"/>
            <p:cNvSpPr>
              <a:spLocks/>
            </p:cNvSpPr>
            <p:nvPr/>
          </p:nvSpPr>
          <p:spPr bwMode="auto">
            <a:xfrm>
              <a:off x="5404644" y="1295442"/>
              <a:ext cx="2693988" cy="1098550"/>
            </a:xfrm>
            <a:custGeom>
              <a:avLst/>
              <a:gdLst>
                <a:gd name="T0" fmla="*/ 757 w 849"/>
                <a:gd name="T1" fmla="*/ 163 h 346"/>
                <a:gd name="T2" fmla="*/ 742 w 849"/>
                <a:gd name="T3" fmla="*/ 165 h 346"/>
                <a:gd name="T4" fmla="*/ 571 w 849"/>
                <a:gd name="T5" fmla="*/ 0 h 346"/>
                <a:gd name="T6" fmla="*/ 406 w 849"/>
                <a:gd name="T7" fmla="*/ 128 h 346"/>
                <a:gd name="T8" fmla="*/ 315 w 849"/>
                <a:gd name="T9" fmla="*/ 91 h 346"/>
                <a:gd name="T10" fmla="*/ 189 w 849"/>
                <a:gd name="T11" fmla="*/ 205 h 346"/>
                <a:gd name="T12" fmla="*/ 128 w 849"/>
                <a:gd name="T13" fmla="*/ 233 h 346"/>
                <a:gd name="T14" fmla="*/ 70 w 849"/>
                <a:gd name="T15" fmla="*/ 205 h 346"/>
                <a:gd name="T16" fmla="*/ 0 w 849"/>
                <a:gd name="T17" fmla="*/ 274 h 346"/>
                <a:gd name="T18" fmla="*/ 70 w 849"/>
                <a:gd name="T19" fmla="*/ 346 h 346"/>
                <a:gd name="T20" fmla="*/ 89 w 849"/>
                <a:gd name="T21" fmla="*/ 346 h 346"/>
                <a:gd name="T22" fmla="*/ 321 w 849"/>
                <a:gd name="T23" fmla="*/ 346 h 346"/>
                <a:gd name="T24" fmla="*/ 451 w 849"/>
                <a:gd name="T25" fmla="*/ 346 h 346"/>
                <a:gd name="T26" fmla="*/ 764 w 849"/>
                <a:gd name="T27" fmla="*/ 346 h 346"/>
                <a:gd name="T28" fmla="*/ 764 w 849"/>
                <a:gd name="T29" fmla="*/ 346 h 346"/>
                <a:gd name="T30" fmla="*/ 849 w 849"/>
                <a:gd name="T31" fmla="*/ 255 h 346"/>
                <a:gd name="T32" fmla="*/ 757 w 849"/>
                <a:gd name="T33" fmla="*/ 16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9" h="346">
                  <a:moveTo>
                    <a:pt x="757" y="163"/>
                  </a:moveTo>
                  <a:cubicBezTo>
                    <a:pt x="753" y="163"/>
                    <a:pt x="749" y="163"/>
                    <a:pt x="742" y="165"/>
                  </a:cubicBezTo>
                  <a:cubicBezTo>
                    <a:pt x="738" y="74"/>
                    <a:pt x="664" y="0"/>
                    <a:pt x="571" y="0"/>
                  </a:cubicBezTo>
                  <a:cubicBezTo>
                    <a:pt x="493" y="0"/>
                    <a:pt x="425" y="54"/>
                    <a:pt x="406" y="128"/>
                  </a:cubicBezTo>
                  <a:cubicBezTo>
                    <a:pt x="382" y="104"/>
                    <a:pt x="349" y="91"/>
                    <a:pt x="315" y="91"/>
                  </a:cubicBezTo>
                  <a:cubicBezTo>
                    <a:pt x="250" y="91"/>
                    <a:pt x="195" y="141"/>
                    <a:pt x="189" y="205"/>
                  </a:cubicBezTo>
                  <a:cubicBezTo>
                    <a:pt x="165" y="209"/>
                    <a:pt x="143" y="220"/>
                    <a:pt x="128" y="233"/>
                  </a:cubicBezTo>
                  <a:cubicBezTo>
                    <a:pt x="115" y="215"/>
                    <a:pt x="93" y="205"/>
                    <a:pt x="70" y="205"/>
                  </a:cubicBezTo>
                  <a:cubicBezTo>
                    <a:pt x="31" y="205"/>
                    <a:pt x="0" y="235"/>
                    <a:pt x="0" y="274"/>
                  </a:cubicBezTo>
                  <a:cubicBezTo>
                    <a:pt x="0" y="314"/>
                    <a:pt x="31" y="346"/>
                    <a:pt x="70" y="346"/>
                  </a:cubicBezTo>
                  <a:cubicBezTo>
                    <a:pt x="89" y="346"/>
                    <a:pt x="89" y="346"/>
                    <a:pt x="89" y="346"/>
                  </a:cubicBezTo>
                  <a:cubicBezTo>
                    <a:pt x="321" y="346"/>
                    <a:pt x="321" y="346"/>
                    <a:pt x="321" y="346"/>
                  </a:cubicBezTo>
                  <a:cubicBezTo>
                    <a:pt x="451" y="346"/>
                    <a:pt x="451" y="346"/>
                    <a:pt x="451" y="346"/>
                  </a:cubicBezTo>
                  <a:cubicBezTo>
                    <a:pt x="764" y="346"/>
                    <a:pt x="764" y="346"/>
                    <a:pt x="764" y="346"/>
                  </a:cubicBezTo>
                  <a:cubicBezTo>
                    <a:pt x="764" y="346"/>
                    <a:pt x="764" y="346"/>
                    <a:pt x="764" y="346"/>
                  </a:cubicBezTo>
                  <a:cubicBezTo>
                    <a:pt x="812" y="344"/>
                    <a:pt x="849" y="303"/>
                    <a:pt x="849" y="255"/>
                  </a:cubicBezTo>
                  <a:cubicBezTo>
                    <a:pt x="849" y="205"/>
                    <a:pt x="807" y="163"/>
                    <a:pt x="757" y="163"/>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5" name="Title 1"/>
          <p:cNvSpPr txBox="1">
            <a:spLocks/>
          </p:cNvSpPr>
          <p:nvPr/>
        </p:nvSpPr>
        <p:spPr>
          <a:xfrm>
            <a:off x="124566" y="41186"/>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What is a </a:t>
            </a:r>
            <a:r>
              <a:rPr lang="en-US" sz="4400" dirty="0">
                <a:solidFill>
                  <a:srgbClr val="0070C0"/>
                </a:solidFill>
              </a:rPr>
              <a:t>Personalized Offer?</a:t>
            </a:r>
            <a:endParaRPr lang="en-IN" sz="4400" dirty="0">
              <a:solidFill>
                <a:srgbClr val="0070C0"/>
              </a:solidFill>
            </a:endParaRPr>
          </a:p>
        </p:txBody>
      </p:sp>
      <p:sp>
        <p:nvSpPr>
          <p:cNvPr id="86" name="Rectangle 85"/>
          <p:cNvSpPr/>
          <p:nvPr/>
        </p:nvSpPr>
        <p:spPr>
          <a:xfrm>
            <a:off x="136407" y="1746059"/>
            <a:ext cx="6523949" cy="4314643"/>
          </a:xfrm>
          <a:prstGeom prst="rect">
            <a:avLst/>
          </a:prstGeom>
        </p:spPr>
        <p:txBody>
          <a:bodyPr wrap="square">
            <a:spAutoFit/>
          </a:bodyPr>
          <a:lstStyle/>
          <a:p>
            <a:pPr>
              <a:lnSpc>
                <a:spcPct val="106000"/>
              </a:lnSpc>
              <a:spcAft>
                <a:spcPts val="800"/>
              </a:spcAft>
            </a:pPr>
            <a:r>
              <a:rPr lang="en-US" sz="1600" dirty="0">
                <a:solidFill>
                  <a:srgbClr val="004B50"/>
                </a:solidFill>
                <a:latin typeface="Segoe UI" panose="020B0502040204020203" pitchFamily="34" charset="0"/>
                <a:ea typeface="Calibri" panose="020F0502020204030204" pitchFamily="34" charset="0"/>
              </a:rPr>
              <a:t>Personalized Offers are a means to </a:t>
            </a:r>
            <a:r>
              <a:rPr lang="en-US" sz="1600" dirty="0">
                <a:solidFill>
                  <a:srgbClr val="002050"/>
                </a:solidFill>
                <a:latin typeface="Segoe UI Semibold" panose="020B0702040204020203" pitchFamily="34" charset="0"/>
                <a:ea typeface="Calibri" panose="020F0502020204030204" pitchFamily="34" charset="0"/>
                <a:cs typeface="Segoe UI Semibold" panose="020B0702040204020203" pitchFamily="34" charset="0"/>
              </a:rPr>
              <a:t>leverage a user’s real-time and historical data </a:t>
            </a:r>
            <a:r>
              <a:rPr lang="en-US" sz="1600" dirty="0">
                <a:solidFill>
                  <a:srgbClr val="004B50"/>
                </a:solidFill>
                <a:latin typeface="Segoe UI" panose="020B0502040204020203" pitchFamily="34" charset="0"/>
                <a:ea typeface="Calibri" panose="020F0502020204030204" pitchFamily="34" charset="0"/>
              </a:rPr>
              <a:t>(user’s preferences, shopping history, viewing history, clicks, etc.) </a:t>
            </a:r>
            <a:r>
              <a:rPr lang="en-US" sz="1600" dirty="0">
                <a:solidFill>
                  <a:srgbClr val="002050"/>
                </a:solidFill>
                <a:latin typeface="Segoe UI Semibold" panose="020B0702040204020203" pitchFamily="34" charset="0"/>
                <a:ea typeface="Calibri" panose="020F0502020204030204" pitchFamily="34" charset="0"/>
                <a:cs typeface="Segoe UI Semibold" panose="020B0702040204020203" pitchFamily="34" charset="0"/>
              </a:rPr>
              <a:t>to deliver meaningful and appealing discounts, products and services</a:t>
            </a:r>
            <a:r>
              <a:rPr lang="en-US" sz="1600" dirty="0">
                <a:latin typeface="Segoe UI" panose="020B0502040204020203" pitchFamily="34" charset="0"/>
                <a:ea typeface="Calibri" panose="020F0502020204030204" pitchFamily="34" charset="0"/>
              </a:rPr>
              <a:t> </a:t>
            </a:r>
            <a:r>
              <a:rPr lang="en-US" sz="1600" dirty="0">
                <a:solidFill>
                  <a:srgbClr val="004B50"/>
                </a:solidFill>
                <a:latin typeface="Segoe UI" panose="020B0502040204020203" pitchFamily="34" charset="0"/>
                <a:ea typeface="Calibri" panose="020F0502020204030204" pitchFamily="34" charset="0"/>
              </a:rPr>
              <a:t>to the individual. They enable a more efficient engagement between business owners and customers, which greatly enhances user experience and leads to a increase in repeat visitors and an opportunity to cross-sell or up-sell with little to no human labor.</a:t>
            </a:r>
          </a:p>
          <a:p>
            <a:pPr>
              <a:lnSpc>
                <a:spcPct val="106000"/>
              </a:lnSpc>
              <a:spcAft>
                <a:spcPts val="800"/>
              </a:spcAft>
            </a:pPr>
            <a:r>
              <a:rPr lang="en-US" sz="1600" dirty="0">
                <a:solidFill>
                  <a:srgbClr val="004B50"/>
                </a:solidFill>
                <a:latin typeface="Segoe UI" panose="020B0502040204020203" pitchFamily="34" charset="0"/>
                <a:ea typeface="Calibri" panose="020F0502020204030204" pitchFamily="34" charset="0"/>
              </a:rPr>
              <a:t>Common techniques for offers often miss their mark and can be completely ineffective due to their lack of focus and appeal to the individual user. The most common ways of displaying offers are:</a:t>
            </a:r>
          </a:p>
          <a:p>
            <a:pPr marL="404813" marR="0" lvl="0" indent="-173038">
              <a:lnSpc>
                <a:spcPct val="106000"/>
              </a:lnSpc>
              <a:spcBef>
                <a:spcPts val="0"/>
              </a:spcBef>
              <a:spcAft>
                <a:spcPts val="0"/>
              </a:spcAft>
              <a:buFont typeface="Symbol" panose="05050102010706020507" pitchFamily="18" charset="2"/>
              <a:buChar char=""/>
            </a:pPr>
            <a:r>
              <a:rPr lang="en-US" sz="1600" dirty="0">
                <a:solidFill>
                  <a:srgbClr val="004B50"/>
                </a:solidFill>
                <a:latin typeface="Segoe UI" panose="020B0502040204020203" pitchFamily="34" charset="0"/>
                <a:ea typeface="Calibri" panose="020F0502020204030204" pitchFamily="34" charset="0"/>
              </a:rPr>
              <a:t>Arbitrarily</a:t>
            </a:r>
          </a:p>
          <a:p>
            <a:pPr marL="404813" marR="0" lvl="0" indent="-173038">
              <a:lnSpc>
                <a:spcPct val="106000"/>
              </a:lnSpc>
              <a:spcBef>
                <a:spcPts val="0"/>
              </a:spcBef>
              <a:spcAft>
                <a:spcPts val="0"/>
              </a:spcAft>
              <a:buFont typeface="Symbol" panose="05050102010706020507" pitchFamily="18" charset="2"/>
              <a:buChar char=""/>
            </a:pPr>
            <a:r>
              <a:rPr lang="en-US" sz="1600" dirty="0">
                <a:solidFill>
                  <a:srgbClr val="004B50"/>
                </a:solidFill>
                <a:latin typeface="Segoe UI" panose="020B0502040204020203" pitchFamily="34" charset="0"/>
                <a:ea typeface="Calibri" panose="020F0502020204030204" pitchFamily="34" charset="0"/>
              </a:rPr>
              <a:t>Targeted approach</a:t>
            </a:r>
          </a:p>
          <a:p>
            <a:pPr marL="404813" marR="0" lvl="0" indent="-173038">
              <a:lnSpc>
                <a:spcPct val="106000"/>
              </a:lnSpc>
              <a:spcBef>
                <a:spcPts val="0"/>
              </a:spcBef>
              <a:spcAft>
                <a:spcPts val="800"/>
              </a:spcAft>
              <a:buFont typeface="Symbol" panose="05050102010706020507" pitchFamily="18" charset="2"/>
              <a:buChar char=""/>
            </a:pPr>
            <a:r>
              <a:rPr lang="en-US" sz="1600" dirty="0">
                <a:solidFill>
                  <a:srgbClr val="004B50"/>
                </a:solidFill>
                <a:latin typeface="Segoe UI" panose="020B0502040204020203" pitchFamily="34" charset="0"/>
                <a:ea typeface="Calibri" panose="020F0502020204030204" pitchFamily="34" charset="0"/>
              </a:rPr>
              <a:t>Marketing plan based on historical data</a:t>
            </a:r>
          </a:p>
          <a:p>
            <a:pPr>
              <a:lnSpc>
                <a:spcPct val="106000"/>
              </a:lnSpc>
              <a:spcAft>
                <a:spcPts val="800"/>
              </a:spcAft>
            </a:pPr>
            <a:r>
              <a:rPr lang="en-US" sz="1600" dirty="0">
                <a:solidFill>
                  <a:srgbClr val="004B50"/>
                </a:solidFill>
                <a:latin typeface="Segoe UI" panose="020B0502040204020203" pitchFamily="34" charset="0"/>
                <a:ea typeface="Calibri" panose="020F0502020204030204" pitchFamily="34" charset="0"/>
              </a:rPr>
              <a:t>Marketing strategies demonstrate improved conversion and effectiveness when offers are personalized and in real time.</a:t>
            </a:r>
            <a:r>
              <a:rPr lang="en-US" sz="1600" dirty="0">
                <a:solidFill>
                  <a:srgbClr val="282828"/>
                </a:solidFill>
                <a:latin typeface="Segoe UI" panose="020B0502040204020203" pitchFamily="34" charset="0"/>
                <a:ea typeface="Calibri" panose="020F0502020204030204" pitchFamily="34" charset="0"/>
              </a:rPr>
              <a:t> </a:t>
            </a:r>
          </a:p>
        </p:txBody>
      </p:sp>
    </p:spTree>
    <p:extLst>
      <p:ext uri="{BB962C8B-B14F-4D97-AF65-F5344CB8AC3E}">
        <p14:creationId xmlns:p14="http://schemas.microsoft.com/office/powerpoint/2010/main" val="437280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p:cNvGrpSpPr/>
          <p:nvPr/>
        </p:nvGrpSpPr>
        <p:grpSpPr>
          <a:xfrm>
            <a:off x="0" y="0"/>
            <a:ext cx="12191999" cy="6858000"/>
            <a:chOff x="0" y="0"/>
            <a:chExt cx="12191999" cy="6858000"/>
          </a:xfrm>
        </p:grpSpPr>
        <p:sp>
          <p:nvSpPr>
            <p:cNvPr id="7"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9893300" y="1285875"/>
              <a:ext cx="1390650" cy="781050"/>
            </a:xfrm>
            <a:custGeom>
              <a:avLst/>
              <a:gdLst>
                <a:gd name="T0" fmla="*/ 366 w 438"/>
                <a:gd name="T1" fmla="*/ 104 h 246"/>
                <a:gd name="T2" fmla="*/ 358 w 438"/>
                <a:gd name="T3" fmla="*/ 104 h 246"/>
                <a:gd name="T4" fmla="*/ 366 w 438"/>
                <a:gd name="T5" fmla="*/ 72 h 246"/>
                <a:gd name="T6" fmla="*/ 294 w 438"/>
                <a:gd name="T7" fmla="*/ 0 h 246"/>
                <a:gd name="T8" fmla="*/ 223 w 438"/>
                <a:gd name="T9" fmla="*/ 63 h 246"/>
                <a:gd name="T10" fmla="*/ 169 w 438"/>
                <a:gd name="T11" fmla="*/ 39 h 246"/>
                <a:gd name="T12" fmla="*/ 96 w 438"/>
                <a:gd name="T13" fmla="*/ 107 h 246"/>
                <a:gd name="T14" fmla="*/ 73 w 438"/>
                <a:gd name="T15" fmla="*/ 104 h 246"/>
                <a:gd name="T16" fmla="*/ 0 w 438"/>
                <a:gd name="T17" fmla="*/ 176 h 246"/>
                <a:gd name="T18" fmla="*/ 73 w 438"/>
                <a:gd name="T19" fmla="*/ 246 h 246"/>
                <a:gd name="T20" fmla="*/ 366 w 438"/>
                <a:gd name="T21" fmla="*/ 246 h 246"/>
                <a:gd name="T22" fmla="*/ 438 w 438"/>
                <a:gd name="T23" fmla="*/ 176 h 246"/>
                <a:gd name="T24" fmla="*/ 366 w 438"/>
                <a:gd name="T25" fmla="*/ 10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246">
                  <a:moveTo>
                    <a:pt x="366" y="104"/>
                  </a:moveTo>
                  <a:cubicBezTo>
                    <a:pt x="364" y="104"/>
                    <a:pt x="360" y="104"/>
                    <a:pt x="358" y="104"/>
                  </a:cubicBezTo>
                  <a:cubicBezTo>
                    <a:pt x="362" y="94"/>
                    <a:pt x="366" y="82"/>
                    <a:pt x="366" y="72"/>
                  </a:cubicBezTo>
                  <a:cubicBezTo>
                    <a:pt x="366" y="32"/>
                    <a:pt x="333" y="0"/>
                    <a:pt x="294" y="0"/>
                  </a:cubicBezTo>
                  <a:cubicBezTo>
                    <a:pt x="257" y="0"/>
                    <a:pt x="227" y="28"/>
                    <a:pt x="223" y="63"/>
                  </a:cubicBezTo>
                  <a:cubicBezTo>
                    <a:pt x="210" y="49"/>
                    <a:pt x="190" y="39"/>
                    <a:pt x="169" y="39"/>
                  </a:cubicBezTo>
                  <a:cubicBezTo>
                    <a:pt x="131" y="39"/>
                    <a:pt x="98" y="70"/>
                    <a:pt x="96" y="107"/>
                  </a:cubicBezTo>
                  <a:cubicBezTo>
                    <a:pt x="88" y="105"/>
                    <a:pt x="81" y="104"/>
                    <a:pt x="73" y="104"/>
                  </a:cubicBezTo>
                  <a:cubicBezTo>
                    <a:pt x="32" y="104"/>
                    <a:pt x="0" y="135"/>
                    <a:pt x="0" y="176"/>
                  </a:cubicBezTo>
                  <a:cubicBezTo>
                    <a:pt x="0" y="214"/>
                    <a:pt x="32" y="246"/>
                    <a:pt x="73" y="246"/>
                  </a:cubicBezTo>
                  <a:cubicBezTo>
                    <a:pt x="366" y="246"/>
                    <a:pt x="366" y="246"/>
                    <a:pt x="366" y="246"/>
                  </a:cubicBezTo>
                  <a:cubicBezTo>
                    <a:pt x="405" y="246"/>
                    <a:pt x="438" y="214"/>
                    <a:pt x="438" y="176"/>
                  </a:cubicBezTo>
                  <a:cubicBezTo>
                    <a:pt x="438" y="135"/>
                    <a:pt x="405" y="104"/>
                    <a:pt x="366" y="10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300538" y="222250"/>
              <a:ext cx="1387475" cy="777875"/>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7256463" y="2165350"/>
              <a:ext cx="4545013" cy="4502150"/>
            </a:xfrm>
            <a:custGeom>
              <a:avLst/>
              <a:gdLst>
                <a:gd name="T0" fmla="*/ 795 w 1432"/>
                <a:gd name="T1" fmla="*/ 1152 h 1418"/>
                <a:gd name="T2" fmla="*/ 795 w 1432"/>
                <a:gd name="T3" fmla="*/ 1360 h 1418"/>
                <a:gd name="T4" fmla="*/ 812 w 1432"/>
                <a:gd name="T5" fmla="*/ 1401 h 1418"/>
                <a:gd name="T6" fmla="*/ 852 w 1432"/>
                <a:gd name="T7" fmla="*/ 1418 h 1418"/>
                <a:gd name="T8" fmla="*/ 864 w 1432"/>
                <a:gd name="T9" fmla="*/ 1417 h 1418"/>
                <a:gd name="T10" fmla="*/ 1432 w 1432"/>
                <a:gd name="T11" fmla="*/ 716 h 1418"/>
                <a:gd name="T12" fmla="*/ 1432 w 1432"/>
                <a:gd name="T13" fmla="*/ 716 h 1418"/>
                <a:gd name="T14" fmla="*/ 1432 w 1432"/>
                <a:gd name="T15" fmla="*/ 716 h 1418"/>
                <a:gd name="T16" fmla="*/ 716 w 1432"/>
                <a:gd name="T17" fmla="*/ 0 h 1418"/>
                <a:gd name="T18" fmla="*/ 0 w 1432"/>
                <a:gd name="T19" fmla="*/ 716 h 1418"/>
                <a:gd name="T20" fmla="*/ 568 w 1432"/>
                <a:gd name="T21" fmla="*/ 1417 h 1418"/>
                <a:gd name="T22" fmla="*/ 579 w 1432"/>
                <a:gd name="T23" fmla="*/ 1418 h 1418"/>
                <a:gd name="T24" fmla="*/ 619 w 1432"/>
                <a:gd name="T25" fmla="*/ 1401 h 1418"/>
                <a:gd name="T26" fmla="*/ 636 w 1432"/>
                <a:gd name="T27" fmla="*/ 1360 h 1418"/>
                <a:gd name="T28" fmla="*/ 636 w 1432"/>
                <a:gd name="T29" fmla="*/ 1088 h 1418"/>
                <a:gd name="T30" fmla="*/ 630 w 1432"/>
                <a:gd name="T31" fmla="*/ 1082 h 1418"/>
                <a:gd name="T32" fmla="*/ 624 w 1432"/>
                <a:gd name="T33" fmla="*/ 1088 h 1418"/>
                <a:gd name="T34" fmla="*/ 624 w 1432"/>
                <a:gd name="T35" fmla="*/ 1360 h 1418"/>
                <a:gd name="T36" fmla="*/ 611 w 1432"/>
                <a:gd name="T37" fmla="*/ 1393 h 1418"/>
                <a:gd name="T38" fmla="*/ 579 w 1432"/>
                <a:gd name="T39" fmla="*/ 1406 h 1418"/>
                <a:gd name="T40" fmla="*/ 570 w 1432"/>
                <a:gd name="T41" fmla="*/ 1405 h 1418"/>
                <a:gd name="T42" fmla="*/ 12 w 1432"/>
                <a:gd name="T43" fmla="*/ 716 h 1418"/>
                <a:gd name="T44" fmla="*/ 218 w 1432"/>
                <a:gd name="T45" fmla="*/ 218 h 1418"/>
                <a:gd name="T46" fmla="*/ 716 w 1432"/>
                <a:gd name="T47" fmla="*/ 12 h 1418"/>
                <a:gd name="T48" fmla="*/ 1420 w 1432"/>
                <a:gd name="T49" fmla="*/ 716 h 1418"/>
                <a:gd name="T50" fmla="*/ 1420 w 1432"/>
                <a:gd name="T51" fmla="*/ 716 h 1418"/>
                <a:gd name="T52" fmla="*/ 1420 w 1432"/>
                <a:gd name="T53" fmla="*/ 716 h 1418"/>
                <a:gd name="T54" fmla="*/ 861 w 1432"/>
                <a:gd name="T55" fmla="*/ 1405 h 1418"/>
                <a:gd name="T56" fmla="*/ 852 w 1432"/>
                <a:gd name="T57" fmla="*/ 1406 h 1418"/>
                <a:gd name="T58" fmla="*/ 820 w 1432"/>
                <a:gd name="T59" fmla="*/ 1393 h 1418"/>
                <a:gd name="T60" fmla="*/ 807 w 1432"/>
                <a:gd name="T61" fmla="*/ 1360 h 1418"/>
                <a:gd name="T62" fmla="*/ 807 w 1432"/>
                <a:gd name="T63" fmla="*/ 1152 h 1418"/>
                <a:gd name="T64" fmla="*/ 801 w 1432"/>
                <a:gd name="T65" fmla="*/ 1146 h 1418"/>
                <a:gd name="T66" fmla="*/ 795 w 1432"/>
                <a:gd name="T67" fmla="*/ 1152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2" h="1418">
                  <a:moveTo>
                    <a:pt x="795" y="1152"/>
                  </a:moveTo>
                  <a:cubicBezTo>
                    <a:pt x="795" y="1360"/>
                    <a:pt x="795" y="1360"/>
                    <a:pt x="795" y="1360"/>
                  </a:cubicBezTo>
                  <a:cubicBezTo>
                    <a:pt x="795" y="1377"/>
                    <a:pt x="801" y="1391"/>
                    <a:pt x="812" y="1401"/>
                  </a:cubicBezTo>
                  <a:cubicBezTo>
                    <a:pt x="822" y="1412"/>
                    <a:pt x="836" y="1418"/>
                    <a:pt x="852" y="1418"/>
                  </a:cubicBezTo>
                  <a:cubicBezTo>
                    <a:pt x="856" y="1418"/>
                    <a:pt x="860" y="1417"/>
                    <a:pt x="864" y="1417"/>
                  </a:cubicBezTo>
                  <a:cubicBezTo>
                    <a:pt x="1188" y="1348"/>
                    <a:pt x="1432" y="1061"/>
                    <a:pt x="1432" y="716"/>
                  </a:cubicBezTo>
                  <a:cubicBezTo>
                    <a:pt x="1432" y="716"/>
                    <a:pt x="1432" y="716"/>
                    <a:pt x="1432" y="716"/>
                  </a:cubicBezTo>
                  <a:cubicBezTo>
                    <a:pt x="1432" y="716"/>
                    <a:pt x="1432" y="716"/>
                    <a:pt x="1432" y="716"/>
                  </a:cubicBezTo>
                  <a:cubicBezTo>
                    <a:pt x="1431" y="319"/>
                    <a:pt x="1112" y="0"/>
                    <a:pt x="716" y="0"/>
                  </a:cubicBezTo>
                  <a:cubicBezTo>
                    <a:pt x="320" y="0"/>
                    <a:pt x="0" y="321"/>
                    <a:pt x="0" y="716"/>
                  </a:cubicBezTo>
                  <a:cubicBezTo>
                    <a:pt x="0" y="1061"/>
                    <a:pt x="243" y="1348"/>
                    <a:pt x="568" y="1417"/>
                  </a:cubicBezTo>
                  <a:cubicBezTo>
                    <a:pt x="572" y="1417"/>
                    <a:pt x="575" y="1418"/>
                    <a:pt x="579" y="1418"/>
                  </a:cubicBezTo>
                  <a:cubicBezTo>
                    <a:pt x="595" y="1418"/>
                    <a:pt x="609" y="1412"/>
                    <a:pt x="619" y="1401"/>
                  </a:cubicBezTo>
                  <a:cubicBezTo>
                    <a:pt x="630" y="1391"/>
                    <a:pt x="636" y="1377"/>
                    <a:pt x="636" y="1360"/>
                  </a:cubicBezTo>
                  <a:cubicBezTo>
                    <a:pt x="636" y="1088"/>
                    <a:pt x="636" y="1088"/>
                    <a:pt x="636" y="1088"/>
                  </a:cubicBezTo>
                  <a:cubicBezTo>
                    <a:pt x="636" y="1084"/>
                    <a:pt x="634" y="1082"/>
                    <a:pt x="630" y="1082"/>
                  </a:cubicBezTo>
                  <a:cubicBezTo>
                    <a:pt x="627" y="1082"/>
                    <a:pt x="624" y="1084"/>
                    <a:pt x="624" y="1088"/>
                  </a:cubicBezTo>
                  <a:cubicBezTo>
                    <a:pt x="624" y="1360"/>
                    <a:pt x="624" y="1360"/>
                    <a:pt x="624" y="1360"/>
                  </a:cubicBezTo>
                  <a:cubicBezTo>
                    <a:pt x="624" y="1373"/>
                    <a:pt x="619" y="1385"/>
                    <a:pt x="611" y="1393"/>
                  </a:cubicBezTo>
                  <a:cubicBezTo>
                    <a:pt x="603" y="1401"/>
                    <a:pt x="591" y="1406"/>
                    <a:pt x="579" y="1406"/>
                  </a:cubicBezTo>
                  <a:cubicBezTo>
                    <a:pt x="576" y="1406"/>
                    <a:pt x="573" y="1406"/>
                    <a:pt x="570" y="1405"/>
                  </a:cubicBezTo>
                  <a:cubicBezTo>
                    <a:pt x="251" y="1338"/>
                    <a:pt x="12" y="1055"/>
                    <a:pt x="12" y="716"/>
                  </a:cubicBezTo>
                  <a:cubicBezTo>
                    <a:pt x="12" y="522"/>
                    <a:pt x="90" y="346"/>
                    <a:pt x="218" y="218"/>
                  </a:cubicBezTo>
                  <a:cubicBezTo>
                    <a:pt x="345" y="91"/>
                    <a:pt x="521" y="12"/>
                    <a:pt x="716" y="12"/>
                  </a:cubicBezTo>
                  <a:cubicBezTo>
                    <a:pt x="1105" y="12"/>
                    <a:pt x="1419" y="326"/>
                    <a:pt x="1420" y="716"/>
                  </a:cubicBezTo>
                  <a:cubicBezTo>
                    <a:pt x="1420" y="716"/>
                    <a:pt x="1420" y="716"/>
                    <a:pt x="1420" y="716"/>
                  </a:cubicBezTo>
                  <a:cubicBezTo>
                    <a:pt x="1420" y="716"/>
                    <a:pt x="1420" y="716"/>
                    <a:pt x="1420" y="716"/>
                  </a:cubicBezTo>
                  <a:cubicBezTo>
                    <a:pt x="1420" y="1055"/>
                    <a:pt x="1180" y="1338"/>
                    <a:pt x="861" y="1405"/>
                  </a:cubicBezTo>
                  <a:cubicBezTo>
                    <a:pt x="858" y="1406"/>
                    <a:pt x="855" y="1406"/>
                    <a:pt x="852" y="1406"/>
                  </a:cubicBezTo>
                  <a:cubicBezTo>
                    <a:pt x="840" y="1406"/>
                    <a:pt x="828" y="1401"/>
                    <a:pt x="820" y="1393"/>
                  </a:cubicBezTo>
                  <a:cubicBezTo>
                    <a:pt x="812" y="1385"/>
                    <a:pt x="807" y="1373"/>
                    <a:pt x="807" y="1360"/>
                  </a:cubicBezTo>
                  <a:cubicBezTo>
                    <a:pt x="807" y="1152"/>
                    <a:pt x="807" y="1152"/>
                    <a:pt x="807" y="1152"/>
                  </a:cubicBezTo>
                  <a:cubicBezTo>
                    <a:pt x="807" y="1149"/>
                    <a:pt x="804" y="1146"/>
                    <a:pt x="801" y="1146"/>
                  </a:cubicBezTo>
                  <a:cubicBezTo>
                    <a:pt x="797" y="1146"/>
                    <a:pt x="795" y="1149"/>
                    <a:pt x="795" y="1152"/>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9655175" y="5619750"/>
              <a:ext cx="285750" cy="244475"/>
            </a:xfrm>
            <a:custGeom>
              <a:avLst/>
              <a:gdLst>
                <a:gd name="T0" fmla="*/ 0 w 180"/>
                <a:gd name="T1" fmla="*/ 154 h 154"/>
                <a:gd name="T2" fmla="*/ 90 w 180"/>
                <a:gd name="T3" fmla="*/ 0 h 154"/>
                <a:gd name="T4" fmla="*/ 180 w 180"/>
                <a:gd name="T5" fmla="*/ 154 h 154"/>
                <a:gd name="T6" fmla="*/ 0 w 180"/>
                <a:gd name="T7" fmla="*/ 154 h 154"/>
                <a:gd name="T8" fmla="*/ 0 w 180"/>
                <a:gd name="T9" fmla="*/ 154 h 154"/>
              </a:gdLst>
              <a:ahLst/>
              <a:cxnLst>
                <a:cxn ang="0">
                  <a:pos x="T0" y="T1"/>
                </a:cxn>
                <a:cxn ang="0">
                  <a:pos x="T2" y="T3"/>
                </a:cxn>
                <a:cxn ang="0">
                  <a:pos x="T4" y="T5"/>
                </a:cxn>
                <a:cxn ang="0">
                  <a:pos x="T6" y="T7"/>
                </a:cxn>
                <a:cxn ang="0">
                  <a:pos x="T8" y="T9"/>
                </a:cxn>
              </a:cxnLst>
              <a:rect l="0" t="0" r="r" b="b"/>
              <a:pathLst>
                <a:path w="180" h="154">
                  <a:moveTo>
                    <a:pt x="0" y="154"/>
                  </a:moveTo>
                  <a:lnTo>
                    <a:pt x="90" y="0"/>
                  </a:lnTo>
                  <a:lnTo>
                    <a:pt x="180" y="154"/>
                  </a:lnTo>
                  <a:lnTo>
                    <a:pt x="0" y="154"/>
                  </a:lnTo>
                  <a:lnTo>
                    <a:pt x="0" y="154"/>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8437563" y="3559175"/>
              <a:ext cx="2189163" cy="1343025"/>
            </a:xfrm>
            <a:custGeom>
              <a:avLst/>
              <a:gdLst>
                <a:gd name="T0" fmla="*/ 690 w 690"/>
                <a:gd name="T1" fmla="*/ 417 h 423"/>
                <a:gd name="T2" fmla="*/ 684 w 690"/>
                <a:gd name="T3" fmla="*/ 423 h 423"/>
                <a:gd name="T4" fmla="*/ 6 w 690"/>
                <a:gd name="T5" fmla="*/ 423 h 423"/>
                <a:gd name="T6" fmla="*/ 0 w 690"/>
                <a:gd name="T7" fmla="*/ 417 h 423"/>
                <a:gd name="T8" fmla="*/ 0 w 690"/>
                <a:gd name="T9" fmla="*/ 5 h 423"/>
                <a:gd name="T10" fmla="*/ 6 w 690"/>
                <a:gd name="T11" fmla="*/ 0 h 423"/>
                <a:gd name="T12" fmla="*/ 684 w 690"/>
                <a:gd name="T13" fmla="*/ 0 h 423"/>
                <a:gd name="T14" fmla="*/ 690 w 690"/>
                <a:gd name="T15" fmla="*/ 5 h 423"/>
                <a:gd name="T16" fmla="*/ 690 w 690"/>
                <a:gd name="T17" fmla="*/ 41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423">
                  <a:moveTo>
                    <a:pt x="690" y="417"/>
                  </a:moveTo>
                  <a:cubicBezTo>
                    <a:pt x="690" y="420"/>
                    <a:pt x="687" y="423"/>
                    <a:pt x="684" y="423"/>
                  </a:cubicBezTo>
                  <a:cubicBezTo>
                    <a:pt x="6" y="423"/>
                    <a:pt x="6" y="423"/>
                    <a:pt x="6" y="423"/>
                  </a:cubicBezTo>
                  <a:cubicBezTo>
                    <a:pt x="2" y="423"/>
                    <a:pt x="0" y="420"/>
                    <a:pt x="0" y="417"/>
                  </a:cubicBezTo>
                  <a:cubicBezTo>
                    <a:pt x="0" y="5"/>
                    <a:pt x="0" y="5"/>
                    <a:pt x="0" y="5"/>
                  </a:cubicBezTo>
                  <a:cubicBezTo>
                    <a:pt x="0" y="2"/>
                    <a:pt x="2" y="0"/>
                    <a:pt x="6" y="0"/>
                  </a:cubicBezTo>
                  <a:cubicBezTo>
                    <a:pt x="684" y="0"/>
                    <a:pt x="684" y="0"/>
                    <a:pt x="684" y="0"/>
                  </a:cubicBezTo>
                  <a:cubicBezTo>
                    <a:pt x="687" y="0"/>
                    <a:pt x="690" y="2"/>
                    <a:pt x="690" y="5"/>
                  </a:cubicBezTo>
                  <a:lnTo>
                    <a:pt x="690" y="4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8602663" y="3736975"/>
              <a:ext cx="1843088" cy="1009650"/>
            </a:xfrm>
            <a:custGeom>
              <a:avLst/>
              <a:gdLst>
                <a:gd name="T0" fmla="*/ 581 w 581"/>
                <a:gd name="T1" fmla="*/ 311 h 318"/>
                <a:gd name="T2" fmla="*/ 574 w 581"/>
                <a:gd name="T3" fmla="*/ 318 h 318"/>
                <a:gd name="T4" fmla="*/ 9 w 581"/>
                <a:gd name="T5" fmla="*/ 318 h 318"/>
                <a:gd name="T6" fmla="*/ 0 w 581"/>
                <a:gd name="T7" fmla="*/ 311 h 318"/>
                <a:gd name="T8" fmla="*/ 0 w 581"/>
                <a:gd name="T9" fmla="*/ 7 h 318"/>
                <a:gd name="T10" fmla="*/ 9 w 581"/>
                <a:gd name="T11" fmla="*/ 0 h 318"/>
                <a:gd name="T12" fmla="*/ 574 w 581"/>
                <a:gd name="T13" fmla="*/ 0 h 318"/>
                <a:gd name="T14" fmla="*/ 581 w 581"/>
                <a:gd name="T15" fmla="*/ 7 h 318"/>
                <a:gd name="T16" fmla="*/ 581 w 581"/>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 h="318">
                  <a:moveTo>
                    <a:pt x="581" y="311"/>
                  </a:moveTo>
                  <a:cubicBezTo>
                    <a:pt x="581" y="315"/>
                    <a:pt x="578" y="318"/>
                    <a:pt x="574" y="318"/>
                  </a:cubicBezTo>
                  <a:cubicBezTo>
                    <a:pt x="9" y="318"/>
                    <a:pt x="9" y="318"/>
                    <a:pt x="9" y="318"/>
                  </a:cubicBezTo>
                  <a:cubicBezTo>
                    <a:pt x="4" y="318"/>
                    <a:pt x="0" y="315"/>
                    <a:pt x="0" y="311"/>
                  </a:cubicBezTo>
                  <a:cubicBezTo>
                    <a:pt x="0" y="7"/>
                    <a:pt x="0" y="7"/>
                    <a:pt x="0" y="7"/>
                  </a:cubicBezTo>
                  <a:cubicBezTo>
                    <a:pt x="0" y="3"/>
                    <a:pt x="4" y="0"/>
                    <a:pt x="9" y="0"/>
                  </a:cubicBezTo>
                  <a:cubicBezTo>
                    <a:pt x="574" y="0"/>
                    <a:pt x="574" y="0"/>
                    <a:pt x="574" y="0"/>
                  </a:cubicBezTo>
                  <a:cubicBezTo>
                    <a:pt x="578" y="0"/>
                    <a:pt x="581" y="3"/>
                    <a:pt x="581" y="7"/>
                  </a:cubicBezTo>
                  <a:lnTo>
                    <a:pt x="581"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317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8186738" y="5283200"/>
              <a:ext cx="2687638" cy="34925"/>
            </a:xfrm>
            <a:custGeom>
              <a:avLst/>
              <a:gdLst>
                <a:gd name="T0" fmla="*/ 847 w 847"/>
                <a:gd name="T1" fmla="*/ 0 h 11"/>
                <a:gd name="T2" fmla="*/ 844 w 847"/>
                <a:gd name="T3" fmla="*/ 0 h 11"/>
                <a:gd name="T4" fmla="*/ 4 w 847"/>
                <a:gd name="T5" fmla="*/ 0 h 11"/>
                <a:gd name="T6" fmla="*/ 0 w 847"/>
                <a:gd name="T7" fmla="*/ 0 h 11"/>
                <a:gd name="T8" fmla="*/ 0 w 847"/>
                <a:gd name="T9" fmla="*/ 7 h 11"/>
                <a:gd name="T10" fmla="*/ 5 w 847"/>
                <a:gd name="T11" fmla="*/ 11 h 11"/>
                <a:gd name="T12" fmla="*/ 843 w 847"/>
                <a:gd name="T13" fmla="*/ 11 h 11"/>
                <a:gd name="T14" fmla="*/ 847 w 847"/>
                <a:gd name="T15" fmla="*/ 7 h 11"/>
                <a:gd name="T16" fmla="*/ 847 w 84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7" h="11">
                  <a:moveTo>
                    <a:pt x="847" y="0"/>
                  </a:moveTo>
                  <a:cubicBezTo>
                    <a:pt x="844" y="0"/>
                    <a:pt x="844" y="0"/>
                    <a:pt x="844" y="0"/>
                  </a:cubicBezTo>
                  <a:cubicBezTo>
                    <a:pt x="4" y="0"/>
                    <a:pt x="4" y="0"/>
                    <a:pt x="4" y="0"/>
                  </a:cubicBezTo>
                  <a:cubicBezTo>
                    <a:pt x="0" y="0"/>
                    <a:pt x="0" y="0"/>
                    <a:pt x="0" y="0"/>
                  </a:cubicBezTo>
                  <a:cubicBezTo>
                    <a:pt x="0" y="7"/>
                    <a:pt x="0" y="7"/>
                    <a:pt x="0" y="7"/>
                  </a:cubicBezTo>
                  <a:cubicBezTo>
                    <a:pt x="0" y="10"/>
                    <a:pt x="2" y="11"/>
                    <a:pt x="5" y="11"/>
                  </a:cubicBezTo>
                  <a:cubicBezTo>
                    <a:pt x="843" y="11"/>
                    <a:pt x="843" y="11"/>
                    <a:pt x="843" y="11"/>
                  </a:cubicBezTo>
                  <a:cubicBezTo>
                    <a:pt x="846" y="11"/>
                    <a:pt x="847" y="10"/>
                    <a:pt x="847" y="7"/>
                  </a:cubicBezTo>
                  <a:lnTo>
                    <a:pt x="847"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8174038" y="4937125"/>
              <a:ext cx="2700338" cy="358775"/>
            </a:xfrm>
            <a:custGeom>
              <a:avLst/>
              <a:gdLst>
                <a:gd name="T0" fmla="*/ 849 w 851"/>
                <a:gd name="T1" fmla="*/ 106 h 113"/>
                <a:gd name="T2" fmla="*/ 772 w 851"/>
                <a:gd name="T3" fmla="*/ 7 h 113"/>
                <a:gd name="T4" fmla="*/ 759 w 851"/>
                <a:gd name="T5" fmla="*/ 0 h 113"/>
                <a:gd name="T6" fmla="*/ 94 w 851"/>
                <a:gd name="T7" fmla="*/ 0 h 113"/>
                <a:gd name="T8" fmla="*/ 80 w 851"/>
                <a:gd name="T9" fmla="*/ 7 h 113"/>
                <a:gd name="T10" fmla="*/ 3 w 851"/>
                <a:gd name="T11" fmla="*/ 106 h 113"/>
                <a:gd name="T12" fmla="*/ 7 w 851"/>
                <a:gd name="T13" fmla="*/ 113 h 113"/>
                <a:gd name="T14" fmla="*/ 845 w 851"/>
                <a:gd name="T15" fmla="*/ 113 h 113"/>
                <a:gd name="T16" fmla="*/ 849 w 851"/>
                <a:gd name="T17" fmla="*/ 10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1" h="113">
                  <a:moveTo>
                    <a:pt x="849" y="106"/>
                  </a:moveTo>
                  <a:cubicBezTo>
                    <a:pt x="772" y="7"/>
                    <a:pt x="772" y="7"/>
                    <a:pt x="772" y="7"/>
                  </a:cubicBezTo>
                  <a:cubicBezTo>
                    <a:pt x="769" y="3"/>
                    <a:pt x="763" y="0"/>
                    <a:pt x="759" y="0"/>
                  </a:cubicBezTo>
                  <a:cubicBezTo>
                    <a:pt x="94" y="0"/>
                    <a:pt x="94" y="0"/>
                    <a:pt x="94" y="0"/>
                  </a:cubicBezTo>
                  <a:cubicBezTo>
                    <a:pt x="89" y="0"/>
                    <a:pt x="83" y="3"/>
                    <a:pt x="80" y="7"/>
                  </a:cubicBezTo>
                  <a:cubicBezTo>
                    <a:pt x="3" y="106"/>
                    <a:pt x="3" y="106"/>
                    <a:pt x="3" y="106"/>
                  </a:cubicBezTo>
                  <a:cubicBezTo>
                    <a:pt x="0" y="110"/>
                    <a:pt x="2" y="113"/>
                    <a:pt x="7" y="113"/>
                  </a:cubicBezTo>
                  <a:cubicBezTo>
                    <a:pt x="845" y="113"/>
                    <a:pt x="845" y="113"/>
                    <a:pt x="845" y="113"/>
                  </a:cubicBezTo>
                  <a:cubicBezTo>
                    <a:pt x="850" y="113"/>
                    <a:pt x="851" y="110"/>
                    <a:pt x="849" y="10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8472488" y="4997450"/>
              <a:ext cx="2116138" cy="12700"/>
            </a:xfrm>
            <a:custGeom>
              <a:avLst/>
              <a:gdLst>
                <a:gd name="T0" fmla="*/ 666 w 667"/>
                <a:gd name="T1" fmla="*/ 4 h 4"/>
                <a:gd name="T2" fmla="*/ 1 w 667"/>
                <a:gd name="T3" fmla="*/ 4 h 4"/>
                <a:gd name="T4" fmla="*/ 0 w 667"/>
                <a:gd name="T5" fmla="*/ 2 h 4"/>
                <a:gd name="T6" fmla="*/ 1 w 667"/>
                <a:gd name="T7" fmla="*/ 0 h 4"/>
                <a:gd name="T8" fmla="*/ 666 w 667"/>
                <a:gd name="T9" fmla="*/ 0 h 4"/>
                <a:gd name="T10" fmla="*/ 667 w 667"/>
                <a:gd name="T11" fmla="*/ 2 h 4"/>
                <a:gd name="T12" fmla="*/ 666 w 6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67" h="4">
                  <a:moveTo>
                    <a:pt x="666" y="4"/>
                  </a:moveTo>
                  <a:cubicBezTo>
                    <a:pt x="1" y="4"/>
                    <a:pt x="1" y="4"/>
                    <a:pt x="1" y="4"/>
                  </a:cubicBezTo>
                  <a:cubicBezTo>
                    <a:pt x="1" y="4"/>
                    <a:pt x="0" y="3"/>
                    <a:pt x="0" y="2"/>
                  </a:cubicBezTo>
                  <a:cubicBezTo>
                    <a:pt x="0" y="1"/>
                    <a:pt x="1" y="0"/>
                    <a:pt x="1" y="0"/>
                  </a:cubicBezTo>
                  <a:cubicBezTo>
                    <a:pt x="666" y="0"/>
                    <a:pt x="666" y="0"/>
                    <a:pt x="666" y="0"/>
                  </a:cubicBezTo>
                  <a:cubicBezTo>
                    <a:pt x="667" y="0"/>
                    <a:pt x="667" y="1"/>
                    <a:pt x="667" y="2"/>
                  </a:cubicBezTo>
                  <a:cubicBezTo>
                    <a:pt x="667" y="3"/>
                    <a:pt x="667" y="4"/>
                    <a:pt x="666"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450263" y="5038725"/>
              <a:ext cx="2163763" cy="12700"/>
            </a:xfrm>
            <a:custGeom>
              <a:avLst/>
              <a:gdLst>
                <a:gd name="T0" fmla="*/ 681 w 682"/>
                <a:gd name="T1" fmla="*/ 4 h 4"/>
                <a:gd name="T2" fmla="*/ 1 w 682"/>
                <a:gd name="T3" fmla="*/ 4 h 4"/>
                <a:gd name="T4" fmla="*/ 0 w 682"/>
                <a:gd name="T5" fmla="*/ 2 h 4"/>
                <a:gd name="T6" fmla="*/ 1 w 682"/>
                <a:gd name="T7" fmla="*/ 0 h 4"/>
                <a:gd name="T8" fmla="*/ 681 w 682"/>
                <a:gd name="T9" fmla="*/ 0 h 4"/>
                <a:gd name="T10" fmla="*/ 682 w 682"/>
                <a:gd name="T11" fmla="*/ 2 h 4"/>
                <a:gd name="T12" fmla="*/ 681 w 68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82" h="4">
                  <a:moveTo>
                    <a:pt x="681" y="4"/>
                  </a:moveTo>
                  <a:cubicBezTo>
                    <a:pt x="1" y="4"/>
                    <a:pt x="1" y="4"/>
                    <a:pt x="1" y="4"/>
                  </a:cubicBezTo>
                  <a:cubicBezTo>
                    <a:pt x="0" y="4"/>
                    <a:pt x="0" y="3"/>
                    <a:pt x="0" y="2"/>
                  </a:cubicBezTo>
                  <a:cubicBezTo>
                    <a:pt x="0" y="1"/>
                    <a:pt x="0" y="0"/>
                    <a:pt x="1" y="0"/>
                  </a:cubicBezTo>
                  <a:cubicBezTo>
                    <a:pt x="681" y="0"/>
                    <a:pt x="681" y="0"/>
                    <a:pt x="681" y="0"/>
                  </a:cubicBezTo>
                  <a:cubicBezTo>
                    <a:pt x="681" y="0"/>
                    <a:pt x="682" y="1"/>
                    <a:pt x="682" y="2"/>
                  </a:cubicBezTo>
                  <a:cubicBezTo>
                    <a:pt x="682" y="3"/>
                    <a:pt x="681" y="4"/>
                    <a:pt x="681"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8412163" y="5080000"/>
              <a:ext cx="2236788" cy="12700"/>
            </a:xfrm>
            <a:custGeom>
              <a:avLst/>
              <a:gdLst>
                <a:gd name="T0" fmla="*/ 704 w 705"/>
                <a:gd name="T1" fmla="*/ 4 h 4"/>
                <a:gd name="T2" fmla="*/ 1 w 705"/>
                <a:gd name="T3" fmla="*/ 4 h 4"/>
                <a:gd name="T4" fmla="*/ 0 w 705"/>
                <a:gd name="T5" fmla="*/ 2 h 4"/>
                <a:gd name="T6" fmla="*/ 1 w 705"/>
                <a:gd name="T7" fmla="*/ 0 h 4"/>
                <a:gd name="T8" fmla="*/ 704 w 705"/>
                <a:gd name="T9" fmla="*/ 0 h 4"/>
                <a:gd name="T10" fmla="*/ 705 w 705"/>
                <a:gd name="T11" fmla="*/ 2 h 4"/>
                <a:gd name="T12" fmla="*/ 704 w 70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5" h="4">
                  <a:moveTo>
                    <a:pt x="704" y="4"/>
                  </a:moveTo>
                  <a:cubicBezTo>
                    <a:pt x="1" y="4"/>
                    <a:pt x="1" y="4"/>
                    <a:pt x="1" y="4"/>
                  </a:cubicBezTo>
                  <a:cubicBezTo>
                    <a:pt x="1" y="4"/>
                    <a:pt x="0" y="3"/>
                    <a:pt x="0" y="2"/>
                  </a:cubicBezTo>
                  <a:cubicBezTo>
                    <a:pt x="0" y="1"/>
                    <a:pt x="1" y="0"/>
                    <a:pt x="1" y="0"/>
                  </a:cubicBezTo>
                  <a:cubicBezTo>
                    <a:pt x="704" y="0"/>
                    <a:pt x="704" y="0"/>
                    <a:pt x="704" y="0"/>
                  </a:cubicBezTo>
                  <a:cubicBezTo>
                    <a:pt x="705" y="0"/>
                    <a:pt x="705" y="1"/>
                    <a:pt x="705" y="2"/>
                  </a:cubicBezTo>
                  <a:cubicBezTo>
                    <a:pt x="705" y="3"/>
                    <a:pt x="705" y="4"/>
                    <a:pt x="704"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9247188" y="5153025"/>
              <a:ext cx="569913" cy="69850"/>
            </a:xfrm>
            <a:custGeom>
              <a:avLst/>
              <a:gdLst>
                <a:gd name="T0" fmla="*/ 359 w 359"/>
                <a:gd name="T1" fmla="*/ 44 h 44"/>
                <a:gd name="T2" fmla="*/ 0 w 359"/>
                <a:gd name="T3" fmla="*/ 44 h 44"/>
                <a:gd name="T4" fmla="*/ 37 w 359"/>
                <a:gd name="T5" fmla="*/ 0 h 44"/>
                <a:gd name="T6" fmla="*/ 319 w 359"/>
                <a:gd name="T7" fmla="*/ 0 h 44"/>
                <a:gd name="T8" fmla="*/ 359 w 359"/>
                <a:gd name="T9" fmla="*/ 44 h 44"/>
                <a:gd name="T10" fmla="*/ 359 w 359"/>
                <a:gd name="T11" fmla="*/ 44 h 44"/>
                <a:gd name="T12" fmla="*/ 8 w 359"/>
                <a:gd name="T13" fmla="*/ 42 h 44"/>
                <a:gd name="T14" fmla="*/ 349 w 359"/>
                <a:gd name="T15" fmla="*/ 42 h 44"/>
                <a:gd name="T16" fmla="*/ 317 w 359"/>
                <a:gd name="T17" fmla="*/ 4 h 44"/>
                <a:gd name="T18" fmla="*/ 39 w 359"/>
                <a:gd name="T19" fmla="*/ 4 h 44"/>
                <a:gd name="T20" fmla="*/ 8 w 359"/>
                <a:gd name="T21" fmla="*/ 42 h 44"/>
                <a:gd name="T22" fmla="*/ 8 w 359"/>
                <a:gd name="T2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9" h="44">
                  <a:moveTo>
                    <a:pt x="359" y="44"/>
                  </a:moveTo>
                  <a:lnTo>
                    <a:pt x="0" y="44"/>
                  </a:lnTo>
                  <a:lnTo>
                    <a:pt x="37" y="0"/>
                  </a:lnTo>
                  <a:lnTo>
                    <a:pt x="319" y="0"/>
                  </a:lnTo>
                  <a:lnTo>
                    <a:pt x="359" y="44"/>
                  </a:lnTo>
                  <a:lnTo>
                    <a:pt x="359" y="44"/>
                  </a:lnTo>
                  <a:close/>
                  <a:moveTo>
                    <a:pt x="8" y="42"/>
                  </a:moveTo>
                  <a:lnTo>
                    <a:pt x="349" y="42"/>
                  </a:lnTo>
                  <a:lnTo>
                    <a:pt x="317" y="4"/>
                  </a:lnTo>
                  <a:lnTo>
                    <a:pt x="39" y="4"/>
                  </a:lnTo>
                  <a:lnTo>
                    <a:pt x="8" y="42"/>
                  </a:lnTo>
                  <a:lnTo>
                    <a:pt x="8" y="42"/>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493375" y="4165600"/>
              <a:ext cx="85725" cy="82550"/>
            </a:xfrm>
            <a:custGeom>
              <a:avLst/>
              <a:gdLst>
                <a:gd name="T0" fmla="*/ 0 w 54"/>
                <a:gd name="T1" fmla="*/ 8 h 52"/>
                <a:gd name="T2" fmla="*/ 0 w 54"/>
                <a:gd name="T3" fmla="*/ 42 h 52"/>
                <a:gd name="T4" fmla="*/ 54 w 54"/>
                <a:gd name="T5" fmla="*/ 52 h 52"/>
                <a:gd name="T6" fmla="*/ 54 w 54"/>
                <a:gd name="T7" fmla="*/ 0 h 52"/>
                <a:gd name="T8" fmla="*/ 0 w 54"/>
                <a:gd name="T9" fmla="*/ 8 h 52"/>
                <a:gd name="T10" fmla="*/ 0 w 54"/>
                <a:gd name="T11" fmla="*/ 8 h 52"/>
              </a:gdLst>
              <a:ahLst/>
              <a:cxnLst>
                <a:cxn ang="0">
                  <a:pos x="T0" y="T1"/>
                </a:cxn>
                <a:cxn ang="0">
                  <a:pos x="T2" y="T3"/>
                </a:cxn>
                <a:cxn ang="0">
                  <a:pos x="T4" y="T5"/>
                </a:cxn>
                <a:cxn ang="0">
                  <a:pos x="T6" y="T7"/>
                </a:cxn>
                <a:cxn ang="0">
                  <a:pos x="T8" y="T9"/>
                </a:cxn>
                <a:cxn ang="0">
                  <a:pos x="T10" y="T11"/>
                </a:cxn>
              </a:cxnLst>
              <a:rect l="0" t="0" r="r" b="b"/>
              <a:pathLst>
                <a:path w="54" h="52">
                  <a:moveTo>
                    <a:pt x="0" y="8"/>
                  </a:moveTo>
                  <a:lnTo>
                    <a:pt x="0" y="42"/>
                  </a:lnTo>
                  <a:lnTo>
                    <a:pt x="54" y="52"/>
                  </a:lnTo>
                  <a:lnTo>
                    <a:pt x="54" y="0"/>
                  </a:lnTo>
                  <a:lnTo>
                    <a:pt x="0" y="8"/>
                  </a:lnTo>
                  <a:lnTo>
                    <a:pt x="0" y="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9120188" y="3889375"/>
              <a:ext cx="811213" cy="809625"/>
            </a:xfrm>
            <a:custGeom>
              <a:avLst/>
              <a:gdLst>
                <a:gd name="T0" fmla="*/ 255 w 511"/>
                <a:gd name="T1" fmla="*/ 0 h 510"/>
                <a:gd name="T2" fmla="*/ 291 w 511"/>
                <a:gd name="T3" fmla="*/ 36 h 510"/>
                <a:gd name="T4" fmla="*/ 337 w 511"/>
                <a:gd name="T5" fmla="*/ 14 h 510"/>
                <a:gd name="T6" fmla="*/ 361 w 511"/>
                <a:gd name="T7" fmla="*/ 60 h 510"/>
                <a:gd name="T8" fmla="*/ 413 w 511"/>
                <a:gd name="T9" fmla="*/ 54 h 510"/>
                <a:gd name="T10" fmla="*/ 419 w 511"/>
                <a:gd name="T11" fmla="*/ 106 h 510"/>
                <a:gd name="T12" fmla="*/ 469 w 511"/>
                <a:gd name="T13" fmla="*/ 116 h 510"/>
                <a:gd name="T14" fmla="*/ 459 w 511"/>
                <a:gd name="T15" fmla="*/ 166 h 510"/>
                <a:gd name="T16" fmla="*/ 503 w 511"/>
                <a:gd name="T17" fmla="*/ 194 h 510"/>
                <a:gd name="T18" fmla="*/ 477 w 511"/>
                <a:gd name="T19" fmla="*/ 238 h 510"/>
                <a:gd name="T20" fmla="*/ 511 w 511"/>
                <a:gd name="T21" fmla="*/ 278 h 510"/>
                <a:gd name="T22" fmla="*/ 471 w 511"/>
                <a:gd name="T23" fmla="*/ 312 h 510"/>
                <a:gd name="T24" fmla="*/ 489 w 511"/>
                <a:gd name="T25" fmla="*/ 360 h 510"/>
                <a:gd name="T26" fmla="*/ 441 w 511"/>
                <a:gd name="T27" fmla="*/ 378 h 510"/>
                <a:gd name="T28" fmla="*/ 443 w 511"/>
                <a:gd name="T29" fmla="*/ 430 h 510"/>
                <a:gd name="T30" fmla="*/ 391 w 511"/>
                <a:gd name="T31" fmla="*/ 432 h 510"/>
                <a:gd name="T32" fmla="*/ 377 w 511"/>
                <a:gd name="T33" fmla="*/ 482 h 510"/>
                <a:gd name="T34" fmla="*/ 327 w 511"/>
                <a:gd name="T35" fmla="*/ 468 h 510"/>
                <a:gd name="T36" fmla="*/ 297 w 511"/>
                <a:gd name="T37" fmla="*/ 510 h 510"/>
                <a:gd name="T38" fmla="*/ 255 w 511"/>
                <a:gd name="T39" fmla="*/ 480 h 510"/>
                <a:gd name="T40" fmla="*/ 213 w 511"/>
                <a:gd name="T41" fmla="*/ 510 h 510"/>
                <a:gd name="T42" fmla="*/ 183 w 511"/>
                <a:gd name="T43" fmla="*/ 468 h 510"/>
                <a:gd name="T44" fmla="*/ 133 w 511"/>
                <a:gd name="T45" fmla="*/ 482 h 510"/>
                <a:gd name="T46" fmla="*/ 117 w 511"/>
                <a:gd name="T47" fmla="*/ 432 h 510"/>
                <a:gd name="T48" fmla="*/ 68 w 511"/>
                <a:gd name="T49" fmla="*/ 430 h 510"/>
                <a:gd name="T50" fmla="*/ 68 w 511"/>
                <a:gd name="T51" fmla="*/ 378 h 510"/>
                <a:gd name="T52" fmla="*/ 20 w 511"/>
                <a:gd name="T53" fmla="*/ 360 h 510"/>
                <a:gd name="T54" fmla="*/ 40 w 511"/>
                <a:gd name="T55" fmla="*/ 312 h 510"/>
                <a:gd name="T56" fmla="*/ 0 w 511"/>
                <a:gd name="T57" fmla="*/ 278 h 510"/>
                <a:gd name="T58" fmla="*/ 34 w 511"/>
                <a:gd name="T59" fmla="*/ 238 h 510"/>
                <a:gd name="T60" fmla="*/ 8 w 511"/>
                <a:gd name="T61" fmla="*/ 194 h 510"/>
                <a:gd name="T62" fmla="*/ 52 w 511"/>
                <a:gd name="T63" fmla="*/ 166 h 510"/>
                <a:gd name="T64" fmla="*/ 40 w 511"/>
                <a:gd name="T65" fmla="*/ 116 h 510"/>
                <a:gd name="T66" fmla="*/ 92 w 511"/>
                <a:gd name="T67" fmla="*/ 106 h 510"/>
                <a:gd name="T68" fmla="*/ 98 w 511"/>
                <a:gd name="T69" fmla="*/ 54 h 510"/>
                <a:gd name="T70" fmla="*/ 149 w 511"/>
                <a:gd name="T71" fmla="*/ 60 h 510"/>
                <a:gd name="T72" fmla="*/ 171 w 511"/>
                <a:gd name="T73" fmla="*/ 14 h 510"/>
                <a:gd name="T74" fmla="*/ 217 w 511"/>
                <a:gd name="T75" fmla="*/ 36 h 510"/>
                <a:gd name="T76" fmla="*/ 255 w 511"/>
                <a:gd name="T77" fmla="*/ 0 h 510"/>
                <a:gd name="T78" fmla="*/ 255 w 511"/>
                <a:gd name="T79"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10">
                  <a:moveTo>
                    <a:pt x="255" y="0"/>
                  </a:moveTo>
                  <a:lnTo>
                    <a:pt x="291" y="36"/>
                  </a:lnTo>
                  <a:lnTo>
                    <a:pt x="337" y="14"/>
                  </a:lnTo>
                  <a:lnTo>
                    <a:pt x="361" y="60"/>
                  </a:lnTo>
                  <a:lnTo>
                    <a:pt x="413" y="54"/>
                  </a:lnTo>
                  <a:lnTo>
                    <a:pt x="419" y="106"/>
                  </a:lnTo>
                  <a:lnTo>
                    <a:pt x="469" y="116"/>
                  </a:lnTo>
                  <a:lnTo>
                    <a:pt x="459" y="166"/>
                  </a:lnTo>
                  <a:lnTo>
                    <a:pt x="503" y="194"/>
                  </a:lnTo>
                  <a:lnTo>
                    <a:pt x="477" y="238"/>
                  </a:lnTo>
                  <a:lnTo>
                    <a:pt x="511" y="278"/>
                  </a:lnTo>
                  <a:lnTo>
                    <a:pt x="471" y="312"/>
                  </a:lnTo>
                  <a:lnTo>
                    <a:pt x="489" y="360"/>
                  </a:lnTo>
                  <a:lnTo>
                    <a:pt x="441" y="378"/>
                  </a:lnTo>
                  <a:lnTo>
                    <a:pt x="443" y="430"/>
                  </a:lnTo>
                  <a:lnTo>
                    <a:pt x="391" y="432"/>
                  </a:lnTo>
                  <a:lnTo>
                    <a:pt x="377" y="482"/>
                  </a:lnTo>
                  <a:lnTo>
                    <a:pt x="327" y="468"/>
                  </a:lnTo>
                  <a:lnTo>
                    <a:pt x="297" y="510"/>
                  </a:lnTo>
                  <a:lnTo>
                    <a:pt x="255" y="480"/>
                  </a:lnTo>
                  <a:lnTo>
                    <a:pt x="213" y="510"/>
                  </a:lnTo>
                  <a:lnTo>
                    <a:pt x="183" y="468"/>
                  </a:lnTo>
                  <a:lnTo>
                    <a:pt x="133" y="482"/>
                  </a:lnTo>
                  <a:lnTo>
                    <a:pt x="117" y="432"/>
                  </a:lnTo>
                  <a:lnTo>
                    <a:pt x="68" y="430"/>
                  </a:lnTo>
                  <a:lnTo>
                    <a:pt x="68" y="378"/>
                  </a:lnTo>
                  <a:lnTo>
                    <a:pt x="20" y="360"/>
                  </a:lnTo>
                  <a:lnTo>
                    <a:pt x="40" y="312"/>
                  </a:lnTo>
                  <a:lnTo>
                    <a:pt x="0" y="278"/>
                  </a:lnTo>
                  <a:lnTo>
                    <a:pt x="34" y="238"/>
                  </a:lnTo>
                  <a:lnTo>
                    <a:pt x="8" y="194"/>
                  </a:lnTo>
                  <a:lnTo>
                    <a:pt x="52" y="166"/>
                  </a:lnTo>
                  <a:lnTo>
                    <a:pt x="40" y="116"/>
                  </a:lnTo>
                  <a:lnTo>
                    <a:pt x="92" y="106"/>
                  </a:lnTo>
                  <a:lnTo>
                    <a:pt x="98" y="54"/>
                  </a:lnTo>
                  <a:lnTo>
                    <a:pt x="149" y="60"/>
                  </a:lnTo>
                  <a:lnTo>
                    <a:pt x="171" y="14"/>
                  </a:lnTo>
                  <a:lnTo>
                    <a:pt x="217" y="36"/>
                  </a:lnTo>
                  <a:lnTo>
                    <a:pt x="255" y="0"/>
                  </a:lnTo>
                  <a:lnTo>
                    <a:pt x="2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9120188" y="3838575"/>
              <a:ext cx="811213" cy="806450"/>
            </a:xfrm>
            <a:custGeom>
              <a:avLst/>
              <a:gdLst>
                <a:gd name="T0" fmla="*/ 255 w 511"/>
                <a:gd name="T1" fmla="*/ 0 h 508"/>
                <a:gd name="T2" fmla="*/ 291 w 511"/>
                <a:gd name="T3" fmla="*/ 36 h 508"/>
                <a:gd name="T4" fmla="*/ 337 w 511"/>
                <a:gd name="T5" fmla="*/ 14 h 508"/>
                <a:gd name="T6" fmla="*/ 361 w 511"/>
                <a:gd name="T7" fmla="*/ 60 h 508"/>
                <a:gd name="T8" fmla="*/ 413 w 511"/>
                <a:gd name="T9" fmla="*/ 54 h 508"/>
                <a:gd name="T10" fmla="*/ 419 w 511"/>
                <a:gd name="T11" fmla="*/ 104 h 508"/>
                <a:gd name="T12" fmla="*/ 469 w 511"/>
                <a:gd name="T13" fmla="*/ 116 h 508"/>
                <a:gd name="T14" fmla="*/ 459 w 511"/>
                <a:gd name="T15" fmla="*/ 166 h 508"/>
                <a:gd name="T16" fmla="*/ 503 w 511"/>
                <a:gd name="T17" fmla="*/ 194 h 508"/>
                <a:gd name="T18" fmla="*/ 477 w 511"/>
                <a:gd name="T19" fmla="*/ 238 h 508"/>
                <a:gd name="T20" fmla="*/ 511 w 511"/>
                <a:gd name="T21" fmla="*/ 278 h 508"/>
                <a:gd name="T22" fmla="*/ 471 w 511"/>
                <a:gd name="T23" fmla="*/ 310 h 508"/>
                <a:gd name="T24" fmla="*/ 489 w 511"/>
                <a:gd name="T25" fmla="*/ 360 h 508"/>
                <a:gd name="T26" fmla="*/ 441 w 511"/>
                <a:gd name="T27" fmla="*/ 378 h 508"/>
                <a:gd name="T28" fmla="*/ 443 w 511"/>
                <a:gd name="T29" fmla="*/ 430 h 508"/>
                <a:gd name="T30" fmla="*/ 391 w 511"/>
                <a:gd name="T31" fmla="*/ 432 h 508"/>
                <a:gd name="T32" fmla="*/ 377 w 511"/>
                <a:gd name="T33" fmla="*/ 482 h 508"/>
                <a:gd name="T34" fmla="*/ 327 w 511"/>
                <a:gd name="T35" fmla="*/ 468 h 508"/>
                <a:gd name="T36" fmla="*/ 297 w 511"/>
                <a:gd name="T37" fmla="*/ 508 h 508"/>
                <a:gd name="T38" fmla="*/ 255 w 511"/>
                <a:gd name="T39" fmla="*/ 480 h 508"/>
                <a:gd name="T40" fmla="*/ 213 w 511"/>
                <a:gd name="T41" fmla="*/ 508 h 508"/>
                <a:gd name="T42" fmla="*/ 183 w 511"/>
                <a:gd name="T43" fmla="*/ 468 h 508"/>
                <a:gd name="T44" fmla="*/ 133 w 511"/>
                <a:gd name="T45" fmla="*/ 482 h 508"/>
                <a:gd name="T46" fmla="*/ 117 w 511"/>
                <a:gd name="T47" fmla="*/ 432 h 508"/>
                <a:gd name="T48" fmla="*/ 68 w 511"/>
                <a:gd name="T49" fmla="*/ 430 h 508"/>
                <a:gd name="T50" fmla="*/ 68 w 511"/>
                <a:gd name="T51" fmla="*/ 378 h 508"/>
                <a:gd name="T52" fmla="*/ 20 w 511"/>
                <a:gd name="T53" fmla="*/ 360 h 508"/>
                <a:gd name="T54" fmla="*/ 40 w 511"/>
                <a:gd name="T55" fmla="*/ 310 h 508"/>
                <a:gd name="T56" fmla="*/ 0 w 511"/>
                <a:gd name="T57" fmla="*/ 278 h 508"/>
                <a:gd name="T58" fmla="*/ 34 w 511"/>
                <a:gd name="T59" fmla="*/ 238 h 508"/>
                <a:gd name="T60" fmla="*/ 8 w 511"/>
                <a:gd name="T61" fmla="*/ 194 h 508"/>
                <a:gd name="T62" fmla="*/ 52 w 511"/>
                <a:gd name="T63" fmla="*/ 166 h 508"/>
                <a:gd name="T64" fmla="*/ 40 w 511"/>
                <a:gd name="T65" fmla="*/ 116 h 508"/>
                <a:gd name="T66" fmla="*/ 92 w 511"/>
                <a:gd name="T67" fmla="*/ 104 h 508"/>
                <a:gd name="T68" fmla="*/ 98 w 511"/>
                <a:gd name="T69" fmla="*/ 54 h 508"/>
                <a:gd name="T70" fmla="*/ 149 w 511"/>
                <a:gd name="T71" fmla="*/ 60 h 508"/>
                <a:gd name="T72" fmla="*/ 171 w 511"/>
                <a:gd name="T73" fmla="*/ 14 h 508"/>
                <a:gd name="T74" fmla="*/ 217 w 511"/>
                <a:gd name="T75" fmla="*/ 36 h 508"/>
                <a:gd name="T76" fmla="*/ 255 w 511"/>
                <a:gd name="T77" fmla="*/ 0 h 508"/>
                <a:gd name="T78" fmla="*/ 255 w 511"/>
                <a:gd name="T79"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08">
                  <a:moveTo>
                    <a:pt x="255" y="0"/>
                  </a:moveTo>
                  <a:lnTo>
                    <a:pt x="291" y="36"/>
                  </a:lnTo>
                  <a:lnTo>
                    <a:pt x="337" y="14"/>
                  </a:lnTo>
                  <a:lnTo>
                    <a:pt x="361" y="60"/>
                  </a:lnTo>
                  <a:lnTo>
                    <a:pt x="413" y="54"/>
                  </a:lnTo>
                  <a:lnTo>
                    <a:pt x="419" y="104"/>
                  </a:lnTo>
                  <a:lnTo>
                    <a:pt x="469" y="116"/>
                  </a:lnTo>
                  <a:lnTo>
                    <a:pt x="459" y="166"/>
                  </a:lnTo>
                  <a:lnTo>
                    <a:pt x="503" y="194"/>
                  </a:lnTo>
                  <a:lnTo>
                    <a:pt x="477" y="238"/>
                  </a:lnTo>
                  <a:lnTo>
                    <a:pt x="511" y="278"/>
                  </a:lnTo>
                  <a:lnTo>
                    <a:pt x="471" y="310"/>
                  </a:lnTo>
                  <a:lnTo>
                    <a:pt x="489" y="360"/>
                  </a:lnTo>
                  <a:lnTo>
                    <a:pt x="441" y="378"/>
                  </a:lnTo>
                  <a:lnTo>
                    <a:pt x="443" y="430"/>
                  </a:lnTo>
                  <a:lnTo>
                    <a:pt x="391" y="432"/>
                  </a:lnTo>
                  <a:lnTo>
                    <a:pt x="377" y="482"/>
                  </a:lnTo>
                  <a:lnTo>
                    <a:pt x="327" y="468"/>
                  </a:lnTo>
                  <a:lnTo>
                    <a:pt x="297" y="508"/>
                  </a:lnTo>
                  <a:lnTo>
                    <a:pt x="255" y="480"/>
                  </a:lnTo>
                  <a:lnTo>
                    <a:pt x="213" y="508"/>
                  </a:lnTo>
                  <a:lnTo>
                    <a:pt x="183" y="468"/>
                  </a:lnTo>
                  <a:lnTo>
                    <a:pt x="133" y="482"/>
                  </a:lnTo>
                  <a:lnTo>
                    <a:pt x="117" y="432"/>
                  </a:lnTo>
                  <a:lnTo>
                    <a:pt x="68" y="430"/>
                  </a:lnTo>
                  <a:lnTo>
                    <a:pt x="68" y="378"/>
                  </a:lnTo>
                  <a:lnTo>
                    <a:pt x="20" y="360"/>
                  </a:lnTo>
                  <a:lnTo>
                    <a:pt x="40" y="310"/>
                  </a:lnTo>
                  <a:lnTo>
                    <a:pt x="0" y="278"/>
                  </a:lnTo>
                  <a:lnTo>
                    <a:pt x="34" y="238"/>
                  </a:lnTo>
                  <a:lnTo>
                    <a:pt x="8" y="194"/>
                  </a:lnTo>
                  <a:lnTo>
                    <a:pt x="52" y="166"/>
                  </a:lnTo>
                  <a:lnTo>
                    <a:pt x="40" y="116"/>
                  </a:lnTo>
                  <a:lnTo>
                    <a:pt x="92" y="104"/>
                  </a:lnTo>
                  <a:lnTo>
                    <a:pt x="98" y="54"/>
                  </a:lnTo>
                  <a:lnTo>
                    <a:pt x="149" y="60"/>
                  </a:lnTo>
                  <a:lnTo>
                    <a:pt x="171" y="14"/>
                  </a:lnTo>
                  <a:lnTo>
                    <a:pt x="217" y="36"/>
                  </a:lnTo>
                  <a:lnTo>
                    <a:pt x="255" y="0"/>
                  </a:lnTo>
                  <a:lnTo>
                    <a:pt x="255"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rot="18900000">
              <a:off x="9315450" y="4198938"/>
              <a:ext cx="2222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rot="18900000">
              <a:off x="9398000" y="4094163"/>
              <a:ext cx="266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FF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rot="18900000">
              <a:off x="9529763" y="4002088"/>
              <a:ext cx="1841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rot="18900000">
              <a:off x="9591675" y="3933825"/>
              <a:ext cx="2000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Freeform 27"/>
            <p:cNvSpPr>
              <a:spLocks/>
            </p:cNvSpPr>
            <p:nvPr/>
          </p:nvSpPr>
          <p:spPr bwMode="auto">
            <a:xfrm>
              <a:off x="8529638" y="1609725"/>
              <a:ext cx="2011363" cy="1149350"/>
            </a:xfrm>
            <a:custGeom>
              <a:avLst/>
              <a:gdLst>
                <a:gd name="T0" fmla="*/ 529 w 634"/>
                <a:gd name="T1" fmla="*/ 152 h 362"/>
                <a:gd name="T2" fmla="*/ 518 w 634"/>
                <a:gd name="T3" fmla="*/ 152 h 362"/>
                <a:gd name="T4" fmla="*/ 529 w 634"/>
                <a:gd name="T5" fmla="*/ 106 h 362"/>
                <a:gd name="T6" fmla="*/ 425 w 634"/>
                <a:gd name="T7" fmla="*/ 0 h 362"/>
                <a:gd name="T8" fmla="*/ 323 w 634"/>
                <a:gd name="T9" fmla="*/ 92 h 362"/>
                <a:gd name="T10" fmla="*/ 244 w 634"/>
                <a:gd name="T11" fmla="*/ 57 h 362"/>
                <a:gd name="T12" fmla="*/ 139 w 634"/>
                <a:gd name="T13" fmla="*/ 158 h 362"/>
                <a:gd name="T14" fmla="*/ 105 w 634"/>
                <a:gd name="T15" fmla="*/ 152 h 362"/>
                <a:gd name="T16" fmla="*/ 0 w 634"/>
                <a:gd name="T17" fmla="*/ 259 h 362"/>
                <a:gd name="T18" fmla="*/ 105 w 634"/>
                <a:gd name="T19" fmla="*/ 362 h 362"/>
                <a:gd name="T20" fmla="*/ 529 w 634"/>
                <a:gd name="T21" fmla="*/ 362 h 362"/>
                <a:gd name="T22" fmla="*/ 634 w 634"/>
                <a:gd name="T23" fmla="*/ 259 h 362"/>
                <a:gd name="T24" fmla="*/ 529 w 634"/>
                <a:gd name="T25" fmla="*/ 15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4" h="362">
                  <a:moveTo>
                    <a:pt x="529" y="152"/>
                  </a:moveTo>
                  <a:cubicBezTo>
                    <a:pt x="527" y="152"/>
                    <a:pt x="521" y="152"/>
                    <a:pt x="518" y="152"/>
                  </a:cubicBezTo>
                  <a:cubicBezTo>
                    <a:pt x="524" y="138"/>
                    <a:pt x="529" y="121"/>
                    <a:pt x="529" y="106"/>
                  </a:cubicBezTo>
                  <a:cubicBezTo>
                    <a:pt x="529" y="46"/>
                    <a:pt x="481" y="0"/>
                    <a:pt x="425" y="0"/>
                  </a:cubicBezTo>
                  <a:cubicBezTo>
                    <a:pt x="371" y="0"/>
                    <a:pt x="329" y="40"/>
                    <a:pt x="323" y="92"/>
                  </a:cubicBezTo>
                  <a:cubicBezTo>
                    <a:pt x="303" y="72"/>
                    <a:pt x="275" y="57"/>
                    <a:pt x="244" y="57"/>
                  </a:cubicBezTo>
                  <a:cubicBezTo>
                    <a:pt x="190" y="57"/>
                    <a:pt x="142" y="103"/>
                    <a:pt x="139" y="158"/>
                  </a:cubicBezTo>
                  <a:cubicBezTo>
                    <a:pt x="128" y="155"/>
                    <a:pt x="116" y="152"/>
                    <a:pt x="105" y="152"/>
                  </a:cubicBezTo>
                  <a:cubicBezTo>
                    <a:pt x="46" y="152"/>
                    <a:pt x="0" y="198"/>
                    <a:pt x="0" y="259"/>
                  </a:cubicBezTo>
                  <a:cubicBezTo>
                    <a:pt x="0" y="316"/>
                    <a:pt x="46" y="362"/>
                    <a:pt x="105" y="362"/>
                  </a:cubicBezTo>
                  <a:cubicBezTo>
                    <a:pt x="529" y="362"/>
                    <a:pt x="529" y="362"/>
                    <a:pt x="529" y="362"/>
                  </a:cubicBezTo>
                  <a:cubicBezTo>
                    <a:pt x="586" y="362"/>
                    <a:pt x="634" y="316"/>
                    <a:pt x="634" y="259"/>
                  </a:cubicBezTo>
                  <a:cubicBezTo>
                    <a:pt x="634" y="198"/>
                    <a:pt x="586" y="152"/>
                    <a:pt x="529"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7072313"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7072313"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10972800"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1"/>
            <p:cNvSpPr>
              <a:spLocks noChangeArrowheads="1"/>
            </p:cNvSpPr>
            <p:nvPr/>
          </p:nvSpPr>
          <p:spPr bwMode="auto">
            <a:xfrm>
              <a:off x="10972800"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7246938" y="5330825"/>
              <a:ext cx="660400" cy="425450"/>
            </a:xfrm>
            <a:custGeom>
              <a:avLst/>
              <a:gdLst>
                <a:gd name="T0" fmla="*/ 195 w 208"/>
                <a:gd name="T1" fmla="*/ 134 h 134"/>
                <a:gd name="T2" fmla="*/ 12 w 208"/>
                <a:gd name="T3" fmla="*/ 134 h 134"/>
                <a:gd name="T4" fmla="*/ 0 w 208"/>
                <a:gd name="T5" fmla="*/ 122 h 134"/>
                <a:gd name="T6" fmla="*/ 0 w 208"/>
                <a:gd name="T7" fmla="*/ 12 h 134"/>
                <a:gd name="T8" fmla="*/ 12 w 208"/>
                <a:gd name="T9" fmla="*/ 0 h 134"/>
                <a:gd name="T10" fmla="*/ 195 w 208"/>
                <a:gd name="T11" fmla="*/ 0 h 134"/>
                <a:gd name="T12" fmla="*/ 208 w 208"/>
                <a:gd name="T13" fmla="*/ 12 h 134"/>
                <a:gd name="T14" fmla="*/ 208 w 208"/>
                <a:gd name="T15" fmla="*/ 122 h 134"/>
                <a:gd name="T16" fmla="*/ 195 w 208"/>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34">
                  <a:moveTo>
                    <a:pt x="195" y="134"/>
                  </a:moveTo>
                  <a:cubicBezTo>
                    <a:pt x="12" y="134"/>
                    <a:pt x="12" y="134"/>
                    <a:pt x="12" y="134"/>
                  </a:cubicBezTo>
                  <a:cubicBezTo>
                    <a:pt x="5" y="134"/>
                    <a:pt x="0" y="129"/>
                    <a:pt x="0" y="122"/>
                  </a:cubicBezTo>
                  <a:cubicBezTo>
                    <a:pt x="0" y="12"/>
                    <a:pt x="0" y="12"/>
                    <a:pt x="0" y="12"/>
                  </a:cubicBezTo>
                  <a:cubicBezTo>
                    <a:pt x="0" y="5"/>
                    <a:pt x="5" y="0"/>
                    <a:pt x="12" y="0"/>
                  </a:cubicBezTo>
                  <a:cubicBezTo>
                    <a:pt x="195" y="0"/>
                    <a:pt x="195" y="0"/>
                    <a:pt x="195" y="0"/>
                  </a:cubicBezTo>
                  <a:cubicBezTo>
                    <a:pt x="202" y="0"/>
                    <a:pt x="208" y="5"/>
                    <a:pt x="208" y="12"/>
                  </a:cubicBezTo>
                  <a:cubicBezTo>
                    <a:pt x="208" y="122"/>
                    <a:pt x="208" y="122"/>
                    <a:pt x="208" y="122"/>
                  </a:cubicBezTo>
                  <a:cubicBezTo>
                    <a:pt x="208" y="129"/>
                    <a:pt x="202" y="134"/>
                    <a:pt x="195" y="13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7246938" y="5330825"/>
              <a:ext cx="660400" cy="425450"/>
            </a:xfrm>
            <a:custGeom>
              <a:avLst/>
              <a:gdLst>
                <a:gd name="T0" fmla="*/ 196 w 208"/>
                <a:gd name="T1" fmla="*/ 3 h 134"/>
                <a:gd name="T2" fmla="*/ 204 w 208"/>
                <a:gd name="T3" fmla="*/ 11 h 134"/>
                <a:gd name="T4" fmla="*/ 204 w 208"/>
                <a:gd name="T5" fmla="*/ 123 h 134"/>
                <a:gd name="T6" fmla="*/ 196 w 208"/>
                <a:gd name="T7" fmla="*/ 131 h 134"/>
                <a:gd name="T8" fmla="*/ 11 w 208"/>
                <a:gd name="T9" fmla="*/ 131 h 134"/>
                <a:gd name="T10" fmla="*/ 3 w 208"/>
                <a:gd name="T11" fmla="*/ 123 h 134"/>
                <a:gd name="T12" fmla="*/ 3 w 208"/>
                <a:gd name="T13" fmla="*/ 11 h 134"/>
                <a:gd name="T14" fmla="*/ 11 w 208"/>
                <a:gd name="T15" fmla="*/ 3 h 134"/>
                <a:gd name="T16" fmla="*/ 196 w 208"/>
                <a:gd name="T17" fmla="*/ 3 h 134"/>
                <a:gd name="T18" fmla="*/ 196 w 208"/>
                <a:gd name="T19" fmla="*/ 0 h 134"/>
                <a:gd name="T20" fmla="*/ 11 w 208"/>
                <a:gd name="T21" fmla="*/ 0 h 134"/>
                <a:gd name="T22" fmla="*/ 0 w 208"/>
                <a:gd name="T23" fmla="*/ 11 h 134"/>
                <a:gd name="T24" fmla="*/ 0 w 208"/>
                <a:gd name="T25" fmla="*/ 123 h 134"/>
                <a:gd name="T26" fmla="*/ 11 w 208"/>
                <a:gd name="T27" fmla="*/ 134 h 134"/>
                <a:gd name="T28" fmla="*/ 196 w 208"/>
                <a:gd name="T29" fmla="*/ 134 h 134"/>
                <a:gd name="T30" fmla="*/ 208 w 208"/>
                <a:gd name="T31" fmla="*/ 123 h 134"/>
                <a:gd name="T32" fmla="*/ 208 w 208"/>
                <a:gd name="T33" fmla="*/ 11 h 134"/>
                <a:gd name="T34" fmla="*/ 196 w 208"/>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34">
                  <a:moveTo>
                    <a:pt x="196" y="3"/>
                  </a:moveTo>
                  <a:cubicBezTo>
                    <a:pt x="201" y="3"/>
                    <a:pt x="204" y="7"/>
                    <a:pt x="204" y="11"/>
                  </a:cubicBezTo>
                  <a:cubicBezTo>
                    <a:pt x="204" y="123"/>
                    <a:pt x="204" y="123"/>
                    <a:pt x="204" y="123"/>
                  </a:cubicBezTo>
                  <a:cubicBezTo>
                    <a:pt x="204" y="127"/>
                    <a:pt x="201" y="131"/>
                    <a:pt x="196" y="131"/>
                  </a:cubicBezTo>
                  <a:cubicBezTo>
                    <a:pt x="11" y="131"/>
                    <a:pt x="11" y="131"/>
                    <a:pt x="11" y="131"/>
                  </a:cubicBezTo>
                  <a:cubicBezTo>
                    <a:pt x="7" y="131"/>
                    <a:pt x="3" y="127"/>
                    <a:pt x="3" y="123"/>
                  </a:cubicBezTo>
                  <a:cubicBezTo>
                    <a:pt x="3" y="11"/>
                    <a:pt x="3" y="11"/>
                    <a:pt x="3" y="11"/>
                  </a:cubicBezTo>
                  <a:cubicBezTo>
                    <a:pt x="3" y="7"/>
                    <a:pt x="7" y="3"/>
                    <a:pt x="11" y="3"/>
                  </a:cubicBezTo>
                  <a:cubicBezTo>
                    <a:pt x="196" y="3"/>
                    <a:pt x="196" y="3"/>
                    <a:pt x="196" y="3"/>
                  </a:cubicBezTo>
                  <a:moveTo>
                    <a:pt x="196" y="0"/>
                  </a:moveTo>
                  <a:cubicBezTo>
                    <a:pt x="11" y="0"/>
                    <a:pt x="11" y="0"/>
                    <a:pt x="11" y="0"/>
                  </a:cubicBezTo>
                  <a:cubicBezTo>
                    <a:pt x="5" y="0"/>
                    <a:pt x="0" y="5"/>
                    <a:pt x="0" y="11"/>
                  </a:cubicBezTo>
                  <a:cubicBezTo>
                    <a:pt x="0" y="123"/>
                    <a:pt x="0" y="123"/>
                    <a:pt x="0" y="123"/>
                  </a:cubicBezTo>
                  <a:cubicBezTo>
                    <a:pt x="0" y="129"/>
                    <a:pt x="5" y="134"/>
                    <a:pt x="11" y="134"/>
                  </a:cubicBezTo>
                  <a:cubicBezTo>
                    <a:pt x="196" y="134"/>
                    <a:pt x="196" y="134"/>
                    <a:pt x="196" y="134"/>
                  </a:cubicBezTo>
                  <a:cubicBezTo>
                    <a:pt x="203" y="134"/>
                    <a:pt x="208" y="129"/>
                    <a:pt x="208" y="123"/>
                  </a:cubicBezTo>
                  <a:cubicBezTo>
                    <a:pt x="208" y="11"/>
                    <a:pt x="208" y="11"/>
                    <a:pt x="208" y="11"/>
                  </a:cubicBezTo>
                  <a:cubicBezTo>
                    <a:pt x="208" y="5"/>
                    <a:pt x="203" y="0"/>
                    <a:pt x="196"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7462838" y="5438775"/>
              <a:ext cx="38100" cy="47625"/>
            </a:xfrm>
            <a:custGeom>
              <a:avLst/>
              <a:gdLst>
                <a:gd name="T0" fmla="*/ 11 w 12"/>
                <a:gd name="T1" fmla="*/ 15 h 15"/>
                <a:gd name="T2" fmla="*/ 8 w 12"/>
                <a:gd name="T3" fmla="*/ 15 h 15"/>
                <a:gd name="T4" fmla="*/ 0 w 12"/>
                <a:gd name="T5" fmla="*/ 8 h 15"/>
                <a:gd name="T6" fmla="*/ 8 w 12"/>
                <a:gd name="T7" fmla="*/ 0 h 15"/>
                <a:gd name="T8" fmla="*/ 12 w 12"/>
                <a:gd name="T9" fmla="*/ 1 h 15"/>
                <a:gd name="T10" fmla="*/ 11 w 12"/>
                <a:gd name="T11" fmla="*/ 2 h 15"/>
                <a:gd name="T12" fmla="*/ 8 w 12"/>
                <a:gd name="T13" fmla="*/ 2 h 15"/>
                <a:gd name="T14" fmla="*/ 2 w 12"/>
                <a:gd name="T15" fmla="*/ 8 h 15"/>
                <a:gd name="T16" fmla="*/ 8 w 12"/>
                <a:gd name="T17" fmla="*/ 14 h 15"/>
                <a:gd name="T18" fmla="*/ 11 w 12"/>
                <a:gd name="T19" fmla="*/ 13 h 15"/>
                <a:gd name="T20" fmla="*/ 11 w 1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5">
                  <a:moveTo>
                    <a:pt x="11" y="15"/>
                  </a:moveTo>
                  <a:cubicBezTo>
                    <a:pt x="11" y="15"/>
                    <a:pt x="9" y="15"/>
                    <a:pt x="8" y="15"/>
                  </a:cubicBezTo>
                  <a:cubicBezTo>
                    <a:pt x="3" y="15"/>
                    <a:pt x="0" y="13"/>
                    <a:pt x="0" y="8"/>
                  </a:cubicBezTo>
                  <a:cubicBezTo>
                    <a:pt x="0" y="3"/>
                    <a:pt x="3" y="0"/>
                    <a:pt x="8" y="0"/>
                  </a:cubicBezTo>
                  <a:cubicBezTo>
                    <a:pt x="10" y="0"/>
                    <a:pt x="11" y="0"/>
                    <a:pt x="12" y="1"/>
                  </a:cubicBezTo>
                  <a:cubicBezTo>
                    <a:pt x="11" y="2"/>
                    <a:pt x="11" y="2"/>
                    <a:pt x="11" y="2"/>
                  </a:cubicBezTo>
                  <a:cubicBezTo>
                    <a:pt x="10" y="2"/>
                    <a:pt x="9" y="2"/>
                    <a:pt x="8" y="2"/>
                  </a:cubicBezTo>
                  <a:cubicBezTo>
                    <a:pt x="5" y="2"/>
                    <a:pt x="2" y="4"/>
                    <a:pt x="2" y="8"/>
                  </a:cubicBezTo>
                  <a:cubicBezTo>
                    <a:pt x="2" y="11"/>
                    <a:pt x="4" y="14"/>
                    <a:pt x="8" y="14"/>
                  </a:cubicBezTo>
                  <a:cubicBezTo>
                    <a:pt x="9" y="14"/>
                    <a:pt x="10" y="14"/>
                    <a:pt x="11" y="13"/>
                  </a:cubicBezTo>
                  <a:lnTo>
                    <a:pt x="11"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7504113" y="5451475"/>
              <a:ext cx="31750" cy="34925"/>
            </a:xfrm>
            <a:custGeom>
              <a:avLst/>
              <a:gdLst>
                <a:gd name="T0" fmla="*/ 10 w 10"/>
                <a:gd name="T1" fmla="*/ 6 h 11"/>
                <a:gd name="T2" fmla="*/ 5 w 10"/>
                <a:gd name="T3" fmla="*/ 11 h 11"/>
                <a:gd name="T4" fmla="*/ 0 w 10"/>
                <a:gd name="T5" fmla="*/ 6 h 11"/>
                <a:gd name="T6" fmla="*/ 5 w 10"/>
                <a:gd name="T7" fmla="*/ 0 h 11"/>
                <a:gd name="T8" fmla="*/ 10 w 10"/>
                <a:gd name="T9" fmla="*/ 6 h 11"/>
                <a:gd name="T10" fmla="*/ 2 w 10"/>
                <a:gd name="T11" fmla="*/ 6 h 11"/>
                <a:gd name="T12" fmla="*/ 5 w 10"/>
                <a:gd name="T13" fmla="*/ 10 h 11"/>
                <a:gd name="T14" fmla="*/ 8 w 10"/>
                <a:gd name="T15" fmla="*/ 6 h 11"/>
                <a:gd name="T16" fmla="*/ 5 w 10"/>
                <a:gd name="T17" fmla="*/ 2 h 11"/>
                <a:gd name="T18" fmla="*/ 2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10" y="6"/>
                  </a:moveTo>
                  <a:cubicBezTo>
                    <a:pt x="10" y="10"/>
                    <a:pt x="8" y="11"/>
                    <a:pt x="5" y="11"/>
                  </a:cubicBezTo>
                  <a:cubicBezTo>
                    <a:pt x="2" y="11"/>
                    <a:pt x="0" y="9"/>
                    <a:pt x="0" y="6"/>
                  </a:cubicBezTo>
                  <a:cubicBezTo>
                    <a:pt x="0" y="2"/>
                    <a:pt x="2" y="0"/>
                    <a:pt x="5" y="0"/>
                  </a:cubicBezTo>
                  <a:cubicBezTo>
                    <a:pt x="8" y="0"/>
                    <a:pt x="10" y="2"/>
                    <a:pt x="10" y="6"/>
                  </a:cubicBezTo>
                  <a:close/>
                  <a:moveTo>
                    <a:pt x="2" y="6"/>
                  </a:moveTo>
                  <a:cubicBezTo>
                    <a:pt x="2" y="8"/>
                    <a:pt x="3" y="10"/>
                    <a:pt x="5" y="10"/>
                  </a:cubicBezTo>
                  <a:cubicBezTo>
                    <a:pt x="7" y="10"/>
                    <a:pt x="8" y="8"/>
                    <a:pt x="8" y="6"/>
                  </a:cubicBezTo>
                  <a:cubicBezTo>
                    <a:pt x="8" y="4"/>
                    <a:pt x="7"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7545388" y="5451475"/>
              <a:ext cx="28575" cy="34925"/>
            </a:xfrm>
            <a:custGeom>
              <a:avLst/>
              <a:gdLst>
                <a:gd name="T0" fmla="*/ 0 w 9"/>
                <a:gd name="T1" fmla="*/ 3 h 11"/>
                <a:gd name="T2" fmla="*/ 0 w 9"/>
                <a:gd name="T3" fmla="*/ 0 h 11"/>
                <a:gd name="T4" fmla="*/ 1 w 9"/>
                <a:gd name="T5" fmla="*/ 0 h 11"/>
                <a:gd name="T6" fmla="*/ 1 w 9"/>
                <a:gd name="T7" fmla="*/ 2 h 11"/>
                <a:gd name="T8" fmla="*/ 1 w 9"/>
                <a:gd name="T9" fmla="*/ 2 h 11"/>
                <a:gd name="T10" fmla="*/ 5 w 9"/>
                <a:gd name="T11" fmla="*/ 0 h 11"/>
                <a:gd name="T12" fmla="*/ 9 w 9"/>
                <a:gd name="T13" fmla="*/ 5 h 11"/>
                <a:gd name="T14" fmla="*/ 9 w 9"/>
                <a:gd name="T15" fmla="*/ 11 h 11"/>
                <a:gd name="T16" fmla="*/ 7 w 9"/>
                <a:gd name="T17" fmla="*/ 11 h 11"/>
                <a:gd name="T18" fmla="*/ 7 w 9"/>
                <a:gd name="T19" fmla="*/ 5 h 11"/>
                <a:gd name="T20" fmla="*/ 4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1" y="0"/>
                    <a:pt x="1" y="0"/>
                    <a:pt x="1" y="0"/>
                  </a:cubicBezTo>
                  <a:cubicBezTo>
                    <a:pt x="1" y="2"/>
                    <a:pt x="1" y="2"/>
                    <a:pt x="1" y="2"/>
                  </a:cubicBezTo>
                  <a:cubicBezTo>
                    <a:pt x="1" y="2"/>
                    <a:pt x="1" y="2"/>
                    <a:pt x="1" y="2"/>
                  </a:cubicBezTo>
                  <a:cubicBezTo>
                    <a:pt x="2" y="1"/>
                    <a:pt x="3" y="0"/>
                    <a:pt x="5" y="0"/>
                  </a:cubicBezTo>
                  <a:cubicBezTo>
                    <a:pt x="7" y="0"/>
                    <a:pt x="9" y="1"/>
                    <a:pt x="9" y="5"/>
                  </a:cubicBezTo>
                  <a:cubicBezTo>
                    <a:pt x="9" y="11"/>
                    <a:pt x="9" y="11"/>
                    <a:pt x="9" y="11"/>
                  </a:cubicBezTo>
                  <a:cubicBezTo>
                    <a:pt x="7" y="11"/>
                    <a:pt x="7" y="11"/>
                    <a:pt x="7" y="11"/>
                  </a:cubicBezTo>
                  <a:cubicBezTo>
                    <a:pt x="7" y="5"/>
                    <a:pt x="7" y="5"/>
                    <a:pt x="7" y="5"/>
                  </a:cubicBezTo>
                  <a:cubicBezTo>
                    <a:pt x="7" y="3"/>
                    <a:pt x="6" y="2"/>
                    <a:pt x="4" y="2"/>
                  </a:cubicBezTo>
                  <a:cubicBezTo>
                    <a:pt x="3" y="2"/>
                    <a:pt x="2"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7580313" y="5441950"/>
              <a:ext cx="19050" cy="44450"/>
            </a:xfrm>
            <a:custGeom>
              <a:avLst/>
              <a:gdLst>
                <a:gd name="T0" fmla="*/ 3 w 6"/>
                <a:gd name="T1" fmla="*/ 0 h 14"/>
                <a:gd name="T2" fmla="*/ 3 w 6"/>
                <a:gd name="T3" fmla="*/ 3 h 14"/>
                <a:gd name="T4" fmla="*/ 6 w 6"/>
                <a:gd name="T5" fmla="*/ 3 h 14"/>
                <a:gd name="T6" fmla="*/ 6 w 6"/>
                <a:gd name="T7" fmla="*/ 5 h 14"/>
                <a:gd name="T8" fmla="*/ 3 w 6"/>
                <a:gd name="T9" fmla="*/ 5 h 14"/>
                <a:gd name="T10" fmla="*/ 3 w 6"/>
                <a:gd name="T11" fmla="*/ 11 h 14"/>
                <a:gd name="T12" fmla="*/ 5 w 6"/>
                <a:gd name="T13" fmla="*/ 13 h 14"/>
                <a:gd name="T14" fmla="*/ 6 w 6"/>
                <a:gd name="T15" fmla="*/ 13 h 14"/>
                <a:gd name="T16" fmla="*/ 6 w 6"/>
                <a:gd name="T17" fmla="*/ 14 h 14"/>
                <a:gd name="T18" fmla="*/ 4 w 6"/>
                <a:gd name="T19" fmla="*/ 14 h 14"/>
                <a:gd name="T20" fmla="*/ 2 w 6"/>
                <a:gd name="T21" fmla="*/ 14 h 14"/>
                <a:gd name="T22" fmla="*/ 1 w 6"/>
                <a:gd name="T23" fmla="*/ 11 h 14"/>
                <a:gd name="T24" fmla="*/ 1 w 6"/>
                <a:gd name="T25" fmla="*/ 5 h 14"/>
                <a:gd name="T26" fmla="*/ 0 w 6"/>
                <a:gd name="T27" fmla="*/ 5 h 14"/>
                <a:gd name="T28" fmla="*/ 0 w 6"/>
                <a:gd name="T29" fmla="*/ 3 h 14"/>
                <a:gd name="T30" fmla="*/ 1 w 6"/>
                <a:gd name="T31" fmla="*/ 3 h 14"/>
                <a:gd name="T32" fmla="*/ 1 w 6"/>
                <a:gd name="T33" fmla="*/ 1 h 14"/>
                <a:gd name="T34" fmla="*/ 3 w 6"/>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4">
                  <a:moveTo>
                    <a:pt x="3" y="0"/>
                  </a:moveTo>
                  <a:cubicBezTo>
                    <a:pt x="3" y="3"/>
                    <a:pt x="3" y="3"/>
                    <a:pt x="3" y="3"/>
                  </a:cubicBezTo>
                  <a:cubicBezTo>
                    <a:pt x="6" y="3"/>
                    <a:pt x="6" y="3"/>
                    <a:pt x="6" y="3"/>
                  </a:cubicBezTo>
                  <a:cubicBezTo>
                    <a:pt x="6" y="5"/>
                    <a:pt x="6" y="5"/>
                    <a:pt x="6" y="5"/>
                  </a:cubicBezTo>
                  <a:cubicBezTo>
                    <a:pt x="3" y="5"/>
                    <a:pt x="3" y="5"/>
                    <a:pt x="3" y="5"/>
                  </a:cubicBezTo>
                  <a:cubicBezTo>
                    <a:pt x="3" y="11"/>
                    <a:pt x="3" y="11"/>
                    <a:pt x="3" y="11"/>
                  </a:cubicBezTo>
                  <a:cubicBezTo>
                    <a:pt x="3" y="12"/>
                    <a:pt x="4" y="13"/>
                    <a:pt x="5" y="13"/>
                  </a:cubicBezTo>
                  <a:cubicBezTo>
                    <a:pt x="6" y="13"/>
                    <a:pt x="6" y="13"/>
                    <a:pt x="6" y="13"/>
                  </a:cubicBezTo>
                  <a:cubicBezTo>
                    <a:pt x="6" y="14"/>
                    <a:pt x="6" y="14"/>
                    <a:pt x="6" y="14"/>
                  </a:cubicBezTo>
                  <a:cubicBezTo>
                    <a:pt x="5" y="14"/>
                    <a:pt x="5" y="14"/>
                    <a:pt x="4" y="14"/>
                  </a:cubicBezTo>
                  <a:cubicBezTo>
                    <a:pt x="3" y="14"/>
                    <a:pt x="3" y="14"/>
                    <a:pt x="2" y="14"/>
                  </a:cubicBezTo>
                  <a:cubicBezTo>
                    <a:pt x="2" y="13"/>
                    <a:pt x="1" y="12"/>
                    <a:pt x="1" y="11"/>
                  </a:cubicBezTo>
                  <a:cubicBezTo>
                    <a:pt x="1" y="5"/>
                    <a:pt x="1" y="5"/>
                    <a:pt x="1" y="5"/>
                  </a:cubicBezTo>
                  <a:cubicBezTo>
                    <a:pt x="0" y="5"/>
                    <a:pt x="0" y="5"/>
                    <a:pt x="0" y="5"/>
                  </a:cubicBezTo>
                  <a:cubicBezTo>
                    <a:pt x="0" y="3"/>
                    <a:pt x="0" y="3"/>
                    <a:pt x="0" y="3"/>
                  </a:cubicBezTo>
                  <a:cubicBezTo>
                    <a:pt x="1" y="3"/>
                    <a:pt x="1" y="3"/>
                    <a:pt x="1" y="3"/>
                  </a:cubicBezTo>
                  <a:cubicBezTo>
                    <a:pt x="1" y="1"/>
                    <a:pt x="1" y="1"/>
                    <a:pt x="1" y="1"/>
                  </a:cubicBezTo>
                  <a:lnTo>
                    <a:pt x="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7602538" y="5451475"/>
              <a:ext cx="34925" cy="34925"/>
            </a:xfrm>
            <a:custGeom>
              <a:avLst/>
              <a:gdLst>
                <a:gd name="T0" fmla="*/ 11 w 11"/>
                <a:gd name="T1" fmla="*/ 6 h 11"/>
                <a:gd name="T2" fmla="*/ 5 w 11"/>
                <a:gd name="T3" fmla="*/ 11 h 11"/>
                <a:gd name="T4" fmla="*/ 0 w 11"/>
                <a:gd name="T5" fmla="*/ 6 h 11"/>
                <a:gd name="T6" fmla="*/ 6 w 11"/>
                <a:gd name="T7" fmla="*/ 0 h 11"/>
                <a:gd name="T8" fmla="*/ 11 w 11"/>
                <a:gd name="T9" fmla="*/ 6 h 11"/>
                <a:gd name="T10" fmla="*/ 2 w 11"/>
                <a:gd name="T11" fmla="*/ 6 h 11"/>
                <a:gd name="T12" fmla="*/ 5 w 11"/>
                <a:gd name="T13" fmla="*/ 10 h 11"/>
                <a:gd name="T14" fmla="*/ 9 w 11"/>
                <a:gd name="T15" fmla="*/ 6 h 11"/>
                <a:gd name="T16" fmla="*/ 6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3" y="0"/>
                    <a:pt x="6" y="0"/>
                  </a:cubicBezTo>
                  <a:cubicBezTo>
                    <a:pt x="9" y="0"/>
                    <a:pt x="11" y="2"/>
                    <a:pt x="11" y="6"/>
                  </a:cubicBezTo>
                  <a:close/>
                  <a:moveTo>
                    <a:pt x="2" y="6"/>
                  </a:moveTo>
                  <a:cubicBezTo>
                    <a:pt x="2" y="8"/>
                    <a:pt x="4" y="10"/>
                    <a:pt x="5" y="10"/>
                  </a:cubicBezTo>
                  <a:cubicBezTo>
                    <a:pt x="7" y="10"/>
                    <a:pt x="9" y="8"/>
                    <a:pt x="9" y="6"/>
                  </a:cubicBezTo>
                  <a:cubicBezTo>
                    <a:pt x="9" y="4"/>
                    <a:pt x="8" y="2"/>
                    <a:pt x="6"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7640638" y="5451475"/>
              <a:ext cx="22225" cy="34925"/>
            </a:xfrm>
            <a:custGeom>
              <a:avLst/>
              <a:gdLst>
                <a:gd name="T0" fmla="*/ 1 w 7"/>
                <a:gd name="T1" fmla="*/ 9 h 11"/>
                <a:gd name="T2" fmla="*/ 3 w 7"/>
                <a:gd name="T3" fmla="*/ 10 h 11"/>
                <a:gd name="T4" fmla="*/ 6 w 7"/>
                <a:gd name="T5" fmla="*/ 8 h 11"/>
                <a:gd name="T6" fmla="*/ 4 w 7"/>
                <a:gd name="T7" fmla="*/ 6 h 11"/>
                <a:gd name="T8" fmla="*/ 1 w 7"/>
                <a:gd name="T9" fmla="*/ 3 h 11"/>
                <a:gd name="T10" fmla="*/ 4 w 7"/>
                <a:gd name="T11" fmla="*/ 0 h 11"/>
                <a:gd name="T12" fmla="*/ 7 w 7"/>
                <a:gd name="T13" fmla="*/ 1 h 11"/>
                <a:gd name="T14" fmla="*/ 7 w 7"/>
                <a:gd name="T15" fmla="*/ 2 h 11"/>
                <a:gd name="T16" fmla="*/ 4 w 7"/>
                <a:gd name="T17" fmla="*/ 2 h 11"/>
                <a:gd name="T18" fmla="*/ 3 w 7"/>
                <a:gd name="T19" fmla="*/ 3 h 11"/>
                <a:gd name="T20" fmla="*/ 5 w 7"/>
                <a:gd name="T21" fmla="*/ 5 h 11"/>
                <a:gd name="T22" fmla="*/ 7 w 7"/>
                <a:gd name="T23" fmla="*/ 8 h 11"/>
                <a:gd name="T24" fmla="*/ 3 w 7"/>
                <a:gd name="T25" fmla="*/ 11 h 11"/>
                <a:gd name="T26" fmla="*/ 0 w 7"/>
                <a:gd name="T27" fmla="*/ 11 h 11"/>
                <a:gd name="T28" fmla="*/ 1 w 7"/>
                <a:gd name="T2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1">
                  <a:moveTo>
                    <a:pt x="1" y="9"/>
                  </a:moveTo>
                  <a:cubicBezTo>
                    <a:pt x="1" y="10"/>
                    <a:pt x="2" y="10"/>
                    <a:pt x="3" y="10"/>
                  </a:cubicBezTo>
                  <a:cubicBezTo>
                    <a:pt x="5" y="10"/>
                    <a:pt x="6" y="9"/>
                    <a:pt x="6" y="8"/>
                  </a:cubicBezTo>
                  <a:cubicBezTo>
                    <a:pt x="6" y="7"/>
                    <a:pt x="5" y="7"/>
                    <a:pt x="4" y="6"/>
                  </a:cubicBezTo>
                  <a:cubicBezTo>
                    <a:pt x="2" y="6"/>
                    <a:pt x="1" y="5"/>
                    <a:pt x="1" y="3"/>
                  </a:cubicBezTo>
                  <a:cubicBezTo>
                    <a:pt x="1" y="2"/>
                    <a:pt x="2" y="0"/>
                    <a:pt x="4" y="0"/>
                  </a:cubicBezTo>
                  <a:cubicBezTo>
                    <a:pt x="5" y="0"/>
                    <a:pt x="6" y="1"/>
                    <a:pt x="7" y="1"/>
                  </a:cubicBezTo>
                  <a:cubicBezTo>
                    <a:pt x="7" y="2"/>
                    <a:pt x="7" y="2"/>
                    <a:pt x="7" y="2"/>
                  </a:cubicBezTo>
                  <a:cubicBezTo>
                    <a:pt x="6" y="2"/>
                    <a:pt x="5" y="2"/>
                    <a:pt x="4" y="2"/>
                  </a:cubicBezTo>
                  <a:cubicBezTo>
                    <a:pt x="3" y="2"/>
                    <a:pt x="3" y="2"/>
                    <a:pt x="3" y="3"/>
                  </a:cubicBezTo>
                  <a:cubicBezTo>
                    <a:pt x="3" y="4"/>
                    <a:pt x="3" y="4"/>
                    <a:pt x="5" y="5"/>
                  </a:cubicBezTo>
                  <a:cubicBezTo>
                    <a:pt x="6" y="6"/>
                    <a:pt x="7" y="7"/>
                    <a:pt x="7" y="8"/>
                  </a:cubicBezTo>
                  <a:cubicBezTo>
                    <a:pt x="7" y="10"/>
                    <a:pt x="6" y="11"/>
                    <a:pt x="3" y="11"/>
                  </a:cubicBezTo>
                  <a:cubicBezTo>
                    <a:pt x="2" y="11"/>
                    <a:pt x="1" y="11"/>
                    <a:pt x="0" y="11"/>
                  </a:cubicBezTo>
                  <a:lnTo>
                    <a:pt x="1" y="9"/>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7669213" y="5451475"/>
              <a:ext cx="34925" cy="34925"/>
            </a:xfrm>
            <a:custGeom>
              <a:avLst/>
              <a:gdLst>
                <a:gd name="T0" fmla="*/ 11 w 11"/>
                <a:gd name="T1" fmla="*/ 6 h 11"/>
                <a:gd name="T2" fmla="*/ 5 w 11"/>
                <a:gd name="T3" fmla="*/ 11 h 11"/>
                <a:gd name="T4" fmla="*/ 0 w 11"/>
                <a:gd name="T5" fmla="*/ 6 h 11"/>
                <a:gd name="T6" fmla="*/ 5 w 11"/>
                <a:gd name="T7" fmla="*/ 0 h 11"/>
                <a:gd name="T8" fmla="*/ 11 w 11"/>
                <a:gd name="T9" fmla="*/ 6 h 11"/>
                <a:gd name="T10" fmla="*/ 2 w 11"/>
                <a:gd name="T11" fmla="*/ 6 h 11"/>
                <a:gd name="T12" fmla="*/ 5 w 11"/>
                <a:gd name="T13" fmla="*/ 10 h 11"/>
                <a:gd name="T14" fmla="*/ 9 w 11"/>
                <a:gd name="T15" fmla="*/ 6 h 11"/>
                <a:gd name="T16" fmla="*/ 5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2" y="0"/>
                    <a:pt x="5" y="0"/>
                  </a:cubicBezTo>
                  <a:cubicBezTo>
                    <a:pt x="8" y="0"/>
                    <a:pt x="11" y="2"/>
                    <a:pt x="11" y="6"/>
                  </a:cubicBezTo>
                  <a:close/>
                  <a:moveTo>
                    <a:pt x="2" y="6"/>
                  </a:moveTo>
                  <a:cubicBezTo>
                    <a:pt x="2" y="8"/>
                    <a:pt x="3" y="10"/>
                    <a:pt x="5" y="10"/>
                  </a:cubicBezTo>
                  <a:cubicBezTo>
                    <a:pt x="7" y="10"/>
                    <a:pt x="9" y="8"/>
                    <a:pt x="9" y="6"/>
                  </a:cubicBezTo>
                  <a:cubicBezTo>
                    <a:pt x="9" y="4"/>
                    <a:pt x="8"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7726363" y="5438775"/>
              <a:ext cx="28575" cy="47625"/>
            </a:xfrm>
            <a:custGeom>
              <a:avLst/>
              <a:gdLst>
                <a:gd name="T0" fmla="*/ 0 w 9"/>
                <a:gd name="T1" fmla="*/ 0 h 15"/>
                <a:gd name="T2" fmla="*/ 3 w 9"/>
                <a:gd name="T3" fmla="*/ 0 h 15"/>
                <a:gd name="T4" fmla="*/ 7 w 9"/>
                <a:gd name="T5" fmla="*/ 1 h 15"/>
                <a:gd name="T6" fmla="*/ 9 w 9"/>
                <a:gd name="T7" fmla="*/ 4 h 15"/>
                <a:gd name="T8" fmla="*/ 6 w 9"/>
                <a:gd name="T9" fmla="*/ 7 h 15"/>
                <a:gd name="T10" fmla="*/ 6 w 9"/>
                <a:gd name="T11" fmla="*/ 7 h 15"/>
                <a:gd name="T12" fmla="*/ 9 w 9"/>
                <a:gd name="T13" fmla="*/ 11 h 15"/>
                <a:gd name="T14" fmla="*/ 8 w 9"/>
                <a:gd name="T15" fmla="*/ 14 h 15"/>
                <a:gd name="T16" fmla="*/ 3 w 9"/>
                <a:gd name="T17" fmla="*/ 15 h 15"/>
                <a:gd name="T18" fmla="*/ 0 w 9"/>
                <a:gd name="T19" fmla="*/ 15 h 15"/>
                <a:gd name="T20" fmla="*/ 0 w 9"/>
                <a:gd name="T21" fmla="*/ 0 h 15"/>
                <a:gd name="T22" fmla="*/ 2 w 9"/>
                <a:gd name="T23" fmla="*/ 7 h 15"/>
                <a:gd name="T24" fmla="*/ 3 w 9"/>
                <a:gd name="T25" fmla="*/ 7 h 15"/>
                <a:gd name="T26" fmla="*/ 7 w 9"/>
                <a:gd name="T27" fmla="*/ 4 h 15"/>
                <a:gd name="T28" fmla="*/ 3 w 9"/>
                <a:gd name="T29" fmla="*/ 2 h 15"/>
                <a:gd name="T30" fmla="*/ 2 w 9"/>
                <a:gd name="T31" fmla="*/ 2 h 15"/>
                <a:gd name="T32" fmla="*/ 2 w 9"/>
                <a:gd name="T33" fmla="*/ 7 h 15"/>
                <a:gd name="T34" fmla="*/ 2 w 9"/>
                <a:gd name="T35" fmla="*/ 14 h 15"/>
                <a:gd name="T36" fmla="*/ 3 w 9"/>
                <a:gd name="T37" fmla="*/ 14 h 15"/>
                <a:gd name="T38" fmla="*/ 7 w 9"/>
                <a:gd name="T39" fmla="*/ 11 h 15"/>
                <a:gd name="T40" fmla="*/ 3 w 9"/>
                <a:gd name="T41" fmla="*/ 8 h 15"/>
                <a:gd name="T42" fmla="*/ 2 w 9"/>
                <a:gd name="T43" fmla="*/ 8 h 15"/>
                <a:gd name="T44" fmla="*/ 2 w 9"/>
                <a:gd name="T4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15">
                  <a:moveTo>
                    <a:pt x="0" y="0"/>
                  </a:moveTo>
                  <a:cubicBezTo>
                    <a:pt x="1" y="0"/>
                    <a:pt x="2" y="0"/>
                    <a:pt x="3" y="0"/>
                  </a:cubicBezTo>
                  <a:cubicBezTo>
                    <a:pt x="5" y="0"/>
                    <a:pt x="6" y="0"/>
                    <a:pt x="7" y="1"/>
                  </a:cubicBezTo>
                  <a:cubicBezTo>
                    <a:pt x="8" y="2"/>
                    <a:pt x="9" y="3"/>
                    <a:pt x="9" y="4"/>
                  </a:cubicBezTo>
                  <a:cubicBezTo>
                    <a:pt x="9" y="5"/>
                    <a:pt x="8" y="7"/>
                    <a:pt x="6" y="7"/>
                  </a:cubicBezTo>
                  <a:cubicBezTo>
                    <a:pt x="6" y="7"/>
                    <a:pt x="6" y="7"/>
                    <a:pt x="6" y="7"/>
                  </a:cubicBezTo>
                  <a:cubicBezTo>
                    <a:pt x="7" y="8"/>
                    <a:pt x="9" y="9"/>
                    <a:pt x="9" y="11"/>
                  </a:cubicBezTo>
                  <a:cubicBezTo>
                    <a:pt x="9" y="12"/>
                    <a:pt x="9" y="13"/>
                    <a:pt x="8" y="14"/>
                  </a:cubicBezTo>
                  <a:cubicBezTo>
                    <a:pt x="7" y="15"/>
                    <a:pt x="5" y="15"/>
                    <a:pt x="3" y="15"/>
                  </a:cubicBezTo>
                  <a:cubicBezTo>
                    <a:pt x="1" y="15"/>
                    <a:pt x="0" y="15"/>
                    <a:pt x="0" y="15"/>
                  </a:cubicBezTo>
                  <a:lnTo>
                    <a:pt x="0" y="0"/>
                  </a:lnTo>
                  <a:close/>
                  <a:moveTo>
                    <a:pt x="2" y="7"/>
                  </a:moveTo>
                  <a:cubicBezTo>
                    <a:pt x="3" y="7"/>
                    <a:pt x="3" y="7"/>
                    <a:pt x="3" y="7"/>
                  </a:cubicBezTo>
                  <a:cubicBezTo>
                    <a:pt x="5" y="7"/>
                    <a:pt x="7" y="5"/>
                    <a:pt x="7" y="4"/>
                  </a:cubicBezTo>
                  <a:cubicBezTo>
                    <a:pt x="7" y="2"/>
                    <a:pt x="5" y="2"/>
                    <a:pt x="3" y="2"/>
                  </a:cubicBezTo>
                  <a:cubicBezTo>
                    <a:pt x="2" y="2"/>
                    <a:pt x="2" y="2"/>
                    <a:pt x="2" y="2"/>
                  </a:cubicBezTo>
                  <a:lnTo>
                    <a:pt x="2" y="7"/>
                  </a:lnTo>
                  <a:close/>
                  <a:moveTo>
                    <a:pt x="2" y="14"/>
                  </a:moveTo>
                  <a:cubicBezTo>
                    <a:pt x="3" y="14"/>
                    <a:pt x="3" y="14"/>
                    <a:pt x="3" y="14"/>
                  </a:cubicBezTo>
                  <a:cubicBezTo>
                    <a:pt x="5" y="14"/>
                    <a:pt x="7" y="13"/>
                    <a:pt x="7" y="11"/>
                  </a:cubicBezTo>
                  <a:cubicBezTo>
                    <a:pt x="7" y="9"/>
                    <a:pt x="5" y="8"/>
                    <a:pt x="3" y="8"/>
                  </a:cubicBezTo>
                  <a:cubicBezTo>
                    <a:pt x="2" y="8"/>
                    <a:pt x="2" y="8"/>
                    <a:pt x="2" y="8"/>
                  </a:cubicBezTo>
                  <a:lnTo>
                    <a:pt x="2" y="14"/>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7761288" y="5451475"/>
              <a:ext cx="25400" cy="34925"/>
            </a:xfrm>
            <a:custGeom>
              <a:avLst/>
              <a:gdLst>
                <a:gd name="T0" fmla="*/ 7 w 8"/>
                <a:gd name="T1" fmla="*/ 11 h 11"/>
                <a:gd name="T2" fmla="*/ 6 w 8"/>
                <a:gd name="T3" fmla="*/ 10 h 11"/>
                <a:gd name="T4" fmla="*/ 6 w 8"/>
                <a:gd name="T5" fmla="*/ 10 h 11"/>
                <a:gd name="T6" fmla="*/ 3 w 8"/>
                <a:gd name="T7" fmla="*/ 11 h 11"/>
                <a:gd name="T8" fmla="*/ 0 w 8"/>
                <a:gd name="T9" fmla="*/ 8 h 11"/>
                <a:gd name="T10" fmla="*/ 6 w 8"/>
                <a:gd name="T11" fmla="*/ 4 h 11"/>
                <a:gd name="T12" fmla="*/ 6 w 8"/>
                <a:gd name="T13" fmla="*/ 4 h 11"/>
                <a:gd name="T14" fmla="*/ 4 w 8"/>
                <a:gd name="T15" fmla="*/ 2 h 11"/>
                <a:gd name="T16" fmla="*/ 1 w 8"/>
                <a:gd name="T17" fmla="*/ 2 h 11"/>
                <a:gd name="T18" fmla="*/ 1 w 8"/>
                <a:gd name="T19" fmla="*/ 1 h 11"/>
                <a:gd name="T20" fmla="*/ 4 w 8"/>
                <a:gd name="T21" fmla="*/ 0 h 11"/>
                <a:gd name="T22" fmla="*/ 8 w 8"/>
                <a:gd name="T23" fmla="*/ 5 h 11"/>
                <a:gd name="T24" fmla="*/ 8 w 8"/>
                <a:gd name="T25" fmla="*/ 9 h 11"/>
                <a:gd name="T26" fmla="*/ 8 w 8"/>
                <a:gd name="T27" fmla="*/ 11 h 11"/>
                <a:gd name="T28" fmla="*/ 7 w 8"/>
                <a:gd name="T29" fmla="*/ 11 h 11"/>
                <a:gd name="T30" fmla="*/ 6 w 8"/>
                <a:gd name="T31" fmla="*/ 6 h 11"/>
                <a:gd name="T32" fmla="*/ 2 w 8"/>
                <a:gd name="T33" fmla="*/ 8 h 11"/>
                <a:gd name="T34" fmla="*/ 4 w 8"/>
                <a:gd name="T35" fmla="*/ 10 h 11"/>
                <a:gd name="T36" fmla="*/ 6 w 8"/>
                <a:gd name="T37" fmla="*/ 8 h 11"/>
                <a:gd name="T38" fmla="*/ 6 w 8"/>
                <a:gd name="T39" fmla="*/ 8 h 11"/>
                <a:gd name="T40" fmla="*/ 6 w 8"/>
                <a:gd name="T4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1">
                  <a:moveTo>
                    <a:pt x="7" y="11"/>
                  </a:moveTo>
                  <a:cubicBezTo>
                    <a:pt x="6" y="10"/>
                    <a:pt x="6" y="10"/>
                    <a:pt x="6" y="10"/>
                  </a:cubicBezTo>
                  <a:cubicBezTo>
                    <a:pt x="6" y="10"/>
                    <a:pt x="6" y="10"/>
                    <a:pt x="6" y="10"/>
                  </a:cubicBezTo>
                  <a:cubicBezTo>
                    <a:pt x="6" y="11"/>
                    <a:pt x="5" y="11"/>
                    <a:pt x="3" y="11"/>
                  </a:cubicBezTo>
                  <a:cubicBezTo>
                    <a:pt x="1" y="11"/>
                    <a:pt x="0" y="10"/>
                    <a:pt x="0" y="8"/>
                  </a:cubicBezTo>
                  <a:cubicBezTo>
                    <a:pt x="0" y="6"/>
                    <a:pt x="2" y="4"/>
                    <a:pt x="6" y="4"/>
                  </a:cubicBezTo>
                  <a:cubicBezTo>
                    <a:pt x="6" y="4"/>
                    <a:pt x="6" y="4"/>
                    <a:pt x="6" y="4"/>
                  </a:cubicBezTo>
                  <a:cubicBezTo>
                    <a:pt x="6" y="3"/>
                    <a:pt x="6" y="2"/>
                    <a:pt x="4" y="2"/>
                  </a:cubicBezTo>
                  <a:cubicBezTo>
                    <a:pt x="3" y="2"/>
                    <a:pt x="2" y="2"/>
                    <a:pt x="1" y="2"/>
                  </a:cubicBezTo>
                  <a:cubicBezTo>
                    <a:pt x="1" y="1"/>
                    <a:pt x="1" y="1"/>
                    <a:pt x="1" y="1"/>
                  </a:cubicBezTo>
                  <a:cubicBezTo>
                    <a:pt x="1" y="1"/>
                    <a:pt x="3" y="0"/>
                    <a:pt x="4" y="0"/>
                  </a:cubicBezTo>
                  <a:cubicBezTo>
                    <a:pt x="7" y="0"/>
                    <a:pt x="8" y="2"/>
                    <a:pt x="8" y="5"/>
                  </a:cubicBezTo>
                  <a:cubicBezTo>
                    <a:pt x="8" y="9"/>
                    <a:pt x="8" y="9"/>
                    <a:pt x="8" y="9"/>
                  </a:cubicBezTo>
                  <a:cubicBezTo>
                    <a:pt x="8" y="10"/>
                    <a:pt x="8" y="10"/>
                    <a:pt x="8" y="11"/>
                  </a:cubicBezTo>
                  <a:lnTo>
                    <a:pt x="7" y="11"/>
                  </a:lnTo>
                  <a:close/>
                  <a:moveTo>
                    <a:pt x="6" y="6"/>
                  </a:moveTo>
                  <a:cubicBezTo>
                    <a:pt x="4" y="6"/>
                    <a:pt x="2" y="6"/>
                    <a:pt x="2" y="8"/>
                  </a:cubicBezTo>
                  <a:cubicBezTo>
                    <a:pt x="2" y="9"/>
                    <a:pt x="3" y="10"/>
                    <a:pt x="4" y="10"/>
                  </a:cubicBezTo>
                  <a:cubicBezTo>
                    <a:pt x="5" y="10"/>
                    <a:pt x="6" y="9"/>
                    <a:pt x="6" y="8"/>
                  </a:cubicBezTo>
                  <a:cubicBezTo>
                    <a:pt x="6" y="8"/>
                    <a:pt x="6" y="8"/>
                    <a:pt x="6" y="8"/>
                  </a:cubicBezTo>
                  <a:lnTo>
                    <a:pt x="6" y="6"/>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7796213" y="5451475"/>
              <a:ext cx="28575" cy="34925"/>
            </a:xfrm>
            <a:custGeom>
              <a:avLst/>
              <a:gdLst>
                <a:gd name="T0" fmla="*/ 0 w 9"/>
                <a:gd name="T1" fmla="*/ 3 h 11"/>
                <a:gd name="T2" fmla="*/ 0 w 9"/>
                <a:gd name="T3" fmla="*/ 0 h 11"/>
                <a:gd name="T4" fmla="*/ 2 w 9"/>
                <a:gd name="T5" fmla="*/ 0 h 11"/>
                <a:gd name="T6" fmla="*/ 2 w 9"/>
                <a:gd name="T7" fmla="*/ 2 h 11"/>
                <a:gd name="T8" fmla="*/ 2 w 9"/>
                <a:gd name="T9" fmla="*/ 2 h 11"/>
                <a:gd name="T10" fmla="*/ 6 w 9"/>
                <a:gd name="T11" fmla="*/ 0 h 11"/>
                <a:gd name="T12" fmla="*/ 9 w 9"/>
                <a:gd name="T13" fmla="*/ 5 h 11"/>
                <a:gd name="T14" fmla="*/ 9 w 9"/>
                <a:gd name="T15" fmla="*/ 11 h 11"/>
                <a:gd name="T16" fmla="*/ 7 w 9"/>
                <a:gd name="T17" fmla="*/ 11 h 11"/>
                <a:gd name="T18" fmla="*/ 7 w 9"/>
                <a:gd name="T19" fmla="*/ 5 h 11"/>
                <a:gd name="T20" fmla="*/ 5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2" y="0"/>
                    <a:pt x="2" y="0"/>
                    <a:pt x="2" y="0"/>
                  </a:cubicBezTo>
                  <a:cubicBezTo>
                    <a:pt x="2" y="2"/>
                    <a:pt x="2" y="2"/>
                    <a:pt x="2" y="2"/>
                  </a:cubicBezTo>
                  <a:cubicBezTo>
                    <a:pt x="2" y="2"/>
                    <a:pt x="2" y="2"/>
                    <a:pt x="2" y="2"/>
                  </a:cubicBezTo>
                  <a:cubicBezTo>
                    <a:pt x="3" y="1"/>
                    <a:pt x="4" y="0"/>
                    <a:pt x="6" y="0"/>
                  </a:cubicBezTo>
                  <a:cubicBezTo>
                    <a:pt x="7" y="0"/>
                    <a:pt x="9" y="1"/>
                    <a:pt x="9" y="5"/>
                  </a:cubicBezTo>
                  <a:cubicBezTo>
                    <a:pt x="9" y="11"/>
                    <a:pt x="9" y="11"/>
                    <a:pt x="9" y="11"/>
                  </a:cubicBezTo>
                  <a:cubicBezTo>
                    <a:pt x="7" y="11"/>
                    <a:pt x="7" y="11"/>
                    <a:pt x="7" y="11"/>
                  </a:cubicBezTo>
                  <a:cubicBezTo>
                    <a:pt x="7" y="5"/>
                    <a:pt x="7" y="5"/>
                    <a:pt x="7" y="5"/>
                  </a:cubicBezTo>
                  <a:cubicBezTo>
                    <a:pt x="7" y="3"/>
                    <a:pt x="7" y="2"/>
                    <a:pt x="5" y="2"/>
                  </a:cubicBezTo>
                  <a:cubicBezTo>
                    <a:pt x="4" y="2"/>
                    <a:pt x="3"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7837488" y="5435600"/>
              <a:ext cx="28575" cy="50800"/>
            </a:xfrm>
            <a:custGeom>
              <a:avLst/>
              <a:gdLst>
                <a:gd name="T0" fmla="*/ 1 w 9"/>
                <a:gd name="T1" fmla="*/ 10 h 16"/>
                <a:gd name="T2" fmla="*/ 1 w 9"/>
                <a:gd name="T3" fmla="*/ 10 h 16"/>
                <a:gd name="T4" fmla="*/ 2 w 9"/>
                <a:gd name="T5" fmla="*/ 9 h 16"/>
                <a:gd name="T6" fmla="*/ 6 w 9"/>
                <a:gd name="T7" fmla="*/ 5 h 16"/>
                <a:gd name="T8" fmla="*/ 8 w 9"/>
                <a:gd name="T9" fmla="*/ 5 h 16"/>
                <a:gd name="T10" fmla="*/ 4 w 9"/>
                <a:gd name="T11" fmla="*/ 10 h 16"/>
                <a:gd name="T12" fmla="*/ 9 w 9"/>
                <a:gd name="T13" fmla="*/ 16 h 16"/>
                <a:gd name="T14" fmla="*/ 6 w 9"/>
                <a:gd name="T15" fmla="*/ 16 h 16"/>
                <a:gd name="T16" fmla="*/ 2 w 9"/>
                <a:gd name="T17" fmla="*/ 11 h 16"/>
                <a:gd name="T18" fmla="*/ 1 w 9"/>
                <a:gd name="T19" fmla="*/ 12 h 16"/>
                <a:gd name="T20" fmla="*/ 1 w 9"/>
                <a:gd name="T21" fmla="*/ 16 h 16"/>
                <a:gd name="T22" fmla="*/ 0 w 9"/>
                <a:gd name="T23" fmla="*/ 16 h 16"/>
                <a:gd name="T24" fmla="*/ 0 w 9"/>
                <a:gd name="T25" fmla="*/ 0 h 16"/>
                <a:gd name="T26" fmla="*/ 1 w 9"/>
                <a:gd name="T27" fmla="*/ 0 h 16"/>
                <a:gd name="T28" fmla="*/ 1 w 9"/>
                <a:gd name="T29"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6">
                  <a:moveTo>
                    <a:pt x="1" y="10"/>
                  </a:moveTo>
                  <a:cubicBezTo>
                    <a:pt x="1" y="10"/>
                    <a:pt x="1" y="10"/>
                    <a:pt x="1" y="10"/>
                  </a:cubicBezTo>
                  <a:cubicBezTo>
                    <a:pt x="2" y="10"/>
                    <a:pt x="2" y="10"/>
                    <a:pt x="2" y="9"/>
                  </a:cubicBezTo>
                  <a:cubicBezTo>
                    <a:pt x="6" y="5"/>
                    <a:pt x="6" y="5"/>
                    <a:pt x="6" y="5"/>
                  </a:cubicBezTo>
                  <a:cubicBezTo>
                    <a:pt x="8" y="5"/>
                    <a:pt x="8" y="5"/>
                    <a:pt x="8" y="5"/>
                  </a:cubicBezTo>
                  <a:cubicBezTo>
                    <a:pt x="4" y="10"/>
                    <a:pt x="4" y="10"/>
                    <a:pt x="4" y="10"/>
                  </a:cubicBezTo>
                  <a:cubicBezTo>
                    <a:pt x="9" y="16"/>
                    <a:pt x="9" y="16"/>
                    <a:pt x="9" y="16"/>
                  </a:cubicBezTo>
                  <a:cubicBezTo>
                    <a:pt x="6" y="16"/>
                    <a:pt x="6" y="16"/>
                    <a:pt x="6" y="16"/>
                  </a:cubicBezTo>
                  <a:cubicBezTo>
                    <a:pt x="2" y="11"/>
                    <a:pt x="2" y="11"/>
                    <a:pt x="2" y="11"/>
                  </a:cubicBezTo>
                  <a:cubicBezTo>
                    <a:pt x="1" y="12"/>
                    <a:pt x="1" y="12"/>
                    <a:pt x="1" y="12"/>
                  </a:cubicBezTo>
                  <a:cubicBezTo>
                    <a:pt x="1" y="16"/>
                    <a:pt x="1" y="16"/>
                    <a:pt x="1" y="16"/>
                  </a:cubicBezTo>
                  <a:cubicBezTo>
                    <a:pt x="0" y="16"/>
                    <a:pt x="0" y="16"/>
                    <a:pt x="0" y="16"/>
                  </a:cubicBezTo>
                  <a:cubicBezTo>
                    <a:pt x="0" y="0"/>
                    <a:pt x="0" y="0"/>
                    <a:pt x="0" y="0"/>
                  </a:cubicBezTo>
                  <a:cubicBezTo>
                    <a:pt x="1" y="0"/>
                    <a:pt x="1" y="0"/>
                    <a:pt x="1" y="0"/>
                  </a:cubicBezTo>
                  <a:lnTo>
                    <a:pt x="1"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7281863"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7313613" y="5613400"/>
              <a:ext cx="28575" cy="47625"/>
            </a:xfrm>
            <a:custGeom>
              <a:avLst/>
              <a:gdLst>
                <a:gd name="T0" fmla="*/ 0 w 9"/>
                <a:gd name="T1" fmla="*/ 15 h 15"/>
                <a:gd name="T2" fmla="*/ 0 w 9"/>
                <a:gd name="T3" fmla="*/ 13 h 15"/>
                <a:gd name="T4" fmla="*/ 2 w 9"/>
                <a:gd name="T5" fmla="*/ 12 h 15"/>
                <a:gd name="T6" fmla="*/ 7 w 9"/>
                <a:gd name="T7" fmla="*/ 5 h 15"/>
                <a:gd name="T8" fmla="*/ 4 w 9"/>
                <a:gd name="T9" fmla="*/ 2 h 15"/>
                <a:gd name="T10" fmla="*/ 1 w 9"/>
                <a:gd name="T11" fmla="*/ 3 h 15"/>
                <a:gd name="T12" fmla="*/ 0 w 9"/>
                <a:gd name="T13" fmla="*/ 2 h 15"/>
                <a:gd name="T14" fmla="*/ 4 w 9"/>
                <a:gd name="T15" fmla="*/ 0 h 15"/>
                <a:gd name="T16" fmla="*/ 9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2" y="12"/>
                    <a:pt x="2" y="12"/>
                    <a:pt x="2" y="12"/>
                  </a:cubicBezTo>
                  <a:cubicBezTo>
                    <a:pt x="5" y="9"/>
                    <a:pt x="7" y="7"/>
                    <a:pt x="7" y="5"/>
                  </a:cubicBezTo>
                  <a:cubicBezTo>
                    <a:pt x="7" y="3"/>
                    <a:pt x="6" y="2"/>
                    <a:pt x="4" y="2"/>
                  </a:cubicBezTo>
                  <a:cubicBezTo>
                    <a:pt x="3" y="2"/>
                    <a:pt x="2" y="3"/>
                    <a:pt x="1" y="3"/>
                  </a:cubicBezTo>
                  <a:cubicBezTo>
                    <a:pt x="0" y="2"/>
                    <a:pt x="0" y="2"/>
                    <a:pt x="0" y="2"/>
                  </a:cubicBezTo>
                  <a:cubicBezTo>
                    <a:pt x="1" y="1"/>
                    <a:pt x="3" y="0"/>
                    <a:pt x="4" y="0"/>
                  </a:cubicBezTo>
                  <a:cubicBezTo>
                    <a:pt x="7" y="0"/>
                    <a:pt x="9" y="2"/>
                    <a:pt x="9" y="4"/>
                  </a:cubicBezTo>
                  <a:cubicBezTo>
                    <a:pt x="9"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7348538" y="5613400"/>
              <a:ext cx="28575" cy="47625"/>
            </a:xfrm>
            <a:custGeom>
              <a:avLst/>
              <a:gdLst>
                <a:gd name="T0" fmla="*/ 0 w 9"/>
                <a:gd name="T1" fmla="*/ 12 h 15"/>
                <a:gd name="T2" fmla="*/ 4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6 w 9"/>
                <a:gd name="T27" fmla="*/ 7 h 15"/>
                <a:gd name="T28" fmla="*/ 6 w 9"/>
                <a:gd name="T29" fmla="*/ 7 h 15"/>
                <a:gd name="T30" fmla="*/ 9 w 9"/>
                <a:gd name="T31" fmla="*/ 11 h 15"/>
                <a:gd name="T32" fmla="*/ 4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4"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2" y="2"/>
                    <a:pt x="1" y="3"/>
                  </a:cubicBezTo>
                  <a:cubicBezTo>
                    <a:pt x="0" y="1"/>
                    <a:pt x="0" y="1"/>
                    <a:pt x="0" y="1"/>
                  </a:cubicBezTo>
                  <a:cubicBezTo>
                    <a:pt x="1" y="1"/>
                    <a:pt x="3" y="0"/>
                    <a:pt x="4" y="0"/>
                  </a:cubicBezTo>
                  <a:cubicBezTo>
                    <a:pt x="7" y="0"/>
                    <a:pt x="8" y="2"/>
                    <a:pt x="8" y="4"/>
                  </a:cubicBezTo>
                  <a:cubicBezTo>
                    <a:pt x="8" y="5"/>
                    <a:pt x="7" y="6"/>
                    <a:pt x="6" y="7"/>
                  </a:cubicBezTo>
                  <a:cubicBezTo>
                    <a:pt x="6" y="7"/>
                    <a:pt x="6" y="7"/>
                    <a:pt x="6" y="7"/>
                  </a:cubicBezTo>
                  <a:cubicBezTo>
                    <a:pt x="7" y="7"/>
                    <a:pt x="9" y="9"/>
                    <a:pt x="9" y="11"/>
                  </a:cubicBezTo>
                  <a:cubicBezTo>
                    <a:pt x="9" y="13"/>
                    <a:pt x="7" y="15"/>
                    <a:pt x="4"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7380288" y="5616575"/>
              <a:ext cx="34925" cy="44450"/>
            </a:xfrm>
            <a:custGeom>
              <a:avLst/>
              <a:gdLst>
                <a:gd name="T0" fmla="*/ 7 w 11"/>
                <a:gd name="T1" fmla="*/ 14 h 14"/>
                <a:gd name="T2" fmla="*/ 7 w 11"/>
                <a:gd name="T3" fmla="*/ 10 h 14"/>
                <a:gd name="T4" fmla="*/ 0 w 11"/>
                <a:gd name="T5" fmla="*/ 10 h 14"/>
                <a:gd name="T6" fmla="*/ 0 w 11"/>
                <a:gd name="T7" fmla="*/ 8 h 14"/>
                <a:gd name="T8" fmla="*/ 7 w 11"/>
                <a:gd name="T9" fmla="*/ 0 h 14"/>
                <a:gd name="T10" fmla="*/ 9 w 11"/>
                <a:gd name="T11" fmla="*/ 0 h 14"/>
                <a:gd name="T12" fmla="*/ 9 w 11"/>
                <a:gd name="T13" fmla="*/ 8 h 14"/>
                <a:gd name="T14" fmla="*/ 11 w 11"/>
                <a:gd name="T15" fmla="*/ 8 h 14"/>
                <a:gd name="T16" fmla="*/ 11 w 11"/>
                <a:gd name="T17" fmla="*/ 10 h 14"/>
                <a:gd name="T18" fmla="*/ 9 w 11"/>
                <a:gd name="T19" fmla="*/ 10 h 14"/>
                <a:gd name="T20" fmla="*/ 9 w 11"/>
                <a:gd name="T21" fmla="*/ 14 h 14"/>
                <a:gd name="T22" fmla="*/ 7 w 11"/>
                <a:gd name="T23" fmla="*/ 14 h 14"/>
                <a:gd name="T24" fmla="*/ 7 w 11"/>
                <a:gd name="T25" fmla="*/ 8 h 14"/>
                <a:gd name="T26" fmla="*/ 7 w 11"/>
                <a:gd name="T27" fmla="*/ 4 h 14"/>
                <a:gd name="T28" fmla="*/ 7 w 11"/>
                <a:gd name="T29" fmla="*/ 1 h 14"/>
                <a:gd name="T30" fmla="*/ 7 w 11"/>
                <a:gd name="T31" fmla="*/ 1 h 14"/>
                <a:gd name="T32" fmla="*/ 6 w 11"/>
                <a:gd name="T33" fmla="*/ 3 h 14"/>
                <a:gd name="T34" fmla="*/ 2 w 11"/>
                <a:gd name="T35" fmla="*/ 8 h 14"/>
                <a:gd name="T36" fmla="*/ 2 w 11"/>
                <a:gd name="T37" fmla="*/ 8 h 14"/>
                <a:gd name="T38" fmla="*/ 7 w 11"/>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4">
                  <a:moveTo>
                    <a:pt x="7" y="14"/>
                  </a:moveTo>
                  <a:cubicBezTo>
                    <a:pt x="7" y="10"/>
                    <a:pt x="7" y="10"/>
                    <a:pt x="7" y="10"/>
                  </a:cubicBezTo>
                  <a:cubicBezTo>
                    <a:pt x="0" y="10"/>
                    <a:pt x="0" y="10"/>
                    <a:pt x="0" y="10"/>
                  </a:cubicBezTo>
                  <a:cubicBezTo>
                    <a:pt x="0" y="8"/>
                    <a:pt x="0" y="8"/>
                    <a:pt x="0" y="8"/>
                  </a:cubicBezTo>
                  <a:cubicBezTo>
                    <a:pt x="7" y="0"/>
                    <a:pt x="7" y="0"/>
                    <a:pt x="7" y="0"/>
                  </a:cubicBezTo>
                  <a:cubicBezTo>
                    <a:pt x="9" y="0"/>
                    <a:pt x="9" y="0"/>
                    <a:pt x="9" y="0"/>
                  </a:cubicBezTo>
                  <a:cubicBezTo>
                    <a:pt x="9" y="8"/>
                    <a:pt x="9" y="8"/>
                    <a:pt x="9" y="8"/>
                  </a:cubicBezTo>
                  <a:cubicBezTo>
                    <a:pt x="11" y="8"/>
                    <a:pt x="11" y="8"/>
                    <a:pt x="11" y="8"/>
                  </a:cubicBezTo>
                  <a:cubicBezTo>
                    <a:pt x="11" y="10"/>
                    <a:pt x="11" y="10"/>
                    <a:pt x="11" y="10"/>
                  </a:cubicBezTo>
                  <a:cubicBezTo>
                    <a:pt x="9" y="10"/>
                    <a:pt x="9" y="10"/>
                    <a:pt x="9" y="10"/>
                  </a:cubicBezTo>
                  <a:cubicBezTo>
                    <a:pt x="9" y="14"/>
                    <a:pt x="9" y="14"/>
                    <a:pt x="9"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p:cNvSpPr>
            <p:nvPr/>
          </p:nvSpPr>
          <p:spPr bwMode="auto">
            <a:xfrm>
              <a:off x="7431088"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4" y="5"/>
                    <a:pt x="4"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3"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7466013" y="5613400"/>
              <a:ext cx="31750" cy="47625"/>
            </a:xfrm>
            <a:custGeom>
              <a:avLst/>
              <a:gdLst>
                <a:gd name="T0" fmla="*/ 8 w 10"/>
                <a:gd name="T1" fmla="*/ 2 h 15"/>
                <a:gd name="T2" fmla="*/ 7 w 10"/>
                <a:gd name="T3" fmla="*/ 2 h 15"/>
                <a:gd name="T4" fmla="*/ 2 w 10"/>
                <a:gd name="T5" fmla="*/ 7 h 15"/>
                <a:gd name="T6" fmla="*/ 2 w 10"/>
                <a:gd name="T7" fmla="*/ 7 h 15"/>
                <a:gd name="T8" fmla="*/ 6 w 10"/>
                <a:gd name="T9" fmla="*/ 5 h 15"/>
                <a:gd name="T10" fmla="*/ 10 w 10"/>
                <a:gd name="T11" fmla="*/ 10 h 15"/>
                <a:gd name="T12" fmla="*/ 5 w 10"/>
                <a:gd name="T13" fmla="*/ 15 h 15"/>
                <a:gd name="T14" fmla="*/ 0 w 10"/>
                <a:gd name="T15" fmla="*/ 9 h 15"/>
                <a:gd name="T16" fmla="*/ 3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8" y="2"/>
                    <a:pt x="8" y="2"/>
                    <a:pt x="7" y="2"/>
                  </a:cubicBezTo>
                  <a:cubicBezTo>
                    <a:pt x="4" y="3"/>
                    <a:pt x="2" y="5"/>
                    <a:pt x="2" y="7"/>
                  </a:cubicBezTo>
                  <a:cubicBezTo>
                    <a:pt x="2" y="7"/>
                    <a:pt x="2" y="7"/>
                    <a:pt x="2" y="7"/>
                  </a:cubicBezTo>
                  <a:cubicBezTo>
                    <a:pt x="3" y="6"/>
                    <a:pt x="4" y="5"/>
                    <a:pt x="6" y="5"/>
                  </a:cubicBezTo>
                  <a:cubicBezTo>
                    <a:pt x="8" y="5"/>
                    <a:pt x="10" y="7"/>
                    <a:pt x="10" y="10"/>
                  </a:cubicBezTo>
                  <a:cubicBezTo>
                    <a:pt x="10" y="12"/>
                    <a:pt x="8" y="15"/>
                    <a:pt x="5" y="15"/>
                  </a:cubicBezTo>
                  <a:cubicBezTo>
                    <a:pt x="2" y="15"/>
                    <a:pt x="0" y="12"/>
                    <a:pt x="0" y="9"/>
                  </a:cubicBezTo>
                  <a:cubicBezTo>
                    <a:pt x="0" y="6"/>
                    <a:pt x="1" y="4"/>
                    <a:pt x="3" y="3"/>
                  </a:cubicBezTo>
                  <a:cubicBezTo>
                    <a:pt x="4" y="1"/>
                    <a:pt x="5" y="1"/>
                    <a:pt x="7" y="1"/>
                  </a:cubicBezTo>
                  <a:cubicBezTo>
                    <a:pt x="8"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7504113" y="5616575"/>
              <a:ext cx="25400" cy="44450"/>
            </a:xfrm>
            <a:custGeom>
              <a:avLst/>
              <a:gdLst>
                <a:gd name="T0" fmla="*/ 16 w 16"/>
                <a:gd name="T1" fmla="*/ 0 h 28"/>
                <a:gd name="T2" fmla="*/ 16 w 16"/>
                <a:gd name="T3" fmla="*/ 2 h 28"/>
                <a:gd name="T4" fmla="*/ 4 w 16"/>
                <a:gd name="T5" fmla="*/ 28 h 28"/>
                <a:gd name="T6" fmla="*/ 0 w 16"/>
                <a:gd name="T7" fmla="*/ 28 h 28"/>
                <a:gd name="T8" fmla="*/ 14 w 16"/>
                <a:gd name="T9" fmla="*/ 2 h 28"/>
                <a:gd name="T10" fmla="*/ 14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4" y="2"/>
                  </a:lnTo>
                  <a:lnTo>
                    <a:pt x="14"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7535863"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3 w 10"/>
                <a:gd name="T33" fmla="*/ 4 h 15"/>
                <a:gd name="T34" fmla="*/ 5 w 10"/>
                <a:gd name="T35" fmla="*/ 7 h 15"/>
                <a:gd name="T36" fmla="*/ 7 w 10"/>
                <a:gd name="T37" fmla="*/ 4 h 15"/>
                <a:gd name="T38" fmla="*/ 5 w 10"/>
                <a:gd name="T39" fmla="*/ 2 h 15"/>
                <a:gd name="T40" fmla="*/ 3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9" y="6"/>
                    <a:pt x="7" y="7"/>
                  </a:cubicBezTo>
                  <a:cubicBezTo>
                    <a:pt x="7" y="7"/>
                    <a:pt x="7" y="7"/>
                    <a:pt x="7" y="7"/>
                  </a:cubicBezTo>
                  <a:cubicBezTo>
                    <a:pt x="9" y="8"/>
                    <a:pt x="10" y="9"/>
                    <a:pt x="10" y="11"/>
                  </a:cubicBezTo>
                  <a:cubicBezTo>
                    <a:pt x="10" y="13"/>
                    <a:pt x="8" y="15"/>
                    <a:pt x="5" y="15"/>
                  </a:cubicBezTo>
                  <a:cubicBezTo>
                    <a:pt x="2" y="15"/>
                    <a:pt x="0" y="13"/>
                    <a:pt x="0" y="11"/>
                  </a:cubicBezTo>
                  <a:close/>
                  <a:moveTo>
                    <a:pt x="8" y="11"/>
                  </a:moveTo>
                  <a:cubicBezTo>
                    <a:pt x="8" y="9"/>
                    <a:pt x="7" y="8"/>
                    <a:pt x="5" y="8"/>
                  </a:cubicBezTo>
                  <a:cubicBezTo>
                    <a:pt x="3" y="8"/>
                    <a:pt x="2" y="9"/>
                    <a:pt x="2" y="11"/>
                  </a:cubicBezTo>
                  <a:cubicBezTo>
                    <a:pt x="2" y="12"/>
                    <a:pt x="3" y="13"/>
                    <a:pt x="5" y="13"/>
                  </a:cubicBezTo>
                  <a:cubicBezTo>
                    <a:pt x="7" y="13"/>
                    <a:pt x="8" y="12"/>
                    <a:pt x="8" y="11"/>
                  </a:cubicBezTo>
                  <a:close/>
                  <a:moveTo>
                    <a:pt x="3" y="4"/>
                  </a:moveTo>
                  <a:cubicBezTo>
                    <a:pt x="3" y="5"/>
                    <a:pt x="4" y="6"/>
                    <a:pt x="5" y="7"/>
                  </a:cubicBezTo>
                  <a:cubicBezTo>
                    <a:pt x="6" y="6"/>
                    <a:pt x="7" y="5"/>
                    <a:pt x="7" y="4"/>
                  </a:cubicBezTo>
                  <a:cubicBezTo>
                    <a:pt x="7" y="3"/>
                    <a:pt x="7" y="2"/>
                    <a:pt x="5" y="2"/>
                  </a:cubicBezTo>
                  <a:cubicBezTo>
                    <a:pt x="3" y="2"/>
                    <a:pt x="3" y="3"/>
                    <a:pt x="3"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7589838"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7621588" y="5613400"/>
              <a:ext cx="28575" cy="47625"/>
            </a:xfrm>
            <a:custGeom>
              <a:avLst/>
              <a:gdLst>
                <a:gd name="T0" fmla="*/ 0 w 9"/>
                <a:gd name="T1" fmla="*/ 15 h 15"/>
                <a:gd name="T2" fmla="*/ 0 w 9"/>
                <a:gd name="T3" fmla="*/ 13 h 15"/>
                <a:gd name="T4" fmla="*/ 1 w 9"/>
                <a:gd name="T5" fmla="*/ 12 h 15"/>
                <a:gd name="T6" fmla="*/ 7 w 9"/>
                <a:gd name="T7" fmla="*/ 5 h 15"/>
                <a:gd name="T8" fmla="*/ 4 w 9"/>
                <a:gd name="T9" fmla="*/ 2 h 15"/>
                <a:gd name="T10" fmla="*/ 1 w 9"/>
                <a:gd name="T11" fmla="*/ 3 h 15"/>
                <a:gd name="T12" fmla="*/ 0 w 9"/>
                <a:gd name="T13" fmla="*/ 2 h 15"/>
                <a:gd name="T14" fmla="*/ 4 w 9"/>
                <a:gd name="T15" fmla="*/ 0 h 15"/>
                <a:gd name="T16" fmla="*/ 8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1" y="12"/>
                    <a:pt x="1" y="12"/>
                    <a:pt x="1" y="12"/>
                  </a:cubicBezTo>
                  <a:cubicBezTo>
                    <a:pt x="5" y="9"/>
                    <a:pt x="7" y="7"/>
                    <a:pt x="7" y="5"/>
                  </a:cubicBezTo>
                  <a:cubicBezTo>
                    <a:pt x="7" y="3"/>
                    <a:pt x="6" y="2"/>
                    <a:pt x="4" y="2"/>
                  </a:cubicBezTo>
                  <a:cubicBezTo>
                    <a:pt x="3" y="2"/>
                    <a:pt x="1" y="3"/>
                    <a:pt x="1" y="3"/>
                  </a:cubicBezTo>
                  <a:cubicBezTo>
                    <a:pt x="0" y="2"/>
                    <a:pt x="0" y="2"/>
                    <a:pt x="0" y="2"/>
                  </a:cubicBezTo>
                  <a:cubicBezTo>
                    <a:pt x="1" y="1"/>
                    <a:pt x="3" y="0"/>
                    <a:pt x="4" y="0"/>
                  </a:cubicBezTo>
                  <a:cubicBezTo>
                    <a:pt x="7" y="0"/>
                    <a:pt x="8" y="2"/>
                    <a:pt x="8" y="4"/>
                  </a:cubicBezTo>
                  <a:cubicBezTo>
                    <a:pt x="8"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p:cNvSpPr>
            <p:nvPr/>
          </p:nvSpPr>
          <p:spPr bwMode="auto">
            <a:xfrm>
              <a:off x="7656513" y="5613400"/>
              <a:ext cx="28575" cy="47625"/>
            </a:xfrm>
            <a:custGeom>
              <a:avLst/>
              <a:gdLst>
                <a:gd name="T0" fmla="*/ 0 w 9"/>
                <a:gd name="T1" fmla="*/ 12 h 15"/>
                <a:gd name="T2" fmla="*/ 3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5 w 9"/>
                <a:gd name="T27" fmla="*/ 7 h 15"/>
                <a:gd name="T28" fmla="*/ 5 w 9"/>
                <a:gd name="T29" fmla="*/ 7 h 15"/>
                <a:gd name="T30" fmla="*/ 9 w 9"/>
                <a:gd name="T31" fmla="*/ 11 h 15"/>
                <a:gd name="T32" fmla="*/ 3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3"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1" y="2"/>
                    <a:pt x="1" y="3"/>
                  </a:cubicBezTo>
                  <a:cubicBezTo>
                    <a:pt x="0" y="1"/>
                    <a:pt x="0" y="1"/>
                    <a:pt x="0" y="1"/>
                  </a:cubicBezTo>
                  <a:cubicBezTo>
                    <a:pt x="1" y="1"/>
                    <a:pt x="2" y="0"/>
                    <a:pt x="4" y="0"/>
                  </a:cubicBezTo>
                  <a:cubicBezTo>
                    <a:pt x="7" y="0"/>
                    <a:pt x="8" y="2"/>
                    <a:pt x="8" y="4"/>
                  </a:cubicBezTo>
                  <a:cubicBezTo>
                    <a:pt x="8" y="5"/>
                    <a:pt x="7" y="6"/>
                    <a:pt x="5" y="7"/>
                  </a:cubicBezTo>
                  <a:cubicBezTo>
                    <a:pt x="5" y="7"/>
                    <a:pt x="5" y="7"/>
                    <a:pt x="5" y="7"/>
                  </a:cubicBezTo>
                  <a:cubicBezTo>
                    <a:pt x="7" y="7"/>
                    <a:pt x="9" y="9"/>
                    <a:pt x="9" y="11"/>
                  </a:cubicBezTo>
                  <a:cubicBezTo>
                    <a:pt x="9" y="13"/>
                    <a:pt x="7" y="15"/>
                    <a:pt x="3"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7688263" y="5616575"/>
              <a:ext cx="31750" cy="44450"/>
            </a:xfrm>
            <a:custGeom>
              <a:avLst/>
              <a:gdLst>
                <a:gd name="T0" fmla="*/ 7 w 10"/>
                <a:gd name="T1" fmla="*/ 14 h 14"/>
                <a:gd name="T2" fmla="*/ 7 w 10"/>
                <a:gd name="T3" fmla="*/ 10 h 14"/>
                <a:gd name="T4" fmla="*/ 0 w 10"/>
                <a:gd name="T5" fmla="*/ 10 h 14"/>
                <a:gd name="T6" fmla="*/ 0 w 10"/>
                <a:gd name="T7" fmla="*/ 8 h 14"/>
                <a:gd name="T8" fmla="*/ 6 w 10"/>
                <a:gd name="T9" fmla="*/ 0 h 14"/>
                <a:gd name="T10" fmla="*/ 8 w 10"/>
                <a:gd name="T11" fmla="*/ 0 h 14"/>
                <a:gd name="T12" fmla="*/ 8 w 10"/>
                <a:gd name="T13" fmla="*/ 8 h 14"/>
                <a:gd name="T14" fmla="*/ 10 w 10"/>
                <a:gd name="T15" fmla="*/ 8 h 14"/>
                <a:gd name="T16" fmla="*/ 10 w 10"/>
                <a:gd name="T17" fmla="*/ 10 h 14"/>
                <a:gd name="T18" fmla="*/ 8 w 10"/>
                <a:gd name="T19" fmla="*/ 10 h 14"/>
                <a:gd name="T20" fmla="*/ 8 w 10"/>
                <a:gd name="T21" fmla="*/ 14 h 14"/>
                <a:gd name="T22" fmla="*/ 7 w 10"/>
                <a:gd name="T23" fmla="*/ 14 h 14"/>
                <a:gd name="T24" fmla="*/ 7 w 10"/>
                <a:gd name="T25" fmla="*/ 8 h 14"/>
                <a:gd name="T26" fmla="*/ 7 w 10"/>
                <a:gd name="T27" fmla="*/ 4 h 14"/>
                <a:gd name="T28" fmla="*/ 7 w 10"/>
                <a:gd name="T29" fmla="*/ 1 h 14"/>
                <a:gd name="T30" fmla="*/ 7 w 10"/>
                <a:gd name="T31" fmla="*/ 1 h 14"/>
                <a:gd name="T32" fmla="*/ 6 w 10"/>
                <a:gd name="T33" fmla="*/ 3 h 14"/>
                <a:gd name="T34" fmla="*/ 2 w 10"/>
                <a:gd name="T35" fmla="*/ 8 h 14"/>
                <a:gd name="T36" fmla="*/ 2 w 10"/>
                <a:gd name="T37" fmla="*/ 8 h 14"/>
                <a:gd name="T38" fmla="*/ 7 w 10"/>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4">
                  <a:moveTo>
                    <a:pt x="7" y="14"/>
                  </a:moveTo>
                  <a:cubicBezTo>
                    <a:pt x="7" y="10"/>
                    <a:pt x="7" y="10"/>
                    <a:pt x="7" y="10"/>
                  </a:cubicBezTo>
                  <a:cubicBezTo>
                    <a:pt x="0" y="10"/>
                    <a:pt x="0" y="10"/>
                    <a:pt x="0" y="10"/>
                  </a:cubicBezTo>
                  <a:cubicBezTo>
                    <a:pt x="0" y="8"/>
                    <a:pt x="0" y="8"/>
                    <a:pt x="0" y="8"/>
                  </a:cubicBezTo>
                  <a:cubicBezTo>
                    <a:pt x="6" y="0"/>
                    <a:pt x="6" y="0"/>
                    <a:pt x="6" y="0"/>
                  </a:cubicBezTo>
                  <a:cubicBezTo>
                    <a:pt x="8" y="0"/>
                    <a:pt x="8" y="0"/>
                    <a:pt x="8" y="0"/>
                  </a:cubicBezTo>
                  <a:cubicBezTo>
                    <a:pt x="8" y="8"/>
                    <a:pt x="8" y="8"/>
                    <a:pt x="8" y="8"/>
                  </a:cubicBezTo>
                  <a:cubicBezTo>
                    <a:pt x="10" y="8"/>
                    <a:pt x="10" y="8"/>
                    <a:pt x="10" y="8"/>
                  </a:cubicBezTo>
                  <a:cubicBezTo>
                    <a:pt x="10" y="10"/>
                    <a:pt x="10" y="10"/>
                    <a:pt x="10" y="10"/>
                  </a:cubicBezTo>
                  <a:cubicBezTo>
                    <a:pt x="8" y="10"/>
                    <a:pt x="8" y="10"/>
                    <a:pt x="8" y="10"/>
                  </a:cubicBezTo>
                  <a:cubicBezTo>
                    <a:pt x="8" y="14"/>
                    <a:pt x="8" y="14"/>
                    <a:pt x="8"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p:cNvSpPr>
            <p:nvPr/>
          </p:nvSpPr>
          <p:spPr bwMode="auto">
            <a:xfrm>
              <a:off x="7739063"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3" y="5"/>
                    <a:pt x="3"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2"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7773988" y="5613400"/>
              <a:ext cx="31750" cy="47625"/>
            </a:xfrm>
            <a:custGeom>
              <a:avLst/>
              <a:gdLst>
                <a:gd name="T0" fmla="*/ 8 w 10"/>
                <a:gd name="T1" fmla="*/ 2 h 15"/>
                <a:gd name="T2" fmla="*/ 7 w 10"/>
                <a:gd name="T3" fmla="*/ 2 h 15"/>
                <a:gd name="T4" fmla="*/ 2 w 10"/>
                <a:gd name="T5" fmla="*/ 7 h 15"/>
                <a:gd name="T6" fmla="*/ 2 w 10"/>
                <a:gd name="T7" fmla="*/ 7 h 15"/>
                <a:gd name="T8" fmla="*/ 5 w 10"/>
                <a:gd name="T9" fmla="*/ 5 h 15"/>
                <a:gd name="T10" fmla="*/ 10 w 10"/>
                <a:gd name="T11" fmla="*/ 10 h 15"/>
                <a:gd name="T12" fmla="*/ 5 w 10"/>
                <a:gd name="T13" fmla="*/ 15 h 15"/>
                <a:gd name="T14" fmla="*/ 0 w 10"/>
                <a:gd name="T15" fmla="*/ 9 h 15"/>
                <a:gd name="T16" fmla="*/ 2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7" y="2"/>
                    <a:pt x="7" y="2"/>
                    <a:pt x="7" y="2"/>
                  </a:cubicBezTo>
                  <a:cubicBezTo>
                    <a:pt x="4" y="3"/>
                    <a:pt x="2" y="5"/>
                    <a:pt x="2" y="7"/>
                  </a:cubicBezTo>
                  <a:cubicBezTo>
                    <a:pt x="2" y="7"/>
                    <a:pt x="2" y="7"/>
                    <a:pt x="2" y="7"/>
                  </a:cubicBezTo>
                  <a:cubicBezTo>
                    <a:pt x="3" y="6"/>
                    <a:pt x="4" y="5"/>
                    <a:pt x="5" y="5"/>
                  </a:cubicBezTo>
                  <a:cubicBezTo>
                    <a:pt x="8" y="5"/>
                    <a:pt x="10" y="7"/>
                    <a:pt x="10" y="10"/>
                  </a:cubicBezTo>
                  <a:cubicBezTo>
                    <a:pt x="10" y="12"/>
                    <a:pt x="8" y="15"/>
                    <a:pt x="5" y="15"/>
                  </a:cubicBezTo>
                  <a:cubicBezTo>
                    <a:pt x="2" y="15"/>
                    <a:pt x="0" y="12"/>
                    <a:pt x="0" y="9"/>
                  </a:cubicBezTo>
                  <a:cubicBezTo>
                    <a:pt x="0" y="6"/>
                    <a:pt x="1" y="4"/>
                    <a:pt x="2" y="3"/>
                  </a:cubicBezTo>
                  <a:cubicBezTo>
                    <a:pt x="4" y="1"/>
                    <a:pt x="5" y="1"/>
                    <a:pt x="7" y="1"/>
                  </a:cubicBezTo>
                  <a:cubicBezTo>
                    <a:pt x="7"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7812088" y="5616575"/>
              <a:ext cx="25400" cy="44450"/>
            </a:xfrm>
            <a:custGeom>
              <a:avLst/>
              <a:gdLst>
                <a:gd name="T0" fmla="*/ 16 w 16"/>
                <a:gd name="T1" fmla="*/ 0 h 28"/>
                <a:gd name="T2" fmla="*/ 16 w 16"/>
                <a:gd name="T3" fmla="*/ 2 h 28"/>
                <a:gd name="T4" fmla="*/ 4 w 16"/>
                <a:gd name="T5" fmla="*/ 28 h 28"/>
                <a:gd name="T6" fmla="*/ 0 w 16"/>
                <a:gd name="T7" fmla="*/ 28 h 28"/>
                <a:gd name="T8" fmla="*/ 12 w 16"/>
                <a:gd name="T9" fmla="*/ 2 h 28"/>
                <a:gd name="T10" fmla="*/ 12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2" y="2"/>
                  </a:lnTo>
                  <a:lnTo>
                    <a:pt x="12"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7843838"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2 w 10"/>
                <a:gd name="T33" fmla="*/ 4 h 15"/>
                <a:gd name="T34" fmla="*/ 5 w 10"/>
                <a:gd name="T35" fmla="*/ 7 h 15"/>
                <a:gd name="T36" fmla="*/ 7 w 10"/>
                <a:gd name="T37" fmla="*/ 4 h 15"/>
                <a:gd name="T38" fmla="*/ 5 w 10"/>
                <a:gd name="T39" fmla="*/ 2 h 15"/>
                <a:gd name="T40" fmla="*/ 2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8" y="6"/>
                    <a:pt x="7" y="7"/>
                  </a:cubicBezTo>
                  <a:cubicBezTo>
                    <a:pt x="7" y="7"/>
                    <a:pt x="7" y="7"/>
                    <a:pt x="7" y="7"/>
                  </a:cubicBezTo>
                  <a:cubicBezTo>
                    <a:pt x="8" y="8"/>
                    <a:pt x="10" y="9"/>
                    <a:pt x="10" y="11"/>
                  </a:cubicBezTo>
                  <a:cubicBezTo>
                    <a:pt x="10" y="13"/>
                    <a:pt x="7" y="15"/>
                    <a:pt x="5" y="15"/>
                  </a:cubicBezTo>
                  <a:cubicBezTo>
                    <a:pt x="2" y="15"/>
                    <a:pt x="0" y="13"/>
                    <a:pt x="0" y="11"/>
                  </a:cubicBezTo>
                  <a:close/>
                  <a:moveTo>
                    <a:pt x="8" y="11"/>
                  </a:moveTo>
                  <a:cubicBezTo>
                    <a:pt x="8" y="9"/>
                    <a:pt x="6" y="8"/>
                    <a:pt x="5" y="8"/>
                  </a:cubicBezTo>
                  <a:cubicBezTo>
                    <a:pt x="3" y="8"/>
                    <a:pt x="2" y="9"/>
                    <a:pt x="2" y="11"/>
                  </a:cubicBezTo>
                  <a:cubicBezTo>
                    <a:pt x="2" y="12"/>
                    <a:pt x="3" y="13"/>
                    <a:pt x="5" y="13"/>
                  </a:cubicBezTo>
                  <a:cubicBezTo>
                    <a:pt x="7" y="13"/>
                    <a:pt x="8" y="12"/>
                    <a:pt x="8" y="11"/>
                  </a:cubicBezTo>
                  <a:close/>
                  <a:moveTo>
                    <a:pt x="2" y="4"/>
                  </a:moveTo>
                  <a:cubicBezTo>
                    <a:pt x="2" y="5"/>
                    <a:pt x="3" y="6"/>
                    <a:pt x="5" y="7"/>
                  </a:cubicBezTo>
                  <a:cubicBezTo>
                    <a:pt x="6" y="6"/>
                    <a:pt x="7" y="5"/>
                    <a:pt x="7" y="4"/>
                  </a:cubicBezTo>
                  <a:cubicBezTo>
                    <a:pt x="7" y="3"/>
                    <a:pt x="7" y="2"/>
                    <a:pt x="5" y="2"/>
                  </a:cubicBezTo>
                  <a:cubicBezTo>
                    <a:pt x="3" y="2"/>
                    <a:pt x="2" y="3"/>
                    <a:pt x="2"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p:cNvSpPr>
            <p:nvPr/>
          </p:nvSpPr>
          <p:spPr bwMode="auto">
            <a:xfrm>
              <a:off x="7269163" y="5387975"/>
              <a:ext cx="136525" cy="136525"/>
            </a:xfrm>
            <a:custGeom>
              <a:avLst/>
              <a:gdLst>
                <a:gd name="T0" fmla="*/ 21 w 43"/>
                <a:gd name="T1" fmla="*/ 0 h 43"/>
                <a:gd name="T2" fmla="*/ 4 w 43"/>
                <a:gd name="T3" fmla="*/ 8 h 43"/>
                <a:gd name="T4" fmla="*/ 24 w 43"/>
                <a:gd name="T5" fmla="*/ 8 h 43"/>
                <a:gd name="T6" fmla="*/ 26 w 43"/>
                <a:gd name="T7" fmla="*/ 10 h 43"/>
                <a:gd name="T8" fmla="*/ 24 w 43"/>
                <a:gd name="T9" fmla="*/ 12 h 43"/>
                <a:gd name="T10" fmla="*/ 2 w 43"/>
                <a:gd name="T11" fmla="*/ 12 h 43"/>
                <a:gd name="T12" fmla="*/ 0 w 43"/>
                <a:gd name="T13" fmla="*/ 20 h 43"/>
                <a:gd name="T14" fmla="*/ 12 w 43"/>
                <a:gd name="T15" fmla="*/ 20 h 43"/>
                <a:gd name="T16" fmla="*/ 14 w 43"/>
                <a:gd name="T17" fmla="*/ 22 h 43"/>
                <a:gd name="T18" fmla="*/ 12 w 43"/>
                <a:gd name="T19" fmla="*/ 23 h 43"/>
                <a:gd name="T20" fmla="*/ 0 w 43"/>
                <a:gd name="T21" fmla="*/ 23 h 43"/>
                <a:gd name="T22" fmla="*/ 2 w 43"/>
                <a:gd name="T23" fmla="*/ 32 h 43"/>
                <a:gd name="T24" fmla="*/ 24 w 43"/>
                <a:gd name="T25" fmla="*/ 32 h 43"/>
                <a:gd name="T26" fmla="*/ 26 w 43"/>
                <a:gd name="T27" fmla="*/ 33 h 43"/>
                <a:gd name="T28" fmla="*/ 24 w 43"/>
                <a:gd name="T29" fmla="*/ 35 h 43"/>
                <a:gd name="T30" fmla="*/ 4 w 43"/>
                <a:gd name="T31" fmla="*/ 35 h 43"/>
                <a:gd name="T32" fmla="*/ 21 w 43"/>
                <a:gd name="T33" fmla="*/ 43 h 43"/>
                <a:gd name="T34" fmla="*/ 43 w 43"/>
                <a:gd name="T35" fmla="*/ 22 h 43"/>
                <a:gd name="T36" fmla="*/ 21 w 43"/>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3">
                  <a:moveTo>
                    <a:pt x="21" y="0"/>
                  </a:moveTo>
                  <a:cubicBezTo>
                    <a:pt x="14" y="0"/>
                    <a:pt x="8" y="3"/>
                    <a:pt x="4" y="8"/>
                  </a:cubicBezTo>
                  <a:cubicBezTo>
                    <a:pt x="24" y="8"/>
                    <a:pt x="24" y="8"/>
                    <a:pt x="24" y="8"/>
                  </a:cubicBezTo>
                  <a:cubicBezTo>
                    <a:pt x="25" y="8"/>
                    <a:pt x="26" y="9"/>
                    <a:pt x="26" y="10"/>
                  </a:cubicBezTo>
                  <a:cubicBezTo>
                    <a:pt x="26" y="11"/>
                    <a:pt x="25" y="12"/>
                    <a:pt x="24" y="12"/>
                  </a:cubicBezTo>
                  <a:cubicBezTo>
                    <a:pt x="2" y="12"/>
                    <a:pt x="2" y="12"/>
                    <a:pt x="2" y="12"/>
                  </a:cubicBezTo>
                  <a:cubicBezTo>
                    <a:pt x="1" y="14"/>
                    <a:pt x="0" y="17"/>
                    <a:pt x="0" y="20"/>
                  </a:cubicBezTo>
                  <a:cubicBezTo>
                    <a:pt x="12" y="20"/>
                    <a:pt x="12" y="20"/>
                    <a:pt x="12" y="20"/>
                  </a:cubicBezTo>
                  <a:cubicBezTo>
                    <a:pt x="13" y="20"/>
                    <a:pt x="14" y="21"/>
                    <a:pt x="14" y="22"/>
                  </a:cubicBezTo>
                  <a:cubicBezTo>
                    <a:pt x="14" y="23"/>
                    <a:pt x="13" y="23"/>
                    <a:pt x="12" y="23"/>
                  </a:cubicBezTo>
                  <a:cubicBezTo>
                    <a:pt x="0" y="23"/>
                    <a:pt x="0" y="23"/>
                    <a:pt x="0" y="23"/>
                  </a:cubicBezTo>
                  <a:cubicBezTo>
                    <a:pt x="0" y="26"/>
                    <a:pt x="1" y="29"/>
                    <a:pt x="2" y="32"/>
                  </a:cubicBezTo>
                  <a:cubicBezTo>
                    <a:pt x="24" y="32"/>
                    <a:pt x="24" y="32"/>
                    <a:pt x="24" y="32"/>
                  </a:cubicBezTo>
                  <a:cubicBezTo>
                    <a:pt x="25" y="32"/>
                    <a:pt x="26" y="32"/>
                    <a:pt x="26" y="33"/>
                  </a:cubicBezTo>
                  <a:cubicBezTo>
                    <a:pt x="26" y="34"/>
                    <a:pt x="25" y="35"/>
                    <a:pt x="24" y="35"/>
                  </a:cubicBezTo>
                  <a:cubicBezTo>
                    <a:pt x="4" y="35"/>
                    <a:pt x="4" y="35"/>
                    <a:pt x="4" y="35"/>
                  </a:cubicBezTo>
                  <a:cubicBezTo>
                    <a:pt x="8" y="40"/>
                    <a:pt x="14" y="43"/>
                    <a:pt x="21" y="43"/>
                  </a:cubicBezTo>
                  <a:cubicBezTo>
                    <a:pt x="33" y="43"/>
                    <a:pt x="43" y="34"/>
                    <a:pt x="43" y="22"/>
                  </a:cubicBezTo>
                  <a:cubicBezTo>
                    <a:pt x="43" y="10"/>
                    <a:pt x="33" y="0"/>
                    <a:pt x="21" y="0"/>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7329488" y="5387975"/>
              <a:ext cx="76200" cy="136525"/>
            </a:xfrm>
            <a:custGeom>
              <a:avLst/>
              <a:gdLst>
                <a:gd name="T0" fmla="*/ 2 w 24"/>
                <a:gd name="T1" fmla="*/ 0 h 43"/>
                <a:gd name="T2" fmla="*/ 0 w 24"/>
                <a:gd name="T3" fmla="*/ 0 h 43"/>
                <a:gd name="T4" fmla="*/ 20 w 24"/>
                <a:gd name="T5" fmla="*/ 22 h 43"/>
                <a:gd name="T6" fmla="*/ 0 w 24"/>
                <a:gd name="T7" fmla="*/ 43 h 43"/>
                <a:gd name="T8" fmla="*/ 2 w 24"/>
                <a:gd name="T9" fmla="*/ 43 h 43"/>
                <a:gd name="T10" fmla="*/ 24 w 24"/>
                <a:gd name="T11" fmla="*/ 22 h 43"/>
                <a:gd name="T12" fmla="*/ 2 w 24"/>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4" h="43">
                  <a:moveTo>
                    <a:pt x="2" y="0"/>
                  </a:moveTo>
                  <a:cubicBezTo>
                    <a:pt x="2" y="0"/>
                    <a:pt x="1" y="0"/>
                    <a:pt x="0" y="0"/>
                  </a:cubicBezTo>
                  <a:cubicBezTo>
                    <a:pt x="11" y="1"/>
                    <a:pt x="20" y="10"/>
                    <a:pt x="20" y="22"/>
                  </a:cubicBezTo>
                  <a:cubicBezTo>
                    <a:pt x="20" y="33"/>
                    <a:pt x="11" y="42"/>
                    <a:pt x="0" y="43"/>
                  </a:cubicBezTo>
                  <a:cubicBezTo>
                    <a:pt x="1" y="43"/>
                    <a:pt x="2" y="43"/>
                    <a:pt x="2" y="43"/>
                  </a:cubicBezTo>
                  <a:cubicBezTo>
                    <a:pt x="14" y="43"/>
                    <a:pt x="24" y="34"/>
                    <a:pt x="24" y="22"/>
                  </a:cubicBezTo>
                  <a:cubicBezTo>
                    <a:pt x="24" y="10"/>
                    <a:pt x="14" y="0"/>
                    <a:pt x="2" y="0"/>
                  </a:cubicBezTo>
                  <a:close/>
                </a:path>
              </a:pathLst>
            </a:custGeom>
            <a:solidFill>
              <a:srgbClr val="008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7345363" y="3111500"/>
              <a:ext cx="200025" cy="269875"/>
            </a:xfrm>
            <a:custGeom>
              <a:avLst/>
              <a:gdLst>
                <a:gd name="T0" fmla="*/ 0 w 63"/>
                <a:gd name="T1" fmla="*/ 39 h 85"/>
                <a:gd name="T2" fmla="*/ 7 w 63"/>
                <a:gd name="T3" fmla="*/ 30 h 85"/>
                <a:gd name="T4" fmla="*/ 19 w 63"/>
                <a:gd name="T5" fmla="*/ 21 h 85"/>
                <a:gd name="T6" fmla="*/ 29 w 63"/>
                <a:gd name="T7" fmla="*/ 12 h 85"/>
                <a:gd name="T8" fmla="*/ 33 w 63"/>
                <a:gd name="T9" fmla="*/ 4 h 85"/>
                <a:gd name="T10" fmla="*/ 37 w 63"/>
                <a:gd name="T11" fmla="*/ 0 h 85"/>
                <a:gd name="T12" fmla="*/ 40 w 63"/>
                <a:gd name="T13" fmla="*/ 0 h 85"/>
                <a:gd name="T14" fmla="*/ 43 w 63"/>
                <a:gd name="T15" fmla="*/ 3 h 85"/>
                <a:gd name="T16" fmla="*/ 43 w 63"/>
                <a:gd name="T17" fmla="*/ 11 h 85"/>
                <a:gd name="T18" fmla="*/ 40 w 63"/>
                <a:gd name="T19" fmla="*/ 18 h 85"/>
                <a:gd name="T20" fmla="*/ 37 w 63"/>
                <a:gd name="T21" fmla="*/ 22 h 85"/>
                <a:gd name="T22" fmla="*/ 34 w 63"/>
                <a:gd name="T23" fmla="*/ 27 h 85"/>
                <a:gd name="T24" fmla="*/ 32 w 63"/>
                <a:gd name="T25" fmla="*/ 34 h 85"/>
                <a:gd name="T26" fmla="*/ 61 w 63"/>
                <a:gd name="T27" fmla="*/ 34 h 85"/>
                <a:gd name="T28" fmla="*/ 63 w 63"/>
                <a:gd name="T29" fmla="*/ 37 h 85"/>
                <a:gd name="T30" fmla="*/ 63 w 63"/>
                <a:gd name="T31" fmla="*/ 40 h 85"/>
                <a:gd name="T32" fmla="*/ 62 w 63"/>
                <a:gd name="T33" fmla="*/ 43 h 85"/>
                <a:gd name="T34" fmla="*/ 61 w 63"/>
                <a:gd name="T35" fmla="*/ 45 h 85"/>
                <a:gd name="T36" fmla="*/ 59 w 63"/>
                <a:gd name="T37" fmla="*/ 49 h 85"/>
                <a:gd name="T38" fmla="*/ 58 w 63"/>
                <a:gd name="T39" fmla="*/ 52 h 85"/>
                <a:gd name="T40" fmla="*/ 57 w 63"/>
                <a:gd name="T41" fmla="*/ 57 h 85"/>
                <a:gd name="T42" fmla="*/ 56 w 63"/>
                <a:gd name="T43" fmla="*/ 62 h 85"/>
                <a:gd name="T44" fmla="*/ 53 w 63"/>
                <a:gd name="T45" fmla="*/ 66 h 85"/>
                <a:gd name="T46" fmla="*/ 51 w 63"/>
                <a:gd name="T47" fmla="*/ 70 h 85"/>
                <a:gd name="T48" fmla="*/ 50 w 63"/>
                <a:gd name="T49" fmla="*/ 75 h 85"/>
                <a:gd name="T50" fmla="*/ 47 w 63"/>
                <a:gd name="T51" fmla="*/ 80 h 85"/>
                <a:gd name="T52" fmla="*/ 41 w 63"/>
                <a:gd name="T53" fmla="*/ 84 h 85"/>
                <a:gd name="T54" fmla="*/ 32 w 63"/>
                <a:gd name="T55" fmla="*/ 84 h 85"/>
                <a:gd name="T56" fmla="*/ 21 w 63"/>
                <a:gd name="T57" fmla="*/ 84 h 85"/>
                <a:gd name="T58" fmla="*/ 9 w 63"/>
                <a:gd name="T59" fmla="*/ 82 h 85"/>
                <a:gd name="T60" fmla="*/ 1 w 63"/>
                <a:gd name="T61" fmla="*/ 80 h 85"/>
                <a:gd name="T62" fmla="*/ 0 w 63"/>
                <a:gd name="T63"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85">
                  <a:moveTo>
                    <a:pt x="0" y="43"/>
                  </a:moveTo>
                  <a:cubicBezTo>
                    <a:pt x="0" y="42"/>
                    <a:pt x="0" y="40"/>
                    <a:pt x="0" y="39"/>
                  </a:cubicBezTo>
                  <a:cubicBezTo>
                    <a:pt x="1" y="37"/>
                    <a:pt x="1" y="36"/>
                    <a:pt x="2" y="34"/>
                  </a:cubicBezTo>
                  <a:cubicBezTo>
                    <a:pt x="3" y="33"/>
                    <a:pt x="5" y="31"/>
                    <a:pt x="7" y="30"/>
                  </a:cubicBezTo>
                  <a:cubicBezTo>
                    <a:pt x="8" y="28"/>
                    <a:pt x="11" y="26"/>
                    <a:pt x="13" y="25"/>
                  </a:cubicBezTo>
                  <a:cubicBezTo>
                    <a:pt x="15" y="24"/>
                    <a:pt x="17" y="22"/>
                    <a:pt x="19" y="21"/>
                  </a:cubicBezTo>
                  <a:cubicBezTo>
                    <a:pt x="21" y="20"/>
                    <a:pt x="23" y="19"/>
                    <a:pt x="24" y="17"/>
                  </a:cubicBezTo>
                  <a:cubicBezTo>
                    <a:pt x="26" y="16"/>
                    <a:pt x="27" y="14"/>
                    <a:pt x="29" y="12"/>
                  </a:cubicBezTo>
                  <a:cubicBezTo>
                    <a:pt x="30" y="11"/>
                    <a:pt x="31" y="9"/>
                    <a:pt x="32" y="7"/>
                  </a:cubicBezTo>
                  <a:cubicBezTo>
                    <a:pt x="32" y="5"/>
                    <a:pt x="32" y="4"/>
                    <a:pt x="33" y="4"/>
                  </a:cubicBezTo>
                  <a:cubicBezTo>
                    <a:pt x="34" y="3"/>
                    <a:pt x="34" y="2"/>
                    <a:pt x="35" y="1"/>
                  </a:cubicBezTo>
                  <a:cubicBezTo>
                    <a:pt x="35" y="1"/>
                    <a:pt x="36" y="1"/>
                    <a:pt x="37" y="0"/>
                  </a:cubicBezTo>
                  <a:cubicBezTo>
                    <a:pt x="38" y="0"/>
                    <a:pt x="38" y="0"/>
                    <a:pt x="38" y="0"/>
                  </a:cubicBezTo>
                  <a:cubicBezTo>
                    <a:pt x="39" y="0"/>
                    <a:pt x="40" y="0"/>
                    <a:pt x="40" y="0"/>
                  </a:cubicBezTo>
                  <a:cubicBezTo>
                    <a:pt x="41" y="1"/>
                    <a:pt x="41" y="1"/>
                    <a:pt x="42" y="2"/>
                  </a:cubicBezTo>
                  <a:cubicBezTo>
                    <a:pt x="42" y="2"/>
                    <a:pt x="42" y="3"/>
                    <a:pt x="43" y="3"/>
                  </a:cubicBezTo>
                  <a:cubicBezTo>
                    <a:pt x="43" y="4"/>
                    <a:pt x="43" y="5"/>
                    <a:pt x="43" y="6"/>
                  </a:cubicBezTo>
                  <a:cubicBezTo>
                    <a:pt x="43" y="7"/>
                    <a:pt x="43" y="9"/>
                    <a:pt x="43" y="11"/>
                  </a:cubicBezTo>
                  <a:cubicBezTo>
                    <a:pt x="42" y="12"/>
                    <a:pt x="42" y="13"/>
                    <a:pt x="41" y="15"/>
                  </a:cubicBezTo>
                  <a:cubicBezTo>
                    <a:pt x="41" y="16"/>
                    <a:pt x="40" y="17"/>
                    <a:pt x="40" y="18"/>
                  </a:cubicBezTo>
                  <a:cubicBezTo>
                    <a:pt x="39" y="19"/>
                    <a:pt x="39" y="20"/>
                    <a:pt x="38" y="20"/>
                  </a:cubicBezTo>
                  <a:cubicBezTo>
                    <a:pt x="37" y="21"/>
                    <a:pt x="37" y="21"/>
                    <a:pt x="37" y="22"/>
                  </a:cubicBezTo>
                  <a:cubicBezTo>
                    <a:pt x="36" y="23"/>
                    <a:pt x="36" y="24"/>
                    <a:pt x="35" y="24"/>
                  </a:cubicBezTo>
                  <a:cubicBezTo>
                    <a:pt x="35" y="25"/>
                    <a:pt x="35" y="26"/>
                    <a:pt x="34" y="27"/>
                  </a:cubicBezTo>
                  <a:cubicBezTo>
                    <a:pt x="34" y="27"/>
                    <a:pt x="34" y="28"/>
                    <a:pt x="34" y="29"/>
                  </a:cubicBezTo>
                  <a:cubicBezTo>
                    <a:pt x="33" y="31"/>
                    <a:pt x="32" y="32"/>
                    <a:pt x="32" y="34"/>
                  </a:cubicBezTo>
                  <a:cubicBezTo>
                    <a:pt x="58" y="34"/>
                    <a:pt x="58" y="34"/>
                    <a:pt x="58" y="34"/>
                  </a:cubicBezTo>
                  <a:cubicBezTo>
                    <a:pt x="59" y="34"/>
                    <a:pt x="60" y="34"/>
                    <a:pt x="61" y="34"/>
                  </a:cubicBezTo>
                  <a:cubicBezTo>
                    <a:pt x="61" y="35"/>
                    <a:pt x="62" y="35"/>
                    <a:pt x="62" y="35"/>
                  </a:cubicBezTo>
                  <a:cubicBezTo>
                    <a:pt x="63" y="36"/>
                    <a:pt x="63" y="36"/>
                    <a:pt x="63" y="37"/>
                  </a:cubicBezTo>
                  <a:cubicBezTo>
                    <a:pt x="63" y="38"/>
                    <a:pt x="63" y="38"/>
                    <a:pt x="63" y="38"/>
                  </a:cubicBezTo>
                  <a:cubicBezTo>
                    <a:pt x="63" y="39"/>
                    <a:pt x="63" y="39"/>
                    <a:pt x="63" y="40"/>
                  </a:cubicBezTo>
                  <a:cubicBezTo>
                    <a:pt x="63" y="41"/>
                    <a:pt x="63" y="41"/>
                    <a:pt x="63" y="41"/>
                  </a:cubicBezTo>
                  <a:cubicBezTo>
                    <a:pt x="63" y="42"/>
                    <a:pt x="62" y="42"/>
                    <a:pt x="62" y="43"/>
                  </a:cubicBezTo>
                  <a:cubicBezTo>
                    <a:pt x="62" y="44"/>
                    <a:pt x="62" y="44"/>
                    <a:pt x="62" y="44"/>
                  </a:cubicBezTo>
                  <a:cubicBezTo>
                    <a:pt x="61" y="44"/>
                    <a:pt x="61" y="44"/>
                    <a:pt x="61" y="45"/>
                  </a:cubicBezTo>
                  <a:cubicBezTo>
                    <a:pt x="60" y="46"/>
                    <a:pt x="60" y="46"/>
                    <a:pt x="60" y="47"/>
                  </a:cubicBezTo>
                  <a:cubicBezTo>
                    <a:pt x="59" y="47"/>
                    <a:pt x="59" y="48"/>
                    <a:pt x="59" y="49"/>
                  </a:cubicBezTo>
                  <a:cubicBezTo>
                    <a:pt x="58" y="49"/>
                    <a:pt x="58" y="50"/>
                    <a:pt x="58" y="50"/>
                  </a:cubicBezTo>
                  <a:cubicBezTo>
                    <a:pt x="58" y="51"/>
                    <a:pt x="58" y="51"/>
                    <a:pt x="58" y="52"/>
                  </a:cubicBezTo>
                  <a:cubicBezTo>
                    <a:pt x="58" y="53"/>
                    <a:pt x="58" y="54"/>
                    <a:pt x="58" y="55"/>
                  </a:cubicBezTo>
                  <a:cubicBezTo>
                    <a:pt x="57" y="56"/>
                    <a:pt x="57" y="57"/>
                    <a:pt x="57" y="57"/>
                  </a:cubicBezTo>
                  <a:cubicBezTo>
                    <a:pt x="57" y="58"/>
                    <a:pt x="57" y="59"/>
                    <a:pt x="57" y="59"/>
                  </a:cubicBezTo>
                  <a:cubicBezTo>
                    <a:pt x="57" y="60"/>
                    <a:pt x="57" y="61"/>
                    <a:pt x="56" y="62"/>
                  </a:cubicBezTo>
                  <a:cubicBezTo>
                    <a:pt x="55" y="63"/>
                    <a:pt x="55" y="63"/>
                    <a:pt x="54" y="64"/>
                  </a:cubicBezTo>
                  <a:cubicBezTo>
                    <a:pt x="54" y="65"/>
                    <a:pt x="53" y="65"/>
                    <a:pt x="53" y="66"/>
                  </a:cubicBezTo>
                  <a:cubicBezTo>
                    <a:pt x="52" y="66"/>
                    <a:pt x="52" y="67"/>
                    <a:pt x="51" y="67"/>
                  </a:cubicBezTo>
                  <a:cubicBezTo>
                    <a:pt x="51" y="68"/>
                    <a:pt x="51" y="69"/>
                    <a:pt x="51" y="70"/>
                  </a:cubicBezTo>
                  <a:cubicBezTo>
                    <a:pt x="50" y="71"/>
                    <a:pt x="50" y="72"/>
                    <a:pt x="50" y="72"/>
                  </a:cubicBezTo>
                  <a:cubicBezTo>
                    <a:pt x="50" y="73"/>
                    <a:pt x="50" y="74"/>
                    <a:pt x="50" y="75"/>
                  </a:cubicBezTo>
                  <a:cubicBezTo>
                    <a:pt x="50" y="75"/>
                    <a:pt x="50" y="76"/>
                    <a:pt x="49" y="77"/>
                  </a:cubicBezTo>
                  <a:cubicBezTo>
                    <a:pt x="48" y="78"/>
                    <a:pt x="47" y="79"/>
                    <a:pt x="47" y="80"/>
                  </a:cubicBezTo>
                  <a:cubicBezTo>
                    <a:pt x="46" y="81"/>
                    <a:pt x="45" y="82"/>
                    <a:pt x="44" y="82"/>
                  </a:cubicBezTo>
                  <a:cubicBezTo>
                    <a:pt x="43" y="83"/>
                    <a:pt x="42" y="84"/>
                    <a:pt x="41" y="84"/>
                  </a:cubicBezTo>
                  <a:cubicBezTo>
                    <a:pt x="39" y="84"/>
                    <a:pt x="38" y="85"/>
                    <a:pt x="37" y="85"/>
                  </a:cubicBezTo>
                  <a:cubicBezTo>
                    <a:pt x="35" y="85"/>
                    <a:pt x="34" y="85"/>
                    <a:pt x="32" y="84"/>
                  </a:cubicBezTo>
                  <a:cubicBezTo>
                    <a:pt x="31" y="84"/>
                    <a:pt x="29" y="84"/>
                    <a:pt x="27" y="84"/>
                  </a:cubicBezTo>
                  <a:cubicBezTo>
                    <a:pt x="25" y="84"/>
                    <a:pt x="23" y="84"/>
                    <a:pt x="21" y="84"/>
                  </a:cubicBezTo>
                  <a:cubicBezTo>
                    <a:pt x="19" y="83"/>
                    <a:pt x="17" y="83"/>
                    <a:pt x="15" y="83"/>
                  </a:cubicBezTo>
                  <a:cubicBezTo>
                    <a:pt x="13" y="83"/>
                    <a:pt x="11" y="83"/>
                    <a:pt x="9" y="82"/>
                  </a:cubicBezTo>
                  <a:cubicBezTo>
                    <a:pt x="7" y="82"/>
                    <a:pt x="6" y="82"/>
                    <a:pt x="5" y="81"/>
                  </a:cubicBezTo>
                  <a:cubicBezTo>
                    <a:pt x="3" y="81"/>
                    <a:pt x="2" y="80"/>
                    <a:pt x="1" y="80"/>
                  </a:cubicBezTo>
                  <a:cubicBezTo>
                    <a:pt x="1" y="79"/>
                    <a:pt x="0" y="79"/>
                    <a:pt x="0" y="78"/>
                  </a:cubicBezTo>
                  <a:cubicBezTo>
                    <a:pt x="0" y="43"/>
                    <a:pt x="0" y="43"/>
                    <a:pt x="0" y="43"/>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7605713" y="3197225"/>
              <a:ext cx="203200" cy="269875"/>
            </a:xfrm>
            <a:custGeom>
              <a:avLst/>
              <a:gdLst>
                <a:gd name="T0" fmla="*/ 63 w 64"/>
                <a:gd name="T1" fmla="*/ 46 h 85"/>
                <a:gd name="T2" fmla="*/ 57 w 64"/>
                <a:gd name="T3" fmla="*/ 55 h 85"/>
                <a:gd name="T4" fmla="*/ 44 w 64"/>
                <a:gd name="T5" fmla="*/ 64 h 85"/>
                <a:gd name="T6" fmla="*/ 35 w 64"/>
                <a:gd name="T7" fmla="*/ 73 h 85"/>
                <a:gd name="T8" fmla="*/ 30 w 64"/>
                <a:gd name="T9" fmla="*/ 81 h 85"/>
                <a:gd name="T10" fmla="*/ 27 w 64"/>
                <a:gd name="T11" fmla="*/ 85 h 85"/>
                <a:gd name="T12" fmla="*/ 23 w 64"/>
                <a:gd name="T13" fmla="*/ 84 h 85"/>
                <a:gd name="T14" fmla="*/ 21 w 64"/>
                <a:gd name="T15" fmla="*/ 81 h 85"/>
                <a:gd name="T16" fmla="*/ 21 w 64"/>
                <a:gd name="T17" fmla="*/ 74 h 85"/>
                <a:gd name="T18" fmla="*/ 24 w 64"/>
                <a:gd name="T19" fmla="*/ 67 h 85"/>
                <a:gd name="T20" fmla="*/ 27 w 64"/>
                <a:gd name="T21" fmla="*/ 63 h 85"/>
                <a:gd name="T22" fmla="*/ 29 w 64"/>
                <a:gd name="T23" fmla="*/ 58 h 85"/>
                <a:gd name="T24" fmla="*/ 32 w 64"/>
                <a:gd name="T25" fmla="*/ 51 h 85"/>
                <a:gd name="T26" fmla="*/ 3 w 64"/>
                <a:gd name="T27" fmla="*/ 50 h 85"/>
                <a:gd name="T28" fmla="*/ 0 w 64"/>
                <a:gd name="T29" fmla="*/ 48 h 85"/>
                <a:gd name="T30" fmla="*/ 0 w 64"/>
                <a:gd name="T31" fmla="*/ 45 h 85"/>
                <a:gd name="T32" fmla="*/ 1 w 64"/>
                <a:gd name="T33" fmla="*/ 42 h 85"/>
                <a:gd name="T34" fmla="*/ 3 w 64"/>
                <a:gd name="T35" fmla="*/ 40 h 85"/>
                <a:gd name="T36" fmla="*/ 5 w 64"/>
                <a:gd name="T37" fmla="*/ 36 h 85"/>
                <a:gd name="T38" fmla="*/ 6 w 64"/>
                <a:gd name="T39" fmla="*/ 33 h 85"/>
                <a:gd name="T40" fmla="*/ 6 w 64"/>
                <a:gd name="T41" fmla="*/ 27 h 85"/>
                <a:gd name="T42" fmla="*/ 8 w 64"/>
                <a:gd name="T43" fmla="*/ 23 h 85"/>
                <a:gd name="T44" fmla="*/ 11 w 64"/>
                <a:gd name="T45" fmla="*/ 19 h 85"/>
                <a:gd name="T46" fmla="*/ 13 w 64"/>
                <a:gd name="T47" fmla="*/ 15 h 85"/>
                <a:gd name="T48" fmla="*/ 13 w 64"/>
                <a:gd name="T49" fmla="*/ 10 h 85"/>
                <a:gd name="T50" fmla="*/ 17 w 64"/>
                <a:gd name="T51" fmla="*/ 5 h 85"/>
                <a:gd name="T52" fmla="*/ 23 w 64"/>
                <a:gd name="T53" fmla="*/ 1 h 85"/>
                <a:gd name="T54" fmla="*/ 31 w 64"/>
                <a:gd name="T55" fmla="*/ 0 h 85"/>
                <a:gd name="T56" fmla="*/ 42 w 64"/>
                <a:gd name="T57" fmla="*/ 1 h 85"/>
                <a:gd name="T58" fmla="*/ 54 w 64"/>
                <a:gd name="T59" fmla="*/ 3 h 85"/>
                <a:gd name="T60" fmla="*/ 62 w 64"/>
                <a:gd name="T61" fmla="*/ 5 h 85"/>
                <a:gd name="T62" fmla="*/ 63 w 64"/>
                <a:gd name="T63"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85">
                  <a:moveTo>
                    <a:pt x="64" y="42"/>
                  </a:moveTo>
                  <a:cubicBezTo>
                    <a:pt x="64" y="43"/>
                    <a:pt x="64" y="45"/>
                    <a:pt x="63" y="46"/>
                  </a:cubicBezTo>
                  <a:cubicBezTo>
                    <a:pt x="63" y="48"/>
                    <a:pt x="62" y="49"/>
                    <a:pt x="61" y="51"/>
                  </a:cubicBezTo>
                  <a:cubicBezTo>
                    <a:pt x="60" y="52"/>
                    <a:pt x="59" y="54"/>
                    <a:pt x="57" y="55"/>
                  </a:cubicBezTo>
                  <a:cubicBezTo>
                    <a:pt x="55" y="57"/>
                    <a:pt x="53" y="58"/>
                    <a:pt x="50" y="60"/>
                  </a:cubicBezTo>
                  <a:cubicBezTo>
                    <a:pt x="48" y="61"/>
                    <a:pt x="46" y="63"/>
                    <a:pt x="44" y="64"/>
                  </a:cubicBezTo>
                  <a:cubicBezTo>
                    <a:pt x="42" y="65"/>
                    <a:pt x="41" y="66"/>
                    <a:pt x="39" y="68"/>
                  </a:cubicBezTo>
                  <a:cubicBezTo>
                    <a:pt x="38" y="69"/>
                    <a:pt x="36" y="71"/>
                    <a:pt x="35" y="73"/>
                  </a:cubicBezTo>
                  <a:cubicBezTo>
                    <a:pt x="34" y="74"/>
                    <a:pt x="33" y="76"/>
                    <a:pt x="32" y="78"/>
                  </a:cubicBezTo>
                  <a:cubicBezTo>
                    <a:pt x="31" y="79"/>
                    <a:pt x="31" y="81"/>
                    <a:pt x="30" y="81"/>
                  </a:cubicBezTo>
                  <a:cubicBezTo>
                    <a:pt x="30" y="82"/>
                    <a:pt x="29" y="83"/>
                    <a:pt x="29" y="83"/>
                  </a:cubicBezTo>
                  <a:cubicBezTo>
                    <a:pt x="28" y="84"/>
                    <a:pt x="27" y="84"/>
                    <a:pt x="27" y="85"/>
                  </a:cubicBezTo>
                  <a:cubicBezTo>
                    <a:pt x="26" y="85"/>
                    <a:pt x="26" y="85"/>
                    <a:pt x="25" y="85"/>
                  </a:cubicBezTo>
                  <a:cubicBezTo>
                    <a:pt x="24" y="85"/>
                    <a:pt x="24" y="85"/>
                    <a:pt x="23" y="84"/>
                  </a:cubicBezTo>
                  <a:cubicBezTo>
                    <a:pt x="23" y="84"/>
                    <a:pt x="22" y="84"/>
                    <a:pt x="22" y="83"/>
                  </a:cubicBezTo>
                  <a:cubicBezTo>
                    <a:pt x="21" y="83"/>
                    <a:pt x="21" y="82"/>
                    <a:pt x="21" y="81"/>
                  </a:cubicBezTo>
                  <a:cubicBezTo>
                    <a:pt x="20" y="81"/>
                    <a:pt x="20" y="80"/>
                    <a:pt x="20" y="79"/>
                  </a:cubicBezTo>
                  <a:cubicBezTo>
                    <a:pt x="20" y="77"/>
                    <a:pt x="21" y="76"/>
                    <a:pt x="21" y="74"/>
                  </a:cubicBezTo>
                  <a:cubicBezTo>
                    <a:pt x="21" y="73"/>
                    <a:pt x="22" y="71"/>
                    <a:pt x="22" y="70"/>
                  </a:cubicBezTo>
                  <a:cubicBezTo>
                    <a:pt x="22" y="69"/>
                    <a:pt x="23" y="68"/>
                    <a:pt x="24" y="67"/>
                  </a:cubicBezTo>
                  <a:cubicBezTo>
                    <a:pt x="24" y="66"/>
                    <a:pt x="25" y="65"/>
                    <a:pt x="26" y="64"/>
                  </a:cubicBezTo>
                  <a:cubicBezTo>
                    <a:pt x="26" y="64"/>
                    <a:pt x="26" y="63"/>
                    <a:pt x="27" y="63"/>
                  </a:cubicBezTo>
                  <a:cubicBezTo>
                    <a:pt x="27" y="62"/>
                    <a:pt x="28" y="61"/>
                    <a:pt x="28" y="61"/>
                  </a:cubicBezTo>
                  <a:cubicBezTo>
                    <a:pt x="28" y="60"/>
                    <a:pt x="29" y="59"/>
                    <a:pt x="29" y="58"/>
                  </a:cubicBezTo>
                  <a:cubicBezTo>
                    <a:pt x="29" y="58"/>
                    <a:pt x="30" y="57"/>
                    <a:pt x="30" y="56"/>
                  </a:cubicBezTo>
                  <a:cubicBezTo>
                    <a:pt x="31" y="54"/>
                    <a:pt x="31" y="53"/>
                    <a:pt x="32" y="51"/>
                  </a:cubicBezTo>
                  <a:cubicBezTo>
                    <a:pt x="5" y="51"/>
                    <a:pt x="5" y="51"/>
                    <a:pt x="5" y="51"/>
                  </a:cubicBezTo>
                  <a:cubicBezTo>
                    <a:pt x="4" y="51"/>
                    <a:pt x="3" y="51"/>
                    <a:pt x="3" y="50"/>
                  </a:cubicBezTo>
                  <a:cubicBezTo>
                    <a:pt x="2" y="50"/>
                    <a:pt x="2" y="50"/>
                    <a:pt x="1" y="50"/>
                  </a:cubicBezTo>
                  <a:cubicBezTo>
                    <a:pt x="1" y="49"/>
                    <a:pt x="1" y="49"/>
                    <a:pt x="0" y="48"/>
                  </a:cubicBezTo>
                  <a:cubicBezTo>
                    <a:pt x="0" y="47"/>
                    <a:pt x="0" y="47"/>
                    <a:pt x="0" y="47"/>
                  </a:cubicBezTo>
                  <a:cubicBezTo>
                    <a:pt x="0" y="46"/>
                    <a:pt x="0" y="46"/>
                    <a:pt x="0" y="45"/>
                  </a:cubicBezTo>
                  <a:cubicBezTo>
                    <a:pt x="0" y="45"/>
                    <a:pt x="0" y="44"/>
                    <a:pt x="1" y="44"/>
                  </a:cubicBezTo>
                  <a:cubicBezTo>
                    <a:pt x="1" y="43"/>
                    <a:pt x="1" y="43"/>
                    <a:pt x="1" y="42"/>
                  </a:cubicBezTo>
                  <a:cubicBezTo>
                    <a:pt x="2" y="41"/>
                    <a:pt x="2" y="41"/>
                    <a:pt x="2" y="41"/>
                  </a:cubicBezTo>
                  <a:cubicBezTo>
                    <a:pt x="2" y="41"/>
                    <a:pt x="2" y="40"/>
                    <a:pt x="3" y="40"/>
                  </a:cubicBezTo>
                  <a:cubicBezTo>
                    <a:pt x="3" y="39"/>
                    <a:pt x="3" y="39"/>
                    <a:pt x="4" y="38"/>
                  </a:cubicBezTo>
                  <a:cubicBezTo>
                    <a:pt x="4" y="37"/>
                    <a:pt x="4" y="37"/>
                    <a:pt x="5" y="36"/>
                  </a:cubicBezTo>
                  <a:cubicBezTo>
                    <a:pt x="5" y="35"/>
                    <a:pt x="5" y="35"/>
                    <a:pt x="5" y="35"/>
                  </a:cubicBezTo>
                  <a:cubicBezTo>
                    <a:pt x="6" y="34"/>
                    <a:pt x="6" y="34"/>
                    <a:pt x="6" y="33"/>
                  </a:cubicBezTo>
                  <a:cubicBezTo>
                    <a:pt x="6" y="32"/>
                    <a:pt x="6" y="31"/>
                    <a:pt x="6" y="30"/>
                  </a:cubicBezTo>
                  <a:cubicBezTo>
                    <a:pt x="6" y="29"/>
                    <a:pt x="6" y="28"/>
                    <a:pt x="6" y="27"/>
                  </a:cubicBezTo>
                  <a:cubicBezTo>
                    <a:pt x="6" y="27"/>
                    <a:pt x="6" y="26"/>
                    <a:pt x="6" y="25"/>
                  </a:cubicBezTo>
                  <a:cubicBezTo>
                    <a:pt x="7" y="25"/>
                    <a:pt x="7" y="24"/>
                    <a:pt x="8" y="23"/>
                  </a:cubicBezTo>
                  <a:cubicBezTo>
                    <a:pt x="8" y="22"/>
                    <a:pt x="9" y="22"/>
                    <a:pt x="9" y="21"/>
                  </a:cubicBezTo>
                  <a:cubicBezTo>
                    <a:pt x="10" y="20"/>
                    <a:pt x="10" y="20"/>
                    <a:pt x="11" y="19"/>
                  </a:cubicBezTo>
                  <a:cubicBezTo>
                    <a:pt x="12" y="18"/>
                    <a:pt x="12" y="18"/>
                    <a:pt x="12" y="18"/>
                  </a:cubicBezTo>
                  <a:cubicBezTo>
                    <a:pt x="12" y="17"/>
                    <a:pt x="13" y="16"/>
                    <a:pt x="13" y="15"/>
                  </a:cubicBezTo>
                  <a:cubicBezTo>
                    <a:pt x="13" y="14"/>
                    <a:pt x="13" y="13"/>
                    <a:pt x="13" y="13"/>
                  </a:cubicBezTo>
                  <a:cubicBezTo>
                    <a:pt x="13" y="12"/>
                    <a:pt x="13" y="11"/>
                    <a:pt x="13" y="10"/>
                  </a:cubicBezTo>
                  <a:cubicBezTo>
                    <a:pt x="14" y="10"/>
                    <a:pt x="14" y="9"/>
                    <a:pt x="14" y="8"/>
                  </a:cubicBezTo>
                  <a:cubicBezTo>
                    <a:pt x="15" y="7"/>
                    <a:pt x="16" y="6"/>
                    <a:pt x="17" y="5"/>
                  </a:cubicBezTo>
                  <a:cubicBezTo>
                    <a:pt x="18" y="4"/>
                    <a:pt x="19" y="3"/>
                    <a:pt x="19" y="3"/>
                  </a:cubicBezTo>
                  <a:cubicBezTo>
                    <a:pt x="21" y="2"/>
                    <a:pt x="22" y="1"/>
                    <a:pt x="23" y="1"/>
                  </a:cubicBezTo>
                  <a:cubicBezTo>
                    <a:pt x="24" y="1"/>
                    <a:pt x="25" y="0"/>
                    <a:pt x="27" y="0"/>
                  </a:cubicBezTo>
                  <a:cubicBezTo>
                    <a:pt x="28" y="0"/>
                    <a:pt x="29" y="0"/>
                    <a:pt x="31" y="0"/>
                  </a:cubicBezTo>
                  <a:cubicBezTo>
                    <a:pt x="33" y="0"/>
                    <a:pt x="35" y="1"/>
                    <a:pt x="36" y="1"/>
                  </a:cubicBezTo>
                  <a:cubicBezTo>
                    <a:pt x="38" y="1"/>
                    <a:pt x="40" y="1"/>
                    <a:pt x="42" y="1"/>
                  </a:cubicBezTo>
                  <a:cubicBezTo>
                    <a:pt x="45" y="1"/>
                    <a:pt x="47" y="2"/>
                    <a:pt x="49" y="2"/>
                  </a:cubicBezTo>
                  <a:cubicBezTo>
                    <a:pt x="50" y="2"/>
                    <a:pt x="52" y="2"/>
                    <a:pt x="54" y="3"/>
                  </a:cubicBezTo>
                  <a:cubicBezTo>
                    <a:pt x="56" y="3"/>
                    <a:pt x="57" y="3"/>
                    <a:pt x="59" y="4"/>
                  </a:cubicBezTo>
                  <a:cubicBezTo>
                    <a:pt x="60" y="4"/>
                    <a:pt x="61" y="4"/>
                    <a:pt x="62" y="5"/>
                  </a:cubicBezTo>
                  <a:cubicBezTo>
                    <a:pt x="63" y="5"/>
                    <a:pt x="63" y="6"/>
                    <a:pt x="63" y="7"/>
                  </a:cubicBezTo>
                  <a:cubicBezTo>
                    <a:pt x="63" y="42"/>
                    <a:pt x="63" y="42"/>
                    <a:pt x="63" y="42"/>
                  </a:cubicBezTo>
                  <a:lnTo>
                    <a:pt x="64" y="42"/>
                  </a:ln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7288213" y="3203575"/>
              <a:ext cx="577850" cy="168275"/>
            </a:xfrm>
            <a:custGeom>
              <a:avLst/>
              <a:gdLst>
                <a:gd name="T0" fmla="*/ 36 w 364"/>
                <a:gd name="T1" fmla="*/ 106 h 106"/>
                <a:gd name="T2" fmla="*/ 0 w 364"/>
                <a:gd name="T3" fmla="*/ 106 h 106"/>
                <a:gd name="T4" fmla="*/ 0 w 364"/>
                <a:gd name="T5" fmla="*/ 22 h 106"/>
                <a:gd name="T6" fmla="*/ 36 w 364"/>
                <a:gd name="T7" fmla="*/ 22 h 106"/>
                <a:gd name="T8" fmla="*/ 36 w 364"/>
                <a:gd name="T9" fmla="*/ 106 h 106"/>
                <a:gd name="T10" fmla="*/ 36 w 364"/>
                <a:gd name="T11" fmla="*/ 106 h 106"/>
                <a:gd name="T12" fmla="*/ 326 w 364"/>
                <a:gd name="T13" fmla="*/ 86 h 106"/>
                <a:gd name="T14" fmla="*/ 364 w 364"/>
                <a:gd name="T15" fmla="*/ 86 h 106"/>
                <a:gd name="T16" fmla="*/ 364 w 364"/>
                <a:gd name="T17" fmla="*/ 0 h 106"/>
                <a:gd name="T18" fmla="*/ 326 w 364"/>
                <a:gd name="T19" fmla="*/ 0 h 106"/>
                <a:gd name="T20" fmla="*/ 326 w 364"/>
                <a:gd name="T21" fmla="*/ 86 h 106"/>
                <a:gd name="T22" fmla="*/ 326 w 364"/>
                <a:gd name="T23"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4" h="106">
                  <a:moveTo>
                    <a:pt x="36" y="106"/>
                  </a:moveTo>
                  <a:lnTo>
                    <a:pt x="0" y="106"/>
                  </a:lnTo>
                  <a:lnTo>
                    <a:pt x="0" y="22"/>
                  </a:lnTo>
                  <a:lnTo>
                    <a:pt x="36" y="22"/>
                  </a:lnTo>
                  <a:lnTo>
                    <a:pt x="36" y="106"/>
                  </a:lnTo>
                  <a:lnTo>
                    <a:pt x="36" y="106"/>
                  </a:lnTo>
                  <a:close/>
                  <a:moveTo>
                    <a:pt x="326" y="86"/>
                  </a:moveTo>
                  <a:lnTo>
                    <a:pt x="364" y="86"/>
                  </a:lnTo>
                  <a:lnTo>
                    <a:pt x="364" y="0"/>
                  </a:lnTo>
                  <a:lnTo>
                    <a:pt x="326" y="0"/>
                  </a:lnTo>
                  <a:lnTo>
                    <a:pt x="326" y="86"/>
                  </a:lnTo>
                  <a:lnTo>
                    <a:pt x="326" y="86"/>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1112500" y="3076575"/>
              <a:ext cx="727075" cy="485775"/>
            </a:xfrm>
            <a:custGeom>
              <a:avLst/>
              <a:gdLst>
                <a:gd name="T0" fmla="*/ 88 w 229"/>
                <a:gd name="T1" fmla="*/ 44 h 153"/>
                <a:gd name="T2" fmla="*/ 52 w 229"/>
                <a:gd name="T3" fmla="*/ 26 h 153"/>
                <a:gd name="T4" fmla="*/ 48 w 229"/>
                <a:gd name="T5" fmla="*/ 19 h 153"/>
                <a:gd name="T6" fmla="*/ 55 w 229"/>
                <a:gd name="T7" fmla="*/ 16 h 153"/>
                <a:gd name="T8" fmla="*/ 73 w 229"/>
                <a:gd name="T9" fmla="*/ 16 h 153"/>
                <a:gd name="T10" fmla="*/ 121 w 229"/>
                <a:gd name="T11" fmla="*/ 29 h 153"/>
                <a:gd name="T12" fmla="*/ 88 w 229"/>
                <a:gd name="T13" fmla="*/ 44 h 153"/>
                <a:gd name="T14" fmla="*/ 229 w 229"/>
                <a:gd name="T15" fmla="*/ 18 h 153"/>
                <a:gd name="T16" fmla="*/ 178 w 229"/>
                <a:gd name="T17" fmla="*/ 11 h 153"/>
                <a:gd name="T18" fmla="*/ 45 w 229"/>
                <a:gd name="T19" fmla="*/ 70 h 153"/>
                <a:gd name="T20" fmla="*/ 35 w 229"/>
                <a:gd name="T21" fmla="*/ 67 h 153"/>
                <a:gd name="T22" fmla="*/ 16 w 229"/>
                <a:gd name="T23" fmla="*/ 54 h 153"/>
                <a:gd name="T24" fmla="*/ 3 w 229"/>
                <a:gd name="T25" fmla="*/ 59 h 153"/>
                <a:gd name="T26" fmla="*/ 20 w 229"/>
                <a:gd name="T27" fmla="*/ 97 h 153"/>
                <a:gd name="T28" fmla="*/ 30 w 229"/>
                <a:gd name="T29" fmla="*/ 104 h 153"/>
                <a:gd name="T30" fmla="*/ 120 w 229"/>
                <a:gd name="T31" fmla="*/ 66 h 153"/>
                <a:gd name="T32" fmla="*/ 105 w 229"/>
                <a:gd name="T33" fmla="*/ 145 h 153"/>
                <a:gd name="T34" fmla="*/ 107 w 229"/>
                <a:gd name="T35" fmla="*/ 152 h 153"/>
                <a:gd name="T36" fmla="*/ 114 w 229"/>
                <a:gd name="T37" fmla="*/ 149 h 153"/>
                <a:gd name="T38" fmla="*/ 126 w 229"/>
                <a:gd name="T39" fmla="*/ 135 h 153"/>
                <a:gd name="T40" fmla="*/ 167 w 229"/>
                <a:gd name="T41" fmla="*/ 46 h 153"/>
                <a:gd name="T42" fmla="*/ 228 w 229"/>
                <a:gd name="T43" fmla="*/ 20 h 153"/>
                <a:gd name="T44" fmla="*/ 229 w 229"/>
                <a:gd name="T45"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9" h="153">
                  <a:moveTo>
                    <a:pt x="88" y="44"/>
                  </a:moveTo>
                  <a:cubicBezTo>
                    <a:pt x="52" y="26"/>
                    <a:pt x="52" y="26"/>
                    <a:pt x="52" y="26"/>
                  </a:cubicBezTo>
                  <a:cubicBezTo>
                    <a:pt x="46" y="23"/>
                    <a:pt x="46" y="20"/>
                    <a:pt x="48" y="19"/>
                  </a:cubicBezTo>
                  <a:cubicBezTo>
                    <a:pt x="55" y="16"/>
                    <a:pt x="55" y="16"/>
                    <a:pt x="55" y="16"/>
                  </a:cubicBezTo>
                  <a:cubicBezTo>
                    <a:pt x="59" y="14"/>
                    <a:pt x="67" y="14"/>
                    <a:pt x="73" y="16"/>
                  </a:cubicBezTo>
                  <a:cubicBezTo>
                    <a:pt x="121" y="29"/>
                    <a:pt x="121" y="29"/>
                    <a:pt x="121" y="29"/>
                  </a:cubicBezTo>
                  <a:lnTo>
                    <a:pt x="88" y="44"/>
                  </a:lnTo>
                  <a:close/>
                  <a:moveTo>
                    <a:pt x="229" y="18"/>
                  </a:moveTo>
                  <a:cubicBezTo>
                    <a:pt x="225" y="10"/>
                    <a:pt x="204" y="0"/>
                    <a:pt x="178" y="11"/>
                  </a:cubicBezTo>
                  <a:cubicBezTo>
                    <a:pt x="178" y="11"/>
                    <a:pt x="49" y="69"/>
                    <a:pt x="45" y="70"/>
                  </a:cubicBezTo>
                  <a:cubicBezTo>
                    <a:pt x="41" y="72"/>
                    <a:pt x="38" y="70"/>
                    <a:pt x="35" y="67"/>
                  </a:cubicBezTo>
                  <a:cubicBezTo>
                    <a:pt x="28" y="63"/>
                    <a:pt x="19" y="56"/>
                    <a:pt x="16" y="54"/>
                  </a:cubicBezTo>
                  <a:cubicBezTo>
                    <a:pt x="11" y="50"/>
                    <a:pt x="0" y="52"/>
                    <a:pt x="3" y="59"/>
                  </a:cubicBezTo>
                  <a:cubicBezTo>
                    <a:pt x="6" y="66"/>
                    <a:pt x="16" y="88"/>
                    <a:pt x="20" y="97"/>
                  </a:cubicBezTo>
                  <a:cubicBezTo>
                    <a:pt x="21" y="100"/>
                    <a:pt x="25" y="103"/>
                    <a:pt x="30" y="104"/>
                  </a:cubicBezTo>
                  <a:cubicBezTo>
                    <a:pt x="120" y="66"/>
                    <a:pt x="120" y="66"/>
                    <a:pt x="120" y="66"/>
                  </a:cubicBezTo>
                  <a:cubicBezTo>
                    <a:pt x="105" y="145"/>
                    <a:pt x="105" y="145"/>
                    <a:pt x="105" y="145"/>
                  </a:cubicBezTo>
                  <a:cubicBezTo>
                    <a:pt x="103" y="151"/>
                    <a:pt x="105" y="153"/>
                    <a:pt x="107" y="152"/>
                  </a:cubicBezTo>
                  <a:cubicBezTo>
                    <a:pt x="114" y="149"/>
                    <a:pt x="114" y="149"/>
                    <a:pt x="114" y="149"/>
                  </a:cubicBezTo>
                  <a:cubicBezTo>
                    <a:pt x="118" y="147"/>
                    <a:pt x="124" y="141"/>
                    <a:pt x="126" y="135"/>
                  </a:cubicBezTo>
                  <a:cubicBezTo>
                    <a:pt x="167" y="46"/>
                    <a:pt x="167" y="46"/>
                    <a:pt x="167" y="46"/>
                  </a:cubicBezTo>
                  <a:cubicBezTo>
                    <a:pt x="228" y="20"/>
                    <a:pt x="228" y="20"/>
                    <a:pt x="228" y="20"/>
                  </a:cubicBezTo>
                  <a:cubicBezTo>
                    <a:pt x="229" y="19"/>
                    <a:pt x="229" y="19"/>
                    <a:pt x="229" y="18"/>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p:cNvSpPr>
            <p:nvPr/>
          </p:nvSpPr>
          <p:spPr bwMode="auto">
            <a:xfrm>
              <a:off x="11195050" y="5330825"/>
              <a:ext cx="568325" cy="425450"/>
            </a:xfrm>
            <a:custGeom>
              <a:avLst/>
              <a:gdLst>
                <a:gd name="T0" fmla="*/ 179 w 179"/>
                <a:gd name="T1" fmla="*/ 45 h 134"/>
                <a:gd name="T2" fmla="*/ 143 w 179"/>
                <a:gd name="T3" fmla="*/ 5 h 134"/>
                <a:gd name="T4" fmla="*/ 130 w 179"/>
                <a:gd name="T5" fmla="*/ 1 h 134"/>
                <a:gd name="T6" fmla="*/ 112 w 179"/>
                <a:gd name="T7" fmla="*/ 1 h 134"/>
                <a:gd name="T8" fmla="*/ 90 w 179"/>
                <a:gd name="T9" fmla="*/ 29 h 134"/>
                <a:gd name="T10" fmla="*/ 67 w 179"/>
                <a:gd name="T11" fmla="*/ 0 h 134"/>
                <a:gd name="T12" fmla="*/ 46 w 179"/>
                <a:gd name="T13" fmla="*/ 0 h 134"/>
                <a:gd name="T14" fmla="*/ 46 w 179"/>
                <a:gd name="T15" fmla="*/ 0 h 134"/>
                <a:gd name="T16" fmla="*/ 36 w 179"/>
                <a:gd name="T17" fmla="*/ 5 h 134"/>
                <a:gd name="T18" fmla="*/ 0 w 179"/>
                <a:gd name="T19" fmla="*/ 45 h 134"/>
                <a:gd name="T20" fmla="*/ 21 w 179"/>
                <a:gd name="T21" fmla="*/ 61 h 134"/>
                <a:gd name="T22" fmla="*/ 39 w 179"/>
                <a:gd name="T23" fmla="*/ 41 h 134"/>
                <a:gd name="T24" fmla="*/ 40 w 179"/>
                <a:gd name="T25" fmla="*/ 134 h 134"/>
                <a:gd name="T26" fmla="*/ 137 w 179"/>
                <a:gd name="T27" fmla="*/ 132 h 134"/>
                <a:gd name="T28" fmla="*/ 140 w 179"/>
                <a:gd name="T29" fmla="*/ 41 h 134"/>
                <a:gd name="T30" fmla="*/ 158 w 179"/>
                <a:gd name="T31" fmla="*/ 61 h 134"/>
                <a:gd name="T32" fmla="*/ 179 w 179"/>
                <a:gd name="T33"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134">
                  <a:moveTo>
                    <a:pt x="179" y="45"/>
                  </a:moveTo>
                  <a:cubicBezTo>
                    <a:pt x="143" y="5"/>
                    <a:pt x="143" y="5"/>
                    <a:pt x="143" y="5"/>
                  </a:cubicBezTo>
                  <a:cubicBezTo>
                    <a:pt x="140" y="1"/>
                    <a:pt x="135" y="0"/>
                    <a:pt x="130" y="1"/>
                  </a:cubicBezTo>
                  <a:cubicBezTo>
                    <a:pt x="112" y="1"/>
                    <a:pt x="112" y="1"/>
                    <a:pt x="112" y="1"/>
                  </a:cubicBezTo>
                  <a:cubicBezTo>
                    <a:pt x="107" y="11"/>
                    <a:pt x="90" y="29"/>
                    <a:pt x="90" y="29"/>
                  </a:cubicBezTo>
                  <a:cubicBezTo>
                    <a:pt x="90" y="29"/>
                    <a:pt x="72" y="10"/>
                    <a:pt x="67" y="0"/>
                  </a:cubicBezTo>
                  <a:cubicBezTo>
                    <a:pt x="46" y="0"/>
                    <a:pt x="46" y="0"/>
                    <a:pt x="46" y="0"/>
                  </a:cubicBezTo>
                  <a:cubicBezTo>
                    <a:pt x="46" y="0"/>
                    <a:pt x="46" y="0"/>
                    <a:pt x="46" y="0"/>
                  </a:cubicBezTo>
                  <a:cubicBezTo>
                    <a:pt x="42" y="0"/>
                    <a:pt x="39" y="2"/>
                    <a:pt x="36" y="5"/>
                  </a:cubicBezTo>
                  <a:cubicBezTo>
                    <a:pt x="0" y="45"/>
                    <a:pt x="0" y="45"/>
                    <a:pt x="0" y="45"/>
                  </a:cubicBezTo>
                  <a:cubicBezTo>
                    <a:pt x="21" y="61"/>
                    <a:pt x="21" y="61"/>
                    <a:pt x="21" y="61"/>
                  </a:cubicBezTo>
                  <a:cubicBezTo>
                    <a:pt x="28" y="54"/>
                    <a:pt x="34" y="47"/>
                    <a:pt x="39" y="41"/>
                  </a:cubicBezTo>
                  <a:cubicBezTo>
                    <a:pt x="40" y="134"/>
                    <a:pt x="40" y="134"/>
                    <a:pt x="40" y="134"/>
                  </a:cubicBezTo>
                  <a:cubicBezTo>
                    <a:pt x="137" y="132"/>
                    <a:pt x="137" y="132"/>
                    <a:pt x="137" y="132"/>
                  </a:cubicBezTo>
                  <a:cubicBezTo>
                    <a:pt x="140" y="41"/>
                    <a:pt x="140" y="41"/>
                    <a:pt x="140" y="41"/>
                  </a:cubicBezTo>
                  <a:cubicBezTo>
                    <a:pt x="145" y="47"/>
                    <a:pt x="151" y="54"/>
                    <a:pt x="158" y="61"/>
                  </a:cubicBezTo>
                  <a:lnTo>
                    <a:pt x="179" y="45"/>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9037638" y="2352675"/>
              <a:ext cx="234950" cy="234950"/>
            </a:xfrm>
            <a:custGeom>
              <a:avLst/>
              <a:gdLst>
                <a:gd name="T0" fmla="*/ 16 w 74"/>
                <a:gd name="T1" fmla="*/ 18 h 74"/>
                <a:gd name="T2" fmla="*/ 14 w 74"/>
                <a:gd name="T3" fmla="*/ 26 h 74"/>
                <a:gd name="T4" fmla="*/ 3 w 74"/>
                <a:gd name="T5" fmla="*/ 28 h 74"/>
                <a:gd name="T6" fmla="*/ 1 w 74"/>
                <a:gd name="T7" fmla="*/ 35 h 74"/>
                <a:gd name="T8" fmla="*/ 9 w 74"/>
                <a:gd name="T9" fmla="*/ 39 h 74"/>
                <a:gd name="T10" fmla="*/ 13 w 74"/>
                <a:gd name="T11" fmla="*/ 46 h 74"/>
                <a:gd name="T12" fmla="*/ 7 w 74"/>
                <a:gd name="T13" fmla="*/ 54 h 74"/>
                <a:gd name="T14" fmla="*/ 10 w 74"/>
                <a:gd name="T15" fmla="*/ 62 h 74"/>
                <a:gd name="T16" fmla="*/ 18 w 74"/>
                <a:gd name="T17" fmla="*/ 59 h 74"/>
                <a:gd name="T18" fmla="*/ 26 w 74"/>
                <a:gd name="T19" fmla="*/ 61 h 74"/>
                <a:gd name="T20" fmla="*/ 28 w 74"/>
                <a:gd name="T21" fmla="*/ 71 h 74"/>
                <a:gd name="T22" fmla="*/ 35 w 74"/>
                <a:gd name="T23" fmla="*/ 74 h 74"/>
                <a:gd name="T24" fmla="*/ 39 w 74"/>
                <a:gd name="T25" fmla="*/ 66 h 74"/>
                <a:gd name="T26" fmla="*/ 45 w 74"/>
                <a:gd name="T27" fmla="*/ 61 h 74"/>
                <a:gd name="T28" fmla="*/ 54 w 74"/>
                <a:gd name="T29" fmla="*/ 68 h 74"/>
                <a:gd name="T30" fmla="*/ 62 w 74"/>
                <a:gd name="T31" fmla="*/ 65 h 74"/>
                <a:gd name="T32" fmla="*/ 59 w 74"/>
                <a:gd name="T33" fmla="*/ 56 h 74"/>
                <a:gd name="T34" fmla="*/ 59 w 74"/>
                <a:gd name="T35" fmla="*/ 51 h 74"/>
                <a:gd name="T36" fmla="*/ 64 w 74"/>
                <a:gd name="T37" fmla="*/ 46 h 74"/>
                <a:gd name="T38" fmla="*/ 73 w 74"/>
                <a:gd name="T39" fmla="*/ 45 h 74"/>
                <a:gd name="T40" fmla="*/ 72 w 74"/>
                <a:gd name="T41" fmla="*/ 37 h 74"/>
                <a:gd name="T42" fmla="*/ 63 w 74"/>
                <a:gd name="T43" fmla="*/ 32 h 74"/>
                <a:gd name="T44" fmla="*/ 63 w 74"/>
                <a:gd name="T45" fmla="*/ 25 h 74"/>
                <a:gd name="T46" fmla="*/ 68 w 74"/>
                <a:gd name="T47" fmla="*/ 17 h 74"/>
                <a:gd name="T48" fmla="*/ 61 w 74"/>
                <a:gd name="T49" fmla="*/ 12 h 74"/>
                <a:gd name="T50" fmla="*/ 52 w 74"/>
                <a:gd name="T51" fmla="*/ 16 h 74"/>
                <a:gd name="T52" fmla="*/ 49 w 74"/>
                <a:gd name="T53" fmla="*/ 14 h 74"/>
                <a:gd name="T54" fmla="*/ 46 w 74"/>
                <a:gd name="T55" fmla="*/ 3 h 74"/>
                <a:gd name="T56" fmla="*/ 39 w 74"/>
                <a:gd name="T57" fmla="*/ 0 h 74"/>
                <a:gd name="T58" fmla="*/ 35 w 74"/>
                <a:gd name="T59" fmla="*/ 9 h 74"/>
                <a:gd name="T60" fmla="*/ 29 w 74"/>
                <a:gd name="T61" fmla="*/ 13 h 74"/>
                <a:gd name="T62" fmla="*/ 20 w 74"/>
                <a:gd name="T63" fmla="*/ 7 h 74"/>
                <a:gd name="T64" fmla="*/ 13 w 74"/>
                <a:gd name="T65" fmla="*/ 10 h 74"/>
                <a:gd name="T66" fmla="*/ 48 w 74"/>
                <a:gd name="T67" fmla="*/ 29 h 74"/>
                <a:gd name="T68" fmla="*/ 26 w 74"/>
                <a:gd name="T69" fmla="*/ 46 h 74"/>
                <a:gd name="T70" fmla="*/ 48 w 74"/>
                <a:gd name="T71"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4">
                  <a:moveTo>
                    <a:pt x="12" y="13"/>
                  </a:moveTo>
                  <a:cubicBezTo>
                    <a:pt x="16" y="18"/>
                    <a:pt x="16" y="18"/>
                    <a:pt x="16" y="18"/>
                  </a:cubicBezTo>
                  <a:cubicBezTo>
                    <a:pt x="17" y="21"/>
                    <a:pt x="17" y="22"/>
                    <a:pt x="16" y="23"/>
                  </a:cubicBezTo>
                  <a:cubicBezTo>
                    <a:pt x="15" y="24"/>
                    <a:pt x="14" y="25"/>
                    <a:pt x="14" y="26"/>
                  </a:cubicBezTo>
                  <a:cubicBezTo>
                    <a:pt x="14" y="27"/>
                    <a:pt x="13" y="28"/>
                    <a:pt x="10" y="28"/>
                  </a:cubicBezTo>
                  <a:cubicBezTo>
                    <a:pt x="3" y="28"/>
                    <a:pt x="3" y="28"/>
                    <a:pt x="3" y="28"/>
                  </a:cubicBezTo>
                  <a:cubicBezTo>
                    <a:pt x="2" y="28"/>
                    <a:pt x="2" y="29"/>
                    <a:pt x="1" y="30"/>
                  </a:cubicBezTo>
                  <a:cubicBezTo>
                    <a:pt x="1" y="35"/>
                    <a:pt x="1" y="35"/>
                    <a:pt x="1" y="35"/>
                  </a:cubicBezTo>
                  <a:cubicBezTo>
                    <a:pt x="0" y="36"/>
                    <a:pt x="1" y="38"/>
                    <a:pt x="2" y="38"/>
                  </a:cubicBezTo>
                  <a:cubicBezTo>
                    <a:pt x="9" y="39"/>
                    <a:pt x="9" y="39"/>
                    <a:pt x="9" y="39"/>
                  </a:cubicBezTo>
                  <a:cubicBezTo>
                    <a:pt x="11" y="40"/>
                    <a:pt x="12" y="41"/>
                    <a:pt x="12" y="42"/>
                  </a:cubicBezTo>
                  <a:cubicBezTo>
                    <a:pt x="12" y="43"/>
                    <a:pt x="13" y="45"/>
                    <a:pt x="13" y="46"/>
                  </a:cubicBezTo>
                  <a:cubicBezTo>
                    <a:pt x="14" y="47"/>
                    <a:pt x="13" y="49"/>
                    <a:pt x="12" y="50"/>
                  </a:cubicBezTo>
                  <a:cubicBezTo>
                    <a:pt x="7" y="54"/>
                    <a:pt x="7" y="54"/>
                    <a:pt x="7" y="54"/>
                  </a:cubicBezTo>
                  <a:cubicBezTo>
                    <a:pt x="6" y="55"/>
                    <a:pt x="6" y="57"/>
                    <a:pt x="6" y="57"/>
                  </a:cubicBezTo>
                  <a:cubicBezTo>
                    <a:pt x="10" y="62"/>
                    <a:pt x="10" y="62"/>
                    <a:pt x="10" y="62"/>
                  </a:cubicBezTo>
                  <a:cubicBezTo>
                    <a:pt x="10" y="62"/>
                    <a:pt x="12" y="63"/>
                    <a:pt x="13" y="62"/>
                  </a:cubicBezTo>
                  <a:cubicBezTo>
                    <a:pt x="18" y="59"/>
                    <a:pt x="18" y="59"/>
                    <a:pt x="18" y="59"/>
                  </a:cubicBezTo>
                  <a:cubicBezTo>
                    <a:pt x="21" y="57"/>
                    <a:pt x="22" y="58"/>
                    <a:pt x="23" y="59"/>
                  </a:cubicBezTo>
                  <a:cubicBezTo>
                    <a:pt x="24" y="59"/>
                    <a:pt x="25" y="60"/>
                    <a:pt x="26" y="61"/>
                  </a:cubicBezTo>
                  <a:cubicBezTo>
                    <a:pt x="27" y="61"/>
                    <a:pt x="28" y="62"/>
                    <a:pt x="28" y="65"/>
                  </a:cubicBezTo>
                  <a:cubicBezTo>
                    <a:pt x="28" y="71"/>
                    <a:pt x="28" y="71"/>
                    <a:pt x="28" y="71"/>
                  </a:cubicBezTo>
                  <a:cubicBezTo>
                    <a:pt x="28" y="73"/>
                    <a:pt x="29" y="73"/>
                    <a:pt x="30" y="73"/>
                  </a:cubicBezTo>
                  <a:cubicBezTo>
                    <a:pt x="35" y="74"/>
                    <a:pt x="35" y="74"/>
                    <a:pt x="35" y="74"/>
                  </a:cubicBezTo>
                  <a:cubicBezTo>
                    <a:pt x="36" y="74"/>
                    <a:pt x="37" y="73"/>
                    <a:pt x="37" y="72"/>
                  </a:cubicBezTo>
                  <a:cubicBezTo>
                    <a:pt x="39" y="66"/>
                    <a:pt x="39" y="66"/>
                    <a:pt x="39" y="66"/>
                  </a:cubicBezTo>
                  <a:cubicBezTo>
                    <a:pt x="40" y="64"/>
                    <a:pt x="41" y="63"/>
                    <a:pt x="42" y="62"/>
                  </a:cubicBezTo>
                  <a:cubicBezTo>
                    <a:pt x="44" y="62"/>
                    <a:pt x="45" y="62"/>
                    <a:pt x="45" y="61"/>
                  </a:cubicBezTo>
                  <a:cubicBezTo>
                    <a:pt x="47" y="61"/>
                    <a:pt x="49" y="61"/>
                    <a:pt x="50" y="63"/>
                  </a:cubicBezTo>
                  <a:cubicBezTo>
                    <a:pt x="54" y="68"/>
                    <a:pt x="54" y="68"/>
                    <a:pt x="54" y="68"/>
                  </a:cubicBezTo>
                  <a:cubicBezTo>
                    <a:pt x="56" y="69"/>
                    <a:pt x="57" y="69"/>
                    <a:pt x="57" y="68"/>
                  </a:cubicBezTo>
                  <a:cubicBezTo>
                    <a:pt x="62" y="65"/>
                    <a:pt x="62" y="65"/>
                    <a:pt x="62" y="65"/>
                  </a:cubicBezTo>
                  <a:cubicBezTo>
                    <a:pt x="62" y="64"/>
                    <a:pt x="63" y="63"/>
                    <a:pt x="62" y="61"/>
                  </a:cubicBezTo>
                  <a:cubicBezTo>
                    <a:pt x="59" y="56"/>
                    <a:pt x="59" y="56"/>
                    <a:pt x="59" y="56"/>
                  </a:cubicBezTo>
                  <a:cubicBezTo>
                    <a:pt x="57" y="54"/>
                    <a:pt x="58" y="53"/>
                    <a:pt x="59" y="52"/>
                  </a:cubicBezTo>
                  <a:cubicBezTo>
                    <a:pt x="59" y="51"/>
                    <a:pt x="59" y="51"/>
                    <a:pt x="59" y="51"/>
                  </a:cubicBezTo>
                  <a:cubicBezTo>
                    <a:pt x="60" y="50"/>
                    <a:pt x="60" y="49"/>
                    <a:pt x="61" y="49"/>
                  </a:cubicBezTo>
                  <a:cubicBezTo>
                    <a:pt x="61" y="47"/>
                    <a:pt x="62" y="46"/>
                    <a:pt x="64" y="46"/>
                  </a:cubicBezTo>
                  <a:cubicBezTo>
                    <a:pt x="71" y="46"/>
                    <a:pt x="71" y="46"/>
                    <a:pt x="71" y="46"/>
                  </a:cubicBezTo>
                  <a:cubicBezTo>
                    <a:pt x="72" y="46"/>
                    <a:pt x="73" y="46"/>
                    <a:pt x="73" y="45"/>
                  </a:cubicBezTo>
                  <a:cubicBezTo>
                    <a:pt x="74" y="39"/>
                    <a:pt x="74" y="39"/>
                    <a:pt x="74" y="39"/>
                  </a:cubicBezTo>
                  <a:cubicBezTo>
                    <a:pt x="74" y="38"/>
                    <a:pt x="73" y="38"/>
                    <a:pt x="72" y="37"/>
                  </a:cubicBezTo>
                  <a:cubicBezTo>
                    <a:pt x="66" y="35"/>
                    <a:pt x="66" y="35"/>
                    <a:pt x="66" y="35"/>
                  </a:cubicBezTo>
                  <a:cubicBezTo>
                    <a:pt x="64" y="34"/>
                    <a:pt x="63" y="34"/>
                    <a:pt x="63" y="32"/>
                  </a:cubicBezTo>
                  <a:cubicBezTo>
                    <a:pt x="62" y="31"/>
                    <a:pt x="62" y="30"/>
                    <a:pt x="61" y="29"/>
                  </a:cubicBezTo>
                  <a:cubicBezTo>
                    <a:pt x="61" y="27"/>
                    <a:pt x="61" y="26"/>
                    <a:pt x="63" y="25"/>
                  </a:cubicBezTo>
                  <a:cubicBezTo>
                    <a:pt x="68" y="20"/>
                    <a:pt x="68" y="20"/>
                    <a:pt x="68" y="20"/>
                  </a:cubicBezTo>
                  <a:cubicBezTo>
                    <a:pt x="68" y="19"/>
                    <a:pt x="68" y="18"/>
                    <a:pt x="68" y="17"/>
                  </a:cubicBezTo>
                  <a:cubicBezTo>
                    <a:pt x="64" y="13"/>
                    <a:pt x="64" y="13"/>
                    <a:pt x="64" y="13"/>
                  </a:cubicBezTo>
                  <a:cubicBezTo>
                    <a:pt x="64" y="12"/>
                    <a:pt x="63" y="11"/>
                    <a:pt x="61" y="12"/>
                  </a:cubicBezTo>
                  <a:cubicBezTo>
                    <a:pt x="57" y="16"/>
                    <a:pt x="57" y="16"/>
                    <a:pt x="57" y="16"/>
                  </a:cubicBezTo>
                  <a:cubicBezTo>
                    <a:pt x="54" y="17"/>
                    <a:pt x="53" y="17"/>
                    <a:pt x="52" y="16"/>
                  </a:cubicBezTo>
                  <a:cubicBezTo>
                    <a:pt x="50" y="15"/>
                    <a:pt x="49" y="15"/>
                    <a:pt x="49" y="15"/>
                  </a:cubicBezTo>
                  <a:cubicBezTo>
                    <a:pt x="49" y="14"/>
                    <a:pt x="49" y="14"/>
                    <a:pt x="49" y="14"/>
                  </a:cubicBezTo>
                  <a:cubicBezTo>
                    <a:pt x="47" y="14"/>
                    <a:pt x="46" y="13"/>
                    <a:pt x="46" y="11"/>
                  </a:cubicBezTo>
                  <a:cubicBezTo>
                    <a:pt x="46" y="3"/>
                    <a:pt x="46" y="3"/>
                    <a:pt x="46" y="3"/>
                  </a:cubicBezTo>
                  <a:cubicBezTo>
                    <a:pt x="47" y="3"/>
                    <a:pt x="45" y="1"/>
                    <a:pt x="45" y="1"/>
                  </a:cubicBezTo>
                  <a:cubicBezTo>
                    <a:pt x="39" y="0"/>
                    <a:pt x="39" y="0"/>
                    <a:pt x="39" y="0"/>
                  </a:cubicBezTo>
                  <a:cubicBezTo>
                    <a:pt x="38" y="0"/>
                    <a:pt x="37" y="1"/>
                    <a:pt x="37" y="3"/>
                  </a:cubicBezTo>
                  <a:cubicBezTo>
                    <a:pt x="35" y="9"/>
                    <a:pt x="35" y="9"/>
                    <a:pt x="35" y="9"/>
                  </a:cubicBezTo>
                  <a:cubicBezTo>
                    <a:pt x="35" y="11"/>
                    <a:pt x="33" y="12"/>
                    <a:pt x="32" y="12"/>
                  </a:cubicBezTo>
                  <a:cubicBezTo>
                    <a:pt x="31" y="12"/>
                    <a:pt x="30" y="12"/>
                    <a:pt x="29" y="13"/>
                  </a:cubicBezTo>
                  <a:cubicBezTo>
                    <a:pt x="28" y="14"/>
                    <a:pt x="26" y="14"/>
                    <a:pt x="25" y="11"/>
                  </a:cubicBezTo>
                  <a:cubicBezTo>
                    <a:pt x="20" y="7"/>
                    <a:pt x="20" y="7"/>
                    <a:pt x="20" y="7"/>
                  </a:cubicBezTo>
                  <a:cubicBezTo>
                    <a:pt x="19" y="6"/>
                    <a:pt x="18" y="6"/>
                    <a:pt x="17" y="7"/>
                  </a:cubicBezTo>
                  <a:cubicBezTo>
                    <a:pt x="13" y="10"/>
                    <a:pt x="13" y="10"/>
                    <a:pt x="13" y="10"/>
                  </a:cubicBezTo>
                  <a:cubicBezTo>
                    <a:pt x="12" y="11"/>
                    <a:pt x="12" y="12"/>
                    <a:pt x="12" y="13"/>
                  </a:cubicBezTo>
                  <a:close/>
                  <a:moveTo>
                    <a:pt x="48" y="29"/>
                  </a:moveTo>
                  <a:cubicBezTo>
                    <a:pt x="53" y="35"/>
                    <a:pt x="52" y="43"/>
                    <a:pt x="45" y="48"/>
                  </a:cubicBezTo>
                  <a:cubicBezTo>
                    <a:pt x="40" y="53"/>
                    <a:pt x="31" y="51"/>
                    <a:pt x="26" y="46"/>
                  </a:cubicBezTo>
                  <a:cubicBezTo>
                    <a:pt x="22" y="40"/>
                    <a:pt x="23" y="31"/>
                    <a:pt x="29" y="26"/>
                  </a:cubicBezTo>
                  <a:cubicBezTo>
                    <a:pt x="35" y="22"/>
                    <a:pt x="43" y="23"/>
                    <a:pt x="48" y="29"/>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8799513" y="2330450"/>
              <a:ext cx="244475" cy="244475"/>
            </a:xfrm>
            <a:custGeom>
              <a:avLst/>
              <a:gdLst>
                <a:gd name="T0" fmla="*/ 75 w 77"/>
                <a:gd name="T1" fmla="*/ 46 h 77"/>
                <a:gd name="T2" fmla="*/ 70 w 77"/>
                <a:gd name="T3" fmla="*/ 39 h 77"/>
                <a:gd name="T4" fmla="*/ 76 w 77"/>
                <a:gd name="T5" fmla="*/ 33 h 77"/>
                <a:gd name="T6" fmla="*/ 70 w 77"/>
                <a:gd name="T7" fmla="*/ 29 h 77"/>
                <a:gd name="T8" fmla="*/ 69 w 77"/>
                <a:gd name="T9" fmla="*/ 24 h 77"/>
                <a:gd name="T10" fmla="*/ 69 w 77"/>
                <a:gd name="T11" fmla="*/ 17 h 77"/>
                <a:gd name="T12" fmla="*/ 62 w 77"/>
                <a:gd name="T13" fmla="*/ 16 h 77"/>
                <a:gd name="T14" fmla="*/ 62 w 77"/>
                <a:gd name="T15" fmla="*/ 9 h 77"/>
                <a:gd name="T16" fmla="*/ 54 w 77"/>
                <a:gd name="T17" fmla="*/ 9 h 77"/>
                <a:gd name="T18" fmla="*/ 50 w 77"/>
                <a:gd name="T19" fmla="*/ 6 h 77"/>
                <a:gd name="T20" fmla="*/ 46 w 77"/>
                <a:gd name="T21" fmla="*/ 1 h 77"/>
                <a:gd name="T22" fmla="*/ 39 w 77"/>
                <a:gd name="T23" fmla="*/ 6 h 77"/>
                <a:gd name="T24" fmla="*/ 34 w 77"/>
                <a:gd name="T25" fmla="*/ 1 h 77"/>
                <a:gd name="T26" fmla="*/ 29 w 77"/>
                <a:gd name="T27" fmla="*/ 5 h 77"/>
                <a:gd name="T28" fmla="*/ 24 w 77"/>
                <a:gd name="T29" fmla="*/ 8 h 77"/>
                <a:gd name="T30" fmla="*/ 17 w 77"/>
                <a:gd name="T31" fmla="*/ 7 h 77"/>
                <a:gd name="T32" fmla="*/ 17 w 77"/>
                <a:gd name="T33" fmla="*/ 15 h 77"/>
                <a:gd name="T34" fmla="*/ 8 w 77"/>
                <a:gd name="T35" fmla="*/ 15 h 77"/>
                <a:gd name="T36" fmla="*/ 8 w 77"/>
                <a:gd name="T37" fmla="*/ 22 h 77"/>
                <a:gd name="T38" fmla="*/ 7 w 77"/>
                <a:gd name="T39" fmla="*/ 27 h 77"/>
                <a:gd name="T40" fmla="*/ 1 w 77"/>
                <a:gd name="T41" fmla="*/ 31 h 77"/>
                <a:gd name="T42" fmla="*/ 7 w 77"/>
                <a:gd name="T43" fmla="*/ 36 h 77"/>
                <a:gd name="T44" fmla="*/ 1 w 77"/>
                <a:gd name="T45" fmla="*/ 43 h 77"/>
                <a:gd name="T46" fmla="*/ 6 w 77"/>
                <a:gd name="T47" fmla="*/ 47 h 77"/>
                <a:gd name="T48" fmla="*/ 8 w 77"/>
                <a:gd name="T49" fmla="*/ 52 h 77"/>
                <a:gd name="T50" fmla="*/ 7 w 77"/>
                <a:gd name="T51" fmla="*/ 59 h 77"/>
                <a:gd name="T52" fmla="*/ 15 w 77"/>
                <a:gd name="T53" fmla="*/ 59 h 77"/>
                <a:gd name="T54" fmla="*/ 15 w 77"/>
                <a:gd name="T55" fmla="*/ 68 h 77"/>
                <a:gd name="T56" fmla="*/ 22 w 77"/>
                <a:gd name="T57" fmla="*/ 68 h 77"/>
                <a:gd name="T58" fmla="*/ 27 w 77"/>
                <a:gd name="T59" fmla="*/ 70 h 77"/>
                <a:gd name="T60" fmla="*/ 31 w 77"/>
                <a:gd name="T61" fmla="*/ 75 h 77"/>
                <a:gd name="T62" fmla="*/ 37 w 77"/>
                <a:gd name="T63" fmla="*/ 70 h 77"/>
                <a:gd name="T64" fmla="*/ 43 w 77"/>
                <a:gd name="T65" fmla="*/ 76 h 77"/>
                <a:gd name="T66" fmla="*/ 47 w 77"/>
                <a:gd name="T67" fmla="*/ 70 h 77"/>
                <a:gd name="T68" fmla="*/ 52 w 77"/>
                <a:gd name="T69" fmla="*/ 69 h 77"/>
                <a:gd name="T70" fmla="*/ 59 w 77"/>
                <a:gd name="T71" fmla="*/ 70 h 77"/>
                <a:gd name="T72" fmla="*/ 60 w 77"/>
                <a:gd name="T73" fmla="*/ 62 h 77"/>
                <a:gd name="T74" fmla="*/ 68 w 77"/>
                <a:gd name="T75" fmla="*/ 62 h 77"/>
                <a:gd name="T76" fmla="*/ 68 w 77"/>
                <a:gd name="T77" fmla="*/ 55 h 77"/>
                <a:gd name="T78" fmla="*/ 70 w 77"/>
                <a:gd name="T79" fmla="*/ 50 h 77"/>
                <a:gd name="T80" fmla="*/ 45 w 77"/>
                <a:gd name="T81" fmla="*/ 37 h 77"/>
                <a:gd name="T82" fmla="*/ 31 w 77"/>
                <a:gd name="T83" fmla="*/ 39 h 77"/>
                <a:gd name="T84" fmla="*/ 45 w 77"/>
                <a:gd name="T85" fmla="*/ 3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 h="77">
                  <a:moveTo>
                    <a:pt x="75" y="48"/>
                  </a:moveTo>
                  <a:cubicBezTo>
                    <a:pt x="76" y="47"/>
                    <a:pt x="77" y="47"/>
                    <a:pt x="75" y="46"/>
                  </a:cubicBezTo>
                  <a:cubicBezTo>
                    <a:pt x="72" y="42"/>
                    <a:pt x="72" y="42"/>
                    <a:pt x="72" y="42"/>
                  </a:cubicBezTo>
                  <a:cubicBezTo>
                    <a:pt x="71" y="41"/>
                    <a:pt x="70" y="40"/>
                    <a:pt x="70" y="39"/>
                  </a:cubicBezTo>
                  <a:cubicBezTo>
                    <a:pt x="70" y="39"/>
                    <a:pt x="71" y="38"/>
                    <a:pt x="72" y="37"/>
                  </a:cubicBezTo>
                  <a:cubicBezTo>
                    <a:pt x="76" y="33"/>
                    <a:pt x="76" y="33"/>
                    <a:pt x="76" y="33"/>
                  </a:cubicBezTo>
                  <a:cubicBezTo>
                    <a:pt x="77" y="32"/>
                    <a:pt x="77" y="32"/>
                    <a:pt x="75" y="31"/>
                  </a:cubicBezTo>
                  <a:cubicBezTo>
                    <a:pt x="70" y="29"/>
                    <a:pt x="70" y="29"/>
                    <a:pt x="70" y="29"/>
                  </a:cubicBezTo>
                  <a:cubicBezTo>
                    <a:pt x="69" y="28"/>
                    <a:pt x="68" y="28"/>
                    <a:pt x="68" y="28"/>
                  </a:cubicBezTo>
                  <a:cubicBezTo>
                    <a:pt x="68" y="27"/>
                    <a:pt x="68" y="25"/>
                    <a:pt x="69" y="24"/>
                  </a:cubicBezTo>
                  <a:cubicBezTo>
                    <a:pt x="71" y="20"/>
                    <a:pt x="71" y="20"/>
                    <a:pt x="71" y="20"/>
                  </a:cubicBezTo>
                  <a:cubicBezTo>
                    <a:pt x="72" y="18"/>
                    <a:pt x="71" y="17"/>
                    <a:pt x="69" y="17"/>
                  </a:cubicBezTo>
                  <a:cubicBezTo>
                    <a:pt x="65" y="17"/>
                    <a:pt x="65" y="17"/>
                    <a:pt x="65" y="17"/>
                  </a:cubicBezTo>
                  <a:cubicBezTo>
                    <a:pt x="63" y="17"/>
                    <a:pt x="62" y="17"/>
                    <a:pt x="62" y="16"/>
                  </a:cubicBezTo>
                  <a:cubicBezTo>
                    <a:pt x="62" y="16"/>
                    <a:pt x="61" y="15"/>
                    <a:pt x="61" y="13"/>
                  </a:cubicBezTo>
                  <a:cubicBezTo>
                    <a:pt x="62" y="9"/>
                    <a:pt x="62" y="9"/>
                    <a:pt x="62" y="9"/>
                  </a:cubicBezTo>
                  <a:cubicBezTo>
                    <a:pt x="62" y="7"/>
                    <a:pt x="61" y="6"/>
                    <a:pt x="59" y="7"/>
                  </a:cubicBezTo>
                  <a:cubicBezTo>
                    <a:pt x="54" y="9"/>
                    <a:pt x="54" y="9"/>
                    <a:pt x="54" y="9"/>
                  </a:cubicBezTo>
                  <a:cubicBezTo>
                    <a:pt x="52" y="9"/>
                    <a:pt x="52" y="9"/>
                    <a:pt x="52" y="9"/>
                  </a:cubicBezTo>
                  <a:cubicBezTo>
                    <a:pt x="51" y="9"/>
                    <a:pt x="50" y="8"/>
                    <a:pt x="50" y="6"/>
                  </a:cubicBezTo>
                  <a:cubicBezTo>
                    <a:pt x="48" y="1"/>
                    <a:pt x="48" y="1"/>
                    <a:pt x="48" y="1"/>
                  </a:cubicBezTo>
                  <a:cubicBezTo>
                    <a:pt x="48" y="1"/>
                    <a:pt x="46" y="0"/>
                    <a:pt x="46" y="1"/>
                  </a:cubicBezTo>
                  <a:cubicBezTo>
                    <a:pt x="42" y="5"/>
                    <a:pt x="42" y="5"/>
                    <a:pt x="42" y="5"/>
                  </a:cubicBezTo>
                  <a:cubicBezTo>
                    <a:pt x="41" y="5"/>
                    <a:pt x="40" y="6"/>
                    <a:pt x="39" y="6"/>
                  </a:cubicBezTo>
                  <a:cubicBezTo>
                    <a:pt x="39" y="6"/>
                    <a:pt x="38" y="5"/>
                    <a:pt x="37" y="5"/>
                  </a:cubicBezTo>
                  <a:cubicBezTo>
                    <a:pt x="34" y="1"/>
                    <a:pt x="34" y="1"/>
                    <a:pt x="34" y="1"/>
                  </a:cubicBezTo>
                  <a:cubicBezTo>
                    <a:pt x="32" y="0"/>
                    <a:pt x="31" y="0"/>
                    <a:pt x="31" y="1"/>
                  </a:cubicBezTo>
                  <a:cubicBezTo>
                    <a:pt x="29" y="5"/>
                    <a:pt x="29" y="5"/>
                    <a:pt x="29" y="5"/>
                  </a:cubicBezTo>
                  <a:cubicBezTo>
                    <a:pt x="28" y="7"/>
                    <a:pt x="27" y="9"/>
                    <a:pt x="27" y="9"/>
                  </a:cubicBezTo>
                  <a:cubicBezTo>
                    <a:pt x="27" y="9"/>
                    <a:pt x="25" y="8"/>
                    <a:pt x="24" y="8"/>
                  </a:cubicBezTo>
                  <a:cubicBezTo>
                    <a:pt x="20" y="5"/>
                    <a:pt x="20" y="5"/>
                    <a:pt x="20" y="5"/>
                  </a:cubicBezTo>
                  <a:cubicBezTo>
                    <a:pt x="18" y="5"/>
                    <a:pt x="17" y="5"/>
                    <a:pt x="17" y="7"/>
                  </a:cubicBezTo>
                  <a:cubicBezTo>
                    <a:pt x="17" y="12"/>
                    <a:pt x="17" y="12"/>
                    <a:pt x="17" y="12"/>
                  </a:cubicBezTo>
                  <a:cubicBezTo>
                    <a:pt x="17" y="13"/>
                    <a:pt x="17" y="14"/>
                    <a:pt x="17" y="15"/>
                  </a:cubicBezTo>
                  <a:cubicBezTo>
                    <a:pt x="16" y="15"/>
                    <a:pt x="15" y="16"/>
                    <a:pt x="13" y="15"/>
                  </a:cubicBezTo>
                  <a:cubicBezTo>
                    <a:pt x="8" y="15"/>
                    <a:pt x="8" y="15"/>
                    <a:pt x="8" y="15"/>
                  </a:cubicBezTo>
                  <a:cubicBezTo>
                    <a:pt x="7" y="15"/>
                    <a:pt x="6" y="16"/>
                    <a:pt x="7" y="17"/>
                  </a:cubicBezTo>
                  <a:cubicBezTo>
                    <a:pt x="8" y="22"/>
                    <a:pt x="8" y="22"/>
                    <a:pt x="8" y="22"/>
                  </a:cubicBezTo>
                  <a:cubicBezTo>
                    <a:pt x="9" y="23"/>
                    <a:pt x="9" y="24"/>
                    <a:pt x="9" y="24"/>
                  </a:cubicBezTo>
                  <a:cubicBezTo>
                    <a:pt x="9" y="25"/>
                    <a:pt x="8" y="26"/>
                    <a:pt x="7" y="27"/>
                  </a:cubicBezTo>
                  <a:cubicBezTo>
                    <a:pt x="2" y="28"/>
                    <a:pt x="2" y="28"/>
                    <a:pt x="2" y="28"/>
                  </a:cubicBezTo>
                  <a:cubicBezTo>
                    <a:pt x="1" y="28"/>
                    <a:pt x="0" y="30"/>
                    <a:pt x="1" y="31"/>
                  </a:cubicBezTo>
                  <a:cubicBezTo>
                    <a:pt x="4" y="34"/>
                    <a:pt x="4" y="34"/>
                    <a:pt x="4" y="34"/>
                  </a:cubicBezTo>
                  <a:cubicBezTo>
                    <a:pt x="6" y="35"/>
                    <a:pt x="7" y="36"/>
                    <a:pt x="7" y="36"/>
                  </a:cubicBezTo>
                  <a:cubicBezTo>
                    <a:pt x="7" y="37"/>
                    <a:pt x="5" y="39"/>
                    <a:pt x="4" y="39"/>
                  </a:cubicBezTo>
                  <a:cubicBezTo>
                    <a:pt x="1" y="43"/>
                    <a:pt x="1" y="43"/>
                    <a:pt x="1" y="43"/>
                  </a:cubicBezTo>
                  <a:cubicBezTo>
                    <a:pt x="0" y="43"/>
                    <a:pt x="0" y="45"/>
                    <a:pt x="1" y="46"/>
                  </a:cubicBezTo>
                  <a:cubicBezTo>
                    <a:pt x="6" y="47"/>
                    <a:pt x="6" y="47"/>
                    <a:pt x="6" y="47"/>
                  </a:cubicBezTo>
                  <a:cubicBezTo>
                    <a:pt x="7" y="48"/>
                    <a:pt x="8" y="49"/>
                    <a:pt x="8" y="49"/>
                  </a:cubicBezTo>
                  <a:cubicBezTo>
                    <a:pt x="8" y="49"/>
                    <a:pt x="8" y="51"/>
                    <a:pt x="8" y="52"/>
                  </a:cubicBezTo>
                  <a:cubicBezTo>
                    <a:pt x="5" y="57"/>
                    <a:pt x="5" y="57"/>
                    <a:pt x="5" y="57"/>
                  </a:cubicBezTo>
                  <a:cubicBezTo>
                    <a:pt x="4" y="58"/>
                    <a:pt x="5" y="59"/>
                    <a:pt x="7" y="59"/>
                  </a:cubicBezTo>
                  <a:cubicBezTo>
                    <a:pt x="12" y="59"/>
                    <a:pt x="12" y="59"/>
                    <a:pt x="12" y="59"/>
                  </a:cubicBezTo>
                  <a:cubicBezTo>
                    <a:pt x="13" y="59"/>
                    <a:pt x="15" y="59"/>
                    <a:pt x="15" y="59"/>
                  </a:cubicBezTo>
                  <a:cubicBezTo>
                    <a:pt x="15" y="60"/>
                    <a:pt x="16" y="62"/>
                    <a:pt x="16" y="63"/>
                  </a:cubicBezTo>
                  <a:cubicBezTo>
                    <a:pt x="15" y="68"/>
                    <a:pt x="15" y="68"/>
                    <a:pt x="15" y="68"/>
                  </a:cubicBezTo>
                  <a:cubicBezTo>
                    <a:pt x="15" y="70"/>
                    <a:pt x="16" y="70"/>
                    <a:pt x="17" y="70"/>
                  </a:cubicBezTo>
                  <a:cubicBezTo>
                    <a:pt x="22" y="68"/>
                    <a:pt x="22" y="68"/>
                    <a:pt x="22" y="68"/>
                  </a:cubicBezTo>
                  <a:cubicBezTo>
                    <a:pt x="23" y="67"/>
                    <a:pt x="24" y="66"/>
                    <a:pt x="25" y="67"/>
                  </a:cubicBezTo>
                  <a:cubicBezTo>
                    <a:pt x="25" y="67"/>
                    <a:pt x="26" y="69"/>
                    <a:pt x="27" y="70"/>
                  </a:cubicBezTo>
                  <a:cubicBezTo>
                    <a:pt x="28" y="74"/>
                    <a:pt x="28" y="74"/>
                    <a:pt x="28" y="74"/>
                  </a:cubicBezTo>
                  <a:cubicBezTo>
                    <a:pt x="28" y="76"/>
                    <a:pt x="30" y="76"/>
                    <a:pt x="31" y="75"/>
                  </a:cubicBezTo>
                  <a:cubicBezTo>
                    <a:pt x="35" y="72"/>
                    <a:pt x="35" y="72"/>
                    <a:pt x="35" y="72"/>
                  </a:cubicBezTo>
                  <a:cubicBezTo>
                    <a:pt x="35" y="70"/>
                    <a:pt x="36" y="70"/>
                    <a:pt x="37" y="70"/>
                  </a:cubicBezTo>
                  <a:cubicBezTo>
                    <a:pt x="37" y="70"/>
                    <a:pt x="39" y="70"/>
                    <a:pt x="39" y="72"/>
                  </a:cubicBezTo>
                  <a:cubicBezTo>
                    <a:pt x="43" y="76"/>
                    <a:pt x="43" y="76"/>
                    <a:pt x="43" y="76"/>
                  </a:cubicBezTo>
                  <a:cubicBezTo>
                    <a:pt x="44" y="77"/>
                    <a:pt x="45" y="77"/>
                    <a:pt x="46" y="75"/>
                  </a:cubicBezTo>
                  <a:cubicBezTo>
                    <a:pt x="47" y="70"/>
                    <a:pt x="47" y="70"/>
                    <a:pt x="47" y="70"/>
                  </a:cubicBezTo>
                  <a:cubicBezTo>
                    <a:pt x="48" y="70"/>
                    <a:pt x="49" y="68"/>
                    <a:pt x="49" y="68"/>
                  </a:cubicBezTo>
                  <a:cubicBezTo>
                    <a:pt x="50" y="68"/>
                    <a:pt x="51" y="68"/>
                    <a:pt x="52" y="69"/>
                  </a:cubicBezTo>
                  <a:cubicBezTo>
                    <a:pt x="57" y="71"/>
                    <a:pt x="57" y="71"/>
                    <a:pt x="57" y="71"/>
                  </a:cubicBezTo>
                  <a:cubicBezTo>
                    <a:pt x="58" y="72"/>
                    <a:pt x="59" y="71"/>
                    <a:pt x="59" y="70"/>
                  </a:cubicBezTo>
                  <a:cubicBezTo>
                    <a:pt x="59" y="65"/>
                    <a:pt x="59" y="65"/>
                    <a:pt x="59" y="65"/>
                  </a:cubicBezTo>
                  <a:cubicBezTo>
                    <a:pt x="59" y="63"/>
                    <a:pt x="59" y="62"/>
                    <a:pt x="60" y="62"/>
                  </a:cubicBezTo>
                  <a:cubicBezTo>
                    <a:pt x="60" y="62"/>
                    <a:pt x="62" y="61"/>
                    <a:pt x="63" y="61"/>
                  </a:cubicBezTo>
                  <a:cubicBezTo>
                    <a:pt x="68" y="62"/>
                    <a:pt x="68" y="62"/>
                    <a:pt x="68" y="62"/>
                  </a:cubicBezTo>
                  <a:cubicBezTo>
                    <a:pt x="69" y="62"/>
                    <a:pt x="70" y="61"/>
                    <a:pt x="69" y="59"/>
                  </a:cubicBezTo>
                  <a:cubicBezTo>
                    <a:pt x="68" y="55"/>
                    <a:pt x="68" y="55"/>
                    <a:pt x="68" y="55"/>
                  </a:cubicBezTo>
                  <a:cubicBezTo>
                    <a:pt x="67" y="53"/>
                    <a:pt x="67" y="52"/>
                    <a:pt x="67" y="51"/>
                  </a:cubicBezTo>
                  <a:cubicBezTo>
                    <a:pt x="67" y="51"/>
                    <a:pt x="69" y="51"/>
                    <a:pt x="70" y="50"/>
                  </a:cubicBezTo>
                  <a:lnTo>
                    <a:pt x="75" y="48"/>
                  </a:lnTo>
                  <a:close/>
                  <a:moveTo>
                    <a:pt x="45" y="37"/>
                  </a:moveTo>
                  <a:cubicBezTo>
                    <a:pt x="46" y="41"/>
                    <a:pt x="43" y="44"/>
                    <a:pt x="39" y="45"/>
                  </a:cubicBezTo>
                  <a:cubicBezTo>
                    <a:pt x="35" y="45"/>
                    <a:pt x="32" y="43"/>
                    <a:pt x="31" y="39"/>
                  </a:cubicBezTo>
                  <a:cubicBezTo>
                    <a:pt x="31" y="35"/>
                    <a:pt x="34" y="32"/>
                    <a:pt x="37" y="32"/>
                  </a:cubicBezTo>
                  <a:cubicBezTo>
                    <a:pt x="41" y="31"/>
                    <a:pt x="44" y="33"/>
                    <a:pt x="45" y="37"/>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9196388" y="2044700"/>
              <a:ext cx="468313" cy="466725"/>
            </a:xfrm>
            <a:custGeom>
              <a:avLst/>
              <a:gdLst>
                <a:gd name="T0" fmla="*/ 133 w 148"/>
                <a:gd name="T1" fmla="*/ 58 h 147"/>
                <a:gd name="T2" fmla="*/ 141 w 148"/>
                <a:gd name="T3" fmla="*/ 43 h 147"/>
                <a:gd name="T4" fmla="*/ 123 w 148"/>
                <a:gd name="T5" fmla="*/ 37 h 147"/>
                <a:gd name="T6" fmla="*/ 124 w 148"/>
                <a:gd name="T7" fmla="*/ 19 h 147"/>
                <a:gd name="T8" fmla="*/ 105 w 148"/>
                <a:gd name="T9" fmla="*/ 21 h 147"/>
                <a:gd name="T10" fmla="*/ 100 w 148"/>
                <a:gd name="T11" fmla="*/ 4 h 147"/>
                <a:gd name="T12" fmla="*/ 82 w 148"/>
                <a:gd name="T13" fmla="*/ 13 h 147"/>
                <a:gd name="T14" fmla="*/ 70 w 148"/>
                <a:gd name="T15" fmla="*/ 0 h 147"/>
                <a:gd name="T16" fmla="*/ 59 w 148"/>
                <a:gd name="T17" fmla="*/ 15 h 147"/>
                <a:gd name="T18" fmla="*/ 42 w 148"/>
                <a:gd name="T19" fmla="*/ 7 h 147"/>
                <a:gd name="T20" fmla="*/ 38 w 148"/>
                <a:gd name="T21" fmla="*/ 25 h 147"/>
                <a:gd name="T22" fmla="*/ 19 w 148"/>
                <a:gd name="T23" fmla="*/ 24 h 147"/>
                <a:gd name="T24" fmla="*/ 22 w 148"/>
                <a:gd name="T25" fmla="*/ 43 h 147"/>
                <a:gd name="T26" fmla="*/ 4 w 148"/>
                <a:gd name="T27" fmla="*/ 48 h 147"/>
                <a:gd name="T28" fmla="*/ 14 w 148"/>
                <a:gd name="T29" fmla="*/ 66 h 147"/>
                <a:gd name="T30" fmla="*/ 0 w 148"/>
                <a:gd name="T31" fmla="*/ 78 h 147"/>
                <a:gd name="T32" fmla="*/ 15 w 148"/>
                <a:gd name="T33" fmla="*/ 89 h 147"/>
                <a:gd name="T34" fmla="*/ 8 w 148"/>
                <a:gd name="T35" fmla="*/ 105 h 147"/>
                <a:gd name="T36" fmla="*/ 26 w 148"/>
                <a:gd name="T37" fmla="*/ 110 h 147"/>
                <a:gd name="T38" fmla="*/ 25 w 148"/>
                <a:gd name="T39" fmla="*/ 128 h 147"/>
                <a:gd name="T40" fmla="*/ 43 w 148"/>
                <a:gd name="T41" fmla="*/ 126 h 147"/>
                <a:gd name="T42" fmla="*/ 49 w 148"/>
                <a:gd name="T43" fmla="*/ 144 h 147"/>
                <a:gd name="T44" fmla="*/ 66 w 148"/>
                <a:gd name="T45" fmla="*/ 134 h 147"/>
                <a:gd name="T46" fmla="*/ 78 w 148"/>
                <a:gd name="T47" fmla="*/ 147 h 147"/>
                <a:gd name="T48" fmla="*/ 89 w 148"/>
                <a:gd name="T49" fmla="*/ 132 h 147"/>
                <a:gd name="T50" fmla="*/ 106 w 148"/>
                <a:gd name="T51" fmla="*/ 140 h 147"/>
                <a:gd name="T52" fmla="*/ 111 w 148"/>
                <a:gd name="T53" fmla="*/ 122 h 147"/>
                <a:gd name="T54" fmla="*/ 129 w 148"/>
                <a:gd name="T55" fmla="*/ 124 h 147"/>
                <a:gd name="T56" fmla="*/ 127 w 148"/>
                <a:gd name="T57" fmla="*/ 105 h 147"/>
                <a:gd name="T58" fmla="*/ 144 w 148"/>
                <a:gd name="T59" fmla="*/ 99 h 147"/>
                <a:gd name="T60" fmla="*/ 135 w 148"/>
                <a:gd name="T61" fmla="*/ 82 h 147"/>
                <a:gd name="T62" fmla="*/ 148 w 148"/>
                <a:gd name="T63" fmla="*/ 70 h 147"/>
                <a:gd name="T64" fmla="*/ 114 w 148"/>
                <a:gd name="T65" fmla="*/ 88 h 147"/>
                <a:gd name="T66" fmla="*/ 114 w 148"/>
                <a:gd name="T67" fmla="*/ 59 h 147"/>
                <a:gd name="T68" fmla="*/ 120 w 148"/>
                <a:gd name="T69" fmla="*/ 85 h 147"/>
                <a:gd name="T70" fmla="*/ 91 w 148"/>
                <a:gd name="T71" fmla="*/ 60 h 147"/>
                <a:gd name="T72" fmla="*/ 98 w 148"/>
                <a:gd name="T73" fmla="*/ 33 h 147"/>
                <a:gd name="T74" fmla="*/ 62 w 148"/>
                <a:gd name="T75" fmla="*/ 27 h 147"/>
                <a:gd name="T76" fmla="*/ 89 w 148"/>
                <a:gd name="T77" fmla="*/ 33 h 147"/>
                <a:gd name="T78" fmla="*/ 60 w 148"/>
                <a:gd name="T79" fmla="*/ 33 h 147"/>
                <a:gd name="T80" fmla="*/ 74 w 148"/>
                <a:gd name="T81" fmla="*/ 85 h 147"/>
                <a:gd name="T82" fmla="*/ 86 w 148"/>
                <a:gd name="T83" fmla="*/ 74 h 147"/>
                <a:gd name="T84" fmla="*/ 61 w 148"/>
                <a:gd name="T85" fmla="*/ 56 h 147"/>
                <a:gd name="T86" fmla="*/ 34 w 148"/>
                <a:gd name="T87" fmla="*/ 49 h 147"/>
                <a:gd name="T88" fmla="*/ 28 w 148"/>
                <a:gd name="T89" fmla="*/ 85 h 147"/>
                <a:gd name="T90" fmla="*/ 34 w 148"/>
                <a:gd name="T91" fmla="*/ 59 h 147"/>
                <a:gd name="T92" fmla="*/ 34 w 148"/>
                <a:gd name="T93" fmla="*/ 87 h 147"/>
                <a:gd name="T94" fmla="*/ 35 w 148"/>
                <a:gd name="T95" fmla="*/ 92 h 147"/>
                <a:gd name="T96" fmla="*/ 55 w 148"/>
                <a:gd name="T97" fmla="*/ 112 h 147"/>
                <a:gd name="T98" fmla="*/ 33 w 148"/>
                <a:gd name="T99" fmla="*/ 97 h 147"/>
                <a:gd name="T100" fmla="*/ 62 w 148"/>
                <a:gd name="T101" fmla="*/ 119 h 147"/>
                <a:gd name="T102" fmla="*/ 76 w 148"/>
                <a:gd name="T103" fmla="*/ 95 h 147"/>
                <a:gd name="T104" fmla="*/ 97 w 148"/>
                <a:gd name="T105" fmla="*/ 114 h 147"/>
                <a:gd name="T106" fmla="*/ 91 w 148"/>
                <a:gd name="T107" fmla="*/ 87 h 147"/>
                <a:gd name="T108" fmla="*/ 108 w 148"/>
                <a:gd name="T109" fmla="*/ 10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 h="147">
                  <a:moveTo>
                    <a:pt x="146" y="67"/>
                  </a:moveTo>
                  <a:cubicBezTo>
                    <a:pt x="135" y="66"/>
                    <a:pt x="135" y="66"/>
                    <a:pt x="135" y="66"/>
                  </a:cubicBezTo>
                  <a:cubicBezTo>
                    <a:pt x="134" y="63"/>
                    <a:pt x="134" y="61"/>
                    <a:pt x="133" y="58"/>
                  </a:cubicBezTo>
                  <a:cubicBezTo>
                    <a:pt x="143" y="53"/>
                    <a:pt x="143" y="53"/>
                    <a:pt x="143" y="53"/>
                  </a:cubicBezTo>
                  <a:cubicBezTo>
                    <a:pt x="144" y="52"/>
                    <a:pt x="145" y="51"/>
                    <a:pt x="144" y="49"/>
                  </a:cubicBezTo>
                  <a:cubicBezTo>
                    <a:pt x="141" y="43"/>
                    <a:pt x="141" y="43"/>
                    <a:pt x="141" y="43"/>
                  </a:cubicBezTo>
                  <a:cubicBezTo>
                    <a:pt x="141" y="41"/>
                    <a:pt x="139" y="40"/>
                    <a:pt x="138" y="40"/>
                  </a:cubicBezTo>
                  <a:cubicBezTo>
                    <a:pt x="127" y="43"/>
                    <a:pt x="127" y="43"/>
                    <a:pt x="127" y="43"/>
                  </a:cubicBezTo>
                  <a:cubicBezTo>
                    <a:pt x="126" y="41"/>
                    <a:pt x="124" y="39"/>
                    <a:pt x="123" y="37"/>
                  </a:cubicBezTo>
                  <a:cubicBezTo>
                    <a:pt x="129" y="27"/>
                    <a:pt x="129" y="27"/>
                    <a:pt x="129" y="27"/>
                  </a:cubicBezTo>
                  <a:cubicBezTo>
                    <a:pt x="130" y="27"/>
                    <a:pt x="130" y="25"/>
                    <a:pt x="129" y="24"/>
                  </a:cubicBezTo>
                  <a:cubicBezTo>
                    <a:pt x="124" y="19"/>
                    <a:pt x="124" y="19"/>
                    <a:pt x="124" y="19"/>
                  </a:cubicBezTo>
                  <a:cubicBezTo>
                    <a:pt x="123" y="18"/>
                    <a:pt x="121" y="18"/>
                    <a:pt x="120" y="19"/>
                  </a:cubicBezTo>
                  <a:cubicBezTo>
                    <a:pt x="111" y="25"/>
                    <a:pt x="111" y="25"/>
                    <a:pt x="111" y="25"/>
                  </a:cubicBezTo>
                  <a:cubicBezTo>
                    <a:pt x="109" y="23"/>
                    <a:pt x="107" y="23"/>
                    <a:pt x="105" y="21"/>
                  </a:cubicBezTo>
                  <a:cubicBezTo>
                    <a:pt x="108" y="10"/>
                    <a:pt x="108" y="10"/>
                    <a:pt x="108" y="10"/>
                  </a:cubicBezTo>
                  <a:cubicBezTo>
                    <a:pt x="108" y="9"/>
                    <a:pt x="108" y="8"/>
                    <a:pt x="106" y="7"/>
                  </a:cubicBezTo>
                  <a:cubicBezTo>
                    <a:pt x="100" y="4"/>
                    <a:pt x="100" y="4"/>
                    <a:pt x="100" y="4"/>
                  </a:cubicBezTo>
                  <a:cubicBezTo>
                    <a:pt x="98" y="4"/>
                    <a:pt x="97" y="4"/>
                    <a:pt x="96" y="5"/>
                  </a:cubicBezTo>
                  <a:cubicBezTo>
                    <a:pt x="90" y="15"/>
                    <a:pt x="90" y="15"/>
                    <a:pt x="90" y="15"/>
                  </a:cubicBezTo>
                  <a:cubicBezTo>
                    <a:pt x="88" y="14"/>
                    <a:pt x="85" y="14"/>
                    <a:pt x="82" y="13"/>
                  </a:cubicBezTo>
                  <a:cubicBezTo>
                    <a:pt x="81" y="2"/>
                    <a:pt x="81" y="2"/>
                    <a:pt x="81" y="2"/>
                  </a:cubicBezTo>
                  <a:cubicBezTo>
                    <a:pt x="81" y="0"/>
                    <a:pt x="79" y="0"/>
                    <a:pt x="78" y="0"/>
                  </a:cubicBezTo>
                  <a:cubicBezTo>
                    <a:pt x="70" y="0"/>
                    <a:pt x="70" y="0"/>
                    <a:pt x="70" y="0"/>
                  </a:cubicBezTo>
                  <a:cubicBezTo>
                    <a:pt x="70" y="0"/>
                    <a:pt x="68" y="0"/>
                    <a:pt x="68" y="2"/>
                  </a:cubicBezTo>
                  <a:cubicBezTo>
                    <a:pt x="66" y="13"/>
                    <a:pt x="66" y="13"/>
                    <a:pt x="66" y="13"/>
                  </a:cubicBezTo>
                  <a:cubicBezTo>
                    <a:pt x="64" y="14"/>
                    <a:pt x="62" y="14"/>
                    <a:pt x="59" y="15"/>
                  </a:cubicBezTo>
                  <a:cubicBezTo>
                    <a:pt x="54" y="5"/>
                    <a:pt x="54" y="5"/>
                    <a:pt x="54" y="5"/>
                  </a:cubicBezTo>
                  <a:cubicBezTo>
                    <a:pt x="53" y="4"/>
                    <a:pt x="51" y="4"/>
                    <a:pt x="50" y="4"/>
                  </a:cubicBezTo>
                  <a:cubicBezTo>
                    <a:pt x="42" y="7"/>
                    <a:pt x="42" y="7"/>
                    <a:pt x="42" y="7"/>
                  </a:cubicBezTo>
                  <a:cubicBezTo>
                    <a:pt x="42" y="7"/>
                    <a:pt x="41" y="8"/>
                    <a:pt x="41" y="10"/>
                  </a:cubicBezTo>
                  <a:cubicBezTo>
                    <a:pt x="44" y="21"/>
                    <a:pt x="44" y="21"/>
                    <a:pt x="44" y="21"/>
                  </a:cubicBezTo>
                  <a:cubicBezTo>
                    <a:pt x="42" y="22"/>
                    <a:pt x="39" y="23"/>
                    <a:pt x="38" y="25"/>
                  </a:cubicBezTo>
                  <a:cubicBezTo>
                    <a:pt x="28" y="19"/>
                    <a:pt x="28" y="19"/>
                    <a:pt x="28" y="19"/>
                  </a:cubicBezTo>
                  <a:cubicBezTo>
                    <a:pt x="27" y="18"/>
                    <a:pt x="26" y="18"/>
                    <a:pt x="25" y="19"/>
                  </a:cubicBezTo>
                  <a:cubicBezTo>
                    <a:pt x="19" y="24"/>
                    <a:pt x="19" y="24"/>
                    <a:pt x="19" y="24"/>
                  </a:cubicBezTo>
                  <a:cubicBezTo>
                    <a:pt x="19" y="25"/>
                    <a:pt x="19" y="27"/>
                    <a:pt x="19" y="27"/>
                  </a:cubicBezTo>
                  <a:cubicBezTo>
                    <a:pt x="26" y="37"/>
                    <a:pt x="26" y="37"/>
                    <a:pt x="26" y="37"/>
                  </a:cubicBezTo>
                  <a:cubicBezTo>
                    <a:pt x="24" y="39"/>
                    <a:pt x="23" y="41"/>
                    <a:pt x="22" y="43"/>
                  </a:cubicBezTo>
                  <a:cubicBezTo>
                    <a:pt x="11" y="40"/>
                    <a:pt x="11" y="40"/>
                    <a:pt x="11" y="40"/>
                  </a:cubicBezTo>
                  <a:cubicBezTo>
                    <a:pt x="10" y="39"/>
                    <a:pt x="8" y="40"/>
                    <a:pt x="8" y="42"/>
                  </a:cubicBezTo>
                  <a:cubicBezTo>
                    <a:pt x="4" y="48"/>
                    <a:pt x="4" y="48"/>
                    <a:pt x="4" y="48"/>
                  </a:cubicBezTo>
                  <a:cubicBezTo>
                    <a:pt x="4" y="50"/>
                    <a:pt x="4" y="51"/>
                    <a:pt x="6" y="52"/>
                  </a:cubicBezTo>
                  <a:cubicBezTo>
                    <a:pt x="15" y="58"/>
                    <a:pt x="15" y="58"/>
                    <a:pt x="15" y="58"/>
                  </a:cubicBezTo>
                  <a:cubicBezTo>
                    <a:pt x="15" y="60"/>
                    <a:pt x="15" y="63"/>
                    <a:pt x="14" y="66"/>
                  </a:cubicBezTo>
                  <a:cubicBezTo>
                    <a:pt x="3" y="67"/>
                    <a:pt x="3" y="67"/>
                    <a:pt x="3" y="67"/>
                  </a:cubicBezTo>
                  <a:cubicBezTo>
                    <a:pt x="1" y="67"/>
                    <a:pt x="0" y="69"/>
                    <a:pt x="0" y="70"/>
                  </a:cubicBezTo>
                  <a:cubicBezTo>
                    <a:pt x="0" y="78"/>
                    <a:pt x="0" y="78"/>
                    <a:pt x="0" y="78"/>
                  </a:cubicBezTo>
                  <a:cubicBezTo>
                    <a:pt x="0" y="79"/>
                    <a:pt x="1" y="80"/>
                    <a:pt x="3" y="80"/>
                  </a:cubicBezTo>
                  <a:cubicBezTo>
                    <a:pt x="14" y="82"/>
                    <a:pt x="14" y="82"/>
                    <a:pt x="14" y="82"/>
                  </a:cubicBezTo>
                  <a:cubicBezTo>
                    <a:pt x="14" y="84"/>
                    <a:pt x="15" y="86"/>
                    <a:pt x="15" y="89"/>
                  </a:cubicBezTo>
                  <a:cubicBezTo>
                    <a:pt x="6" y="94"/>
                    <a:pt x="6" y="94"/>
                    <a:pt x="6" y="94"/>
                  </a:cubicBezTo>
                  <a:cubicBezTo>
                    <a:pt x="4" y="95"/>
                    <a:pt x="4" y="97"/>
                    <a:pt x="4" y="98"/>
                  </a:cubicBezTo>
                  <a:cubicBezTo>
                    <a:pt x="8" y="105"/>
                    <a:pt x="8" y="105"/>
                    <a:pt x="8" y="105"/>
                  </a:cubicBezTo>
                  <a:cubicBezTo>
                    <a:pt x="8" y="106"/>
                    <a:pt x="9" y="107"/>
                    <a:pt x="11" y="107"/>
                  </a:cubicBezTo>
                  <a:cubicBezTo>
                    <a:pt x="22" y="104"/>
                    <a:pt x="22" y="104"/>
                    <a:pt x="22" y="104"/>
                  </a:cubicBezTo>
                  <a:cubicBezTo>
                    <a:pt x="23" y="106"/>
                    <a:pt x="24" y="109"/>
                    <a:pt x="26" y="110"/>
                  </a:cubicBezTo>
                  <a:cubicBezTo>
                    <a:pt x="19" y="120"/>
                    <a:pt x="19" y="120"/>
                    <a:pt x="19" y="120"/>
                  </a:cubicBezTo>
                  <a:cubicBezTo>
                    <a:pt x="19" y="120"/>
                    <a:pt x="19" y="122"/>
                    <a:pt x="19" y="124"/>
                  </a:cubicBezTo>
                  <a:cubicBezTo>
                    <a:pt x="25" y="128"/>
                    <a:pt x="25" y="128"/>
                    <a:pt x="25" y="128"/>
                  </a:cubicBezTo>
                  <a:cubicBezTo>
                    <a:pt x="26" y="129"/>
                    <a:pt x="27" y="130"/>
                    <a:pt x="28" y="129"/>
                  </a:cubicBezTo>
                  <a:cubicBezTo>
                    <a:pt x="38" y="122"/>
                    <a:pt x="38" y="122"/>
                    <a:pt x="38" y="122"/>
                  </a:cubicBezTo>
                  <a:cubicBezTo>
                    <a:pt x="39" y="124"/>
                    <a:pt x="41" y="125"/>
                    <a:pt x="43" y="126"/>
                  </a:cubicBezTo>
                  <a:cubicBezTo>
                    <a:pt x="41" y="137"/>
                    <a:pt x="41" y="137"/>
                    <a:pt x="41" y="137"/>
                  </a:cubicBezTo>
                  <a:cubicBezTo>
                    <a:pt x="40" y="138"/>
                    <a:pt x="41" y="140"/>
                    <a:pt x="42" y="140"/>
                  </a:cubicBezTo>
                  <a:cubicBezTo>
                    <a:pt x="49" y="144"/>
                    <a:pt x="49" y="144"/>
                    <a:pt x="49" y="144"/>
                  </a:cubicBezTo>
                  <a:cubicBezTo>
                    <a:pt x="50" y="144"/>
                    <a:pt x="52" y="144"/>
                    <a:pt x="53" y="142"/>
                  </a:cubicBezTo>
                  <a:cubicBezTo>
                    <a:pt x="58" y="132"/>
                    <a:pt x="58" y="132"/>
                    <a:pt x="58" y="132"/>
                  </a:cubicBezTo>
                  <a:cubicBezTo>
                    <a:pt x="61" y="133"/>
                    <a:pt x="63" y="134"/>
                    <a:pt x="66" y="134"/>
                  </a:cubicBezTo>
                  <a:cubicBezTo>
                    <a:pt x="68" y="145"/>
                    <a:pt x="68" y="145"/>
                    <a:pt x="68" y="145"/>
                  </a:cubicBezTo>
                  <a:cubicBezTo>
                    <a:pt x="68" y="147"/>
                    <a:pt x="70" y="147"/>
                    <a:pt x="70" y="147"/>
                  </a:cubicBezTo>
                  <a:cubicBezTo>
                    <a:pt x="78" y="147"/>
                    <a:pt x="78" y="147"/>
                    <a:pt x="78" y="147"/>
                  </a:cubicBezTo>
                  <a:cubicBezTo>
                    <a:pt x="79" y="147"/>
                    <a:pt x="81" y="147"/>
                    <a:pt x="81" y="145"/>
                  </a:cubicBezTo>
                  <a:cubicBezTo>
                    <a:pt x="82" y="134"/>
                    <a:pt x="82" y="134"/>
                    <a:pt x="82" y="134"/>
                  </a:cubicBezTo>
                  <a:cubicBezTo>
                    <a:pt x="85" y="134"/>
                    <a:pt x="87" y="133"/>
                    <a:pt x="89" y="132"/>
                  </a:cubicBezTo>
                  <a:cubicBezTo>
                    <a:pt x="95" y="142"/>
                    <a:pt x="95" y="142"/>
                    <a:pt x="95" y="142"/>
                  </a:cubicBezTo>
                  <a:cubicBezTo>
                    <a:pt x="96" y="144"/>
                    <a:pt x="97" y="144"/>
                    <a:pt x="99" y="144"/>
                  </a:cubicBezTo>
                  <a:cubicBezTo>
                    <a:pt x="106" y="140"/>
                    <a:pt x="106" y="140"/>
                    <a:pt x="106" y="140"/>
                  </a:cubicBezTo>
                  <a:cubicBezTo>
                    <a:pt x="107" y="140"/>
                    <a:pt x="108" y="139"/>
                    <a:pt x="108" y="137"/>
                  </a:cubicBezTo>
                  <a:cubicBezTo>
                    <a:pt x="104" y="126"/>
                    <a:pt x="104" y="126"/>
                    <a:pt x="104" y="126"/>
                  </a:cubicBezTo>
                  <a:cubicBezTo>
                    <a:pt x="107" y="125"/>
                    <a:pt x="109" y="124"/>
                    <a:pt x="111" y="122"/>
                  </a:cubicBezTo>
                  <a:cubicBezTo>
                    <a:pt x="120" y="129"/>
                    <a:pt x="120" y="129"/>
                    <a:pt x="120" y="129"/>
                  </a:cubicBezTo>
                  <a:cubicBezTo>
                    <a:pt x="121" y="130"/>
                    <a:pt x="123" y="129"/>
                    <a:pt x="124" y="128"/>
                  </a:cubicBezTo>
                  <a:cubicBezTo>
                    <a:pt x="129" y="124"/>
                    <a:pt x="129" y="124"/>
                    <a:pt x="129" y="124"/>
                  </a:cubicBezTo>
                  <a:cubicBezTo>
                    <a:pt x="130" y="122"/>
                    <a:pt x="130" y="120"/>
                    <a:pt x="129" y="120"/>
                  </a:cubicBezTo>
                  <a:cubicBezTo>
                    <a:pt x="123" y="110"/>
                    <a:pt x="123" y="110"/>
                    <a:pt x="123" y="110"/>
                  </a:cubicBezTo>
                  <a:cubicBezTo>
                    <a:pt x="124" y="109"/>
                    <a:pt x="125" y="107"/>
                    <a:pt x="127" y="105"/>
                  </a:cubicBezTo>
                  <a:cubicBezTo>
                    <a:pt x="138" y="108"/>
                    <a:pt x="138" y="108"/>
                    <a:pt x="138" y="108"/>
                  </a:cubicBezTo>
                  <a:cubicBezTo>
                    <a:pt x="139" y="108"/>
                    <a:pt x="140" y="107"/>
                    <a:pt x="141" y="105"/>
                  </a:cubicBezTo>
                  <a:cubicBezTo>
                    <a:pt x="144" y="99"/>
                    <a:pt x="144" y="99"/>
                    <a:pt x="144" y="99"/>
                  </a:cubicBezTo>
                  <a:cubicBezTo>
                    <a:pt x="144" y="97"/>
                    <a:pt x="144" y="96"/>
                    <a:pt x="143" y="95"/>
                  </a:cubicBezTo>
                  <a:cubicBezTo>
                    <a:pt x="133" y="89"/>
                    <a:pt x="133" y="89"/>
                    <a:pt x="133" y="89"/>
                  </a:cubicBezTo>
                  <a:cubicBezTo>
                    <a:pt x="134" y="87"/>
                    <a:pt x="134" y="85"/>
                    <a:pt x="135" y="82"/>
                  </a:cubicBezTo>
                  <a:cubicBezTo>
                    <a:pt x="146" y="80"/>
                    <a:pt x="146" y="80"/>
                    <a:pt x="146" y="80"/>
                  </a:cubicBezTo>
                  <a:cubicBezTo>
                    <a:pt x="147" y="80"/>
                    <a:pt x="148" y="79"/>
                    <a:pt x="148" y="78"/>
                  </a:cubicBezTo>
                  <a:cubicBezTo>
                    <a:pt x="148" y="70"/>
                    <a:pt x="148" y="70"/>
                    <a:pt x="148" y="70"/>
                  </a:cubicBezTo>
                  <a:cubicBezTo>
                    <a:pt x="148" y="69"/>
                    <a:pt x="147" y="67"/>
                    <a:pt x="146" y="67"/>
                  </a:cubicBezTo>
                  <a:close/>
                  <a:moveTo>
                    <a:pt x="120" y="85"/>
                  </a:moveTo>
                  <a:cubicBezTo>
                    <a:pt x="119" y="88"/>
                    <a:pt x="116" y="89"/>
                    <a:pt x="114" y="88"/>
                  </a:cubicBezTo>
                  <a:cubicBezTo>
                    <a:pt x="96" y="76"/>
                    <a:pt x="96" y="76"/>
                    <a:pt x="96" y="76"/>
                  </a:cubicBezTo>
                  <a:cubicBezTo>
                    <a:pt x="93" y="75"/>
                    <a:pt x="93" y="73"/>
                    <a:pt x="96" y="71"/>
                  </a:cubicBezTo>
                  <a:cubicBezTo>
                    <a:pt x="114" y="59"/>
                    <a:pt x="114" y="59"/>
                    <a:pt x="114" y="59"/>
                  </a:cubicBezTo>
                  <a:cubicBezTo>
                    <a:pt x="116" y="58"/>
                    <a:pt x="119" y="59"/>
                    <a:pt x="120" y="62"/>
                  </a:cubicBezTo>
                  <a:cubicBezTo>
                    <a:pt x="120" y="62"/>
                    <a:pt x="121" y="68"/>
                    <a:pt x="121" y="74"/>
                  </a:cubicBezTo>
                  <a:cubicBezTo>
                    <a:pt x="121" y="80"/>
                    <a:pt x="120" y="85"/>
                    <a:pt x="120" y="85"/>
                  </a:cubicBezTo>
                  <a:close/>
                  <a:moveTo>
                    <a:pt x="115" y="50"/>
                  </a:moveTo>
                  <a:cubicBezTo>
                    <a:pt x="116" y="52"/>
                    <a:pt x="115" y="54"/>
                    <a:pt x="112" y="55"/>
                  </a:cubicBezTo>
                  <a:cubicBezTo>
                    <a:pt x="91" y="60"/>
                    <a:pt x="91" y="60"/>
                    <a:pt x="91" y="60"/>
                  </a:cubicBezTo>
                  <a:cubicBezTo>
                    <a:pt x="89" y="61"/>
                    <a:pt x="87" y="59"/>
                    <a:pt x="88" y="57"/>
                  </a:cubicBezTo>
                  <a:cubicBezTo>
                    <a:pt x="93" y="35"/>
                    <a:pt x="93" y="35"/>
                    <a:pt x="93" y="35"/>
                  </a:cubicBezTo>
                  <a:cubicBezTo>
                    <a:pt x="93" y="32"/>
                    <a:pt x="96" y="31"/>
                    <a:pt x="98" y="33"/>
                  </a:cubicBezTo>
                  <a:cubicBezTo>
                    <a:pt x="98" y="33"/>
                    <a:pt x="104" y="36"/>
                    <a:pt x="108" y="40"/>
                  </a:cubicBezTo>
                  <a:cubicBezTo>
                    <a:pt x="112" y="44"/>
                    <a:pt x="115" y="50"/>
                    <a:pt x="115" y="50"/>
                  </a:cubicBezTo>
                  <a:close/>
                  <a:moveTo>
                    <a:pt x="62" y="27"/>
                  </a:moveTo>
                  <a:cubicBezTo>
                    <a:pt x="62" y="27"/>
                    <a:pt x="69" y="26"/>
                    <a:pt x="74" y="26"/>
                  </a:cubicBezTo>
                  <a:cubicBezTo>
                    <a:pt x="80" y="26"/>
                    <a:pt x="86" y="27"/>
                    <a:pt x="86" y="27"/>
                  </a:cubicBezTo>
                  <a:cubicBezTo>
                    <a:pt x="89" y="28"/>
                    <a:pt x="90" y="31"/>
                    <a:pt x="89" y="33"/>
                  </a:cubicBezTo>
                  <a:cubicBezTo>
                    <a:pt x="77" y="52"/>
                    <a:pt x="77" y="52"/>
                    <a:pt x="77" y="52"/>
                  </a:cubicBezTo>
                  <a:cubicBezTo>
                    <a:pt x="75" y="54"/>
                    <a:pt x="73" y="54"/>
                    <a:pt x="72" y="52"/>
                  </a:cubicBezTo>
                  <a:cubicBezTo>
                    <a:pt x="60" y="33"/>
                    <a:pt x="60" y="33"/>
                    <a:pt x="60" y="33"/>
                  </a:cubicBezTo>
                  <a:cubicBezTo>
                    <a:pt x="58" y="31"/>
                    <a:pt x="60" y="28"/>
                    <a:pt x="62" y="27"/>
                  </a:cubicBezTo>
                  <a:close/>
                  <a:moveTo>
                    <a:pt x="86" y="74"/>
                  </a:moveTo>
                  <a:cubicBezTo>
                    <a:pt x="86" y="80"/>
                    <a:pt x="81" y="85"/>
                    <a:pt x="74" y="85"/>
                  </a:cubicBezTo>
                  <a:cubicBezTo>
                    <a:pt x="68" y="85"/>
                    <a:pt x="62" y="80"/>
                    <a:pt x="62" y="74"/>
                  </a:cubicBezTo>
                  <a:cubicBezTo>
                    <a:pt x="62" y="67"/>
                    <a:pt x="68" y="62"/>
                    <a:pt x="74" y="62"/>
                  </a:cubicBezTo>
                  <a:cubicBezTo>
                    <a:pt x="81" y="62"/>
                    <a:pt x="86" y="67"/>
                    <a:pt x="86" y="74"/>
                  </a:cubicBezTo>
                  <a:close/>
                  <a:moveTo>
                    <a:pt x="50" y="32"/>
                  </a:moveTo>
                  <a:cubicBezTo>
                    <a:pt x="53" y="31"/>
                    <a:pt x="55" y="32"/>
                    <a:pt x="56" y="35"/>
                  </a:cubicBezTo>
                  <a:cubicBezTo>
                    <a:pt x="61" y="56"/>
                    <a:pt x="61" y="56"/>
                    <a:pt x="61" y="56"/>
                  </a:cubicBezTo>
                  <a:cubicBezTo>
                    <a:pt x="62" y="58"/>
                    <a:pt x="60" y="60"/>
                    <a:pt x="57" y="60"/>
                  </a:cubicBezTo>
                  <a:cubicBezTo>
                    <a:pt x="36" y="54"/>
                    <a:pt x="36" y="54"/>
                    <a:pt x="36" y="54"/>
                  </a:cubicBezTo>
                  <a:cubicBezTo>
                    <a:pt x="33" y="54"/>
                    <a:pt x="32" y="51"/>
                    <a:pt x="34" y="49"/>
                  </a:cubicBezTo>
                  <a:cubicBezTo>
                    <a:pt x="34" y="49"/>
                    <a:pt x="36" y="43"/>
                    <a:pt x="41" y="39"/>
                  </a:cubicBezTo>
                  <a:cubicBezTo>
                    <a:pt x="45" y="35"/>
                    <a:pt x="50" y="32"/>
                    <a:pt x="50" y="32"/>
                  </a:cubicBezTo>
                  <a:close/>
                  <a:moveTo>
                    <a:pt x="28" y="85"/>
                  </a:moveTo>
                  <a:cubicBezTo>
                    <a:pt x="28" y="85"/>
                    <a:pt x="27" y="79"/>
                    <a:pt x="27" y="73"/>
                  </a:cubicBezTo>
                  <a:cubicBezTo>
                    <a:pt x="27" y="67"/>
                    <a:pt x="28" y="61"/>
                    <a:pt x="28" y="61"/>
                  </a:cubicBezTo>
                  <a:cubicBezTo>
                    <a:pt x="29" y="58"/>
                    <a:pt x="31" y="58"/>
                    <a:pt x="34" y="59"/>
                  </a:cubicBezTo>
                  <a:cubicBezTo>
                    <a:pt x="53" y="70"/>
                    <a:pt x="53" y="70"/>
                    <a:pt x="53" y="70"/>
                  </a:cubicBezTo>
                  <a:cubicBezTo>
                    <a:pt x="55" y="72"/>
                    <a:pt x="55" y="74"/>
                    <a:pt x="53" y="76"/>
                  </a:cubicBezTo>
                  <a:cubicBezTo>
                    <a:pt x="34" y="87"/>
                    <a:pt x="34" y="87"/>
                    <a:pt x="34" y="87"/>
                  </a:cubicBezTo>
                  <a:cubicBezTo>
                    <a:pt x="31" y="89"/>
                    <a:pt x="29" y="88"/>
                    <a:pt x="28" y="85"/>
                  </a:cubicBezTo>
                  <a:close/>
                  <a:moveTo>
                    <a:pt x="33" y="97"/>
                  </a:moveTo>
                  <a:cubicBezTo>
                    <a:pt x="31" y="95"/>
                    <a:pt x="33" y="92"/>
                    <a:pt x="35" y="92"/>
                  </a:cubicBezTo>
                  <a:cubicBezTo>
                    <a:pt x="57" y="86"/>
                    <a:pt x="57" y="86"/>
                    <a:pt x="57" y="86"/>
                  </a:cubicBezTo>
                  <a:cubicBezTo>
                    <a:pt x="59" y="85"/>
                    <a:pt x="61" y="87"/>
                    <a:pt x="61" y="90"/>
                  </a:cubicBezTo>
                  <a:cubicBezTo>
                    <a:pt x="55" y="112"/>
                    <a:pt x="55" y="112"/>
                    <a:pt x="55" y="112"/>
                  </a:cubicBezTo>
                  <a:cubicBezTo>
                    <a:pt x="54" y="114"/>
                    <a:pt x="52" y="115"/>
                    <a:pt x="50" y="114"/>
                  </a:cubicBezTo>
                  <a:cubicBezTo>
                    <a:pt x="50" y="114"/>
                    <a:pt x="44" y="111"/>
                    <a:pt x="40" y="107"/>
                  </a:cubicBezTo>
                  <a:cubicBezTo>
                    <a:pt x="36" y="102"/>
                    <a:pt x="33" y="97"/>
                    <a:pt x="33" y="97"/>
                  </a:cubicBezTo>
                  <a:close/>
                  <a:moveTo>
                    <a:pt x="85" y="119"/>
                  </a:moveTo>
                  <a:cubicBezTo>
                    <a:pt x="85" y="119"/>
                    <a:pt x="80" y="120"/>
                    <a:pt x="73" y="120"/>
                  </a:cubicBezTo>
                  <a:cubicBezTo>
                    <a:pt x="68" y="120"/>
                    <a:pt x="62" y="119"/>
                    <a:pt x="62" y="119"/>
                  </a:cubicBezTo>
                  <a:cubicBezTo>
                    <a:pt x="59" y="118"/>
                    <a:pt x="58" y="116"/>
                    <a:pt x="59" y="113"/>
                  </a:cubicBezTo>
                  <a:cubicBezTo>
                    <a:pt x="71" y="95"/>
                    <a:pt x="71" y="95"/>
                    <a:pt x="71" y="95"/>
                  </a:cubicBezTo>
                  <a:cubicBezTo>
                    <a:pt x="73" y="93"/>
                    <a:pt x="75" y="93"/>
                    <a:pt x="76" y="95"/>
                  </a:cubicBezTo>
                  <a:cubicBezTo>
                    <a:pt x="88" y="113"/>
                    <a:pt x="88" y="113"/>
                    <a:pt x="88" y="113"/>
                  </a:cubicBezTo>
                  <a:cubicBezTo>
                    <a:pt x="89" y="116"/>
                    <a:pt x="89" y="118"/>
                    <a:pt x="85" y="119"/>
                  </a:cubicBezTo>
                  <a:close/>
                  <a:moveTo>
                    <a:pt x="97" y="114"/>
                  </a:moveTo>
                  <a:cubicBezTo>
                    <a:pt x="95" y="116"/>
                    <a:pt x="93" y="115"/>
                    <a:pt x="92" y="112"/>
                  </a:cubicBezTo>
                  <a:cubicBezTo>
                    <a:pt x="87" y="90"/>
                    <a:pt x="87" y="90"/>
                    <a:pt x="87" y="90"/>
                  </a:cubicBezTo>
                  <a:cubicBezTo>
                    <a:pt x="86" y="88"/>
                    <a:pt x="88" y="86"/>
                    <a:pt x="91" y="87"/>
                  </a:cubicBezTo>
                  <a:cubicBezTo>
                    <a:pt x="112" y="92"/>
                    <a:pt x="112" y="92"/>
                    <a:pt x="112" y="92"/>
                  </a:cubicBezTo>
                  <a:cubicBezTo>
                    <a:pt x="115" y="93"/>
                    <a:pt x="116" y="95"/>
                    <a:pt x="115" y="97"/>
                  </a:cubicBezTo>
                  <a:cubicBezTo>
                    <a:pt x="115" y="97"/>
                    <a:pt x="112" y="103"/>
                    <a:pt x="108" y="107"/>
                  </a:cubicBezTo>
                  <a:cubicBezTo>
                    <a:pt x="103" y="111"/>
                    <a:pt x="97" y="114"/>
                    <a:pt x="97" y="11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9566275" y="2400300"/>
              <a:ext cx="215900" cy="212725"/>
            </a:xfrm>
            <a:custGeom>
              <a:avLst/>
              <a:gdLst>
                <a:gd name="T0" fmla="*/ 66 w 68"/>
                <a:gd name="T1" fmla="*/ 41 h 67"/>
                <a:gd name="T2" fmla="*/ 57 w 68"/>
                <a:gd name="T3" fmla="*/ 35 h 67"/>
                <a:gd name="T4" fmla="*/ 56 w 68"/>
                <a:gd name="T5" fmla="*/ 29 h 67"/>
                <a:gd name="T6" fmla="*/ 65 w 68"/>
                <a:gd name="T7" fmla="*/ 23 h 67"/>
                <a:gd name="T8" fmla="*/ 66 w 68"/>
                <a:gd name="T9" fmla="*/ 18 h 67"/>
                <a:gd name="T10" fmla="*/ 62 w 68"/>
                <a:gd name="T11" fmla="*/ 16 h 67"/>
                <a:gd name="T12" fmla="*/ 51 w 68"/>
                <a:gd name="T13" fmla="*/ 19 h 67"/>
                <a:gd name="T14" fmla="*/ 47 w 68"/>
                <a:gd name="T15" fmla="*/ 15 h 67"/>
                <a:gd name="T16" fmla="*/ 48 w 68"/>
                <a:gd name="T17" fmla="*/ 5 h 67"/>
                <a:gd name="T18" fmla="*/ 46 w 68"/>
                <a:gd name="T19" fmla="*/ 1 h 67"/>
                <a:gd name="T20" fmla="*/ 41 w 68"/>
                <a:gd name="T21" fmla="*/ 2 h 67"/>
                <a:gd name="T22" fmla="*/ 35 w 68"/>
                <a:gd name="T23" fmla="*/ 11 h 67"/>
                <a:gd name="T24" fmla="*/ 30 w 68"/>
                <a:gd name="T25" fmla="*/ 12 h 67"/>
                <a:gd name="T26" fmla="*/ 23 w 68"/>
                <a:gd name="T27" fmla="*/ 3 h 67"/>
                <a:gd name="T28" fmla="*/ 19 w 68"/>
                <a:gd name="T29" fmla="*/ 2 h 67"/>
                <a:gd name="T30" fmla="*/ 16 w 68"/>
                <a:gd name="T31" fmla="*/ 6 h 67"/>
                <a:gd name="T32" fmla="*/ 19 w 68"/>
                <a:gd name="T33" fmla="*/ 16 h 67"/>
                <a:gd name="T34" fmla="*/ 15 w 68"/>
                <a:gd name="T35" fmla="*/ 21 h 67"/>
                <a:gd name="T36" fmla="*/ 4 w 68"/>
                <a:gd name="T37" fmla="*/ 20 h 67"/>
                <a:gd name="T38" fmla="*/ 0 w 68"/>
                <a:gd name="T39" fmla="*/ 22 h 67"/>
                <a:gd name="T40" fmla="*/ 2 w 68"/>
                <a:gd name="T41" fmla="*/ 27 h 67"/>
                <a:gd name="T42" fmla="*/ 11 w 68"/>
                <a:gd name="T43" fmla="*/ 32 h 67"/>
                <a:gd name="T44" fmla="*/ 11 w 68"/>
                <a:gd name="T45" fmla="*/ 38 h 67"/>
                <a:gd name="T46" fmla="*/ 3 w 68"/>
                <a:gd name="T47" fmla="*/ 45 h 67"/>
                <a:gd name="T48" fmla="*/ 2 w 68"/>
                <a:gd name="T49" fmla="*/ 49 h 67"/>
                <a:gd name="T50" fmla="*/ 6 w 68"/>
                <a:gd name="T51" fmla="*/ 51 h 67"/>
                <a:gd name="T52" fmla="*/ 16 w 68"/>
                <a:gd name="T53" fmla="*/ 49 h 67"/>
                <a:gd name="T54" fmla="*/ 21 w 68"/>
                <a:gd name="T55" fmla="*/ 52 h 67"/>
                <a:gd name="T56" fmla="*/ 20 w 68"/>
                <a:gd name="T57" fmla="*/ 63 h 67"/>
                <a:gd name="T58" fmla="*/ 23 w 68"/>
                <a:gd name="T59" fmla="*/ 67 h 67"/>
                <a:gd name="T60" fmla="*/ 27 w 68"/>
                <a:gd name="T61" fmla="*/ 65 h 67"/>
                <a:gd name="T62" fmla="*/ 32 w 68"/>
                <a:gd name="T63" fmla="*/ 56 h 67"/>
                <a:gd name="T64" fmla="*/ 39 w 68"/>
                <a:gd name="T65" fmla="*/ 56 h 67"/>
                <a:gd name="T66" fmla="*/ 45 w 68"/>
                <a:gd name="T67" fmla="*/ 63 h 67"/>
                <a:gd name="T68" fmla="*/ 50 w 68"/>
                <a:gd name="T69" fmla="*/ 65 h 67"/>
                <a:gd name="T70" fmla="*/ 51 w 68"/>
                <a:gd name="T71" fmla="*/ 61 h 67"/>
                <a:gd name="T72" fmla="*/ 49 w 68"/>
                <a:gd name="T73" fmla="*/ 51 h 67"/>
                <a:gd name="T74" fmla="*/ 53 w 68"/>
                <a:gd name="T75" fmla="*/ 46 h 67"/>
                <a:gd name="T76" fmla="*/ 63 w 68"/>
                <a:gd name="T77" fmla="*/ 47 h 67"/>
                <a:gd name="T78" fmla="*/ 67 w 68"/>
                <a:gd name="T79" fmla="*/ 45 h 67"/>
                <a:gd name="T80" fmla="*/ 66 w 68"/>
                <a:gd name="T81" fmla="*/ 41 h 67"/>
                <a:gd name="T82" fmla="*/ 29 w 68"/>
                <a:gd name="T83" fmla="*/ 48 h 67"/>
                <a:gd name="T84" fmla="*/ 20 w 68"/>
                <a:gd name="T85" fmla="*/ 29 h 67"/>
                <a:gd name="T86" fmla="*/ 39 w 68"/>
                <a:gd name="T87" fmla="*/ 20 h 67"/>
                <a:gd name="T88" fmla="*/ 47 w 68"/>
                <a:gd name="T89" fmla="*/ 38 h 67"/>
                <a:gd name="T90" fmla="*/ 29 w 68"/>
                <a:gd name="T91"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 h="67">
                  <a:moveTo>
                    <a:pt x="66" y="41"/>
                  </a:moveTo>
                  <a:cubicBezTo>
                    <a:pt x="57" y="35"/>
                    <a:pt x="57" y="35"/>
                    <a:pt x="57" y="35"/>
                  </a:cubicBezTo>
                  <a:cubicBezTo>
                    <a:pt x="57" y="33"/>
                    <a:pt x="57" y="31"/>
                    <a:pt x="56" y="29"/>
                  </a:cubicBezTo>
                  <a:cubicBezTo>
                    <a:pt x="65" y="23"/>
                    <a:pt x="65" y="23"/>
                    <a:pt x="65" y="23"/>
                  </a:cubicBezTo>
                  <a:cubicBezTo>
                    <a:pt x="66" y="22"/>
                    <a:pt x="67" y="20"/>
                    <a:pt x="66" y="18"/>
                  </a:cubicBezTo>
                  <a:cubicBezTo>
                    <a:pt x="65" y="17"/>
                    <a:pt x="63" y="16"/>
                    <a:pt x="62" y="16"/>
                  </a:cubicBezTo>
                  <a:cubicBezTo>
                    <a:pt x="51" y="19"/>
                    <a:pt x="51" y="19"/>
                    <a:pt x="51" y="19"/>
                  </a:cubicBezTo>
                  <a:cubicBezTo>
                    <a:pt x="50" y="17"/>
                    <a:pt x="48" y="16"/>
                    <a:pt x="47" y="15"/>
                  </a:cubicBezTo>
                  <a:cubicBezTo>
                    <a:pt x="48" y="5"/>
                    <a:pt x="48" y="5"/>
                    <a:pt x="48" y="5"/>
                  </a:cubicBezTo>
                  <a:cubicBezTo>
                    <a:pt x="48" y="3"/>
                    <a:pt x="47" y="2"/>
                    <a:pt x="46" y="1"/>
                  </a:cubicBezTo>
                  <a:cubicBezTo>
                    <a:pt x="44" y="0"/>
                    <a:pt x="42" y="1"/>
                    <a:pt x="41" y="2"/>
                  </a:cubicBezTo>
                  <a:cubicBezTo>
                    <a:pt x="35" y="11"/>
                    <a:pt x="35" y="11"/>
                    <a:pt x="35" y="11"/>
                  </a:cubicBezTo>
                  <a:cubicBezTo>
                    <a:pt x="34" y="11"/>
                    <a:pt x="31" y="11"/>
                    <a:pt x="30" y="12"/>
                  </a:cubicBezTo>
                  <a:cubicBezTo>
                    <a:pt x="23" y="3"/>
                    <a:pt x="23" y="3"/>
                    <a:pt x="23" y="3"/>
                  </a:cubicBezTo>
                  <a:cubicBezTo>
                    <a:pt x="22" y="2"/>
                    <a:pt x="20" y="2"/>
                    <a:pt x="19" y="2"/>
                  </a:cubicBezTo>
                  <a:cubicBezTo>
                    <a:pt x="17" y="3"/>
                    <a:pt x="16" y="5"/>
                    <a:pt x="16" y="6"/>
                  </a:cubicBezTo>
                  <a:cubicBezTo>
                    <a:pt x="19" y="16"/>
                    <a:pt x="19" y="16"/>
                    <a:pt x="19" y="16"/>
                  </a:cubicBezTo>
                  <a:cubicBezTo>
                    <a:pt x="18" y="18"/>
                    <a:pt x="16" y="20"/>
                    <a:pt x="15" y="21"/>
                  </a:cubicBezTo>
                  <a:cubicBezTo>
                    <a:pt x="4" y="20"/>
                    <a:pt x="4" y="20"/>
                    <a:pt x="4" y="20"/>
                  </a:cubicBezTo>
                  <a:cubicBezTo>
                    <a:pt x="3" y="20"/>
                    <a:pt x="1" y="20"/>
                    <a:pt x="0" y="22"/>
                  </a:cubicBezTo>
                  <a:cubicBezTo>
                    <a:pt x="0" y="23"/>
                    <a:pt x="0" y="26"/>
                    <a:pt x="2" y="27"/>
                  </a:cubicBezTo>
                  <a:cubicBezTo>
                    <a:pt x="11" y="32"/>
                    <a:pt x="11" y="32"/>
                    <a:pt x="11" y="32"/>
                  </a:cubicBezTo>
                  <a:cubicBezTo>
                    <a:pt x="11" y="34"/>
                    <a:pt x="11" y="36"/>
                    <a:pt x="11" y="38"/>
                  </a:cubicBezTo>
                  <a:cubicBezTo>
                    <a:pt x="3" y="45"/>
                    <a:pt x="3" y="45"/>
                    <a:pt x="3" y="45"/>
                  </a:cubicBezTo>
                  <a:cubicBezTo>
                    <a:pt x="2" y="45"/>
                    <a:pt x="1" y="47"/>
                    <a:pt x="2" y="49"/>
                  </a:cubicBezTo>
                  <a:cubicBezTo>
                    <a:pt x="3" y="50"/>
                    <a:pt x="4" y="51"/>
                    <a:pt x="6" y="51"/>
                  </a:cubicBezTo>
                  <a:cubicBezTo>
                    <a:pt x="16" y="49"/>
                    <a:pt x="16" y="49"/>
                    <a:pt x="16" y="49"/>
                  </a:cubicBezTo>
                  <a:cubicBezTo>
                    <a:pt x="18" y="50"/>
                    <a:pt x="19" y="51"/>
                    <a:pt x="21" y="52"/>
                  </a:cubicBezTo>
                  <a:cubicBezTo>
                    <a:pt x="20" y="63"/>
                    <a:pt x="20" y="63"/>
                    <a:pt x="20" y="63"/>
                  </a:cubicBezTo>
                  <a:cubicBezTo>
                    <a:pt x="19" y="64"/>
                    <a:pt x="21" y="66"/>
                    <a:pt x="23" y="67"/>
                  </a:cubicBezTo>
                  <a:cubicBezTo>
                    <a:pt x="24" y="67"/>
                    <a:pt x="26" y="66"/>
                    <a:pt x="27" y="65"/>
                  </a:cubicBezTo>
                  <a:cubicBezTo>
                    <a:pt x="32" y="56"/>
                    <a:pt x="32" y="56"/>
                    <a:pt x="32" y="56"/>
                  </a:cubicBezTo>
                  <a:cubicBezTo>
                    <a:pt x="35" y="56"/>
                    <a:pt x="36" y="56"/>
                    <a:pt x="39" y="56"/>
                  </a:cubicBezTo>
                  <a:cubicBezTo>
                    <a:pt x="45" y="63"/>
                    <a:pt x="45" y="63"/>
                    <a:pt x="45" y="63"/>
                  </a:cubicBezTo>
                  <a:cubicBezTo>
                    <a:pt x="46" y="65"/>
                    <a:pt x="48" y="66"/>
                    <a:pt x="50" y="65"/>
                  </a:cubicBezTo>
                  <a:cubicBezTo>
                    <a:pt x="51" y="64"/>
                    <a:pt x="51" y="62"/>
                    <a:pt x="51" y="61"/>
                  </a:cubicBezTo>
                  <a:cubicBezTo>
                    <a:pt x="49" y="51"/>
                    <a:pt x="49" y="51"/>
                    <a:pt x="49" y="51"/>
                  </a:cubicBezTo>
                  <a:cubicBezTo>
                    <a:pt x="51" y="49"/>
                    <a:pt x="52" y="48"/>
                    <a:pt x="53" y="46"/>
                  </a:cubicBezTo>
                  <a:cubicBezTo>
                    <a:pt x="63" y="47"/>
                    <a:pt x="63" y="47"/>
                    <a:pt x="63" y="47"/>
                  </a:cubicBezTo>
                  <a:cubicBezTo>
                    <a:pt x="65" y="48"/>
                    <a:pt x="67" y="46"/>
                    <a:pt x="67" y="45"/>
                  </a:cubicBezTo>
                  <a:cubicBezTo>
                    <a:pt x="68" y="43"/>
                    <a:pt x="67" y="41"/>
                    <a:pt x="66" y="41"/>
                  </a:cubicBezTo>
                  <a:close/>
                  <a:moveTo>
                    <a:pt x="29" y="48"/>
                  </a:moveTo>
                  <a:cubicBezTo>
                    <a:pt x="21" y="45"/>
                    <a:pt x="17" y="37"/>
                    <a:pt x="20" y="29"/>
                  </a:cubicBezTo>
                  <a:cubicBezTo>
                    <a:pt x="23" y="21"/>
                    <a:pt x="31" y="17"/>
                    <a:pt x="39" y="20"/>
                  </a:cubicBezTo>
                  <a:cubicBezTo>
                    <a:pt x="47" y="23"/>
                    <a:pt x="51" y="31"/>
                    <a:pt x="47" y="38"/>
                  </a:cubicBezTo>
                  <a:cubicBezTo>
                    <a:pt x="45" y="46"/>
                    <a:pt x="37" y="50"/>
                    <a:pt x="29" y="4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10153650" y="2352675"/>
              <a:ext cx="225425" cy="222250"/>
            </a:xfrm>
            <a:custGeom>
              <a:avLst/>
              <a:gdLst>
                <a:gd name="T0" fmla="*/ 69 w 71"/>
                <a:gd name="T1" fmla="*/ 38 h 70"/>
                <a:gd name="T2" fmla="*/ 70 w 71"/>
                <a:gd name="T3" fmla="*/ 34 h 70"/>
                <a:gd name="T4" fmla="*/ 65 w 71"/>
                <a:gd name="T5" fmla="*/ 31 h 70"/>
                <a:gd name="T6" fmla="*/ 61 w 71"/>
                <a:gd name="T7" fmla="*/ 28 h 70"/>
                <a:gd name="T8" fmla="*/ 59 w 71"/>
                <a:gd name="T9" fmla="*/ 19 h 70"/>
                <a:gd name="T10" fmla="*/ 61 w 71"/>
                <a:gd name="T11" fmla="*/ 14 h 70"/>
                <a:gd name="T12" fmla="*/ 59 w 71"/>
                <a:gd name="T13" fmla="*/ 10 h 70"/>
                <a:gd name="T14" fmla="*/ 54 w 71"/>
                <a:gd name="T15" fmla="*/ 10 h 70"/>
                <a:gd name="T16" fmla="*/ 49 w 71"/>
                <a:gd name="T17" fmla="*/ 12 h 70"/>
                <a:gd name="T18" fmla="*/ 40 w 71"/>
                <a:gd name="T19" fmla="*/ 7 h 70"/>
                <a:gd name="T20" fmla="*/ 39 w 71"/>
                <a:gd name="T21" fmla="*/ 2 h 70"/>
                <a:gd name="T22" fmla="*/ 34 w 71"/>
                <a:gd name="T23" fmla="*/ 1 h 70"/>
                <a:gd name="T24" fmla="*/ 31 w 71"/>
                <a:gd name="T25" fmla="*/ 5 h 70"/>
                <a:gd name="T26" fmla="*/ 28 w 71"/>
                <a:gd name="T27" fmla="*/ 10 h 70"/>
                <a:gd name="T28" fmla="*/ 19 w 71"/>
                <a:gd name="T29" fmla="*/ 12 h 70"/>
                <a:gd name="T30" fmla="*/ 14 w 71"/>
                <a:gd name="T31" fmla="*/ 10 h 70"/>
                <a:gd name="T32" fmla="*/ 10 w 71"/>
                <a:gd name="T33" fmla="*/ 12 h 70"/>
                <a:gd name="T34" fmla="*/ 11 w 71"/>
                <a:gd name="T35" fmla="*/ 17 h 70"/>
                <a:gd name="T36" fmla="*/ 13 w 71"/>
                <a:gd name="T37" fmla="*/ 22 h 70"/>
                <a:gd name="T38" fmla="*/ 7 w 71"/>
                <a:gd name="T39" fmla="*/ 30 h 70"/>
                <a:gd name="T40" fmla="*/ 2 w 71"/>
                <a:gd name="T41" fmla="*/ 31 h 70"/>
                <a:gd name="T42" fmla="*/ 1 w 71"/>
                <a:gd name="T43" fmla="*/ 36 h 70"/>
                <a:gd name="T44" fmla="*/ 5 w 71"/>
                <a:gd name="T45" fmla="*/ 39 h 70"/>
                <a:gd name="T46" fmla="*/ 9 w 71"/>
                <a:gd name="T47" fmla="*/ 42 h 70"/>
                <a:gd name="T48" fmla="*/ 12 w 71"/>
                <a:gd name="T49" fmla="*/ 51 h 70"/>
                <a:gd name="T50" fmla="*/ 9 w 71"/>
                <a:gd name="T51" fmla="*/ 56 h 70"/>
                <a:gd name="T52" fmla="*/ 12 w 71"/>
                <a:gd name="T53" fmla="*/ 60 h 70"/>
                <a:gd name="T54" fmla="*/ 17 w 71"/>
                <a:gd name="T55" fmla="*/ 59 h 70"/>
                <a:gd name="T56" fmla="*/ 21 w 71"/>
                <a:gd name="T57" fmla="*/ 58 h 70"/>
                <a:gd name="T58" fmla="*/ 31 w 71"/>
                <a:gd name="T59" fmla="*/ 63 h 70"/>
                <a:gd name="T60" fmla="*/ 32 w 71"/>
                <a:gd name="T61" fmla="*/ 67 h 70"/>
                <a:gd name="T62" fmla="*/ 37 w 71"/>
                <a:gd name="T63" fmla="*/ 69 h 70"/>
                <a:gd name="T64" fmla="*/ 40 w 71"/>
                <a:gd name="T65" fmla="*/ 64 h 70"/>
                <a:gd name="T66" fmla="*/ 42 w 71"/>
                <a:gd name="T67" fmla="*/ 61 h 70"/>
                <a:gd name="T68" fmla="*/ 52 w 71"/>
                <a:gd name="T69" fmla="*/ 59 h 70"/>
                <a:gd name="T70" fmla="*/ 57 w 71"/>
                <a:gd name="T71" fmla="*/ 60 h 70"/>
                <a:gd name="T72" fmla="*/ 61 w 71"/>
                <a:gd name="T73" fmla="*/ 58 h 70"/>
                <a:gd name="T74" fmla="*/ 60 w 71"/>
                <a:gd name="T75" fmla="*/ 53 h 70"/>
                <a:gd name="T76" fmla="*/ 59 w 71"/>
                <a:gd name="T77" fmla="*/ 49 h 70"/>
                <a:gd name="T78" fmla="*/ 64 w 71"/>
                <a:gd name="T79" fmla="*/ 40 h 70"/>
                <a:gd name="T80" fmla="*/ 51 w 71"/>
                <a:gd name="T81" fmla="*/ 20 h 70"/>
                <a:gd name="T82" fmla="*/ 42 w 71"/>
                <a:gd name="T83" fmla="*/ 28 h 70"/>
                <a:gd name="T84" fmla="*/ 51 w 71"/>
                <a:gd name="T85" fmla="*/ 20 h 70"/>
                <a:gd name="T86" fmla="*/ 39 w 71"/>
                <a:gd name="T87" fmla="*/ 32 h 70"/>
                <a:gd name="T88" fmla="*/ 32 w 71"/>
                <a:gd name="T89" fmla="*/ 38 h 70"/>
                <a:gd name="T90" fmla="*/ 28 w 71"/>
                <a:gd name="T91" fmla="*/ 28 h 70"/>
                <a:gd name="T92" fmla="*/ 20 w 71"/>
                <a:gd name="T93" fmla="*/ 20 h 70"/>
                <a:gd name="T94" fmla="*/ 28 w 71"/>
                <a:gd name="T95" fmla="*/ 28 h 70"/>
                <a:gd name="T96" fmla="*/ 20 w 71"/>
                <a:gd name="T97" fmla="*/ 42 h 70"/>
                <a:gd name="T98" fmla="*/ 28 w 71"/>
                <a:gd name="T99" fmla="*/ 50 h 70"/>
                <a:gd name="T100" fmla="*/ 42 w 71"/>
                <a:gd name="T101" fmla="*/ 42 h 70"/>
                <a:gd name="T102" fmla="*/ 51 w 71"/>
                <a:gd name="T103" fmla="*/ 50 h 70"/>
                <a:gd name="T104" fmla="*/ 42 w 71"/>
                <a:gd name="T105"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 h="70">
                  <a:moveTo>
                    <a:pt x="65" y="40"/>
                  </a:moveTo>
                  <a:cubicBezTo>
                    <a:pt x="66" y="39"/>
                    <a:pt x="68" y="38"/>
                    <a:pt x="69" y="38"/>
                  </a:cubicBezTo>
                  <a:cubicBezTo>
                    <a:pt x="70" y="36"/>
                    <a:pt x="70" y="36"/>
                    <a:pt x="70" y="36"/>
                  </a:cubicBezTo>
                  <a:cubicBezTo>
                    <a:pt x="71" y="35"/>
                    <a:pt x="71" y="35"/>
                    <a:pt x="70" y="34"/>
                  </a:cubicBezTo>
                  <a:cubicBezTo>
                    <a:pt x="69" y="32"/>
                    <a:pt x="69" y="32"/>
                    <a:pt x="69" y="32"/>
                  </a:cubicBezTo>
                  <a:cubicBezTo>
                    <a:pt x="68" y="31"/>
                    <a:pt x="66" y="31"/>
                    <a:pt x="65" y="31"/>
                  </a:cubicBezTo>
                  <a:cubicBezTo>
                    <a:pt x="64" y="30"/>
                    <a:pt x="64" y="30"/>
                    <a:pt x="64" y="30"/>
                  </a:cubicBezTo>
                  <a:cubicBezTo>
                    <a:pt x="63" y="30"/>
                    <a:pt x="61" y="29"/>
                    <a:pt x="61" y="28"/>
                  </a:cubicBezTo>
                  <a:cubicBezTo>
                    <a:pt x="59" y="22"/>
                    <a:pt x="59" y="22"/>
                    <a:pt x="59" y="22"/>
                  </a:cubicBezTo>
                  <a:cubicBezTo>
                    <a:pt x="58" y="21"/>
                    <a:pt x="58" y="20"/>
                    <a:pt x="59" y="19"/>
                  </a:cubicBezTo>
                  <a:cubicBezTo>
                    <a:pt x="60" y="17"/>
                    <a:pt x="60" y="17"/>
                    <a:pt x="60" y="17"/>
                  </a:cubicBezTo>
                  <a:cubicBezTo>
                    <a:pt x="61" y="17"/>
                    <a:pt x="61" y="15"/>
                    <a:pt x="61" y="14"/>
                  </a:cubicBezTo>
                  <a:cubicBezTo>
                    <a:pt x="61" y="12"/>
                    <a:pt x="61" y="12"/>
                    <a:pt x="61" y="12"/>
                  </a:cubicBezTo>
                  <a:cubicBezTo>
                    <a:pt x="61" y="10"/>
                    <a:pt x="60" y="10"/>
                    <a:pt x="59" y="10"/>
                  </a:cubicBezTo>
                  <a:cubicBezTo>
                    <a:pt x="57" y="10"/>
                    <a:pt x="57" y="10"/>
                    <a:pt x="57" y="10"/>
                  </a:cubicBezTo>
                  <a:cubicBezTo>
                    <a:pt x="56" y="10"/>
                    <a:pt x="54" y="10"/>
                    <a:pt x="54" y="10"/>
                  </a:cubicBezTo>
                  <a:cubicBezTo>
                    <a:pt x="52" y="12"/>
                    <a:pt x="52" y="12"/>
                    <a:pt x="52" y="12"/>
                  </a:cubicBezTo>
                  <a:cubicBezTo>
                    <a:pt x="51" y="13"/>
                    <a:pt x="50" y="13"/>
                    <a:pt x="49" y="12"/>
                  </a:cubicBezTo>
                  <a:cubicBezTo>
                    <a:pt x="42" y="10"/>
                    <a:pt x="42" y="10"/>
                    <a:pt x="42" y="10"/>
                  </a:cubicBezTo>
                  <a:cubicBezTo>
                    <a:pt x="42" y="10"/>
                    <a:pt x="41" y="8"/>
                    <a:pt x="40" y="7"/>
                  </a:cubicBezTo>
                  <a:cubicBezTo>
                    <a:pt x="40" y="5"/>
                    <a:pt x="40" y="5"/>
                    <a:pt x="40" y="5"/>
                  </a:cubicBezTo>
                  <a:cubicBezTo>
                    <a:pt x="40" y="4"/>
                    <a:pt x="39" y="3"/>
                    <a:pt x="39" y="2"/>
                  </a:cubicBezTo>
                  <a:cubicBezTo>
                    <a:pt x="37" y="1"/>
                    <a:pt x="37" y="1"/>
                    <a:pt x="37" y="1"/>
                  </a:cubicBezTo>
                  <a:cubicBezTo>
                    <a:pt x="36" y="0"/>
                    <a:pt x="35" y="0"/>
                    <a:pt x="34" y="1"/>
                  </a:cubicBezTo>
                  <a:cubicBezTo>
                    <a:pt x="32" y="2"/>
                    <a:pt x="32" y="2"/>
                    <a:pt x="32" y="2"/>
                  </a:cubicBezTo>
                  <a:cubicBezTo>
                    <a:pt x="31" y="3"/>
                    <a:pt x="31" y="4"/>
                    <a:pt x="31" y="5"/>
                  </a:cubicBezTo>
                  <a:cubicBezTo>
                    <a:pt x="31" y="7"/>
                    <a:pt x="31" y="7"/>
                    <a:pt x="31" y="7"/>
                  </a:cubicBezTo>
                  <a:cubicBezTo>
                    <a:pt x="31" y="8"/>
                    <a:pt x="29" y="10"/>
                    <a:pt x="28" y="10"/>
                  </a:cubicBezTo>
                  <a:cubicBezTo>
                    <a:pt x="22" y="12"/>
                    <a:pt x="22" y="12"/>
                    <a:pt x="22" y="12"/>
                  </a:cubicBezTo>
                  <a:cubicBezTo>
                    <a:pt x="21" y="13"/>
                    <a:pt x="20" y="13"/>
                    <a:pt x="19" y="12"/>
                  </a:cubicBezTo>
                  <a:cubicBezTo>
                    <a:pt x="18" y="10"/>
                    <a:pt x="18" y="10"/>
                    <a:pt x="18" y="10"/>
                  </a:cubicBezTo>
                  <a:cubicBezTo>
                    <a:pt x="16" y="10"/>
                    <a:pt x="15" y="10"/>
                    <a:pt x="14" y="10"/>
                  </a:cubicBezTo>
                  <a:cubicBezTo>
                    <a:pt x="12" y="10"/>
                    <a:pt x="12" y="10"/>
                    <a:pt x="12" y="10"/>
                  </a:cubicBezTo>
                  <a:cubicBezTo>
                    <a:pt x="11" y="10"/>
                    <a:pt x="10" y="10"/>
                    <a:pt x="10" y="12"/>
                  </a:cubicBezTo>
                  <a:cubicBezTo>
                    <a:pt x="10" y="13"/>
                    <a:pt x="10" y="13"/>
                    <a:pt x="10" y="13"/>
                  </a:cubicBezTo>
                  <a:cubicBezTo>
                    <a:pt x="10" y="15"/>
                    <a:pt x="10" y="17"/>
                    <a:pt x="11" y="17"/>
                  </a:cubicBezTo>
                  <a:cubicBezTo>
                    <a:pt x="12" y="18"/>
                    <a:pt x="12" y="18"/>
                    <a:pt x="12" y="18"/>
                  </a:cubicBezTo>
                  <a:cubicBezTo>
                    <a:pt x="13" y="20"/>
                    <a:pt x="13" y="21"/>
                    <a:pt x="13" y="22"/>
                  </a:cubicBezTo>
                  <a:cubicBezTo>
                    <a:pt x="9" y="28"/>
                    <a:pt x="9" y="28"/>
                    <a:pt x="9" y="28"/>
                  </a:cubicBezTo>
                  <a:cubicBezTo>
                    <a:pt x="9" y="29"/>
                    <a:pt x="9" y="30"/>
                    <a:pt x="7" y="30"/>
                  </a:cubicBezTo>
                  <a:cubicBezTo>
                    <a:pt x="5" y="30"/>
                    <a:pt x="5" y="30"/>
                    <a:pt x="5" y="30"/>
                  </a:cubicBezTo>
                  <a:cubicBezTo>
                    <a:pt x="5" y="30"/>
                    <a:pt x="3" y="31"/>
                    <a:pt x="2" y="31"/>
                  </a:cubicBezTo>
                  <a:cubicBezTo>
                    <a:pt x="1" y="33"/>
                    <a:pt x="1" y="33"/>
                    <a:pt x="1" y="33"/>
                  </a:cubicBezTo>
                  <a:cubicBezTo>
                    <a:pt x="0" y="34"/>
                    <a:pt x="0" y="35"/>
                    <a:pt x="1" y="36"/>
                  </a:cubicBezTo>
                  <a:cubicBezTo>
                    <a:pt x="2" y="38"/>
                    <a:pt x="2" y="38"/>
                    <a:pt x="2" y="38"/>
                  </a:cubicBezTo>
                  <a:cubicBezTo>
                    <a:pt x="3" y="38"/>
                    <a:pt x="5" y="39"/>
                    <a:pt x="5" y="39"/>
                  </a:cubicBezTo>
                  <a:cubicBezTo>
                    <a:pt x="7" y="39"/>
                    <a:pt x="7" y="39"/>
                    <a:pt x="7" y="39"/>
                  </a:cubicBezTo>
                  <a:cubicBezTo>
                    <a:pt x="8" y="40"/>
                    <a:pt x="9" y="41"/>
                    <a:pt x="9" y="42"/>
                  </a:cubicBezTo>
                  <a:cubicBezTo>
                    <a:pt x="12" y="48"/>
                    <a:pt x="12" y="48"/>
                    <a:pt x="12" y="48"/>
                  </a:cubicBezTo>
                  <a:cubicBezTo>
                    <a:pt x="13" y="49"/>
                    <a:pt x="13" y="50"/>
                    <a:pt x="12" y="51"/>
                  </a:cubicBezTo>
                  <a:cubicBezTo>
                    <a:pt x="11" y="53"/>
                    <a:pt x="11" y="53"/>
                    <a:pt x="11" y="53"/>
                  </a:cubicBezTo>
                  <a:cubicBezTo>
                    <a:pt x="10" y="53"/>
                    <a:pt x="9" y="55"/>
                    <a:pt x="9" y="56"/>
                  </a:cubicBezTo>
                  <a:cubicBezTo>
                    <a:pt x="9" y="58"/>
                    <a:pt x="9" y="58"/>
                    <a:pt x="9" y="58"/>
                  </a:cubicBezTo>
                  <a:cubicBezTo>
                    <a:pt x="10" y="59"/>
                    <a:pt x="11" y="60"/>
                    <a:pt x="12" y="60"/>
                  </a:cubicBezTo>
                  <a:cubicBezTo>
                    <a:pt x="14" y="60"/>
                    <a:pt x="14" y="60"/>
                    <a:pt x="14" y="60"/>
                  </a:cubicBezTo>
                  <a:cubicBezTo>
                    <a:pt x="15" y="60"/>
                    <a:pt x="16" y="60"/>
                    <a:pt x="17" y="59"/>
                  </a:cubicBezTo>
                  <a:cubicBezTo>
                    <a:pt x="18" y="58"/>
                    <a:pt x="18" y="58"/>
                    <a:pt x="18" y="58"/>
                  </a:cubicBezTo>
                  <a:cubicBezTo>
                    <a:pt x="19" y="57"/>
                    <a:pt x="20" y="57"/>
                    <a:pt x="21" y="58"/>
                  </a:cubicBezTo>
                  <a:cubicBezTo>
                    <a:pt x="28" y="61"/>
                    <a:pt x="28" y="61"/>
                    <a:pt x="28" y="61"/>
                  </a:cubicBezTo>
                  <a:cubicBezTo>
                    <a:pt x="29" y="61"/>
                    <a:pt x="30" y="62"/>
                    <a:pt x="31" y="63"/>
                  </a:cubicBezTo>
                  <a:cubicBezTo>
                    <a:pt x="31" y="64"/>
                    <a:pt x="31" y="64"/>
                    <a:pt x="31" y="64"/>
                  </a:cubicBezTo>
                  <a:cubicBezTo>
                    <a:pt x="31" y="66"/>
                    <a:pt x="31" y="67"/>
                    <a:pt x="32" y="67"/>
                  </a:cubicBezTo>
                  <a:cubicBezTo>
                    <a:pt x="34" y="69"/>
                    <a:pt x="34" y="69"/>
                    <a:pt x="34" y="69"/>
                  </a:cubicBezTo>
                  <a:cubicBezTo>
                    <a:pt x="35" y="70"/>
                    <a:pt x="36" y="70"/>
                    <a:pt x="37" y="69"/>
                  </a:cubicBezTo>
                  <a:cubicBezTo>
                    <a:pt x="39" y="67"/>
                    <a:pt x="39" y="67"/>
                    <a:pt x="39" y="67"/>
                  </a:cubicBezTo>
                  <a:cubicBezTo>
                    <a:pt x="39" y="67"/>
                    <a:pt x="40" y="66"/>
                    <a:pt x="40" y="64"/>
                  </a:cubicBezTo>
                  <a:cubicBezTo>
                    <a:pt x="40" y="63"/>
                    <a:pt x="40" y="63"/>
                    <a:pt x="40" y="63"/>
                  </a:cubicBezTo>
                  <a:cubicBezTo>
                    <a:pt x="40" y="63"/>
                    <a:pt x="41" y="61"/>
                    <a:pt x="42" y="61"/>
                  </a:cubicBezTo>
                  <a:cubicBezTo>
                    <a:pt x="49" y="58"/>
                    <a:pt x="49" y="58"/>
                    <a:pt x="49" y="58"/>
                  </a:cubicBezTo>
                  <a:cubicBezTo>
                    <a:pt x="50" y="58"/>
                    <a:pt x="51" y="58"/>
                    <a:pt x="52" y="59"/>
                  </a:cubicBezTo>
                  <a:cubicBezTo>
                    <a:pt x="53" y="60"/>
                    <a:pt x="53" y="60"/>
                    <a:pt x="53" y="60"/>
                  </a:cubicBezTo>
                  <a:cubicBezTo>
                    <a:pt x="54" y="60"/>
                    <a:pt x="55" y="60"/>
                    <a:pt x="57" y="60"/>
                  </a:cubicBezTo>
                  <a:cubicBezTo>
                    <a:pt x="58" y="60"/>
                    <a:pt x="58" y="60"/>
                    <a:pt x="58" y="60"/>
                  </a:cubicBezTo>
                  <a:cubicBezTo>
                    <a:pt x="60" y="60"/>
                    <a:pt x="61" y="60"/>
                    <a:pt x="61" y="58"/>
                  </a:cubicBezTo>
                  <a:cubicBezTo>
                    <a:pt x="61" y="56"/>
                    <a:pt x="61" y="56"/>
                    <a:pt x="61" y="56"/>
                  </a:cubicBezTo>
                  <a:cubicBezTo>
                    <a:pt x="61" y="55"/>
                    <a:pt x="61" y="53"/>
                    <a:pt x="60" y="53"/>
                  </a:cubicBezTo>
                  <a:cubicBezTo>
                    <a:pt x="59" y="52"/>
                    <a:pt x="59" y="52"/>
                    <a:pt x="59" y="52"/>
                  </a:cubicBezTo>
                  <a:cubicBezTo>
                    <a:pt x="58" y="51"/>
                    <a:pt x="58" y="49"/>
                    <a:pt x="59" y="49"/>
                  </a:cubicBezTo>
                  <a:cubicBezTo>
                    <a:pt x="61" y="42"/>
                    <a:pt x="61" y="42"/>
                    <a:pt x="61" y="42"/>
                  </a:cubicBezTo>
                  <a:cubicBezTo>
                    <a:pt x="61" y="41"/>
                    <a:pt x="63" y="40"/>
                    <a:pt x="64" y="40"/>
                  </a:cubicBezTo>
                  <a:lnTo>
                    <a:pt x="65" y="40"/>
                  </a:lnTo>
                  <a:close/>
                  <a:moveTo>
                    <a:pt x="51" y="20"/>
                  </a:moveTo>
                  <a:cubicBezTo>
                    <a:pt x="54" y="22"/>
                    <a:pt x="54" y="26"/>
                    <a:pt x="51" y="28"/>
                  </a:cubicBezTo>
                  <a:cubicBezTo>
                    <a:pt x="49" y="31"/>
                    <a:pt x="45" y="31"/>
                    <a:pt x="42" y="28"/>
                  </a:cubicBezTo>
                  <a:cubicBezTo>
                    <a:pt x="40" y="26"/>
                    <a:pt x="40" y="22"/>
                    <a:pt x="42" y="20"/>
                  </a:cubicBezTo>
                  <a:cubicBezTo>
                    <a:pt x="45" y="17"/>
                    <a:pt x="49" y="17"/>
                    <a:pt x="51" y="20"/>
                  </a:cubicBezTo>
                  <a:close/>
                  <a:moveTo>
                    <a:pt x="32" y="32"/>
                  </a:moveTo>
                  <a:cubicBezTo>
                    <a:pt x="34" y="30"/>
                    <a:pt x="37" y="30"/>
                    <a:pt x="39" y="32"/>
                  </a:cubicBezTo>
                  <a:cubicBezTo>
                    <a:pt x="41" y="34"/>
                    <a:pt x="41" y="37"/>
                    <a:pt x="39" y="38"/>
                  </a:cubicBezTo>
                  <a:cubicBezTo>
                    <a:pt x="37" y="40"/>
                    <a:pt x="34" y="40"/>
                    <a:pt x="32" y="38"/>
                  </a:cubicBezTo>
                  <a:cubicBezTo>
                    <a:pt x="30" y="37"/>
                    <a:pt x="30" y="34"/>
                    <a:pt x="32" y="32"/>
                  </a:cubicBezTo>
                  <a:close/>
                  <a:moveTo>
                    <a:pt x="28" y="28"/>
                  </a:moveTo>
                  <a:cubicBezTo>
                    <a:pt x="26" y="31"/>
                    <a:pt x="23" y="31"/>
                    <a:pt x="20" y="28"/>
                  </a:cubicBezTo>
                  <a:cubicBezTo>
                    <a:pt x="18" y="26"/>
                    <a:pt x="18" y="22"/>
                    <a:pt x="20" y="20"/>
                  </a:cubicBezTo>
                  <a:cubicBezTo>
                    <a:pt x="23" y="17"/>
                    <a:pt x="26" y="17"/>
                    <a:pt x="28" y="20"/>
                  </a:cubicBezTo>
                  <a:cubicBezTo>
                    <a:pt x="31" y="22"/>
                    <a:pt x="31" y="26"/>
                    <a:pt x="28" y="28"/>
                  </a:cubicBezTo>
                  <a:close/>
                  <a:moveTo>
                    <a:pt x="20" y="50"/>
                  </a:moveTo>
                  <a:cubicBezTo>
                    <a:pt x="18" y="48"/>
                    <a:pt x="18" y="45"/>
                    <a:pt x="20" y="42"/>
                  </a:cubicBezTo>
                  <a:cubicBezTo>
                    <a:pt x="23" y="40"/>
                    <a:pt x="26" y="40"/>
                    <a:pt x="28" y="42"/>
                  </a:cubicBezTo>
                  <a:cubicBezTo>
                    <a:pt x="31" y="45"/>
                    <a:pt x="31" y="48"/>
                    <a:pt x="28" y="50"/>
                  </a:cubicBezTo>
                  <a:cubicBezTo>
                    <a:pt x="26" y="53"/>
                    <a:pt x="23" y="53"/>
                    <a:pt x="20" y="50"/>
                  </a:cubicBezTo>
                  <a:close/>
                  <a:moveTo>
                    <a:pt x="42" y="42"/>
                  </a:moveTo>
                  <a:cubicBezTo>
                    <a:pt x="45" y="40"/>
                    <a:pt x="49" y="40"/>
                    <a:pt x="51" y="42"/>
                  </a:cubicBezTo>
                  <a:cubicBezTo>
                    <a:pt x="54" y="45"/>
                    <a:pt x="54" y="48"/>
                    <a:pt x="51" y="50"/>
                  </a:cubicBezTo>
                  <a:cubicBezTo>
                    <a:pt x="49" y="53"/>
                    <a:pt x="45" y="53"/>
                    <a:pt x="42" y="50"/>
                  </a:cubicBezTo>
                  <a:cubicBezTo>
                    <a:pt x="40" y="48"/>
                    <a:pt x="40" y="45"/>
                    <a:pt x="42" y="42"/>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10077450" y="2324100"/>
              <a:ext cx="107950" cy="104775"/>
            </a:xfrm>
            <a:custGeom>
              <a:avLst/>
              <a:gdLst>
                <a:gd name="T0" fmla="*/ 33 w 34"/>
                <a:gd name="T1" fmla="*/ 14 h 33"/>
                <a:gd name="T2" fmla="*/ 33 w 34"/>
                <a:gd name="T3" fmla="*/ 11 h 33"/>
                <a:gd name="T4" fmla="*/ 33 w 34"/>
                <a:gd name="T5" fmla="*/ 10 h 33"/>
                <a:gd name="T6" fmla="*/ 29 w 34"/>
                <a:gd name="T7" fmla="*/ 8 h 33"/>
                <a:gd name="T8" fmla="*/ 27 w 34"/>
                <a:gd name="T9" fmla="*/ 10 h 33"/>
                <a:gd name="T10" fmla="*/ 19 w 34"/>
                <a:gd name="T11" fmla="*/ 6 h 33"/>
                <a:gd name="T12" fmla="*/ 19 w 34"/>
                <a:gd name="T13" fmla="*/ 3 h 33"/>
                <a:gd name="T14" fmla="*/ 17 w 34"/>
                <a:gd name="T15" fmla="*/ 0 h 33"/>
                <a:gd name="T16" fmla="*/ 16 w 34"/>
                <a:gd name="T17" fmla="*/ 0 h 33"/>
                <a:gd name="T18" fmla="*/ 14 w 34"/>
                <a:gd name="T19" fmla="*/ 4 h 33"/>
                <a:gd name="T20" fmla="*/ 14 w 34"/>
                <a:gd name="T21" fmla="*/ 6 h 33"/>
                <a:gd name="T22" fmla="*/ 7 w 34"/>
                <a:gd name="T23" fmla="*/ 12 h 33"/>
                <a:gd name="T24" fmla="*/ 5 w 34"/>
                <a:gd name="T25" fmla="*/ 11 h 33"/>
                <a:gd name="T26" fmla="*/ 1 w 34"/>
                <a:gd name="T27" fmla="*/ 13 h 33"/>
                <a:gd name="T28" fmla="*/ 0 w 34"/>
                <a:gd name="T29" fmla="*/ 14 h 33"/>
                <a:gd name="T30" fmla="*/ 2 w 34"/>
                <a:gd name="T31" fmla="*/ 17 h 33"/>
                <a:gd name="T32" fmla="*/ 5 w 34"/>
                <a:gd name="T33" fmla="*/ 17 h 33"/>
                <a:gd name="T34" fmla="*/ 6 w 34"/>
                <a:gd name="T35" fmla="*/ 18 h 33"/>
                <a:gd name="T36" fmla="*/ 6 w 34"/>
                <a:gd name="T37" fmla="*/ 19 h 33"/>
                <a:gd name="T38" fmla="*/ 8 w 34"/>
                <a:gd name="T39" fmla="*/ 26 h 33"/>
                <a:gd name="T40" fmla="*/ 8 w 34"/>
                <a:gd name="T41" fmla="*/ 27 h 33"/>
                <a:gd name="T42" fmla="*/ 7 w 34"/>
                <a:gd name="T43" fmla="*/ 28 h 33"/>
                <a:gd name="T44" fmla="*/ 7 w 34"/>
                <a:gd name="T45" fmla="*/ 31 h 33"/>
                <a:gd name="T46" fmla="*/ 9 w 34"/>
                <a:gd name="T47" fmla="*/ 32 h 33"/>
                <a:gd name="T48" fmla="*/ 12 w 34"/>
                <a:gd name="T49" fmla="*/ 32 h 33"/>
                <a:gd name="T50" fmla="*/ 13 w 34"/>
                <a:gd name="T51" fmla="*/ 30 h 33"/>
                <a:gd name="T52" fmla="*/ 19 w 34"/>
                <a:gd name="T53" fmla="*/ 31 h 33"/>
                <a:gd name="T54" fmla="*/ 25 w 34"/>
                <a:gd name="T55" fmla="*/ 29 h 33"/>
                <a:gd name="T56" fmla="*/ 26 w 34"/>
                <a:gd name="T57" fmla="*/ 31 h 33"/>
                <a:gd name="T58" fmla="*/ 29 w 34"/>
                <a:gd name="T59" fmla="*/ 31 h 33"/>
                <a:gd name="T60" fmla="*/ 30 w 34"/>
                <a:gd name="T61" fmla="*/ 30 h 33"/>
                <a:gd name="T62" fmla="*/ 30 w 34"/>
                <a:gd name="T63" fmla="*/ 27 h 33"/>
                <a:gd name="T64" fmla="*/ 28 w 34"/>
                <a:gd name="T65" fmla="*/ 26 h 33"/>
                <a:gd name="T66" fmla="*/ 31 w 34"/>
                <a:gd name="T67" fmla="*/ 17 h 33"/>
                <a:gd name="T68" fmla="*/ 30 w 34"/>
                <a:gd name="T69" fmla="*/ 15 h 33"/>
                <a:gd name="T70" fmla="*/ 30 w 34"/>
                <a:gd name="T71" fmla="*/ 14 h 33"/>
                <a:gd name="T72" fmla="*/ 33 w 34"/>
                <a:gd name="T73" fmla="*/ 14 h 33"/>
                <a:gd name="T74" fmla="*/ 18 w 34"/>
                <a:gd name="T75" fmla="*/ 24 h 33"/>
                <a:gd name="T76" fmla="*/ 13 w 34"/>
                <a:gd name="T77" fmla="*/ 19 h 33"/>
                <a:gd name="T78" fmla="*/ 18 w 34"/>
                <a:gd name="T79" fmla="*/ 12 h 33"/>
                <a:gd name="T80" fmla="*/ 23 w 34"/>
                <a:gd name="T81" fmla="*/ 18 h 33"/>
                <a:gd name="T82" fmla="*/ 18 w 34"/>
                <a:gd name="T83"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33">
                  <a:moveTo>
                    <a:pt x="33" y="14"/>
                  </a:moveTo>
                  <a:cubicBezTo>
                    <a:pt x="33" y="13"/>
                    <a:pt x="34" y="11"/>
                    <a:pt x="33" y="11"/>
                  </a:cubicBezTo>
                  <a:cubicBezTo>
                    <a:pt x="33" y="11"/>
                    <a:pt x="33" y="11"/>
                    <a:pt x="33" y="10"/>
                  </a:cubicBezTo>
                  <a:cubicBezTo>
                    <a:pt x="33" y="8"/>
                    <a:pt x="31" y="8"/>
                    <a:pt x="29" y="8"/>
                  </a:cubicBezTo>
                  <a:cubicBezTo>
                    <a:pt x="27" y="10"/>
                    <a:pt x="27" y="10"/>
                    <a:pt x="27" y="10"/>
                  </a:cubicBezTo>
                  <a:cubicBezTo>
                    <a:pt x="25" y="7"/>
                    <a:pt x="23" y="6"/>
                    <a:pt x="19" y="6"/>
                  </a:cubicBezTo>
                  <a:cubicBezTo>
                    <a:pt x="19" y="3"/>
                    <a:pt x="19" y="3"/>
                    <a:pt x="19" y="3"/>
                  </a:cubicBezTo>
                  <a:cubicBezTo>
                    <a:pt x="19" y="1"/>
                    <a:pt x="18" y="0"/>
                    <a:pt x="17" y="0"/>
                  </a:cubicBezTo>
                  <a:cubicBezTo>
                    <a:pt x="17" y="0"/>
                    <a:pt x="17" y="0"/>
                    <a:pt x="16" y="0"/>
                  </a:cubicBezTo>
                  <a:cubicBezTo>
                    <a:pt x="14" y="1"/>
                    <a:pt x="14" y="2"/>
                    <a:pt x="14" y="4"/>
                  </a:cubicBezTo>
                  <a:cubicBezTo>
                    <a:pt x="14" y="4"/>
                    <a:pt x="14" y="4"/>
                    <a:pt x="14" y="6"/>
                  </a:cubicBezTo>
                  <a:cubicBezTo>
                    <a:pt x="11" y="7"/>
                    <a:pt x="8" y="9"/>
                    <a:pt x="7" y="12"/>
                  </a:cubicBezTo>
                  <a:cubicBezTo>
                    <a:pt x="7" y="12"/>
                    <a:pt x="6" y="12"/>
                    <a:pt x="5" y="11"/>
                  </a:cubicBezTo>
                  <a:cubicBezTo>
                    <a:pt x="3" y="11"/>
                    <a:pt x="2" y="11"/>
                    <a:pt x="1" y="13"/>
                  </a:cubicBezTo>
                  <a:cubicBezTo>
                    <a:pt x="1" y="13"/>
                    <a:pt x="1" y="13"/>
                    <a:pt x="0" y="14"/>
                  </a:cubicBezTo>
                  <a:cubicBezTo>
                    <a:pt x="0" y="15"/>
                    <a:pt x="1" y="16"/>
                    <a:pt x="2" y="17"/>
                  </a:cubicBezTo>
                  <a:cubicBezTo>
                    <a:pt x="5" y="17"/>
                    <a:pt x="5" y="17"/>
                    <a:pt x="5" y="17"/>
                  </a:cubicBezTo>
                  <a:cubicBezTo>
                    <a:pt x="6" y="18"/>
                    <a:pt x="6" y="18"/>
                    <a:pt x="6" y="18"/>
                  </a:cubicBezTo>
                  <a:cubicBezTo>
                    <a:pt x="6" y="18"/>
                    <a:pt x="5" y="18"/>
                    <a:pt x="6" y="19"/>
                  </a:cubicBezTo>
                  <a:cubicBezTo>
                    <a:pt x="6" y="22"/>
                    <a:pt x="7" y="24"/>
                    <a:pt x="8" y="26"/>
                  </a:cubicBezTo>
                  <a:cubicBezTo>
                    <a:pt x="8" y="27"/>
                    <a:pt x="8" y="27"/>
                    <a:pt x="8" y="27"/>
                  </a:cubicBezTo>
                  <a:cubicBezTo>
                    <a:pt x="8" y="27"/>
                    <a:pt x="8" y="27"/>
                    <a:pt x="7" y="28"/>
                  </a:cubicBezTo>
                  <a:cubicBezTo>
                    <a:pt x="6" y="30"/>
                    <a:pt x="6" y="31"/>
                    <a:pt x="7" y="31"/>
                  </a:cubicBezTo>
                  <a:cubicBezTo>
                    <a:pt x="7" y="31"/>
                    <a:pt x="7" y="31"/>
                    <a:pt x="9" y="32"/>
                  </a:cubicBezTo>
                  <a:cubicBezTo>
                    <a:pt x="9" y="33"/>
                    <a:pt x="11" y="33"/>
                    <a:pt x="12" y="32"/>
                  </a:cubicBezTo>
                  <a:cubicBezTo>
                    <a:pt x="13" y="30"/>
                    <a:pt x="13" y="30"/>
                    <a:pt x="13" y="30"/>
                  </a:cubicBezTo>
                  <a:cubicBezTo>
                    <a:pt x="15" y="31"/>
                    <a:pt x="17" y="31"/>
                    <a:pt x="19" y="31"/>
                  </a:cubicBezTo>
                  <a:cubicBezTo>
                    <a:pt x="21" y="31"/>
                    <a:pt x="23" y="30"/>
                    <a:pt x="25" y="29"/>
                  </a:cubicBezTo>
                  <a:cubicBezTo>
                    <a:pt x="25" y="29"/>
                    <a:pt x="25" y="30"/>
                    <a:pt x="26" y="31"/>
                  </a:cubicBezTo>
                  <a:cubicBezTo>
                    <a:pt x="27" y="31"/>
                    <a:pt x="28" y="31"/>
                    <a:pt x="29" y="31"/>
                  </a:cubicBezTo>
                  <a:cubicBezTo>
                    <a:pt x="29" y="31"/>
                    <a:pt x="29" y="31"/>
                    <a:pt x="30" y="30"/>
                  </a:cubicBezTo>
                  <a:cubicBezTo>
                    <a:pt x="31" y="29"/>
                    <a:pt x="31" y="28"/>
                    <a:pt x="30" y="27"/>
                  </a:cubicBezTo>
                  <a:cubicBezTo>
                    <a:pt x="28" y="26"/>
                    <a:pt x="28" y="26"/>
                    <a:pt x="28" y="26"/>
                  </a:cubicBezTo>
                  <a:cubicBezTo>
                    <a:pt x="30" y="23"/>
                    <a:pt x="31" y="20"/>
                    <a:pt x="31" y="17"/>
                  </a:cubicBezTo>
                  <a:cubicBezTo>
                    <a:pt x="30" y="16"/>
                    <a:pt x="30" y="15"/>
                    <a:pt x="30" y="15"/>
                  </a:cubicBezTo>
                  <a:cubicBezTo>
                    <a:pt x="30" y="14"/>
                    <a:pt x="30" y="14"/>
                    <a:pt x="30" y="14"/>
                  </a:cubicBezTo>
                  <a:cubicBezTo>
                    <a:pt x="30" y="14"/>
                    <a:pt x="30" y="14"/>
                    <a:pt x="33" y="14"/>
                  </a:cubicBezTo>
                  <a:close/>
                  <a:moveTo>
                    <a:pt x="18" y="24"/>
                  </a:moveTo>
                  <a:cubicBezTo>
                    <a:pt x="15" y="24"/>
                    <a:pt x="13" y="22"/>
                    <a:pt x="13" y="19"/>
                  </a:cubicBezTo>
                  <a:cubicBezTo>
                    <a:pt x="12" y="16"/>
                    <a:pt x="14" y="13"/>
                    <a:pt x="18" y="12"/>
                  </a:cubicBezTo>
                  <a:cubicBezTo>
                    <a:pt x="21" y="12"/>
                    <a:pt x="23" y="15"/>
                    <a:pt x="23" y="18"/>
                  </a:cubicBezTo>
                  <a:cubicBezTo>
                    <a:pt x="24" y="21"/>
                    <a:pt x="22" y="24"/>
                    <a:pt x="18" y="2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9731375" y="2171700"/>
              <a:ext cx="355600" cy="349250"/>
            </a:xfrm>
            <a:custGeom>
              <a:avLst/>
              <a:gdLst>
                <a:gd name="T0" fmla="*/ 99 w 112"/>
                <a:gd name="T1" fmla="*/ 46 h 110"/>
                <a:gd name="T2" fmla="*/ 105 w 112"/>
                <a:gd name="T3" fmla="*/ 37 h 110"/>
                <a:gd name="T4" fmla="*/ 106 w 112"/>
                <a:gd name="T5" fmla="*/ 31 h 110"/>
                <a:gd name="T6" fmla="*/ 93 w 112"/>
                <a:gd name="T7" fmla="*/ 31 h 110"/>
                <a:gd name="T8" fmla="*/ 94 w 112"/>
                <a:gd name="T9" fmla="*/ 20 h 110"/>
                <a:gd name="T10" fmla="*/ 87 w 112"/>
                <a:gd name="T11" fmla="*/ 14 h 110"/>
                <a:gd name="T12" fmla="*/ 76 w 112"/>
                <a:gd name="T13" fmla="*/ 15 h 110"/>
                <a:gd name="T14" fmla="*/ 74 w 112"/>
                <a:gd name="T15" fmla="*/ 3 h 110"/>
                <a:gd name="T16" fmla="*/ 67 w 112"/>
                <a:gd name="T17" fmla="*/ 6 h 110"/>
                <a:gd name="T18" fmla="*/ 59 w 112"/>
                <a:gd name="T19" fmla="*/ 10 h 110"/>
                <a:gd name="T20" fmla="*/ 53 w 112"/>
                <a:gd name="T21" fmla="*/ 0 h 110"/>
                <a:gd name="T22" fmla="*/ 47 w 112"/>
                <a:gd name="T23" fmla="*/ 4 h 110"/>
                <a:gd name="T24" fmla="*/ 41 w 112"/>
                <a:gd name="T25" fmla="*/ 13 h 110"/>
                <a:gd name="T26" fmla="*/ 32 w 112"/>
                <a:gd name="T27" fmla="*/ 6 h 110"/>
                <a:gd name="T28" fmla="*/ 29 w 112"/>
                <a:gd name="T29" fmla="*/ 12 h 110"/>
                <a:gd name="T30" fmla="*/ 26 w 112"/>
                <a:gd name="T31" fmla="*/ 22 h 110"/>
                <a:gd name="T32" fmla="*/ 14 w 112"/>
                <a:gd name="T33" fmla="*/ 19 h 110"/>
                <a:gd name="T34" fmla="*/ 13 w 112"/>
                <a:gd name="T35" fmla="*/ 26 h 110"/>
                <a:gd name="T36" fmla="*/ 16 w 112"/>
                <a:gd name="T37" fmla="*/ 36 h 110"/>
                <a:gd name="T38" fmla="*/ 4 w 112"/>
                <a:gd name="T39" fmla="*/ 38 h 110"/>
                <a:gd name="T40" fmla="*/ 5 w 112"/>
                <a:gd name="T41" fmla="*/ 44 h 110"/>
                <a:gd name="T42" fmla="*/ 12 w 112"/>
                <a:gd name="T43" fmla="*/ 52 h 110"/>
                <a:gd name="T44" fmla="*/ 0 w 112"/>
                <a:gd name="T45" fmla="*/ 59 h 110"/>
                <a:gd name="T46" fmla="*/ 5 w 112"/>
                <a:gd name="T47" fmla="*/ 63 h 110"/>
                <a:gd name="T48" fmla="*/ 14 w 112"/>
                <a:gd name="T49" fmla="*/ 70 h 110"/>
                <a:gd name="T50" fmla="*/ 7 w 112"/>
                <a:gd name="T51" fmla="*/ 81 h 110"/>
                <a:gd name="T52" fmla="*/ 13 w 112"/>
                <a:gd name="T53" fmla="*/ 83 h 110"/>
                <a:gd name="T54" fmla="*/ 23 w 112"/>
                <a:gd name="T55" fmla="*/ 84 h 110"/>
                <a:gd name="T56" fmla="*/ 20 w 112"/>
                <a:gd name="T57" fmla="*/ 97 h 110"/>
                <a:gd name="T58" fmla="*/ 32 w 112"/>
                <a:gd name="T59" fmla="*/ 92 h 110"/>
                <a:gd name="T60" fmla="*/ 36 w 112"/>
                <a:gd name="T61" fmla="*/ 103 h 110"/>
                <a:gd name="T62" fmla="*/ 45 w 112"/>
                <a:gd name="T63" fmla="*/ 106 h 110"/>
                <a:gd name="T64" fmla="*/ 53 w 112"/>
                <a:gd name="T65" fmla="*/ 100 h 110"/>
                <a:gd name="T66" fmla="*/ 60 w 112"/>
                <a:gd name="T67" fmla="*/ 110 h 110"/>
                <a:gd name="T68" fmla="*/ 65 w 112"/>
                <a:gd name="T69" fmla="*/ 107 h 110"/>
                <a:gd name="T70" fmla="*/ 70 w 112"/>
                <a:gd name="T71" fmla="*/ 98 h 110"/>
                <a:gd name="T72" fmla="*/ 81 w 112"/>
                <a:gd name="T73" fmla="*/ 105 h 110"/>
                <a:gd name="T74" fmla="*/ 85 w 112"/>
                <a:gd name="T75" fmla="*/ 99 h 110"/>
                <a:gd name="T76" fmla="*/ 86 w 112"/>
                <a:gd name="T77" fmla="*/ 89 h 110"/>
                <a:gd name="T78" fmla="*/ 98 w 112"/>
                <a:gd name="T79" fmla="*/ 92 h 110"/>
                <a:gd name="T80" fmla="*/ 99 w 112"/>
                <a:gd name="T81" fmla="*/ 85 h 110"/>
                <a:gd name="T82" fmla="*/ 96 w 112"/>
                <a:gd name="T83" fmla="*/ 75 h 110"/>
                <a:gd name="T84" fmla="*/ 108 w 112"/>
                <a:gd name="T85" fmla="*/ 73 h 110"/>
                <a:gd name="T86" fmla="*/ 106 w 112"/>
                <a:gd name="T87" fmla="*/ 67 h 110"/>
                <a:gd name="T88" fmla="*/ 100 w 112"/>
                <a:gd name="T89" fmla="*/ 59 h 110"/>
                <a:gd name="T90" fmla="*/ 112 w 112"/>
                <a:gd name="T91" fmla="*/ 52 h 110"/>
                <a:gd name="T92" fmla="*/ 108 w 112"/>
                <a:gd name="T93" fmla="*/ 47 h 110"/>
                <a:gd name="T94" fmla="*/ 58 w 112"/>
                <a:gd name="T95" fmla="*/ 76 h 110"/>
                <a:gd name="T96" fmla="*/ 54 w 112"/>
                <a:gd name="T97"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0">
                  <a:moveTo>
                    <a:pt x="108" y="47"/>
                  </a:moveTo>
                  <a:cubicBezTo>
                    <a:pt x="108" y="47"/>
                    <a:pt x="108" y="47"/>
                    <a:pt x="99" y="46"/>
                  </a:cubicBezTo>
                  <a:cubicBezTo>
                    <a:pt x="99" y="45"/>
                    <a:pt x="99" y="43"/>
                    <a:pt x="98" y="42"/>
                  </a:cubicBezTo>
                  <a:cubicBezTo>
                    <a:pt x="105" y="37"/>
                    <a:pt x="105" y="37"/>
                    <a:pt x="105" y="37"/>
                  </a:cubicBezTo>
                  <a:cubicBezTo>
                    <a:pt x="107" y="36"/>
                    <a:pt x="108" y="33"/>
                    <a:pt x="106" y="31"/>
                  </a:cubicBezTo>
                  <a:cubicBezTo>
                    <a:pt x="106" y="31"/>
                    <a:pt x="106" y="31"/>
                    <a:pt x="106" y="31"/>
                  </a:cubicBezTo>
                  <a:cubicBezTo>
                    <a:pt x="105" y="28"/>
                    <a:pt x="102" y="28"/>
                    <a:pt x="101" y="28"/>
                  </a:cubicBezTo>
                  <a:cubicBezTo>
                    <a:pt x="101" y="28"/>
                    <a:pt x="101" y="28"/>
                    <a:pt x="93" y="31"/>
                  </a:cubicBezTo>
                  <a:cubicBezTo>
                    <a:pt x="92" y="29"/>
                    <a:pt x="91" y="28"/>
                    <a:pt x="90" y="27"/>
                  </a:cubicBezTo>
                  <a:cubicBezTo>
                    <a:pt x="94" y="20"/>
                    <a:pt x="94" y="20"/>
                    <a:pt x="94" y="20"/>
                  </a:cubicBezTo>
                  <a:cubicBezTo>
                    <a:pt x="96" y="19"/>
                    <a:pt x="95" y="16"/>
                    <a:pt x="94" y="14"/>
                  </a:cubicBezTo>
                  <a:cubicBezTo>
                    <a:pt x="91" y="13"/>
                    <a:pt x="89" y="13"/>
                    <a:pt x="87" y="14"/>
                  </a:cubicBezTo>
                  <a:cubicBezTo>
                    <a:pt x="87" y="14"/>
                    <a:pt x="87" y="14"/>
                    <a:pt x="82" y="19"/>
                  </a:cubicBezTo>
                  <a:cubicBezTo>
                    <a:pt x="80" y="17"/>
                    <a:pt x="78" y="16"/>
                    <a:pt x="76" y="15"/>
                  </a:cubicBezTo>
                  <a:cubicBezTo>
                    <a:pt x="77" y="9"/>
                    <a:pt x="77" y="9"/>
                    <a:pt x="77" y="9"/>
                  </a:cubicBezTo>
                  <a:cubicBezTo>
                    <a:pt x="78" y="6"/>
                    <a:pt x="77" y="4"/>
                    <a:pt x="74" y="3"/>
                  </a:cubicBezTo>
                  <a:cubicBezTo>
                    <a:pt x="74" y="3"/>
                    <a:pt x="74" y="3"/>
                    <a:pt x="73" y="3"/>
                  </a:cubicBezTo>
                  <a:cubicBezTo>
                    <a:pt x="72" y="3"/>
                    <a:pt x="68" y="4"/>
                    <a:pt x="67" y="6"/>
                  </a:cubicBezTo>
                  <a:cubicBezTo>
                    <a:pt x="67" y="6"/>
                    <a:pt x="67" y="6"/>
                    <a:pt x="65" y="11"/>
                  </a:cubicBezTo>
                  <a:cubicBezTo>
                    <a:pt x="63" y="11"/>
                    <a:pt x="61" y="10"/>
                    <a:pt x="59" y="10"/>
                  </a:cubicBezTo>
                  <a:cubicBezTo>
                    <a:pt x="58" y="4"/>
                    <a:pt x="58" y="4"/>
                    <a:pt x="58" y="4"/>
                  </a:cubicBezTo>
                  <a:cubicBezTo>
                    <a:pt x="57" y="1"/>
                    <a:pt x="55" y="0"/>
                    <a:pt x="53" y="0"/>
                  </a:cubicBezTo>
                  <a:cubicBezTo>
                    <a:pt x="53" y="0"/>
                    <a:pt x="53" y="0"/>
                    <a:pt x="52" y="0"/>
                  </a:cubicBezTo>
                  <a:cubicBezTo>
                    <a:pt x="50" y="0"/>
                    <a:pt x="47" y="2"/>
                    <a:pt x="47" y="4"/>
                  </a:cubicBezTo>
                  <a:cubicBezTo>
                    <a:pt x="47" y="4"/>
                    <a:pt x="47" y="4"/>
                    <a:pt x="47" y="11"/>
                  </a:cubicBezTo>
                  <a:cubicBezTo>
                    <a:pt x="45" y="11"/>
                    <a:pt x="43" y="12"/>
                    <a:pt x="41" y="13"/>
                  </a:cubicBezTo>
                  <a:cubicBezTo>
                    <a:pt x="37" y="8"/>
                    <a:pt x="37" y="8"/>
                    <a:pt x="37" y="8"/>
                  </a:cubicBezTo>
                  <a:cubicBezTo>
                    <a:pt x="36" y="6"/>
                    <a:pt x="33" y="5"/>
                    <a:pt x="32" y="6"/>
                  </a:cubicBezTo>
                  <a:cubicBezTo>
                    <a:pt x="32" y="6"/>
                    <a:pt x="32" y="6"/>
                    <a:pt x="31" y="6"/>
                  </a:cubicBezTo>
                  <a:cubicBezTo>
                    <a:pt x="30" y="8"/>
                    <a:pt x="28" y="10"/>
                    <a:pt x="29" y="12"/>
                  </a:cubicBezTo>
                  <a:cubicBezTo>
                    <a:pt x="29" y="12"/>
                    <a:pt x="29" y="12"/>
                    <a:pt x="31" y="18"/>
                  </a:cubicBezTo>
                  <a:cubicBezTo>
                    <a:pt x="29" y="19"/>
                    <a:pt x="27" y="20"/>
                    <a:pt x="26" y="22"/>
                  </a:cubicBezTo>
                  <a:cubicBezTo>
                    <a:pt x="20" y="18"/>
                    <a:pt x="20" y="18"/>
                    <a:pt x="20" y="18"/>
                  </a:cubicBezTo>
                  <a:cubicBezTo>
                    <a:pt x="18" y="17"/>
                    <a:pt x="16" y="17"/>
                    <a:pt x="14" y="19"/>
                  </a:cubicBezTo>
                  <a:cubicBezTo>
                    <a:pt x="14" y="19"/>
                    <a:pt x="14" y="19"/>
                    <a:pt x="13" y="20"/>
                  </a:cubicBezTo>
                  <a:cubicBezTo>
                    <a:pt x="12" y="21"/>
                    <a:pt x="12" y="24"/>
                    <a:pt x="13" y="26"/>
                  </a:cubicBezTo>
                  <a:cubicBezTo>
                    <a:pt x="13" y="26"/>
                    <a:pt x="13" y="26"/>
                    <a:pt x="18" y="31"/>
                  </a:cubicBezTo>
                  <a:cubicBezTo>
                    <a:pt x="17" y="33"/>
                    <a:pt x="16" y="34"/>
                    <a:pt x="16" y="36"/>
                  </a:cubicBezTo>
                  <a:cubicBezTo>
                    <a:pt x="8" y="35"/>
                    <a:pt x="8" y="35"/>
                    <a:pt x="8" y="35"/>
                  </a:cubicBezTo>
                  <a:cubicBezTo>
                    <a:pt x="7" y="35"/>
                    <a:pt x="4" y="37"/>
                    <a:pt x="4" y="38"/>
                  </a:cubicBezTo>
                  <a:cubicBezTo>
                    <a:pt x="4" y="38"/>
                    <a:pt x="4" y="38"/>
                    <a:pt x="3" y="39"/>
                  </a:cubicBezTo>
                  <a:cubicBezTo>
                    <a:pt x="3" y="41"/>
                    <a:pt x="4" y="43"/>
                    <a:pt x="5" y="44"/>
                  </a:cubicBezTo>
                  <a:cubicBezTo>
                    <a:pt x="5" y="44"/>
                    <a:pt x="5" y="44"/>
                    <a:pt x="12" y="47"/>
                  </a:cubicBezTo>
                  <a:cubicBezTo>
                    <a:pt x="12" y="49"/>
                    <a:pt x="12" y="51"/>
                    <a:pt x="12" y="52"/>
                  </a:cubicBezTo>
                  <a:cubicBezTo>
                    <a:pt x="4" y="54"/>
                    <a:pt x="4" y="54"/>
                    <a:pt x="4" y="54"/>
                  </a:cubicBezTo>
                  <a:cubicBezTo>
                    <a:pt x="2" y="54"/>
                    <a:pt x="0" y="56"/>
                    <a:pt x="0" y="59"/>
                  </a:cubicBezTo>
                  <a:cubicBezTo>
                    <a:pt x="0" y="59"/>
                    <a:pt x="0" y="59"/>
                    <a:pt x="0" y="59"/>
                  </a:cubicBezTo>
                  <a:cubicBezTo>
                    <a:pt x="0" y="61"/>
                    <a:pt x="2" y="63"/>
                    <a:pt x="5" y="63"/>
                  </a:cubicBezTo>
                  <a:cubicBezTo>
                    <a:pt x="5" y="63"/>
                    <a:pt x="5" y="63"/>
                    <a:pt x="13" y="64"/>
                  </a:cubicBezTo>
                  <a:cubicBezTo>
                    <a:pt x="13" y="66"/>
                    <a:pt x="14" y="68"/>
                    <a:pt x="14" y="70"/>
                  </a:cubicBezTo>
                  <a:cubicBezTo>
                    <a:pt x="8" y="74"/>
                    <a:pt x="8" y="74"/>
                    <a:pt x="8" y="74"/>
                  </a:cubicBezTo>
                  <a:cubicBezTo>
                    <a:pt x="7" y="76"/>
                    <a:pt x="6" y="78"/>
                    <a:pt x="7" y="81"/>
                  </a:cubicBezTo>
                  <a:cubicBezTo>
                    <a:pt x="7" y="81"/>
                    <a:pt x="7" y="81"/>
                    <a:pt x="7" y="81"/>
                  </a:cubicBezTo>
                  <a:cubicBezTo>
                    <a:pt x="8" y="83"/>
                    <a:pt x="10" y="84"/>
                    <a:pt x="13" y="83"/>
                  </a:cubicBezTo>
                  <a:cubicBezTo>
                    <a:pt x="13" y="83"/>
                    <a:pt x="13" y="83"/>
                    <a:pt x="20" y="81"/>
                  </a:cubicBezTo>
                  <a:cubicBezTo>
                    <a:pt x="21" y="82"/>
                    <a:pt x="22" y="83"/>
                    <a:pt x="23" y="84"/>
                  </a:cubicBezTo>
                  <a:cubicBezTo>
                    <a:pt x="18" y="91"/>
                    <a:pt x="18" y="91"/>
                    <a:pt x="18" y="91"/>
                  </a:cubicBezTo>
                  <a:cubicBezTo>
                    <a:pt x="18" y="92"/>
                    <a:pt x="18" y="95"/>
                    <a:pt x="20" y="97"/>
                  </a:cubicBezTo>
                  <a:cubicBezTo>
                    <a:pt x="21" y="99"/>
                    <a:pt x="24" y="99"/>
                    <a:pt x="26" y="97"/>
                  </a:cubicBezTo>
                  <a:cubicBezTo>
                    <a:pt x="26" y="97"/>
                    <a:pt x="26" y="97"/>
                    <a:pt x="32" y="92"/>
                  </a:cubicBezTo>
                  <a:cubicBezTo>
                    <a:pt x="33" y="94"/>
                    <a:pt x="35" y="95"/>
                    <a:pt x="37" y="96"/>
                  </a:cubicBezTo>
                  <a:cubicBezTo>
                    <a:pt x="36" y="103"/>
                    <a:pt x="36" y="103"/>
                    <a:pt x="36" y="103"/>
                  </a:cubicBezTo>
                  <a:cubicBezTo>
                    <a:pt x="35" y="105"/>
                    <a:pt x="37" y="107"/>
                    <a:pt x="39" y="108"/>
                  </a:cubicBezTo>
                  <a:cubicBezTo>
                    <a:pt x="41" y="109"/>
                    <a:pt x="43" y="108"/>
                    <a:pt x="45" y="106"/>
                  </a:cubicBezTo>
                  <a:cubicBezTo>
                    <a:pt x="45" y="106"/>
                    <a:pt x="45" y="106"/>
                    <a:pt x="48" y="99"/>
                  </a:cubicBezTo>
                  <a:cubicBezTo>
                    <a:pt x="50" y="100"/>
                    <a:pt x="51" y="100"/>
                    <a:pt x="53" y="100"/>
                  </a:cubicBezTo>
                  <a:cubicBezTo>
                    <a:pt x="55" y="107"/>
                    <a:pt x="55" y="107"/>
                    <a:pt x="55" y="107"/>
                  </a:cubicBezTo>
                  <a:cubicBezTo>
                    <a:pt x="55" y="109"/>
                    <a:pt x="57" y="110"/>
                    <a:pt x="60" y="110"/>
                  </a:cubicBezTo>
                  <a:cubicBezTo>
                    <a:pt x="60" y="110"/>
                    <a:pt x="60" y="110"/>
                    <a:pt x="61" y="110"/>
                  </a:cubicBezTo>
                  <a:cubicBezTo>
                    <a:pt x="63" y="110"/>
                    <a:pt x="65" y="109"/>
                    <a:pt x="65" y="107"/>
                  </a:cubicBezTo>
                  <a:cubicBezTo>
                    <a:pt x="65" y="107"/>
                    <a:pt x="65" y="106"/>
                    <a:pt x="65" y="99"/>
                  </a:cubicBezTo>
                  <a:cubicBezTo>
                    <a:pt x="67" y="99"/>
                    <a:pt x="69" y="98"/>
                    <a:pt x="70" y="98"/>
                  </a:cubicBezTo>
                  <a:cubicBezTo>
                    <a:pt x="75" y="104"/>
                    <a:pt x="75" y="104"/>
                    <a:pt x="75" y="104"/>
                  </a:cubicBezTo>
                  <a:cubicBezTo>
                    <a:pt x="76" y="106"/>
                    <a:pt x="79" y="106"/>
                    <a:pt x="81" y="105"/>
                  </a:cubicBezTo>
                  <a:cubicBezTo>
                    <a:pt x="81" y="105"/>
                    <a:pt x="81" y="105"/>
                    <a:pt x="82" y="105"/>
                  </a:cubicBezTo>
                  <a:cubicBezTo>
                    <a:pt x="84" y="104"/>
                    <a:pt x="86" y="101"/>
                    <a:pt x="85" y="99"/>
                  </a:cubicBezTo>
                  <a:cubicBezTo>
                    <a:pt x="85" y="99"/>
                    <a:pt x="85" y="99"/>
                    <a:pt x="82" y="92"/>
                  </a:cubicBezTo>
                  <a:cubicBezTo>
                    <a:pt x="83" y="91"/>
                    <a:pt x="85" y="90"/>
                    <a:pt x="86" y="89"/>
                  </a:cubicBezTo>
                  <a:cubicBezTo>
                    <a:pt x="92" y="93"/>
                    <a:pt x="92" y="93"/>
                    <a:pt x="92" y="93"/>
                  </a:cubicBezTo>
                  <a:cubicBezTo>
                    <a:pt x="94" y="94"/>
                    <a:pt x="96" y="93"/>
                    <a:pt x="98" y="92"/>
                  </a:cubicBezTo>
                  <a:cubicBezTo>
                    <a:pt x="98" y="92"/>
                    <a:pt x="98" y="92"/>
                    <a:pt x="99" y="91"/>
                  </a:cubicBezTo>
                  <a:cubicBezTo>
                    <a:pt x="100" y="89"/>
                    <a:pt x="100" y="87"/>
                    <a:pt x="99" y="85"/>
                  </a:cubicBezTo>
                  <a:cubicBezTo>
                    <a:pt x="99" y="85"/>
                    <a:pt x="99" y="85"/>
                    <a:pt x="93" y="79"/>
                  </a:cubicBezTo>
                  <a:cubicBezTo>
                    <a:pt x="94" y="78"/>
                    <a:pt x="95" y="77"/>
                    <a:pt x="96" y="75"/>
                  </a:cubicBezTo>
                  <a:cubicBezTo>
                    <a:pt x="103" y="76"/>
                    <a:pt x="103" y="76"/>
                    <a:pt x="103" y="76"/>
                  </a:cubicBezTo>
                  <a:cubicBezTo>
                    <a:pt x="105" y="76"/>
                    <a:pt x="108" y="76"/>
                    <a:pt x="108" y="73"/>
                  </a:cubicBezTo>
                  <a:cubicBezTo>
                    <a:pt x="108" y="73"/>
                    <a:pt x="108" y="73"/>
                    <a:pt x="108" y="72"/>
                  </a:cubicBezTo>
                  <a:cubicBezTo>
                    <a:pt x="109" y="70"/>
                    <a:pt x="108" y="68"/>
                    <a:pt x="106" y="67"/>
                  </a:cubicBezTo>
                  <a:cubicBezTo>
                    <a:pt x="106" y="67"/>
                    <a:pt x="106" y="67"/>
                    <a:pt x="100" y="63"/>
                  </a:cubicBezTo>
                  <a:cubicBezTo>
                    <a:pt x="100" y="62"/>
                    <a:pt x="100" y="61"/>
                    <a:pt x="100" y="59"/>
                  </a:cubicBezTo>
                  <a:cubicBezTo>
                    <a:pt x="108" y="58"/>
                    <a:pt x="108" y="58"/>
                    <a:pt x="108" y="58"/>
                  </a:cubicBezTo>
                  <a:cubicBezTo>
                    <a:pt x="111" y="57"/>
                    <a:pt x="112" y="54"/>
                    <a:pt x="112" y="52"/>
                  </a:cubicBezTo>
                  <a:cubicBezTo>
                    <a:pt x="112" y="52"/>
                    <a:pt x="112" y="52"/>
                    <a:pt x="112" y="51"/>
                  </a:cubicBezTo>
                  <a:cubicBezTo>
                    <a:pt x="111" y="49"/>
                    <a:pt x="110" y="47"/>
                    <a:pt x="108" y="47"/>
                  </a:cubicBezTo>
                  <a:close/>
                  <a:moveTo>
                    <a:pt x="77" y="54"/>
                  </a:moveTo>
                  <a:cubicBezTo>
                    <a:pt x="77" y="65"/>
                    <a:pt x="69" y="75"/>
                    <a:pt x="58" y="76"/>
                  </a:cubicBezTo>
                  <a:cubicBezTo>
                    <a:pt x="46" y="77"/>
                    <a:pt x="36" y="68"/>
                    <a:pt x="35" y="56"/>
                  </a:cubicBezTo>
                  <a:cubicBezTo>
                    <a:pt x="34" y="45"/>
                    <a:pt x="43" y="35"/>
                    <a:pt x="54" y="34"/>
                  </a:cubicBezTo>
                  <a:cubicBezTo>
                    <a:pt x="66" y="33"/>
                    <a:pt x="77" y="42"/>
                    <a:pt x="77" y="5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p:cNvSpPr>
            <p:nvPr/>
          </p:nvSpPr>
          <p:spPr bwMode="auto">
            <a:xfrm>
              <a:off x="4513263" y="508000"/>
              <a:ext cx="2695575" cy="1098550"/>
            </a:xfrm>
            <a:custGeom>
              <a:avLst/>
              <a:gdLst>
                <a:gd name="T0" fmla="*/ 757 w 849"/>
                <a:gd name="T1" fmla="*/ 163 h 346"/>
                <a:gd name="T2" fmla="*/ 742 w 849"/>
                <a:gd name="T3" fmla="*/ 165 h 346"/>
                <a:gd name="T4" fmla="*/ 571 w 849"/>
                <a:gd name="T5" fmla="*/ 0 h 346"/>
                <a:gd name="T6" fmla="*/ 406 w 849"/>
                <a:gd name="T7" fmla="*/ 128 h 346"/>
                <a:gd name="T8" fmla="*/ 315 w 849"/>
                <a:gd name="T9" fmla="*/ 91 h 346"/>
                <a:gd name="T10" fmla="*/ 189 w 849"/>
                <a:gd name="T11" fmla="*/ 205 h 346"/>
                <a:gd name="T12" fmla="*/ 128 w 849"/>
                <a:gd name="T13" fmla="*/ 233 h 346"/>
                <a:gd name="T14" fmla="*/ 70 w 849"/>
                <a:gd name="T15" fmla="*/ 205 h 346"/>
                <a:gd name="T16" fmla="*/ 0 w 849"/>
                <a:gd name="T17" fmla="*/ 274 h 346"/>
                <a:gd name="T18" fmla="*/ 70 w 849"/>
                <a:gd name="T19" fmla="*/ 346 h 346"/>
                <a:gd name="T20" fmla="*/ 89 w 849"/>
                <a:gd name="T21" fmla="*/ 346 h 346"/>
                <a:gd name="T22" fmla="*/ 321 w 849"/>
                <a:gd name="T23" fmla="*/ 346 h 346"/>
                <a:gd name="T24" fmla="*/ 451 w 849"/>
                <a:gd name="T25" fmla="*/ 346 h 346"/>
                <a:gd name="T26" fmla="*/ 764 w 849"/>
                <a:gd name="T27" fmla="*/ 346 h 346"/>
                <a:gd name="T28" fmla="*/ 849 w 849"/>
                <a:gd name="T29" fmla="*/ 255 h 346"/>
                <a:gd name="T30" fmla="*/ 757 w 849"/>
                <a:gd name="T31" fmla="*/ 16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346">
                  <a:moveTo>
                    <a:pt x="757" y="163"/>
                  </a:moveTo>
                  <a:cubicBezTo>
                    <a:pt x="753" y="163"/>
                    <a:pt x="749" y="163"/>
                    <a:pt x="742" y="165"/>
                  </a:cubicBezTo>
                  <a:cubicBezTo>
                    <a:pt x="738" y="74"/>
                    <a:pt x="664" y="0"/>
                    <a:pt x="571" y="0"/>
                  </a:cubicBezTo>
                  <a:cubicBezTo>
                    <a:pt x="493" y="0"/>
                    <a:pt x="425" y="54"/>
                    <a:pt x="406" y="128"/>
                  </a:cubicBezTo>
                  <a:cubicBezTo>
                    <a:pt x="382" y="104"/>
                    <a:pt x="349" y="91"/>
                    <a:pt x="315" y="91"/>
                  </a:cubicBezTo>
                  <a:cubicBezTo>
                    <a:pt x="250" y="91"/>
                    <a:pt x="195" y="141"/>
                    <a:pt x="189" y="205"/>
                  </a:cubicBezTo>
                  <a:cubicBezTo>
                    <a:pt x="165" y="209"/>
                    <a:pt x="143" y="220"/>
                    <a:pt x="128" y="233"/>
                  </a:cubicBezTo>
                  <a:cubicBezTo>
                    <a:pt x="115" y="215"/>
                    <a:pt x="93" y="205"/>
                    <a:pt x="70" y="205"/>
                  </a:cubicBezTo>
                  <a:cubicBezTo>
                    <a:pt x="31" y="205"/>
                    <a:pt x="0" y="235"/>
                    <a:pt x="0" y="274"/>
                  </a:cubicBezTo>
                  <a:cubicBezTo>
                    <a:pt x="0" y="314"/>
                    <a:pt x="31" y="346"/>
                    <a:pt x="70" y="346"/>
                  </a:cubicBezTo>
                  <a:cubicBezTo>
                    <a:pt x="89" y="346"/>
                    <a:pt x="89" y="346"/>
                    <a:pt x="89" y="346"/>
                  </a:cubicBezTo>
                  <a:cubicBezTo>
                    <a:pt x="321" y="346"/>
                    <a:pt x="321" y="346"/>
                    <a:pt x="321" y="346"/>
                  </a:cubicBezTo>
                  <a:cubicBezTo>
                    <a:pt x="451" y="346"/>
                    <a:pt x="451" y="346"/>
                    <a:pt x="451" y="346"/>
                  </a:cubicBezTo>
                  <a:cubicBezTo>
                    <a:pt x="764" y="346"/>
                    <a:pt x="764" y="346"/>
                    <a:pt x="764" y="346"/>
                  </a:cubicBezTo>
                  <a:cubicBezTo>
                    <a:pt x="812" y="344"/>
                    <a:pt x="849" y="303"/>
                    <a:pt x="849" y="255"/>
                  </a:cubicBezTo>
                  <a:cubicBezTo>
                    <a:pt x="849" y="205"/>
                    <a:pt x="807" y="163"/>
                    <a:pt x="757" y="163"/>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p:cNvSpPr>
            <p:nvPr/>
          </p:nvSpPr>
          <p:spPr bwMode="auto">
            <a:xfrm>
              <a:off x="1403350" y="288925"/>
              <a:ext cx="809625" cy="434975"/>
            </a:xfrm>
            <a:custGeom>
              <a:avLst/>
              <a:gdLst>
                <a:gd name="T0" fmla="*/ 221 w 255"/>
                <a:gd name="T1" fmla="*/ 68 h 137"/>
                <a:gd name="T2" fmla="*/ 220 w 255"/>
                <a:gd name="T3" fmla="*/ 68 h 137"/>
                <a:gd name="T4" fmla="*/ 152 w 255"/>
                <a:gd name="T5" fmla="*/ 0 h 137"/>
                <a:gd name="T6" fmla="*/ 84 w 255"/>
                <a:gd name="T7" fmla="*/ 60 h 137"/>
                <a:gd name="T8" fmla="*/ 47 w 255"/>
                <a:gd name="T9" fmla="*/ 42 h 137"/>
                <a:gd name="T10" fmla="*/ 0 w 255"/>
                <a:gd name="T11" fmla="*/ 89 h 137"/>
                <a:gd name="T12" fmla="*/ 47 w 255"/>
                <a:gd name="T13" fmla="*/ 137 h 137"/>
                <a:gd name="T14" fmla="*/ 221 w 255"/>
                <a:gd name="T15" fmla="*/ 137 h 137"/>
                <a:gd name="T16" fmla="*/ 255 w 255"/>
                <a:gd name="T17" fmla="*/ 102 h 137"/>
                <a:gd name="T18" fmla="*/ 221 w 255"/>
                <a:gd name="T19"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137">
                  <a:moveTo>
                    <a:pt x="221" y="68"/>
                  </a:moveTo>
                  <a:cubicBezTo>
                    <a:pt x="220" y="68"/>
                    <a:pt x="220" y="68"/>
                    <a:pt x="220" y="68"/>
                  </a:cubicBezTo>
                  <a:cubicBezTo>
                    <a:pt x="220" y="30"/>
                    <a:pt x="190" y="0"/>
                    <a:pt x="152" y="0"/>
                  </a:cubicBezTo>
                  <a:cubicBezTo>
                    <a:pt x="117" y="0"/>
                    <a:pt x="88" y="26"/>
                    <a:pt x="84" y="60"/>
                  </a:cubicBezTo>
                  <a:cubicBezTo>
                    <a:pt x="76" y="49"/>
                    <a:pt x="62" y="42"/>
                    <a:pt x="47" y="42"/>
                  </a:cubicBezTo>
                  <a:cubicBezTo>
                    <a:pt x="21" y="42"/>
                    <a:pt x="0" y="63"/>
                    <a:pt x="0" y="89"/>
                  </a:cubicBezTo>
                  <a:cubicBezTo>
                    <a:pt x="0" y="116"/>
                    <a:pt x="21" y="137"/>
                    <a:pt x="47" y="137"/>
                  </a:cubicBezTo>
                  <a:cubicBezTo>
                    <a:pt x="221" y="137"/>
                    <a:pt x="221" y="137"/>
                    <a:pt x="221" y="137"/>
                  </a:cubicBezTo>
                  <a:cubicBezTo>
                    <a:pt x="240" y="137"/>
                    <a:pt x="255" y="121"/>
                    <a:pt x="255" y="102"/>
                  </a:cubicBezTo>
                  <a:cubicBezTo>
                    <a:pt x="255" y="83"/>
                    <a:pt x="240" y="68"/>
                    <a:pt x="221" y="68"/>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p:cNvSpPr>
            <p:nvPr/>
          </p:nvSpPr>
          <p:spPr bwMode="auto">
            <a:xfrm>
              <a:off x="50800" y="304800"/>
              <a:ext cx="1908175" cy="1022350"/>
            </a:xfrm>
            <a:custGeom>
              <a:avLst/>
              <a:gdLst>
                <a:gd name="T0" fmla="*/ 522 w 601"/>
                <a:gd name="T1" fmla="*/ 160 h 322"/>
                <a:gd name="T2" fmla="*/ 519 w 601"/>
                <a:gd name="T3" fmla="*/ 160 h 322"/>
                <a:gd name="T4" fmla="*/ 358 w 601"/>
                <a:gd name="T5" fmla="*/ 0 h 322"/>
                <a:gd name="T6" fmla="*/ 199 w 601"/>
                <a:gd name="T7" fmla="*/ 140 h 322"/>
                <a:gd name="T8" fmla="*/ 112 w 601"/>
                <a:gd name="T9" fmla="*/ 98 h 322"/>
                <a:gd name="T10" fmla="*/ 0 w 601"/>
                <a:gd name="T11" fmla="*/ 210 h 322"/>
                <a:gd name="T12" fmla="*/ 112 w 601"/>
                <a:gd name="T13" fmla="*/ 322 h 322"/>
                <a:gd name="T14" fmla="*/ 522 w 601"/>
                <a:gd name="T15" fmla="*/ 322 h 322"/>
                <a:gd name="T16" fmla="*/ 601 w 601"/>
                <a:gd name="T17" fmla="*/ 240 h 322"/>
                <a:gd name="T18" fmla="*/ 522 w 601"/>
                <a:gd name="T19" fmla="*/ 16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1" h="322">
                  <a:moveTo>
                    <a:pt x="522" y="160"/>
                  </a:moveTo>
                  <a:cubicBezTo>
                    <a:pt x="519" y="160"/>
                    <a:pt x="519" y="160"/>
                    <a:pt x="519" y="160"/>
                  </a:cubicBezTo>
                  <a:cubicBezTo>
                    <a:pt x="519" y="70"/>
                    <a:pt x="447" y="0"/>
                    <a:pt x="358" y="0"/>
                  </a:cubicBezTo>
                  <a:cubicBezTo>
                    <a:pt x="276" y="0"/>
                    <a:pt x="209" y="60"/>
                    <a:pt x="199" y="140"/>
                  </a:cubicBezTo>
                  <a:cubicBezTo>
                    <a:pt x="179" y="115"/>
                    <a:pt x="147" y="98"/>
                    <a:pt x="112" y="98"/>
                  </a:cubicBezTo>
                  <a:cubicBezTo>
                    <a:pt x="50" y="98"/>
                    <a:pt x="0" y="148"/>
                    <a:pt x="0" y="210"/>
                  </a:cubicBezTo>
                  <a:cubicBezTo>
                    <a:pt x="0" y="272"/>
                    <a:pt x="50" y="322"/>
                    <a:pt x="112" y="322"/>
                  </a:cubicBezTo>
                  <a:cubicBezTo>
                    <a:pt x="522" y="322"/>
                    <a:pt x="522" y="322"/>
                    <a:pt x="522" y="322"/>
                  </a:cubicBezTo>
                  <a:cubicBezTo>
                    <a:pt x="566" y="322"/>
                    <a:pt x="601" y="285"/>
                    <a:pt x="601" y="240"/>
                  </a:cubicBezTo>
                  <a:cubicBezTo>
                    <a:pt x="601" y="195"/>
                    <a:pt x="566" y="160"/>
                    <a:pt x="522" y="16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3"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0078D7">
              <a:alpha val="6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Title 3"/>
          <p:cNvSpPr txBox="1">
            <a:spLocks/>
          </p:cNvSpPr>
          <p:nvPr/>
        </p:nvSpPr>
        <p:spPr>
          <a:xfrm>
            <a:off x="268293" y="2536743"/>
            <a:ext cx="6261291" cy="2293620"/>
          </a:xfrm>
          <a:prstGeom prst="rect">
            <a:avLst/>
          </a:prstGeom>
        </p:spPr>
        <p:txBody>
          <a:bodyPr anchor="ct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solidFill>
                  <a:srgbClr val="FFCB40"/>
                </a:solidFill>
              </a:rPr>
              <a:t>Why Use</a:t>
            </a:r>
            <a:br>
              <a:rPr lang="en-US" sz="4800" dirty="0">
                <a:solidFill>
                  <a:srgbClr val="FFCB40"/>
                </a:solidFill>
              </a:rPr>
            </a:br>
            <a:r>
              <a:rPr lang="en-US" sz="4800" dirty="0">
                <a:solidFill>
                  <a:srgbClr val="FFCB40"/>
                </a:solidFill>
              </a:rPr>
              <a:t>Personalized Offers?</a:t>
            </a:r>
          </a:p>
        </p:txBody>
      </p:sp>
    </p:spTree>
    <p:extLst>
      <p:ext uri="{BB962C8B-B14F-4D97-AF65-F5344CB8AC3E}">
        <p14:creationId xmlns:p14="http://schemas.microsoft.com/office/powerpoint/2010/main" val="28910779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1"/>
          <p:cNvSpPr txBox="1">
            <a:spLocks/>
          </p:cNvSpPr>
          <p:nvPr/>
        </p:nvSpPr>
        <p:spPr>
          <a:xfrm>
            <a:off x="124566" y="41186"/>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Personalized Offers </a:t>
            </a:r>
            <a:r>
              <a:rPr lang="en-US" sz="4400" dirty="0">
                <a:solidFill>
                  <a:srgbClr val="0070C0"/>
                </a:solidFill>
              </a:rPr>
              <a:t>vs Other Offers</a:t>
            </a:r>
            <a:endParaRPr lang="en-IN" sz="4400" dirty="0">
              <a:solidFill>
                <a:srgbClr val="0070C0"/>
              </a:solidFill>
            </a:endParaRPr>
          </a:p>
        </p:txBody>
      </p:sp>
      <p:sp>
        <p:nvSpPr>
          <p:cNvPr id="75" name="AutoShape 3"/>
          <p:cNvSpPr>
            <a:spLocks noChangeAspect="1" noChangeArrowheads="1" noTextEdit="1"/>
          </p:cNvSpPr>
          <p:nvPr/>
        </p:nvSpPr>
        <p:spPr bwMode="auto">
          <a:xfrm>
            <a:off x="0" y="1085850"/>
            <a:ext cx="12188825"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5"/>
          <p:cNvSpPr>
            <a:spLocks noChangeArrowheads="1"/>
          </p:cNvSpPr>
          <p:nvPr/>
        </p:nvSpPr>
        <p:spPr bwMode="auto">
          <a:xfrm>
            <a:off x="0" y="1082675"/>
            <a:ext cx="12185650" cy="5803900"/>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9" name="Group 158"/>
          <p:cNvGrpSpPr/>
          <p:nvPr/>
        </p:nvGrpSpPr>
        <p:grpSpPr>
          <a:xfrm>
            <a:off x="266700" y="1441450"/>
            <a:ext cx="11652250" cy="5086350"/>
            <a:chOff x="266700" y="1441450"/>
            <a:chExt cx="11652250" cy="5086350"/>
          </a:xfrm>
        </p:grpSpPr>
        <p:sp>
          <p:nvSpPr>
            <p:cNvPr id="78" name="Freeform 6"/>
            <p:cNvSpPr>
              <a:spLocks/>
            </p:cNvSpPr>
            <p:nvPr/>
          </p:nvSpPr>
          <p:spPr bwMode="auto">
            <a:xfrm>
              <a:off x="1533525" y="1441450"/>
              <a:ext cx="1298575" cy="1270000"/>
            </a:xfrm>
            <a:custGeom>
              <a:avLst/>
              <a:gdLst>
                <a:gd name="T0" fmla="*/ 36 w 409"/>
                <a:gd name="T1" fmla="*/ 0 h 401"/>
                <a:gd name="T2" fmla="*/ 409 w 409"/>
                <a:gd name="T3" fmla="*/ 0 h 401"/>
                <a:gd name="T4" fmla="*/ 409 w 409"/>
                <a:gd name="T5" fmla="*/ 401 h 401"/>
                <a:gd name="T6" fmla="*/ 0 w 409"/>
                <a:gd name="T7" fmla="*/ 401 h 401"/>
                <a:gd name="T8" fmla="*/ 0 w 409"/>
                <a:gd name="T9" fmla="*/ 35 h 401"/>
                <a:gd name="T10" fmla="*/ 36 w 409"/>
                <a:gd name="T11" fmla="*/ 0 h 401"/>
              </a:gdLst>
              <a:ahLst/>
              <a:cxnLst>
                <a:cxn ang="0">
                  <a:pos x="T0" y="T1"/>
                </a:cxn>
                <a:cxn ang="0">
                  <a:pos x="T2" y="T3"/>
                </a:cxn>
                <a:cxn ang="0">
                  <a:pos x="T4" y="T5"/>
                </a:cxn>
                <a:cxn ang="0">
                  <a:pos x="T6" y="T7"/>
                </a:cxn>
                <a:cxn ang="0">
                  <a:pos x="T8" y="T9"/>
                </a:cxn>
                <a:cxn ang="0">
                  <a:pos x="T10" y="T11"/>
                </a:cxn>
              </a:cxnLst>
              <a:rect l="0" t="0" r="r" b="b"/>
              <a:pathLst>
                <a:path w="409" h="401">
                  <a:moveTo>
                    <a:pt x="36" y="0"/>
                  </a:moveTo>
                  <a:cubicBezTo>
                    <a:pt x="409" y="0"/>
                    <a:pt x="409" y="0"/>
                    <a:pt x="409" y="0"/>
                  </a:cubicBezTo>
                  <a:cubicBezTo>
                    <a:pt x="409" y="401"/>
                    <a:pt x="409" y="401"/>
                    <a:pt x="409" y="401"/>
                  </a:cubicBezTo>
                  <a:cubicBezTo>
                    <a:pt x="0" y="401"/>
                    <a:pt x="0" y="401"/>
                    <a:pt x="0" y="401"/>
                  </a:cubicBezTo>
                  <a:cubicBezTo>
                    <a:pt x="0" y="35"/>
                    <a:pt x="0" y="35"/>
                    <a:pt x="0" y="35"/>
                  </a:cubicBezTo>
                  <a:cubicBezTo>
                    <a:pt x="0" y="16"/>
                    <a:pt x="16" y="0"/>
                    <a:pt x="36" y="0"/>
                  </a:cubicBezTo>
                  <a:close/>
                </a:path>
              </a:pathLst>
            </a:cu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
            <p:cNvSpPr>
              <a:spLocks noChangeArrowheads="1"/>
            </p:cNvSpPr>
            <p:nvPr/>
          </p:nvSpPr>
          <p:spPr bwMode="auto">
            <a:xfrm>
              <a:off x="2832100" y="1441450"/>
              <a:ext cx="1296988" cy="1270000"/>
            </a:xfrm>
            <a:prstGeom prst="rect">
              <a:avLst/>
            </a:pr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8"/>
            <p:cNvSpPr>
              <a:spLocks noChangeArrowheads="1"/>
            </p:cNvSpPr>
            <p:nvPr/>
          </p:nvSpPr>
          <p:spPr bwMode="auto">
            <a:xfrm>
              <a:off x="4129088" y="1441450"/>
              <a:ext cx="1298575" cy="1270000"/>
            </a:xfrm>
            <a:prstGeom prst="rect">
              <a:avLst/>
            </a:pr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9"/>
            <p:cNvSpPr>
              <a:spLocks noChangeArrowheads="1"/>
            </p:cNvSpPr>
            <p:nvPr/>
          </p:nvSpPr>
          <p:spPr bwMode="auto">
            <a:xfrm>
              <a:off x="5427663" y="1441450"/>
              <a:ext cx="1298575" cy="1270000"/>
            </a:xfrm>
            <a:prstGeom prst="rect">
              <a:avLst/>
            </a:pr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10"/>
            <p:cNvSpPr>
              <a:spLocks noChangeArrowheads="1"/>
            </p:cNvSpPr>
            <p:nvPr/>
          </p:nvSpPr>
          <p:spPr bwMode="auto">
            <a:xfrm>
              <a:off x="6726238" y="1441450"/>
              <a:ext cx="1298575" cy="1270000"/>
            </a:xfrm>
            <a:prstGeom prst="rect">
              <a:avLst/>
            </a:pr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11"/>
            <p:cNvSpPr>
              <a:spLocks noChangeArrowheads="1"/>
            </p:cNvSpPr>
            <p:nvPr/>
          </p:nvSpPr>
          <p:spPr bwMode="auto">
            <a:xfrm>
              <a:off x="8024813" y="1441450"/>
              <a:ext cx="1296988" cy="1270000"/>
            </a:xfrm>
            <a:prstGeom prst="rect">
              <a:avLst/>
            </a:pr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12"/>
            <p:cNvSpPr>
              <a:spLocks noChangeArrowheads="1"/>
            </p:cNvSpPr>
            <p:nvPr/>
          </p:nvSpPr>
          <p:spPr bwMode="auto">
            <a:xfrm>
              <a:off x="9321800" y="1441450"/>
              <a:ext cx="1298575" cy="1270000"/>
            </a:xfrm>
            <a:prstGeom prst="rect">
              <a:avLst/>
            </a:pr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
            <p:cNvSpPr>
              <a:spLocks/>
            </p:cNvSpPr>
            <p:nvPr/>
          </p:nvSpPr>
          <p:spPr bwMode="auto">
            <a:xfrm>
              <a:off x="10620375" y="1441450"/>
              <a:ext cx="1298575" cy="1270000"/>
            </a:xfrm>
            <a:custGeom>
              <a:avLst/>
              <a:gdLst>
                <a:gd name="T0" fmla="*/ 0 w 409"/>
                <a:gd name="T1" fmla="*/ 0 h 401"/>
                <a:gd name="T2" fmla="*/ 374 w 409"/>
                <a:gd name="T3" fmla="*/ 0 h 401"/>
                <a:gd name="T4" fmla="*/ 409 w 409"/>
                <a:gd name="T5" fmla="*/ 35 h 401"/>
                <a:gd name="T6" fmla="*/ 409 w 409"/>
                <a:gd name="T7" fmla="*/ 401 h 401"/>
                <a:gd name="T8" fmla="*/ 0 w 409"/>
                <a:gd name="T9" fmla="*/ 401 h 401"/>
                <a:gd name="T10" fmla="*/ 0 w 409"/>
                <a:gd name="T11" fmla="*/ 0 h 401"/>
              </a:gdLst>
              <a:ahLst/>
              <a:cxnLst>
                <a:cxn ang="0">
                  <a:pos x="T0" y="T1"/>
                </a:cxn>
                <a:cxn ang="0">
                  <a:pos x="T2" y="T3"/>
                </a:cxn>
                <a:cxn ang="0">
                  <a:pos x="T4" y="T5"/>
                </a:cxn>
                <a:cxn ang="0">
                  <a:pos x="T6" y="T7"/>
                </a:cxn>
                <a:cxn ang="0">
                  <a:pos x="T8" y="T9"/>
                </a:cxn>
                <a:cxn ang="0">
                  <a:pos x="T10" y="T11"/>
                </a:cxn>
              </a:cxnLst>
              <a:rect l="0" t="0" r="r" b="b"/>
              <a:pathLst>
                <a:path w="409" h="401">
                  <a:moveTo>
                    <a:pt x="0" y="0"/>
                  </a:moveTo>
                  <a:cubicBezTo>
                    <a:pt x="374" y="0"/>
                    <a:pt x="374" y="0"/>
                    <a:pt x="374" y="0"/>
                  </a:cubicBezTo>
                  <a:cubicBezTo>
                    <a:pt x="393" y="0"/>
                    <a:pt x="409" y="16"/>
                    <a:pt x="409" y="35"/>
                  </a:cubicBezTo>
                  <a:cubicBezTo>
                    <a:pt x="409" y="401"/>
                    <a:pt x="409" y="401"/>
                    <a:pt x="409" y="401"/>
                  </a:cubicBezTo>
                  <a:cubicBezTo>
                    <a:pt x="0" y="401"/>
                    <a:pt x="0" y="401"/>
                    <a:pt x="0" y="401"/>
                  </a:cubicBezTo>
                  <a:lnTo>
                    <a:pt x="0" y="0"/>
                  </a:lnTo>
                  <a:close/>
                </a:path>
              </a:pathLst>
            </a:custGeom>
            <a:solidFill>
              <a:srgbClr val="F1F1F2"/>
            </a:solidFill>
            <a:ln w="254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14"/>
            <p:cNvSpPr>
              <a:spLocks noChangeArrowheads="1"/>
            </p:cNvSpPr>
            <p:nvPr/>
          </p:nvSpPr>
          <p:spPr bwMode="auto">
            <a:xfrm>
              <a:off x="1533525" y="2711450"/>
              <a:ext cx="1298575"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15"/>
            <p:cNvSpPr>
              <a:spLocks noChangeArrowheads="1"/>
            </p:cNvSpPr>
            <p:nvPr/>
          </p:nvSpPr>
          <p:spPr bwMode="auto">
            <a:xfrm>
              <a:off x="2832100" y="2711450"/>
              <a:ext cx="1296988"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16"/>
            <p:cNvSpPr>
              <a:spLocks noChangeArrowheads="1"/>
            </p:cNvSpPr>
            <p:nvPr/>
          </p:nvSpPr>
          <p:spPr bwMode="auto">
            <a:xfrm>
              <a:off x="4129088" y="2711450"/>
              <a:ext cx="1298575"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17"/>
            <p:cNvSpPr>
              <a:spLocks noChangeArrowheads="1"/>
            </p:cNvSpPr>
            <p:nvPr/>
          </p:nvSpPr>
          <p:spPr bwMode="auto">
            <a:xfrm>
              <a:off x="5427663" y="2711450"/>
              <a:ext cx="1298575"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18"/>
            <p:cNvSpPr>
              <a:spLocks noChangeArrowheads="1"/>
            </p:cNvSpPr>
            <p:nvPr/>
          </p:nvSpPr>
          <p:spPr bwMode="auto">
            <a:xfrm>
              <a:off x="6726238" y="2711450"/>
              <a:ext cx="1298575"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19"/>
            <p:cNvSpPr>
              <a:spLocks noChangeArrowheads="1"/>
            </p:cNvSpPr>
            <p:nvPr/>
          </p:nvSpPr>
          <p:spPr bwMode="auto">
            <a:xfrm>
              <a:off x="8024813" y="2711450"/>
              <a:ext cx="1296988"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20"/>
            <p:cNvSpPr>
              <a:spLocks noChangeArrowheads="1"/>
            </p:cNvSpPr>
            <p:nvPr/>
          </p:nvSpPr>
          <p:spPr bwMode="auto">
            <a:xfrm>
              <a:off x="9321800" y="2711450"/>
              <a:ext cx="1298575"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21"/>
            <p:cNvSpPr>
              <a:spLocks noChangeArrowheads="1"/>
            </p:cNvSpPr>
            <p:nvPr/>
          </p:nvSpPr>
          <p:spPr bwMode="auto">
            <a:xfrm>
              <a:off x="10620375" y="2711450"/>
              <a:ext cx="1298575" cy="1274763"/>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22"/>
            <p:cNvSpPr>
              <a:spLocks noChangeArrowheads="1"/>
            </p:cNvSpPr>
            <p:nvPr/>
          </p:nvSpPr>
          <p:spPr bwMode="auto">
            <a:xfrm>
              <a:off x="1533525" y="3986213"/>
              <a:ext cx="129857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23"/>
            <p:cNvSpPr>
              <a:spLocks noChangeArrowheads="1"/>
            </p:cNvSpPr>
            <p:nvPr/>
          </p:nvSpPr>
          <p:spPr bwMode="auto">
            <a:xfrm>
              <a:off x="2832100" y="3986213"/>
              <a:ext cx="1296988"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24"/>
            <p:cNvSpPr>
              <a:spLocks noChangeArrowheads="1"/>
            </p:cNvSpPr>
            <p:nvPr/>
          </p:nvSpPr>
          <p:spPr bwMode="auto">
            <a:xfrm>
              <a:off x="4129088" y="3986213"/>
              <a:ext cx="129857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25"/>
            <p:cNvSpPr>
              <a:spLocks noChangeArrowheads="1"/>
            </p:cNvSpPr>
            <p:nvPr/>
          </p:nvSpPr>
          <p:spPr bwMode="auto">
            <a:xfrm>
              <a:off x="5427663" y="3986213"/>
              <a:ext cx="129857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26"/>
            <p:cNvSpPr>
              <a:spLocks noChangeArrowheads="1"/>
            </p:cNvSpPr>
            <p:nvPr/>
          </p:nvSpPr>
          <p:spPr bwMode="auto">
            <a:xfrm>
              <a:off x="6726238" y="3986213"/>
              <a:ext cx="129857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27"/>
            <p:cNvSpPr>
              <a:spLocks noChangeArrowheads="1"/>
            </p:cNvSpPr>
            <p:nvPr/>
          </p:nvSpPr>
          <p:spPr bwMode="auto">
            <a:xfrm>
              <a:off x="8024813" y="3986213"/>
              <a:ext cx="1296988"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28"/>
            <p:cNvSpPr>
              <a:spLocks noChangeArrowheads="1"/>
            </p:cNvSpPr>
            <p:nvPr/>
          </p:nvSpPr>
          <p:spPr bwMode="auto">
            <a:xfrm>
              <a:off x="9321800" y="3986213"/>
              <a:ext cx="129857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Rectangle 29"/>
            <p:cNvSpPr>
              <a:spLocks noChangeArrowheads="1"/>
            </p:cNvSpPr>
            <p:nvPr/>
          </p:nvSpPr>
          <p:spPr bwMode="auto">
            <a:xfrm>
              <a:off x="10620375" y="3986213"/>
              <a:ext cx="129857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30"/>
            <p:cNvSpPr>
              <a:spLocks noChangeArrowheads="1"/>
            </p:cNvSpPr>
            <p:nvPr/>
          </p:nvSpPr>
          <p:spPr bwMode="auto">
            <a:xfrm>
              <a:off x="1533525" y="5257800"/>
              <a:ext cx="1298575"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Rectangle 31"/>
            <p:cNvSpPr>
              <a:spLocks noChangeArrowheads="1"/>
            </p:cNvSpPr>
            <p:nvPr/>
          </p:nvSpPr>
          <p:spPr bwMode="auto">
            <a:xfrm>
              <a:off x="2832100" y="5257800"/>
              <a:ext cx="1296988"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32"/>
            <p:cNvSpPr>
              <a:spLocks noChangeArrowheads="1"/>
            </p:cNvSpPr>
            <p:nvPr/>
          </p:nvSpPr>
          <p:spPr bwMode="auto">
            <a:xfrm>
              <a:off x="4129088" y="5257800"/>
              <a:ext cx="1298575"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33"/>
            <p:cNvSpPr>
              <a:spLocks noChangeArrowheads="1"/>
            </p:cNvSpPr>
            <p:nvPr/>
          </p:nvSpPr>
          <p:spPr bwMode="auto">
            <a:xfrm>
              <a:off x="5427663" y="5257800"/>
              <a:ext cx="1298575"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34"/>
            <p:cNvSpPr>
              <a:spLocks noChangeArrowheads="1"/>
            </p:cNvSpPr>
            <p:nvPr/>
          </p:nvSpPr>
          <p:spPr bwMode="auto">
            <a:xfrm>
              <a:off x="6726238" y="5257800"/>
              <a:ext cx="1298575"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35"/>
            <p:cNvSpPr>
              <a:spLocks noChangeArrowheads="1"/>
            </p:cNvSpPr>
            <p:nvPr/>
          </p:nvSpPr>
          <p:spPr bwMode="auto">
            <a:xfrm>
              <a:off x="8024813" y="5257800"/>
              <a:ext cx="1296988"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Rectangle 36"/>
            <p:cNvSpPr>
              <a:spLocks noChangeArrowheads="1"/>
            </p:cNvSpPr>
            <p:nvPr/>
          </p:nvSpPr>
          <p:spPr bwMode="auto">
            <a:xfrm>
              <a:off x="9321800" y="5257800"/>
              <a:ext cx="1298575" cy="1270000"/>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37"/>
            <p:cNvSpPr>
              <a:spLocks/>
            </p:cNvSpPr>
            <p:nvPr/>
          </p:nvSpPr>
          <p:spPr bwMode="auto">
            <a:xfrm>
              <a:off x="10620375" y="5257800"/>
              <a:ext cx="1298575" cy="1270000"/>
            </a:xfrm>
            <a:custGeom>
              <a:avLst/>
              <a:gdLst>
                <a:gd name="T0" fmla="*/ 0 w 409"/>
                <a:gd name="T1" fmla="*/ 0 h 401"/>
                <a:gd name="T2" fmla="*/ 409 w 409"/>
                <a:gd name="T3" fmla="*/ 0 h 401"/>
                <a:gd name="T4" fmla="*/ 409 w 409"/>
                <a:gd name="T5" fmla="*/ 367 h 401"/>
                <a:gd name="T6" fmla="*/ 374 w 409"/>
                <a:gd name="T7" fmla="*/ 401 h 401"/>
                <a:gd name="T8" fmla="*/ 0 w 409"/>
                <a:gd name="T9" fmla="*/ 401 h 401"/>
                <a:gd name="T10" fmla="*/ 0 w 409"/>
                <a:gd name="T11" fmla="*/ 0 h 401"/>
              </a:gdLst>
              <a:ahLst/>
              <a:cxnLst>
                <a:cxn ang="0">
                  <a:pos x="T0" y="T1"/>
                </a:cxn>
                <a:cxn ang="0">
                  <a:pos x="T2" y="T3"/>
                </a:cxn>
                <a:cxn ang="0">
                  <a:pos x="T4" y="T5"/>
                </a:cxn>
                <a:cxn ang="0">
                  <a:pos x="T6" y="T7"/>
                </a:cxn>
                <a:cxn ang="0">
                  <a:pos x="T8" y="T9"/>
                </a:cxn>
                <a:cxn ang="0">
                  <a:pos x="T10" y="T11"/>
                </a:cxn>
              </a:cxnLst>
              <a:rect l="0" t="0" r="r" b="b"/>
              <a:pathLst>
                <a:path w="409" h="401">
                  <a:moveTo>
                    <a:pt x="0" y="0"/>
                  </a:moveTo>
                  <a:cubicBezTo>
                    <a:pt x="409" y="0"/>
                    <a:pt x="409" y="0"/>
                    <a:pt x="409" y="0"/>
                  </a:cubicBezTo>
                  <a:cubicBezTo>
                    <a:pt x="409" y="367"/>
                    <a:pt x="409" y="367"/>
                    <a:pt x="409" y="367"/>
                  </a:cubicBezTo>
                  <a:cubicBezTo>
                    <a:pt x="409" y="386"/>
                    <a:pt x="393" y="401"/>
                    <a:pt x="374" y="401"/>
                  </a:cubicBezTo>
                  <a:cubicBezTo>
                    <a:pt x="0" y="401"/>
                    <a:pt x="0" y="401"/>
                    <a:pt x="0" y="401"/>
                  </a:cubicBezTo>
                  <a:lnTo>
                    <a:pt x="0" y="0"/>
                  </a:lnTo>
                  <a:close/>
                </a:path>
              </a:pathLst>
            </a:cu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8"/>
            <p:cNvSpPr>
              <a:spLocks/>
            </p:cNvSpPr>
            <p:nvPr/>
          </p:nvSpPr>
          <p:spPr bwMode="auto">
            <a:xfrm>
              <a:off x="266700" y="2711450"/>
              <a:ext cx="1266825" cy="1274763"/>
            </a:xfrm>
            <a:custGeom>
              <a:avLst/>
              <a:gdLst>
                <a:gd name="T0" fmla="*/ 35 w 399"/>
                <a:gd name="T1" fmla="*/ 0 h 402"/>
                <a:gd name="T2" fmla="*/ 399 w 399"/>
                <a:gd name="T3" fmla="*/ 0 h 402"/>
                <a:gd name="T4" fmla="*/ 399 w 399"/>
                <a:gd name="T5" fmla="*/ 402 h 402"/>
                <a:gd name="T6" fmla="*/ 0 w 399"/>
                <a:gd name="T7" fmla="*/ 402 h 402"/>
                <a:gd name="T8" fmla="*/ 0 w 399"/>
                <a:gd name="T9" fmla="*/ 35 h 402"/>
                <a:gd name="T10" fmla="*/ 35 w 399"/>
                <a:gd name="T11" fmla="*/ 0 h 402"/>
              </a:gdLst>
              <a:ahLst/>
              <a:cxnLst>
                <a:cxn ang="0">
                  <a:pos x="T0" y="T1"/>
                </a:cxn>
                <a:cxn ang="0">
                  <a:pos x="T2" y="T3"/>
                </a:cxn>
                <a:cxn ang="0">
                  <a:pos x="T4" y="T5"/>
                </a:cxn>
                <a:cxn ang="0">
                  <a:pos x="T6" y="T7"/>
                </a:cxn>
                <a:cxn ang="0">
                  <a:pos x="T8" y="T9"/>
                </a:cxn>
                <a:cxn ang="0">
                  <a:pos x="T10" y="T11"/>
                </a:cxn>
              </a:cxnLst>
              <a:rect l="0" t="0" r="r" b="b"/>
              <a:pathLst>
                <a:path w="399" h="402">
                  <a:moveTo>
                    <a:pt x="35" y="0"/>
                  </a:moveTo>
                  <a:cubicBezTo>
                    <a:pt x="399" y="0"/>
                    <a:pt x="399" y="0"/>
                    <a:pt x="399" y="0"/>
                  </a:cubicBezTo>
                  <a:cubicBezTo>
                    <a:pt x="399" y="402"/>
                    <a:pt x="399" y="402"/>
                    <a:pt x="399" y="402"/>
                  </a:cubicBezTo>
                  <a:cubicBezTo>
                    <a:pt x="0" y="402"/>
                    <a:pt x="0" y="402"/>
                    <a:pt x="0" y="402"/>
                  </a:cubicBezTo>
                  <a:cubicBezTo>
                    <a:pt x="0" y="35"/>
                    <a:pt x="0" y="35"/>
                    <a:pt x="0" y="35"/>
                  </a:cubicBezTo>
                  <a:cubicBezTo>
                    <a:pt x="0" y="16"/>
                    <a:pt x="16" y="0"/>
                    <a:pt x="35" y="0"/>
                  </a:cubicBezTo>
                  <a:close/>
                </a:path>
              </a:pathLst>
            </a:cu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a:p>
              <a:endParaRPr lang="en-US" dirty="0"/>
            </a:p>
            <a:p>
              <a:endParaRPr lang="en-US" dirty="0"/>
            </a:p>
            <a:p>
              <a:pPr algn="ctr"/>
              <a:r>
                <a:rPr lang="en-US" sz="12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Personalized Offers</a:t>
              </a:r>
              <a:endParaRPr lang="en-US" sz="1200" dirty="0"/>
            </a:p>
          </p:txBody>
        </p:sp>
        <p:sp>
          <p:nvSpPr>
            <p:cNvPr id="113" name="Rectangle 39"/>
            <p:cNvSpPr>
              <a:spLocks noChangeArrowheads="1"/>
            </p:cNvSpPr>
            <p:nvPr/>
          </p:nvSpPr>
          <p:spPr bwMode="auto">
            <a:xfrm>
              <a:off x="266700" y="3986213"/>
              <a:ext cx="1266825" cy="1271588"/>
            </a:xfrm>
            <a:prstGeom prst="rect">
              <a:avLst/>
            </a:pr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a:p>
              <a:endParaRPr lang="en-US" dirty="0"/>
            </a:p>
            <a:p>
              <a:endParaRPr lang="en-US" dirty="0"/>
            </a:p>
            <a:p>
              <a:pPr lvl="0" algn="ctr"/>
              <a:endParaRPr lang="en-US" sz="700" dirty="0">
                <a:gradFill>
                  <a:gsLst>
                    <a:gs pos="2917">
                      <a:srgbClr val="505050"/>
                    </a:gs>
                    <a:gs pos="30000">
                      <a:srgbClr val="505050"/>
                    </a:gs>
                  </a:gsLst>
                  <a:lin ang="5400000" scaled="0"/>
                </a:gradFill>
                <a:latin typeface="Segoe UI Semilight" panose="020B0402040204020203" pitchFamily="34" charset="0"/>
                <a:cs typeface="Segoe UI Semilight" panose="020B0402040204020203" pitchFamily="34" charset="0"/>
              </a:endParaRPr>
            </a:p>
            <a:p>
              <a:pPr lvl="0" algn="ctr"/>
              <a:r>
                <a:rPr lang="en-US" sz="1200" dirty="0">
                  <a:gradFill>
                    <a:gsLst>
                      <a:gs pos="2917">
                        <a:srgbClr val="505050"/>
                      </a:gs>
                      <a:gs pos="30000">
                        <a:srgbClr val="505050"/>
                      </a:gs>
                    </a:gsLst>
                    <a:lin ang="5400000" scaled="0"/>
                  </a:gradFill>
                  <a:latin typeface="Segoe UI Semilight" panose="020B0402040204020203" pitchFamily="34" charset="0"/>
                  <a:cs typeface="Segoe UI Semilight" panose="020B0402040204020203" pitchFamily="34" charset="0"/>
                </a:rPr>
                <a:t>Targeted Offers</a:t>
              </a:r>
              <a:endParaRPr lang="en-US" sz="1200" dirty="0">
                <a:solidFill>
                  <a:srgbClr val="505050"/>
                </a:solidFill>
              </a:endParaRPr>
            </a:p>
            <a:p>
              <a:endParaRPr lang="en-US" dirty="0"/>
            </a:p>
          </p:txBody>
        </p:sp>
        <p:sp>
          <p:nvSpPr>
            <p:cNvPr id="114" name="Freeform 40"/>
            <p:cNvSpPr>
              <a:spLocks/>
            </p:cNvSpPr>
            <p:nvPr/>
          </p:nvSpPr>
          <p:spPr bwMode="auto">
            <a:xfrm>
              <a:off x="266700" y="5257800"/>
              <a:ext cx="1266825" cy="1270000"/>
            </a:xfrm>
            <a:custGeom>
              <a:avLst/>
              <a:gdLst>
                <a:gd name="T0" fmla="*/ 0 w 399"/>
                <a:gd name="T1" fmla="*/ 0 h 401"/>
                <a:gd name="T2" fmla="*/ 399 w 399"/>
                <a:gd name="T3" fmla="*/ 0 h 401"/>
                <a:gd name="T4" fmla="*/ 399 w 399"/>
                <a:gd name="T5" fmla="*/ 401 h 401"/>
                <a:gd name="T6" fmla="*/ 35 w 399"/>
                <a:gd name="T7" fmla="*/ 401 h 401"/>
                <a:gd name="T8" fmla="*/ 0 w 399"/>
                <a:gd name="T9" fmla="*/ 367 h 401"/>
                <a:gd name="T10" fmla="*/ 0 w 399"/>
                <a:gd name="T11" fmla="*/ 0 h 401"/>
              </a:gdLst>
              <a:ahLst/>
              <a:cxnLst>
                <a:cxn ang="0">
                  <a:pos x="T0" y="T1"/>
                </a:cxn>
                <a:cxn ang="0">
                  <a:pos x="T2" y="T3"/>
                </a:cxn>
                <a:cxn ang="0">
                  <a:pos x="T4" y="T5"/>
                </a:cxn>
                <a:cxn ang="0">
                  <a:pos x="T6" y="T7"/>
                </a:cxn>
                <a:cxn ang="0">
                  <a:pos x="T8" y="T9"/>
                </a:cxn>
                <a:cxn ang="0">
                  <a:pos x="T10" y="T11"/>
                </a:cxn>
              </a:cxnLst>
              <a:rect l="0" t="0" r="r" b="b"/>
              <a:pathLst>
                <a:path w="399" h="401">
                  <a:moveTo>
                    <a:pt x="0" y="0"/>
                  </a:moveTo>
                  <a:cubicBezTo>
                    <a:pt x="399" y="0"/>
                    <a:pt x="399" y="0"/>
                    <a:pt x="399" y="0"/>
                  </a:cubicBezTo>
                  <a:cubicBezTo>
                    <a:pt x="399" y="401"/>
                    <a:pt x="399" y="401"/>
                    <a:pt x="399" y="401"/>
                  </a:cubicBezTo>
                  <a:cubicBezTo>
                    <a:pt x="35" y="401"/>
                    <a:pt x="35" y="401"/>
                    <a:pt x="35" y="401"/>
                  </a:cubicBezTo>
                  <a:cubicBezTo>
                    <a:pt x="16" y="401"/>
                    <a:pt x="0" y="386"/>
                    <a:pt x="0" y="367"/>
                  </a:cubicBezTo>
                  <a:lnTo>
                    <a:pt x="0" y="0"/>
                  </a:lnTo>
                  <a:close/>
                </a:path>
              </a:pathLst>
            </a:custGeom>
            <a:solidFill>
              <a:srgbClr val="FFFFFF"/>
            </a:solidFill>
            <a:ln w="25400" cap="flat">
              <a:solidFill>
                <a:srgbClr val="F1F1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a:p>
              <a:endParaRPr lang="en-US" dirty="0"/>
            </a:p>
            <a:p>
              <a:endParaRPr lang="en-US" dirty="0"/>
            </a:p>
            <a:p>
              <a:pPr lvl="0" algn="ctr"/>
              <a:r>
                <a:rPr lang="en-US" sz="1200" dirty="0">
                  <a:gradFill>
                    <a:gsLst>
                      <a:gs pos="2917">
                        <a:srgbClr val="505050"/>
                      </a:gs>
                      <a:gs pos="30000">
                        <a:srgbClr val="505050"/>
                      </a:gs>
                    </a:gsLst>
                    <a:lin ang="5400000" scaled="0"/>
                  </a:gradFill>
                  <a:latin typeface="Segoe UI Semilight" panose="020B0402040204020203" pitchFamily="34" charset="0"/>
                  <a:cs typeface="Segoe UI Semilight" panose="020B0402040204020203" pitchFamily="34" charset="0"/>
                </a:rPr>
                <a:t>Banner Ads</a:t>
              </a:r>
              <a:endParaRPr lang="en-US" sz="1200" dirty="0">
                <a:solidFill>
                  <a:srgbClr val="505050"/>
                </a:solidFill>
              </a:endParaRPr>
            </a:p>
            <a:p>
              <a:endParaRPr lang="en-US" dirty="0"/>
            </a:p>
          </p:txBody>
        </p:sp>
        <p:sp>
          <p:nvSpPr>
            <p:cNvPr id="115" name="Freeform 41"/>
            <p:cNvSpPr>
              <a:spLocks/>
            </p:cNvSpPr>
            <p:nvPr/>
          </p:nvSpPr>
          <p:spPr bwMode="auto">
            <a:xfrm>
              <a:off x="1517650" y="2724150"/>
              <a:ext cx="133350" cy="1249363"/>
            </a:xfrm>
            <a:custGeom>
              <a:avLst/>
              <a:gdLst>
                <a:gd name="T0" fmla="*/ 0 w 84"/>
                <a:gd name="T1" fmla="*/ 0 h 787"/>
                <a:gd name="T2" fmla="*/ 18 w 84"/>
                <a:gd name="T3" fmla="*/ 0 h 787"/>
                <a:gd name="T4" fmla="*/ 84 w 84"/>
                <a:gd name="T5" fmla="*/ 394 h 787"/>
                <a:gd name="T6" fmla="*/ 18 w 84"/>
                <a:gd name="T7" fmla="*/ 787 h 787"/>
                <a:gd name="T8" fmla="*/ 0 w 84"/>
                <a:gd name="T9" fmla="*/ 787 h 787"/>
                <a:gd name="T10" fmla="*/ 0 w 84"/>
                <a:gd name="T11" fmla="*/ 0 h 787"/>
              </a:gdLst>
              <a:ahLst/>
              <a:cxnLst>
                <a:cxn ang="0">
                  <a:pos x="T0" y="T1"/>
                </a:cxn>
                <a:cxn ang="0">
                  <a:pos x="T2" y="T3"/>
                </a:cxn>
                <a:cxn ang="0">
                  <a:pos x="T4" y="T5"/>
                </a:cxn>
                <a:cxn ang="0">
                  <a:pos x="T6" y="T7"/>
                </a:cxn>
                <a:cxn ang="0">
                  <a:pos x="T8" y="T9"/>
                </a:cxn>
                <a:cxn ang="0">
                  <a:pos x="T10" y="T11"/>
                </a:cxn>
              </a:cxnLst>
              <a:rect l="0" t="0" r="r" b="b"/>
              <a:pathLst>
                <a:path w="84" h="787">
                  <a:moveTo>
                    <a:pt x="0" y="0"/>
                  </a:moveTo>
                  <a:lnTo>
                    <a:pt x="18" y="0"/>
                  </a:lnTo>
                  <a:lnTo>
                    <a:pt x="84" y="394"/>
                  </a:lnTo>
                  <a:lnTo>
                    <a:pt x="18" y="787"/>
                  </a:lnTo>
                  <a:lnTo>
                    <a:pt x="0" y="787"/>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42"/>
            <p:cNvSpPr>
              <a:spLocks/>
            </p:cNvSpPr>
            <p:nvPr/>
          </p:nvSpPr>
          <p:spPr bwMode="auto">
            <a:xfrm>
              <a:off x="1517650" y="5270500"/>
              <a:ext cx="133350" cy="1247775"/>
            </a:xfrm>
            <a:custGeom>
              <a:avLst/>
              <a:gdLst>
                <a:gd name="T0" fmla="*/ 0 w 84"/>
                <a:gd name="T1" fmla="*/ 0 h 786"/>
                <a:gd name="T2" fmla="*/ 18 w 84"/>
                <a:gd name="T3" fmla="*/ 0 h 786"/>
                <a:gd name="T4" fmla="*/ 84 w 84"/>
                <a:gd name="T5" fmla="*/ 393 h 786"/>
                <a:gd name="T6" fmla="*/ 18 w 84"/>
                <a:gd name="T7" fmla="*/ 786 h 786"/>
                <a:gd name="T8" fmla="*/ 0 w 84"/>
                <a:gd name="T9" fmla="*/ 786 h 786"/>
                <a:gd name="T10" fmla="*/ 0 w 84"/>
                <a:gd name="T11" fmla="*/ 0 h 786"/>
              </a:gdLst>
              <a:ahLst/>
              <a:cxnLst>
                <a:cxn ang="0">
                  <a:pos x="T0" y="T1"/>
                </a:cxn>
                <a:cxn ang="0">
                  <a:pos x="T2" y="T3"/>
                </a:cxn>
                <a:cxn ang="0">
                  <a:pos x="T4" y="T5"/>
                </a:cxn>
                <a:cxn ang="0">
                  <a:pos x="T6" y="T7"/>
                </a:cxn>
                <a:cxn ang="0">
                  <a:pos x="T8" y="T9"/>
                </a:cxn>
                <a:cxn ang="0">
                  <a:pos x="T10" y="T11"/>
                </a:cxn>
              </a:cxnLst>
              <a:rect l="0" t="0" r="r" b="b"/>
              <a:pathLst>
                <a:path w="84" h="786">
                  <a:moveTo>
                    <a:pt x="0" y="0"/>
                  </a:moveTo>
                  <a:lnTo>
                    <a:pt x="18" y="0"/>
                  </a:lnTo>
                  <a:lnTo>
                    <a:pt x="84" y="393"/>
                  </a:lnTo>
                  <a:lnTo>
                    <a:pt x="18" y="786"/>
                  </a:lnTo>
                  <a:lnTo>
                    <a:pt x="0" y="786"/>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43"/>
            <p:cNvSpPr>
              <a:spLocks/>
            </p:cNvSpPr>
            <p:nvPr/>
          </p:nvSpPr>
          <p:spPr bwMode="auto">
            <a:xfrm>
              <a:off x="1517650" y="3995738"/>
              <a:ext cx="133350" cy="1249363"/>
            </a:xfrm>
            <a:custGeom>
              <a:avLst/>
              <a:gdLst>
                <a:gd name="T0" fmla="*/ 0 w 84"/>
                <a:gd name="T1" fmla="*/ 0 h 787"/>
                <a:gd name="T2" fmla="*/ 18 w 84"/>
                <a:gd name="T3" fmla="*/ 0 h 787"/>
                <a:gd name="T4" fmla="*/ 84 w 84"/>
                <a:gd name="T5" fmla="*/ 393 h 787"/>
                <a:gd name="T6" fmla="*/ 18 w 84"/>
                <a:gd name="T7" fmla="*/ 787 h 787"/>
                <a:gd name="T8" fmla="*/ 0 w 84"/>
                <a:gd name="T9" fmla="*/ 787 h 787"/>
                <a:gd name="T10" fmla="*/ 0 w 84"/>
                <a:gd name="T11" fmla="*/ 0 h 787"/>
              </a:gdLst>
              <a:ahLst/>
              <a:cxnLst>
                <a:cxn ang="0">
                  <a:pos x="T0" y="T1"/>
                </a:cxn>
                <a:cxn ang="0">
                  <a:pos x="T2" y="T3"/>
                </a:cxn>
                <a:cxn ang="0">
                  <a:pos x="T4" y="T5"/>
                </a:cxn>
                <a:cxn ang="0">
                  <a:pos x="T6" y="T7"/>
                </a:cxn>
                <a:cxn ang="0">
                  <a:pos x="T8" y="T9"/>
                </a:cxn>
                <a:cxn ang="0">
                  <a:pos x="T10" y="T11"/>
                </a:cxn>
              </a:cxnLst>
              <a:rect l="0" t="0" r="r" b="b"/>
              <a:pathLst>
                <a:path w="84" h="787">
                  <a:moveTo>
                    <a:pt x="0" y="0"/>
                  </a:moveTo>
                  <a:lnTo>
                    <a:pt x="18" y="0"/>
                  </a:lnTo>
                  <a:lnTo>
                    <a:pt x="84" y="393"/>
                  </a:lnTo>
                  <a:lnTo>
                    <a:pt x="18" y="787"/>
                  </a:lnTo>
                  <a:lnTo>
                    <a:pt x="0" y="787"/>
                  </a:lnTo>
                  <a:lnTo>
                    <a:pt x="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44"/>
            <p:cNvSpPr>
              <a:spLocks/>
            </p:cNvSpPr>
            <p:nvPr/>
          </p:nvSpPr>
          <p:spPr bwMode="auto">
            <a:xfrm>
              <a:off x="536575" y="2832100"/>
              <a:ext cx="727075" cy="722313"/>
            </a:xfrm>
            <a:custGeom>
              <a:avLst/>
              <a:gdLst>
                <a:gd name="T0" fmla="*/ 230 w 458"/>
                <a:gd name="T1" fmla="*/ 0 h 455"/>
                <a:gd name="T2" fmla="*/ 262 w 458"/>
                <a:gd name="T3" fmla="*/ 32 h 455"/>
                <a:gd name="T4" fmla="*/ 304 w 458"/>
                <a:gd name="T5" fmla="*/ 12 h 455"/>
                <a:gd name="T6" fmla="*/ 324 w 458"/>
                <a:gd name="T7" fmla="*/ 54 h 455"/>
                <a:gd name="T8" fmla="*/ 370 w 458"/>
                <a:gd name="T9" fmla="*/ 48 h 455"/>
                <a:gd name="T10" fmla="*/ 376 w 458"/>
                <a:gd name="T11" fmla="*/ 94 h 455"/>
                <a:gd name="T12" fmla="*/ 422 w 458"/>
                <a:gd name="T13" fmla="*/ 104 h 455"/>
                <a:gd name="T14" fmla="*/ 412 w 458"/>
                <a:gd name="T15" fmla="*/ 148 h 455"/>
                <a:gd name="T16" fmla="*/ 452 w 458"/>
                <a:gd name="T17" fmla="*/ 172 h 455"/>
                <a:gd name="T18" fmla="*/ 430 w 458"/>
                <a:gd name="T19" fmla="*/ 212 h 455"/>
                <a:gd name="T20" fmla="*/ 458 w 458"/>
                <a:gd name="T21" fmla="*/ 248 h 455"/>
                <a:gd name="T22" fmla="*/ 424 w 458"/>
                <a:gd name="T23" fmla="*/ 278 h 455"/>
                <a:gd name="T24" fmla="*/ 440 w 458"/>
                <a:gd name="T25" fmla="*/ 322 h 455"/>
                <a:gd name="T26" fmla="*/ 398 w 458"/>
                <a:gd name="T27" fmla="*/ 340 h 455"/>
                <a:gd name="T28" fmla="*/ 398 w 458"/>
                <a:gd name="T29" fmla="*/ 386 h 455"/>
                <a:gd name="T30" fmla="*/ 352 w 458"/>
                <a:gd name="T31" fmla="*/ 388 h 455"/>
                <a:gd name="T32" fmla="*/ 338 w 458"/>
                <a:gd name="T33" fmla="*/ 431 h 455"/>
                <a:gd name="T34" fmla="*/ 294 w 458"/>
                <a:gd name="T35" fmla="*/ 419 h 455"/>
                <a:gd name="T36" fmla="*/ 268 w 458"/>
                <a:gd name="T37" fmla="*/ 455 h 455"/>
                <a:gd name="T38" fmla="*/ 230 w 458"/>
                <a:gd name="T39" fmla="*/ 429 h 455"/>
                <a:gd name="T40" fmla="*/ 192 w 458"/>
                <a:gd name="T41" fmla="*/ 455 h 455"/>
                <a:gd name="T42" fmla="*/ 164 w 458"/>
                <a:gd name="T43" fmla="*/ 419 h 455"/>
                <a:gd name="T44" fmla="*/ 120 w 458"/>
                <a:gd name="T45" fmla="*/ 431 h 455"/>
                <a:gd name="T46" fmla="*/ 106 w 458"/>
                <a:gd name="T47" fmla="*/ 388 h 455"/>
                <a:gd name="T48" fmla="*/ 60 w 458"/>
                <a:gd name="T49" fmla="*/ 386 h 455"/>
                <a:gd name="T50" fmla="*/ 62 w 458"/>
                <a:gd name="T51" fmla="*/ 340 h 455"/>
                <a:gd name="T52" fmla="*/ 18 w 458"/>
                <a:gd name="T53" fmla="*/ 322 h 455"/>
                <a:gd name="T54" fmla="*/ 34 w 458"/>
                <a:gd name="T55" fmla="*/ 278 h 455"/>
                <a:gd name="T56" fmla="*/ 0 w 458"/>
                <a:gd name="T57" fmla="*/ 248 h 455"/>
                <a:gd name="T58" fmla="*/ 30 w 458"/>
                <a:gd name="T59" fmla="*/ 212 h 455"/>
                <a:gd name="T60" fmla="*/ 6 w 458"/>
                <a:gd name="T61" fmla="*/ 172 h 455"/>
                <a:gd name="T62" fmla="*/ 46 w 458"/>
                <a:gd name="T63" fmla="*/ 148 h 455"/>
                <a:gd name="T64" fmla="*/ 36 w 458"/>
                <a:gd name="T65" fmla="*/ 104 h 455"/>
                <a:gd name="T66" fmla="*/ 82 w 458"/>
                <a:gd name="T67" fmla="*/ 94 h 455"/>
                <a:gd name="T68" fmla="*/ 88 w 458"/>
                <a:gd name="T69" fmla="*/ 48 h 455"/>
                <a:gd name="T70" fmla="*/ 134 w 458"/>
                <a:gd name="T71" fmla="*/ 54 h 455"/>
                <a:gd name="T72" fmla="*/ 154 w 458"/>
                <a:gd name="T73" fmla="*/ 12 h 455"/>
                <a:gd name="T74" fmla="*/ 196 w 458"/>
                <a:gd name="T75" fmla="*/ 32 h 455"/>
                <a:gd name="T76" fmla="*/ 230 w 458"/>
                <a:gd name="T77"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8" h="455">
                  <a:moveTo>
                    <a:pt x="230" y="0"/>
                  </a:moveTo>
                  <a:lnTo>
                    <a:pt x="262" y="32"/>
                  </a:lnTo>
                  <a:lnTo>
                    <a:pt x="304" y="12"/>
                  </a:lnTo>
                  <a:lnTo>
                    <a:pt x="324" y="54"/>
                  </a:lnTo>
                  <a:lnTo>
                    <a:pt x="370" y="48"/>
                  </a:lnTo>
                  <a:lnTo>
                    <a:pt x="376" y="94"/>
                  </a:lnTo>
                  <a:lnTo>
                    <a:pt x="422" y="104"/>
                  </a:lnTo>
                  <a:lnTo>
                    <a:pt x="412" y="148"/>
                  </a:lnTo>
                  <a:lnTo>
                    <a:pt x="452" y="172"/>
                  </a:lnTo>
                  <a:lnTo>
                    <a:pt x="430" y="212"/>
                  </a:lnTo>
                  <a:lnTo>
                    <a:pt x="458" y="248"/>
                  </a:lnTo>
                  <a:lnTo>
                    <a:pt x="424" y="278"/>
                  </a:lnTo>
                  <a:lnTo>
                    <a:pt x="440" y="322"/>
                  </a:lnTo>
                  <a:lnTo>
                    <a:pt x="398" y="340"/>
                  </a:lnTo>
                  <a:lnTo>
                    <a:pt x="398" y="386"/>
                  </a:lnTo>
                  <a:lnTo>
                    <a:pt x="352" y="388"/>
                  </a:lnTo>
                  <a:lnTo>
                    <a:pt x="338" y="431"/>
                  </a:lnTo>
                  <a:lnTo>
                    <a:pt x="294" y="419"/>
                  </a:lnTo>
                  <a:lnTo>
                    <a:pt x="268" y="455"/>
                  </a:lnTo>
                  <a:lnTo>
                    <a:pt x="230" y="429"/>
                  </a:lnTo>
                  <a:lnTo>
                    <a:pt x="192" y="455"/>
                  </a:lnTo>
                  <a:lnTo>
                    <a:pt x="164" y="419"/>
                  </a:lnTo>
                  <a:lnTo>
                    <a:pt x="120" y="431"/>
                  </a:lnTo>
                  <a:lnTo>
                    <a:pt x="106" y="388"/>
                  </a:lnTo>
                  <a:lnTo>
                    <a:pt x="60" y="386"/>
                  </a:lnTo>
                  <a:lnTo>
                    <a:pt x="62" y="340"/>
                  </a:lnTo>
                  <a:lnTo>
                    <a:pt x="18" y="322"/>
                  </a:lnTo>
                  <a:lnTo>
                    <a:pt x="34" y="278"/>
                  </a:lnTo>
                  <a:lnTo>
                    <a:pt x="0" y="248"/>
                  </a:lnTo>
                  <a:lnTo>
                    <a:pt x="30" y="212"/>
                  </a:lnTo>
                  <a:lnTo>
                    <a:pt x="6" y="172"/>
                  </a:lnTo>
                  <a:lnTo>
                    <a:pt x="46" y="148"/>
                  </a:lnTo>
                  <a:lnTo>
                    <a:pt x="36" y="104"/>
                  </a:lnTo>
                  <a:lnTo>
                    <a:pt x="82" y="94"/>
                  </a:lnTo>
                  <a:lnTo>
                    <a:pt x="88" y="48"/>
                  </a:lnTo>
                  <a:lnTo>
                    <a:pt x="134" y="54"/>
                  </a:lnTo>
                  <a:lnTo>
                    <a:pt x="154" y="12"/>
                  </a:lnTo>
                  <a:lnTo>
                    <a:pt x="196" y="32"/>
                  </a:lnTo>
                  <a:lnTo>
                    <a:pt x="230" y="0"/>
                  </a:ln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45"/>
            <p:cNvSpPr>
              <a:spLocks/>
            </p:cNvSpPr>
            <p:nvPr/>
          </p:nvSpPr>
          <p:spPr bwMode="auto">
            <a:xfrm>
              <a:off x="793750" y="2987675"/>
              <a:ext cx="212725" cy="215900"/>
            </a:xfrm>
            <a:custGeom>
              <a:avLst/>
              <a:gdLst>
                <a:gd name="T0" fmla="*/ 0 w 67"/>
                <a:gd name="T1" fmla="*/ 34 h 68"/>
                <a:gd name="T2" fmla="*/ 34 w 67"/>
                <a:gd name="T3" fmla="*/ 68 h 68"/>
                <a:gd name="T4" fmla="*/ 67 w 67"/>
                <a:gd name="T5" fmla="*/ 34 h 68"/>
                <a:gd name="T6" fmla="*/ 34 w 67"/>
                <a:gd name="T7" fmla="*/ 0 h 68"/>
                <a:gd name="T8" fmla="*/ 0 w 67"/>
                <a:gd name="T9" fmla="*/ 34 h 68"/>
              </a:gdLst>
              <a:ahLst/>
              <a:cxnLst>
                <a:cxn ang="0">
                  <a:pos x="T0" y="T1"/>
                </a:cxn>
                <a:cxn ang="0">
                  <a:pos x="T2" y="T3"/>
                </a:cxn>
                <a:cxn ang="0">
                  <a:pos x="T4" y="T5"/>
                </a:cxn>
                <a:cxn ang="0">
                  <a:pos x="T6" y="T7"/>
                </a:cxn>
                <a:cxn ang="0">
                  <a:pos x="T8" y="T9"/>
                </a:cxn>
              </a:cxnLst>
              <a:rect l="0" t="0" r="r" b="b"/>
              <a:pathLst>
                <a:path w="67" h="68">
                  <a:moveTo>
                    <a:pt x="0" y="34"/>
                  </a:moveTo>
                  <a:cubicBezTo>
                    <a:pt x="0" y="52"/>
                    <a:pt x="15" y="68"/>
                    <a:pt x="34" y="68"/>
                  </a:cubicBezTo>
                  <a:cubicBezTo>
                    <a:pt x="52" y="68"/>
                    <a:pt x="67" y="52"/>
                    <a:pt x="67" y="34"/>
                  </a:cubicBezTo>
                  <a:cubicBezTo>
                    <a:pt x="67" y="16"/>
                    <a:pt x="52" y="0"/>
                    <a:pt x="34" y="0"/>
                  </a:cubicBezTo>
                  <a:cubicBezTo>
                    <a:pt x="15" y="0"/>
                    <a:pt x="0" y="15"/>
                    <a:pt x="0" y="34"/>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46"/>
            <p:cNvSpPr>
              <a:spLocks/>
            </p:cNvSpPr>
            <p:nvPr/>
          </p:nvSpPr>
          <p:spPr bwMode="auto">
            <a:xfrm>
              <a:off x="669925" y="3314700"/>
              <a:ext cx="79375" cy="239713"/>
            </a:xfrm>
            <a:custGeom>
              <a:avLst/>
              <a:gdLst>
                <a:gd name="T0" fmla="*/ 23 w 25"/>
                <a:gd name="T1" fmla="*/ 76 h 76"/>
                <a:gd name="T2" fmla="*/ 25 w 25"/>
                <a:gd name="T3" fmla="*/ 10 h 76"/>
                <a:gd name="T4" fmla="*/ 15 w 25"/>
                <a:gd name="T5" fmla="*/ 0 h 76"/>
                <a:gd name="T6" fmla="*/ 13 w 25"/>
                <a:gd name="T7" fmla="*/ 0 h 76"/>
                <a:gd name="T8" fmla="*/ 2 w 25"/>
                <a:gd name="T9" fmla="*/ 10 h 76"/>
                <a:gd name="T10" fmla="*/ 0 w 25"/>
                <a:gd name="T11" fmla="*/ 76 h 76"/>
                <a:gd name="T12" fmla="*/ 23 w 25"/>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 h="76">
                  <a:moveTo>
                    <a:pt x="23" y="76"/>
                  </a:moveTo>
                  <a:cubicBezTo>
                    <a:pt x="25" y="10"/>
                    <a:pt x="25" y="10"/>
                    <a:pt x="25" y="10"/>
                  </a:cubicBezTo>
                  <a:cubicBezTo>
                    <a:pt x="25" y="5"/>
                    <a:pt x="21" y="0"/>
                    <a:pt x="15" y="0"/>
                  </a:cubicBezTo>
                  <a:cubicBezTo>
                    <a:pt x="13" y="0"/>
                    <a:pt x="13" y="0"/>
                    <a:pt x="13" y="0"/>
                  </a:cubicBezTo>
                  <a:cubicBezTo>
                    <a:pt x="7" y="0"/>
                    <a:pt x="2" y="4"/>
                    <a:pt x="2" y="10"/>
                  </a:cubicBezTo>
                  <a:cubicBezTo>
                    <a:pt x="0" y="76"/>
                    <a:pt x="0" y="76"/>
                    <a:pt x="0" y="76"/>
                  </a:cubicBezTo>
                  <a:lnTo>
                    <a:pt x="23" y="76"/>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47"/>
            <p:cNvSpPr>
              <a:spLocks/>
            </p:cNvSpPr>
            <p:nvPr/>
          </p:nvSpPr>
          <p:spPr bwMode="auto">
            <a:xfrm>
              <a:off x="1041400" y="3308350"/>
              <a:ext cx="79375" cy="246063"/>
            </a:xfrm>
            <a:custGeom>
              <a:avLst/>
              <a:gdLst>
                <a:gd name="T0" fmla="*/ 25 w 25"/>
                <a:gd name="T1" fmla="*/ 78 h 78"/>
                <a:gd name="T2" fmla="*/ 23 w 25"/>
                <a:gd name="T3" fmla="*/ 10 h 78"/>
                <a:gd name="T4" fmla="*/ 13 w 25"/>
                <a:gd name="T5" fmla="*/ 0 h 78"/>
                <a:gd name="T6" fmla="*/ 10 w 25"/>
                <a:gd name="T7" fmla="*/ 0 h 78"/>
                <a:gd name="T8" fmla="*/ 0 w 25"/>
                <a:gd name="T9" fmla="*/ 11 h 78"/>
                <a:gd name="T10" fmla="*/ 3 w 25"/>
                <a:gd name="T11" fmla="*/ 78 h 78"/>
                <a:gd name="T12" fmla="*/ 25 w 25"/>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5" h="78">
                  <a:moveTo>
                    <a:pt x="25" y="78"/>
                  </a:moveTo>
                  <a:cubicBezTo>
                    <a:pt x="23" y="10"/>
                    <a:pt x="23" y="10"/>
                    <a:pt x="23" y="10"/>
                  </a:cubicBezTo>
                  <a:cubicBezTo>
                    <a:pt x="23" y="5"/>
                    <a:pt x="18" y="0"/>
                    <a:pt x="13" y="0"/>
                  </a:cubicBezTo>
                  <a:cubicBezTo>
                    <a:pt x="10" y="0"/>
                    <a:pt x="10" y="0"/>
                    <a:pt x="10" y="0"/>
                  </a:cubicBezTo>
                  <a:cubicBezTo>
                    <a:pt x="5" y="0"/>
                    <a:pt x="0" y="5"/>
                    <a:pt x="0" y="11"/>
                  </a:cubicBezTo>
                  <a:cubicBezTo>
                    <a:pt x="3" y="78"/>
                    <a:pt x="3" y="78"/>
                    <a:pt x="3" y="78"/>
                  </a:cubicBezTo>
                  <a:lnTo>
                    <a:pt x="25" y="78"/>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48"/>
            <p:cNvSpPr>
              <a:spLocks/>
            </p:cNvSpPr>
            <p:nvPr/>
          </p:nvSpPr>
          <p:spPr bwMode="auto">
            <a:xfrm>
              <a:off x="676275" y="3213100"/>
              <a:ext cx="441325" cy="341313"/>
            </a:xfrm>
            <a:custGeom>
              <a:avLst/>
              <a:gdLst>
                <a:gd name="T0" fmla="*/ 24 w 139"/>
                <a:gd name="T1" fmla="*/ 38 h 108"/>
                <a:gd name="T2" fmla="*/ 26 w 139"/>
                <a:gd name="T3" fmla="*/ 102 h 108"/>
                <a:gd name="T4" fmla="*/ 26 w 139"/>
                <a:gd name="T5" fmla="*/ 108 h 108"/>
                <a:gd name="T6" fmla="*/ 113 w 139"/>
                <a:gd name="T7" fmla="*/ 108 h 108"/>
                <a:gd name="T8" fmla="*/ 113 w 139"/>
                <a:gd name="T9" fmla="*/ 102 h 108"/>
                <a:gd name="T10" fmla="*/ 113 w 139"/>
                <a:gd name="T11" fmla="*/ 102 h 108"/>
                <a:gd name="T12" fmla="*/ 114 w 139"/>
                <a:gd name="T13" fmla="*/ 38 h 108"/>
                <a:gd name="T14" fmla="*/ 116 w 139"/>
                <a:gd name="T15" fmla="*/ 56 h 108"/>
                <a:gd name="T16" fmla="*/ 139 w 139"/>
                <a:gd name="T17" fmla="*/ 53 h 108"/>
                <a:gd name="T18" fmla="*/ 139 w 139"/>
                <a:gd name="T19" fmla="*/ 21 h 108"/>
                <a:gd name="T20" fmla="*/ 138 w 139"/>
                <a:gd name="T21" fmla="*/ 20 h 108"/>
                <a:gd name="T22" fmla="*/ 121 w 139"/>
                <a:gd name="T23" fmla="*/ 0 h 108"/>
                <a:gd name="T24" fmla="*/ 120 w 139"/>
                <a:gd name="T25" fmla="*/ 0 h 108"/>
                <a:gd name="T26" fmla="*/ 94 w 139"/>
                <a:gd name="T27" fmla="*/ 1 h 108"/>
                <a:gd name="T28" fmla="*/ 87 w 139"/>
                <a:gd name="T29" fmla="*/ 5 h 108"/>
                <a:gd name="T30" fmla="*/ 76 w 139"/>
                <a:gd name="T31" fmla="*/ 19 h 108"/>
                <a:gd name="T32" fmla="*/ 64 w 139"/>
                <a:gd name="T33" fmla="*/ 19 h 108"/>
                <a:gd name="T34" fmla="*/ 52 w 139"/>
                <a:gd name="T35" fmla="*/ 5 h 108"/>
                <a:gd name="T36" fmla="*/ 46 w 139"/>
                <a:gd name="T37" fmla="*/ 1 h 108"/>
                <a:gd name="T38" fmla="*/ 19 w 139"/>
                <a:gd name="T39" fmla="*/ 1 h 108"/>
                <a:gd name="T40" fmla="*/ 18 w 139"/>
                <a:gd name="T41" fmla="*/ 1 h 108"/>
                <a:gd name="T42" fmla="*/ 0 w 139"/>
                <a:gd name="T43" fmla="*/ 20 h 108"/>
                <a:gd name="T44" fmla="*/ 0 w 139"/>
                <a:gd name="T45" fmla="*/ 22 h 108"/>
                <a:gd name="T46" fmla="*/ 0 w 139"/>
                <a:gd name="T47" fmla="*/ 53 h 108"/>
                <a:gd name="T48" fmla="*/ 23 w 139"/>
                <a:gd name="T49" fmla="*/ 56 h 108"/>
                <a:gd name="T50" fmla="*/ 24 w 139"/>
                <a:gd name="T51"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9" h="108">
                  <a:moveTo>
                    <a:pt x="24" y="38"/>
                  </a:moveTo>
                  <a:cubicBezTo>
                    <a:pt x="26" y="102"/>
                    <a:pt x="26" y="102"/>
                    <a:pt x="26" y="102"/>
                  </a:cubicBezTo>
                  <a:cubicBezTo>
                    <a:pt x="26" y="108"/>
                    <a:pt x="26" y="108"/>
                    <a:pt x="26" y="108"/>
                  </a:cubicBezTo>
                  <a:cubicBezTo>
                    <a:pt x="113" y="108"/>
                    <a:pt x="113" y="108"/>
                    <a:pt x="113" y="108"/>
                  </a:cubicBezTo>
                  <a:cubicBezTo>
                    <a:pt x="113" y="102"/>
                    <a:pt x="113" y="102"/>
                    <a:pt x="113" y="102"/>
                  </a:cubicBezTo>
                  <a:cubicBezTo>
                    <a:pt x="113" y="102"/>
                    <a:pt x="113" y="102"/>
                    <a:pt x="113" y="102"/>
                  </a:cubicBezTo>
                  <a:cubicBezTo>
                    <a:pt x="114" y="38"/>
                    <a:pt x="114" y="38"/>
                    <a:pt x="114" y="38"/>
                  </a:cubicBezTo>
                  <a:cubicBezTo>
                    <a:pt x="116" y="44"/>
                    <a:pt x="116" y="44"/>
                    <a:pt x="116" y="56"/>
                  </a:cubicBezTo>
                  <a:cubicBezTo>
                    <a:pt x="139" y="53"/>
                    <a:pt x="139" y="53"/>
                    <a:pt x="139" y="53"/>
                  </a:cubicBezTo>
                  <a:cubicBezTo>
                    <a:pt x="139" y="21"/>
                    <a:pt x="139" y="21"/>
                    <a:pt x="139" y="21"/>
                  </a:cubicBezTo>
                  <a:cubicBezTo>
                    <a:pt x="139" y="21"/>
                    <a:pt x="139" y="20"/>
                    <a:pt x="138" y="20"/>
                  </a:cubicBezTo>
                  <a:cubicBezTo>
                    <a:pt x="137" y="17"/>
                    <a:pt x="130" y="3"/>
                    <a:pt x="121" y="0"/>
                  </a:cubicBezTo>
                  <a:cubicBezTo>
                    <a:pt x="121" y="0"/>
                    <a:pt x="120" y="0"/>
                    <a:pt x="120" y="0"/>
                  </a:cubicBezTo>
                  <a:cubicBezTo>
                    <a:pt x="94" y="1"/>
                    <a:pt x="94" y="1"/>
                    <a:pt x="94" y="1"/>
                  </a:cubicBezTo>
                  <a:cubicBezTo>
                    <a:pt x="91" y="1"/>
                    <a:pt x="89" y="2"/>
                    <a:pt x="87" y="5"/>
                  </a:cubicBezTo>
                  <a:cubicBezTo>
                    <a:pt x="84" y="9"/>
                    <a:pt x="80" y="15"/>
                    <a:pt x="76" y="19"/>
                  </a:cubicBezTo>
                  <a:cubicBezTo>
                    <a:pt x="73" y="23"/>
                    <a:pt x="67" y="23"/>
                    <a:pt x="64" y="19"/>
                  </a:cubicBezTo>
                  <a:cubicBezTo>
                    <a:pt x="60" y="15"/>
                    <a:pt x="55" y="9"/>
                    <a:pt x="52" y="5"/>
                  </a:cubicBezTo>
                  <a:cubicBezTo>
                    <a:pt x="50" y="2"/>
                    <a:pt x="48" y="1"/>
                    <a:pt x="46" y="1"/>
                  </a:cubicBezTo>
                  <a:cubicBezTo>
                    <a:pt x="38" y="1"/>
                    <a:pt x="22" y="1"/>
                    <a:pt x="19" y="1"/>
                  </a:cubicBezTo>
                  <a:cubicBezTo>
                    <a:pt x="19" y="1"/>
                    <a:pt x="18" y="1"/>
                    <a:pt x="18" y="1"/>
                  </a:cubicBezTo>
                  <a:cubicBezTo>
                    <a:pt x="9" y="4"/>
                    <a:pt x="2" y="17"/>
                    <a:pt x="0" y="20"/>
                  </a:cubicBezTo>
                  <a:cubicBezTo>
                    <a:pt x="0" y="21"/>
                    <a:pt x="0" y="21"/>
                    <a:pt x="0" y="22"/>
                  </a:cubicBezTo>
                  <a:cubicBezTo>
                    <a:pt x="0" y="53"/>
                    <a:pt x="0" y="53"/>
                    <a:pt x="0" y="53"/>
                  </a:cubicBezTo>
                  <a:cubicBezTo>
                    <a:pt x="23" y="56"/>
                    <a:pt x="23" y="56"/>
                    <a:pt x="23" y="56"/>
                  </a:cubicBezTo>
                  <a:cubicBezTo>
                    <a:pt x="23" y="44"/>
                    <a:pt x="23" y="45"/>
                    <a:pt x="24" y="38"/>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49"/>
            <p:cNvSpPr>
              <a:spLocks noEditPoints="1"/>
            </p:cNvSpPr>
            <p:nvPr/>
          </p:nvSpPr>
          <p:spPr bwMode="auto">
            <a:xfrm>
              <a:off x="533400" y="4329113"/>
              <a:ext cx="463550" cy="461963"/>
            </a:xfrm>
            <a:custGeom>
              <a:avLst/>
              <a:gdLst>
                <a:gd name="T0" fmla="*/ 3 w 146"/>
                <a:gd name="T1" fmla="*/ 54 h 146"/>
                <a:gd name="T2" fmla="*/ 22 w 146"/>
                <a:gd name="T3" fmla="*/ 22 h 146"/>
                <a:gd name="T4" fmla="*/ 54 w 146"/>
                <a:gd name="T5" fmla="*/ 3 h 146"/>
                <a:gd name="T6" fmla="*/ 93 w 146"/>
                <a:gd name="T7" fmla="*/ 3 h 146"/>
                <a:gd name="T8" fmla="*/ 125 w 146"/>
                <a:gd name="T9" fmla="*/ 22 h 146"/>
                <a:gd name="T10" fmla="*/ 143 w 146"/>
                <a:gd name="T11" fmla="*/ 54 h 146"/>
                <a:gd name="T12" fmla="*/ 143 w 146"/>
                <a:gd name="T13" fmla="*/ 92 h 146"/>
                <a:gd name="T14" fmla="*/ 125 w 146"/>
                <a:gd name="T15" fmla="*/ 125 h 146"/>
                <a:gd name="T16" fmla="*/ 93 w 146"/>
                <a:gd name="T17" fmla="*/ 143 h 146"/>
                <a:gd name="T18" fmla="*/ 54 w 146"/>
                <a:gd name="T19" fmla="*/ 143 h 146"/>
                <a:gd name="T20" fmla="*/ 22 w 146"/>
                <a:gd name="T21" fmla="*/ 125 h 146"/>
                <a:gd name="T22" fmla="*/ 3 w 146"/>
                <a:gd name="T23" fmla="*/ 92 h 146"/>
                <a:gd name="T24" fmla="*/ 10 w 146"/>
                <a:gd name="T25" fmla="*/ 73 h 146"/>
                <a:gd name="T26" fmla="*/ 19 w 146"/>
                <a:gd name="T27" fmla="*/ 105 h 146"/>
                <a:gd name="T28" fmla="*/ 41 w 146"/>
                <a:gd name="T29" fmla="*/ 127 h 146"/>
                <a:gd name="T30" fmla="*/ 73 w 146"/>
                <a:gd name="T31" fmla="*/ 136 h 146"/>
                <a:gd name="T32" fmla="*/ 105 w 146"/>
                <a:gd name="T33" fmla="*/ 127 h 146"/>
                <a:gd name="T34" fmla="*/ 127 w 146"/>
                <a:gd name="T35" fmla="*/ 105 h 146"/>
                <a:gd name="T36" fmla="*/ 136 w 146"/>
                <a:gd name="T37" fmla="*/ 73 h 146"/>
                <a:gd name="T38" fmla="*/ 127 w 146"/>
                <a:gd name="T39" fmla="*/ 41 h 146"/>
                <a:gd name="T40" fmla="*/ 105 w 146"/>
                <a:gd name="T41" fmla="*/ 19 h 146"/>
                <a:gd name="T42" fmla="*/ 73 w 146"/>
                <a:gd name="T43" fmla="*/ 10 h 146"/>
                <a:gd name="T44" fmla="*/ 41 w 146"/>
                <a:gd name="T45" fmla="*/ 19 h 146"/>
                <a:gd name="T46" fmla="*/ 19 w 146"/>
                <a:gd name="T47" fmla="*/ 41 h 146"/>
                <a:gd name="T48" fmla="*/ 10 w 146"/>
                <a:gd name="T49" fmla="*/ 73 h 146"/>
                <a:gd name="T50" fmla="*/ 103 w 146"/>
                <a:gd name="T51" fmla="*/ 86 h 146"/>
                <a:gd name="T52" fmla="*/ 85 w 146"/>
                <a:gd name="T53" fmla="*/ 104 h 146"/>
                <a:gd name="T54" fmla="*/ 60 w 146"/>
                <a:gd name="T55" fmla="*/ 104 h 146"/>
                <a:gd name="T56" fmla="*/ 42 w 146"/>
                <a:gd name="T57" fmla="*/ 86 h 146"/>
                <a:gd name="T58" fmla="*/ 42 w 146"/>
                <a:gd name="T59" fmla="*/ 60 h 146"/>
                <a:gd name="T60" fmla="*/ 60 w 146"/>
                <a:gd name="T61" fmla="*/ 43 h 146"/>
                <a:gd name="T62" fmla="*/ 85 w 146"/>
                <a:gd name="T63" fmla="*/ 43 h 146"/>
                <a:gd name="T64" fmla="*/ 103 w 146"/>
                <a:gd name="T65" fmla="*/ 6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6" h="146">
                  <a:moveTo>
                    <a:pt x="0" y="73"/>
                  </a:moveTo>
                  <a:cubicBezTo>
                    <a:pt x="0" y="67"/>
                    <a:pt x="1" y="60"/>
                    <a:pt x="3" y="54"/>
                  </a:cubicBezTo>
                  <a:cubicBezTo>
                    <a:pt x="5" y="48"/>
                    <a:pt x="7" y="42"/>
                    <a:pt x="10" y="36"/>
                  </a:cubicBezTo>
                  <a:cubicBezTo>
                    <a:pt x="13" y="31"/>
                    <a:pt x="17" y="26"/>
                    <a:pt x="22" y="22"/>
                  </a:cubicBezTo>
                  <a:cubicBezTo>
                    <a:pt x="26" y="17"/>
                    <a:pt x="31" y="13"/>
                    <a:pt x="36" y="10"/>
                  </a:cubicBezTo>
                  <a:cubicBezTo>
                    <a:pt x="42" y="7"/>
                    <a:pt x="47" y="5"/>
                    <a:pt x="54" y="3"/>
                  </a:cubicBezTo>
                  <a:cubicBezTo>
                    <a:pt x="60" y="1"/>
                    <a:pt x="67" y="0"/>
                    <a:pt x="73" y="0"/>
                  </a:cubicBezTo>
                  <a:cubicBezTo>
                    <a:pt x="80" y="0"/>
                    <a:pt x="86" y="1"/>
                    <a:pt x="93" y="3"/>
                  </a:cubicBezTo>
                  <a:cubicBezTo>
                    <a:pt x="99" y="5"/>
                    <a:pt x="105" y="7"/>
                    <a:pt x="110" y="10"/>
                  </a:cubicBezTo>
                  <a:cubicBezTo>
                    <a:pt x="115" y="13"/>
                    <a:pt x="120" y="17"/>
                    <a:pt x="125" y="22"/>
                  </a:cubicBezTo>
                  <a:cubicBezTo>
                    <a:pt x="129" y="26"/>
                    <a:pt x="133" y="31"/>
                    <a:pt x="136" y="36"/>
                  </a:cubicBezTo>
                  <a:cubicBezTo>
                    <a:pt x="139" y="42"/>
                    <a:pt x="142" y="48"/>
                    <a:pt x="143" y="54"/>
                  </a:cubicBezTo>
                  <a:cubicBezTo>
                    <a:pt x="145" y="60"/>
                    <a:pt x="146" y="67"/>
                    <a:pt x="146" y="73"/>
                  </a:cubicBezTo>
                  <a:cubicBezTo>
                    <a:pt x="146" y="80"/>
                    <a:pt x="145" y="86"/>
                    <a:pt x="143" y="92"/>
                  </a:cubicBezTo>
                  <a:cubicBezTo>
                    <a:pt x="142" y="98"/>
                    <a:pt x="139" y="104"/>
                    <a:pt x="136" y="110"/>
                  </a:cubicBezTo>
                  <a:cubicBezTo>
                    <a:pt x="133" y="115"/>
                    <a:pt x="129" y="120"/>
                    <a:pt x="125" y="125"/>
                  </a:cubicBezTo>
                  <a:cubicBezTo>
                    <a:pt x="120" y="129"/>
                    <a:pt x="115" y="133"/>
                    <a:pt x="110" y="136"/>
                  </a:cubicBezTo>
                  <a:cubicBezTo>
                    <a:pt x="105" y="139"/>
                    <a:pt x="99" y="141"/>
                    <a:pt x="93" y="143"/>
                  </a:cubicBezTo>
                  <a:cubicBezTo>
                    <a:pt x="86" y="145"/>
                    <a:pt x="80" y="146"/>
                    <a:pt x="73" y="146"/>
                  </a:cubicBezTo>
                  <a:cubicBezTo>
                    <a:pt x="67" y="146"/>
                    <a:pt x="60" y="145"/>
                    <a:pt x="54" y="143"/>
                  </a:cubicBezTo>
                  <a:cubicBezTo>
                    <a:pt x="48" y="141"/>
                    <a:pt x="42" y="139"/>
                    <a:pt x="37" y="136"/>
                  </a:cubicBezTo>
                  <a:cubicBezTo>
                    <a:pt x="31" y="133"/>
                    <a:pt x="26" y="129"/>
                    <a:pt x="22" y="125"/>
                  </a:cubicBezTo>
                  <a:cubicBezTo>
                    <a:pt x="17" y="120"/>
                    <a:pt x="14" y="115"/>
                    <a:pt x="11" y="110"/>
                  </a:cubicBezTo>
                  <a:cubicBezTo>
                    <a:pt x="7" y="104"/>
                    <a:pt x="5" y="99"/>
                    <a:pt x="3" y="92"/>
                  </a:cubicBezTo>
                  <a:cubicBezTo>
                    <a:pt x="1" y="86"/>
                    <a:pt x="0" y="80"/>
                    <a:pt x="0" y="73"/>
                  </a:cubicBezTo>
                  <a:close/>
                  <a:moveTo>
                    <a:pt x="10" y="73"/>
                  </a:moveTo>
                  <a:cubicBezTo>
                    <a:pt x="10" y="79"/>
                    <a:pt x="11" y="84"/>
                    <a:pt x="12" y="90"/>
                  </a:cubicBezTo>
                  <a:cubicBezTo>
                    <a:pt x="14" y="95"/>
                    <a:pt x="16" y="100"/>
                    <a:pt x="19" y="105"/>
                  </a:cubicBezTo>
                  <a:cubicBezTo>
                    <a:pt x="21" y="110"/>
                    <a:pt x="25" y="114"/>
                    <a:pt x="28" y="118"/>
                  </a:cubicBezTo>
                  <a:cubicBezTo>
                    <a:pt x="32" y="122"/>
                    <a:pt x="37" y="125"/>
                    <a:pt x="41" y="127"/>
                  </a:cubicBezTo>
                  <a:cubicBezTo>
                    <a:pt x="46" y="130"/>
                    <a:pt x="51" y="132"/>
                    <a:pt x="56" y="134"/>
                  </a:cubicBezTo>
                  <a:cubicBezTo>
                    <a:pt x="62" y="135"/>
                    <a:pt x="67" y="136"/>
                    <a:pt x="73" y="136"/>
                  </a:cubicBezTo>
                  <a:cubicBezTo>
                    <a:pt x="79" y="136"/>
                    <a:pt x="84" y="135"/>
                    <a:pt x="90" y="134"/>
                  </a:cubicBezTo>
                  <a:cubicBezTo>
                    <a:pt x="95" y="132"/>
                    <a:pt x="100" y="130"/>
                    <a:pt x="105" y="127"/>
                  </a:cubicBezTo>
                  <a:cubicBezTo>
                    <a:pt x="109" y="125"/>
                    <a:pt x="113" y="122"/>
                    <a:pt x="117" y="118"/>
                  </a:cubicBezTo>
                  <a:cubicBezTo>
                    <a:pt x="121" y="114"/>
                    <a:pt x="124" y="110"/>
                    <a:pt x="127" y="105"/>
                  </a:cubicBezTo>
                  <a:cubicBezTo>
                    <a:pt x="130" y="100"/>
                    <a:pt x="132" y="95"/>
                    <a:pt x="134" y="90"/>
                  </a:cubicBezTo>
                  <a:cubicBezTo>
                    <a:pt x="135" y="84"/>
                    <a:pt x="136" y="79"/>
                    <a:pt x="136" y="73"/>
                  </a:cubicBezTo>
                  <a:cubicBezTo>
                    <a:pt x="136" y="67"/>
                    <a:pt x="135" y="62"/>
                    <a:pt x="134" y="56"/>
                  </a:cubicBezTo>
                  <a:cubicBezTo>
                    <a:pt x="132" y="51"/>
                    <a:pt x="130" y="46"/>
                    <a:pt x="127" y="41"/>
                  </a:cubicBezTo>
                  <a:cubicBezTo>
                    <a:pt x="124" y="37"/>
                    <a:pt x="121" y="33"/>
                    <a:pt x="117" y="29"/>
                  </a:cubicBezTo>
                  <a:cubicBezTo>
                    <a:pt x="113" y="25"/>
                    <a:pt x="109" y="22"/>
                    <a:pt x="105" y="19"/>
                  </a:cubicBezTo>
                  <a:cubicBezTo>
                    <a:pt x="100" y="16"/>
                    <a:pt x="95" y="14"/>
                    <a:pt x="90" y="13"/>
                  </a:cubicBezTo>
                  <a:cubicBezTo>
                    <a:pt x="84" y="11"/>
                    <a:pt x="79" y="10"/>
                    <a:pt x="73" y="10"/>
                  </a:cubicBezTo>
                  <a:cubicBezTo>
                    <a:pt x="67" y="10"/>
                    <a:pt x="62" y="11"/>
                    <a:pt x="56" y="13"/>
                  </a:cubicBezTo>
                  <a:cubicBezTo>
                    <a:pt x="51" y="14"/>
                    <a:pt x="46" y="16"/>
                    <a:pt x="41" y="19"/>
                  </a:cubicBezTo>
                  <a:cubicBezTo>
                    <a:pt x="37" y="22"/>
                    <a:pt x="32" y="25"/>
                    <a:pt x="28" y="29"/>
                  </a:cubicBezTo>
                  <a:cubicBezTo>
                    <a:pt x="25" y="32"/>
                    <a:pt x="21" y="37"/>
                    <a:pt x="19" y="41"/>
                  </a:cubicBezTo>
                  <a:cubicBezTo>
                    <a:pt x="16" y="46"/>
                    <a:pt x="14" y="51"/>
                    <a:pt x="12" y="56"/>
                  </a:cubicBezTo>
                  <a:cubicBezTo>
                    <a:pt x="11" y="62"/>
                    <a:pt x="10" y="67"/>
                    <a:pt x="10" y="73"/>
                  </a:cubicBezTo>
                  <a:close/>
                  <a:moveTo>
                    <a:pt x="106" y="73"/>
                  </a:moveTo>
                  <a:cubicBezTo>
                    <a:pt x="106" y="78"/>
                    <a:pt x="105" y="82"/>
                    <a:pt x="103" y="86"/>
                  </a:cubicBezTo>
                  <a:cubicBezTo>
                    <a:pt x="101" y="90"/>
                    <a:pt x="99" y="93"/>
                    <a:pt x="96" y="97"/>
                  </a:cubicBezTo>
                  <a:cubicBezTo>
                    <a:pt x="93" y="100"/>
                    <a:pt x="89" y="102"/>
                    <a:pt x="85" y="104"/>
                  </a:cubicBezTo>
                  <a:cubicBezTo>
                    <a:pt x="82" y="105"/>
                    <a:pt x="77" y="106"/>
                    <a:pt x="73" y="106"/>
                  </a:cubicBezTo>
                  <a:cubicBezTo>
                    <a:pt x="68" y="106"/>
                    <a:pt x="64" y="105"/>
                    <a:pt x="60" y="104"/>
                  </a:cubicBezTo>
                  <a:cubicBezTo>
                    <a:pt x="56" y="102"/>
                    <a:pt x="52" y="99"/>
                    <a:pt x="49" y="97"/>
                  </a:cubicBezTo>
                  <a:cubicBezTo>
                    <a:pt x="46" y="94"/>
                    <a:pt x="44" y="90"/>
                    <a:pt x="42" y="86"/>
                  </a:cubicBezTo>
                  <a:cubicBezTo>
                    <a:pt x="40" y="82"/>
                    <a:pt x="39" y="78"/>
                    <a:pt x="39" y="73"/>
                  </a:cubicBezTo>
                  <a:cubicBezTo>
                    <a:pt x="39" y="69"/>
                    <a:pt x="40" y="64"/>
                    <a:pt x="42" y="60"/>
                  </a:cubicBezTo>
                  <a:cubicBezTo>
                    <a:pt x="44" y="56"/>
                    <a:pt x="46" y="53"/>
                    <a:pt x="49" y="50"/>
                  </a:cubicBezTo>
                  <a:cubicBezTo>
                    <a:pt x="52" y="47"/>
                    <a:pt x="56" y="44"/>
                    <a:pt x="60" y="43"/>
                  </a:cubicBezTo>
                  <a:cubicBezTo>
                    <a:pt x="64" y="41"/>
                    <a:pt x="68" y="40"/>
                    <a:pt x="73" y="40"/>
                  </a:cubicBezTo>
                  <a:cubicBezTo>
                    <a:pt x="77" y="40"/>
                    <a:pt x="82" y="41"/>
                    <a:pt x="85" y="43"/>
                  </a:cubicBezTo>
                  <a:cubicBezTo>
                    <a:pt x="89" y="44"/>
                    <a:pt x="93" y="47"/>
                    <a:pt x="96" y="50"/>
                  </a:cubicBezTo>
                  <a:cubicBezTo>
                    <a:pt x="99" y="53"/>
                    <a:pt x="101" y="56"/>
                    <a:pt x="103" y="60"/>
                  </a:cubicBezTo>
                  <a:cubicBezTo>
                    <a:pt x="105" y="64"/>
                    <a:pt x="106" y="69"/>
                    <a:pt x="106" y="7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0"/>
            <p:cNvSpPr>
              <a:spLocks/>
            </p:cNvSpPr>
            <p:nvPr/>
          </p:nvSpPr>
          <p:spPr bwMode="auto">
            <a:xfrm>
              <a:off x="819150" y="4138613"/>
              <a:ext cx="447675" cy="385763"/>
            </a:xfrm>
            <a:custGeom>
              <a:avLst/>
              <a:gdLst>
                <a:gd name="T0" fmla="*/ 282 w 282"/>
                <a:gd name="T1" fmla="*/ 12 h 243"/>
                <a:gd name="T2" fmla="*/ 236 w 282"/>
                <a:gd name="T3" fmla="*/ 0 h 243"/>
                <a:gd name="T4" fmla="*/ 178 w 282"/>
                <a:gd name="T5" fmla="*/ 58 h 243"/>
                <a:gd name="T6" fmla="*/ 178 w 282"/>
                <a:gd name="T7" fmla="*/ 56 h 243"/>
                <a:gd name="T8" fmla="*/ 0 w 282"/>
                <a:gd name="T9" fmla="*/ 235 h 243"/>
                <a:gd name="T10" fmla="*/ 8 w 282"/>
                <a:gd name="T11" fmla="*/ 243 h 243"/>
                <a:gd name="T12" fmla="*/ 166 w 282"/>
                <a:gd name="T13" fmla="*/ 84 h 243"/>
                <a:gd name="T14" fmla="*/ 222 w 282"/>
                <a:gd name="T15" fmla="*/ 72 h 243"/>
                <a:gd name="T16" fmla="*/ 282 w 282"/>
                <a:gd name="T17" fmla="*/ 1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243">
                  <a:moveTo>
                    <a:pt x="282" y="12"/>
                  </a:moveTo>
                  <a:lnTo>
                    <a:pt x="236" y="0"/>
                  </a:lnTo>
                  <a:lnTo>
                    <a:pt x="178" y="58"/>
                  </a:lnTo>
                  <a:lnTo>
                    <a:pt x="178" y="56"/>
                  </a:lnTo>
                  <a:lnTo>
                    <a:pt x="0" y="235"/>
                  </a:lnTo>
                  <a:lnTo>
                    <a:pt x="8" y="243"/>
                  </a:lnTo>
                  <a:lnTo>
                    <a:pt x="166" y="84"/>
                  </a:lnTo>
                  <a:lnTo>
                    <a:pt x="222" y="72"/>
                  </a:lnTo>
                  <a:lnTo>
                    <a:pt x="282" y="12"/>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1"/>
            <p:cNvSpPr>
              <a:spLocks/>
            </p:cNvSpPr>
            <p:nvPr/>
          </p:nvSpPr>
          <p:spPr bwMode="auto">
            <a:xfrm>
              <a:off x="765175" y="4065588"/>
              <a:ext cx="428625" cy="500063"/>
            </a:xfrm>
            <a:custGeom>
              <a:avLst/>
              <a:gdLst>
                <a:gd name="T0" fmla="*/ 182 w 270"/>
                <a:gd name="T1" fmla="*/ 110 h 315"/>
                <a:gd name="T2" fmla="*/ 48 w 270"/>
                <a:gd name="T3" fmla="*/ 246 h 315"/>
                <a:gd name="T4" fmla="*/ 38 w 270"/>
                <a:gd name="T5" fmla="*/ 224 h 315"/>
                <a:gd name="T6" fmla="*/ 0 w 270"/>
                <a:gd name="T7" fmla="*/ 315 h 315"/>
                <a:gd name="T8" fmla="*/ 90 w 270"/>
                <a:gd name="T9" fmla="*/ 277 h 315"/>
                <a:gd name="T10" fmla="*/ 54 w 270"/>
                <a:gd name="T11" fmla="*/ 261 h 315"/>
                <a:gd name="T12" fmla="*/ 184 w 270"/>
                <a:gd name="T13" fmla="*/ 132 h 315"/>
                <a:gd name="T14" fmla="*/ 212 w 270"/>
                <a:gd name="T15" fmla="*/ 104 h 315"/>
                <a:gd name="T16" fmla="*/ 270 w 270"/>
                <a:gd name="T17" fmla="*/ 46 h 315"/>
                <a:gd name="T18" fmla="*/ 258 w 270"/>
                <a:gd name="T19" fmla="*/ 0 h 315"/>
                <a:gd name="T20" fmla="*/ 198 w 270"/>
                <a:gd name="T21" fmla="*/ 60 h 315"/>
                <a:gd name="T22" fmla="*/ 182 w 270"/>
                <a:gd name="T23" fmla="*/ 11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315">
                  <a:moveTo>
                    <a:pt x="182" y="110"/>
                  </a:moveTo>
                  <a:lnTo>
                    <a:pt x="48" y="246"/>
                  </a:lnTo>
                  <a:lnTo>
                    <a:pt x="38" y="224"/>
                  </a:lnTo>
                  <a:lnTo>
                    <a:pt x="0" y="315"/>
                  </a:lnTo>
                  <a:lnTo>
                    <a:pt x="90" y="277"/>
                  </a:lnTo>
                  <a:lnTo>
                    <a:pt x="54" y="261"/>
                  </a:lnTo>
                  <a:lnTo>
                    <a:pt x="184" y="132"/>
                  </a:lnTo>
                  <a:lnTo>
                    <a:pt x="212" y="104"/>
                  </a:lnTo>
                  <a:lnTo>
                    <a:pt x="270" y="46"/>
                  </a:lnTo>
                  <a:lnTo>
                    <a:pt x="258" y="0"/>
                  </a:lnTo>
                  <a:lnTo>
                    <a:pt x="198" y="60"/>
                  </a:lnTo>
                  <a:lnTo>
                    <a:pt x="182" y="1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
            <p:cNvSpPr>
              <a:spLocks/>
            </p:cNvSpPr>
            <p:nvPr/>
          </p:nvSpPr>
          <p:spPr bwMode="auto">
            <a:xfrm>
              <a:off x="517525" y="5416550"/>
              <a:ext cx="765175" cy="598488"/>
            </a:xfrm>
            <a:custGeom>
              <a:avLst/>
              <a:gdLst>
                <a:gd name="T0" fmla="*/ 230 w 241"/>
                <a:gd name="T1" fmla="*/ 189 h 189"/>
                <a:gd name="T2" fmla="*/ 12 w 241"/>
                <a:gd name="T3" fmla="*/ 189 h 189"/>
                <a:gd name="T4" fmla="*/ 0 w 241"/>
                <a:gd name="T5" fmla="*/ 178 h 189"/>
                <a:gd name="T6" fmla="*/ 0 w 241"/>
                <a:gd name="T7" fmla="*/ 11 h 189"/>
                <a:gd name="T8" fmla="*/ 12 w 241"/>
                <a:gd name="T9" fmla="*/ 0 h 189"/>
                <a:gd name="T10" fmla="*/ 230 w 241"/>
                <a:gd name="T11" fmla="*/ 0 h 189"/>
                <a:gd name="T12" fmla="*/ 241 w 241"/>
                <a:gd name="T13" fmla="*/ 11 h 189"/>
                <a:gd name="T14" fmla="*/ 241 w 241"/>
                <a:gd name="T15" fmla="*/ 178 h 189"/>
                <a:gd name="T16" fmla="*/ 230 w 241"/>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189">
                  <a:moveTo>
                    <a:pt x="230" y="189"/>
                  </a:moveTo>
                  <a:cubicBezTo>
                    <a:pt x="12" y="189"/>
                    <a:pt x="12" y="189"/>
                    <a:pt x="12" y="189"/>
                  </a:cubicBezTo>
                  <a:cubicBezTo>
                    <a:pt x="5" y="189"/>
                    <a:pt x="0" y="184"/>
                    <a:pt x="0" y="178"/>
                  </a:cubicBezTo>
                  <a:cubicBezTo>
                    <a:pt x="0" y="11"/>
                    <a:pt x="0" y="11"/>
                    <a:pt x="0" y="11"/>
                  </a:cubicBezTo>
                  <a:cubicBezTo>
                    <a:pt x="0" y="5"/>
                    <a:pt x="5" y="0"/>
                    <a:pt x="12" y="0"/>
                  </a:cubicBezTo>
                  <a:cubicBezTo>
                    <a:pt x="230" y="0"/>
                    <a:pt x="230" y="0"/>
                    <a:pt x="230" y="0"/>
                  </a:cubicBezTo>
                  <a:cubicBezTo>
                    <a:pt x="236" y="0"/>
                    <a:pt x="241" y="5"/>
                    <a:pt x="241" y="11"/>
                  </a:cubicBezTo>
                  <a:cubicBezTo>
                    <a:pt x="241" y="178"/>
                    <a:pt x="241" y="178"/>
                    <a:pt x="241" y="178"/>
                  </a:cubicBezTo>
                  <a:cubicBezTo>
                    <a:pt x="241" y="184"/>
                    <a:pt x="236" y="189"/>
                    <a:pt x="230" y="189"/>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53"/>
            <p:cNvSpPr>
              <a:spLocks noChangeArrowheads="1"/>
            </p:cNvSpPr>
            <p:nvPr/>
          </p:nvSpPr>
          <p:spPr bwMode="auto">
            <a:xfrm>
              <a:off x="549275" y="5538788"/>
              <a:ext cx="704850" cy="44450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54"/>
            <p:cNvSpPr>
              <a:spLocks noChangeArrowheads="1"/>
            </p:cNvSpPr>
            <p:nvPr/>
          </p:nvSpPr>
          <p:spPr bwMode="auto">
            <a:xfrm>
              <a:off x="666750" y="5472113"/>
              <a:ext cx="5842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5"/>
            <p:cNvSpPr>
              <a:spLocks/>
            </p:cNvSpPr>
            <p:nvPr/>
          </p:nvSpPr>
          <p:spPr bwMode="auto">
            <a:xfrm>
              <a:off x="549275" y="5468938"/>
              <a:ext cx="38100" cy="34925"/>
            </a:xfrm>
            <a:custGeom>
              <a:avLst/>
              <a:gdLst>
                <a:gd name="T0" fmla="*/ 6 w 12"/>
                <a:gd name="T1" fmla="*/ 11 h 11"/>
                <a:gd name="T2" fmla="*/ 6 w 12"/>
                <a:gd name="T3" fmla="*/ 11 h 11"/>
                <a:gd name="T4" fmla="*/ 0 w 12"/>
                <a:gd name="T5" fmla="*/ 6 h 11"/>
                <a:gd name="T6" fmla="*/ 0 w 12"/>
                <a:gd name="T7" fmla="*/ 6 h 11"/>
                <a:gd name="T8" fmla="*/ 6 w 12"/>
                <a:gd name="T9" fmla="*/ 0 h 11"/>
                <a:gd name="T10" fmla="*/ 6 w 12"/>
                <a:gd name="T11" fmla="*/ 0 h 11"/>
                <a:gd name="T12" fmla="*/ 12 w 12"/>
                <a:gd name="T13" fmla="*/ 6 h 11"/>
                <a:gd name="T14" fmla="*/ 12 w 12"/>
                <a:gd name="T15" fmla="*/ 6 h 11"/>
                <a:gd name="T16" fmla="*/ 6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6" y="11"/>
                  </a:moveTo>
                  <a:cubicBezTo>
                    <a:pt x="6" y="11"/>
                    <a:pt x="6" y="11"/>
                    <a:pt x="6" y="11"/>
                  </a:cubicBezTo>
                  <a:cubicBezTo>
                    <a:pt x="3" y="11"/>
                    <a:pt x="0" y="9"/>
                    <a:pt x="0" y="6"/>
                  </a:cubicBezTo>
                  <a:cubicBezTo>
                    <a:pt x="0" y="6"/>
                    <a:pt x="0" y="6"/>
                    <a:pt x="0" y="6"/>
                  </a:cubicBezTo>
                  <a:cubicBezTo>
                    <a:pt x="0" y="3"/>
                    <a:pt x="3" y="0"/>
                    <a:pt x="6" y="0"/>
                  </a:cubicBezTo>
                  <a:cubicBezTo>
                    <a:pt x="6" y="0"/>
                    <a:pt x="6" y="0"/>
                    <a:pt x="6" y="0"/>
                  </a:cubicBezTo>
                  <a:cubicBezTo>
                    <a:pt x="9" y="0"/>
                    <a:pt x="12" y="2"/>
                    <a:pt x="12" y="6"/>
                  </a:cubicBezTo>
                  <a:cubicBezTo>
                    <a:pt x="12" y="6"/>
                    <a:pt x="12" y="6"/>
                    <a:pt x="12" y="6"/>
                  </a:cubicBezTo>
                  <a:cubicBezTo>
                    <a:pt x="12" y="9"/>
                    <a:pt x="9" y="11"/>
                    <a:pt x="6" y="11"/>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6"/>
            <p:cNvSpPr>
              <a:spLocks/>
            </p:cNvSpPr>
            <p:nvPr/>
          </p:nvSpPr>
          <p:spPr bwMode="auto">
            <a:xfrm>
              <a:off x="609600" y="5468938"/>
              <a:ext cx="34925" cy="34925"/>
            </a:xfrm>
            <a:custGeom>
              <a:avLst/>
              <a:gdLst>
                <a:gd name="T0" fmla="*/ 6 w 11"/>
                <a:gd name="T1" fmla="*/ 11 h 11"/>
                <a:gd name="T2" fmla="*/ 6 w 11"/>
                <a:gd name="T3" fmla="*/ 11 h 11"/>
                <a:gd name="T4" fmla="*/ 0 w 11"/>
                <a:gd name="T5" fmla="*/ 6 h 11"/>
                <a:gd name="T6" fmla="*/ 0 w 11"/>
                <a:gd name="T7" fmla="*/ 6 h 11"/>
                <a:gd name="T8" fmla="*/ 6 w 11"/>
                <a:gd name="T9" fmla="*/ 0 h 11"/>
                <a:gd name="T10" fmla="*/ 6 w 11"/>
                <a:gd name="T11" fmla="*/ 0 h 11"/>
                <a:gd name="T12" fmla="*/ 11 w 11"/>
                <a:gd name="T13" fmla="*/ 6 h 11"/>
                <a:gd name="T14" fmla="*/ 11 w 11"/>
                <a:gd name="T15" fmla="*/ 6 h 11"/>
                <a:gd name="T16" fmla="*/ 6 w 1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6" y="11"/>
                  </a:moveTo>
                  <a:cubicBezTo>
                    <a:pt x="6" y="11"/>
                    <a:pt x="6" y="11"/>
                    <a:pt x="6" y="11"/>
                  </a:cubicBezTo>
                  <a:cubicBezTo>
                    <a:pt x="3" y="11"/>
                    <a:pt x="0" y="9"/>
                    <a:pt x="0" y="6"/>
                  </a:cubicBezTo>
                  <a:cubicBezTo>
                    <a:pt x="0" y="6"/>
                    <a:pt x="0" y="6"/>
                    <a:pt x="0" y="6"/>
                  </a:cubicBezTo>
                  <a:cubicBezTo>
                    <a:pt x="0" y="3"/>
                    <a:pt x="3" y="0"/>
                    <a:pt x="6" y="0"/>
                  </a:cubicBezTo>
                  <a:cubicBezTo>
                    <a:pt x="6" y="0"/>
                    <a:pt x="6" y="0"/>
                    <a:pt x="6" y="0"/>
                  </a:cubicBezTo>
                  <a:cubicBezTo>
                    <a:pt x="9" y="0"/>
                    <a:pt x="11" y="2"/>
                    <a:pt x="11" y="6"/>
                  </a:cubicBezTo>
                  <a:cubicBezTo>
                    <a:pt x="11" y="6"/>
                    <a:pt x="11" y="6"/>
                    <a:pt x="11" y="6"/>
                  </a:cubicBezTo>
                  <a:cubicBezTo>
                    <a:pt x="11" y="9"/>
                    <a:pt x="9" y="11"/>
                    <a:pt x="6" y="11"/>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57"/>
            <p:cNvSpPr>
              <a:spLocks noChangeArrowheads="1"/>
            </p:cNvSpPr>
            <p:nvPr/>
          </p:nvSpPr>
          <p:spPr bwMode="auto">
            <a:xfrm>
              <a:off x="600075" y="5595938"/>
              <a:ext cx="600075" cy="9525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Line 58"/>
            <p:cNvSpPr>
              <a:spLocks noChangeShapeType="1"/>
            </p:cNvSpPr>
            <p:nvPr/>
          </p:nvSpPr>
          <p:spPr bwMode="auto">
            <a:xfrm>
              <a:off x="1063625" y="54657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Line 59"/>
            <p:cNvSpPr>
              <a:spLocks noChangeShapeType="1"/>
            </p:cNvSpPr>
            <p:nvPr/>
          </p:nvSpPr>
          <p:spPr bwMode="auto">
            <a:xfrm>
              <a:off x="1063625" y="54657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60"/>
            <p:cNvSpPr>
              <a:spLocks/>
            </p:cNvSpPr>
            <p:nvPr/>
          </p:nvSpPr>
          <p:spPr bwMode="auto">
            <a:xfrm>
              <a:off x="892175" y="5634038"/>
              <a:ext cx="155575" cy="292100"/>
            </a:xfrm>
            <a:custGeom>
              <a:avLst/>
              <a:gdLst>
                <a:gd name="T0" fmla="*/ 98 w 98"/>
                <a:gd name="T1" fmla="*/ 116 h 184"/>
                <a:gd name="T2" fmla="*/ 50 w 98"/>
                <a:gd name="T3" fmla="*/ 112 h 184"/>
                <a:gd name="T4" fmla="*/ 76 w 98"/>
                <a:gd name="T5" fmla="*/ 178 h 184"/>
                <a:gd name="T6" fmla="*/ 58 w 98"/>
                <a:gd name="T7" fmla="*/ 184 h 184"/>
                <a:gd name="T8" fmla="*/ 34 w 98"/>
                <a:gd name="T9" fmla="*/ 118 h 184"/>
                <a:gd name="T10" fmla="*/ 0 w 98"/>
                <a:gd name="T11" fmla="*/ 152 h 184"/>
                <a:gd name="T12" fmla="*/ 0 w 98"/>
                <a:gd name="T13" fmla="*/ 0 h 184"/>
                <a:gd name="T14" fmla="*/ 98 w 98"/>
                <a:gd name="T15" fmla="*/ 116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84">
                  <a:moveTo>
                    <a:pt x="98" y="116"/>
                  </a:moveTo>
                  <a:lnTo>
                    <a:pt x="50" y="112"/>
                  </a:lnTo>
                  <a:lnTo>
                    <a:pt x="76" y="178"/>
                  </a:lnTo>
                  <a:lnTo>
                    <a:pt x="58" y="184"/>
                  </a:lnTo>
                  <a:lnTo>
                    <a:pt x="34" y="118"/>
                  </a:lnTo>
                  <a:lnTo>
                    <a:pt x="0" y="152"/>
                  </a:lnTo>
                  <a:lnTo>
                    <a:pt x="0" y="0"/>
                  </a:lnTo>
                  <a:lnTo>
                    <a:pt x="98"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61"/>
            <p:cNvSpPr>
              <a:spLocks noChangeArrowheads="1"/>
            </p:cNvSpPr>
            <p:nvPr/>
          </p:nvSpPr>
          <p:spPr bwMode="auto">
            <a:xfrm>
              <a:off x="5919788" y="3190875"/>
              <a:ext cx="317500"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62"/>
            <p:cNvSpPr>
              <a:spLocks noChangeArrowheads="1"/>
            </p:cNvSpPr>
            <p:nvPr/>
          </p:nvSpPr>
          <p:spPr bwMode="auto">
            <a:xfrm>
              <a:off x="4621213" y="3190875"/>
              <a:ext cx="314325"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63"/>
            <p:cNvSpPr>
              <a:spLocks noChangeArrowheads="1"/>
            </p:cNvSpPr>
            <p:nvPr/>
          </p:nvSpPr>
          <p:spPr bwMode="auto">
            <a:xfrm>
              <a:off x="3322638" y="3190875"/>
              <a:ext cx="314325"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64"/>
            <p:cNvSpPr>
              <a:spLocks noChangeArrowheads="1"/>
            </p:cNvSpPr>
            <p:nvPr/>
          </p:nvSpPr>
          <p:spPr bwMode="auto">
            <a:xfrm>
              <a:off x="7218363" y="3190875"/>
              <a:ext cx="314325"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65"/>
            <p:cNvSpPr>
              <a:spLocks noChangeArrowheads="1"/>
            </p:cNvSpPr>
            <p:nvPr/>
          </p:nvSpPr>
          <p:spPr bwMode="auto">
            <a:xfrm>
              <a:off x="8516938" y="3190875"/>
              <a:ext cx="314325"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Oval 66"/>
            <p:cNvSpPr>
              <a:spLocks noChangeArrowheads="1"/>
            </p:cNvSpPr>
            <p:nvPr/>
          </p:nvSpPr>
          <p:spPr bwMode="auto">
            <a:xfrm>
              <a:off x="9813925" y="3190875"/>
              <a:ext cx="314325"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67"/>
            <p:cNvSpPr>
              <a:spLocks noChangeArrowheads="1"/>
            </p:cNvSpPr>
            <p:nvPr/>
          </p:nvSpPr>
          <p:spPr bwMode="auto">
            <a:xfrm>
              <a:off x="11112500" y="3190875"/>
              <a:ext cx="314325" cy="315913"/>
            </a:xfrm>
            <a:prstGeom prst="ellipse">
              <a:avLst/>
            </a:pr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Oval 68"/>
            <p:cNvSpPr>
              <a:spLocks noChangeArrowheads="1"/>
            </p:cNvSpPr>
            <p:nvPr/>
          </p:nvSpPr>
          <p:spPr bwMode="auto">
            <a:xfrm>
              <a:off x="3322638" y="4460875"/>
              <a:ext cx="317500" cy="317500"/>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9"/>
            <p:cNvSpPr>
              <a:spLocks noEditPoints="1"/>
            </p:cNvSpPr>
            <p:nvPr/>
          </p:nvSpPr>
          <p:spPr bwMode="auto">
            <a:xfrm>
              <a:off x="4621213" y="4460875"/>
              <a:ext cx="317500" cy="317500"/>
            </a:xfrm>
            <a:custGeom>
              <a:avLst/>
              <a:gdLst>
                <a:gd name="T0" fmla="*/ 50 w 100"/>
                <a:gd name="T1" fmla="*/ 12 h 100"/>
                <a:gd name="T2" fmla="*/ 88 w 100"/>
                <a:gd name="T3" fmla="*/ 50 h 100"/>
                <a:gd name="T4" fmla="*/ 50 w 100"/>
                <a:gd name="T5" fmla="*/ 88 h 100"/>
                <a:gd name="T6" fmla="*/ 12 w 100"/>
                <a:gd name="T7" fmla="*/ 50 h 100"/>
                <a:gd name="T8" fmla="*/ 50 w 100"/>
                <a:gd name="T9" fmla="*/ 12 h 100"/>
                <a:gd name="T10" fmla="*/ 50 w 100"/>
                <a:gd name="T11" fmla="*/ 0 h 100"/>
                <a:gd name="T12" fmla="*/ 0 w 100"/>
                <a:gd name="T13" fmla="*/ 50 h 100"/>
                <a:gd name="T14" fmla="*/ 50 w 100"/>
                <a:gd name="T15" fmla="*/ 100 h 100"/>
                <a:gd name="T16" fmla="*/ 100 w 100"/>
                <a:gd name="T17" fmla="*/ 50 h 100"/>
                <a:gd name="T18" fmla="*/ 50 w 10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12"/>
                  </a:moveTo>
                  <a:cubicBezTo>
                    <a:pt x="71" y="12"/>
                    <a:pt x="88" y="29"/>
                    <a:pt x="88" y="50"/>
                  </a:cubicBezTo>
                  <a:cubicBezTo>
                    <a:pt x="88"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8" y="100"/>
                    <a:pt x="100" y="78"/>
                    <a:pt x="100" y="50"/>
                  </a:cubicBezTo>
                  <a:cubicBezTo>
                    <a:pt x="100" y="22"/>
                    <a:pt x="78" y="0"/>
                    <a:pt x="5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70"/>
            <p:cNvSpPr>
              <a:spLocks noEditPoints="1"/>
            </p:cNvSpPr>
            <p:nvPr/>
          </p:nvSpPr>
          <p:spPr bwMode="auto">
            <a:xfrm>
              <a:off x="5919788" y="4460875"/>
              <a:ext cx="317500" cy="317500"/>
            </a:xfrm>
            <a:custGeom>
              <a:avLst/>
              <a:gdLst>
                <a:gd name="T0" fmla="*/ 50 w 100"/>
                <a:gd name="T1" fmla="*/ 12 h 100"/>
                <a:gd name="T2" fmla="*/ 88 w 100"/>
                <a:gd name="T3" fmla="*/ 50 h 100"/>
                <a:gd name="T4" fmla="*/ 50 w 100"/>
                <a:gd name="T5" fmla="*/ 88 h 100"/>
                <a:gd name="T6" fmla="*/ 12 w 100"/>
                <a:gd name="T7" fmla="*/ 50 h 100"/>
                <a:gd name="T8" fmla="*/ 50 w 100"/>
                <a:gd name="T9" fmla="*/ 12 h 100"/>
                <a:gd name="T10" fmla="*/ 50 w 100"/>
                <a:gd name="T11" fmla="*/ 0 h 100"/>
                <a:gd name="T12" fmla="*/ 0 w 100"/>
                <a:gd name="T13" fmla="*/ 50 h 100"/>
                <a:gd name="T14" fmla="*/ 50 w 100"/>
                <a:gd name="T15" fmla="*/ 100 h 100"/>
                <a:gd name="T16" fmla="*/ 100 w 100"/>
                <a:gd name="T17" fmla="*/ 50 h 100"/>
                <a:gd name="T18" fmla="*/ 50 w 10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12"/>
                  </a:moveTo>
                  <a:cubicBezTo>
                    <a:pt x="71" y="12"/>
                    <a:pt x="88" y="29"/>
                    <a:pt x="88" y="50"/>
                  </a:cubicBezTo>
                  <a:cubicBezTo>
                    <a:pt x="88"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100" y="78"/>
                    <a:pt x="100" y="50"/>
                  </a:cubicBezTo>
                  <a:cubicBezTo>
                    <a:pt x="100" y="22"/>
                    <a:pt x="77" y="0"/>
                    <a:pt x="5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71"/>
            <p:cNvSpPr>
              <a:spLocks noEditPoints="1"/>
            </p:cNvSpPr>
            <p:nvPr/>
          </p:nvSpPr>
          <p:spPr bwMode="auto">
            <a:xfrm>
              <a:off x="7218363" y="4460875"/>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72"/>
            <p:cNvSpPr>
              <a:spLocks noEditPoints="1"/>
            </p:cNvSpPr>
            <p:nvPr/>
          </p:nvSpPr>
          <p:spPr bwMode="auto">
            <a:xfrm>
              <a:off x="8516938" y="4460875"/>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73"/>
            <p:cNvSpPr>
              <a:spLocks noEditPoints="1"/>
            </p:cNvSpPr>
            <p:nvPr/>
          </p:nvSpPr>
          <p:spPr bwMode="auto">
            <a:xfrm>
              <a:off x="9813925" y="4460875"/>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4"/>
            <p:cNvSpPr>
              <a:spLocks noEditPoints="1"/>
            </p:cNvSpPr>
            <p:nvPr/>
          </p:nvSpPr>
          <p:spPr bwMode="auto">
            <a:xfrm>
              <a:off x="11112500" y="4460875"/>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5"/>
            <p:cNvSpPr>
              <a:spLocks noEditPoints="1"/>
            </p:cNvSpPr>
            <p:nvPr/>
          </p:nvSpPr>
          <p:spPr bwMode="auto">
            <a:xfrm>
              <a:off x="3322638" y="5729288"/>
              <a:ext cx="317500" cy="317500"/>
            </a:xfrm>
            <a:custGeom>
              <a:avLst/>
              <a:gdLst>
                <a:gd name="T0" fmla="*/ 50 w 100"/>
                <a:gd name="T1" fmla="*/ 12 h 100"/>
                <a:gd name="T2" fmla="*/ 88 w 100"/>
                <a:gd name="T3" fmla="*/ 50 h 100"/>
                <a:gd name="T4" fmla="*/ 50 w 100"/>
                <a:gd name="T5" fmla="*/ 88 h 100"/>
                <a:gd name="T6" fmla="*/ 12 w 100"/>
                <a:gd name="T7" fmla="*/ 50 h 100"/>
                <a:gd name="T8" fmla="*/ 50 w 100"/>
                <a:gd name="T9" fmla="*/ 12 h 100"/>
                <a:gd name="T10" fmla="*/ 50 w 100"/>
                <a:gd name="T11" fmla="*/ 0 h 100"/>
                <a:gd name="T12" fmla="*/ 0 w 100"/>
                <a:gd name="T13" fmla="*/ 50 h 100"/>
                <a:gd name="T14" fmla="*/ 50 w 100"/>
                <a:gd name="T15" fmla="*/ 100 h 100"/>
                <a:gd name="T16" fmla="*/ 100 w 100"/>
                <a:gd name="T17" fmla="*/ 50 h 100"/>
                <a:gd name="T18" fmla="*/ 50 w 10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12"/>
                  </a:moveTo>
                  <a:cubicBezTo>
                    <a:pt x="71" y="12"/>
                    <a:pt x="88" y="29"/>
                    <a:pt x="88" y="50"/>
                  </a:cubicBezTo>
                  <a:cubicBezTo>
                    <a:pt x="88"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8" y="100"/>
                    <a:pt x="100" y="78"/>
                    <a:pt x="100" y="50"/>
                  </a:cubicBezTo>
                  <a:cubicBezTo>
                    <a:pt x="100" y="22"/>
                    <a:pt x="78"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76"/>
            <p:cNvSpPr>
              <a:spLocks noChangeArrowheads="1"/>
            </p:cNvSpPr>
            <p:nvPr/>
          </p:nvSpPr>
          <p:spPr bwMode="auto">
            <a:xfrm>
              <a:off x="2009775" y="4460875"/>
              <a:ext cx="314325" cy="317500"/>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77"/>
            <p:cNvSpPr>
              <a:spLocks noEditPoints="1"/>
            </p:cNvSpPr>
            <p:nvPr/>
          </p:nvSpPr>
          <p:spPr bwMode="auto">
            <a:xfrm>
              <a:off x="2009775" y="5729288"/>
              <a:ext cx="314325" cy="317500"/>
            </a:xfrm>
            <a:custGeom>
              <a:avLst/>
              <a:gdLst>
                <a:gd name="T0" fmla="*/ 49 w 99"/>
                <a:gd name="T1" fmla="*/ 12 h 100"/>
                <a:gd name="T2" fmla="*/ 87 w 99"/>
                <a:gd name="T3" fmla="*/ 50 h 100"/>
                <a:gd name="T4" fmla="*/ 49 w 99"/>
                <a:gd name="T5" fmla="*/ 88 h 100"/>
                <a:gd name="T6" fmla="*/ 12 w 99"/>
                <a:gd name="T7" fmla="*/ 50 h 100"/>
                <a:gd name="T8" fmla="*/ 49 w 99"/>
                <a:gd name="T9" fmla="*/ 12 h 100"/>
                <a:gd name="T10" fmla="*/ 49 w 99"/>
                <a:gd name="T11" fmla="*/ 0 h 100"/>
                <a:gd name="T12" fmla="*/ 0 w 99"/>
                <a:gd name="T13" fmla="*/ 50 h 100"/>
                <a:gd name="T14" fmla="*/ 49 w 99"/>
                <a:gd name="T15" fmla="*/ 100 h 100"/>
                <a:gd name="T16" fmla="*/ 99 w 99"/>
                <a:gd name="T17" fmla="*/ 50 h 100"/>
                <a:gd name="T18" fmla="*/ 49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49" y="12"/>
                  </a:moveTo>
                  <a:cubicBezTo>
                    <a:pt x="71" y="12"/>
                    <a:pt x="87" y="29"/>
                    <a:pt x="87" y="50"/>
                  </a:cubicBezTo>
                  <a:cubicBezTo>
                    <a:pt x="87" y="71"/>
                    <a:pt x="71" y="88"/>
                    <a:pt x="49" y="88"/>
                  </a:cubicBezTo>
                  <a:cubicBezTo>
                    <a:pt x="28" y="88"/>
                    <a:pt x="12" y="71"/>
                    <a:pt x="12" y="50"/>
                  </a:cubicBezTo>
                  <a:cubicBezTo>
                    <a:pt x="12" y="29"/>
                    <a:pt x="28" y="12"/>
                    <a:pt x="49" y="12"/>
                  </a:cubicBezTo>
                  <a:moveTo>
                    <a:pt x="49" y="0"/>
                  </a:moveTo>
                  <a:cubicBezTo>
                    <a:pt x="22" y="0"/>
                    <a:pt x="0" y="22"/>
                    <a:pt x="0" y="50"/>
                  </a:cubicBezTo>
                  <a:cubicBezTo>
                    <a:pt x="0" y="78"/>
                    <a:pt x="22" y="100"/>
                    <a:pt x="49" y="100"/>
                  </a:cubicBezTo>
                  <a:cubicBezTo>
                    <a:pt x="77" y="100"/>
                    <a:pt x="99" y="78"/>
                    <a:pt x="99" y="50"/>
                  </a:cubicBezTo>
                  <a:cubicBezTo>
                    <a:pt x="99" y="22"/>
                    <a:pt x="77" y="0"/>
                    <a:pt x="49"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78"/>
            <p:cNvSpPr>
              <a:spLocks noEditPoints="1"/>
            </p:cNvSpPr>
            <p:nvPr/>
          </p:nvSpPr>
          <p:spPr bwMode="auto">
            <a:xfrm>
              <a:off x="4621213" y="5729288"/>
              <a:ext cx="317500" cy="317500"/>
            </a:xfrm>
            <a:custGeom>
              <a:avLst/>
              <a:gdLst>
                <a:gd name="T0" fmla="*/ 50 w 100"/>
                <a:gd name="T1" fmla="*/ 12 h 100"/>
                <a:gd name="T2" fmla="*/ 88 w 100"/>
                <a:gd name="T3" fmla="*/ 50 h 100"/>
                <a:gd name="T4" fmla="*/ 50 w 100"/>
                <a:gd name="T5" fmla="*/ 88 h 100"/>
                <a:gd name="T6" fmla="*/ 12 w 100"/>
                <a:gd name="T7" fmla="*/ 50 h 100"/>
                <a:gd name="T8" fmla="*/ 50 w 100"/>
                <a:gd name="T9" fmla="*/ 12 h 100"/>
                <a:gd name="T10" fmla="*/ 50 w 100"/>
                <a:gd name="T11" fmla="*/ 0 h 100"/>
                <a:gd name="T12" fmla="*/ 0 w 100"/>
                <a:gd name="T13" fmla="*/ 50 h 100"/>
                <a:gd name="T14" fmla="*/ 50 w 100"/>
                <a:gd name="T15" fmla="*/ 100 h 100"/>
                <a:gd name="T16" fmla="*/ 100 w 100"/>
                <a:gd name="T17" fmla="*/ 50 h 100"/>
                <a:gd name="T18" fmla="*/ 50 w 10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12"/>
                  </a:moveTo>
                  <a:cubicBezTo>
                    <a:pt x="71" y="12"/>
                    <a:pt x="88" y="29"/>
                    <a:pt x="88" y="50"/>
                  </a:cubicBezTo>
                  <a:cubicBezTo>
                    <a:pt x="88"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8" y="100"/>
                    <a:pt x="100" y="78"/>
                    <a:pt x="100" y="50"/>
                  </a:cubicBezTo>
                  <a:cubicBezTo>
                    <a:pt x="100" y="22"/>
                    <a:pt x="78"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79"/>
            <p:cNvSpPr>
              <a:spLocks noEditPoints="1"/>
            </p:cNvSpPr>
            <p:nvPr/>
          </p:nvSpPr>
          <p:spPr bwMode="auto">
            <a:xfrm>
              <a:off x="5919788" y="5729288"/>
              <a:ext cx="317500" cy="317500"/>
            </a:xfrm>
            <a:custGeom>
              <a:avLst/>
              <a:gdLst>
                <a:gd name="T0" fmla="*/ 50 w 100"/>
                <a:gd name="T1" fmla="*/ 12 h 100"/>
                <a:gd name="T2" fmla="*/ 88 w 100"/>
                <a:gd name="T3" fmla="*/ 50 h 100"/>
                <a:gd name="T4" fmla="*/ 50 w 100"/>
                <a:gd name="T5" fmla="*/ 88 h 100"/>
                <a:gd name="T6" fmla="*/ 12 w 100"/>
                <a:gd name="T7" fmla="*/ 50 h 100"/>
                <a:gd name="T8" fmla="*/ 50 w 100"/>
                <a:gd name="T9" fmla="*/ 12 h 100"/>
                <a:gd name="T10" fmla="*/ 50 w 100"/>
                <a:gd name="T11" fmla="*/ 0 h 100"/>
                <a:gd name="T12" fmla="*/ 0 w 100"/>
                <a:gd name="T13" fmla="*/ 50 h 100"/>
                <a:gd name="T14" fmla="*/ 50 w 100"/>
                <a:gd name="T15" fmla="*/ 100 h 100"/>
                <a:gd name="T16" fmla="*/ 100 w 100"/>
                <a:gd name="T17" fmla="*/ 50 h 100"/>
                <a:gd name="T18" fmla="*/ 50 w 10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12"/>
                  </a:moveTo>
                  <a:cubicBezTo>
                    <a:pt x="71" y="12"/>
                    <a:pt x="88" y="29"/>
                    <a:pt x="88" y="50"/>
                  </a:cubicBezTo>
                  <a:cubicBezTo>
                    <a:pt x="88"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100" y="78"/>
                    <a:pt x="100" y="50"/>
                  </a:cubicBezTo>
                  <a:cubicBezTo>
                    <a:pt x="100" y="22"/>
                    <a:pt x="77"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80"/>
            <p:cNvSpPr>
              <a:spLocks noEditPoints="1"/>
            </p:cNvSpPr>
            <p:nvPr/>
          </p:nvSpPr>
          <p:spPr bwMode="auto">
            <a:xfrm>
              <a:off x="7218363" y="5729288"/>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81"/>
            <p:cNvSpPr>
              <a:spLocks noEditPoints="1"/>
            </p:cNvSpPr>
            <p:nvPr/>
          </p:nvSpPr>
          <p:spPr bwMode="auto">
            <a:xfrm>
              <a:off x="8516938" y="5729288"/>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82"/>
            <p:cNvSpPr>
              <a:spLocks noEditPoints="1"/>
            </p:cNvSpPr>
            <p:nvPr/>
          </p:nvSpPr>
          <p:spPr bwMode="auto">
            <a:xfrm>
              <a:off x="9813925" y="5729288"/>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83"/>
            <p:cNvSpPr>
              <a:spLocks noEditPoints="1"/>
            </p:cNvSpPr>
            <p:nvPr/>
          </p:nvSpPr>
          <p:spPr bwMode="auto">
            <a:xfrm>
              <a:off x="11112500" y="5729288"/>
              <a:ext cx="314325" cy="317500"/>
            </a:xfrm>
            <a:custGeom>
              <a:avLst/>
              <a:gdLst>
                <a:gd name="T0" fmla="*/ 50 w 99"/>
                <a:gd name="T1" fmla="*/ 12 h 100"/>
                <a:gd name="T2" fmla="*/ 87 w 99"/>
                <a:gd name="T3" fmla="*/ 50 h 100"/>
                <a:gd name="T4" fmla="*/ 50 w 99"/>
                <a:gd name="T5" fmla="*/ 88 h 100"/>
                <a:gd name="T6" fmla="*/ 12 w 99"/>
                <a:gd name="T7" fmla="*/ 50 h 100"/>
                <a:gd name="T8" fmla="*/ 50 w 99"/>
                <a:gd name="T9" fmla="*/ 12 h 100"/>
                <a:gd name="T10" fmla="*/ 50 w 99"/>
                <a:gd name="T11" fmla="*/ 0 h 100"/>
                <a:gd name="T12" fmla="*/ 0 w 99"/>
                <a:gd name="T13" fmla="*/ 50 h 100"/>
                <a:gd name="T14" fmla="*/ 50 w 99"/>
                <a:gd name="T15" fmla="*/ 100 h 100"/>
                <a:gd name="T16" fmla="*/ 99 w 99"/>
                <a:gd name="T17" fmla="*/ 50 h 100"/>
                <a:gd name="T18" fmla="*/ 50 w 99"/>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0">
                  <a:moveTo>
                    <a:pt x="50" y="12"/>
                  </a:moveTo>
                  <a:cubicBezTo>
                    <a:pt x="71" y="12"/>
                    <a:pt x="87" y="29"/>
                    <a:pt x="87" y="50"/>
                  </a:cubicBezTo>
                  <a:cubicBezTo>
                    <a:pt x="87" y="71"/>
                    <a:pt x="71" y="88"/>
                    <a:pt x="50" y="88"/>
                  </a:cubicBezTo>
                  <a:cubicBezTo>
                    <a:pt x="29" y="88"/>
                    <a:pt x="12" y="71"/>
                    <a:pt x="12" y="50"/>
                  </a:cubicBezTo>
                  <a:cubicBezTo>
                    <a:pt x="12" y="29"/>
                    <a:pt x="29" y="12"/>
                    <a:pt x="50" y="12"/>
                  </a:cubicBezTo>
                  <a:moveTo>
                    <a:pt x="50" y="0"/>
                  </a:moveTo>
                  <a:cubicBezTo>
                    <a:pt x="22" y="0"/>
                    <a:pt x="0" y="22"/>
                    <a:pt x="0" y="50"/>
                  </a:cubicBezTo>
                  <a:cubicBezTo>
                    <a:pt x="0" y="78"/>
                    <a:pt x="22" y="100"/>
                    <a:pt x="50" y="100"/>
                  </a:cubicBezTo>
                  <a:cubicBezTo>
                    <a:pt x="77" y="100"/>
                    <a:pt x="99" y="78"/>
                    <a:pt x="99" y="50"/>
                  </a:cubicBezTo>
                  <a:cubicBezTo>
                    <a:pt x="99" y="22"/>
                    <a:pt x="77" y="0"/>
                    <a:pt x="5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4"/>
            <p:cNvSpPr>
              <a:spLocks noEditPoints="1"/>
            </p:cNvSpPr>
            <p:nvPr/>
          </p:nvSpPr>
          <p:spPr bwMode="auto">
            <a:xfrm>
              <a:off x="1993900" y="3190875"/>
              <a:ext cx="330200" cy="315913"/>
            </a:xfrm>
            <a:custGeom>
              <a:avLst/>
              <a:gdLst>
                <a:gd name="T0" fmla="*/ 89 w 104"/>
                <a:gd name="T1" fmla="*/ 15 h 100"/>
                <a:gd name="T2" fmla="*/ 54 w 104"/>
                <a:gd name="T3" fmla="*/ 0 h 100"/>
                <a:gd name="T4" fmla="*/ 19 w 104"/>
                <a:gd name="T5" fmla="*/ 15 h 100"/>
                <a:gd name="T6" fmla="*/ 19 w 104"/>
                <a:gd name="T7" fmla="*/ 85 h 100"/>
                <a:gd name="T8" fmla="*/ 19 w 104"/>
                <a:gd name="T9" fmla="*/ 85 h 100"/>
                <a:gd name="T10" fmla="*/ 54 w 104"/>
                <a:gd name="T11" fmla="*/ 100 h 100"/>
                <a:gd name="T12" fmla="*/ 104 w 104"/>
                <a:gd name="T13" fmla="*/ 50 h 100"/>
                <a:gd name="T14" fmla="*/ 89 w 104"/>
                <a:gd name="T15" fmla="*/ 15 h 100"/>
                <a:gd name="T16" fmla="*/ 27 w 104"/>
                <a:gd name="T17" fmla="*/ 77 h 100"/>
                <a:gd name="T18" fmla="*/ 27 w 104"/>
                <a:gd name="T19" fmla="*/ 23 h 100"/>
                <a:gd name="T20" fmla="*/ 54 w 104"/>
                <a:gd name="T21" fmla="*/ 11 h 100"/>
                <a:gd name="T22" fmla="*/ 82 w 104"/>
                <a:gd name="T23" fmla="*/ 23 h 100"/>
                <a:gd name="T24" fmla="*/ 27 w 104"/>
                <a:gd name="T25" fmla="*/ 7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00">
                  <a:moveTo>
                    <a:pt x="89" y="15"/>
                  </a:moveTo>
                  <a:cubicBezTo>
                    <a:pt x="80" y="5"/>
                    <a:pt x="67" y="0"/>
                    <a:pt x="54" y="0"/>
                  </a:cubicBezTo>
                  <a:cubicBezTo>
                    <a:pt x="42" y="0"/>
                    <a:pt x="29" y="5"/>
                    <a:pt x="19" y="15"/>
                  </a:cubicBezTo>
                  <a:cubicBezTo>
                    <a:pt x="0" y="34"/>
                    <a:pt x="0" y="66"/>
                    <a:pt x="19" y="85"/>
                  </a:cubicBezTo>
                  <a:cubicBezTo>
                    <a:pt x="19" y="85"/>
                    <a:pt x="19" y="85"/>
                    <a:pt x="19" y="85"/>
                  </a:cubicBezTo>
                  <a:cubicBezTo>
                    <a:pt x="28" y="94"/>
                    <a:pt x="41" y="100"/>
                    <a:pt x="54" y="100"/>
                  </a:cubicBezTo>
                  <a:cubicBezTo>
                    <a:pt x="82" y="100"/>
                    <a:pt x="104" y="77"/>
                    <a:pt x="104" y="50"/>
                  </a:cubicBezTo>
                  <a:cubicBezTo>
                    <a:pt x="104" y="36"/>
                    <a:pt x="98" y="24"/>
                    <a:pt x="89" y="15"/>
                  </a:cubicBezTo>
                  <a:close/>
                  <a:moveTo>
                    <a:pt x="27" y="77"/>
                  </a:moveTo>
                  <a:cubicBezTo>
                    <a:pt x="12" y="62"/>
                    <a:pt x="12" y="38"/>
                    <a:pt x="27" y="23"/>
                  </a:cubicBezTo>
                  <a:cubicBezTo>
                    <a:pt x="34" y="15"/>
                    <a:pt x="44" y="11"/>
                    <a:pt x="54" y="11"/>
                  </a:cubicBezTo>
                  <a:cubicBezTo>
                    <a:pt x="65" y="11"/>
                    <a:pt x="74" y="15"/>
                    <a:pt x="82" y="23"/>
                  </a:cubicBezTo>
                  <a:lnTo>
                    <a:pt x="27" y="77"/>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0" name="TextBox 159"/>
          <p:cNvSpPr txBox="1"/>
          <p:nvPr/>
        </p:nvSpPr>
        <p:spPr>
          <a:xfrm>
            <a:off x="1530349"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Site</a:t>
            </a:r>
          </a:p>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Focused</a:t>
            </a:r>
          </a:p>
        </p:txBody>
      </p:sp>
      <p:sp>
        <p:nvSpPr>
          <p:cNvPr id="168" name="TextBox 167"/>
          <p:cNvSpPr txBox="1"/>
          <p:nvPr/>
        </p:nvSpPr>
        <p:spPr>
          <a:xfrm>
            <a:off x="2831570"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550" spc="-16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Demographic</a:t>
            </a:r>
          </a:p>
          <a:p>
            <a:pPr algn="ctr">
              <a:lnSpc>
                <a:spcPct val="90000"/>
              </a:lnSpc>
              <a:spcAft>
                <a:spcPts val="600"/>
              </a:spcAft>
            </a:pPr>
            <a:r>
              <a:rPr lang="en-US" sz="1550" spc="-12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or Firmographic</a:t>
            </a:r>
          </a:p>
        </p:txBody>
      </p:sp>
      <p:sp>
        <p:nvSpPr>
          <p:cNvPr id="169" name="TextBox 168"/>
          <p:cNvSpPr txBox="1"/>
          <p:nvPr/>
        </p:nvSpPr>
        <p:spPr>
          <a:xfrm>
            <a:off x="4132791"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User</a:t>
            </a:r>
          </a:p>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Profile</a:t>
            </a:r>
          </a:p>
        </p:txBody>
      </p:sp>
      <p:sp>
        <p:nvSpPr>
          <p:cNvPr id="170" name="TextBox 169"/>
          <p:cNvSpPr txBox="1"/>
          <p:nvPr/>
        </p:nvSpPr>
        <p:spPr>
          <a:xfrm>
            <a:off x="5434012"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Real-time</a:t>
            </a:r>
          </a:p>
        </p:txBody>
      </p:sp>
      <p:sp>
        <p:nvSpPr>
          <p:cNvPr id="171" name="TextBox 170"/>
          <p:cNvSpPr txBox="1"/>
          <p:nvPr/>
        </p:nvSpPr>
        <p:spPr>
          <a:xfrm>
            <a:off x="6735233"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Historical</a:t>
            </a:r>
          </a:p>
        </p:txBody>
      </p:sp>
      <p:sp>
        <p:nvSpPr>
          <p:cNvPr id="172" name="TextBox 171"/>
          <p:cNvSpPr txBox="1"/>
          <p:nvPr/>
        </p:nvSpPr>
        <p:spPr>
          <a:xfrm>
            <a:off x="8036454"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Analytics</a:t>
            </a:r>
          </a:p>
        </p:txBody>
      </p:sp>
      <p:sp>
        <p:nvSpPr>
          <p:cNvPr id="173" name="TextBox 172"/>
          <p:cNvSpPr txBox="1"/>
          <p:nvPr/>
        </p:nvSpPr>
        <p:spPr>
          <a:xfrm>
            <a:off x="9337675" y="1448566"/>
            <a:ext cx="1298575"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spc="-5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Intelligence</a:t>
            </a:r>
          </a:p>
        </p:txBody>
      </p:sp>
      <p:sp>
        <p:nvSpPr>
          <p:cNvPr id="174" name="TextBox 173"/>
          <p:cNvSpPr txBox="1"/>
          <p:nvPr/>
        </p:nvSpPr>
        <p:spPr>
          <a:xfrm>
            <a:off x="10638893" y="1448566"/>
            <a:ext cx="1254657" cy="1244599"/>
          </a:xfrm>
          <a:prstGeom prst="rect">
            <a:avLst/>
          </a:prstGeom>
          <a:noFill/>
        </p:spPr>
        <p:txBody>
          <a:bodyPr wrap="square" lIns="182880" tIns="146304" rIns="182880" bIns="146304" rtlCol="0" anchor="b">
            <a:noAutofit/>
          </a:bodyPr>
          <a:lstStyle/>
          <a:p>
            <a:pPr algn="ctr">
              <a:lnSpc>
                <a:spcPct val="90000"/>
              </a:lnSpc>
              <a:spcAft>
                <a:spcPts val="600"/>
              </a:spcAft>
            </a:pPr>
            <a:r>
              <a:rPr lang="en-US" sz="1600" spc="-5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Dynamic</a:t>
            </a:r>
          </a:p>
          <a:p>
            <a:pPr algn="ctr">
              <a:lnSpc>
                <a:spcPct val="90000"/>
              </a:lnSpc>
              <a:spcAft>
                <a:spcPts val="600"/>
              </a:spcAft>
            </a:pPr>
            <a:r>
              <a:rPr lang="en-US" sz="1600" spc="-5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Placement</a:t>
            </a:r>
          </a:p>
        </p:txBody>
      </p:sp>
    </p:spTree>
    <p:extLst>
      <p:ext uri="{BB962C8B-B14F-4D97-AF65-F5344CB8AC3E}">
        <p14:creationId xmlns:p14="http://schemas.microsoft.com/office/powerpoint/2010/main" val="1702329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 name="Picture 2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3950" cy="6858000"/>
          </a:xfrm>
          <a:prstGeom prst="rect">
            <a:avLst/>
          </a:prstGeom>
        </p:spPr>
      </p:pic>
      <p:grpSp>
        <p:nvGrpSpPr>
          <p:cNvPr id="238" name="Group 237"/>
          <p:cNvGrpSpPr/>
          <p:nvPr/>
        </p:nvGrpSpPr>
        <p:grpSpPr>
          <a:xfrm>
            <a:off x="271553" y="1861618"/>
            <a:ext cx="8322049" cy="2006874"/>
            <a:chOff x="271553" y="1861618"/>
            <a:chExt cx="8322049" cy="2006874"/>
          </a:xfrm>
        </p:grpSpPr>
        <p:sp>
          <p:nvSpPr>
            <p:cNvPr id="231" name="Title 3"/>
            <p:cNvSpPr txBox="1">
              <a:spLocks/>
            </p:cNvSpPr>
            <p:nvPr/>
          </p:nvSpPr>
          <p:spPr>
            <a:xfrm>
              <a:off x="6790646" y="2985501"/>
              <a:ext cx="1802956" cy="535531"/>
            </a:xfrm>
            <a:prstGeom prst="rect">
              <a:avLst/>
            </a:prstGeom>
          </p:spPr>
          <p:txBody>
            <a:bodyPr wrap="square"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spc="0" dirty="0">
                  <a:solidFill>
                    <a:srgbClr val="737373"/>
                  </a:solidFill>
                </a:rPr>
                <a:t>of them</a:t>
              </a:r>
              <a:r>
                <a:rPr lang="en-US" sz="1800" spc="0" baseline="60000" dirty="0">
                  <a:solidFill>
                    <a:srgbClr val="737373"/>
                  </a:solidFill>
                </a:rPr>
                <a:t>1</a:t>
              </a:r>
              <a:endParaRPr lang="en-US" sz="3200" spc="0" baseline="60000" dirty="0">
                <a:solidFill>
                  <a:srgbClr val="737373"/>
                </a:solidFill>
              </a:endParaRPr>
            </a:p>
          </p:txBody>
        </p:sp>
        <p:sp>
          <p:nvSpPr>
            <p:cNvPr id="233" name="Title 3"/>
            <p:cNvSpPr txBox="1">
              <a:spLocks/>
            </p:cNvSpPr>
            <p:nvPr/>
          </p:nvSpPr>
          <p:spPr>
            <a:xfrm>
              <a:off x="271553" y="2985501"/>
              <a:ext cx="3001035" cy="535531"/>
            </a:xfrm>
            <a:prstGeom prst="rect">
              <a:avLst/>
            </a:prstGeom>
          </p:spPr>
          <p:txBody>
            <a:bodyPr wrap="square"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spc="0" dirty="0">
                  <a:solidFill>
                    <a:srgbClr val="737373"/>
                  </a:solidFill>
                </a:rPr>
                <a:t>but clicks on just</a:t>
              </a:r>
            </a:p>
          </p:txBody>
        </p:sp>
        <p:grpSp>
          <p:nvGrpSpPr>
            <p:cNvPr id="234" name="Group 233"/>
            <p:cNvGrpSpPr/>
            <p:nvPr/>
          </p:nvGrpSpPr>
          <p:grpSpPr>
            <a:xfrm>
              <a:off x="3327577" y="1861618"/>
              <a:ext cx="3311826" cy="2006874"/>
              <a:chOff x="5868591" y="3429000"/>
              <a:chExt cx="3311826" cy="2006874"/>
            </a:xfrm>
            <a:effectLst>
              <a:outerShdw blurRad="50800" dist="38100" dir="5400000" algn="t" rotWithShape="0">
                <a:prstClr val="black">
                  <a:alpha val="40000"/>
                </a:prstClr>
              </a:outerShdw>
            </a:effectLst>
          </p:grpSpPr>
          <p:sp>
            <p:nvSpPr>
              <p:cNvPr id="235" name="Freeform 7"/>
              <p:cNvSpPr>
                <a:spLocks/>
              </p:cNvSpPr>
              <p:nvPr/>
            </p:nvSpPr>
            <p:spPr bwMode="auto">
              <a:xfrm>
                <a:off x="5868591" y="3429000"/>
                <a:ext cx="3311826" cy="1858871"/>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40CDF5"/>
              </a:solidFill>
              <a:ln>
                <a:noFill/>
              </a:ln>
              <a:extLst/>
            </p:spPr>
            <p:txBody>
              <a:bodyPr vert="horz" wrap="square" lIns="91440" tIns="45720" rIns="91440" bIns="45720" numCol="1" anchor="t" anchorCtr="0" compatLnSpc="1">
                <a:prstTxWarp prst="textNoShape">
                  <a:avLst/>
                </a:prstTxWarp>
              </a:bodyPr>
              <a:lstStyle/>
              <a:p>
                <a:endParaRPr lang="en-US">
                  <a:solidFill>
                    <a:srgbClr val="40CDF5"/>
                  </a:solidFill>
                </a:endParaRPr>
              </a:p>
            </p:txBody>
          </p:sp>
          <p:sp>
            <p:nvSpPr>
              <p:cNvPr id="236" name="Title 3"/>
              <p:cNvSpPr txBox="1">
                <a:spLocks/>
              </p:cNvSpPr>
              <p:nvPr/>
            </p:nvSpPr>
            <p:spPr>
              <a:xfrm>
                <a:off x="6207039" y="4124746"/>
                <a:ext cx="2634929" cy="1311128"/>
              </a:xfrm>
              <a:prstGeom prst="rect">
                <a:avLst/>
              </a:prstGeom>
            </p:spPr>
            <p:txBody>
              <a:bodyPr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8800" dirty="0">
                    <a:solidFill>
                      <a:schemeClr val="bg1"/>
                    </a:solidFill>
                    <a:latin typeface="Segoe UI" panose="020B0502040204020203" pitchFamily="34" charset="0"/>
                  </a:rPr>
                  <a:t>0.1%</a:t>
                </a:r>
                <a:endParaRPr lang="en-US" sz="4400" dirty="0">
                  <a:solidFill>
                    <a:schemeClr val="bg1"/>
                  </a:solidFill>
                </a:endParaRPr>
              </a:p>
            </p:txBody>
          </p:sp>
        </p:grpSp>
      </p:grpSp>
      <p:grpSp>
        <p:nvGrpSpPr>
          <p:cNvPr id="239" name="Group 238"/>
          <p:cNvGrpSpPr/>
          <p:nvPr/>
        </p:nvGrpSpPr>
        <p:grpSpPr>
          <a:xfrm>
            <a:off x="271554" y="304877"/>
            <a:ext cx="11394260" cy="2006874"/>
            <a:chOff x="271554" y="304877"/>
            <a:chExt cx="11394260" cy="2006874"/>
          </a:xfrm>
        </p:grpSpPr>
        <p:sp>
          <p:nvSpPr>
            <p:cNvPr id="222" name="Title 3"/>
            <p:cNvSpPr txBox="1">
              <a:spLocks/>
            </p:cNvSpPr>
            <p:nvPr/>
          </p:nvSpPr>
          <p:spPr>
            <a:xfrm>
              <a:off x="271554" y="1459287"/>
              <a:ext cx="3915618" cy="535531"/>
            </a:xfrm>
            <a:prstGeom prst="rect">
              <a:avLst/>
            </a:prstGeom>
          </p:spPr>
          <p:txBody>
            <a:bodyPr wrap="square"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spc="0" dirty="0">
                  <a:solidFill>
                    <a:srgbClr val="737373"/>
                  </a:solidFill>
                </a:rPr>
                <a:t>a typical person sees </a:t>
              </a:r>
            </a:p>
          </p:txBody>
        </p:sp>
        <p:sp>
          <p:nvSpPr>
            <p:cNvPr id="232" name="Title 3"/>
            <p:cNvSpPr txBox="1">
              <a:spLocks/>
            </p:cNvSpPr>
            <p:nvPr/>
          </p:nvSpPr>
          <p:spPr>
            <a:xfrm>
              <a:off x="7615097" y="1459287"/>
              <a:ext cx="4050717" cy="535531"/>
            </a:xfrm>
            <a:prstGeom prst="rect">
              <a:avLst/>
            </a:prstGeom>
          </p:spPr>
          <p:txBody>
            <a:bodyPr wrap="square"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spc="0" dirty="0">
                  <a:solidFill>
                    <a:srgbClr val="737373"/>
                  </a:solidFill>
                </a:rPr>
                <a:t>banner ads per month</a:t>
              </a:r>
            </a:p>
          </p:txBody>
        </p:sp>
        <p:grpSp>
          <p:nvGrpSpPr>
            <p:cNvPr id="230" name="Group 229"/>
            <p:cNvGrpSpPr/>
            <p:nvPr/>
          </p:nvGrpSpPr>
          <p:grpSpPr>
            <a:xfrm>
              <a:off x="4069533" y="304877"/>
              <a:ext cx="3311826" cy="2006874"/>
              <a:chOff x="5849341" y="3429000"/>
              <a:chExt cx="3311826" cy="2006874"/>
            </a:xfrm>
            <a:effectLst>
              <a:outerShdw blurRad="190500" dist="127000" dir="5400000" algn="t" rotWithShape="0">
                <a:prstClr val="black">
                  <a:alpha val="25000"/>
                </a:prstClr>
              </a:outerShdw>
            </a:effectLst>
          </p:grpSpPr>
          <p:sp>
            <p:nvSpPr>
              <p:cNvPr id="224" name="Freeform 7"/>
              <p:cNvSpPr>
                <a:spLocks/>
              </p:cNvSpPr>
              <p:nvPr/>
            </p:nvSpPr>
            <p:spPr bwMode="auto">
              <a:xfrm>
                <a:off x="5849341" y="3429000"/>
                <a:ext cx="3311826" cy="1858871"/>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40CDF5"/>
              </a:solidFill>
              <a:ln>
                <a:noFill/>
              </a:ln>
              <a:extLst/>
            </p:spPr>
            <p:txBody>
              <a:bodyPr vert="horz" wrap="square" lIns="91440" tIns="45720" rIns="91440" bIns="45720" numCol="1" anchor="t" anchorCtr="0" compatLnSpc="1">
                <a:prstTxWarp prst="textNoShape">
                  <a:avLst/>
                </a:prstTxWarp>
              </a:bodyPr>
              <a:lstStyle/>
              <a:p>
                <a:endParaRPr lang="en-US">
                  <a:solidFill>
                    <a:srgbClr val="40CDF5"/>
                  </a:solidFill>
                </a:endParaRPr>
              </a:p>
            </p:txBody>
          </p:sp>
          <p:sp>
            <p:nvSpPr>
              <p:cNvPr id="228" name="Title 3"/>
              <p:cNvSpPr txBox="1">
                <a:spLocks/>
              </p:cNvSpPr>
              <p:nvPr/>
            </p:nvSpPr>
            <p:spPr>
              <a:xfrm>
                <a:off x="6187789" y="4124746"/>
                <a:ext cx="2634929" cy="1311128"/>
              </a:xfrm>
              <a:prstGeom prst="rect">
                <a:avLst/>
              </a:prstGeom>
            </p:spPr>
            <p:txBody>
              <a:bodyPr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8800" dirty="0">
                    <a:solidFill>
                      <a:schemeClr val="bg1"/>
                    </a:solidFill>
                    <a:latin typeface="Segoe UI" panose="020B0502040204020203" pitchFamily="34" charset="0"/>
                  </a:rPr>
                  <a:t>1700</a:t>
                </a:r>
                <a:endParaRPr lang="en-US" sz="4400" dirty="0">
                  <a:solidFill>
                    <a:schemeClr val="bg1"/>
                  </a:solidFill>
                </a:endParaRPr>
              </a:p>
            </p:txBody>
          </p:sp>
        </p:grpSp>
      </p:grpSp>
      <p:sp>
        <p:nvSpPr>
          <p:cNvPr id="240" name="Title 3"/>
          <p:cNvSpPr txBox="1">
            <a:spLocks/>
          </p:cNvSpPr>
          <p:nvPr/>
        </p:nvSpPr>
        <p:spPr>
          <a:xfrm>
            <a:off x="271554" y="5265685"/>
            <a:ext cx="9969726" cy="369332"/>
          </a:xfrm>
          <a:prstGeom prst="rect">
            <a:avLst/>
          </a:prstGeom>
        </p:spPr>
        <p:txBody>
          <a:bodyPr wrap="square" anchor="ctr">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000" spc="0" dirty="0">
                <a:solidFill>
                  <a:srgbClr val="737373"/>
                </a:solidFill>
              </a:rPr>
              <a:t>*your chances are better at finding a 4-leaf clover (1 in 10,000)</a:t>
            </a:r>
          </a:p>
        </p:txBody>
      </p:sp>
    </p:spTree>
    <p:extLst>
      <p:ext uri="{BB962C8B-B14F-4D97-AF65-F5344CB8AC3E}">
        <p14:creationId xmlns:p14="http://schemas.microsoft.com/office/powerpoint/2010/main" val="32240705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 y="781379"/>
            <a:ext cx="12190475" cy="6076621"/>
          </a:xfrm>
          <a:prstGeom prst="rect">
            <a:avLst/>
          </a:prstGeom>
        </p:spPr>
      </p:pic>
      <p:sp>
        <p:nvSpPr>
          <p:cNvPr id="3"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Personalized Offers </a:t>
            </a:r>
            <a:r>
              <a:rPr lang="en-US" sz="4000" dirty="0">
                <a:solidFill>
                  <a:srgbClr val="0070C0"/>
                </a:solidFill>
              </a:rPr>
              <a:t>| Goals</a:t>
            </a:r>
            <a:endParaRPr lang="en-IN" sz="4000" dirty="0">
              <a:solidFill>
                <a:srgbClr val="0070C0"/>
              </a:solidFill>
            </a:endParaRPr>
          </a:p>
        </p:txBody>
      </p:sp>
      <p:sp>
        <p:nvSpPr>
          <p:cNvPr id="171" name="TextBox 170"/>
          <p:cNvSpPr txBox="1"/>
          <p:nvPr/>
        </p:nvSpPr>
        <p:spPr>
          <a:xfrm>
            <a:off x="1228437" y="2810828"/>
            <a:ext cx="1794986" cy="664797"/>
          </a:xfrm>
          <a:prstGeom prst="rect">
            <a:avLst/>
          </a:prstGeom>
          <a:noFill/>
        </p:spPr>
        <p:txBody>
          <a:bodyPr wrap="square" lIns="0" tIns="0" rIns="0" bIns="0" rtlCol="0">
            <a:spAutoFit/>
          </a:bodyPr>
          <a:lstStyle/>
          <a:p>
            <a:pPr algn="ctr">
              <a:lnSpc>
                <a:spcPct val="90000"/>
              </a:lnSpc>
            </a:pPr>
            <a:r>
              <a:rPr lang="en-US" sz="2400" cap="small" dirty="0">
                <a:solidFill>
                  <a:srgbClr val="3076BC"/>
                </a:solidFill>
              </a:rPr>
              <a:t>Increase</a:t>
            </a:r>
          </a:p>
          <a:p>
            <a:pPr algn="ctr">
              <a:lnSpc>
                <a:spcPct val="90000"/>
              </a:lnSpc>
            </a:pPr>
            <a:r>
              <a:rPr lang="en-US" sz="2400" cap="small" dirty="0">
                <a:solidFill>
                  <a:srgbClr val="3076BC"/>
                </a:solidFill>
              </a:rPr>
              <a:t>Revenue</a:t>
            </a:r>
          </a:p>
        </p:txBody>
      </p:sp>
      <p:sp>
        <p:nvSpPr>
          <p:cNvPr id="176" name="TextBox 175"/>
          <p:cNvSpPr txBox="1"/>
          <p:nvPr/>
        </p:nvSpPr>
        <p:spPr>
          <a:xfrm>
            <a:off x="1229200" y="3616354"/>
            <a:ext cx="1794986" cy="969496"/>
          </a:xfrm>
          <a:prstGeom prst="rect">
            <a:avLst/>
          </a:prstGeom>
          <a:noFill/>
        </p:spPr>
        <p:txBody>
          <a:bodyPr wrap="square" lIns="91440" tIns="0" rIns="91440" bIns="0" rtlCol="0">
            <a:spAutoFit/>
          </a:bodyPr>
          <a:lstStyle/>
          <a:p>
            <a:pPr>
              <a:lnSpc>
                <a:spcPct val="90000"/>
              </a:lnSpc>
              <a:spcAft>
                <a:spcPts val="600"/>
              </a:spcAft>
            </a:pPr>
            <a:r>
              <a:rPr lang="en-US" sz="1400" spc="-30" dirty="0">
                <a:solidFill>
                  <a:schemeClr val="tx1">
                    <a:lumMod val="75000"/>
                  </a:schemeClr>
                </a:solidFill>
                <a:latin typeface="Segoe UI Semilight" panose="020B0402040204020203" pitchFamily="34" charset="0"/>
                <a:cs typeface="Segoe UI Semilight" panose="020B0402040204020203" pitchFamily="34" charset="0"/>
              </a:rPr>
              <a:t>Shoppers are more likely to respond to an offer that is based on their current interests and needs.</a:t>
            </a:r>
          </a:p>
        </p:txBody>
      </p:sp>
      <p:sp>
        <p:nvSpPr>
          <p:cNvPr id="177" name="TextBox 176"/>
          <p:cNvSpPr txBox="1"/>
          <p:nvPr/>
        </p:nvSpPr>
        <p:spPr>
          <a:xfrm>
            <a:off x="3196642" y="2810828"/>
            <a:ext cx="1794986" cy="664797"/>
          </a:xfrm>
          <a:prstGeom prst="rect">
            <a:avLst/>
          </a:prstGeom>
          <a:noFill/>
        </p:spPr>
        <p:txBody>
          <a:bodyPr wrap="square" lIns="0" tIns="0" rIns="0" bIns="0" rtlCol="0">
            <a:spAutoFit/>
          </a:bodyPr>
          <a:lstStyle/>
          <a:p>
            <a:pPr algn="ctr">
              <a:lnSpc>
                <a:spcPct val="90000"/>
              </a:lnSpc>
            </a:pPr>
            <a:r>
              <a:rPr lang="en-US" sz="2400" cap="small" dirty="0">
                <a:solidFill>
                  <a:srgbClr val="008272"/>
                </a:solidFill>
              </a:rPr>
              <a:t>Improve</a:t>
            </a:r>
          </a:p>
          <a:p>
            <a:pPr algn="ctr">
              <a:lnSpc>
                <a:spcPct val="90000"/>
              </a:lnSpc>
            </a:pPr>
            <a:r>
              <a:rPr lang="en-US" sz="2400" cap="small" dirty="0">
                <a:solidFill>
                  <a:srgbClr val="008272"/>
                </a:solidFill>
              </a:rPr>
              <a:t>Experience</a:t>
            </a:r>
          </a:p>
        </p:txBody>
      </p:sp>
      <p:sp>
        <p:nvSpPr>
          <p:cNvPr id="178" name="TextBox 177"/>
          <p:cNvSpPr txBox="1"/>
          <p:nvPr/>
        </p:nvSpPr>
        <p:spPr>
          <a:xfrm>
            <a:off x="3197405" y="3616354"/>
            <a:ext cx="1794986" cy="969496"/>
          </a:xfrm>
          <a:prstGeom prst="rect">
            <a:avLst/>
          </a:prstGeom>
          <a:noFill/>
        </p:spPr>
        <p:txBody>
          <a:bodyPr wrap="square" lIns="91440" tIns="0" rIns="91440" bIns="0" rtlCol="0">
            <a:spAutoFit/>
          </a:bodyPr>
          <a:lstStyle/>
          <a:p>
            <a:pPr>
              <a:lnSpc>
                <a:spcPct val="90000"/>
              </a:lnSpc>
              <a:spcAft>
                <a:spcPts val="600"/>
              </a:spcAft>
            </a:pPr>
            <a:r>
              <a:rPr lang="en-US" sz="1400" dirty="0">
                <a:solidFill>
                  <a:schemeClr val="tx1">
                    <a:lumMod val="75000"/>
                  </a:schemeClr>
                </a:solidFill>
                <a:latin typeface="Segoe UI Semilight" panose="020B0402040204020203" pitchFamily="34" charset="0"/>
                <a:cs typeface="Segoe UI Semilight" panose="020B0402040204020203" pitchFamily="34" charset="0"/>
              </a:rPr>
              <a:t>Users feel focused on and that they have a personal connection.to the vendor or brand.</a:t>
            </a:r>
          </a:p>
        </p:txBody>
      </p:sp>
      <p:sp>
        <p:nvSpPr>
          <p:cNvPr id="179" name="TextBox 178"/>
          <p:cNvSpPr txBox="1"/>
          <p:nvPr/>
        </p:nvSpPr>
        <p:spPr>
          <a:xfrm>
            <a:off x="5164847" y="2810828"/>
            <a:ext cx="1794986" cy="664797"/>
          </a:xfrm>
          <a:prstGeom prst="rect">
            <a:avLst/>
          </a:prstGeom>
          <a:noFill/>
        </p:spPr>
        <p:txBody>
          <a:bodyPr wrap="square" lIns="0" tIns="0" rIns="0" bIns="0" rtlCol="0">
            <a:spAutoFit/>
          </a:bodyPr>
          <a:lstStyle/>
          <a:p>
            <a:pPr algn="ctr">
              <a:lnSpc>
                <a:spcPct val="90000"/>
              </a:lnSpc>
            </a:pPr>
            <a:r>
              <a:rPr lang="en-US" sz="2400" cap="small" dirty="0">
                <a:solidFill>
                  <a:srgbClr val="00B0E3"/>
                </a:solidFill>
              </a:rPr>
              <a:t>Ensure</a:t>
            </a:r>
          </a:p>
          <a:p>
            <a:pPr algn="ctr">
              <a:lnSpc>
                <a:spcPct val="90000"/>
              </a:lnSpc>
            </a:pPr>
            <a:r>
              <a:rPr lang="en-US" sz="2400" cap="small" dirty="0">
                <a:solidFill>
                  <a:srgbClr val="00B0E3"/>
                </a:solidFill>
              </a:rPr>
              <a:t>Quality</a:t>
            </a:r>
          </a:p>
        </p:txBody>
      </p:sp>
      <p:sp>
        <p:nvSpPr>
          <p:cNvPr id="180" name="TextBox 179"/>
          <p:cNvSpPr txBox="1"/>
          <p:nvPr/>
        </p:nvSpPr>
        <p:spPr>
          <a:xfrm>
            <a:off x="5165610" y="3616354"/>
            <a:ext cx="1794986" cy="1077218"/>
          </a:xfrm>
          <a:prstGeom prst="rect">
            <a:avLst/>
          </a:prstGeom>
          <a:noFill/>
        </p:spPr>
        <p:txBody>
          <a:bodyPr wrap="square" lIns="91440" tIns="0" rIns="91440" bIns="0" rtlCol="0">
            <a:spAutoFit/>
          </a:bodyPr>
          <a:lstStyle/>
          <a:p>
            <a:r>
              <a:rPr lang="en-US" sz="1400" spc="-40" dirty="0">
                <a:solidFill>
                  <a:schemeClr val="tx1">
                    <a:lumMod val="75000"/>
                  </a:schemeClr>
                </a:solidFill>
                <a:latin typeface="Segoe UI Semilight" panose="020B0402040204020203" pitchFamily="34" charset="0"/>
                <a:cs typeface="Segoe UI Semilight" panose="020B0402040204020203" pitchFamily="34" charset="0"/>
              </a:rPr>
              <a:t>Using real-time and historical data helps to avoid misplaced or irrelevant offers and keeps customers.</a:t>
            </a:r>
          </a:p>
        </p:txBody>
      </p:sp>
      <p:sp>
        <p:nvSpPr>
          <p:cNvPr id="314" name="TextBox 313"/>
          <p:cNvSpPr txBox="1"/>
          <p:nvPr/>
        </p:nvSpPr>
        <p:spPr>
          <a:xfrm>
            <a:off x="7133052" y="2810828"/>
            <a:ext cx="1794986" cy="664797"/>
          </a:xfrm>
          <a:prstGeom prst="rect">
            <a:avLst/>
          </a:prstGeom>
          <a:noFill/>
        </p:spPr>
        <p:txBody>
          <a:bodyPr wrap="square" lIns="0" tIns="0" rIns="0" bIns="0" rtlCol="0">
            <a:spAutoFit/>
          </a:bodyPr>
          <a:lstStyle/>
          <a:p>
            <a:pPr algn="ctr">
              <a:lnSpc>
                <a:spcPct val="90000"/>
              </a:lnSpc>
            </a:pPr>
            <a:r>
              <a:rPr lang="en-US" sz="2400" cap="small" dirty="0">
                <a:solidFill>
                  <a:srgbClr val="107C10"/>
                </a:solidFill>
              </a:rPr>
              <a:t>Build</a:t>
            </a:r>
          </a:p>
          <a:p>
            <a:pPr algn="ctr">
              <a:lnSpc>
                <a:spcPct val="90000"/>
              </a:lnSpc>
            </a:pPr>
            <a:r>
              <a:rPr lang="en-US" sz="2400" cap="small" dirty="0">
                <a:solidFill>
                  <a:srgbClr val="107C10"/>
                </a:solidFill>
              </a:rPr>
              <a:t>Profiles</a:t>
            </a:r>
          </a:p>
        </p:txBody>
      </p:sp>
      <p:sp>
        <p:nvSpPr>
          <p:cNvPr id="315" name="TextBox 314"/>
          <p:cNvSpPr txBox="1"/>
          <p:nvPr/>
        </p:nvSpPr>
        <p:spPr>
          <a:xfrm>
            <a:off x="7133052" y="3616354"/>
            <a:ext cx="1794986" cy="1292662"/>
          </a:xfrm>
          <a:prstGeom prst="rect">
            <a:avLst/>
          </a:prstGeom>
          <a:noFill/>
        </p:spPr>
        <p:txBody>
          <a:bodyPr wrap="square" lIns="91440" tIns="0" rIns="91440" bIns="0" rtlCol="0">
            <a:spAutoFit/>
          </a:bodyPr>
          <a:lstStyle/>
          <a:p>
            <a:r>
              <a:rPr lang="en-US" sz="1400" dirty="0">
                <a:solidFill>
                  <a:schemeClr val="tx1">
                    <a:lumMod val="75000"/>
                  </a:schemeClr>
                </a:solidFill>
                <a:latin typeface="Segoe UI Semilight" panose="020B0402040204020203" pitchFamily="34" charset="0"/>
                <a:cs typeface="Segoe UI Semilight" panose="020B0402040204020203" pitchFamily="34" charset="0"/>
              </a:rPr>
              <a:t>Customer preferences are aggregated and analyzed regularly, making them more focused</a:t>
            </a:r>
          </a:p>
        </p:txBody>
      </p:sp>
      <p:sp>
        <p:nvSpPr>
          <p:cNvPr id="321" name="TextBox 320"/>
          <p:cNvSpPr txBox="1"/>
          <p:nvPr/>
        </p:nvSpPr>
        <p:spPr>
          <a:xfrm>
            <a:off x="9101257" y="2810828"/>
            <a:ext cx="1794986" cy="664797"/>
          </a:xfrm>
          <a:prstGeom prst="rect">
            <a:avLst/>
          </a:prstGeom>
          <a:noFill/>
        </p:spPr>
        <p:txBody>
          <a:bodyPr wrap="square" lIns="0" tIns="0" rIns="0" bIns="0" rtlCol="0">
            <a:spAutoFit/>
          </a:bodyPr>
          <a:lstStyle/>
          <a:p>
            <a:pPr algn="ctr">
              <a:lnSpc>
                <a:spcPct val="90000"/>
              </a:lnSpc>
            </a:pPr>
            <a:r>
              <a:rPr lang="en-US" sz="2400" cap="small" dirty="0">
                <a:solidFill>
                  <a:srgbClr val="00A387"/>
                </a:solidFill>
              </a:rPr>
              <a:t>Increase</a:t>
            </a:r>
          </a:p>
          <a:p>
            <a:pPr algn="ctr">
              <a:lnSpc>
                <a:spcPct val="90000"/>
              </a:lnSpc>
            </a:pPr>
            <a:r>
              <a:rPr lang="en-US" sz="2400" cap="small" dirty="0">
                <a:solidFill>
                  <a:srgbClr val="00A387"/>
                </a:solidFill>
              </a:rPr>
              <a:t>Traffic</a:t>
            </a:r>
          </a:p>
        </p:txBody>
      </p:sp>
      <p:sp>
        <p:nvSpPr>
          <p:cNvPr id="322" name="TextBox 321"/>
          <p:cNvSpPr txBox="1"/>
          <p:nvPr/>
        </p:nvSpPr>
        <p:spPr>
          <a:xfrm>
            <a:off x="9101257" y="3616354"/>
            <a:ext cx="1794986" cy="775597"/>
          </a:xfrm>
          <a:prstGeom prst="rect">
            <a:avLst/>
          </a:prstGeom>
          <a:noFill/>
        </p:spPr>
        <p:txBody>
          <a:bodyPr wrap="square" lIns="91440" tIns="0" rIns="91440" bIns="0" rtlCol="0">
            <a:spAutoFit/>
          </a:bodyPr>
          <a:lstStyle/>
          <a:p>
            <a:pPr>
              <a:lnSpc>
                <a:spcPct val="90000"/>
              </a:lnSpc>
              <a:spcAft>
                <a:spcPts val="600"/>
              </a:spcAft>
            </a:pPr>
            <a:r>
              <a:rPr lang="en-US" sz="1400" dirty="0">
                <a:solidFill>
                  <a:schemeClr val="tx1">
                    <a:lumMod val="75000"/>
                  </a:schemeClr>
                </a:solidFill>
                <a:latin typeface="Segoe UI Semilight" panose="020B0402040204020203" pitchFamily="34" charset="0"/>
                <a:cs typeface="Segoe UI Semilight" panose="020B0402040204020203" pitchFamily="34" charset="0"/>
              </a:rPr>
              <a:t>Customers that feel catered to are more likely to become repeat visitors</a:t>
            </a:r>
          </a:p>
        </p:txBody>
      </p:sp>
      <p:sp>
        <p:nvSpPr>
          <p:cNvPr id="4396" name="Oval 4395"/>
          <p:cNvSpPr/>
          <p:nvPr/>
        </p:nvSpPr>
        <p:spPr bwMode="auto">
          <a:xfrm>
            <a:off x="1498600" y="5842381"/>
            <a:ext cx="1229360" cy="92202"/>
          </a:xfrm>
          <a:prstGeom prst="ellipse">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7" name="Oval 326"/>
          <p:cNvSpPr/>
          <p:nvPr/>
        </p:nvSpPr>
        <p:spPr bwMode="auto">
          <a:xfrm>
            <a:off x="3493216" y="5842381"/>
            <a:ext cx="1229360" cy="92202"/>
          </a:xfrm>
          <a:prstGeom prst="ellipse">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8" name="Oval 327"/>
          <p:cNvSpPr/>
          <p:nvPr/>
        </p:nvSpPr>
        <p:spPr bwMode="auto">
          <a:xfrm>
            <a:off x="5487832" y="5842381"/>
            <a:ext cx="1229360" cy="92202"/>
          </a:xfrm>
          <a:prstGeom prst="ellipse">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9" name="Oval 328"/>
          <p:cNvSpPr/>
          <p:nvPr/>
        </p:nvSpPr>
        <p:spPr bwMode="auto">
          <a:xfrm>
            <a:off x="7482448" y="5842381"/>
            <a:ext cx="1229360" cy="92202"/>
          </a:xfrm>
          <a:prstGeom prst="ellipse">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0" name="Oval 329"/>
          <p:cNvSpPr/>
          <p:nvPr/>
        </p:nvSpPr>
        <p:spPr bwMode="auto">
          <a:xfrm>
            <a:off x="9477065" y="5842381"/>
            <a:ext cx="1229360" cy="92202"/>
          </a:xfrm>
          <a:prstGeom prst="ellipse">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31" name="Picture 330"/>
          <p:cNvPicPr>
            <a:picLocks noChangeAspect="1"/>
          </p:cNvPicPr>
          <p:nvPr/>
        </p:nvPicPr>
        <p:blipFill>
          <a:blip r:embed="rId4"/>
          <a:stretch>
            <a:fillRect/>
          </a:stretch>
        </p:blipFill>
        <p:spPr>
          <a:xfrm>
            <a:off x="3679563" y="5024120"/>
            <a:ext cx="1238531" cy="503809"/>
          </a:xfrm>
          <a:prstGeom prst="rect">
            <a:avLst/>
          </a:prstGeom>
        </p:spPr>
      </p:pic>
      <p:pic>
        <p:nvPicPr>
          <p:cNvPr id="333" name="Picture 332"/>
          <p:cNvPicPr>
            <a:picLocks noChangeAspect="1"/>
          </p:cNvPicPr>
          <p:nvPr/>
        </p:nvPicPr>
        <p:blipFill>
          <a:blip r:embed="rId5"/>
          <a:stretch>
            <a:fillRect/>
          </a:stretch>
        </p:blipFill>
        <p:spPr>
          <a:xfrm>
            <a:off x="852014" y="5114987"/>
            <a:ext cx="717706" cy="1435411"/>
          </a:xfrm>
          <a:prstGeom prst="rect">
            <a:avLst/>
          </a:prstGeom>
        </p:spPr>
      </p:pic>
      <p:pic>
        <p:nvPicPr>
          <p:cNvPr id="334" name="Picture 333"/>
          <p:cNvPicPr>
            <a:picLocks noChangeAspect="1"/>
          </p:cNvPicPr>
          <p:nvPr/>
        </p:nvPicPr>
        <p:blipFill>
          <a:blip r:embed="rId6"/>
          <a:stretch>
            <a:fillRect/>
          </a:stretch>
        </p:blipFill>
        <p:spPr>
          <a:xfrm>
            <a:off x="678988" y="5656295"/>
            <a:ext cx="483672" cy="967343"/>
          </a:xfrm>
          <a:prstGeom prst="rect">
            <a:avLst/>
          </a:prstGeom>
        </p:spPr>
      </p:pic>
      <p:sp>
        <p:nvSpPr>
          <p:cNvPr id="352" name="Freeform: Shape 351"/>
          <p:cNvSpPr>
            <a:spLocks/>
          </p:cNvSpPr>
          <p:nvPr/>
        </p:nvSpPr>
        <p:spPr bwMode="auto">
          <a:xfrm>
            <a:off x="4921250" y="6488113"/>
            <a:ext cx="2401888" cy="333382"/>
          </a:xfrm>
          <a:custGeom>
            <a:avLst/>
            <a:gdLst>
              <a:gd name="connsiteX0" fmla="*/ 165787 w 2401888"/>
              <a:gd name="connsiteY0" fmla="*/ 0 h 333382"/>
              <a:gd name="connsiteX1" fmla="*/ 2236101 w 2401888"/>
              <a:gd name="connsiteY1" fmla="*/ 0 h 333382"/>
              <a:gd name="connsiteX2" fmla="*/ 2401888 w 2401888"/>
              <a:gd name="connsiteY2" fmla="*/ 166548 h 333382"/>
              <a:gd name="connsiteX3" fmla="*/ 2236101 w 2401888"/>
              <a:gd name="connsiteY3" fmla="*/ 333095 h 333382"/>
              <a:gd name="connsiteX4" fmla="*/ 1985399 w 2401888"/>
              <a:gd name="connsiteY4" fmla="*/ 333095 h 333382"/>
              <a:gd name="connsiteX5" fmla="*/ 1983906 w 2401888"/>
              <a:gd name="connsiteY5" fmla="*/ 333382 h 333382"/>
              <a:gd name="connsiteX6" fmla="*/ 1162002 w 2401888"/>
              <a:gd name="connsiteY6" fmla="*/ 333382 h 333382"/>
              <a:gd name="connsiteX7" fmla="*/ 1160508 w 2401888"/>
              <a:gd name="connsiteY7" fmla="*/ 333095 h 333382"/>
              <a:gd name="connsiteX8" fmla="*/ 1111985 w 2401888"/>
              <a:gd name="connsiteY8" fmla="*/ 333095 h 333382"/>
              <a:gd name="connsiteX9" fmla="*/ 165787 w 2401888"/>
              <a:gd name="connsiteY9" fmla="*/ 333095 h 333382"/>
              <a:gd name="connsiteX10" fmla="*/ 0 w 2401888"/>
              <a:gd name="connsiteY10" fmla="*/ 166548 h 333382"/>
              <a:gd name="connsiteX11" fmla="*/ 165787 w 2401888"/>
              <a:gd name="connsiteY11" fmla="*/ 0 h 33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01888" h="333382">
                <a:moveTo>
                  <a:pt x="165787" y="0"/>
                </a:moveTo>
                <a:cubicBezTo>
                  <a:pt x="165787" y="0"/>
                  <a:pt x="165787" y="0"/>
                  <a:pt x="2236101" y="0"/>
                </a:cubicBezTo>
                <a:cubicBezTo>
                  <a:pt x="2329104" y="0"/>
                  <a:pt x="2401888" y="73119"/>
                  <a:pt x="2401888" y="166548"/>
                </a:cubicBezTo>
                <a:cubicBezTo>
                  <a:pt x="2401888" y="255915"/>
                  <a:pt x="2329104" y="333095"/>
                  <a:pt x="2236101" y="333095"/>
                </a:cubicBezTo>
                <a:cubicBezTo>
                  <a:pt x="2236101" y="333095"/>
                  <a:pt x="2236101" y="333095"/>
                  <a:pt x="1985399" y="333095"/>
                </a:cubicBezTo>
                <a:lnTo>
                  <a:pt x="1983906" y="333382"/>
                </a:lnTo>
                <a:lnTo>
                  <a:pt x="1162002" y="333382"/>
                </a:lnTo>
                <a:lnTo>
                  <a:pt x="1160508" y="333095"/>
                </a:lnTo>
                <a:cubicBezTo>
                  <a:pt x="1160508" y="333095"/>
                  <a:pt x="1160508" y="333095"/>
                  <a:pt x="1111985" y="333095"/>
                </a:cubicBezTo>
                <a:cubicBezTo>
                  <a:pt x="1111985" y="333095"/>
                  <a:pt x="1111985" y="333095"/>
                  <a:pt x="165787" y="333095"/>
                </a:cubicBezTo>
                <a:cubicBezTo>
                  <a:pt x="76828" y="333095"/>
                  <a:pt x="0" y="255915"/>
                  <a:pt x="0" y="166548"/>
                </a:cubicBezTo>
                <a:cubicBezTo>
                  <a:pt x="0" y="73119"/>
                  <a:pt x="76828" y="0"/>
                  <a:pt x="165787" y="0"/>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62" name="Freeform 146"/>
          <p:cNvSpPr>
            <a:spLocks/>
          </p:cNvSpPr>
          <p:nvPr/>
        </p:nvSpPr>
        <p:spPr bwMode="auto">
          <a:xfrm>
            <a:off x="5511800" y="6372813"/>
            <a:ext cx="400050" cy="352425"/>
          </a:xfrm>
          <a:custGeom>
            <a:avLst/>
            <a:gdLst>
              <a:gd name="T0" fmla="*/ 99 w 99"/>
              <a:gd name="T1" fmla="*/ 87 h 87"/>
              <a:gd name="T2" fmla="*/ 99 w 99"/>
              <a:gd name="T3" fmla="*/ 48 h 87"/>
              <a:gd name="T4" fmla="*/ 51 w 99"/>
              <a:gd name="T5" fmla="*/ 0 h 87"/>
              <a:gd name="T6" fmla="*/ 48 w 99"/>
              <a:gd name="T7" fmla="*/ 0 h 87"/>
              <a:gd name="T8" fmla="*/ 0 w 99"/>
              <a:gd name="T9" fmla="*/ 48 h 87"/>
              <a:gd name="T10" fmla="*/ 0 w 99"/>
              <a:gd name="T11" fmla="*/ 87 h 87"/>
              <a:gd name="T12" fmla="*/ 99 w 99"/>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99" h="87">
                <a:moveTo>
                  <a:pt x="99" y="87"/>
                </a:moveTo>
                <a:cubicBezTo>
                  <a:pt x="99" y="48"/>
                  <a:pt x="99" y="48"/>
                  <a:pt x="99" y="48"/>
                </a:cubicBezTo>
                <a:cubicBezTo>
                  <a:pt x="99" y="22"/>
                  <a:pt x="78" y="0"/>
                  <a:pt x="51" y="0"/>
                </a:cubicBezTo>
                <a:cubicBezTo>
                  <a:pt x="48" y="0"/>
                  <a:pt x="48" y="0"/>
                  <a:pt x="48" y="0"/>
                </a:cubicBezTo>
                <a:cubicBezTo>
                  <a:pt x="22" y="0"/>
                  <a:pt x="0" y="22"/>
                  <a:pt x="0" y="48"/>
                </a:cubicBezTo>
                <a:cubicBezTo>
                  <a:pt x="0" y="87"/>
                  <a:pt x="0" y="87"/>
                  <a:pt x="0" y="87"/>
                </a:cubicBezTo>
                <a:lnTo>
                  <a:pt x="99" y="87"/>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47"/>
          <p:cNvSpPr>
            <a:spLocks/>
          </p:cNvSpPr>
          <p:nvPr/>
        </p:nvSpPr>
        <p:spPr bwMode="auto">
          <a:xfrm>
            <a:off x="5715000" y="6522038"/>
            <a:ext cx="400050" cy="203200"/>
          </a:xfrm>
          <a:custGeom>
            <a:avLst/>
            <a:gdLst>
              <a:gd name="T0" fmla="*/ 99 w 99"/>
              <a:gd name="T1" fmla="*/ 50 h 50"/>
              <a:gd name="T2" fmla="*/ 99 w 99"/>
              <a:gd name="T3" fmla="*/ 48 h 50"/>
              <a:gd name="T4" fmla="*/ 51 w 99"/>
              <a:gd name="T5" fmla="*/ 0 h 50"/>
              <a:gd name="T6" fmla="*/ 48 w 99"/>
              <a:gd name="T7" fmla="*/ 0 h 50"/>
              <a:gd name="T8" fmla="*/ 0 w 99"/>
              <a:gd name="T9" fmla="*/ 48 h 50"/>
              <a:gd name="T10" fmla="*/ 0 w 99"/>
              <a:gd name="T11" fmla="*/ 50 h 50"/>
              <a:gd name="T12" fmla="*/ 99 w 99"/>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99" h="50">
                <a:moveTo>
                  <a:pt x="99" y="50"/>
                </a:moveTo>
                <a:cubicBezTo>
                  <a:pt x="99" y="48"/>
                  <a:pt x="99" y="48"/>
                  <a:pt x="99" y="48"/>
                </a:cubicBezTo>
                <a:cubicBezTo>
                  <a:pt x="99" y="22"/>
                  <a:pt x="78" y="0"/>
                  <a:pt x="51" y="0"/>
                </a:cubicBezTo>
                <a:cubicBezTo>
                  <a:pt x="48" y="0"/>
                  <a:pt x="48" y="0"/>
                  <a:pt x="48" y="0"/>
                </a:cubicBezTo>
                <a:cubicBezTo>
                  <a:pt x="21" y="0"/>
                  <a:pt x="0" y="22"/>
                  <a:pt x="0" y="48"/>
                </a:cubicBezTo>
                <a:cubicBezTo>
                  <a:pt x="0" y="50"/>
                  <a:pt x="0" y="50"/>
                  <a:pt x="0" y="50"/>
                </a:cubicBezTo>
                <a:lnTo>
                  <a:pt x="99" y="5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90" name="Group 189"/>
          <p:cNvGrpSpPr/>
          <p:nvPr/>
        </p:nvGrpSpPr>
        <p:grpSpPr>
          <a:xfrm>
            <a:off x="6360319" y="6588917"/>
            <a:ext cx="311150" cy="174626"/>
            <a:chOff x="6406042" y="6631522"/>
            <a:chExt cx="311150" cy="174626"/>
          </a:xfrm>
        </p:grpSpPr>
        <p:sp>
          <p:nvSpPr>
            <p:cNvPr id="356" name="Freeform: Shape 355"/>
            <p:cNvSpPr>
              <a:spLocks/>
            </p:cNvSpPr>
            <p:nvPr/>
          </p:nvSpPr>
          <p:spPr bwMode="auto">
            <a:xfrm>
              <a:off x="6406042" y="6631522"/>
              <a:ext cx="311150" cy="174626"/>
            </a:xfrm>
            <a:custGeom>
              <a:avLst/>
              <a:gdLst>
                <a:gd name="connsiteX0" fmla="*/ 144463 w 311150"/>
                <a:gd name="connsiteY0" fmla="*/ 76200 h 174626"/>
                <a:gd name="connsiteX1" fmla="*/ 148520 w 311150"/>
                <a:gd name="connsiteY1" fmla="*/ 100807 h 174626"/>
                <a:gd name="connsiteX2" fmla="*/ 144463 w 311150"/>
                <a:gd name="connsiteY2" fmla="*/ 125413 h 174626"/>
                <a:gd name="connsiteX3" fmla="*/ 180976 w 311150"/>
                <a:gd name="connsiteY3" fmla="*/ 100807 h 174626"/>
                <a:gd name="connsiteX4" fmla="*/ 144463 w 311150"/>
                <a:gd name="connsiteY4" fmla="*/ 76200 h 174626"/>
                <a:gd name="connsiteX5" fmla="*/ 0 w 311150"/>
                <a:gd name="connsiteY5" fmla="*/ 60325 h 174626"/>
                <a:gd name="connsiteX6" fmla="*/ 63500 w 311150"/>
                <a:gd name="connsiteY6" fmla="*/ 100807 h 174626"/>
                <a:gd name="connsiteX7" fmla="*/ 0 w 311150"/>
                <a:gd name="connsiteY7" fmla="*/ 141288 h 174626"/>
                <a:gd name="connsiteX8" fmla="*/ 7937 w 311150"/>
                <a:gd name="connsiteY8" fmla="*/ 100807 h 174626"/>
                <a:gd name="connsiteX9" fmla="*/ 0 w 311150"/>
                <a:gd name="connsiteY9" fmla="*/ 60325 h 174626"/>
                <a:gd name="connsiteX10" fmla="*/ 152400 w 311150"/>
                <a:gd name="connsiteY10" fmla="*/ 0 h 174626"/>
                <a:gd name="connsiteX11" fmla="*/ 195029 w 311150"/>
                <a:gd name="connsiteY11" fmla="*/ 11018 h 174626"/>
                <a:gd name="connsiteX12" fmla="*/ 213037 w 311150"/>
                <a:gd name="connsiteY12" fmla="*/ 30234 h 174626"/>
                <a:gd name="connsiteX13" fmla="*/ 227226 w 311150"/>
                <a:gd name="connsiteY13" fmla="*/ 32179 h 174626"/>
                <a:gd name="connsiteX14" fmla="*/ 311150 w 311150"/>
                <a:gd name="connsiteY14" fmla="*/ 100807 h 174626"/>
                <a:gd name="connsiteX15" fmla="*/ 260910 w 311150"/>
                <a:gd name="connsiteY15" fmla="*/ 154634 h 174626"/>
                <a:gd name="connsiteX16" fmla="*/ 250674 w 311150"/>
                <a:gd name="connsiteY16" fmla="*/ 159132 h 174626"/>
                <a:gd name="connsiteX17" fmla="*/ 239443 w 311150"/>
                <a:gd name="connsiteY17" fmla="*/ 156724 h 174626"/>
                <a:gd name="connsiteX18" fmla="*/ 201789 w 311150"/>
                <a:gd name="connsiteY18" fmla="*/ 100467 h 174626"/>
                <a:gd name="connsiteX19" fmla="*/ 213960 w 311150"/>
                <a:gd name="connsiteY19" fmla="*/ 59645 h 174626"/>
                <a:gd name="connsiteX20" fmla="*/ 213960 w 311150"/>
                <a:gd name="connsiteY20" fmla="*/ 55563 h 174626"/>
                <a:gd name="connsiteX21" fmla="*/ 209903 w 311150"/>
                <a:gd name="connsiteY21" fmla="*/ 55563 h 174626"/>
                <a:gd name="connsiteX22" fmla="*/ 193675 w 311150"/>
                <a:gd name="connsiteY22" fmla="*/ 100467 h 174626"/>
                <a:gd name="connsiteX23" fmla="*/ 236463 w 311150"/>
                <a:gd name="connsiteY23" fmla="*/ 164761 h 174626"/>
                <a:gd name="connsiteX24" fmla="*/ 237434 w 311150"/>
                <a:gd name="connsiteY24" fmla="*/ 164950 h 174626"/>
                <a:gd name="connsiteX25" fmla="*/ 227226 w 311150"/>
                <a:gd name="connsiteY25" fmla="*/ 169436 h 174626"/>
                <a:gd name="connsiteX26" fmla="*/ 189355 w 311150"/>
                <a:gd name="connsiteY26" fmla="*/ 174626 h 174626"/>
                <a:gd name="connsiteX27" fmla="*/ 63500 w 311150"/>
                <a:gd name="connsiteY27" fmla="*/ 100807 h 174626"/>
                <a:gd name="connsiteX28" fmla="*/ 150850 w 311150"/>
                <a:gd name="connsiteY28" fmla="*/ 32179 h 174626"/>
                <a:gd name="connsiteX29" fmla="*/ 161844 w 311150"/>
                <a:gd name="connsiteY29" fmla="*/ 30697 h 174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1150" h="174626">
                  <a:moveTo>
                    <a:pt x="144463" y="76200"/>
                  </a:moveTo>
                  <a:cubicBezTo>
                    <a:pt x="148520" y="84402"/>
                    <a:pt x="148520" y="92605"/>
                    <a:pt x="148520" y="100807"/>
                  </a:cubicBezTo>
                  <a:cubicBezTo>
                    <a:pt x="148520" y="109009"/>
                    <a:pt x="148520" y="117211"/>
                    <a:pt x="144463" y="125413"/>
                  </a:cubicBezTo>
                  <a:cubicBezTo>
                    <a:pt x="160691" y="125413"/>
                    <a:pt x="172862" y="113110"/>
                    <a:pt x="180976" y="100807"/>
                  </a:cubicBezTo>
                  <a:cubicBezTo>
                    <a:pt x="172862" y="88503"/>
                    <a:pt x="160691" y="80301"/>
                    <a:pt x="144463" y="76200"/>
                  </a:cubicBezTo>
                  <a:close/>
                  <a:moveTo>
                    <a:pt x="0" y="60325"/>
                  </a:moveTo>
                  <a:cubicBezTo>
                    <a:pt x="27781" y="60325"/>
                    <a:pt x="51594" y="76518"/>
                    <a:pt x="63500" y="100807"/>
                  </a:cubicBezTo>
                  <a:cubicBezTo>
                    <a:pt x="51594" y="125096"/>
                    <a:pt x="27781" y="141288"/>
                    <a:pt x="0" y="141288"/>
                  </a:cubicBezTo>
                  <a:cubicBezTo>
                    <a:pt x="3969" y="129144"/>
                    <a:pt x="7937" y="116999"/>
                    <a:pt x="7937" y="100807"/>
                  </a:cubicBezTo>
                  <a:cubicBezTo>
                    <a:pt x="7937" y="84614"/>
                    <a:pt x="3969" y="72470"/>
                    <a:pt x="0" y="60325"/>
                  </a:cubicBezTo>
                  <a:close/>
                  <a:moveTo>
                    <a:pt x="152400" y="0"/>
                  </a:moveTo>
                  <a:cubicBezTo>
                    <a:pt x="168836" y="0"/>
                    <a:pt x="183216" y="4006"/>
                    <a:pt x="195029" y="11018"/>
                  </a:cubicBezTo>
                  <a:lnTo>
                    <a:pt x="213037" y="30234"/>
                  </a:lnTo>
                  <a:lnTo>
                    <a:pt x="227226" y="32179"/>
                  </a:lnTo>
                  <a:cubicBezTo>
                    <a:pt x="263194" y="42367"/>
                    <a:pt x="292881" y="66974"/>
                    <a:pt x="311150" y="100807"/>
                  </a:cubicBezTo>
                  <a:cubicBezTo>
                    <a:pt x="298971" y="123363"/>
                    <a:pt x="281716" y="141818"/>
                    <a:pt x="260910" y="154634"/>
                  </a:cubicBezTo>
                  <a:lnTo>
                    <a:pt x="250674" y="159132"/>
                  </a:lnTo>
                  <a:lnTo>
                    <a:pt x="239443" y="156724"/>
                  </a:lnTo>
                  <a:cubicBezTo>
                    <a:pt x="217763" y="147156"/>
                    <a:pt x="201789" y="124960"/>
                    <a:pt x="201789" y="100467"/>
                  </a:cubicBezTo>
                  <a:cubicBezTo>
                    <a:pt x="201789" y="88220"/>
                    <a:pt x="205846" y="71892"/>
                    <a:pt x="213960" y="59645"/>
                  </a:cubicBezTo>
                  <a:cubicBezTo>
                    <a:pt x="218017" y="59645"/>
                    <a:pt x="218017" y="55563"/>
                    <a:pt x="213960" y="55563"/>
                  </a:cubicBezTo>
                  <a:cubicBezTo>
                    <a:pt x="213960" y="55563"/>
                    <a:pt x="209903" y="55563"/>
                    <a:pt x="209903" y="55563"/>
                  </a:cubicBezTo>
                  <a:cubicBezTo>
                    <a:pt x="197732" y="67810"/>
                    <a:pt x="193675" y="84138"/>
                    <a:pt x="193675" y="100467"/>
                  </a:cubicBezTo>
                  <a:cubicBezTo>
                    <a:pt x="193675" y="131083"/>
                    <a:pt x="211931" y="154810"/>
                    <a:pt x="236463" y="164761"/>
                  </a:cubicBezTo>
                  <a:lnTo>
                    <a:pt x="237434" y="164950"/>
                  </a:lnTo>
                  <a:lnTo>
                    <a:pt x="227226" y="169436"/>
                  </a:lnTo>
                  <a:cubicBezTo>
                    <a:pt x="215237" y="172832"/>
                    <a:pt x="202550" y="174626"/>
                    <a:pt x="189355" y="174626"/>
                  </a:cubicBezTo>
                  <a:cubicBezTo>
                    <a:pt x="136577" y="174626"/>
                    <a:pt x="87859" y="145919"/>
                    <a:pt x="63500" y="100807"/>
                  </a:cubicBezTo>
                  <a:cubicBezTo>
                    <a:pt x="81770" y="66974"/>
                    <a:pt x="113741" y="42367"/>
                    <a:pt x="150850" y="32179"/>
                  </a:cubicBezTo>
                  <a:lnTo>
                    <a:pt x="161844" y="30697"/>
                  </a:lnTo>
                  <a:close/>
                </a:path>
              </a:pathLst>
            </a:custGeom>
            <a:solidFill>
              <a:srgbClr val="F08400"/>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81" name="Oval 150"/>
            <p:cNvSpPr>
              <a:spLocks noChangeArrowheads="1"/>
            </p:cNvSpPr>
            <p:nvPr/>
          </p:nvSpPr>
          <p:spPr bwMode="auto">
            <a:xfrm>
              <a:off x="6646863" y="6719888"/>
              <a:ext cx="25400" cy="23813"/>
            </a:xfrm>
            <a:prstGeom prst="ellipse">
              <a:avLst/>
            </a:pr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5" name="Freeform 154"/>
          <p:cNvSpPr>
            <a:spLocks/>
          </p:cNvSpPr>
          <p:nvPr/>
        </p:nvSpPr>
        <p:spPr bwMode="auto">
          <a:xfrm>
            <a:off x="5127625" y="6175376"/>
            <a:ext cx="69850" cy="427038"/>
          </a:xfrm>
          <a:custGeom>
            <a:avLst/>
            <a:gdLst>
              <a:gd name="T0" fmla="*/ 8 w 17"/>
              <a:gd name="T1" fmla="*/ 0 h 105"/>
              <a:gd name="T2" fmla="*/ 0 w 17"/>
              <a:gd name="T3" fmla="*/ 9 h 105"/>
              <a:gd name="T4" fmla="*/ 0 w 17"/>
              <a:gd name="T5" fmla="*/ 105 h 105"/>
              <a:gd name="T6" fmla="*/ 17 w 17"/>
              <a:gd name="T7" fmla="*/ 105 h 105"/>
              <a:gd name="T8" fmla="*/ 17 w 17"/>
              <a:gd name="T9" fmla="*/ 9 h 105"/>
              <a:gd name="T10" fmla="*/ 8 w 17"/>
              <a:gd name="T11" fmla="*/ 0 h 105"/>
            </a:gdLst>
            <a:ahLst/>
            <a:cxnLst>
              <a:cxn ang="0">
                <a:pos x="T0" y="T1"/>
              </a:cxn>
              <a:cxn ang="0">
                <a:pos x="T2" y="T3"/>
              </a:cxn>
              <a:cxn ang="0">
                <a:pos x="T4" y="T5"/>
              </a:cxn>
              <a:cxn ang="0">
                <a:pos x="T6" y="T7"/>
              </a:cxn>
              <a:cxn ang="0">
                <a:pos x="T8" y="T9"/>
              </a:cxn>
              <a:cxn ang="0">
                <a:pos x="T10" y="T11"/>
              </a:cxn>
            </a:cxnLst>
            <a:rect l="0" t="0" r="r" b="b"/>
            <a:pathLst>
              <a:path w="17" h="105">
                <a:moveTo>
                  <a:pt x="8" y="0"/>
                </a:moveTo>
                <a:cubicBezTo>
                  <a:pt x="4" y="0"/>
                  <a:pt x="0" y="4"/>
                  <a:pt x="0" y="9"/>
                </a:cubicBezTo>
                <a:cubicBezTo>
                  <a:pt x="0" y="105"/>
                  <a:pt x="0" y="105"/>
                  <a:pt x="0" y="105"/>
                </a:cubicBezTo>
                <a:cubicBezTo>
                  <a:pt x="17" y="105"/>
                  <a:pt x="17" y="105"/>
                  <a:pt x="17" y="105"/>
                </a:cubicBezTo>
                <a:cubicBezTo>
                  <a:pt x="17" y="9"/>
                  <a:pt x="17" y="9"/>
                  <a:pt x="17" y="9"/>
                </a:cubicBezTo>
                <a:cubicBezTo>
                  <a:pt x="17" y="4"/>
                  <a:pt x="13" y="0"/>
                  <a:pt x="8" y="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55"/>
          <p:cNvSpPr>
            <a:spLocks/>
          </p:cNvSpPr>
          <p:nvPr/>
        </p:nvSpPr>
        <p:spPr bwMode="auto">
          <a:xfrm>
            <a:off x="5253038" y="6361113"/>
            <a:ext cx="68263" cy="241300"/>
          </a:xfrm>
          <a:custGeom>
            <a:avLst/>
            <a:gdLst>
              <a:gd name="T0" fmla="*/ 8 w 17"/>
              <a:gd name="T1" fmla="*/ 0 h 59"/>
              <a:gd name="T2" fmla="*/ 0 w 17"/>
              <a:gd name="T3" fmla="*/ 8 h 59"/>
              <a:gd name="T4" fmla="*/ 0 w 17"/>
              <a:gd name="T5" fmla="*/ 59 h 59"/>
              <a:gd name="T6" fmla="*/ 17 w 17"/>
              <a:gd name="T7" fmla="*/ 59 h 59"/>
              <a:gd name="T8" fmla="*/ 17 w 17"/>
              <a:gd name="T9" fmla="*/ 8 h 59"/>
              <a:gd name="T10" fmla="*/ 8 w 17"/>
              <a:gd name="T11" fmla="*/ 0 h 59"/>
            </a:gdLst>
            <a:ahLst/>
            <a:cxnLst>
              <a:cxn ang="0">
                <a:pos x="T0" y="T1"/>
              </a:cxn>
              <a:cxn ang="0">
                <a:pos x="T2" y="T3"/>
              </a:cxn>
              <a:cxn ang="0">
                <a:pos x="T4" y="T5"/>
              </a:cxn>
              <a:cxn ang="0">
                <a:pos x="T6" y="T7"/>
              </a:cxn>
              <a:cxn ang="0">
                <a:pos x="T8" y="T9"/>
              </a:cxn>
              <a:cxn ang="0">
                <a:pos x="T10" y="T11"/>
              </a:cxn>
            </a:cxnLst>
            <a:rect l="0" t="0" r="r" b="b"/>
            <a:pathLst>
              <a:path w="17" h="59">
                <a:moveTo>
                  <a:pt x="8" y="0"/>
                </a:moveTo>
                <a:cubicBezTo>
                  <a:pt x="4" y="0"/>
                  <a:pt x="0" y="3"/>
                  <a:pt x="0" y="8"/>
                </a:cubicBezTo>
                <a:cubicBezTo>
                  <a:pt x="0" y="59"/>
                  <a:pt x="0" y="59"/>
                  <a:pt x="0" y="59"/>
                </a:cubicBezTo>
                <a:cubicBezTo>
                  <a:pt x="17" y="59"/>
                  <a:pt x="17" y="59"/>
                  <a:pt x="17" y="59"/>
                </a:cubicBezTo>
                <a:cubicBezTo>
                  <a:pt x="17" y="8"/>
                  <a:pt x="17" y="8"/>
                  <a:pt x="17" y="8"/>
                </a:cubicBezTo>
                <a:cubicBezTo>
                  <a:pt x="17" y="3"/>
                  <a:pt x="13" y="0"/>
                  <a:pt x="8" y="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56"/>
          <p:cNvSpPr>
            <a:spLocks/>
          </p:cNvSpPr>
          <p:nvPr/>
        </p:nvSpPr>
        <p:spPr bwMode="auto">
          <a:xfrm>
            <a:off x="6950075" y="6565901"/>
            <a:ext cx="150813" cy="76200"/>
          </a:xfrm>
          <a:custGeom>
            <a:avLst/>
            <a:gdLst>
              <a:gd name="T0" fmla="*/ 37 w 37"/>
              <a:gd name="T1" fmla="*/ 19 h 19"/>
              <a:gd name="T2" fmla="*/ 37 w 37"/>
              <a:gd name="T3" fmla="*/ 18 h 19"/>
              <a:gd name="T4" fmla="*/ 19 w 37"/>
              <a:gd name="T5" fmla="*/ 0 h 19"/>
              <a:gd name="T6" fmla="*/ 18 w 37"/>
              <a:gd name="T7" fmla="*/ 0 h 19"/>
              <a:gd name="T8" fmla="*/ 0 w 37"/>
              <a:gd name="T9" fmla="*/ 18 h 19"/>
              <a:gd name="T10" fmla="*/ 0 w 37"/>
              <a:gd name="T11" fmla="*/ 19 h 19"/>
              <a:gd name="T12" fmla="*/ 37 w 37"/>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37" h="19">
                <a:moveTo>
                  <a:pt x="37" y="19"/>
                </a:moveTo>
                <a:cubicBezTo>
                  <a:pt x="37" y="18"/>
                  <a:pt x="37" y="18"/>
                  <a:pt x="37" y="18"/>
                </a:cubicBezTo>
                <a:cubicBezTo>
                  <a:pt x="37" y="8"/>
                  <a:pt x="29" y="0"/>
                  <a:pt x="19" y="0"/>
                </a:cubicBezTo>
                <a:cubicBezTo>
                  <a:pt x="18" y="0"/>
                  <a:pt x="18" y="0"/>
                  <a:pt x="18" y="0"/>
                </a:cubicBezTo>
                <a:cubicBezTo>
                  <a:pt x="8" y="0"/>
                  <a:pt x="0" y="8"/>
                  <a:pt x="0" y="18"/>
                </a:cubicBezTo>
                <a:cubicBezTo>
                  <a:pt x="0" y="19"/>
                  <a:pt x="0" y="19"/>
                  <a:pt x="0" y="19"/>
                </a:cubicBezTo>
                <a:lnTo>
                  <a:pt x="37" y="1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9" name="Picture 358"/>
          <p:cNvPicPr>
            <a:picLocks noChangeAspect="1"/>
          </p:cNvPicPr>
          <p:nvPr/>
        </p:nvPicPr>
        <p:blipFill>
          <a:blip r:embed="rId7"/>
          <a:stretch>
            <a:fillRect/>
          </a:stretch>
        </p:blipFill>
        <p:spPr>
          <a:xfrm>
            <a:off x="9857295" y="4735498"/>
            <a:ext cx="1233384" cy="1608083"/>
          </a:xfrm>
          <a:prstGeom prst="rect">
            <a:avLst/>
          </a:prstGeom>
        </p:spPr>
      </p:pic>
    </p:spTree>
    <p:extLst>
      <p:ext uri="{BB962C8B-B14F-4D97-AF65-F5344CB8AC3E}">
        <p14:creationId xmlns:p14="http://schemas.microsoft.com/office/powerpoint/2010/main" val="29276185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439502"/>
            <a:ext cx="12192000" cy="817769"/>
          </a:xfrm>
          <a:prstGeom prst="rect">
            <a:avLst/>
          </a:prstGeom>
        </p:spPr>
        <p:txBody>
          <a:bodyPr lIns="182880" rIns="18288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defRPr/>
            </a:pPr>
            <a:r>
              <a:rPr lang="en-US" sz="4000" dirty="0">
                <a:solidFill>
                  <a:srgbClr val="005291"/>
                </a:solidFill>
              </a:rPr>
              <a:t>Percentage of shoppers </a:t>
            </a:r>
            <a:r>
              <a:rPr lang="en-US" sz="4000" dirty="0">
                <a:solidFill>
                  <a:srgbClr val="505050"/>
                </a:solidFill>
              </a:rPr>
              <a:t>surveyed that believe personalized shopping experiences provide a valuable service</a:t>
            </a:r>
            <a:r>
              <a:rPr lang="en-US" sz="1800" baseline="80000" dirty="0">
                <a:solidFill>
                  <a:srgbClr val="505050"/>
                </a:solidFill>
              </a:rPr>
              <a:t>2</a:t>
            </a:r>
            <a:endParaRPr lang="en-IN" sz="4000" baseline="80000" dirty="0">
              <a:solidFill>
                <a:srgbClr val="505050"/>
              </a:solidFill>
            </a:endParaRPr>
          </a:p>
        </p:txBody>
      </p:sp>
      <p:sp>
        <p:nvSpPr>
          <p:cNvPr id="4" name="Oval 3"/>
          <p:cNvSpPr/>
          <p:nvPr/>
        </p:nvSpPr>
        <p:spPr bwMode="auto">
          <a:xfrm>
            <a:off x="354724" y="5115910"/>
            <a:ext cx="914399" cy="102475"/>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Oval 34"/>
          <p:cNvSpPr/>
          <p:nvPr/>
        </p:nvSpPr>
        <p:spPr bwMode="auto">
          <a:xfrm>
            <a:off x="1430984" y="5969875"/>
            <a:ext cx="1005839" cy="102475"/>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2367454" y="6447649"/>
            <a:ext cx="914399" cy="102475"/>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a:off x="10965970" y="5218383"/>
            <a:ext cx="1005839" cy="102475"/>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p:cNvSpPr/>
          <p:nvPr/>
        </p:nvSpPr>
        <p:spPr bwMode="auto">
          <a:xfrm>
            <a:off x="10000593" y="6071034"/>
            <a:ext cx="914399" cy="102475"/>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Oval 38"/>
          <p:cNvSpPr/>
          <p:nvPr/>
        </p:nvSpPr>
        <p:spPr bwMode="auto">
          <a:xfrm>
            <a:off x="8969527" y="6506769"/>
            <a:ext cx="1005839" cy="102475"/>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4499045" y="6305640"/>
            <a:ext cx="3472432" cy="181543"/>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 y="1683808"/>
            <a:ext cx="11612880" cy="4897385"/>
          </a:xfrm>
          <a:prstGeom prst="rect">
            <a:avLst/>
          </a:prstGeom>
        </p:spPr>
      </p:pic>
    </p:spTree>
    <p:extLst>
      <p:ext uri="{BB962C8B-B14F-4D97-AF65-F5344CB8AC3E}">
        <p14:creationId xmlns:p14="http://schemas.microsoft.com/office/powerpoint/2010/main" val="39503796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p:cNvGrpSpPr/>
          <p:nvPr/>
        </p:nvGrpSpPr>
        <p:grpSpPr>
          <a:xfrm>
            <a:off x="0" y="0"/>
            <a:ext cx="12191999" cy="6858000"/>
            <a:chOff x="0" y="0"/>
            <a:chExt cx="12191999" cy="6858000"/>
          </a:xfrm>
        </p:grpSpPr>
        <p:sp>
          <p:nvSpPr>
            <p:cNvPr id="7"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9893300" y="1285875"/>
              <a:ext cx="1390650" cy="781050"/>
            </a:xfrm>
            <a:custGeom>
              <a:avLst/>
              <a:gdLst>
                <a:gd name="T0" fmla="*/ 366 w 438"/>
                <a:gd name="T1" fmla="*/ 104 h 246"/>
                <a:gd name="T2" fmla="*/ 358 w 438"/>
                <a:gd name="T3" fmla="*/ 104 h 246"/>
                <a:gd name="T4" fmla="*/ 366 w 438"/>
                <a:gd name="T5" fmla="*/ 72 h 246"/>
                <a:gd name="T6" fmla="*/ 294 w 438"/>
                <a:gd name="T7" fmla="*/ 0 h 246"/>
                <a:gd name="T8" fmla="*/ 223 w 438"/>
                <a:gd name="T9" fmla="*/ 63 h 246"/>
                <a:gd name="T10" fmla="*/ 169 w 438"/>
                <a:gd name="T11" fmla="*/ 39 h 246"/>
                <a:gd name="T12" fmla="*/ 96 w 438"/>
                <a:gd name="T13" fmla="*/ 107 h 246"/>
                <a:gd name="T14" fmla="*/ 73 w 438"/>
                <a:gd name="T15" fmla="*/ 104 h 246"/>
                <a:gd name="T16" fmla="*/ 0 w 438"/>
                <a:gd name="T17" fmla="*/ 176 h 246"/>
                <a:gd name="T18" fmla="*/ 73 w 438"/>
                <a:gd name="T19" fmla="*/ 246 h 246"/>
                <a:gd name="T20" fmla="*/ 366 w 438"/>
                <a:gd name="T21" fmla="*/ 246 h 246"/>
                <a:gd name="T22" fmla="*/ 438 w 438"/>
                <a:gd name="T23" fmla="*/ 176 h 246"/>
                <a:gd name="T24" fmla="*/ 366 w 438"/>
                <a:gd name="T25" fmla="*/ 10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8" h="246">
                  <a:moveTo>
                    <a:pt x="366" y="104"/>
                  </a:moveTo>
                  <a:cubicBezTo>
                    <a:pt x="364" y="104"/>
                    <a:pt x="360" y="104"/>
                    <a:pt x="358" y="104"/>
                  </a:cubicBezTo>
                  <a:cubicBezTo>
                    <a:pt x="362" y="94"/>
                    <a:pt x="366" y="82"/>
                    <a:pt x="366" y="72"/>
                  </a:cubicBezTo>
                  <a:cubicBezTo>
                    <a:pt x="366" y="32"/>
                    <a:pt x="333" y="0"/>
                    <a:pt x="294" y="0"/>
                  </a:cubicBezTo>
                  <a:cubicBezTo>
                    <a:pt x="257" y="0"/>
                    <a:pt x="227" y="28"/>
                    <a:pt x="223" y="63"/>
                  </a:cubicBezTo>
                  <a:cubicBezTo>
                    <a:pt x="210" y="49"/>
                    <a:pt x="190" y="39"/>
                    <a:pt x="169" y="39"/>
                  </a:cubicBezTo>
                  <a:cubicBezTo>
                    <a:pt x="131" y="39"/>
                    <a:pt x="98" y="70"/>
                    <a:pt x="96" y="107"/>
                  </a:cubicBezTo>
                  <a:cubicBezTo>
                    <a:pt x="88" y="105"/>
                    <a:pt x="81" y="104"/>
                    <a:pt x="73" y="104"/>
                  </a:cubicBezTo>
                  <a:cubicBezTo>
                    <a:pt x="32" y="104"/>
                    <a:pt x="0" y="135"/>
                    <a:pt x="0" y="176"/>
                  </a:cubicBezTo>
                  <a:cubicBezTo>
                    <a:pt x="0" y="214"/>
                    <a:pt x="32" y="246"/>
                    <a:pt x="73" y="246"/>
                  </a:cubicBezTo>
                  <a:cubicBezTo>
                    <a:pt x="366" y="246"/>
                    <a:pt x="366" y="246"/>
                    <a:pt x="366" y="246"/>
                  </a:cubicBezTo>
                  <a:cubicBezTo>
                    <a:pt x="405" y="246"/>
                    <a:pt x="438" y="214"/>
                    <a:pt x="438" y="176"/>
                  </a:cubicBezTo>
                  <a:cubicBezTo>
                    <a:pt x="438" y="135"/>
                    <a:pt x="405" y="104"/>
                    <a:pt x="366" y="10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300538" y="222250"/>
              <a:ext cx="1387475" cy="777875"/>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7256463" y="2165350"/>
              <a:ext cx="4545013" cy="4502150"/>
            </a:xfrm>
            <a:custGeom>
              <a:avLst/>
              <a:gdLst>
                <a:gd name="T0" fmla="*/ 795 w 1432"/>
                <a:gd name="T1" fmla="*/ 1152 h 1418"/>
                <a:gd name="T2" fmla="*/ 795 w 1432"/>
                <a:gd name="T3" fmla="*/ 1360 h 1418"/>
                <a:gd name="T4" fmla="*/ 812 w 1432"/>
                <a:gd name="T5" fmla="*/ 1401 h 1418"/>
                <a:gd name="T6" fmla="*/ 852 w 1432"/>
                <a:gd name="T7" fmla="*/ 1418 h 1418"/>
                <a:gd name="T8" fmla="*/ 864 w 1432"/>
                <a:gd name="T9" fmla="*/ 1417 h 1418"/>
                <a:gd name="T10" fmla="*/ 1432 w 1432"/>
                <a:gd name="T11" fmla="*/ 716 h 1418"/>
                <a:gd name="T12" fmla="*/ 1432 w 1432"/>
                <a:gd name="T13" fmla="*/ 716 h 1418"/>
                <a:gd name="T14" fmla="*/ 1432 w 1432"/>
                <a:gd name="T15" fmla="*/ 716 h 1418"/>
                <a:gd name="T16" fmla="*/ 716 w 1432"/>
                <a:gd name="T17" fmla="*/ 0 h 1418"/>
                <a:gd name="T18" fmla="*/ 0 w 1432"/>
                <a:gd name="T19" fmla="*/ 716 h 1418"/>
                <a:gd name="T20" fmla="*/ 568 w 1432"/>
                <a:gd name="T21" fmla="*/ 1417 h 1418"/>
                <a:gd name="T22" fmla="*/ 579 w 1432"/>
                <a:gd name="T23" fmla="*/ 1418 h 1418"/>
                <a:gd name="T24" fmla="*/ 619 w 1432"/>
                <a:gd name="T25" fmla="*/ 1401 h 1418"/>
                <a:gd name="T26" fmla="*/ 636 w 1432"/>
                <a:gd name="T27" fmla="*/ 1360 h 1418"/>
                <a:gd name="T28" fmla="*/ 636 w 1432"/>
                <a:gd name="T29" fmla="*/ 1088 h 1418"/>
                <a:gd name="T30" fmla="*/ 630 w 1432"/>
                <a:gd name="T31" fmla="*/ 1082 h 1418"/>
                <a:gd name="T32" fmla="*/ 624 w 1432"/>
                <a:gd name="T33" fmla="*/ 1088 h 1418"/>
                <a:gd name="T34" fmla="*/ 624 w 1432"/>
                <a:gd name="T35" fmla="*/ 1360 h 1418"/>
                <a:gd name="T36" fmla="*/ 611 w 1432"/>
                <a:gd name="T37" fmla="*/ 1393 h 1418"/>
                <a:gd name="T38" fmla="*/ 579 w 1432"/>
                <a:gd name="T39" fmla="*/ 1406 h 1418"/>
                <a:gd name="T40" fmla="*/ 570 w 1432"/>
                <a:gd name="T41" fmla="*/ 1405 h 1418"/>
                <a:gd name="T42" fmla="*/ 12 w 1432"/>
                <a:gd name="T43" fmla="*/ 716 h 1418"/>
                <a:gd name="T44" fmla="*/ 218 w 1432"/>
                <a:gd name="T45" fmla="*/ 218 h 1418"/>
                <a:gd name="T46" fmla="*/ 716 w 1432"/>
                <a:gd name="T47" fmla="*/ 12 h 1418"/>
                <a:gd name="T48" fmla="*/ 1420 w 1432"/>
                <a:gd name="T49" fmla="*/ 716 h 1418"/>
                <a:gd name="T50" fmla="*/ 1420 w 1432"/>
                <a:gd name="T51" fmla="*/ 716 h 1418"/>
                <a:gd name="T52" fmla="*/ 1420 w 1432"/>
                <a:gd name="T53" fmla="*/ 716 h 1418"/>
                <a:gd name="T54" fmla="*/ 861 w 1432"/>
                <a:gd name="T55" fmla="*/ 1405 h 1418"/>
                <a:gd name="T56" fmla="*/ 852 w 1432"/>
                <a:gd name="T57" fmla="*/ 1406 h 1418"/>
                <a:gd name="T58" fmla="*/ 820 w 1432"/>
                <a:gd name="T59" fmla="*/ 1393 h 1418"/>
                <a:gd name="T60" fmla="*/ 807 w 1432"/>
                <a:gd name="T61" fmla="*/ 1360 h 1418"/>
                <a:gd name="T62" fmla="*/ 807 w 1432"/>
                <a:gd name="T63" fmla="*/ 1152 h 1418"/>
                <a:gd name="T64" fmla="*/ 801 w 1432"/>
                <a:gd name="T65" fmla="*/ 1146 h 1418"/>
                <a:gd name="T66" fmla="*/ 795 w 1432"/>
                <a:gd name="T67" fmla="*/ 1152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2" h="1418">
                  <a:moveTo>
                    <a:pt x="795" y="1152"/>
                  </a:moveTo>
                  <a:cubicBezTo>
                    <a:pt x="795" y="1360"/>
                    <a:pt x="795" y="1360"/>
                    <a:pt x="795" y="1360"/>
                  </a:cubicBezTo>
                  <a:cubicBezTo>
                    <a:pt x="795" y="1377"/>
                    <a:pt x="801" y="1391"/>
                    <a:pt x="812" y="1401"/>
                  </a:cubicBezTo>
                  <a:cubicBezTo>
                    <a:pt x="822" y="1412"/>
                    <a:pt x="836" y="1418"/>
                    <a:pt x="852" y="1418"/>
                  </a:cubicBezTo>
                  <a:cubicBezTo>
                    <a:pt x="856" y="1418"/>
                    <a:pt x="860" y="1417"/>
                    <a:pt x="864" y="1417"/>
                  </a:cubicBezTo>
                  <a:cubicBezTo>
                    <a:pt x="1188" y="1348"/>
                    <a:pt x="1432" y="1061"/>
                    <a:pt x="1432" y="716"/>
                  </a:cubicBezTo>
                  <a:cubicBezTo>
                    <a:pt x="1432" y="716"/>
                    <a:pt x="1432" y="716"/>
                    <a:pt x="1432" y="716"/>
                  </a:cubicBezTo>
                  <a:cubicBezTo>
                    <a:pt x="1432" y="716"/>
                    <a:pt x="1432" y="716"/>
                    <a:pt x="1432" y="716"/>
                  </a:cubicBezTo>
                  <a:cubicBezTo>
                    <a:pt x="1431" y="319"/>
                    <a:pt x="1112" y="0"/>
                    <a:pt x="716" y="0"/>
                  </a:cubicBezTo>
                  <a:cubicBezTo>
                    <a:pt x="320" y="0"/>
                    <a:pt x="0" y="321"/>
                    <a:pt x="0" y="716"/>
                  </a:cubicBezTo>
                  <a:cubicBezTo>
                    <a:pt x="0" y="1061"/>
                    <a:pt x="243" y="1348"/>
                    <a:pt x="568" y="1417"/>
                  </a:cubicBezTo>
                  <a:cubicBezTo>
                    <a:pt x="572" y="1417"/>
                    <a:pt x="575" y="1418"/>
                    <a:pt x="579" y="1418"/>
                  </a:cubicBezTo>
                  <a:cubicBezTo>
                    <a:pt x="595" y="1418"/>
                    <a:pt x="609" y="1412"/>
                    <a:pt x="619" y="1401"/>
                  </a:cubicBezTo>
                  <a:cubicBezTo>
                    <a:pt x="630" y="1391"/>
                    <a:pt x="636" y="1377"/>
                    <a:pt x="636" y="1360"/>
                  </a:cubicBezTo>
                  <a:cubicBezTo>
                    <a:pt x="636" y="1088"/>
                    <a:pt x="636" y="1088"/>
                    <a:pt x="636" y="1088"/>
                  </a:cubicBezTo>
                  <a:cubicBezTo>
                    <a:pt x="636" y="1084"/>
                    <a:pt x="634" y="1082"/>
                    <a:pt x="630" y="1082"/>
                  </a:cubicBezTo>
                  <a:cubicBezTo>
                    <a:pt x="627" y="1082"/>
                    <a:pt x="624" y="1084"/>
                    <a:pt x="624" y="1088"/>
                  </a:cubicBezTo>
                  <a:cubicBezTo>
                    <a:pt x="624" y="1360"/>
                    <a:pt x="624" y="1360"/>
                    <a:pt x="624" y="1360"/>
                  </a:cubicBezTo>
                  <a:cubicBezTo>
                    <a:pt x="624" y="1373"/>
                    <a:pt x="619" y="1385"/>
                    <a:pt x="611" y="1393"/>
                  </a:cubicBezTo>
                  <a:cubicBezTo>
                    <a:pt x="603" y="1401"/>
                    <a:pt x="591" y="1406"/>
                    <a:pt x="579" y="1406"/>
                  </a:cubicBezTo>
                  <a:cubicBezTo>
                    <a:pt x="576" y="1406"/>
                    <a:pt x="573" y="1406"/>
                    <a:pt x="570" y="1405"/>
                  </a:cubicBezTo>
                  <a:cubicBezTo>
                    <a:pt x="251" y="1338"/>
                    <a:pt x="12" y="1055"/>
                    <a:pt x="12" y="716"/>
                  </a:cubicBezTo>
                  <a:cubicBezTo>
                    <a:pt x="12" y="522"/>
                    <a:pt x="90" y="346"/>
                    <a:pt x="218" y="218"/>
                  </a:cubicBezTo>
                  <a:cubicBezTo>
                    <a:pt x="345" y="91"/>
                    <a:pt x="521" y="12"/>
                    <a:pt x="716" y="12"/>
                  </a:cubicBezTo>
                  <a:cubicBezTo>
                    <a:pt x="1105" y="12"/>
                    <a:pt x="1419" y="326"/>
                    <a:pt x="1420" y="716"/>
                  </a:cubicBezTo>
                  <a:cubicBezTo>
                    <a:pt x="1420" y="716"/>
                    <a:pt x="1420" y="716"/>
                    <a:pt x="1420" y="716"/>
                  </a:cubicBezTo>
                  <a:cubicBezTo>
                    <a:pt x="1420" y="716"/>
                    <a:pt x="1420" y="716"/>
                    <a:pt x="1420" y="716"/>
                  </a:cubicBezTo>
                  <a:cubicBezTo>
                    <a:pt x="1420" y="1055"/>
                    <a:pt x="1180" y="1338"/>
                    <a:pt x="861" y="1405"/>
                  </a:cubicBezTo>
                  <a:cubicBezTo>
                    <a:pt x="858" y="1406"/>
                    <a:pt x="855" y="1406"/>
                    <a:pt x="852" y="1406"/>
                  </a:cubicBezTo>
                  <a:cubicBezTo>
                    <a:pt x="840" y="1406"/>
                    <a:pt x="828" y="1401"/>
                    <a:pt x="820" y="1393"/>
                  </a:cubicBezTo>
                  <a:cubicBezTo>
                    <a:pt x="812" y="1385"/>
                    <a:pt x="807" y="1373"/>
                    <a:pt x="807" y="1360"/>
                  </a:cubicBezTo>
                  <a:cubicBezTo>
                    <a:pt x="807" y="1152"/>
                    <a:pt x="807" y="1152"/>
                    <a:pt x="807" y="1152"/>
                  </a:cubicBezTo>
                  <a:cubicBezTo>
                    <a:pt x="807" y="1149"/>
                    <a:pt x="804" y="1146"/>
                    <a:pt x="801" y="1146"/>
                  </a:cubicBezTo>
                  <a:cubicBezTo>
                    <a:pt x="797" y="1146"/>
                    <a:pt x="795" y="1149"/>
                    <a:pt x="795" y="1152"/>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9655175" y="5619750"/>
              <a:ext cx="285750" cy="244475"/>
            </a:xfrm>
            <a:custGeom>
              <a:avLst/>
              <a:gdLst>
                <a:gd name="T0" fmla="*/ 0 w 180"/>
                <a:gd name="T1" fmla="*/ 154 h 154"/>
                <a:gd name="T2" fmla="*/ 90 w 180"/>
                <a:gd name="T3" fmla="*/ 0 h 154"/>
                <a:gd name="T4" fmla="*/ 180 w 180"/>
                <a:gd name="T5" fmla="*/ 154 h 154"/>
                <a:gd name="T6" fmla="*/ 0 w 180"/>
                <a:gd name="T7" fmla="*/ 154 h 154"/>
                <a:gd name="T8" fmla="*/ 0 w 180"/>
                <a:gd name="T9" fmla="*/ 154 h 154"/>
              </a:gdLst>
              <a:ahLst/>
              <a:cxnLst>
                <a:cxn ang="0">
                  <a:pos x="T0" y="T1"/>
                </a:cxn>
                <a:cxn ang="0">
                  <a:pos x="T2" y="T3"/>
                </a:cxn>
                <a:cxn ang="0">
                  <a:pos x="T4" y="T5"/>
                </a:cxn>
                <a:cxn ang="0">
                  <a:pos x="T6" y="T7"/>
                </a:cxn>
                <a:cxn ang="0">
                  <a:pos x="T8" y="T9"/>
                </a:cxn>
              </a:cxnLst>
              <a:rect l="0" t="0" r="r" b="b"/>
              <a:pathLst>
                <a:path w="180" h="154">
                  <a:moveTo>
                    <a:pt x="0" y="154"/>
                  </a:moveTo>
                  <a:lnTo>
                    <a:pt x="90" y="0"/>
                  </a:lnTo>
                  <a:lnTo>
                    <a:pt x="180" y="154"/>
                  </a:lnTo>
                  <a:lnTo>
                    <a:pt x="0" y="154"/>
                  </a:lnTo>
                  <a:lnTo>
                    <a:pt x="0" y="154"/>
                  </a:ln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8437563" y="3559175"/>
              <a:ext cx="2189163" cy="1343025"/>
            </a:xfrm>
            <a:custGeom>
              <a:avLst/>
              <a:gdLst>
                <a:gd name="T0" fmla="*/ 690 w 690"/>
                <a:gd name="T1" fmla="*/ 417 h 423"/>
                <a:gd name="T2" fmla="*/ 684 w 690"/>
                <a:gd name="T3" fmla="*/ 423 h 423"/>
                <a:gd name="T4" fmla="*/ 6 w 690"/>
                <a:gd name="T5" fmla="*/ 423 h 423"/>
                <a:gd name="T6" fmla="*/ 0 w 690"/>
                <a:gd name="T7" fmla="*/ 417 h 423"/>
                <a:gd name="T8" fmla="*/ 0 w 690"/>
                <a:gd name="T9" fmla="*/ 5 h 423"/>
                <a:gd name="T10" fmla="*/ 6 w 690"/>
                <a:gd name="T11" fmla="*/ 0 h 423"/>
                <a:gd name="T12" fmla="*/ 684 w 690"/>
                <a:gd name="T13" fmla="*/ 0 h 423"/>
                <a:gd name="T14" fmla="*/ 690 w 690"/>
                <a:gd name="T15" fmla="*/ 5 h 423"/>
                <a:gd name="T16" fmla="*/ 690 w 690"/>
                <a:gd name="T17" fmla="*/ 41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423">
                  <a:moveTo>
                    <a:pt x="690" y="417"/>
                  </a:moveTo>
                  <a:cubicBezTo>
                    <a:pt x="690" y="420"/>
                    <a:pt x="687" y="423"/>
                    <a:pt x="684" y="423"/>
                  </a:cubicBezTo>
                  <a:cubicBezTo>
                    <a:pt x="6" y="423"/>
                    <a:pt x="6" y="423"/>
                    <a:pt x="6" y="423"/>
                  </a:cubicBezTo>
                  <a:cubicBezTo>
                    <a:pt x="2" y="423"/>
                    <a:pt x="0" y="420"/>
                    <a:pt x="0" y="417"/>
                  </a:cubicBezTo>
                  <a:cubicBezTo>
                    <a:pt x="0" y="5"/>
                    <a:pt x="0" y="5"/>
                    <a:pt x="0" y="5"/>
                  </a:cubicBezTo>
                  <a:cubicBezTo>
                    <a:pt x="0" y="2"/>
                    <a:pt x="2" y="0"/>
                    <a:pt x="6" y="0"/>
                  </a:cubicBezTo>
                  <a:cubicBezTo>
                    <a:pt x="684" y="0"/>
                    <a:pt x="684" y="0"/>
                    <a:pt x="684" y="0"/>
                  </a:cubicBezTo>
                  <a:cubicBezTo>
                    <a:pt x="687" y="0"/>
                    <a:pt x="690" y="2"/>
                    <a:pt x="690" y="5"/>
                  </a:cubicBezTo>
                  <a:lnTo>
                    <a:pt x="690" y="4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8602663" y="3736975"/>
              <a:ext cx="1843088" cy="1009650"/>
            </a:xfrm>
            <a:custGeom>
              <a:avLst/>
              <a:gdLst>
                <a:gd name="T0" fmla="*/ 581 w 581"/>
                <a:gd name="T1" fmla="*/ 311 h 318"/>
                <a:gd name="T2" fmla="*/ 574 w 581"/>
                <a:gd name="T3" fmla="*/ 318 h 318"/>
                <a:gd name="T4" fmla="*/ 9 w 581"/>
                <a:gd name="T5" fmla="*/ 318 h 318"/>
                <a:gd name="T6" fmla="*/ 0 w 581"/>
                <a:gd name="T7" fmla="*/ 311 h 318"/>
                <a:gd name="T8" fmla="*/ 0 w 581"/>
                <a:gd name="T9" fmla="*/ 7 h 318"/>
                <a:gd name="T10" fmla="*/ 9 w 581"/>
                <a:gd name="T11" fmla="*/ 0 h 318"/>
                <a:gd name="T12" fmla="*/ 574 w 581"/>
                <a:gd name="T13" fmla="*/ 0 h 318"/>
                <a:gd name="T14" fmla="*/ 581 w 581"/>
                <a:gd name="T15" fmla="*/ 7 h 318"/>
                <a:gd name="T16" fmla="*/ 581 w 581"/>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 h="318">
                  <a:moveTo>
                    <a:pt x="581" y="311"/>
                  </a:moveTo>
                  <a:cubicBezTo>
                    <a:pt x="581" y="315"/>
                    <a:pt x="578" y="318"/>
                    <a:pt x="574" y="318"/>
                  </a:cubicBezTo>
                  <a:cubicBezTo>
                    <a:pt x="9" y="318"/>
                    <a:pt x="9" y="318"/>
                    <a:pt x="9" y="318"/>
                  </a:cubicBezTo>
                  <a:cubicBezTo>
                    <a:pt x="4" y="318"/>
                    <a:pt x="0" y="315"/>
                    <a:pt x="0" y="311"/>
                  </a:cubicBezTo>
                  <a:cubicBezTo>
                    <a:pt x="0" y="7"/>
                    <a:pt x="0" y="7"/>
                    <a:pt x="0" y="7"/>
                  </a:cubicBezTo>
                  <a:cubicBezTo>
                    <a:pt x="0" y="3"/>
                    <a:pt x="4" y="0"/>
                    <a:pt x="9" y="0"/>
                  </a:cubicBezTo>
                  <a:cubicBezTo>
                    <a:pt x="574" y="0"/>
                    <a:pt x="574" y="0"/>
                    <a:pt x="574" y="0"/>
                  </a:cubicBezTo>
                  <a:cubicBezTo>
                    <a:pt x="578" y="0"/>
                    <a:pt x="581" y="3"/>
                    <a:pt x="581" y="7"/>
                  </a:cubicBezTo>
                  <a:lnTo>
                    <a:pt x="581"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317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8580438" y="4902200"/>
              <a:ext cx="1903413" cy="47625"/>
            </a:xfrm>
            <a:custGeom>
              <a:avLst/>
              <a:gdLst>
                <a:gd name="T0" fmla="*/ 0 w 1199"/>
                <a:gd name="T1" fmla="*/ 0 h 30"/>
                <a:gd name="T2" fmla="*/ 1199 w 1199"/>
                <a:gd name="T3" fmla="*/ 0 h 30"/>
                <a:gd name="T4" fmla="*/ 1199 w 1199"/>
                <a:gd name="T5" fmla="*/ 30 h 30"/>
                <a:gd name="T6" fmla="*/ 0 w 1199"/>
                <a:gd name="T7" fmla="*/ 30 h 30"/>
                <a:gd name="T8" fmla="*/ 0 w 1199"/>
                <a:gd name="T9" fmla="*/ 0 h 30"/>
                <a:gd name="T10" fmla="*/ 0 w 1199"/>
                <a:gd name="T11" fmla="*/ 0 h 30"/>
              </a:gdLst>
              <a:ahLst/>
              <a:cxnLst>
                <a:cxn ang="0">
                  <a:pos x="T0" y="T1"/>
                </a:cxn>
                <a:cxn ang="0">
                  <a:pos x="T2" y="T3"/>
                </a:cxn>
                <a:cxn ang="0">
                  <a:pos x="T4" y="T5"/>
                </a:cxn>
                <a:cxn ang="0">
                  <a:pos x="T6" y="T7"/>
                </a:cxn>
                <a:cxn ang="0">
                  <a:pos x="T8" y="T9"/>
                </a:cxn>
                <a:cxn ang="0">
                  <a:pos x="T10" y="T11"/>
                </a:cxn>
              </a:cxnLst>
              <a:rect l="0" t="0" r="r" b="b"/>
              <a:pathLst>
                <a:path w="1199" h="30">
                  <a:moveTo>
                    <a:pt x="0" y="0"/>
                  </a:moveTo>
                  <a:lnTo>
                    <a:pt x="1199" y="0"/>
                  </a:lnTo>
                  <a:lnTo>
                    <a:pt x="1199" y="30"/>
                  </a:lnTo>
                  <a:lnTo>
                    <a:pt x="0" y="30"/>
                  </a:lnTo>
                  <a:lnTo>
                    <a:pt x="0" y="0"/>
                  </a:lnTo>
                  <a:lnTo>
                    <a:pt x="0"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8186738" y="5283200"/>
              <a:ext cx="2687638" cy="34925"/>
            </a:xfrm>
            <a:custGeom>
              <a:avLst/>
              <a:gdLst>
                <a:gd name="T0" fmla="*/ 847 w 847"/>
                <a:gd name="T1" fmla="*/ 0 h 11"/>
                <a:gd name="T2" fmla="*/ 844 w 847"/>
                <a:gd name="T3" fmla="*/ 0 h 11"/>
                <a:gd name="T4" fmla="*/ 4 w 847"/>
                <a:gd name="T5" fmla="*/ 0 h 11"/>
                <a:gd name="T6" fmla="*/ 0 w 847"/>
                <a:gd name="T7" fmla="*/ 0 h 11"/>
                <a:gd name="T8" fmla="*/ 0 w 847"/>
                <a:gd name="T9" fmla="*/ 7 h 11"/>
                <a:gd name="T10" fmla="*/ 5 w 847"/>
                <a:gd name="T11" fmla="*/ 11 h 11"/>
                <a:gd name="T12" fmla="*/ 843 w 847"/>
                <a:gd name="T13" fmla="*/ 11 h 11"/>
                <a:gd name="T14" fmla="*/ 847 w 847"/>
                <a:gd name="T15" fmla="*/ 7 h 11"/>
                <a:gd name="T16" fmla="*/ 847 w 84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7" h="11">
                  <a:moveTo>
                    <a:pt x="847" y="0"/>
                  </a:moveTo>
                  <a:cubicBezTo>
                    <a:pt x="844" y="0"/>
                    <a:pt x="844" y="0"/>
                    <a:pt x="844" y="0"/>
                  </a:cubicBezTo>
                  <a:cubicBezTo>
                    <a:pt x="4" y="0"/>
                    <a:pt x="4" y="0"/>
                    <a:pt x="4" y="0"/>
                  </a:cubicBezTo>
                  <a:cubicBezTo>
                    <a:pt x="0" y="0"/>
                    <a:pt x="0" y="0"/>
                    <a:pt x="0" y="0"/>
                  </a:cubicBezTo>
                  <a:cubicBezTo>
                    <a:pt x="0" y="7"/>
                    <a:pt x="0" y="7"/>
                    <a:pt x="0" y="7"/>
                  </a:cubicBezTo>
                  <a:cubicBezTo>
                    <a:pt x="0" y="10"/>
                    <a:pt x="2" y="11"/>
                    <a:pt x="5" y="11"/>
                  </a:cubicBezTo>
                  <a:cubicBezTo>
                    <a:pt x="843" y="11"/>
                    <a:pt x="843" y="11"/>
                    <a:pt x="843" y="11"/>
                  </a:cubicBezTo>
                  <a:cubicBezTo>
                    <a:pt x="846" y="11"/>
                    <a:pt x="847" y="10"/>
                    <a:pt x="847" y="7"/>
                  </a:cubicBezTo>
                  <a:lnTo>
                    <a:pt x="847" y="0"/>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8174038" y="4937125"/>
              <a:ext cx="2700338" cy="358775"/>
            </a:xfrm>
            <a:custGeom>
              <a:avLst/>
              <a:gdLst>
                <a:gd name="T0" fmla="*/ 849 w 851"/>
                <a:gd name="T1" fmla="*/ 106 h 113"/>
                <a:gd name="T2" fmla="*/ 772 w 851"/>
                <a:gd name="T3" fmla="*/ 7 h 113"/>
                <a:gd name="T4" fmla="*/ 759 w 851"/>
                <a:gd name="T5" fmla="*/ 0 h 113"/>
                <a:gd name="T6" fmla="*/ 94 w 851"/>
                <a:gd name="T7" fmla="*/ 0 h 113"/>
                <a:gd name="T8" fmla="*/ 80 w 851"/>
                <a:gd name="T9" fmla="*/ 7 h 113"/>
                <a:gd name="T10" fmla="*/ 3 w 851"/>
                <a:gd name="T11" fmla="*/ 106 h 113"/>
                <a:gd name="T12" fmla="*/ 7 w 851"/>
                <a:gd name="T13" fmla="*/ 113 h 113"/>
                <a:gd name="T14" fmla="*/ 845 w 851"/>
                <a:gd name="T15" fmla="*/ 113 h 113"/>
                <a:gd name="T16" fmla="*/ 849 w 851"/>
                <a:gd name="T17" fmla="*/ 10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1" h="113">
                  <a:moveTo>
                    <a:pt x="849" y="106"/>
                  </a:moveTo>
                  <a:cubicBezTo>
                    <a:pt x="772" y="7"/>
                    <a:pt x="772" y="7"/>
                    <a:pt x="772" y="7"/>
                  </a:cubicBezTo>
                  <a:cubicBezTo>
                    <a:pt x="769" y="3"/>
                    <a:pt x="763" y="0"/>
                    <a:pt x="759" y="0"/>
                  </a:cubicBezTo>
                  <a:cubicBezTo>
                    <a:pt x="94" y="0"/>
                    <a:pt x="94" y="0"/>
                    <a:pt x="94" y="0"/>
                  </a:cubicBezTo>
                  <a:cubicBezTo>
                    <a:pt x="89" y="0"/>
                    <a:pt x="83" y="3"/>
                    <a:pt x="80" y="7"/>
                  </a:cubicBezTo>
                  <a:cubicBezTo>
                    <a:pt x="3" y="106"/>
                    <a:pt x="3" y="106"/>
                    <a:pt x="3" y="106"/>
                  </a:cubicBezTo>
                  <a:cubicBezTo>
                    <a:pt x="0" y="110"/>
                    <a:pt x="2" y="113"/>
                    <a:pt x="7" y="113"/>
                  </a:cubicBezTo>
                  <a:cubicBezTo>
                    <a:pt x="845" y="113"/>
                    <a:pt x="845" y="113"/>
                    <a:pt x="845" y="113"/>
                  </a:cubicBezTo>
                  <a:cubicBezTo>
                    <a:pt x="850" y="113"/>
                    <a:pt x="851" y="110"/>
                    <a:pt x="849" y="10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8472488" y="4997450"/>
              <a:ext cx="2116138" cy="12700"/>
            </a:xfrm>
            <a:custGeom>
              <a:avLst/>
              <a:gdLst>
                <a:gd name="T0" fmla="*/ 666 w 667"/>
                <a:gd name="T1" fmla="*/ 4 h 4"/>
                <a:gd name="T2" fmla="*/ 1 w 667"/>
                <a:gd name="T3" fmla="*/ 4 h 4"/>
                <a:gd name="T4" fmla="*/ 0 w 667"/>
                <a:gd name="T5" fmla="*/ 2 h 4"/>
                <a:gd name="T6" fmla="*/ 1 w 667"/>
                <a:gd name="T7" fmla="*/ 0 h 4"/>
                <a:gd name="T8" fmla="*/ 666 w 667"/>
                <a:gd name="T9" fmla="*/ 0 h 4"/>
                <a:gd name="T10" fmla="*/ 667 w 667"/>
                <a:gd name="T11" fmla="*/ 2 h 4"/>
                <a:gd name="T12" fmla="*/ 666 w 6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67" h="4">
                  <a:moveTo>
                    <a:pt x="666" y="4"/>
                  </a:moveTo>
                  <a:cubicBezTo>
                    <a:pt x="1" y="4"/>
                    <a:pt x="1" y="4"/>
                    <a:pt x="1" y="4"/>
                  </a:cubicBezTo>
                  <a:cubicBezTo>
                    <a:pt x="1" y="4"/>
                    <a:pt x="0" y="3"/>
                    <a:pt x="0" y="2"/>
                  </a:cubicBezTo>
                  <a:cubicBezTo>
                    <a:pt x="0" y="1"/>
                    <a:pt x="1" y="0"/>
                    <a:pt x="1" y="0"/>
                  </a:cubicBezTo>
                  <a:cubicBezTo>
                    <a:pt x="666" y="0"/>
                    <a:pt x="666" y="0"/>
                    <a:pt x="666" y="0"/>
                  </a:cubicBezTo>
                  <a:cubicBezTo>
                    <a:pt x="667" y="0"/>
                    <a:pt x="667" y="1"/>
                    <a:pt x="667" y="2"/>
                  </a:cubicBezTo>
                  <a:cubicBezTo>
                    <a:pt x="667" y="3"/>
                    <a:pt x="667" y="4"/>
                    <a:pt x="666"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450263" y="5038725"/>
              <a:ext cx="2163763" cy="12700"/>
            </a:xfrm>
            <a:custGeom>
              <a:avLst/>
              <a:gdLst>
                <a:gd name="T0" fmla="*/ 681 w 682"/>
                <a:gd name="T1" fmla="*/ 4 h 4"/>
                <a:gd name="T2" fmla="*/ 1 w 682"/>
                <a:gd name="T3" fmla="*/ 4 h 4"/>
                <a:gd name="T4" fmla="*/ 0 w 682"/>
                <a:gd name="T5" fmla="*/ 2 h 4"/>
                <a:gd name="T6" fmla="*/ 1 w 682"/>
                <a:gd name="T7" fmla="*/ 0 h 4"/>
                <a:gd name="T8" fmla="*/ 681 w 682"/>
                <a:gd name="T9" fmla="*/ 0 h 4"/>
                <a:gd name="T10" fmla="*/ 682 w 682"/>
                <a:gd name="T11" fmla="*/ 2 h 4"/>
                <a:gd name="T12" fmla="*/ 681 w 68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82" h="4">
                  <a:moveTo>
                    <a:pt x="681" y="4"/>
                  </a:moveTo>
                  <a:cubicBezTo>
                    <a:pt x="1" y="4"/>
                    <a:pt x="1" y="4"/>
                    <a:pt x="1" y="4"/>
                  </a:cubicBezTo>
                  <a:cubicBezTo>
                    <a:pt x="0" y="4"/>
                    <a:pt x="0" y="3"/>
                    <a:pt x="0" y="2"/>
                  </a:cubicBezTo>
                  <a:cubicBezTo>
                    <a:pt x="0" y="1"/>
                    <a:pt x="0" y="0"/>
                    <a:pt x="1" y="0"/>
                  </a:cubicBezTo>
                  <a:cubicBezTo>
                    <a:pt x="681" y="0"/>
                    <a:pt x="681" y="0"/>
                    <a:pt x="681" y="0"/>
                  </a:cubicBezTo>
                  <a:cubicBezTo>
                    <a:pt x="681" y="0"/>
                    <a:pt x="682" y="1"/>
                    <a:pt x="682" y="2"/>
                  </a:cubicBezTo>
                  <a:cubicBezTo>
                    <a:pt x="682" y="3"/>
                    <a:pt x="681" y="4"/>
                    <a:pt x="681"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8412163" y="5080000"/>
              <a:ext cx="2236788" cy="12700"/>
            </a:xfrm>
            <a:custGeom>
              <a:avLst/>
              <a:gdLst>
                <a:gd name="T0" fmla="*/ 704 w 705"/>
                <a:gd name="T1" fmla="*/ 4 h 4"/>
                <a:gd name="T2" fmla="*/ 1 w 705"/>
                <a:gd name="T3" fmla="*/ 4 h 4"/>
                <a:gd name="T4" fmla="*/ 0 w 705"/>
                <a:gd name="T5" fmla="*/ 2 h 4"/>
                <a:gd name="T6" fmla="*/ 1 w 705"/>
                <a:gd name="T7" fmla="*/ 0 h 4"/>
                <a:gd name="T8" fmla="*/ 704 w 705"/>
                <a:gd name="T9" fmla="*/ 0 h 4"/>
                <a:gd name="T10" fmla="*/ 705 w 705"/>
                <a:gd name="T11" fmla="*/ 2 h 4"/>
                <a:gd name="T12" fmla="*/ 704 w 70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5" h="4">
                  <a:moveTo>
                    <a:pt x="704" y="4"/>
                  </a:moveTo>
                  <a:cubicBezTo>
                    <a:pt x="1" y="4"/>
                    <a:pt x="1" y="4"/>
                    <a:pt x="1" y="4"/>
                  </a:cubicBezTo>
                  <a:cubicBezTo>
                    <a:pt x="1" y="4"/>
                    <a:pt x="0" y="3"/>
                    <a:pt x="0" y="2"/>
                  </a:cubicBezTo>
                  <a:cubicBezTo>
                    <a:pt x="0" y="1"/>
                    <a:pt x="1" y="0"/>
                    <a:pt x="1" y="0"/>
                  </a:cubicBezTo>
                  <a:cubicBezTo>
                    <a:pt x="704" y="0"/>
                    <a:pt x="704" y="0"/>
                    <a:pt x="704" y="0"/>
                  </a:cubicBezTo>
                  <a:cubicBezTo>
                    <a:pt x="705" y="0"/>
                    <a:pt x="705" y="1"/>
                    <a:pt x="705" y="2"/>
                  </a:cubicBezTo>
                  <a:cubicBezTo>
                    <a:pt x="705" y="3"/>
                    <a:pt x="705" y="4"/>
                    <a:pt x="704" y="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9247188" y="5153025"/>
              <a:ext cx="569913" cy="69850"/>
            </a:xfrm>
            <a:custGeom>
              <a:avLst/>
              <a:gdLst>
                <a:gd name="T0" fmla="*/ 359 w 359"/>
                <a:gd name="T1" fmla="*/ 44 h 44"/>
                <a:gd name="T2" fmla="*/ 0 w 359"/>
                <a:gd name="T3" fmla="*/ 44 h 44"/>
                <a:gd name="T4" fmla="*/ 37 w 359"/>
                <a:gd name="T5" fmla="*/ 0 h 44"/>
                <a:gd name="T6" fmla="*/ 319 w 359"/>
                <a:gd name="T7" fmla="*/ 0 h 44"/>
                <a:gd name="T8" fmla="*/ 359 w 359"/>
                <a:gd name="T9" fmla="*/ 44 h 44"/>
                <a:gd name="T10" fmla="*/ 359 w 359"/>
                <a:gd name="T11" fmla="*/ 44 h 44"/>
                <a:gd name="T12" fmla="*/ 8 w 359"/>
                <a:gd name="T13" fmla="*/ 42 h 44"/>
                <a:gd name="T14" fmla="*/ 349 w 359"/>
                <a:gd name="T15" fmla="*/ 42 h 44"/>
                <a:gd name="T16" fmla="*/ 317 w 359"/>
                <a:gd name="T17" fmla="*/ 4 h 44"/>
                <a:gd name="T18" fmla="*/ 39 w 359"/>
                <a:gd name="T19" fmla="*/ 4 h 44"/>
                <a:gd name="T20" fmla="*/ 8 w 359"/>
                <a:gd name="T21" fmla="*/ 42 h 44"/>
                <a:gd name="T22" fmla="*/ 8 w 359"/>
                <a:gd name="T23"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9" h="44">
                  <a:moveTo>
                    <a:pt x="359" y="44"/>
                  </a:moveTo>
                  <a:lnTo>
                    <a:pt x="0" y="44"/>
                  </a:lnTo>
                  <a:lnTo>
                    <a:pt x="37" y="0"/>
                  </a:lnTo>
                  <a:lnTo>
                    <a:pt x="319" y="0"/>
                  </a:lnTo>
                  <a:lnTo>
                    <a:pt x="359" y="44"/>
                  </a:lnTo>
                  <a:lnTo>
                    <a:pt x="359" y="44"/>
                  </a:lnTo>
                  <a:close/>
                  <a:moveTo>
                    <a:pt x="8" y="42"/>
                  </a:moveTo>
                  <a:lnTo>
                    <a:pt x="349" y="42"/>
                  </a:lnTo>
                  <a:lnTo>
                    <a:pt x="317" y="4"/>
                  </a:lnTo>
                  <a:lnTo>
                    <a:pt x="39" y="4"/>
                  </a:lnTo>
                  <a:lnTo>
                    <a:pt x="8" y="42"/>
                  </a:lnTo>
                  <a:lnTo>
                    <a:pt x="8" y="42"/>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493375" y="4165600"/>
              <a:ext cx="85725" cy="82550"/>
            </a:xfrm>
            <a:custGeom>
              <a:avLst/>
              <a:gdLst>
                <a:gd name="T0" fmla="*/ 0 w 54"/>
                <a:gd name="T1" fmla="*/ 8 h 52"/>
                <a:gd name="T2" fmla="*/ 0 w 54"/>
                <a:gd name="T3" fmla="*/ 42 h 52"/>
                <a:gd name="T4" fmla="*/ 54 w 54"/>
                <a:gd name="T5" fmla="*/ 52 h 52"/>
                <a:gd name="T6" fmla="*/ 54 w 54"/>
                <a:gd name="T7" fmla="*/ 0 h 52"/>
                <a:gd name="T8" fmla="*/ 0 w 54"/>
                <a:gd name="T9" fmla="*/ 8 h 52"/>
                <a:gd name="T10" fmla="*/ 0 w 54"/>
                <a:gd name="T11" fmla="*/ 8 h 52"/>
              </a:gdLst>
              <a:ahLst/>
              <a:cxnLst>
                <a:cxn ang="0">
                  <a:pos x="T0" y="T1"/>
                </a:cxn>
                <a:cxn ang="0">
                  <a:pos x="T2" y="T3"/>
                </a:cxn>
                <a:cxn ang="0">
                  <a:pos x="T4" y="T5"/>
                </a:cxn>
                <a:cxn ang="0">
                  <a:pos x="T6" y="T7"/>
                </a:cxn>
                <a:cxn ang="0">
                  <a:pos x="T8" y="T9"/>
                </a:cxn>
                <a:cxn ang="0">
                  <a:pos x="T10" y="T11"/>
                </a:cxn>
              </a:cxnLst>
              <a:rect l="0" t="0" r="r" b="b"/>
              <a:pathLst>
                <a:path w="54" h="52">
                  <a:moveTo>
                    <a:pt x="0" y="8"/>
                  </a:moveTo>
                  <a:lnTo>
                    <a:pt x="0" y="42"/>
                  </a:lnTo>
                  <a:lnTo>
                    <a:pt x="54" y="52"/>
                  </a:lnTo>
                  <a:lnTo>
                    <a:pt x="54" y="0"/>
                  </a:lnTo>
                  <a:lnTo>
                    <a:pt x="0" y="8"/>
                  </a:lnTo>
                  <a:lnTo>
                    <a:pt x="0" y="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9120188" y="3889375"/>
              <a:ext cx="811213" cy="809625"/>
            </a:xfrm>
            <a:custGeom>
              <a:avLst/>
              <a:gdLst>
                <a:gd name="T0" fmla="*/ 255 w 511"/>
                <a:gd name="T1" fmla="*/ 0 h 510"/>
                <a:gd name="T2" fmla="*/ 291 w 511"/>
                <a:gd name="T3" fmla="*/ 36 h 510"/>
                <a:gd name="T4" fmla="*/ 337 w 511"/>
                <a:gd name="T5" fmla="*/ 14 h 510"/>
                <a:gd name="T6" fmla="*/ 361 w 511"/>
                <a:gd name="T7" fmla="*/ 60 h 510"/>
                <a:gd name="T8" fmla="*/ 413 w 511"/>
                <a:gd name="T9" fmla="*/ 54 h 510"/>
                <a:gd name="T10" fmla="*/ 419 w 511"/>
                <a:gd name="T11" fmla="*/ 106 h 510"/>
                <a:gd name="T12" fmla="*/ 469 w 511"/>
                <a:gd name="T13" fmla="*/ 116 h 510"/>
                <a:gd name="T14" fmla="*/ 459 w 511"/>
                <a:gd name="T15" fmla="*/ 166 h 510"/>
                <a:gd name="T16" fmla="*/ 503 w 511"/>
                <a:gd name="T17" fmla="*/ 194 h 510"/>
                <a:gd name="T18" fmla="*/ 477 w 511"/>
                <a:gd name="T19" fmla="*/ 238 h 510"/>
                <a:gd name="T20" fmla="*/ 511 w 511"/>
                <a:gd name="T21" fmla="*/ 278 h 510"/>
                <a:gd name="T22" fmla="*/ 471 w 511"/>
                <a:gd name="T23" fmla="*/ 312 h 510"/>
                <a:gd name="T24" fmla="*/ 489 w 511"/>
                <a:gd name="T25" fmla="*/ 360 h 510"/>
                <a:gd name="T26" fmla="*/ 441 w 511"/>
                <a:gd name="T27" fmla="*/ 378 h 510"/>
                <a:gd name="T28" fmla="*/ 443 w 511"/>
                <a:gd name="T29" fmla="*/ 430 h 510"/>
                <a:gd name="T30" fmla="*/ 391 w 511"/>
                <a:gd name="T31" fmla="*/ 432 h 510"/>
                <a:gd name="T32" fmla="*/ 377 w 511"/>
                <a:gd name="T33" fmla="*/ 482 h 510"/>
                <a:gd name="T34" fmla="*/ 327 w 511"/>
                <a:gd name="T35" fmla="*/ 468 h 510"/>
                <a:gd name="T36" fmla="*/ 297 w 511"/>
                <a:gd name="T37" fmla="*/ 510 h 510"/>
                <a:gd name="T38" fmla="*/ 255 w 511"/>
                <a:gd name="T39" fmla="*/ 480 h 510"/>
                <a:gd name="T40" fmla="*/ 213 w 511"/>
                <a:gd name="T41" fmla="*/ 510 h 510"/>
                <a:gd name="T42" fmla="*/ 183 w 511"/>
                <a:gd name="T43" fmla="*/ 468 h 510"/>
                <a:gd name="T44" fmla="*/ 133 w 511"/>
                <a:gd name="T45" fmla="*/ 482 h 510"/>
                <a:gd name="T46" fmla="*/ 117 w 511"/>
                <a:gd name="T47" fmla="*/ 432 h 510"/>
                <a:gd name="T48" fmla="*/ 68 w 511"/>
                <a:gd name="T49" fmla="*/ 430 h 510"/>
                <a:gd name="T50" fmla="*/ 68 w 511"/>
                <a:gd name="T51" fmla="*/ 378 h 510"/>
                <a:gd name="T52" fmla="*/ 20 w 511"/>
                <a:gd name="T53" fmla="*/ 360 h 510"/>
                <a:gd name="T54" fmla="*/ 40 w 511"/>
                <a:gd name="T55" fmla="*/ 312 h 510"/>
                <a:gd name="T56" fmla="*/ 0 w 511"/>
                <a:gd name="T57" fmla="*/ 278 h 510"/>
                <a:gd name="T58" fmla="*/ 34 w 511"/>
                <a:gd name="T59" fmla="*/ 238 h 510"/>
                <a:gd name="T60" fmla="*/ 8 w 511"/>
                <a:gd name="T61" fmla="*/ 194 h 510"/>
                <a:gd name="T62" fmla="*/ 52 w 511"/>
                <a:gd name="T63" fmla="*/ 166 h 510"/>
                <a:gd name="T64" fmla="*/ 40 w 511"/>
                <a:gd name="T65" fmla="*/ 116 h 510"/>
                <a:gd name="T66" fmla="*/ 92 w 511"/>
                <a:gd name="T67" fmla="*/ 106 h 510"/>
                <a:gd name="T68" fmla="*/ 98 w 511"/>
                <a:gd name="T69" fmla="*/ 54 h 510"/>
                <a:gd name="T70" fmla="*/ 149 w 511"/>
                <a:gd name="T71" fmla="*/ 60 h 510"/>
                <a:gd name="T72" fmla="*/ 171 w 511"/>
                <a:gd name="T73" fmla="*/ 14 h 510"/>
                <a:gd name="T74" fmla="*/ 217 w 511"/>
                <a:gd name="T75" fmla="*/ 36 h 510"/>
                <a:gd name="T76" fmla="*/ 255 w 511"/>
                <a:gd name="T77" fmla="*/ 0 h 510"/>
                <a:gd name="T78" fmla="*/ 255 w 511"/>
                <a:gd name="T79"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10">
                  <a:moveTo>
                    <a:pt x="255" y="0"/>
                  </a:moveTo>
                  <a:lnTo>
                    <a:pt x="291" y="36"/>
                  </a:lnTo>
                  <a:lnTo>
                    <a:pt x="337" y="14"/>
                  </a:lnTo>
                  <a:lnTo>
                    <a:pt x="361" y="60"/>
                  </a:lnTo>
                  <a:lnTo>
                    <a:pt x="413" y="54"/>
                  </a:lnTo>
                  <a:lnTo>
                    <a:pt x="419" y="106"/>
                  </a:lnTo>
                  <a:lnTo>
                    <a:pt x="469" y="116"/>
                  </a:lnTo>
                  <a:lnTo>
                    <a:pt x="459" y="166"/>
                  </a:lnTo>
                  <a:lnTo>
                    <a:pt x="503" y="194"/>
                  </a:lnTo>
                  <a:lnTo>
                    <a:pt x="477" y="238"/>
                  </a:lnTo>
                  <a:lnTo>
                    <a:pt x="511" y="278"/>
                  </a:lnTo>
                  <a:lnTo>
                    <a:pt x="471" y="312"/>
                  </a:lnTo>
                  <a:lnTo>
                    <a:pt x="489" y="360"/>
                  </a:lnTo>
                  <a:lnTo>
                    <a:pt x="441" y="378"/>
                  </a:lnTo>
                  <a:lnTo>
                    <a:pt x="443" y="430"/>
                  </a:lnTo>
                  <a:lnTo>
                    <a:pt x="391" y="432"/>
                  </a:lnTo>
                  <a:lnTo>
                    <a:pt x="377" y="482"/>
                  </a:lnTo>
                  <a:lnTo>
                    <a:pt x="327" y="468"/>
                  </a:lnTo>
                  <a:lnTo>
                    <a:pt x="297" y="510"/>
                  </a:lnTo>
                  <a:lnTo>
                    <a:pt x="255" y="480"/>
                  </a:lnTo>
                  <a:lnTo>
                    <a:pt x="213" y="510"/>
                  </a:lnTo>
                  <a:lnTo>
                    <a:pt x="183" y="468"/>
                  </a:lnTo>
                  <a:lnTo>
                    <a:pt x="133" y="482"/>
                  </a:lnTo>
                  <a:lnTo>
                    <a:pt x="117" y="432"/>
                  </a:lnTo>
                  <a:lnTo>
                    <a:pt x="68" y="430"/>
                  </a:lnTo>
                  <a:lnTo>
                    <a:pt x="68" y="378"/>
                  </a:lnTo>
                  <a:lnTo>
                    <a:pt x="20" y="360"/>
                  </a:lnTo>
                  <a:lnTo>
                    <a:pt x="40" y="312"/>
                  </a:lnTo>
                  <a:lnTo>
                    <a:pt x="0" y="278"/>
                  </a:lnTo>
                  <a:lnTo>
                    <a:pt x="34" y="238"/>
                  </a:lnTo>
                  <a:lnTo>
                    <a:pt x="8" y="194"/>
                  </a:lnTo>
                  <a:lnTo>
                    <a:pt x="52" y="166"/>
                  </a:lnTo>
                  <a:lnTo>
                    <a:pt x="40" y="116"/>
                  </a:lnTo>
                  <a:lnTo>
                    <a:pt x="92" y="106"/>
                  </a:lnTo>
                  <a:lnTo>
                    <a:pt x="98" y="54"/>
                  </a:lnTo>
                  <a:lnTo>
                    <a:pt x="149" y="60"/>
                  </a:lnTo>
                  <a:lnTo>
                    <a:pt x="171" y="14"/>
                  </a:lnTo>
                  <a:lnTo>
                    <a:pt x="217" y="36"/>
                  </a:lnTo>
                  <a:lnTo>
                    <a:pt x="255" y="0"/>
                  </a:lnTo>
                  <a:lnTo>
                    <a:pt x="2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9120188" y="3838575"/>
              <a:ext cx="811213" cy="806450"/>
            </a:xfrm>
            <a:custGeom>
              <a:avLst/>
              <a:gdLst>
                <a:gd name="T0" fmla="*/ 255 w 511"/>
                <a:gd name="T1" fmla="*/ 0 h 508"/>
                <a:gd name="T2" fmla="*/ 291 w 511"/>
                <a:gd name="T3" fmla="*/ 36 h 508"/>
                <a:gd name="T4" fmla="*/ 337 w 511"/>
                <a:gd name="T5" fmla="*/ 14 h 508"/>
                <a:gd name="T6" fmla="*/ 361 w 511"/>
                <a:gd name="T7" fmla="*/ 60 h 508"/>
                <a:gd name="T8" fmla="*/ 413 w 511"/>
                <a:gd name="T9" fmla="*/ 54 h 508"/>
                <a:gd name="T10" fmla="*/ 419 w 511"/>
                <a:gd name="T11" fmla="*/ 104 h 508"/>
                <a:gd name="T12" fmla="*/ 469 w 511"/>
                <a:gd name="T13" fmla="*/ 116 h 508"/>
                <a:gd name="T14" fmla="*/ 459 w 511"/>
                <a:gd name="T15" fmla="*/ 166 h 508"/>
                <a:gd name="T16" fmla="*/ 503 w 511"/>
                <a:gd name="T17" fmla="*/ 194 h 508"/>
                <a:gd name="T18" fmla="*/ 477 w 511"/>
                <a:gd name="T19" fmla="*/ 238 h 508"/>
                <a:gd name="T20" fmla="*/ 511 w 511"/>
                <a:gd name="T21" fmla="*/ 278 h 508"/>
                <a:gd name="T22" fmla="*/ 471 w 511"/>
                <a:gd name="T23" fmla="*/ 310 h 508"/>
                <a:gd name="T24" fmla="*/ 489 w 511"/>
                <a:gd name="T25" fmla="*/ 360 h 508"/>
                <a:gd name="T26" fmla="*/ 441 w 511"/>
                <a:gd name="T27" fmla="*/ 378 h 508"/>
                <a:gd name="T28" fmla="*/ 443 w 511"/>
                <a:gd name="T29" fmla="*/ 430 h 508"/>
                <a:gd name="T30" fmla="*/ 391 w 511"/>
                <a:gd name="T31" fmla="*/ 432 h 508"/>
                <a:gd name="T32" fmla="*/ 377 w 511"/>
                <a:gd name="T33" fmla="*/ 482 h 508"/>
                <a:gd name="T34" fmla="*/ 327 w 511"/>
                <a:gd name="T35" fmla="*/ 468 h 508"/>
                <a:gd name="T36" fmla="*/ 297 w 511"/>
                <a:gd name="T37" fmla="*/ 508 h 508"/>
                <a:gd name="T38" fmla="*/ 255 w 511"/>
                <a:gd name="T39" fmla="*/ 480 h 508"/>
                <a:gd name="T40" fmla="*/ 213 w 511"/>
                <a:gd name="T41" fmla="*/ 508 h 508"/>
                <a:gd name="T42" fmla="*/ 183 w 511"/>
                <a:gd name="T43" fmla="*/ 468 h 508"/>
                <a:gd name="T44" fmla="*/ 133 w 511"/>
                <a:gd name="T45" fmla="*/ 482 h 508"/>
                <a:gd name="T46" fmla="*/ 117 w 511"/>
                <a:gd name="T47" fmla="*/ 432 h 508"/>
                <a:gd name="T48" fmla="*/ 68 w 511"/>
                <a:gd name="T49" fmla="*/ 430 h 508"/>
                <a:gd name="T50" fmla="*/ 68 w 511"/>
                <a:gd name="T51" fmla="*/ 378 h 508"/>
                <a:gd name="T52" fmla="*/ 20 w 511"/>
                <a:gd name="T53" fmla="*/ 360 h 508"/>
                <a:gd name="T54" fmla="*/ 40 w 511"/>
                <a:gd name="T55" fmla="*/ 310 h 508"/>
                <a:gd name="T56" fmla="*/ 0 w 511"/>
                <a:gd name="T57" fmla="*/ 278 h 508"/>
                <a:gd name="T58" fmla="*/ 34 w 511"/>
                <a:gd name="T59" fmla="*/ 238 h 508"/>
                <a:gd name="T60" fmla="*/ 8 w 511"/>
                <a:gd name="T61" fmla="*/ 194 h 508"/>
                <a:gd name="T62" fmla="*/ 52 w 511"/>
                <a:gd name="T63" fmla="*/ 166 h 508"/>
                <a:gd name="T64" fmla="*/ 40 w 511"/>
                <a:gd name="T65" fmla="*/ 116 h 508"/>
                <a:gd name="T66" fmla="*/ 92 w 511"/>
                <a:gd name="T67" fmla="*/ 104 h 508"/>
                <a:gd name="T68" fmla="*/ 98 w 511"/>
                <a:gd name="T69" fmla="*/ 54 h 508"/>
                <a:gd name="T70" fmla="*/ 149 w 511"/>
                <a:gd name="T71" fmla="*/ 60 h 508"/>
                <a:gd name="T72" fmla="*/ 171 w 511"/>
                <a:gd name="T73" fmla="*/ 14 h 508"/>
                <a:gd name="T74" fmla="*/ 217 w 511"/>
                <a:gd name="T75" fmla="*/ 36 h 508"/>
                <a:gd name="T76" fmla="*/ 255 w 511"/>
                <a:gd name="T77" fmla="*/ 0 h 508"/>
                <a:gd name="T78" fmla="*/ 255 w 511"/>
                <a:gd name="T79"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08">
                  <a:moveTo>
                    <a:pt x="255" y="0"/>
                  </a:moveTo>
                  <a:lnTo>
                    <a:pt x="291" y="36"/>
                  </a:lnTo>
                  <a:lnTo>
                    <a:pt x="337" y="14"/>
                  </a:lnTo>
                  <a:lnTo>
                    <a:pt x="361" y="60"/>
                  </a:lnTo>
                  <a:lnTo>
                    <a:pt x="413" y="54"/>
                  </a:lnTo>
                  <a:lnTo>
                    <a:pt x="419" y="104"/>
                  </a:lnTo>
                  <a:lnTo>
                    <a:pt x="469" y="116"/>
                  </a:lnTo>
                  <a:lnTo>
                    <a:pt x="459" y="166"/>
                  </a:lnTo>
                  <a:lnTo>
                    <a:pt x="503" y="194"/>
                  </a:lnTo>
                  <a:lnTo>
                    <a:pt x="477" y="238"/>
                  </a:lnTo>
                  <a:lnTo>
                    <a:pt x="511" y="278"/>
                  </a:lnTo>
                  <a:lnTo>
                    <a:pt x="471" y="310"/>
                  </a:lnTo>
                  <a:lnTo>
                    <a:pt x="489" y="360"/>
                  </a:lnTo>
                  <a:lnTo>
                    <a:pt x="441" y="378"/>
                  </a:lnTo>
                  <a:lnTo>
                    <a:pt x="443" y="430"/>
                  </a:lnTo>
                  <a:lnTo>
                    <a:pt x="391" y="432"/>
                  </a:lnTo>
                  <a:lnTo>
                    <a:pt x="377" y="482"/>
                  </a:lnTo>
                  <a:lnTo>
                    <a:pt x="327" y="468"/>
                  </a:lnTo>
                  <a:lnTo>
                    <a:pt x="297" y="508"/>
                  </a:lnTo>
                  <a:lnTo>
                    <a:pt x="255" y="480"/>
                  </a:lnTo>
                  <a:lnTo>
                    <a:pt x="213" y="508"/>
                  </a:lnTo>
                  <a:lnTo>
                    <a:pt x="183" y="468"/>
                  </a:lnTo>
                  <a:lnTo>
                    <a:pt x="133" y="482"/>
                  </a:lnTo>
                  <a:lnTo>
                    <a:pt x="117" y="432"/>
                  </a:lnTo>
                  <a:lnTo>
                    <a:pt x="68" y="430"/>
                  </a:lnTo>
                  <a:lnTo>
                    <a:pt x="68" y="378"/>
                  </a:lnTo>
                  <a:lnTo>
                    <a:pt x="20" y="360"/>
                  </a:lnTo>
                  <a:lnTo>
                    <a:pt x="40" y="310"/>
                  </a:lnTo>
                  <a:lnTo>
                    <a:pt x="0" y="278"/>
                  </a:lnTo>
                  <a:lnTo>
                    <a:pt x="34" y="238"/>
                  </a:lnTo>
                  <a:lnTo>
                    <a:pt x="8" y="194"/>
                  </a:lnTo>
                  <a:lnTo>
                    <a:pt x="52" y="166"/>
                  </a:lnTo>
                  <a:lnTo>
                    <a:pt x="40" y="116"/>
                  </a:lnTo>
                  <a:lnTo>
                    <a:pt x="92" y="104"/>
                  </a:lnTo>
                  <a:lnTo>
                    <a:pt x="98" y="54"/>
                  </a:lnTo>
                  <a:lnTo>
                    <a:pt x="149" y="60"/>
                  </a:lnTo>
                  <a:lnTo>
                    <a:pt x="171" y="14"/>
                  </a:lnTo>
                  <a:lnTo>
                    <a:pt x="217" y="36"/>
                  </a:lnTo>
                  <a:lnTo>
                    <a:pt x="255" y="0"/>
                  </a:lnTo>
                  <a:lnTo>
                    <a:pt x="255"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rot="18900000">
              <a:off x="9315450" y="4198938"/>
              <a:ext cx="2222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rot="18900000">
              <a:off x="9398000" y="4094163"/>
              <a:ext cx="266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FF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rot="18900000">
              <a:off x="9529763" y="4002088"/>
              <a:ext cx="1841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rot="18900000">
              <a:off x="9591675" y="3933825"/>
              <a:ext cx="2000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5291"/>
                  </a:solidFill>
                  <a:effectLst/>
                  <a:latin typeface="Segoe Pro" panose="020B0502040504020203"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Freeform 27"/>
            <p:cNvSpPr>
              <a:spLocks/>
            </p:cNvSpPr>
            <p:nvPr/>
          </p:nvSpPr>
          <p:spPr bwMode="auto">
            <a:xfrm>
              <a:off x="8529638" y="1609725"/>
              <a:ext cx="2011363" cy="1149350"/>
            </a:xfrm>
            <a:custGeom>
              <a:avLst/>
              <a:gdLst>
                <a:gd name="T0" fmla="*/ 529 w 634"/>
                <a:gd name="T1" fmla="*/ 152 h 362"/>
                <a:gd name="T2" fmla="*/ 518 w 634"/>
                <a:gd name="T3" fmla="*/ 152 h 362"/>
                <a:gd name="T4" fmla="*/ 529 w 634"/>
                <a:gd name="T5" fmla="*/ 106 h 362"/>
                <a:gd name="T6" fmla="*/ 425 w 634"/>
                <a:gd name="T7" fmla="*/ 0 h 362"/>
                <a:gd name="T8" fmla="*/ 323 w 634"/>
                <a:gd name="T9" fmla="*/ 92 h 362"/>
                <a:gd name="T10" fmla="*/ 244 w 634"/>
                <a:gd name="T11" fmla="*/ 57 h 362"/>
                <a:gd name="T12" fmla="*/ 139 w 634"/>
                <a:gd name="T13" fmla="*/ 158 h 362"/>
                <a:gd name="T14" fmla="*/ 105 w 634"/>
                <a:gd name="T15" fmla="*/ 152 h 362"/>
                <a:gd name="T16" fmla="*/ 0 w 634"/>
                <a:gd name="T17" fmla="*/ 259 h 362"/>
                <a:gd name="T18" fmla="*/ 105 w 634"/>
                <a:gd name="T19" fmla="*/ 362 h 362"/>
                <a:gd name="T20" fmla="*/ 529 w 634"/>
                <a:gd name="T21" fmla="*/ 362 h 362"/>
                <a:gd name="T22" fmla="*/ 634 w 634"/>
                <a:gd name="T23" fmla="*/ 259 h 362"/>
                <a:gd name="T24" fmla="*/ 529 w 634"/>
                <a:gd name="T25" fmla="*/ 15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4" h="362">
                  <a:moveTo>
                    <a:pt x="529" y="152"/>
                  </a:moveTo>
                  <a:cubicBezTo>
                    <a:pt x="527" y="152"/>
                    <a:pt x="521" y="152"/>
                    <a:pt x="518" y="152"/>
                  </a:cubicBezTo>
                  <a:cubicBezTo>
                    <a:pt x="524" y="138"/>
                    <a:pt x="529" y="121"/>
                    <a:pt x="529" y="106"/>
                  </a:cubicBezTo>
                  <a:cubicBezTo>
                    <a:pt x="529" y="46"/>
                    <a:pt x="481" y="0"/>
                    <a:pt x="425" y="0"/>
                  </a:cubicBezTo>
                  <a:cubicBezTo>
                    <a:pt x="371" y="0"/>
                    <a:pt x="329" y="40"/>
                    <a:pt x="323" y="92"/>
                  </a:cubicBezTo>
                  <a:cubicBezTo>
                    <a:pt x="303" y="72"/>
                    <a:pt x="275" y="57"/>
                    <a:pt x="244" y="57"/>
                  </a:cubicBezTo>
                  <a:cubicBezTo>
                    <a:pt x="190" y="57"/>
                    <a:pt x="142" y="103"/>
                    <a:pt x="139" y="158"/>
                  </a:cubicBezTo>
                  <a:cubicBezTo>
                    <a:pt x="128" y="155"/>
                    <a:pt x="116" y="152"/>
                    <a:pt x="105" y="152"/>
                  </a:cubicBezTo>
                  <a:cubicBezTo>
                    <a:pt x="46" y="152"/>
                    <a:pt x="0" y="198"/>
                    <a:pt x="0" y="259"/>
                  </a:cubicBezTo>
                  <a:cubicBezTo>
                    <a:pt x="0" y="316"/>
                    <a:pt x="46" y="362"/>
                    <a:pt x="105" y="362"/>
                  </a:cubicBezTo>
                  <a:cubicBezTo>
                    <a:pt x="529" y="362"/>
                    <a:pt x="529" y="362"/>
                    <a:pt x="529" y="362"/>
                  </a:cubicBezTo>
                  <a:cubicBezTo>
                    <a:pt x="586" y="362"/>
                    <a:pt x="634" y="316"/>
                    <a:pt x="634" y="259"/>
                  </a:cubicBezTo>
                  <a:cubicBezTo>
                    <a:pt x="634" y="198"/>
                    <a:pt x="586" y="152"/>
                    <a:pt x="529"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7072313"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7072313"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10972800" y="278447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1"/>
            <p:cNvSpPr>
              <a:spLocks noChangeArrowheads="1"/>
            </p:cNvSpPr>
            <p:nvPr/>
          </p:nvSpPr>
          <p:spPr bwMode="auto">
            <a:xfrm>
              <a:off x="10972800" y="5038725"/>
              <a:ext cx="1009650" cy="1009650"/>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7246938" y="5330825"/>
              <a:ext cx="660400" cy="425450"/>
            </a:xfrm>
            <a:custGeom>
              <a:avLst/>
              <a:gdLst>
                <a:gd name="T0" fmla="*/ 195 w 208"/>
                <a:gd name="T1" fmla="*/ 134 h 134"/>
                <a:gd name="T2" fmla="*/ 12 w 208"/>
                <a:gd name="T3" fmla="*/ 134 h 134"/>
                <a:gd name="T4" fmla="*/ 0 w 208"/>
                <a:gd name="T5" fmla="*/ 122 h 134"/>
                <a:gd name="T6" fmla="*/ 0 w 208"/>
                <a:gd name="T7" fmla="*/ 12 h 134"/>
                <a:gd name="T8" fmla="*/ 12 w 208"/>
                <a:gd name="T9" fmla="*/ 0 h 134"/>
                <a:gd name="T10" fmla="*/ 195 w 208"/>
                <a:gd name="T11" fmla="*/ 0 h 134"/>
                <a:gd name="T12" fmla="*/ 208 w 208"/>
                <a:gd name="T13" fmla="*/ 12 h 134"/>
                <a:gd name="T14" fmla="*/ 208 w 208"/>
                <a:gd name="T15" fmla="*/ 122 h 134"/>
                <a:gd name="T16" fmla="*/ 195 w 208"/>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34">
                  <a:moveTo>
                    <a:pt x="195" y="134"/>
                  </a:moveTo>
                  <a:cubicBezTo>
                    <a:pt x="12" y="134"/>
                    <a:pt x="12" y="134"/>
                    <a:pt x="12" y="134"/>
                  </a:cubicBezTo>
                  <a:cubicBezTo>
                    <a:pt x="5" y="134"/>
                    <a:pt x="0" y="129"/>
                    <a:pt x="0" y="122"/>
                  </a:cubicBezTo>
                  <a:cubicBezTo>
                    <a:pt x="0" y="12"/>
                    <a:pt x="0" y="12"/>
                    <a:pt x="0" y="12"/>
                  </a:cubicBezTo>
                  <a:cubicBezTo>
                    <a:pt x="0" y="5"/>
                    <a:pt x="5" y="0"/>
                    <a:pt x="12" y="0"/>
                  </a:cubicBezTo>
                  <a:cubicBezTo>
                    <a:pt x="195" y="0"/>
                    <a:pt x="195" y="0"/>
                    <a:pt x="195" y="0"/>
                  </a:cubicBezTo>
                  <a:cubicBezTo>
                    <a:pt x="202" y="0"/>
                    <a:pt x="208" y="5"/>
                    <a:pt x="208" y="12"/>
                  </a:cubicBezTo>
                  <a:cubicBezTo>
                    <a:pt x="208" y="122"/>
                    <a:pt x="208" y="122"/>
                    <a:pt x="208" y="122"/>
                  </a:cubicBezTo>
                  <a:cubicBezTo>
                    <a:pt x="208" y="129"/>
                    <a:pt x="202" y="134"/>
                    <a:pt x="195" y="13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7246938" y="5330825"/>
              <a:ext cx="660400" cy="425450"/>
            </a:xfrm>
            <a:custGeom>
              <a:avLst/>
              <a:gdLst>
                <a:gd name="T0" fmla="*/ 196 w 208"/>
                <a:gd name="T1" fmla="*/ 3 h 134"/>
                <a:gd name="T2" fmla="*/ 204 w 208"/>
                <a:gd name="T3" fmla="*/ 11 h 134"/>
                <a:gd name="T4" fmla="*/ 204 w 208"/>
                <a:gd name="T5" fmla="*/ 123 h 134"/>
                <a:gd name="T6" fmla="*/ 196 w 208"/>
                <a:gd name="T7" fmla="*/ 131 h 134"/>
                <a:gd name="T8" fmla="*/ 11 w 208"/>
                <a:gd name="T9" fmla="*/ 131 h 134"/>
                <a:gd name="T10" fmla="*/ 3 w 208"/>
                <a:gd name="T11" fmla="*/ 123 h 134"/>
                <a:gd name="T12" fmla="*/ 3 w 208"/>
                <a:gd name="T13" fmla="*/ 11 h 134"/>
                <a:gd name="T14" fmla="*/ 11 w 208"/>
                <a:gd name="T15" fmla="*/ 3 h 134"/>
                <a:gd name="T16" fmla="*/ 196 w 208"/>
                <a:gd name="T17" fmla="*/ 3 h 134"/>
                <a:gd name="T18" fmla="*/ 196 w 208"/>
                <a:gd name="T19" fmla="*/ 0 h 134"/>
                <a:gd name="T20" fmla="*/ 11 w 208"/>
                <a:gd name="T21" fmla="*/ 0 h 134"/>
                <a:gd name="T22" fmla="*/ 0 w 208"/>
                <a:gd name="T23" fmla="*/ 11 h 134"/>
                <a:gd name="T24" fmla="*/ 0 w 208"/>
                <a:gd name="T25" fmla="*/ 123 h 134"/>
                <a:gd name="T26" fmla="*/ 11 w 208"/>
                <a:gd name="T27" fmla="*/ 134 h 134"/>
                <a:gd name="T28" fmla="*/ 196 w 208"/>
                <a:gd name="T29" fmla="*/ 134 h 134"/>
                <a:gd name="T30" fmla="*/ 208 w 208"/>
                <a:gd name="T31" fmla="*/ 123 h 134"/>
                <a:gd name="T32" fmla="*/ 208 w 208"/>
                <a:gd name="T33" fmla="*/ 11 h 134"/>
                <a:gd name="T34" fmla="*/ 196 w 208"/>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34">
                  <a:moveTo>
                    <a:pt x="196" y="3"/>
                  </a:moveTo>
                  <a:cubicBezTo>
                    <a:pt x="201" y="3"/>
                    <a:pt x="204" y="7"/>
                    <a:pt x="204" y="11"/>
                  </a:cubicBezTo>
                  <a:cubicBezTo>
                    <a:pt x="204" y="123"/>
                    <a:pt x="204" y="123"/>
                    <a:pt x="204" y="123"/>
                  </a:cubicBezTo>
                  <a:cubicBezTo>
                    <a:pt x="204" y="127"/>
                    <a:pt x="201" y="131"/>
                    <a:pt x="196" y="131"/>
                  </a:cubicBezTo>
                  <a:cubicBezTo>
                    <a:pt x="11" y="131"/>
                    <a:pt x="11" y="131"/>
                    <a:pt x="11" y="131"/>
                  </a:cubicBezTo>
                  <a:cubicBezTo>
                    <a:pt x="7" y="131"/>
                    <a:pt x="3" y="127"/>
                    <a:pt x="3" y="123"/>
                  </a:cubicBezTo>
                  <a:cubicBezTo>
                    <a:pt x="3" y="11"/>
                    <a:pt x="3" y="11"/>
                    <a:pt x="3" y="11"/>
                  </a:cubicBezTo>
                  <a:cubicBezTo>
                    <a:pt x="3" y="7"/>
                    <a:pt x="7" y="3"/>
                    <a:pt x="11" y="3"/>
                  </a:cubicBezTo>
                  <a:cubicBezTo>
                    <a:pt x="196" y="3"/>
                    <a:pt x="196" y="3"/>
                    <a:pt x="196" y="3"/>
                  </a:cubicBezTo>
                  <a:moveTo>
                    <a:pt x="196" y="0"/>
                  </a:moveTo>
                  <a:cubicBezTo>
                    <a:pt x="11" y="0"/>
                    <a:pt x="11" y="0"/>
                    <a:pt x="11" y="0"/>
                  </a:cubicBezTo>
                  <a:cubicBezTo>
                    <a:pt x="5" y="0"/>
                    <a:pt x="0" y="5"/>
                    <a:pt x="0" y="11"/>
                  </a:cubicBezTo>
                  <a:cubicBezTo>
                    <a:pt x="0" y="123"/>
                    <a:pt x="0" y="123"/>
                    <a:pt x="0" y="123"/>
                  </a:cubicBezTo>
                  <a:cubicBezTo>
                    <a:pt x="0" y="129"/>
                    <a:pt x="5" y="134"/>
                    <a:pt x="11" y="134"/>
                  </a:cubicBezTo>
                  <a:cubicBezTo>
                    <a:pt x="196" y="134"/>
                    <a:pt x="196" y="134"/>
                    <a:pt x="196" y="134"/>
                  </a:cubicBezTo>
                  <a:cubicBezTo>
                    <a:pt x="203" y="134"/>
                    <a:pt x="208" y="129"/>
                    <a:pt x="208" y="123"/>
                  </a:cubicBezTo>
                  <a:cubicBezTo>
                    <a:pt x="208" y="11"/>
                    <a:pt x="208" y="11"/>
                    <a:pt x="208" y="11"/>
                  </a:cubicBezTo>
                  <a:cubicBezTo>
                    <a:pt x="208" y="5"/>
                    <a:pt x="203" y="0"/>
                    <a:pt x="196" y="0"/>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7462838" y="5438775"/>
              <a:ext cx="38100" cy="47625"/>
            </a:xfrm>
            <a:custGeom>
              <a:avLst/>
              <a:gdLst>
                <a:gd name="T0" fmla="*/ 11 w 12"/>
                <a:gd name="T1" fmla="*/ 15 h 15"/>
                <a:gd name="T2" fmla="*/ 8 w 12"/>
                <a:gd name="T3" fmla="*/ 15 h 15"/>
                <a:gd name="T4" fmla="*/ 0 w 12"/>
                <a:gd name="T5" fmla="*/ 8 h 15"/>
                <a:gd name="T6" fmla="*/ 8 w 12"/>
                <a:gd name="T7" fmla="*/ 0 h 15"/>
                <a:gd name="T8" fmla="*/ 12 w 12"/>
                <a:gd name="T9" fmla="*/ 1 h 15"/>
                <a:gd name="T10" fmla="*/ 11 w 12"/>
                <a:gd name="T11" fmla="*/ 2 h 15"/>
                <a:gd name="T12" fmla="*/ 8 w 12"/>
                <a:gd name="T13" fmla="*/ 2 h 15"/>
                <a:gd name="T14" fmla="*/ 2 w 12"/>
                <a:gd name="T15" fmla="*/ 8 h 15"/>
                <a:gd name="T16" fmla="*/ 8 w 12"/>
                <a:gd name="T17" fmla="*/ 14 h 15"/>
                <a:gd name="T18" fmla="*/ 11 w 12"/>
                <a:gd name="T19" fmla="*/ 13 h 15"/>
                <a:gd name="T20" fmla="*/ 11 w 1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5">
                  <a:moveTo>
                    <a:pt x="11" y="15"/>
                  </a:moveTo>
                  <a:cubicBezTo>
                    <a:pt x="11" y="15"/>
                    <a:pt x="9" y="15"/>
                    <a:pt x="8" y="15"/>
                  </a:cubicBezTo>
                  <a:cubicBezTo>
                    <a:pt x="3" y="15"/>
                    <a:pt x="0" y="13"/>
                    <a:pt x="0" y="8"/>
                  </a:cubicBezTo>
                  <a:cubicBezTo>
                    <a:pt x="0" y="3"/>
                    <a:pt x="3" y="0"/>
                    <a:pt x="8" y="0"/>
                  </a:cubicBezTo>
                  <a:cubicBezTo>
                    <a:pt x="10" y="0"/>
                    <a:pt x="11" y="0"/>
                    <a:pt x="12" y="1"/>
                  </a:cubicBezTo>
                  <a:cubicBezTo>
                    <a:pt x="11" y="2"/>
                    <a:pt x="11" y="2"/>
                    <a:pt x="11" y="2"/>
                  </a:cubicBezTo>
                  <a:cubicBezTo>
                    <a:pt x="10" y="2"/>
                    <a:pt x="9" y="2"/>
                    <a:pt x="8" y="2"/>
                  </a:cubicBezTo>
                  <a:cubicBezTo>
                    <a:pt x="5" y="2"/>
                    <a:pt x="2" y="4"/>
                    <a:pt x="2" y="8"/>
                  </a:cubicBezTo>
                  <a:cubicBezTo>
                    <a:pt x="2" y="11"/>
                    <a:pt x="4" y="14"/>
                    <a:pt x="8" y="14"/>
                  </a:cubicBezTo>
                  <a:cubicBezTo>
                    <a:pt x="9" y="14"/>
                    <a:pt x="10" y="14"/>
                    <a:pt x="11" y="13"/>
                  </a:cubicBezTo>
                  <a:lnTo>
                    <a:pt x="11"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7504113" y="5451475"/>
              <a:ext cx="31750" cy="34925"/>
            </a:xfrm>
            <a:custGeom>
              <a:avLst/>
              <a:gdLst>
                <a:gd name="T0" fmla="*/ 10 w 10"/>
                <a:gd name="T1" fmla="*/ 6 h 11"/>
                <a:gd name="T2" fmla="*/ 5 w 10"/>
                <a:gd name="T3" fmla="*/ 11 h 11"/>
                <a:gd name="T4" fmla="*/ 0 w 10"/>
                <a:gd name="T5" fmla="*/ 6 h 11"/>
                <a:gd name="T6" fmla="*/ 5 w 10"/>
                <a:gd name="T7" fmla="*/ 0 h 11"/>
                <a:gd name="T8" fmla="*/ 10 w 10"/>
                <a:gd name="T9" fmla="*/ 6 h 11"/>
                <a:gd name="T10" fmla="*/ 2 w 10"/>
                <a:gd name="T11" fmla="*/ 6 h 11"/>
                <a:gd name="T12" fmla="*/ 5 w 10"/>
                <a:gd name="T13" fmla="*/ 10 h 11"/>
                <a:gd name="T14" fmla="*/ 8 w 10"/>
                <a:gd name="T15" fmla="*/ 6 h 11"/>
                <a:gd name="T16" fmla="*/ 5 w 10"/>
                <a:gd name="T17" fmla="*/ 2 h 11"/>
                <a:gd name="T18" fmla="*/ 2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10" y="6"/>
                  </a:moveTo>
                  <a:cubicBezTo>
                    <a:pt x="10" y="10"/>
                    <a:pt x="8" y="11"/>
                    <a:pt x="5" y="11"/>
                  </a:cubicBezTo>
                  <a:cubicBezTo>
                    <a:pt x="2" y="11"/>
                    <a:pt x="0" y="9"/>
                    <a:pt x="0" y="6"/>
                  </a:cubicBezTo>
                  <a:cubicBezTo>
                    <a:pt x="0" y="2"/>
                    <a:pt x="2" y="0"/>
                    <a:pt x="5" y="0"/>
                  </a:cubicBezTo>
                  <a:cubicBezTo>
                    <a:pt x="8" y="0"/>
                    <a:pt x="10" y="2"/>
                    <a:pt x="10" y="6"/>
                  </a:cubicBezTo>
                  <a:close/>
                  <a:moveTo>
                    <a:pt x="2" y="6"/>
                  </a:moveTo>
                  <a:cubicBezTo>
                    <a:pt x="2" y="8"/>
                    <a:pt x="3" y="10"/>
                    <a:pt x="5" y="10"/>
                  </a:cubicBezTo>
                  <a:cubicBezTo>
                    <a:pt x="7" y="10"/>
                    <a:pt x="8" y="8"/>
                    <a:pt x="8" y="6"/>
                  </a:cubicBezTo>
                  <a:cubicBezTo>
                    <a:pt x="8" y="4"/>
                    <a:pt x="7"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7545388" y="5451475"/>
              <a:ext cx="28575" cy="34925"/>
            </a:xfrm>
            <a:custGeom>
              <a:avLst/>
              <a:gdLst>
                <a:gd name="T0" fmla="*/ 0 w 9"/>
                <a:gd name="T1" fmla="*/ 3 h 11"/>
                <a:gd name="T2" fmla="*/ 0 w 9"/>
                <a:gd name="T3" fmla="*/ 0 h 11"/>
                <a:gd name="T4" fmla="*/ 1 w 9"/>
                <a:gd name="T5" fmla="*/ 0 h 11"/>
                <a:gd name="T6" fmla="*/ 1 w 9"/>
                <a:gd name="T7" fmla="*/ 2 h 11"/>
                <a:gd name="T8" fmla="*/ 1 w 9"/>
                <a:gd name="T9" fmla="*/ 2 h 11"/>
                <a:gd name="T10" fmla="*/ 5 w 9"/>
                <a:gd name="T11" fmla="*/ 0 h 11"/>
                <a:gd name="T12" fmla="*/ 9 w 9"/>
                <a:gd name="T13" fmla="*/ 5 h 11"/>
                <a:gd name="T14" fmla="*/ 9 w 9"/>
                <a:gd name="T15" fmla="*/ 11 h 11"/>
                <a:gd name="T16" fmla="*/ 7 w 9"/>
                <a:gd name="T17" fmla="*/ 11 h 11"/>
                <a:gd name="T18" fmla="*/ 7 w 9"/>
                <a:gd name="T19" fmla="*/ 5 h 11"/>
                <a:gd name="T20" fmla="*/ 4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1" y="0"/>
                    <a:pt x="1" y="0"/>
                    <a:pt x="1" y="0"/>
                  </a:cubicBezTo>
                  <a:cubicBezTo>
                    <a:pt x="1" y="2"/>
                    <a:pt x="1" y="2"/>
                    <a:pt x="1" y="2"/>
                  </a:cubicBezTo>
                  <a:cubicBezTo>
                    <a:pt x="1" y="2"/>
                    <a:pt x="1" y="2"/>
                    <a:pt x="1" y="2"/>
                  </a:cubicBezTo>
                  <a:cubicBezTo>
                    <a:pt x="2" y="1"/>
                    <a:pt x="3" y="0"/>
                    <a:pt x="5" y="0"/>
                  </a:cubicBezTo>
                  <a:cubicBezTo>
                    <a:pt x="7" y="0"/>
                    <a:pt x="9" y="1"/>
                    <a:pt x="9" y="5"/>
                  </a:cubicBezTo>
                  <a:cubicBezTo>
                    <a:pt x="9" y="11"/>
                    <a:pt x="9" y="11"/>
                    <a:pt x="9" y="11"/>
                  </a:cubicBezTo>
                  <a:cubicBezTo>
                    <a:pt x="7" y="11"/>
                    <a:pt x="7" y="11"/>
                    <a:pt x="7" y="11"/>
                  </a:cubicBezTo>
                  <a:cubicBezTo>
                    <a:pt x="7" y="5"/>
                    <a:pt x="7" y="5"/>
                    <a:pt x="7" y="5"/>
                  </a:cubicBezTo>
                  <a:cubicBezTo>
                    <a:pt x="7" y="3"/>
                    <a:pt x="6" y="2"/>
                    <a:pt x="4" y="2"/>
                  </a:cubicBezTo>
                  <a:cubicBezTo>
                    <a:pt x="3" y="2"/>
                    <a:pt x="2"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7580313" y="5441950"/>
              <a:ext cx="19050" cy="44450"/>
            </a:xfrm>
            <a:custGeom>
              <a:avLst/>
              <a:gdLst>
                <a:gd name="T0" fmla="*/ 3 w 6"/>
                <a:gd name="T1" fmla="*/ 0 h 14"/>
                <a:gd name="T2" fmla="*/ 3 w 6"/>
                <a:gd name="T3" fmla="*/ 3 h 14"/>
                <a:gd name="T4" fmla="*/ 6 w 6"/>
                <a:gd name="T5" fmla="*/ 3 h 14"/>
                <a:gd name="T6" fmla="*/ 6 w 6"/>
                <a:gd name="T7" fmla="*/ 5 h 14"/>
                <a:gd name="T8" fmla="*/ 3 w 6"/>
                <a:gd name="T9" fmla="*/ 5 h 14"/>
                <a:gd name="T10" fmla="*/ 3 w 6"/>
                <a:gd name="T11" fmla="*/ 11 h 14"/>
                <a:gd name="T12" fmla="*/ 5 w 6"/>
                <a:gd name="T13" fmla="*/ 13 h 14"/>
                <a:gd name="T14" fmla="*/ 6 w 6"/>
                <a:gd name="T15" fmla="*/ 13 h 14"/>
                <a:gd name="T16" fmla="*/ 6 w 6"/>
                <a:gd name="T17" fmla="*/ 14 h 14"/>
                <a:gd name="T18" fmla="*/ 4 w 6"/>
                <a:gd name="T19" fmla="*/ 14 h 14"/>
                <a:gd name="T20" fmla="*/ 2 w 6"/>
                <a:gd name="T21" fmla="*/ 14 h 14"/>
                <a:gd name="T22" fmla="*/ 1 w 6"/>
                <a:gd name="T23" fmla="*/ 11 h 14"/>
                <a:gd name="T24" fmla="*/ 1 w 6"/>
                <a:gd name="T25" fmla="*/ 5 h 14"/>
                <a:gd name="T26" fmla="*/ 0 w 6"/>
                <a:gd name="T27" fmla="*/ 5 h 14"/>
                <a:gd name="T28" fmla="*/ 0 w 6"/>
                <a:gd name="T29" fmla="*/ 3 h 14"/>
                <a:gd name="T30" fmla="*/ 1 w 6"/>
                <a:gd name="T31" fmla="*/ 3 h 14"/>
                <a:gd name="T32" fmla="*/ 1 w 6"/>
                <a:gd name="T33" fmla="*/ 1 h 14"/>
                <a:gd name="T34" fmla="*/ 3 w 6"/>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4">
                  <a:moveTo>
                    <a:pt x="3" y="0"/>
                  </a:moveTo>
                  <a:cubicBezTo>
                    <a:pt x="3" y="3"/>
                    <a:pt x="3" y="3"/>
                    <a:pt x="3" y="3"/>
                  </a:cubicBezTo>
                  <a:cubicBezTo>
                    <a:pt x="6" y="3"/>
                    <a:pt x="6" y="3"/>
                    <a:pt x="6" y="3"/>
                  </a:cubicBezTo>
                  <a:cubicBezTo>
                    <a:pt x="6" y="5"/>
                    <a:pt x="6" y="5"/>
                    <a:pt x="6" y="5"/>
                  </a:cubicBezTo>
                  <a:cubicBezTo>
                    <a:pt x="3" y="5"/>
                    <a:pt x="3" y="5"/>
                    <a:pt x="3" y="5"/>
                  </a:cubicBezTo>
                  <a:cubicBezTo>
                    <a:pt x="3" y="11"/>
                    <a:pt x="3" y="11"/>
                    <a:pt x="3" y="11"/>
                  </a:cubicBezTo>
                  <a:cubicBezTo>
                    <a:pt x="3" y="12"/>
                    <a:pt x="4" y="13"/>
                    <a:pt x="5" y="13"/>
                  </a:cubicBezTo>
                  <a:cubicBezTo>
                    <a:pt x="6" y="13"/>
                    <a:pt x="6" y="13"/>
                    <a:pt x="6" y="13"/>
                  </a:cubicBezTo>
                  <a:cubicBezTo>
                    <a:pt x="6" y="14"/>
                    <a:pt x="6" y="14"/>
                    <a:pt x="6" y="14"/>
                  </a:cubicBezTo>
                  <a:cubicBezTo>
                    <a:pt x="5" y="14"/>
                    <a:pt x="5" y="14"/>
                    <a:pt x="4" y="14"/>
                  </a:cubicBezTo>
                  <a:cubicBezTo>
                    <a:pt x="3" y="14"/>
                    <a:pt x="3" y="14"/>
                    <a:pt x="2" y="14"/>
                  </a:cubicBezTo>
                  <a:cubicBezTo>
                    <a:pt x="2" y="13"/>
                    <a:pt x="1" y="12"/>
                    <a:pt x="1" y="11"/>
                  </a:cubicBezTo>
                  <a:cubicBezTo>
                    <a:pt x="1" y="5"/>
                    <a:pt x="1" y="5"/>
                    <a:pt x="1" y="5"/>
                  </a:cubicBezTo>
                  <a:cubicBezTo>
                    <a:pt x="0" y="5"/>
                    <a:pt x="0" y="5"/>
                    <a:pt x="0" y="5"/>
                  </a:cubicBezTo>
                  <a:cubicBezTo>
                    <a:pt x="0" y="3"/>
                    <a:pt x="0" y="3"/>
                    <a:pt x="0" y="3"/>
                  </a:cubicBezTo>
                  <a:cubicBezTo>
                    <a:pt x="1" y="3"/>
                    <a:pt x="1" y="3"/>
                    <a:pt x="1" y="3"/>
                  </a:cubicBezTo>
                  <a:cubicBezTo>
                    <a:pt x="1" y="1"/>
                    <a:pt x="1" y="1"/>
                    <a:pt x="1" y="1"/>
                  </a:cubicBezTo>
                  <a:lnTo>
                    <a:pt x="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7602538" y="5451475"/>
              <a:ext cx="34925" cy="34925"/>
            </a:xfrm>
            <a:custGeom>
              <a:avLst/>
              <a:gdLst>
                <a:gd name="T0" fmla="*/ 11 w 11"/>
                <a:gd name="T1" fmla="*/ 6 h 11"/>
                <a:gd name="T2" fmla="*/ 5 w 11"/>
                <a:gd name="T3" fmla="*/ 11 h 11"/>
                <a:gd name="T4" fmla="*/ 0 w 11"/>
                <a:gd name="T5" fmla="*/ 6 h 11"/>
                <a:gd name="T6" fmla="*/ 6 w 11"/>
                <a:gd name="T7" fmla="*/ 0 h 11"/>
                <a:gd name="T8" fmla="*/ 11 w 11"/>
                <a:gd name="T9" fmla="*/ 6 h 11"/>
                <a:gd name="T10" fmla="*/ 2 w 11"/>
                <a:gd name="T11" fmla="*/ 6 h 11"/>
                <a:gd name="T12" fmla="*/ 5 w 11"/>
                <a:gd name="T13" fmla="*/ 10 h 11"/>
                <a:gd name="T14" fmla="*/ 9 w 11"/>
                <a:gd name="T15" fmla="*/ 6 h 11"/>
                <a:gd name="T16" fmla="*/ 6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3" y="0"/>
                    <a:pt x="6" y="0"/>
                  </a:cubicBezTo>
                  <a:cubicBezTo>
                    <a:pt x="9" y="0"/>
                    <a:pt x="11" y="2"/>
                    <a:pt x="11" y="6"/>
                  </a:cubicBezTo>
                  <a:close/>
                  <a:moveTo>
                    <a:pt x="2" y="6"/>
                  </a:moveTo>
                  <a:cubicBezTo>
                    <a:pt x="2" y="8"/>
                    <a:pt x="4" y="10"/>
                    <a:pt x="5" y="10"/>
                  </a:cubicBezTo>
                  <a:cubicBezTo>
                    <a:pt x="7" y="10"/>
                    <a:pt x="9" y="8"/>
                    <a:pt x="9" y="6"/>
                  </a:cubicBezTo>
                  <a:cubicBezTo>
                    <a:pt x="9" y="4"/>
                    <a:pt x="8" y="2"/>
                    <a:pt x="6"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7640638" y="5451475"/>
              <a:ext cx="22225" cy="34925"/>
            </a:xfrm>
            <a:custGeom>
              <a:avLst/>
              <a:gdLst>
                <a:gd name="T0" fmla="*/ 1 w 7"/>
                <a:gd name="T1" fmla="*/ 9 h 11"/>
                <a:gd name="T2" fmla="*/ 3 w 7"/>
                <a:gd name="T3" fmla="*/ 10 h 11"/>
                <a:gd name="T4" fmla="*/ 6 w 7"/>
                <a:gd name="T5" fmla="*/ 8 h 11"/>
                <a:gd name="T6" fmla="*/ 4 w 7"/>
                <a:gd name="T7" fmla="*/ 6 h 11"/>
                <a:gd name="T8" fmla="*/ 1 w 7"/>
                <a:gd name="T9" fmla="*/ 3 h 11"/>
                <a:gd name="T10" fmla="*/ 4 w 7"/>
                <a:gd name="T11" fmla="*/ 0 h 11"/>
                <a:gd name="T12" fmla="*/ 7 w 7"/>
                <a:gd name="T13" fmla="*/ 1 h 11"/>
                <a:gd name="T14" fmla="*/ 7 w 7"/>
                <a:gd name="T15" fmla="*/ 2 h 11"/>
                <a:gd name="T16" fmla="*/ 4 w 7"/>
                <a:gd name="T17" fmla="*/ 2 h 11"/>
                <a:gd name="T18" fmla="*/ 3 w 7"/>
                <a:gd name="T19" fmla="*/ 3 h 11"/>
                <a:gd name="T20" fmla="*/ 5 w 7"/>
                <a:gd name="T21" fmla="*/ 5 h 11"/>
                <a:gd name="T22" fmla="*/ 7 w 7"/>
                <a:gd name="T23" fmla="*/ 8 h 11"/>
                <a:gd name="T24" fmla="*/ 3 w 7"/>
                <a:gd name="T25" fmla="*/ 11 h 11"/>
                <a:gd name="T26" fmla="*/ 0 w 7"/>
                <a:gd name="T27" fmla="*/ 11 h 11"/>
                <a:gd name="T28" fmla="*/ 1 w 7"/>
                <a:gd name="T2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1">
                  <a:moveTo>
                    <a:pt x="1" y="9"/>
                  </a:moveTo>
                  <a:cubicBezTo>
                    <a:pt x="1" y="10"/>
                    <a:pt x="2" y="10"/>
                    <a:pt x="3" y="10"/>
                  </a:cubicBezTo>
                  <a:cubicBezTo>
                    <a:pt x="5" y="10"/>
                    <a:pt x="6" y="9"/>
                    <a:pt x="6" y="8"/>
                  </a:cubicBezTo>
                  <a:cubicBezTo>
                    <a:pt x="6" y="7"/>
                    <a:pt x="5" y="7"/>
                    <a:pt x="4" y="6"/>
                  </a:cubicBezTo>
                  <a:cubicBezTo>
                    <a:pt x="2" y="6"/>
                    <a:pt x="1" y="5"/>
                    <a:pt x="1" y="3"/>
                  </a:cubicBezTo>
                  <a:cubicBezTo>
                    <a:pt x="1" y="2"/>
                    <a:pt x="2" y="0"/>
                    <a:pt x="4" y="0"/>
                  </a:cubicBezTo>
                  <a:cubicBezTo>
                    <a:pt x="5" y="0"/>
                    <a:pt x="6" y="1"/>
                    <a:pt x="7" y="1"/>
                  </a:cubicBezTo>
                  <a:cubicBezTo>
                    <a:pt x="7" y="2"/>
                    <a:pt x="7" y="2"/>
                    <a:pt x="7" y="2"/>
                  </a:cubicBezTo>
                  <a:cubicBezTo>
                    <a:pt x="6" y="2"/>
                    <a:pt x="5" y="2"/>
                    <a:pt x="4" y="2"/>
                  </a:cubicBezTo>
                  <a:cubicBezTo>
                    <a:pt x="3" y="2"/>
                    <a:pt x="3" y="2"/>
                    <a:pt x="3" y="3"/>
                  </a:cubicBezTo>
                  <a:cubicBezTo>
                    <a:pt x="3" y="4"/>
                    <a:pt x="3" y="4"/>
                    <a:pt x="5" y="5"/>
                  </a:cubicBezTo>
                  <a:cubicBezTo>
                    <a:pt x="6" y="6"/>
                    <a:pt x="7" y="7"/>
                    <a:pt x="7" y="8"/>
                  </a:cubicBezTo>
                  <a:cubicBezTo>
                    <a:pt x="7" y="10"/>
                    <a:pt x="6" y="11"/>
                    <a:pt x="3" y="11"/>
                  </a:cubicBezTo>
                  <a:cubicBezTo>
                    <a:pt x="2" y="11"/>
                    <a:pt x="1" y="11"/>
                    <a:pt x="0" y="11"/>
                  </a:cubicBezTo>
                  <a:lnTo>
                    <a:pt x="1" y="9"/>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7669213" y="5451475"/>
              <a:ext cx="34925" cy="34925"/>
            </a:xfrm>
            <a:custGeom>
              <a:avLst/>
              <a:gdLst>
                <a:gd name="T0" fmla="*/ 11 w 11"/>
                <a:gd name="T1" fmla="*/ 6 h 11"/>
                <a:gd name="T2" fmla="*/ 5 w 11"/>
                <a:gd name="T3" fmla="*/ 11 h 11"/>
                <a:gd name="T4" fmla="*/ 0 w 11"/>
                <a:gd name="T5" fmla="*/ 6 h 11"/>
                <a:gd name="T6" fmla="*/ 5 w 11"/>
                <a:gd name="T7" fmla="*/ 0 h 11"/>
                <a:gd name="T8" fmla="*/ 11 w 11"/>
                <a:gd name="T9" fmla="*/ 6 h 11"/>
                <a:gd name="T10" fmla="*/ 2 w 11"/>
                <a:gd name="T11" fmla="*/ 6 h 11"/>
                <a:gd name="T12" fmla="*/ 5 w 11"/>
                <a:gd name="T13" fmla="*/ 10 h 11"/>
                <a:gd name="T14" fmla="*/ 9 w 11"/>
                <a:gd name="T15" fmla="*/ 6 h 11"/>
                <a:gd name="T16" fmla="*/ 5 w 11"/>
                <a:gd name="T17" fmla="*/ 2 h 11"/>
                <a:gd name="T18" fmla="*/ 2 w 11"/>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11" y="6"/>
                  </a:moveTo>
                  <a:cubicBezTo>
                    <a:pt x="11" y="10"/>
                    <a:pt x="8" y="11"/>
                    <a:pt x="5" y="11"/>
                  </a:cubicBezTo>
                  <a:cubicBezTo>
                    <a:pt x="2" y="11"/>
                    <a:pt x="0" y="9"/>
                    <a:pt x="0" y="6"/>
                  </a:cubicBezTo>
                  <a:cubicBezTo>
                    <a:pt x="0" y="2"/>
                    <a:pt x="2" y="0"/>
                    <a:pt x="5" y="0"/>
                  </a:cubicBezTo>
                  <a:cubicBezTo>
                    <a:pt x="8" y="0"/>
                    <a:pt x="11" y="2"/>
                    <a:pt x="11" y="6"/>
                  </a:cubicBezTo>
                  <a:close/>
                  <a:moveTo>
                    <a:pt x="2" y="6"/>
                  </a:moveTo>
                  <a:cubicBezTo>
                    <a:pt x="2" y="8"/>
                    <a:pt x="3" y="10"/>
                    <a:pt x="5" y="10"/>
                  </a:cubicBezTo>
                  <a:cubicBezTo>
                    <a:pt x="7" y="10"/>
                    <a:pt x="9" y="8"/>
                    <a:pt x="9" y="6"/>
                  </a:cubicBezTo>
                  <a:cubicBezTo>
                    <a:pt x="9" y="4"/>
                    <a:pt x="8" y="2"/>
                    <a:pt x="5" y="2"/>
                  </a:cubicBezTo>
                  <a:cubicBezTo>
                    <a:pt x="3" y="2"/>
                    <a:pt x="2" y="4"/>
                    <a:pt x="2"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7726363" y="5438775"/>
              <a:ext cx="28575" cy="47625"/>
            </a:xfrm>
            <a:custGeom>
              <a:avLst/>
              <a:gdLst>
                <a:gd name="T0" fmla="*/ 0 w 9"/>
                <a:gd name="T1" fmla="*/ 0 h 15"/>
                <a:gd name="T2" fmla="*/ 3 w 9"/>
                <a:gd name="T3" fmla="*/ 0 h 15"/>
                <a:gd name="T4" fmla="*/ 7 w 9"/>
                <a:gd name="T5" fmla="*/ 1 h 15"/>
                <a:gd name="T6" fmla="*/ 9 w 9"/>
                <a:gd name="T7" fmla="*/ 4 h 15"/>
                <a:gd name="T8" fmla="*/ 6 w 9"/>
                <a:gd name="T9" fmla="*/ 7 h 15"/>
                <a:gd name="T10" fmla="*/ 6 w 9"/>
                <a:gd name="T11" fmla="*/ 7 h 15"/>
                <a:gd name="T12" fmla="*/ 9 w 9"/>
                <a:gd name="T13" fmla="*/ 11 h 15"/>
                <a:gd name="T14" fmla="*/ 8 w 9"/>
                <a:gd name="T15" fmla="*/ 14 h 15"/>
                <a:gd name="T16" fmla="*/ 3 w 9"/>
                <a:gd name="T17" fmla="*/ 15 h 15"/>
                <a:gd name="T18" fmla="*/ 0 w 9"/>
                <a:gd name="T19" fmla="*/ 15 h 15"/>
                <a:gd name="T20" fmla="*/ 0 w 9"/>
                <a:gd name="T21" fmla="*/ 0 h 15"/>
                <a:gd name="T22" fmla="*/ 2 w 9"/>
                <a:gd name="T23" fmla="*/ 7 h 15"/>
                <a:gd name="T24" fmla="*/ 3 w 9"/>
                <a:gd name="T25" fmla="*/ 7 h 15"/>
                <a:gd name="T26" fmla="*/ 7 w 9"/>
                <a:gd name="T27" fmla="*/ 4 h 15"/>
                <a:gd name="T28" fmla="*/ 3 w 9"/>
                <a:gd name="T29" fmla="*/ 2 h 15"/>
                <a:gd name="T30" fmla="*/ 2 w 9"/>
                <a:gd name="T31" fmla="*/ 2 h 15"/>
                <a:gd name="T32" fmla="*/ 2 w 9"/>
                <a:gd name="T33" fmla="*/ 7 h 15"/>
                <a:gd name="T34" fmla="*/ 2 w 9"/>
                <a:gd name="T35" fmla="*/ 14 h 15"/>
                <a:gd name="T36" fmla="*/ 3 w 9"/>
                <a:gd name="T37" fmla="*/ 14 h 15"/>
                <a:gd name="T38" fmla="*/ 7 w 9"/>
                <a:gd name="T39" fmla="*/ 11 h 15"/>
                <a:gd name="T40" fmla="*/ 3 w 9"/>
                <a:gd name="T41" fmla="*/ 8 h 15"/>
                <a:gd name="T42" fmla="*/ 2 w 9"/>
                <a:gd name="T43" fmla="*/ 8 h 15"/>
                <a:gd name="T44" fmla="*/ 2 w 9"/>
                <a:gd name="T4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15">
                  <a:moveTo>
                    <a:pt x="0" y="0"/>
                  </a:moveTo>
                  <a:cubicBezTo>
                    <a:pt x="1" y="0"/>
                    <a:pt x="2" y="0"/>
                    <a:pt x="3" y="0"/>
                  </a:cubicBezTo>
                  <a:cubicBezTo>
                    <a:pt x="5" y="0"/>
                    <a:pt x="6" y="0"/>
                    <a:pt x="7" y="1"/>
                  </a:cubicBezTo>
                  <a:cubicBezTo>
                    <a:pt x="8" y="2"/>
                    <a:pt x="9" y="3"/>
                    <a:pt x="9" y="4"/>
                  </a:cubicBezTo>
                  <a:cubicBezTo>
                    <a:pt x="9" y="5"/>
                    <a:pt x="8" y="7"/>
                    <a:pt x="6" y="7"/>
                  </a:cubicBezTo>
                  <a:cubicBezTo>
                    <a:pt x="6" y="7"/>
                    <a:pt x="6" y="7"/>
                    <a:pt x="6" y="7"/>
                  </a:cubicBezTo>
                  <a:cubicBezTo>
                    <a:pt x="7" y="8"/>
                    <a:pt x="9" y="9"/>
                    <a:pt x="9" y="11"/>
                  </a:cubicBezTo>
                  <a:cubicBezTo>
                    <a:pt x="9" y="12"/>
                    <a:pt x="9" y="13"/>
                    <a:pt x="8" y="14"/>
                  </a:cubicBezTo>
                  <a:cubicBezTo>
                    <a:pt x="7" y="15"/>
                    <a:pt x="5" y="15"/>
                    <a:pt x="3" y="15"/>
                  </a:cubicBezTo>
                  <a:cubicBezTo>
                    <a:pt x="1" y="15"/>
                    <a:pt x="0" y="15"/>
                    <a:pt x="0" y="15"/>
                  </a:cubicBezTo>
                  <a:lnTo>
                    <a:pt x="0" y="0"/>
                  </a:lnTo>
                  <a:close/>
                  <a:moveTo>
                    <a:pt x="2" y="7"/>
                  </a:moveTo>
                  <a:cubicBezTo>
                    <a:pt x="3" y="7"/>
                    <a:pt x="3" y="7"/>
                    <a:pt x="3" y="7"/>
                  </a:cubicBezTo>
                  <a:cubicBezTo>
                    <a:pt x="5" y="7"/>
                    <a:pt x="7" y="5"/>
                    <a:pt x="7" y="4"/>
                  </a:cubicBezTo>
                  <a:cubicBezTo>
                    <a:pt x="7" y="2"/>
                    <a:pt x="5" y="2"/>
                    <a:pt x="3" y="2"/>
                  </a:cubicBezTo>
                  <a:cubicBezTo>
                    <a:pt x="2" y="2"/>
                    <a:pt x="2" y="2"/>
                    <a:pt x="2" y="2"/>
                  </a:cubicBezTo>
                  <a:lnTo>
                    <a:pt x="2" y="7"/>
                  </a:lnTo>
                  <a:close/>
                  <a:moveTo>
                    <a:pt x="2" y="14"/>
                  </a:moveTo>
                  <a:cubicBezTo>
                    <a:pt x="3" y="14"/>
                    <a:pt x="3" y="14"/>
                    <a:pt x="3" y="14"/>
                  </a:cubicBezTo>
                  <a:cubicBezTo>
                    <a:pt x="5" y="14"/>
                    <a:pt x="7" y="13"/>
                    <a:pt x="7" y="11"/>
                  </a:cubicBezTo>
                  <a:cubicBezTo>
                    <a:pt x="7" y="9"/>
                    <a:pt x="5" y="8"/>
                    <a:pt x="3" y="8"/>
                  </a:cubicBezTo>
                  <a:cubicBezTo>
                    <a:pt x="2" y="8"/>
                    <a:pt x="2" y="8"/>
                    <a:pt x="2" y="8"/>
                  </a:cubicBezTo>
                  <a:lnTo>
                    <a:pt x="2" y="14"/>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7761288" y="5451475"/>
              <a:ext cx="25400" cy="34925"/>
            </a:xfrm>
            <a:custGeom>
              <a:avLst/>
              <a:gdLst>
                <a:gd name="T0" fmla="*/ 7 w 8"/>
                <a:gd name="T1" fmla="*/ 11 h 11"/>
                <a:gd name="T2" fmla="*/ 6 w 8"/>
                <a:gd name="T3" fmla="*/ 10 h 11"/>
                <a:gd name="T4" fmla="*/ 6 w 8"/>
                <a:gd name="T5" fmla="*/ 10 h 11"/>
                <a:gd name="T6" fmla="*/ 3 w 8"/>
                <a:gd name="T7" fmla="*/ 11 h 11"/>
                <a:gd name="T8" fmla="*/ 0 w 8"/>
                <a:gd name="T9" fmla="*/ 8 h 11"/>
                <a:gd name="T10" fmla="*/ 6 w 8"/>
                <a:gd name="T11" fmla="*/ 4 h 11"/>
                <a:gd name="T12" fmla="*/ 6 w 8"/>
                <a:gd name="T13" fmla="*/ 4 h 11"/>
                <a:gd name="T14" fmla="*/ 4 w 8"/>
                <a:gd name="T15" fmla="*/ 2 h 11"/>
                <a:gd name="T16" fmla="*/ 1 w 8"/>
                <a:gd name="T17" fmla="*/ 2 h 11"/>
                <a:gd name="T18" fmla="*/ 1 w 8"/>
                <a:gd name="T19" fmla="*/ 1 h 11"/>
                <a:gd name="T20" fmla="*/ 4 w 8"/>
                <a:gd name="T21" fmla="*/ 0 h 11"/>
                <a:gd name="T22" fmla="*/ 8 w 8"/>
                <a:gd name="T23" fmla="*/ 5 h 11"/>
                <a:gd name="T24" fmla="*/ 8 w 8"/>
                <a:gd name="T25" fmla="*/ 9 h 11"/>
                <a:gd name="T26" fmla="*/ 8 w 8"/>
                <a:gd name="T27" fmla="*/ 11 h 11"/>
                <a:gd name="T28" fmla="*/ 7 w 8"/>
                <a:gd name="T29" fmla="*/ 11 h 11"/>
                <a:gd name="T30" fmla="*/ 6 w 8"/>
                <a:gd name="T31" fmla="*/ 6 h 11"/>
                <a:gd name="T32" fmla="*/ 2 w 8"/>
                <a:gd name="T33" fmla="*/ 8 h 11"/>
                <a:gd name="T34" fmla="*/ 4 w 8"/>
                <a:gd name="T35" fmla="*/ 10 h 11"/>
                <a:gd name="T36" fmla="*/ 6 w 8"/>
                <a:gd name="T37" fmla="*/ 8 h 11"/>
                <a:gd name="T38" fmla="*/ 6 w 8"/>
                <a:gd name="T39" fmla="*/ 8 h 11"/>
                <a:gd name="T40" fmla="*/ 6 w 8"/>
                <a:gd name="T4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1">
                  <a:moveTo>
                    <a:pt x="7" y="11"/>
                  </a:moveTo>
                  <a:cubicBezTo>
                    <a:pt x="6" y="10"/>
                    <a:pt x="6" y="10"/>
                    <a:pt x="6" y="10"/>
                  </a:cubicBezTo>
                  <a:cubicBezTo>
                    <a:pt x="6" y="10"/>
                    <a:pt x="6" y="10"/>
                    <a:pt x="6" y="10"/>
                  </a:cubicBezTo>
                  <a:cubicBezTo>
                    <a:pt x="6" y="11"/>
                    <a:pt x="5" y="11"/>
                    <a:pt x="3" y="11"/>
                  </a:cubicBezTo>
                  <a:cubicBezTo>
                    <a:pt x="1" y="11"/>
                    <a:pt x="0" y="10"/>
                    <a:pt x="0" y="8"/>
                  </a:cubicBezTo>
                  <a:cubicBezTo>
                    <a:pt x="0" y="6"/>
                    <a:pt x="2" y="4"/>
                    <a:pt x="6" y="4"/>
                  </a:cubicBezTo>
                  <a:cubicBezTo>
                    <a:pt x="6" y="4"/>
                    <a:pt x="6" y="4"/>
                    <a:pt x="6" y="4"/>
                  </a:cubicBezTo>
                  <a:cubicBezTo>
                    <a:pt x="6" y="3"/>
                    <a:pt x="6" y="2"/>
                    <a:pt x="4" y="2"/>
                  </a:cubicBezTo>
                  <a:cubicBezTo>
                    <a:pt x="3" y="2"/>
                    <a:pt x="2" y="2"/>
                    <a:pt x="1" y="2"/>
                  </a:cubicBezTo>
                  <a:cubicBezTo>
                    <a:pt x="1" y="1"/>
                    <a:pt x="1" y="1"/>
                    <a:pt x="1" y="1"/>
                  </a:cubicBezTo>
                  <a:cubicBezTo>
                    <a:pt x="1" y="1"/>
                    <a:pt x="3" y="0"/>
                    <a:pt x="4" y="0"/>
                  </a:cubicBezTo>
                  <a:cubicBezTo>
                    <a:pt x="7" y="0"/>
                    <a:pt x="8" y="2"/>
                    <a:pt x="8" y="5"/>
                  </a:cubicBezTo>
                  <a:cubicBezTo>
                    <a:pt x="8" y="9"/>
                    <a:pt x="8" y="9"/>
                    <a:pt x="8" y="9"/>
                  </a:cubicBezTo>
                  <a:cubicBezTo>
                    <a:pt x="8" y="10"/>
                    <a:pt x="8" y="10"/>
                    <a:pt x="8" y="11"/>
                  </a:cubicBezTo>
                  <a:lnTo>
                    <a:pt x="7" y="11"/>
                  </a:lnTo>
                  <a:close/>
                  <a:moveTo>
                    <a:pt x="6" y="6"/>
                  </a:moveTo>
                  <a:cubicBezTo>
                    <a:pt x="4" y="6"/>
                    <a:pt x="2" y="6"/>
                    <a:pt x="2" y="8"/>
                  </a:cubicBezTo>
                  <a:cubicBezTo>
                    <a:pt x="2" y="9"/>
                    <a:pt x="3" y="10"/>
                    <a:pt x="4" y="10"/>
                  </a:cubicBezTo>
                  <a:cubicBezTo>
                    <a:pt x="5" y="10"/>
                    <a:pt x="6" y="9"/>
                    <a:pt x="6" y="8"/>
                  </a:cubicBezTo>
                  <a:cubicBezTo>
                    <a:pt x="6" y="8"/>
                    <a:pt x="6" y="8"/>
                    <a:pt x="6" y="8"/>
                  </a:cubicBezTo>
                  <a:lnTo>
                    <a:pt x="6" y="6"/>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7796213" y="5451475"/>
              <a:ext cx="28575" cy="34925"/>
            </a:xfrm>
            <a:custGeom>
              <a:avLst/>
              <a:gdLst>
                <a:gd name="T0" fmla="*/ 0 w 9"/>
                <a:gd name="T1" fmla="*/ 3 h 11"/>
                <a:gd name="T2" fmla="*/ 0 w 9"/>
                <a:gd name="T3" fmla="*/ 0 h 11"/>
                <a:gd name="T4" fmla="*/ 2 w 9"/>
                <a:gd name="T5" fmla="*/ 0 h 11"/>
                <a:gd name="T6" fmla="*/ 2 w 9"/>
                <a:gd name="T7" fmla="*/ 2 h 11"/>
                <a:gd name="T8" fmla="*/ 2 w 9"/>
                <a:gd name="T9" fmla="*/ 2 h 11"/>
                <a:gd name="T10" fmla="*/ 6 w 9"/>
                <a:gd name="T11" fmla="*/ 0 h 11"/>
                <a:gd name="T12" fmla="*/ 9 w 9"/>
                <a:gd name="T13" fmla="*/ 5 h 11"/>
                <a:gd name="T14" fmla="*/ 9 w 9"/>
                <a:gd name="T15" fmla="*/ 11 h 11"/>
                <a:gd name="T16" fmla="*/ 7 w 9"/>
                <a:gd name="T17" fmla="*/ 11 h 11"/>
                <a:gd name="T18" fmla="*/ 7 w 9"/>
                <a:gd name="T19" fmla="*/ 5 h 11"/>
                <a:gd name="T20" fmla="*/ 5 w 9"/>
                <a:gd name="T21" fmla="*/ 2 h 11"/>
                <a:gd name="T22" fmla="*/ 2 w 9"/>
                <a:gd name="T23" fmla="*/ 4 h 11"/>
                <a:gd name="T24" fmla="*/ 2 w 9"/>
                <a:gd name="T25" fmla="*/ 5 h 11"/>
                <a:gd name="T26" fmla="*/ 2 w 9"/>
                <a:gd name="T27" fmla="*/ 11 h 11"/>
                <a:gd name="T28" fmla="*/ 0 w 9"/>
                <a:gd name="T29" fmla="*/ 11 h 11"/>
                <a:gd name="T30" fmla="*/ 0 w 9"/>
                <a:gd name="T3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1">
                  <a:moveTo>
                    <a:pt x="0" y="3"/>
                  </a:moveTo>
                  <a:cubicBezTo>
                    <a:pt x="0" y="2"/>
                    <a:pt x="0" y="1"/>
                    <a:pt x="0" y="0"/>
                  </a:cubicBezTo>
                  <a:cubicBezTo>
                    <a:pt x="2" y="0"/>
                    <a:pt x="2" y="0"/>
                    <a:pt x="2" y="0"/>
                  </a:cubicBezTo>
                  <a:cubicBezTo>
                    <a:pt x="2" y="2"/>
                    <a:pt x="2" y="2"/>
                    <a:pt x="2" y="2"/>
                  </a:cubicBezTo>
                  <a:cubicBezTo>
                    <a:pt x="2" y="2"/>
                    <a:pt x="2" y="2"/>
                    <a:pt x="2" y="2"/>
                  </a:cubicBezTo>
                  <a:cubicBezTo>
                    <a:pt x="3" y="1"/>
                    <a:pt x="4" y="0"/>
                    <a:pt x="6" y="0"/>
                  </a:cubicBezTo>
                  <a:cubicBezTo>
                    <a:pt x="7" y="0"/>
                    <a:pt x="9" y="1"/>
                    <a:pt x="9" y="5"/>
                  </a:cubicBezTo>
                  <a:cubicBezTo>
                    <a:pt x="9" y="11"/>
                    <a:pt x="9" y="11"/>
                    <a:pt x="9" y="11"/>
                  </a:cubicBezTo>
                  <a:cubicBezTo>
                    <a:pt x="7" y="11"/>
                    <a:pt x="7" y="11"/>
                    <a:pt x="7" y="11"/>
                  </a:cubicBezTo>
                  <a:cubicBezTo>
                    <a:pt x="7" y="5"/>
                    <a:pt x="7" y="5"/>
                    <a:pt x="7" y="5"/>
                  </a:cubicBezTo>
                  <a:cubicBezTo>
                    <a:pt x="7" y="3"/>
                    <a:pt x="7" y="2"/>
                    <a:pt x="5" y="2"/>
                  </a:cubicBezTo>
                  <a:cubicBezTo>
                    <a:pt x="4" y="2"/>
                    <a:pt x="3" y="3"/>
                    <a:pt x="2" y="4"/>
                  </a:cubicBezTo>
                  <a:cubicBezTo>
                    <a:pt x="2" y="5"/>
                    <a:pt x="2" y="5"/>
                    <a:pt x="2" y="5"/>
                  </a:cubicBezTo>
                  <a:cubicBezTo>
                    <a:pt x="2" y="11"/>
                    <a:pt x="2" y="11"/>
                    <a:pt x="2" y="11"/>
                  </a:cubicBezTo>
                  <a:cubicBezTo>
                    <a:pt x="0" y="11"/>
                    <a:pt x="0" y="11"/>
                    <a:pt x="0" y="11"/>
                  </a:cubicBezTo>
                  <a:lnTo>
                    <a:pt x="0" y="3"/>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7837488" y="5435600"/>
              <a:ext cx="28575" cy="50800"/>
            </a:xfrm>
            <a:custGeom>
              <a:avLst/>
              <a:gdLst>
                <a:gd name="T0" fmla="*/ 1 w 9"/>
                <a:gd name="T1" fmla="*/ 10 h 16"/>
                <a:gd name="T2" fmla="*/ 1 w 9"/>
                <a:gd name="T3" fmla="*/ 10 h 16"/>
                <a:gd name="T4" fmla="*/ 2 w 9"/>
                <a:gd name="T5" fmla="*/ 9 h 16"/>
                <a:gd name="T6" fmla="*/ 6 w 9"/>
                <a:gd name="T7" fmla="*/ 5 h 16"/>
                <a:gd name="T8" fmla="*/ 8 w 9"/>
                <a:gd name="T9" fmla="*/ 5 h 16"/>
                <a:gd name="T10" fmla="*/ 4 w 9"/>
                <a:gd name="T11" fmla="*/ 10 h 16"/>
                <a:gd name="T12" fmla="*/ 9 w 9"/>
                <a:gd name="T13" fmla="*/ 16 h 16"/>
                <a:gd name="T14" fmla="*/ 6 w 9"/>
                <a:gd name="T15" fmla="*/ 16 h 16"/>
                <a:gd name="T16" fmla="*/ 2 w 9"/>
                <a:gd name="T17" fmla="*/ 11 h 16"/>
                <a:gd name="T18" fmla="*/ 1 w 9"/>
                <a:gd name="T19" fmla="*/ 12 h 16"/>
                <a:gd name="T20" fmla="*/ 1 w 9"/>
                <a:gd name="T21" fmla="*/ 16 h 16"/>
                <a:gd name="T22" fmla="*/ 0 w 9"/>
                <a:gd name="T23" fmla="*/ 16 h 16"/>
                <a:gd name="T24" fmla="*/ 0 w 9"/>
                <a:gd name="T25" fmla="*/ 0 h 16"/>
                <a:gd name="T26" fmla="*/ 1 w 9"/>
                <a:gd name="T27" fmla="*/ 0 h 16"/>
                <a:gd name="T28" fmla="*/ 1 w 9"/>
                <a:gd name="T29"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6">
                  <a:moveTo>
                    <a:pt x="1" y="10"/>
                  </a:moveTo>
                  <a:cubicBezTo>
                    <a:pt x="1" y="10"/>
                    <a:pt x="1" y="10"/>
                    <a:pt x="1" y="10"/>
                  </a:cubicBezTo>
                  <a:cubicBezTo>
                    <a:pt x="2" y="10"/>
                    <a:pt x="2" y="10"/>
                    <a:pt x="2" y="9"/>
                  </a:cubicBezTo>
                  <a:cubicBezTo>
                    <a:pt x="6" y="5"/>
                    <a:pt x="6" y="5"/>
                    <a:pt x="6" y="5"/>
                  </a:cubicBezTo>
                  <a:cubicBezTo>
                    <a:pt x="8" y="5"/>
                    <a:pt x="8" y="5"/>
                    <a:pt x="8" y="5"/>
                  </a:cubicBezTo>
                  <a:cubicBezTo>
                    <a:pt x="4" y="10"/>
                    <a:pt x="4" y="10"/>
                    <a:pt x="4" y="10"/>
                  </a:cubicBezTo>
                  <a:cubicBezTo>
                    <a:pt x="9" y="16"/>
                    <a:pt x="9" y="16"/>
                    <a:pt x="9" y="16"/>
                  </a:cubicBezTo>
                  <a:cubicBezTo>
                    <a:pt x="6" y="16"/>
                    <a:pt x="6" y="16"/>
                    <a:pt x="6" y="16"/>
                  </a:cubicBezTo>
                  <a:cubicBezTo>
                    <a:pt x="2" y="11"/>
                    <a:pt x="2" y="11"/>
                    <a:pt x="2" y="11"/>
                  </a:cubicBezTo>
                  <a:cubicBezTo>
                    <a:pt x="1" y="12"/>
                    <a:pt x="1" y="12"/>
                    <a:pt x="1" y="12"/>
                  </a:cubicBezTo>
                  <a:cubicBezTo>
                    <a:pt x="1" y="16"/>
                    <a:pt x="1" y="16"/>
                    <a:pt x="1" y="16"/>
                  </a:cubicBezTo>
                  <a:cubicBezTo>
                    <a:pt x="0" y="16"/>
                    <a:pt x="0" y="16"/>
                    <a:pt x="0" y="16"/>
                  </a:cubicBezTo>
                  <a:cubicBezTo>
                    <a:pt x="0" y="0"/>
                    <a:pt x="0" y="0"/>
                    <a:pt x="0" y="0"/>
                  </a:cubicBezTo>
                  <a:cubicBezTo>
                    <a:pt x="1" y="0"/>
                    <a:pt x="1" y="0"/>
                    <a:pt x="1" y="0"/>
                  </a:cubicBezTo>
                  <a:lnTo>
                    <a:pt x="1"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7281863"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7313613" y="5613400"/>
              <a:ext cx="28575" cy="47625"/>
            </a:xfrm>
            <a:custGeom>
              <a:avLst/>
              <a:gdLst>
                <a:gd name="T0" fmla="*/ 0 w 9"/>
                <a:gd name="T1" fmla="*/ 15 h 15"/>
                <a:gd name="T2" fmla="*/ 0 w 9"/>
                <a:gd name="T3" fmla="*/ 13 h 15"/>
                <a:gd name="T4" fmla="*/ 2 w 9"/>
                <a:gd name="T5" fmla="*/ 12 h 15"/>
                <a:gd name="T6" fmla="*/ 7 w 9"/>
                <a:gd name="T7" fmla="*/ 5 h 15"/>
                <a:gd name="T8" fmla="*/ 4 w 9"/>
                <a:gd name="T9" fmla="*/ 2 h 15"/>
                <a:gd name="T10" fmla="*/ 1 w 9"/>
                <a:gd name="T11" fmla="*/ 3 h 15"/>
                <a:gd name="T12" fmla="*/ 0 w 9"/>
                <a:gd name="T13" fmla="*/ 2 h 15"/>
                <a:gd name="T14" fmla="*/ 4 w 9"/>
                <a:gd name="T15" fmla="*/ 0 h 15"/>
                <a:gd name="T16" fmla="*/ 9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2" y="12"/>
                    <a:pt x="2" y="12"/>
                    <a:pt x="2" y="12"/>
                  </a:cubicBezTo>
                  <a:cubicBezTo>
                    <a:pt x="5" y="9"/>
                    <a:pt x="7" y="7"/>
                    <a:pt x="7" y="5"/>
                  </a:cubicBezTo>
                  <a:cubicBezTo>
                    <a:pt x="7" y="3"/>
                    <a:pt x="6" y="2"/>
                    <a:pt x="4" y="2"/>
                  </a:cubicBezTo>
                  <a:cubicBezTo>
                    <a:pt x="3" y="2"/>
                    <a:pt x="2" y="3"/>
                    <a:pt x="1" y="3"/>
                  </a:cubicBezTo>
                  <a:cubicBezTo>
                    <a:pt x="0" y="2"/>
                    <a:pt x="0" y="2"/>
                    <a:pt x="0" y="2"/>
                  </a:cubicBezTo>
                  <a:cubicBezTo>
                    <a:pt x="1" y="1"/>
                    <a:pt x="3" y="0"/>
                    <a:pt x="4" y="0"/>
                  </a:cubicBezTo>
                  <a:cubicBezTo>
                    <a:pt x="7" y="0"/>
                    <a:pt x="9" y="2"/>
                    <a:pt x="9" y="4"/>
                  </a:cubicBezTo>
                  <a:cubicBezTo>
                    <a:pt x="9"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7348538" y="5613400"/>
              <a:ext cx="28575" cy="47625"/>
            </a:xfrm>
            <a:custGeom>
              <a:avLst/>
              <a:gdLst>
                <a:gd name="T0" fmla="*/ 0 w 9"/>
                <a:gd name="T1" fmla="*/ 12 h 15"/>
                <a:gd name="T2" fmla="*/ 4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6 w 9"/>
                <a:gd name="T27" fmla="*/ 7 h 15"/>
                <a:gd name="T28" fmla="*/ 6 w 9"/>
                <a:gd name="T29" fmla="*/ 7 h 15"/>
                <a:gd name="T30" fmla="*/ 9 w 9"/>
                <a:gd name="T31" fmla="*/ 11 h 15"/>
                <a:gd name="T32" fmla="*/ 4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4"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2" y="2"/>
                    <a:pt x="1" y="3"/>
                  </a:cubicBezTo>
                  <a:cubicBezTo>
                    <a:pt x="0" y="1"/>
                    <a:pt x="0" y="1"/>
                    <a:pt x="0" y="1"/>
                  </a:cubicBezTo>
                  <a:cubicBezTo>
                    <a:pt x="1" y="1"/>
                    <a:pt x="3" y="0"/>
                    <a:pt x="4" y="0"/>
                  </a:cubicBezTo>
                  <a:cubicBezTo>
                    <a:pt x="7" y="0"/>
                    <a:pt x="8" y="2"/>
                    <a:pt x="8" y="4"/>
                  </a:cubicBezTo>
                  <a:cubicBezTo>
                    <a:pt x="8" y="5"/>
                    <a:pt x="7" y="6"/>
                    <a:pt x="6" y="7"/>
                  </a:cubicBezTo>
                  <a:cubicBezTo>
                    <a:pt x="6" y="7"/>
                    <a:pt x="6" y="7"/>
                    <a:pt x="6" y="7"/>
                  </a:cubicBezTo>
                  <a:cubicBezTo>
                    <a:pt x="7" y="7"/>
                    <a:pt x="9" y="9"/>
                    <a:pt x="9" y="11"/>
                  </a:cubicBezTo>
                  <a:cubicBezTo>
                    <a:pt x="9" y="13"/>
                    <a:pt x="7" y="15"/>
                    <a:pt x="4"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7380288" y="5616575"/>
              <a:ext cx="34925" cy="44450"/>
            </a:xfrm>
            <a:custGeom>
              <a:avLst/>
              <a:gdLst>
                <a:gd name="T0" fmla="*/ 7 w 11"/>
                <a:gd name="T1" fmla="*/ 14 h 14"/>
                <a:gd name="T2" fmla="*/ 7 w 11"/>
                <a:gd name="T3" fmla="*/ 10 h 14"/>
                <a:gd name="T4" fmla="*/ 0 w 11"/>
                <a:gd name="T5" fmla="*/ 10 h 14"/>
                <a:gd name="T6" fmla="*/ 0 w 11"/>
                <a:gd name="T7" fmla="*/ 8 h 14"/>
                <a:gd name="T8" fmla="*/ 7 w 11"/>
                <a:gd name="T9" fmla="*/ 0 h 14"/>
                <a:gd name="T10" fmla="*/ 9 w 11"/>
                <a:gd name="T11" fmla="*/ 0 h 14"/>
                <a:gd name="T12" fmla="*/ 9 w 11"/>
                <a:gd name="T13" fmla="*/ 8 h 14"/>
                <a:gd name="T14" fmla="*/ 11 w 11"/>
                <a:gd name="T15" fmla="*/ 8 h 14"/>
                <a:gd name="T16" fmla="*/ 11 w 11"/>
                <a:gd name="T17" fmla="*/ 10 h 14"/>
                <a:gd name="T18" fmla="*/ 9 w 11"/>
                <a:gd name="T19" fmla="*/ 10 h 14"/>
                <a:gd name="T20" fmla="*/ 9 w 11"/>
                <a:gd name="T21" fmla="*/ 14 h 14"/>
                <a:gd name="T22" fmla="*/ 7 w 11"/>
                <a:gd name="T23" fmla="*/ 14 h 14"/>
                <a:gd name="T24" fmla="*/ 7 w 11"/>
                <a:gd name="T25" fmla="*/ 8 h 14"/>
                <a:gd name="T26" fmla="*/ 7 w 11"/>
                <a:gd name="T27" fmla="*/ 4 h 14"/>
                <a:gd name="T28" fmla="*/ 7 w 11"/>
                <a:gd name="T29" fmla="*/ 1 h 14"/>
                <a:gd name="T30" fmla="*/ 7 w 11"/>
                <a:gd name="T31" fmla="*/ 1 h 14"/>
                <a:gd name="T32" fmla="*/ 6 w 11"/>
                <a:gd name="T33" fmla="*/ 3 h 14"/>
                <a:gd name="T34" fmla="*/ 2 w 11"/>
                <a:gd name="T35" fmla="*/ 8 h 14"/>
                <a:gd name="T36" fmla="*/ 2 w 11"/>
                <a:gd name="T37" fmla="*/ 8 h 14"/>
                <a:gd name="T38" fmla="*/ 7 w 11"/>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4">
                  <a:moveTo>
                    <a:pt x="7" y="14"/>
                  </a:moveTo>
                  <a:cubicBezTo>
                    <a:pt x="7" y="10"/>
                    <a:pt x="7" y="10"/>
                    <a:pt x="7" y="10"/>
                  </a:cubicBezTo>
                  <a:cubicBezTo>
                    <a:pt x="0" y="10"/>
                    <a:pt x="0" y="10"/>
                    <a:pt x="0" y="10"/>
                  </a:cubicBezTo>
                  <a:cubicBezTo>
                    <a:pt x="0" y="8"/>
                    <a:pt x="0" y="8"/>
                    <a:pt x="0" y="8"/>
                  </a:cubicBezTo>
                  <a:cubicBezTo>
                    <a:pt x="7" y="0"/>
                    <a:pt x="7" y="0"/>
                    <a:pt x="7" y="0"/>
                  </a:cubicBezTo>
                  <a:cubicBezTo>
                    <a:pt x="9" y="0"/>
                    <a:pt x="9" y="0"/>
                    <a:pt x="9" y="0"/>
                  </a:cubicBezTo>
                  <a:cubicBezTo>
                    <a:pt x="9" y="8"/>
                    <a:pt x="9" y="8"/>
                    <a:pt x="9" y="8"/>
                  </a:cubicBezTo>
                  <a:cubicBezTo>
                    <a:pt x="11" y="8"/>
                    <a:pt x="11" y="8"/>
                    <a:pt x="11" y="8"/>
                  </a:cubicBezTo>
                  <a:cubicBezTo>
                    <a:pt x="11" y="10"/>
                    <a:pt x="11" y="10"/>
                    <a:pt x="11" y="10"/>
                  </a:cubicBezTo>
                  <a:cubicBezTo>
                    <a:pt x="9" y="10"/>
                    <a:pt x="9" y="10"/>
                    <a:pt x="9" y="10"/>
                  </a:cubicBezTo>
                  <a:cubicBezTo>
                    <a:pt x="9" y="14"/>
                    <a:pt x="9" y="14"/>
                    <a:pt x="9"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p:cNvSpPr>
            <p:nvPr/>
          </p:nvSpPr>
          <p:spPr bwMode="auto">
            <a:xfrm>
              <a:off x="7431088"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4" y="5"/>
                    <a:pt x="4"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3"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7466013" y="5613400"/>
              <a:ext cx="31750" cy="47625"/>
            </a:xfrm>
            <a:custGeom>
              <a:avLst/>
              <a:gdLst>
                <a:gd name="T0" fmla="*/ 8 w 10"/>
                <a:gd name="T1" fmla="*/ 2 h 15"/>
                <a:gd name="T2" fmla="*/ 7 w 10"/>
                <a:gd name="T3" fmla="*/ 2 h 15"/>
                <a:gd name="T4" fmla="*/ 2 w 10"/>
                <a:gd name="T5" fmla="*/ 7 h 15"/>
                <a:gd name="T6" fmla="*/ 2 w 10"/>
                <a:gd name="T7" fmla="*/ 7 h 15"/>
                <a:gd name="T8" fmla="*/ 6 w 10"/>
                <a:gd name="T9" fmla="*/ 5 h 15"/>
                <a:gd name="T10" fmla="*/ 10 w 10"/>
                <a:gd name="T11" fmla="*/ 10 h 15"/>
                <a:gd name="T12" fmla="*/ 5 w 10"/>
                <a:gd name="T13" fmla="*/ 15 h 15"/>
                <a:gd name="T14" fmla="*/ 0 w 10"/>
                <a:gd name="T15" fmla="*/ 9 h 15"/>
                <a:gd name="T16" fmla="*/ 3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8" y="2"/>
                    <a:pt x="8" y="2"/>
                    <a:pt x="7" y="2"/>
                  </a:cubicBezTo>
                  <a:cubicBezTo>
                    <a:pt x="4" y="3"/>
                    <a:pt x="2" y="5"/>
                    <a:pt x="2" y="7"/>
                  </a:cubicBezTo>
                  <a:cubicBezTo>
                    <a:pt x="2" y="7"/>
                    <a:pt x="2" y="7"/>
                    <a:pt x="2" y="7"/>
                  </a:cubicBezTo>
                  <a:cubicBezTo>
                    <a:pt x="3" y="6"/>
                    <a:pt x="4" y="5"/>
                    <a:pt x="6" y="5"/>
                  </a:cubicBezTo>
                  <a:cubicBezTo>
                    <a:pt x="8" y="5"/>
                    <a:pt x="10" y="7"/>
                    <a:pt x="10" y="10"/>
                  </a:cubicBezTo>
                  <a:cubicBezTo>
                    <a:pt x="10" y="12"/>
                    <a:pt x="8" y="15"/>
                    <a:pt x="5" y="15"/>
                  </a:cubicBezTo>
                  <a:cubicBezTo>
                    <a:pt x="2" y="15"/>
                    <a:pt x="0" y="12"/>
                    <a:pt x="0" y="9"/>
                  </a:cubicBezTo>
                  <a:cubicBezTo>
                    <a:pt x="0" y="6"/>
                    <a:pt x="1" y="4"/>
                    <a:pt x="3" y="3"/>
                  </a:cubicBezTo>
                  <a:cubicBezTo>
                    <a:pt x="4" y="1"/>
                    <a:pt x="5" y="1"/>
                    <a:pt x="7" y="1"/>
                  </a:cubicBezTo>
                  <a:cubicBezTo>
                    <a:pt x="8"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7504113" y="5616575"/>
              <a:ext cx="25400" cy="44450"/>
            </a:xfrm>
            <a:custGeom>
              <a:avLst/>
              <a:gdLst>
                <a:gd name="T0" fmla="*/ 16 w 16"/>
                <a:gd name="T1" fmla="*/ 0 h 28"/>
                <a:gd name="T2" fmla="*/ 16 w 16"/>
                <a:gd name="T3" fmla="*/ 2 h 28"/>
                <a:gd name="T4" fmla="*/ 4 w 16"/>
                <a:gd name="T5" fmla="*/ 28 h 28"/>
                <a:gd name="T6" fmla="*/ 0 w 16"/>
                <a:gd name="T7" fmla="*/ 28 h 28"/>
                <a:gd name="T8" fmla="*/ 14 w 16"/>
                <a:gd name="T9" fmla="*/ 2 h 28"/>
                <a:gd name="T10" fmla="*/ 14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4" y="2"/>
                  </a:lnTo>
                  <a:lnTo>
                    <a:pt x="14"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7535863"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3 w 10"/>
                <a:gd name="T33" fmla="*/ 4 h 15"/>
                <a:gd name="T34" fmla="*/ 5 w 10"/>
                <a:gd name="T35" fmla="*/ 7 h 15"/>
                <a:gd name="T36" fmla="*/ 7 w 10"/>
                <a:gd name="T37" fmla="*/ 4 h 15"/>
                <a:gd name="T38" fmla="*/ 5 w 10"/>
                <a:gd name="T39" fmla="*/ 2 h 15"/>
                <a:gd name="T40" fmla="*/ 3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9" y="6"/>
                    <a:pt x="7" y="7"/>
                  </a:cubicBezTo>
                  <a:cubicBezTo>
                    <a:pt x="7" y="7"/>
                    <a:pt x="7" y="7"/>
                    <a:pt x="7" y="7"/>
                  </a:cubicBezTo>
                  <a:cubicBezTo>
                    <a:pt x="9" y="8"/>
                    <a:pt x="10" y="9"/>
                    <a:pt x="10" y="11"/>
                  </a:cubicBezTo>
                  <a:cubicBezTo>
                    <a:pt x="10" y="13"/>
                    <a:pt x="8" y="15"/>
                    <a:pt x="5" y="15"/>
                  </a:cubicBezTo>
                  <a:cubicBezTo>
                    <a:pt x="2" y="15"/>
                    <a:pt x="0" y="13"/>
                    <a:pt x="0" y="11"/>
                  </a:cubicBezTo>
                  <a:close/>
                  <a:moveTo>
                    <a:pt x="8" y="11"/>
                  </a:moveTo>
                  <a:cubicBezTo>
                    <a:pt x="8" y="9"/>
                    <a:pt x="7" y="8"/>
                    <a:pt x="5" y="8"/>
                  </a:cubicBezTo>
                  <a:cubicBezTo>
                    <a:pt x="3" y="8"/>
                    <a:pt x="2" y="9"/>
                    <a:pt x="2" y="11"/>
                  </a:cubicBezTo>
                  <a:cubicBezTo>
                    <a:pt x="2" y="12"/>
                    <a:pt x="3" y="13"/>
                    <a:pt x="5" y="13"/>
                  </a:cubicBezTo>
                  <a:cubicBezTo>
                    <a:pt x="7" y="13"/>
                    <a:pt x="8" y="12"/>
                    <a:pt x="8" y="11"/>
                  </a:cubicBezTo>
                  <a:close/>
                  <a:moveTo>
                    <a:pt x="3" y="4"/>
                  </a:moveTo>
                  <a:cubicBezTo>
                    <a:pt x="3" y="5"/>
                    <a:pt x="4" y="6"/>
                    <a:pt x="5" y="7"/>
                  </a:cubicBezTo>
                  <a:cubicBezTo>
                    <a:pt x="6" y="6"/>
                    <a:pt x="7" y="5"/>
                    <a:pt x="7" y="4"/>
                  </a:cubicBezTo>
                  <a:cubicBezTo>
                    <a:pt x="7" y="3"/>
                    <a:pt x="7" y="2"/>
                    <a:pt x="5" y="2"/>
                  </a:cubicBezTo>
                  <a:cubicBezTo>
                    <a:pt x="3" y="2"/>
                    <a:pt x="3" y="3"/>
                    <a:pt x="3"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7589838" y="5616575"/>
              <a:ext cx="15875" cy="44450"/>
            </a:xfrm>
            <a:custGeom>
              <a:avLst/>
              <a:gdLst>
                <a:gd name="T0" fmla="*/ 6 w 10"/>
                <a:gd name="T1" fmla="*/ 2 h 28"/>
                <a:gd name="T2" fmla="*/ 6 w 10"/>
                <a:gd name="T3" fmla="*/ 2 h 28"/>
                <a:gd name="T4" fmla="*/ 2 w 10"/>
                <a:gd name="T5" fmla="*/ 6 h 28"/>
                <a:gd name="T6" fmla="*/ 0 w 10"/>
                <a:gd name="T7" fmla="*/ 2 h 28"/>
                <a:gd name="T8" fmla="*/ 6 w 10"/>
                <a:gd name="T9" fmla="*/ 0 h 28"/>
                <a:gd name="T10" fmla="*/ 10 w 10"/>
                <a:gd name="T11" fmla="*/ 0 h 28"/>
                <a:gd name="T12" fmla="*/ 10 w 10"/>
                <a:gd name="T13" fmla="*/ 28 h 28"/>
                <a:gd name="T14" fmla="*/ 6 w 10"/>
                <a:gd name="T15" fmla="*/ 28 h 28"/>
                <a:gd name="T16" fmla="*/ 6 w 10"/>
                <a:gd name="T17" fmla="*/ 2 h 28"/>
                <a:gd name="T18" fmla="*/ 6 w 10"/>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8">
                  <a:moveTo>
                    <a:pt x="6" y="2"/>
                  </a:moveTo>
                  <a:lnTo>
                    <a:pt x="6" y="2"/>
                  </a:lnTo>
                  <a:lnTo>
                    <a:pt x="2" y="6"/>
                  </a:lnTo>
                  <a:lnTo>
                    <a:pt x="0" y="2"/>
                  </a:lnTo>
                  <a:lnTo>
                    <a:pt x="6" y="0"/>
                  </a:lnTo>
                  <a:lnTo>
                    <a:pt x="10" y="0"/>
                  </a:lnTo>
                  <a:lnTo>
                    <a:pt x="10" y="28"/>
                  </a:lnTo>
                  <a:lnTo>
                    <a:pt x="6" y="28"/>
                  </a:lnTo>
                  <a:lnTo>
                    <a:pt x="6" y="2"/>
                  </a:lnTo>
                  <a:lnTo>
                    <a:pt x="6" y="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7621588" y="5613400"/>
              <a:ext cx="28575" cy="47625"/>
            </a:xfrm>
            <a:custGeom>
              <a:avLst/>
              <a:gdLst>
                <a:gd name="T0" fmla="*/ 0 w 9"/>
                <a:gd name="T1" fmla="*/ 15 h 15"/>
                <a:gd name="T2" fmla="*/ 0 w 9"/>
                <a:gd name="T3" fmla="*/ 13 h 15"/>
                <a:gd name="T4" fmla="*/ 1 w 9"/>
                <a:gd name="T5" fmla="*/ 12 h 15"/>
                <a:gd name="T6" fmla="*/ 7 w 9"/>
                <a:gd name="T7" fmla="*/ 5 h 15"/>
                <a:gd name="T8" fmla="*/ 4 w 9"/>
                <a:gd name="T9" fmla="*/ 2 h 15"/>
                <a:gd name="T10" fmla="*/ 1 w 9"/>
                <a:gd name="T11" fmla="*/ 3 h 15"/>
                <a:gd name="T12" fmla="*/ 0 w 9"/>
                <a:gd name="T13" fmla="*/ 2 h 15"/>
                <a:gd name="T14" fmla="*/ 4 w 9"/>
                <a:gd name="T15" fmla="*/ 0 h 15"/>
                <a:gd name="T16" fmla="*/ 8 w 9"/>
                <a:gd name="T17" fmla="*/ 4 h 15"/>
                <a:gd name="T18" fmla="*/ 4 w 9"/>
                <a:gd name="T19" fmla="*/ 12 h 15"/>
                <a:gd name="T20" fmla="*/ 3 w 9"/>
                <a:gd name="T21" fmla="*/ 13 h 15"/>
                <a:gd name="T22" fmla="*/ 3 w 9"/>
                <a:gd name="T23" fmla="*/ 13 h 15"/>
                <a:gd name="T24" fmla="*/ 9 w 9"/>
                <a:gd name="T25" fmla="*/ 13 h 15"/>
                <a:gd name="T26" fmla="*/ 9 w 9"/>
                <a:gd name="T27" fmla="*/ 15 h 15"/>
                <a:gd name="T28" fmla="*/ 0 w 9"/>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5">
                  <a:moveTo>
                    <a:pt x="0" y="15"/>
                  </a:moveTo>
                  <a:cubicBezTo>
                    <a:pt x="0" y="13"/>
                    <a:pt x="0" y="13"/>
                    <a:pt x="0" y="13"/>
                  </a:cubicBezTo>
                  <a:cubicBezTo>
                    <a:pt x="1" y="12"/>
                    <a:pt x="1" y="12"/>
                    <a:pt x="1" y="12"/>
                  </a:cubicBezTo>
                  <a:cubicBezTo>
                    <a:pt x="5" y="9"/>
                    <a:pt x="7" y="7"/>
                    <a:pt x="7" y="5"/>
                  </a:cubicBezTo>
                  <a:cubicBezTo>
                    <a:pt x="7" y="3"/>
                    <a:pt x="6" y="2"/>
                    <a:pt x="4" y="2"/>
                  </a:cubicBezTo>
                  <a:cubicBezTo>
                    <a:pt x="3" y="2"/>
                    <a:pt x="1" y="3"/>
                    <a:pt x="1" y="3"/>
                  </a:cubicBezTo>
                  <a:cubicBezTo>
                    <a:pt x="0" y="2"/>
                    <a:pt x="0" y="2"/>
                    <a:pt x="0" y="2"/>
                  </a:cubicBezTo>
                  <a:cubicBezTo>
                    <a:pt x="1" y="1"/>
                    <a:pt x="3" y="0"/>
                    <a:pt x="4" y="0"/>
                  </a:cubicBezTo>
                  <a:cubicBezTo>
                    <a:pt x="7" y="0"/>
                    <a:pt x="8" y="2"/>
                    <a:pt x="8" y="4"/>
                  </a:cubicBezTo>
                  <a:cubicBezTo>
                    <a:pt x="8" y="7"/>
                    <a:pt x="7" y="9"/>
                    <a:pt x="4" y="12"/>
                  </a:cubicBezTo>
                  <a:cubicBezTo>
                    <a:pt x="3" y="13"/>
                    <a:pt x="3" y="13"/>
                    <a:pt x="3" y="13"/>
                  </a:cubicBezTo>
                  <a:cubicBezTo>
                    <a:pt x="3" y="13"/>
                    <a:pt x="3" y="13"/>
                    <a:pt x="3" y="13"/>
                  </a:cubicBezTo>
                  <a:cubicBezTo>
                    <a:pt x="9" y="13"/>
                    <a:pt x="9" y="13"/>
                    <a:pt x="9" y="13"/>
                  </a:cubicBezTo>
                  <a:cubicBezTo>
                    <a:pt x="9" y="15"/>
                    <a:pt x="9" y="15"/>
                    <a:pt x="9" y="15"/>
                  </a:cubicBezTo>
                  <a:lnTo>
                    <a:pt x="0" y="1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p:cNvSpPr>
            <p:nvPr/>
          </p:nvSpPr>
          <p:spPr bwMode="auto">
            <a:xfrm>
              <a:off x="7656513" y="5613400"/>
              <a:ext cx="28575" cy="47625"/>
            </a:xfrm>
            <a:custGeom>
              <a:avLst/>
              <a:gdLst>
                <a:gd name="T0" fmla="*/ 0 w 9"/>
                <a:gd name="T1" fmla="*/ 12 h 15"/>
                <a:gd name="T2" fmla="*/ 3 w 9"/>
                <a:gd name="T3" fmla="*/ 13 h 15"/>
                <a:gd name="T4" fmla="*/ 7 w 9"/>
                <a:gd name="T5" fmla="*/ 11 h 15"/>
                <a:gd name="T6" fmla="*/ 3 w 9"/>
                <a:gd name="T7" fmla="*/ 8 h 15"/>
                <a:gd name="T8" fmla="*/ 2 w 9"/>
                <a:gd name="T9" fmla="*/ 8 h 15"/>
                <a:gd name="T10" fmla="*/ 2 w 9"/>
                <a:gd name="T11" fmla="*/ 6 h 15"/>
                <a:gd name="T12" fmla="*/ 3 w 9"/>
                <a:gd name="T13" fmla="*/ 6 h 15"/>
                <a:gd name="T14" fmla="*/ 6 w 9"/>
                <a:gd name="T15" fmla="*/ 4 h 15"/>
                <a:gd name="T16" fmla="*/ 4 w 9"/>
                <a:gd name="T17" fmla="*/ 2 h 15"/>
                <a:gd name="T18" fmla="*/ 1 w 9"/>
                <a:gd name="T19" fmla="*/ 3 h 15"/>
                <a:gd name="T20" fmla="*/ 0 w 9"/>
                <a:gd name="T21" fmla="*/ 1 h 15"/>
                <a:gd name="T22" fmla="*/ 4 w 9"/>
                <a:gd name="T23" fmla="*/ 0 h 15"/>
                <a:gd name="T24" fmla="*/ 8 w 9"/>
                <a:gd name="T25" fmla="*/ 4 h 15"/>
                <a:gd name="T26" fmla="*/ 5 w 9"/>
                <a:gd name="T27" fmla="*/ 7 h 15"/>
                <a:gd name="T28" fmla="*/ 5 w 9"/>
                <a:gd name="T29" fmla="*/ 7 h 15"/>
                <a:gd name="T30" fmla="*/ 9 w 9"/>
                <a:gd name="T31" fmla="*/ 11 h 15"/>
                <a:gd name="T32" fmla="*/ 3 w 9"/>
                <a:gd name="T33" fmla="*/ 15 h 15"/>
                <a:gd name="T34" fmla="*/ 0 w 9"/>
                <a:gd name="T35" fmla="*/ 14 h 15"/>
                <a:gd name="T36" fmla="*/ 0 w 9"/>
                <a:gd name="T3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5">
                  <a:moveTo>
                    <a:pt x="0" y="12"/>
                  </a:moveTo>
                  <a:cubicBezTo>
                    <a:pt x="1" y="13"/>
                    <a:pt x="2" y="13"/>
                    <a:pt x="3" y="13"/>
                  </a:cubicBezTo>
                  <a:cubicBezTo>
                    <a:pt x="6" y="13"/>
                    <a:pt x="7" y="12"/>
                    <a:pt x="7" y="11"/>
                  </a:cubicBezTo>
                  <a:cubicBezTo>
                    <a:pt x="7" y="9"/>
                    <a:pt x="5" y="8"/>
                    <a:pt x="3" y="8"/>
                  </a:cubicBezTo>
                  <a:cubicBezTo>
                    <a:pt x="2" y="8"/>
                    <a:pt x="2" y="8"/>
                    <a:pt x="2" y="8"/>
                  </a:cubicBezTo>
                  <a:cubicBezTo>
                    <a:pt x="2" y="6"/>
                    <a:pt x="2" y="6"/>
                    <a:pt x="2" y="6"/>
                  </a:cubicBezTo>
                  <a:cubicBezTo>
                    <a:pt x="3" y="6"/>
                    <a:pt x="3" y="6"/>
                    <a:pt x="3" y="6"/>
                  </a:cubicBezTo>
                  <a:cubicBezTo>
                    <a:pt x="4" y="6"/>
                    <a:pt x="6" y="6"/>
                    <a:pt x="6" y="4"/>
                  </a:cubicBezTo>
                  <a:cubicBezTo>
                    <a:pt x="6" y="3"/>
                    <a:pt x="5" y="2"/>
                    <a:pt x="4" y="2"/>
                  </a:cubicBezTo>
                  <a:cubicBezTo>
                    <a:pt x="3" y="2"/>
                    <a:pt x="1" y="2"/>
                    <a:pt x="1" y="3"/>
                  </a:cubicBezTo>
                  <a:cubicBezTo>
                    <a:pt x="0" y="1"/>
                    <a:pt x="0" y="1"/>
                    <a:pt x="0" y="1"/>
                  </a:cubicBezTo>
                  <a:cubicBezTo>
                    <a:pt x="1" y="1"/>
                    <a:pt x="2" y="0"/>
                    <a:pt x="4" y="0"/>
                  </a:cubicBezTo>
                  <a:cubicBezTo>
                    <a:pt x="7" y="0"/>
                    <a:pt x="8" y="2"/>
                    <a:pt x="8" y="4"/>
                  </a:cubicBezTo>
                  <a:cubicBezTo>
                    <a:pt x="8" y="5"/>
                    <a:pt x="7" y="6"/>
                    <a:pt x="5" y="7"/>
                  </a:cubicBezTo>
                  <a:cubicBezTo>
                    <a:pt x="5" y="7"/>
                    <a:pt x="5" y="7"/>
                    <a:pt x="5" y="7"/>
                  </a:cubicBezTo>
                  <a:cubicBezTo>
                    <a:pt x="7" y="7"/>
                    <a:pt x="9" y="9"/>
                    <a:pt x="9" y="11"/>
                  </a:cubicBezTo>
                  <a:cubicBezTo>
                    <a:pt x="9" y="13"/>
                    <a:pt x="7" y="15"/>
                    <a:pt x="3" y="15"/>
                  </a:cubicBezTo>
                  <a:cubicBezTo>
                    <a:pt x="2" y="15"/>
                    <a:pt x="1" y="14"/>
                    <a:pt x="0" y="14"/>
                  </a:cubicBezTo>
                  <a:lnTo>
                    <a:pt x="0" y="1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7688263" y="5616575"/>
              <a:ext cx="31750" cy="44450"/>
            </a:xfrm>
            <a:custGeom>
              <a:avLst/>
              <a:gdLst>
                <a:gd name="T0" fmla="*/ 7 w 10"/>
                <a:gd name="T1" fmla="*/ 14 h 14"/>
                <a:gd name="T2" fmla="*/ 7 w 10"/>
                <a:gd name="T3" fmla="*/ 10 h 14"/>
                <a:gd name="T4" fmla="*/ 0 w 10"/>
                <a:gd name="T5" fmla="*/ 10 h 14"/>
                <a:gd name="T6" fmla="*/ 0 w 10"/>
                <a:gd name="T7" fmla="*/ 8 h 14"/>
                <a:gd name="T8" fmla="*/ 6 w 10"/>
                <a:gd name="T9" fmla="*/ 0 h 14"/>
                <a:gd name="T10" fmla="*/ 8 w 10"/>
                <a:gd name="T11" fmla="*/ 0 h 14"/>
                <a:gd name="T12" fmla="*/ 8 w 10"/>
                <a:gd name="T13" fmla="*/ 8 h 14"/>
                <a:gd name="T14" fmla="*/ 10 w 10"/>
                <a:gd name="T15" fmla="*/ 8 h 14"/>
                <a:gd name="T16" fmla="*/ 10 w 10"/>
                <a:gd name="T17" fmla="*/ 10 h 14"/>
                <a:gd name="T18" fmla="*/ 8 w 10"/>
                <a:gd name="T19" fmla="*/ 10 h 14"/>
                <a:gd name="T20" fmla="*/ 8 w 10"/>
                <a:gd name="T21" fmla="*/ 14 h 14"/>
                <a:gd name="T22" fmla="*/ 7 w 10"/>
                <a:gd name="T23" fmla="*/ 14 h 14"/>
                <a:gd name="T24" fmla="*/ 7 w 10"/>
                <a:gd name="T25" fmla="*/ 8 h 14"/>
                <a:gd name="T26" fmla="*/ 7 w 10"/>
                <a:gd name="T27" fmla="*/ 4 h 14"/>
                <a:gd name="T28" fmla="*/ 7 w 10"/>
                <a:gd name="T29" fmla="*/ 1 h 14"/>
                <a:gd name="T30" fmla="*/ 7 w 10"/>
                <a:gd name="T31" fmla="*/ 1 h 14"/>
                <a:gd name="T32" fmla="*/ 6 w 10"/>
                <a:gd name="T33" fmla="*/ 3 h 14"/>
                <a:gd name="T34" fmla="*/ 2 w 10"/>
                <a:gd name="T35" fmla="*/ 8 h 14"/>
                <a:gd name="T36" fmla="*/ 2 w 10"/>
                <a:gd name="T37" fmla="*/ 8 h 14"/>
                <a:gd name="T38" fmla="*/ 7 w 10"/>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4">
                  <a:moveTo>
                    <a:pt x="7" y="14"/>
                  </a:moveTo>
                  <a:cubicBezTo>
                    <a:pt x="7" y="10"/>
                    <a:pt x="7" y="10"/>
                    <a:pt x="7" y="10"/>
                  </a:cubicBezTo>
                  <a:cubicBezTo>
                    <a:pt x="0" y="10"/>
                    <a:pt x="0" y="10"/>
                    <a:pt x="0" y="10"/>
                  </a:cubicBezTo>
                  <a:cubicBezTo>
                    <a:pt x="0" y="8"/>
                    <a:pt x="0" y="8"/>
                    <a:pt x="0" y="8"/>
                  </a:cubicBezTo>
                  <a:cubicBezTo>
                    <a:pt x="6" y="0"/>
                    <a:pt x="6" y="0"/>
                    <a:pt x="6" y="0"/>
                  </a:cubicBezTo>
                  <a:cubicBezTo>
                    <a:pt x="8" y="0"/>
                    <a:pt x="8" y="0"/>
                    <a:pt x="8" y="0"/>
                  </a:cubicBezTo>
                  <a:cubicBezTo>
                    <a:pt x="8" y="8"/>
                    <a:pt x="8" y="8"/>
                    <a:pt x="8" y="8"/>
                  </a:cubicBezTo>
                  <a:cubicBezTo>
                    <a:pt x="10" y="8"/>
                    <a:pt x="10" y="8"/>
                    <a:pt x="10" y="8"/>
                  </a:cubicBezTo>
                  <a:cubicBezTo>
                    <a:pt x="10" y="10"/>
                    <a:pt x="10" y="10"/>
                    <a:pt x="10" y="10"/>
                  </a:cubicBezTo>
                  <a:cubicBezTo>
                    <a:pt x="8" y="10"/>
                    <a:pt x="8" y="10"/>
                    <a:pt x="8" y="10"/>
                  </a:cubicBezTo>
                  <a:cubicBezTo>
                    <a:pt x="8" y="14"/>
                    <a:pt x="8" y="14"/>
                    <a:pt x="8" y="14"/>
                  </a:cubicBezTo>
                  <a:lnTo>
                    <a:pt x="7" y="14"/>
                  </a:lnTo>
                  <a:close/>
                  <a:moveTo>
                    <a:pt x="7" y="8"/>
                  </a:moveTo>
                  <a:cubicBezTo>
                    <a:pt x="7" y="4"/>
                    <a:pt x="7" y="4"/>
                    <a:pt x="7" y="4"/>
                  </a:cubicBezTo>
                  <a:cubicBezTo>
                    <a:pt x="7" y="3"/>
                    <a:pt x="7" y="2"/>
                    <a:pt x="7" y="1"/>
                  </a:cubicBezTo>
                  <a:cubicBezTo>
                    <a:pt x="7" y="1"/>
                    <a:pt x="7" y="1"/>
                    <a:pt x="7" y="1"/>
                  </a:cubicBezTo>
                  <a:cubicBezTo>
                    <a:pt x="6" y="2"/>
                    <a:pt x="6" y="3"/>
                    <a:pt x="6" y="3"/>
                  </a:cubicBezTo>
                  <a:cubicBezTo>
                    <a:pt x="2" y="8"/>
                    <a:pt x="2" y="8"/>
                    <a:pt x="2" y="8"/>
                  </a:cubicBezTo>
                  <a:cubicBezTo>
                    <a:pt x="2" y="8"/>
                    <a:pt x="2" y="8"/>
                    <a:pt x="2" y="8"/>
                  </a:cubicBezTo>
                  <a:lnTo>
                    <a:pt x="7" y="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p:cNvSpPr>
            <p:nvPr/>
          </p:nvSpPr>
          <p:spPr bwMode="auto">
            <a:xfrm>
              <a:off x="7739063" y="5616575"/>
              <a:ext cx="28575" cy="44450"/>
            </a:xfrm>
            <a:custGeom>
              <a:avLst/>
              <a:gdLst>
                <a:gd name="T0" fmla="*/ 9 w 9"/>
                <a:gd name="T1" fmla="*/ 1 h 14"/>
                <a:gd name="T2" fmla="*/ 3 w 9"/>
                <a:gd name="T3" fmla="*/ 1 h 14"/>
                <a:gd name="T4" fmla="*/ 3 w 9"/>
                <a:gd name="T5" fmla="*/ 5 h 14"/>
                <a:gd name="T6" fmla="*/ 4 w 9"/>
                <a:gd name="T7" fmla="*/ 5 h 14"/>
                <a:gd name="T8" fmla="*/ 7 w 9"/>
                <a:gd name="T9" fmla="*/ 5 h 14"/>
                <a:gd name="T10" fmla="*/ 9 w 9"/>
                <a:gd name="T11" fmla="*/ 9 h 14"/>
                <a:gd name="T12" fmla="*/ 4 w 9"/>
                <a:gd name="T13" fmla="*/ 14 h 14"/>
                <a:gd name="T14" fmla="*/ 0 w 9"/>
                <a:gd name="T15" fmla="*/ 13 h 14"/>
                <a:gd name="T16" fmla="*/ 1 w 9"/>
                <a:gd name="T17" fmla="*/ 11 h 14"/>
                <a:gd name="T18" fmla="*/ 4 w 9"/>
                <a:gd name="T19" fmla="*/ 12 h 14"/>
                <a:gd name="T20" fmla="*/ 7 w 9"/>
                <a:gd name="T21" fmla="*/ 9 h 14"/>
                <a:gd name="T22" fmla="*/ 3 w 9"/>
                <a:gd name="T23" fmla="*/ 6 h 14"/>
                <a:gd name="T24" fmla="*/ 1 w 9"/>
                <a:gd name="T25" fmla="*/ 6 h 14"/>
                <a:gd name="T26" fmla="*/ 2 w 9"/>
                <a:gd name="T27" fmla="*/ 0 h 14"/>
                <a:gd name="T28" fmla="*/ 9 w 9"/>
                <a:gd name="T29" fmla="*/ 0 h 14"/>
                <a:gd name="T30" fmla="*/ 9 w 9"/>
                <a:gd name="T3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4">
                  <a:moveTo>
                    <a:pt x="9" y="1"/>
                  </a:moveTo>
                  <a:cubicBezTo>
                    <a:pt x="3" y="1"/>
                    <a:pt x="3" y="1"/>
                    <a:pt x="3" y="1"/>
                  </a:cubicBezTo>
                  <a:cubicBezTo>
                    <a:pt x="3" y="5"/>
                    <a:pt x="3" y="5"/>
                    <a:pt x="3" y="5"/>
                  </a:cubicBezTo>
                  <a:cubicBezTo>
                    <a:pt x="3" y="5"/>
                    <a:pt x="3" y="5"/>
                    <a:pt x="4" y="5"/>
                  </a:cubicBezTo>
                  <a:cubicBezTo>
                    <a:pt x="5" y="5"/>
                    <a:pt x="6" y="5"/>
                    <a:pt x="7" y="5"/>
                  </a:cubicBezTo>
                  <a:cubicBezTo>
                    <a:pt x="8" y="6"/>
                    <a:pt x="9" y="7"/>
                    <a:pt x="9" y="9"/>
                  </a:cubicBezTo>
                  <a:cubicBezTo>
                    <a:pt x="9" y="12"/>
                    <a:pt x="7" y="14"/>
                    <a:pt x="4" y="14"/>
                  </a:cubicBezTo>
                  <a:cubicBezTo>
                    <a:pt x="2" y="14"/>
                    <a:pt x="1" y="13"/>
                    <a:pt x="0" y="13"/>
                  </a:cubicBezTo>
                  <a:cubicBezTo>
                    <a:pt x="1" y="11"/>
                    <a:pt x="1" y="11"/>
                    <a:pt x="1" y="11"/>
                  </a:cubicBezTo>
                  <a:cubicBezTo>
                    <a:pt x="1" y="12"/>
                    <a:pt x="2" y="12"/>
                    <a:pt x="4" y="12"/>
                  </a:cubicBezTo>
                  <a:cubicBezTo>
                    <a:pt x="6" y="12"/>
                    <a:pt x="7" y="11"/>
                    <a:pt x="7" y="9"/>
                  </a:cubicBezTo>
                  <a:cubicBezTo>
                    <a:pt x="7" y="7"/>
                    <a:pt x="6" y="6"/>
                    <a:pt x="3" y="6"/>
                  </a:cubicBezTo>
                  <a:cubicBezTo>
                    <a:pt x="2" y="6"/>
                    <a:pt x="2" y="6"/>
                    <a:pt x="1" y="6"/>
                  </a:cubicBezTo>
                  <a:cubicBezTo>
                    <a:pt x="2" y="0"/>
                    <a:pt x="2" y="0"/>
                    <a:pt x="2" y="0"/>
                  </a:cubicBezTo>
                  <a:cubicBezTo>
                    <a:pt x="9" y="0"/>
                    <a:pt x="9" y="0"/>
                    <a:pt x="9" y="0"/>
                  </a:cubicBezTo>
                  <a:lnTo>
                    <a:pt x="9"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7773988" y="5613400"/>
              <a:ext cx="31750" cy="47625"/>
            </a:xfrm>
            <a:custGeom>
              <a:avLst/>
              <a:gdLst>
                <a:gd name="T0" fmla="*/ 8 w 10"/>
                <a:gd name="T1" fmla="*/ 2 h 15"/>
                <a:gd name="T2" fmla="*/ 7 w 10"/>
                <a:gd name="T3" fmla="*/ 2 h 15"/>
                <a:gd name="T4" fmla="*/ 2 w 10"/>
                <a:gd name="T5" fmla="*/ 7 h 15"/>
                <a:gd name="T6" fmla="*/ 2 w 10"/>
                <a:gd name="T7" fmla="*/ 7 h 15"/>
                <a:gd name="T8" fmla="*/ 5 w 10"/>
                <a:gd name="T9" fmla="*/ 5 h 15"/>
                <a:gd name="T10" fmla="*/ 10 w 10"/>
                <a:gd name="T11" fmla="*/ 10 h 15"/>
                <a:gd name="T12" fmla="*/ 5 w 10"/>
                <a:gd name="T13" fmla="*/ 15 h 15"/>
                <a:gd name="T14" fmla="*/ 0 w 10"/>
                <a:gd name="T15" fmla="*/ 9 h 15"/>
                <a:gd name="T16" fmla="*/ 2 w 10"/>
                <a:gd name="T17" fmla="*/ 3 h 15"/>
                <a:gd name="T18" fmla="*/ 7 w 10"/>
                <a:gd name="T19" fmla="*/ 1 h 15"/>
                <a:gd name="T20" fmla="*/ 8 w 10"/>
                <a:gd name="T21" fmla="*/ 0 h 15"/>
                <a:gd name="T22" fmla="*/ 8 w 10"/>
                <a:gd name="T23" fmla="*/ 2 h 15"/>
                <a:gd name="T24" fmla="*/ 8 w 10"/>
                <a:gd name="T25" fmla="*/ 10 h 15"/>
                <a:gd name="T26" fmla="*/ 5 w 10"/>
                <a:gd name="T27" fmla="*/ 7 h 15"/>
                <a:gd name="T28" fmla="*/ 2 w 10"/>
                <a:gd name="T29" fmla="*/ 8 h 15"/>
                <a:gd name="T30" fmla="*/ 2 w 10"/>
                <a:gd name="T31" fmla="*/ 9 h 15"/>
                <a:gd name="T32" fmla="*/ 5 w 10"/>
                <a:gd name="T33" fmla="*/ 13 h 15"/>
                <a:gd name="T34" fmla="*/ 8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8" y="2"/>
                  </a:moveTo>
                  <a:cubicBezTo>
                    <a:pt x="7" y="2"/>
                    <a:pt x="7" y="2"/>
                    <a:pt x="7" y="2"/>
                  </a:cubicBezTo>
                  <a:cubicBezTo>
                    <a:pt x="4" y="3"/>
                    <a:pt x="2" y="5"/>
                    <a:pt x="2" y="7"/>
                  </a:cubicBezTo>
                  <a:cubicBezTo>
                    <a:pt x="2" y="7"/>
                    <a:pt x="2" y="7"/>
                    <a:pt x="2" y="7"/>
                  </a:cubicBezTo>
                  <a:cubicBezTo>
                    <a:pt x="3" y="6"/>
                    <a:pt x="4" y="5"/>
                    <a:pt x="5" y="5"/>
                  </a:cubicBezTo>
                  <a:cubicBezTo>
                    <a:pt x="8" y="5"/>
                    <a:pt x="10" y="7"/>
                    <a:pt x="10" y="10"/>
                  </a:cubicBezTo>
                  <a:cubicBezTo>
                    <a:pt x="10" y="12"/>
                    <a:pt x="8" y="15"/>
                    <a:pt x="5" y="15"/>
                  </a:cubicBezTo>
                  <a:cubicBezTo>
                    <a:pt x="2" y="15"/>
                    <a:pt x="0" y="12"/>
                    <a:pt x="0" y="9"/>
                  </a:cubicBezTo>
                  <a:cubicBezTo>
                    <a:pt x="0" y="6"/>
                    <a:pt x="1" y="4"/>
                    <a:pt x="2" y="3"/>
                  </a:cubicBezTo>
                  <a:cubicBezTo>
                    <a:pt x="4" y="1"/>
                    <a:pt x="5" y="1"/>
                    <a:pt x="7" y="1"/>
                  </a:cubicBezTo>
                  <a:cubicBezTo>
                    <a:pt x="7" y="0"/>
                    <a:pt x="8" y="0"/>
                    <a:pt x="8" y="0"/>
                  </a:cubicBezTo>
                  <a:lnTo>
                    <a:pt x="8" y="2"/>
                  </a:lnTo>
                  <a:close/>
                  <a:moveTo>
                    <a:pt x="8" y="10"/>
                  </a:moveTo>
                  <a:cubicBezTo>
                    <a:pt x="8" y="8"/>
                    <a:pt x="7" y="7"/>
                    <a:pt x="5" y="7"/>
                  </a:cubicBezTo>
                  <a:cubicBezTo>
                    <a:pt x="4" y="7"/>
                    <a:pt x="3" y="7"/>
                    <a:pt x="2" y="8"/>
                  </a:cubicBezTo>
                  <a:cubicBezTo>
                    <a:pt x="2" y="9"/>
                    <a:pt x="2" y="9"/>
                    <a:pt x="2" y="9"/>
                  </a:cubicBezTo>
                  <a:cubicBezTo>
                    <a:pt x="2" y="12"/>
                    <a:pt x="3" y="13"/>
                    <a:pt x="5" y="13"/>
                  </a:cubicBezTo>
                  <a:cubicBezTo>
                    <a:pt x="7" y="13"/>
                    <a:pt x="8" y="12"/>
                    <a:pt x="8"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7812088" y="5616575"/>
              <a:ext cx="25400" cy="44450"/>
            </a:xfrm>
            <a:custGeom>
              <a:avLst/>
              <a:gdLst>
                <a:gd name="T0" fmla="*/ 16 w 16"/>
                <a:gd name="T1" fmla="*/ 0 h 28"/>
                <a:gd name="T2" fmla="*/ 16 w 16"/>
                <a:gd name="T3" fmla="*/ 2 h 28"/>
                <a:gd name="T4" fmla="*/ 4 w 16"/>
                <a:gd name="T5" fmla="*/ 28 h 28"/>
                <a:gd name="T6" fmla="*/ 0 w 16"/>
                <a:gd name="T7" fmla="*/ 28 h 28"/>
                <a:gd name="T8" fmla="*/ 12 w 16"/>
                <a:gd name="T9" fmla="*/ 2 h 28"/>
                <a:gd name="T10" fmla="*/ 12 w 16"/>
                <a:gd name="T11" fmla="*/ 2 h 28"/>
                <a:gd name="T12" fmla="*/ 0 w 16"/>
                <a:gd name="T13" fmla="*/ 2 h 28"/>
                <a:gd name="T14" fmla="*/ 0 w 16"/>
                <a:gd name="T15" fmla="*/ 0 h 28"/>
                <a:gd name="T16" fmla="*/ 16 w 16"/>
                <a:gd name="T17" fmla="*/ 0 h 28"/>
                <a:gd name="T18" fmla="*/ 16 w 16"/>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8">
                  <a:moveTo>
                    <a:pt x="16" y="0"/>
                  </a:moveTo>
                  <a:lnTo>
                    <a:pt x="16" y="2"/>
                  </a:lnTo>
                  <a:lnTo>
                    <a:pt x="4" y="28"/>
                  </a:lnTo>
                  <a:lnTo>
                    <a:pt x="0" y="28"/>
                  </a:lnTo>
                  <a:lnTo>
                    <a:pt x="12" y="2"/>
                  </a:lnTo>
                  <a:lnTo>
                    <a:pt x="12" y="2"/>
                  </a:lnTo>
                  <a:lnTo>
                    <a:pt x="0" y="2"/>
                  </a:lnTo>
                  <a:lnTo>
                    <a:pt x="0" y="0"/>
                  </a:lnTo>
                  <a:lnTo>
                    <a:pt x="16" y="0"/>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7843838" y="5613400"/>
              <a:ext cx="31750" cy="47625"/>
            </a:xfrm>
            <a:custGeom>
              <a:avLst/>
              <a:gdLst>
                <a:gd name="T0" fmla="*/ 0 w 10"/>
                <a:gd name="T1" fmla="*/ 11 h 15"/>
                <a:gd name="T2" fmla="*/ 3 w 10"/>
                <a:gd name="T3" fmla="*/ 7 h 15"/>
                <a:gd name="T4" fmla="*/ 3 w 10"/>
                <a:gd name="T5" fmla="*/ 7 h 15"/>
                <a:gd name="T6" fmla="*/ 1 w 10"/>
                <a:gd name="T7" fmla="*/ 4 h 15"/>
                <a:gd name="T8" fmla="*/ 5 w 10"/>
                <a:gd name="T9" fmla="*/ 0 h 15"/>
                <a:gd name="T10" fmla="*/ 9 w 10"/>
                <a:gd name="T11" fmla="*/ 4 h 15"/>
                <a:gd name="T12" fmla="*/ 7 w 10"/>
                <a:gd name="T13" fmla="*/ 7 h 15"/>
                <a:gd name="T14" fmla="*/ 7 w 10"/>
                <a:gd name="T15" fmla="*/ 7 h 15"/>
                <a:gd name="T16" fmla="*/ 10 w 10"/>
                <a:gd name="T17" fmla="*/ 11 h 15"/>
                <a:gd name="T18" fmla="*/ 5 w 10"/>
                <a:gd name="T19" fmla="*/ 15 h 15"/>
                <a:gd name="T20" fmla="*/ 0 w 10"/>
                <a:gd name="T21" fmla="*/ 11 h 15"/>
                <a:gd name="T22" fmla="*/ 8 w 10"/>
                <a:gd name="T23" fmla="*/ 11 h 15"/>
                <a:gd name="T24" fmla="*/ 5 w 10"/>
                <a:gd name="T25" fmla="*/ 8 h 15"/>
                <a:gd name="T26" fmla="*/ 2 w 10"/>
                <a:gd name="T27" fmla="*/ 11 h 15"/>
                <a:gd name="T28" fmla="*/ 5 w 10"/>
                <a:gd name="T29" fmla="*/ 13 h 15"/>
                <a:gd name="T30" fmla="*/ 8 w 10"/>
                <a:gd name="T31" fmla="*/ 11 h 15"/>
                <a:gd name="T32" fmla="*/ 2 w 10"/>
                <a:gd name="T33" fmla="*/ 4 h 15"/>
                <a:gd name="T34" fmla="*/ 5 w 10"/>
                <a:gd name="T35" fmla="*/ 7 h 15"/>
                <a:gd name="T36" fmla="*/ 7 w 10"/>
                <a:gd name="T37" fmla="*/ 4 h 15"/>
                <a:gd name="T38" fmla="*/ 5 w 10"/>
                <a:gd name="T39" fmla="*/ 2 h 15"/>
                <a:gd name="T40" fmla="*/ 2 w 10"/>
                <a:gd name="T4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5">
                  <a:moveTo>
                    <a:pt x="0" y="11"/>
                  </a:moveTo>
                  <a:cubicBezTo>
                    <a:pt x="0" y="9"/>
                    <a:pt x="1" y="8"/>
                    <a:pt x="3" y="7"/>
                  </a:cubicBezTo>
                  <a:cubicBezTo>
                    <a:pt x="3" y="7"/>
                    <a:pt x="3" y="7"/>
                    <a:pt x="3" y="7"/>
                  </a:cubicBezTo>
                  <a:cubicBezTo>
                    <a:pt x="1" y="6"/>
                    <a:pt x="1" y="5"/>
                    <a:pt x="1" y="4"/>
                  </a:cubicBezTo>
                  <a:cubicBezTo>
                    <a:pt x="1" y="2"/>
                    <a:pt x="3" y="0"/>
                    <a:pt x="5" y="0"/>
                  </a:cubicBezTo>
                  <a:cubicBezTo>
                    <a:pt x="8" y="0"/>
                    <a:pt x="9" y="2"/>
                    <a:pt x="9" y="4"/>
                  </a:cubicBezTo>
                  <a:cubicBezTo>
                    <a:pt x="9" y="5"/>
                    <a:pt x="8" y="6"/>
                    <a:pt x="7" y="7"/>
                  </a:cubicBezTo>
                  <a:cubicBezTo>
                    <a:pt x="7" y="7"/>
                    <a:pt x="7" y="7"/>
                    <a:pt x="7" y="7"/>
                  </a:cubicBezTo>
                  <a:cubicBezTo>
                    <a:pt x="8" y="8"/>
                    <a:pt x="10" y="9"/>
                    <a:pt x="10" y="11"/>
                  </a:cubicBezTo>
                  <a:cubicBezTo>
                    <a:pt x="10" y="13"/>
                    <a:pt x="7" y="15"/>
                    <a:pt x="5" y="15"/>
                  </a:cubicBezTo>
                  <a:cubicBezTo>
                    <a:pt x="2" y="15"/>
                    <a:pt x="0" y="13"/>
                    <a:pt x="0" y="11"/>
                  </a:cubicBezTo>
                  <a:close/>
                  <a:moveTo>
                    <a:pt x="8" y="11"/>
                  </a:moveTo>
                  <a:cubicBezTo>
                    <a:pt x="8" y="9"/>
                    <a:pt x="6" y="8"/>
                    <a:pt x="5" y="8"/>
                  </a:cubicBezTo>
                  <a:cubicBezTo>
                    <a:pt x="3" y="8"/>
                    <a:pt x="2" y="9"/>
                    <a:pt x="2" y="11"/>
                  </a:cubicBezTo>
                  <a:cubicBezTo>
                    <a:pt x="2" y="12"/>
                    <a:pt x="3" y="13"/>
                    <a:pt x="5" y="13"/>
                  </a:cubicBezTo>
                  <a:cubicBezTo>
                    <a:pt x="7" y="13"/>
                    <a:pt x="8" y="12"/>
                    <a:pt x="8" y="11"/>
                  </a:cubicBezTo>
                  <a:close/>
                  <a:moveTo>
                    <a:pt x="2" y="4"/>
                  </a:moveTo>
                  <a:cubicBezTo>
                    <a:pt x="2" y="5"/>
                    <a:pt x="3" y="6"/>
                    <a:pt x="5" y="7"/>
                  </a:cubicBezTo>
                  <a:cubicBezTo>
                    <a:pt x="6" y="6"/>
                    <a:pt x="7" y="5"/>
                    <a:pt x="7" y="4"/>
                  </a:cubicBezTo>
                  <a:cubicBezTo>
                    <a:pt x="7" y="3"/>
                    <a:pt x="7" y="2"/>
                    <a:pt x="5" y="2"/>
                  </a:cubicBezTo>
                  <a:cubicBezTo>
                    <a:pt x="3" y="2"/>
                    <a:pt x="2" y="3"/>
                    <a:pt x="2" y="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p:cNvSpPr>
            <p:nvPr/>
          </p:nvSpPr>
          <p:spPr bwMode="auto">
            <a:xfrm>
              <a:off x="7269163" y="5387975"/>
              <a:ext cx="136525" cy="136525"/>
            </a:xfrm>
            <a:custGeom>
              <a:avLst/>
              <a:gdLst>
                <a:gd name="T0" fmla="*/ 21 w 43"/>
                <a:gd name="T1" fmla="*/ 0 h 43"/>
                <a:gd name="T2" fmla="*/ 4 w 43"/>
                <a:gd name="T3" fmla="*/ 8 h 43"/>
                <a:gd name="T4" fmla="*/ 24 w 43"/>
                <a:gd name="T5" fmla="*/ 8 h 43"/>
                <a:gd name="T6" fmla="*/ 26 w 43"/>
                <a:gd name="T7" fmla="*/ 10 h 43"/>
                <a:gd name="T8" fmla="*/ 24 w 43"/>
                <a:gd name="T9" fmla="*/ 12 h 43"/>
                <a:gd name="T10" fmla="*/ 2 w 43"/>
                <a:gd name="T11" fmla="*/ 12 h 43"/>
                <a:gd name="T12" fmla="*/ 0 w 43"/>
                <a:gd name="T13" fmla="*/ 20 h 43"/>
                <a:gd name="T14" fmla="*/ 12 w 43"/>
                <a:gd name="T15" fmla="*/ 20 h 43"/>
                <a:gd name="T16" fmla="*/ 14 w 43"/>
                <a:gd name="T17" fmla="*/ 22 h 43"/>
                <a:gd name="T18" fmla="*/ 12 w 43"/>
                <a:gd name="T19" fmla="*/ 23 h 43"/>
                <a:gd name="T20" fmla="*/ 0 w 43"/>
                <a:gd name="T21" fmla="*/ 23 h 43"/>
                <a:gd name="T22" fmla="*/ 2 w 43"/>
                <a:gd name="T23" fmla="*/ 32 h 43"/>
                <a:gd name="T24" fmla="*/ 24 w 43"/>
                <a:gd name="T25" fmla="*/ 32 h 43"/>
                <a:gd name="T26" fmla="*/ 26 w 43"/>
                <a:gd name="T27" fmla="*/ 33 h 43"/>
                <a:gd name="T28" fmla="*/ 24 w 43"/>
                <a:gd name="T29" fmla="*/ 35 h 43"/>
                <a:gd name="T30" fmla="*/ 4 w 43"/>
                <a:gd name="T31" fmla="*/ 35 h 43"/>
                <a:gd name="T32" fmla="*/ 21 w 43"/>
                <a:gd name="T33" fmla="*/ 43 h 43"/>
                <a:gd name="T34" fmla="*/ 43 w 43"/>
                <a:gd name="T35" fmla="*/ 22 h 43"/>
                <a:gd name="T36" fmla="*/ 21 w 43"/>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3">
                  <a:moveTo>
                    <a:pt x="21" y="0"/>
                  </a:moveTo>
                  <a:cubicBezTo>
                    <a:pt x="14" y="0"/>
                    <a:pt x="8" y="3"/>
                    <a:pt x="4" y="8"/>
                  </a:cubicBezTo>
                  <a:cubicBezTo>
                    <a:pt x="24" y="8"/>
                    <a:pt x="24" y="8"/>
                    <a:pt x="24" y="8"/>
                  </a:cubicBezTo>
                  <a:cubicBezTo>
                    <a:pt x="25" y="8"/>
                    <a:pt x="26" y="9"/>
                    <a:pt x="26" y="10"/>
                  </a:cubicBezTo>
                  <a:cubicBezTo>
                    <a:pt x="26" y="11"/>
                    <a:pt x="25" y="12"/>
                    <a:pt x="24" y="12"/>
                  </a:cubicBezTo>
                  <a:cubicBezTo>
                    <a:pt x="2" y="12"/>
                    <a:pt x="2" y="12"/>
                    <a:pt x="2" y="12"/>
                  </a:cubicBezTo>
                  <a:cubicBezTo>
                    <a:pt x="1" y="14"/>
                    <a:pt x="0" y="17"/>
                    <a:pt x="0" y="20"/>
                  </a:cubicBezTo>
                  <a:cubicBezTo>
                    <a:pt x="12" y="20"/>
                    <a:pt x="12" y="20"/>
                    <a:pt x="12" y="20"/>
                  </a:cubicBezTo>
                  <a:cubicBezTo>
                    <a:pt x="13" y="20"/>
                    <a:pt x="14" y="21"/>
                    <a:pt x="14" y="22"/>
                  </a:cubicBezTo>
                  <a:cubicBezTo>
                    <a:pt x="14" y="23"/>
                    <a:pt x="13" y="23"/>
                    <a:pt x="12" y="23"/>
                  </a:cubicBezTo>
                  <a:cubicBezTo>
                    <a:pt x="0" y="23"/>
                    <a:pt x="0" y="23"/>
                    <a:pt x="0" y="23"/>
                  </a:cubicBezTo>
                  <a:cubicBezTo>
                    <a:pt x="0" y="26"/>
                    <a:pt x="1" y="29"/>
                    <a:pt x="2" y="32"/>
                  </a:cubicBezTo>
                  <a:cubicBezTo>
                    <a:pt x="24" y="32"/>
                    <a:pt x="24" y="32"/>
                    <a:pt x="24" y="32"/>
                  </a:cubicBezTo>
                  <a:cubicBezTo>
                    <a:pt x="25" y="32"/>
                    <a:pt x="26" y="32"/>
                    <a:pt x="26" y="33"/>
                  </a:cubicBezTo>
                  <a:cubicBezTo>
                    <a:pt x="26" y="34"/>
                    <a:pt x="25" y="35"/>
                    <a:pt x="24" y="35"/>
                  </a:cubicBezTo>
                  <a:cubicBezTo>
                    <a:pt x="4" y="35"/>
                    <a:pt x="4" y="35"/>
                    <a:pt x="4" y="35"/>
                  </a:cubicBezTo>
                  <a:cubicBezTo>
                    <a:pt x="8" y="40"/>
                    <a:pt x="14" y="43"/>
                    <a:pt x="21" y="43"/>
                  </a:cubicBezTo>
                  <a:cubicBezTo>
                    <a:pt x="33" y="43"/>
                    <a:pt x="43" y="34"/>
                    <a:pt x="43" y="22"/>
                  </a:cubicBezTo>
                  <a:cubicBezTo>
                    <a:pt x="43" y="10"/>
                    <a:pt x="33" y="0"/>
                    <a:pt x="21" y="0"/>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7329488" y="5387975"/>
              <a:ext cx="76200" cy="136525"/>
            </a:xfrm>
            <a:custGeom>
              <a:avLst/>
              <a:gdLst>
                <a:gd name="T0" fmla="*/ 2 w 24"/>
                <a:gd name="T1" fmla="*/ 0 h 43"/>
                <a:gd name="T2" fmla="*/ 0 w 24"/>
                <a:gd name="T3" fmla="*/ 0 h 43"/>
                <a:gd name="T4" fmla="*/ 20 w 24"/>
                <a:gd name="T5" fmla="*/ 22 h 43"/>
                <a:gd name="T6" fmla="*/ 0 w 24"/>
                <a:gd name="T7" fmla="*/ 43 h 43"/>
                <a:gd name="T8" fmla="*/ 2 w 24"/>
                <a:gd name="T9" fmla="*/ 43 h 43"/>
                <a:gd name="T10" fmla="*/ 24 w 24"/>
                <a:gd name="T11" fmla="*/ 22 h 43"/>
                <a:gd name="T12" fmla="*/ 2 w 24"/>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4" h="43">
                  <a:moveTo>
                    <a:pt x="2" y="0"/>
                  </a:moveTo>
                  <a:cubicBezTo>
                    <a:pt x="2" y="0"/>
                    <a:pt x="1" y="0"/>
                    <a:pt x="0" y="0"/>
                  </a:cubicBezTo>
                  <a:cubicBezTo>
                    <a:pt x="11" y="1"/>
                    <a:pt x="20" y="10"/>
                    <a:pt x="20" y="22"/>
                  </a:cubicBezTo>
                  <a:cubicBezTo>
                    <a:pt x="20" y="33"/>
                    <a:pt x="11" y="42"/>
                    <a:pt x="0" y="43"/>
                  </a:cubicBezTo>
                  <a:cubicBezTo>
                    <a:pt x="1" y="43"/>
                    <a:pt x="2" y="43"/>
                    <a:pt x="2" y="43"/>
                  </a:cubicBezTo>
                  <a:cubicBezTo>
                    <a:pt x="14" y="43"/>
                    <a:pt x="24" y="34"/>
                    <a:pt x="24" y="22"/>
                  </a:cubicBezTo>
                  <a:cubicBezTo>
                    <a:pt x="24" y="10"/>
                    <a:pt x="14" y="0"/>
                    <a:pt x="2" y="0"/>
                  </a:cubicBezTo>
                  <a:close/>
                </a:path>
              </a:pathLst>
            </a:custGeom>
            <a:solidFill>
              <a:srgbClr val="008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7345363" y="3111500"/>
              <a:ext cx="200025" cy="269875"/>
            </a:xfrm>
            <a:custGeom>
              <a:avLst/>
              <a:gdLst>
                <a:gd name="T0" fmla="*/ 0 w 63"/>
                <a:gd name="T1" fmla="*/ 39 h 85"/>
                <a:gd name="T2" fmla="*/ 7 w 63"/>
                <a:gd name="T3" fmla="*/ 30 h 85"/>
                <a:gd name="T4" fmla="*/ 19 w 63"/>
                <a:gd name="T5" fmla="*/ 21 h 85"/>
                <a:gd name="T6" fmla="*/ 29 w 63"/>
                <a:gd name="T7" fmla="*/ 12 h 85"/>
                <a:gd name="T8" fmla="*/ 33 w 63"/>
                <a:gd name="T9" fmla="*/ 4 h 85"/>
                <a:gd name="T10" fmla="*/ 37 w 63"/>
                <a:gd name="T11" fmla="*/ 0 h 85"/>
                <a:gd name="T12" fmla="*/ 40 w 63"/>
                <a:gd name="T13" fmla="*/ 0 h 85"/>
                <a:gd name="T14" fmla="*/ 43 w 63"/>
                <a:gd name="T15" fmla="*/ 3 h 85"/>
                <a:gd name="T16" fmla="*/ 43 w 63"/>
                <a:gd name="T17" fmla="*/ 11 h 85"/>
                <a:gd name="T18" fmla="*/ 40 w 63"/>
                <a:gd name="T19" fmla="*/ 18 h 85"/>
                <a:gd name="T20" fmla="*/ 37 w 63"/>
                <a:gd name="T21" fmla="*/ 22 h 85"/>
                <a:gd name="T22" fmla="*/ 34 w 63"/>
                <a:gd name="T23" fmla="*/ 27 h 85"/>
                <a:gd name="T24" fmla="*/ 32 w 63"/>
                <a:gd name="T25" fmla="*/ 34 h 85"/>
                <a:gd name="T26" fmla="*/ 61 w 63"/>
                <a:gd name="T27" fmla="*/ 34 h 85"/>
                <a:gd name="T28" fmla="*/ 63 w 63"/>
                <a:gd name="T29" fmla="*/ 37 h 85"/>
                <a:gd name="T30" fmla="*/ 63 w 63"/>
                <a:gd name="T31" fmla="*/ 40 h 85"/>
                <a:gd name="T32" fmla="*/ 62 w 63"/>
                <a:gd name="T33" fmla="*/ 43 h 85"/>
                <a:gd name="T34" fmla="*/ 61 w 63"/>
                <a:gd name="T35" fmla="*/ 45 h 85"/>
                <a:gd name="T36" fmla="*/ 59 w 63"/>
                <a:gd name="T37" fmla="*/ 49 h 85"/>
                <a:gd name="T38" fmla="*/ 58 w 63"/>
                <a:gd name="T39" fmla="*/ 52 h 85"/>
                <a:gd name="T40" fmla="*/ 57 w 63"/>
                <a:gd name="T41" fmla="*/ 57 h 85"/>
                <a:gd name="T42" fmla="*/ 56 w 63"/>
                <a:gd name="T43" fmla="*/ 62 h 85"/>
                <a:gd name="T44" fmla="*/ 53 w 63"/>
                <a:gd name="T45" fmla="*/ 66 h 85"/>
                <a:gd name="T46" fmla="*/ 51 w 63"/>
                <a:gd name="T47" fmla="*/ 70 h 85"/>
                <a:gd name="T48" fmla="*/ 50 w 63"/>
                <a:gd name="T49" fmla="*/ 75 h 85"/>
                <a:gd name="T50" fmla="*/ 47 w 63"/>
                <a:gd name="T51" fmla="*/ 80 h 85"/>
                <a:gd name="T52" fmla="*/ 41 w 63"/>
                <a:gd name="T53" fmla="*/ 84 h 85"/>
                <a:gd name="T54" fmla="*/ 32 w 63"/>
                <a:gd name="T55" fmla="*/ 84 h 85"/>
                <a:gd name="T56" fmla="*/ 21 w 63"/>
                <a:gd name="T57" fmla="*/ 84 h 85"/>
                <a:gd name="T58" fmla="*/ 9 w 63"/>
                <a:gd name="T59" fmla="*/ 82 h 85"/>
                <a:gd name="T60" fmla="*/ 1 w 63"/>
                <a:gd name="T61" fmla="*/ 80 h 85"/>
                <a:gd name="T62" fmla="*/ 0 w 63"/>
                <a:gd name="T63"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85">
                  <a:moveTo>
                    <a:pt x="0" y="43"/>
                  </a:moveTo>
                  <a:cubicBezTo>
                    <a:pt x="0" y="42"/>
                    <a:pt x="0" y="40"/>
                    <a:pt x="0" y="39"/>
                  </a:cubicBezTo>
                  <a:cubicBezTo>
                    <a:pt x="1" y="37"/>
                    <a:pt x="1" y="36"/>
                    <a:pt x="2" y="34"/>
                  </a:cubicBezTo>
                  <a:cubicBezTo>
                    <a:pt x="3" y="33"/>
                    <a:pt x="5" y="31"/>
                    <a:pt x="7" y="30"/>
                  </a:cubicBezTo>
                  <a:cubicBezTo>
                    <a:pt x="8" y="28"/>
                    <a:pt x="11" y="26"/>
                    <a:pt x="13" y="25"/>
                  </a:cubicBezTo>
                  <a:cubicBezTo>
                    <a:pt x="15" y="24"/>
                    <a:pt x="17" y="22"/>
                    <a:pt x="19" y="21"/>
                  </a:cubicBezTo>
                  <a:cubicBezTo>
                    <a:pt x="21" y="20"/>
                    <a:pt x="23" y="19"/>
                    <a:pt x="24" y="17"/>
                  </a:cubicBezTo>
                  <a:cubicBezTo>
                    <a:pt x="26" y="16"/>
                    <a:pt x="27" y="14"/>
                    <a:pt x="29" y="12"/>
                  </a:cubicBezTo>
                  <a:cubicBezTo>
                    <a:pt x="30" y="11"/>
                    <a:pt x="31" y="9"/>
                    <a:pt x="32" y="7"/>
                  </a:cubicBezTo>
                  <a:cubicBezTo>
                    <a:pt x="32" y="5"/>
                    <a:pt x="32" y="4"/>
                    <a:pt x="33" y="4"/>
                  </a:cubicBezTo>
                  <a:cubicBezTo>
                    <a:pt x="34" y="3"/>
                    <a:pt x="34" y="2"/>
                    <a:pt x="35" y="1"/>
                  </a:cubicBezTo>
                  <a:cubicBezTo>
                    <a:pt x="35" y="1"/>
                    <a:pt x="36" y="1"/>
                    <a:pt x="37" y="0"/>
                  </a:cubicBezTo>
                  <a:cubicBezTo>
                    <a:pt x="38" y="0"/>
                    <a:pt x="38" y="0"/>
                    <a:pt x="38" y="0"/>
                  </a:cubicBezTo>
                  <a:cubicBezTo>
                    <a:pt x="39" y="0"/>
                    <a:pt x="40" y="0"/>
                    <a:pt x="40" y="0"/>
                  </a:cubicBezTo>
                  <a:cubicBezTo>
                    <a:pt x="41" y="1"/>
                    <a:pt x="41" y="1"/>
                    <a:pt x="42" y="2"/>
                  </a:cubicBezTo>
                  <a:cubicBezTo>
                    <a:pt x="42" y="2"/>
                    <a:pt x="42" y="3"/>
                    <a:pt x="43" y="3"/>
                  </a:cubicBezTo>
                  <a:cubicBezTo>
                    <a:pt x="43" y="4"/>
                    <a:pt x="43" y="5"/>
                    <a:pt x="43" y="6"/>
                  </a:cubicBezTo>
                  <a:cubicBezTo>
                    <a:pt x="43" y="7"/>
                    <a:pt x="43" y="9"/>
                    <a:pt x="43" y="11"/>
                  </a:cubicBezTo>
                  <a:cubicBezTo>
                    <a:pt x="42" y="12"/>
                    <a:pt x="42" y="13"/>
                    <a:pt x="41" y="15"/>
                  </a:cubicBezTo>
                  <a:cubicBezTo>
                    <a:pt x="41" y="16"/>
                    <a:pt x="40" y="17"/>
                    <a:pt x="40" y="18"/>
                  </a:cubicBezTo>
                  <a:cubicBezTo>
                    <a:pt x="39" y="19"/>
                    <a:pt x="39" y="20"/>
                    <a:pt x="38" y="20"/>
                  </a:cubicBezTo>
                  <a:cubicBezTo>
                    <a:pt x="37" y="21"/>
                    <a:pt x="37" y="21"/>
                    <a:pt x="37" y="22"/>
                  </a:cubicBezTo>
                  <a:cubicBezTo>
                    <a:pt x="36" y="23"/>
                    <a:pt x="36" y="24"/>
                    <a:pt x="35" y="24"/>
                  </a:cubicBezTo>
                  <a:cubicBezTo>
                    <a:pt x="35" y="25"/>
                    <a:pt x="35" y="26"/>
                    <a:pt x="34" y="27"/>
                  </a:cubicBezTo>
                  <a:cubicBezTo>
                    <a:pt x="34" y="27"/>
                    <a:pt x="34" y="28"/>
                    <a:pt x="34" y="29"/>
                  </a:cubicBezTo>
                  <a:cubicBezTo>
                    <a:pt x="33" y="31"/>
                    <a:pt x="32" y="32"/>
                    <a:pt x="32" y="34"/>
                  </a:cubicBezTo>
                  <a:cubicBezTo>
                    <a:pt x="58" y="34"/>
                    <a:pt x="58" y="34"/>
                    <a:pt x="58" y="34"/>
                  </a:cubicBezTo>
                  <a:cubicBezTo>
                    <a:pt x="59" y="34"/>
                    <a:pt x="60" y="34"/>
                    <a:pt x="61" y="34"/>
                  </a:cubicBezTo>
                  <a:cubicBezTo>
                    <a:pt x="61" y="35"/>
                    <a:pt x="62" y="35"/>
                    <a:pt x="62" y="35"/>
                  </a:cubicBezTo>
                  <a:cubicBezTo>
                    <a:pt x="63" y="36"/>
                    <a:pt x="63" y="36"/>
                    <a:pt x="63" y="37"/>
                  </a:cubicBezTo>
                  <a:cubicBezTo>
                    <a:pt x="63" y="38"/>
                    <a:pt x="63" y="38"/>
                    <a:pt x="63" y="38"/>
                  </a:cubicBezTo>
                  <a:cubicBezTo>
                    <a:pt x="63" y="39"/>
                    <a:pt x="63" y="39"/>
                    <a:pt x="63" y="40"/>
                  </a:cubicBezTo>
                  <a:cubicBezTo>
                    <a:pt x="63" y="41"/>
                    <a:pt x="63" y="41"/>
                    <a:pt x="63" y="41"/>
                  </a:cubicBezTo>
                  <a:cubicBezTo>
                    <a:pt x="63" y="42"/>
                    <a:pt x="62" y="42"/>
                    <a:pt x="62" y="43"/>
                  </a:cubicBezTo>
                  <a:cubicBezTo>
                    <a:pt x="62" y="44"/>
                    <a:pt x="62" y="44"/>
                    <a:pt x="62" y="44"/>
                  </a:cubicBezTo>
                  <a:cubicBezTo>
                    <a:pt x="61" y="44"/>
                    <a:pt x="61" y="44"/>
                    <a:pt x="61" y="45"/>
                  </a:cubicBezTo>
                  <a:cubicBezTo>
                    <a:pt x="60" y="46"/>
                    <a:pt x="60" y="46"/>
                    <a:pt x="60" y="47"/>
                  </a:cubicBezTo>
                  <a:cubicBezTo>
                    <a:pt x="59" y="47"/>
                    <a:pt x="59" y="48"/>
                    <a:pt x="59" y="49"/>
                  </a:cubicBezTo>
                  <a:cubicBezTo>
                    <a:pt x="58" y="49"/>
                    <a:pt x="58" y="50"/>
                    <a:pt x="58" y="50"/>
                  </a:cubicBezTo>
                  <a:cubicBezTo>
                    <a:pt x="58" y="51"/>
                    <a:pt x="58" y="51"/>
                    <a:pt x="58" y="52"/>
                  </a:cubicBezTo>
                  <a:cubicBezTo>
                    <a:pt x="58" y="53"/>
                    <a:pt x="58" y="54"/>
                    <a:pt x="58" y="55"/>
                  </a:cubicBezTo>
                  <a:cubicBezTo>
                    <a:pt x="57" y="56"/>
                    <a:pt x="57" y="57"/>
                    <a:pt x="57" y="57"/>
                  </a:cubicBezTo>
                  <a:cubicBezTo>
                    <a:pt x="57" y="58"/>
                    <a:pt x="57" y="59"/>
                    <a:pt x="57" y="59"/>
                  </a:cubicBezTo>
                  <a:cubicBezTo>
                    <a:pt x="57" y="60"/>
                    <a:pt x="57" y="61"/>
                    <a:pt x="56" y="62"/>
                  </a:cubicBezTo>
                  <a:cubicBezTo>
                    <a:pt x="55" y="63"/>
                    <a:pt x="55" y="63"/>
                    <a:pt x="54" y="64"/>
                  </a:cubicBezTo>
                  <a:cubicBezTo>
                    <a:pt x="54" y="65"/>
                    <a:pt x="53" y="65"/>
                    <a:pt x="53" y="66"/>
                  </a:cubicBezTo>
                  <a:cubicBezTo>
                    <a:pt x="52" y="66"/>
                    <a:pt x="52" y="67"/>
                    <a:pt x="51" y="67"/>
                  </a:cubicBezTo>
                  <a:cubicBezTo>
                    <a:pt x="51" y="68"/>
                    <a:pt x="51" y="69"/>
                    <a:pt x="51" y="70"/>
                  </a:cubicBezTo>
                  <a:cubicBezTo>
                    <a:pt x="50" y="71"/>
                    <a:pt x="50" y="72"/>
                    <a:pt x="50" y="72"/>
                  </a:cubicBezTo>
                  <a:cubicBezTo>
                    <a:pt x="50" y="73"/>
                    <a:pt x="50" y="74"/>
                    <a:pt x="50" y="75"/>
                  </a:cubicBezTo>
                  <a:cubicBezTo>
                    <a:pt x="50" y="75"/>
                    <a:pt x="50" y="76"/>
                    <a:pt x="49" y="77"/>
                  </a:cubicBezTo>
                  <a:cubicBezTo>
                    <a:pt x="48" y="78"/>
                    <a:pt x="47" y="79"/>
                    <a:pt x="47" y="80"/>
                  </a:cubicBezTo>
                  <a:cubicBezTo>
                    <a:pt x="46" y="81"/>
                    <a:pt x="45" y="82"/>
                    <a:pt x="44" y="82"/>
                  </a:cubicBezTo>
                  <a:cubicBezTo>
                    <a:pt x="43" y="83"/>
                    <a:pt x="42" y="84"/>
                    <a:pt x="41" y="84"/>
                  </a:cubicBezTo>
                  <a:cubicBezTo>
                    <a:pt x="39" y="84"/>
                    <a:pt x="38" y="85"/>
                    <a:pt x="37" y="85"/>
                  </a:cubicBezTo>
                  <a:cubicBezTo>
                    <a:pt x="35" y="85"/>
                    <a:pt x="34" y="85"/>
                    <a:pt x="32" y="84"/>
                  </a:cubicBezTo>
                  <a:cubicBezTo>
                    <a:pt x="31" y="84"/>
                    <a:pt x="29" y="84"/>
                    <a:pt x="27" y="84"/>
                  </a:cubicBezTo>
                  <a:cubicBezTo>
                    <a:pt x="25" y="84"/>
                    <a:pt x="23" y="84"/>
                    <a:pt x="21" y="84"/>
                  </a:cubicBezTo>
                  <a:cubicBezTo>
                    <a:pt x="19" y="83"/>
                    <a:pt x="17" y="83"/>
                    <a:pt x="15" y="83"/>
                  </a:cubicBezTo>
                  <a:cubicBezTo>
                    <a:pt x="13" y="83"/>
                    <a:pt x="11" y="83"/>
                    <a:pt x="9" y="82"/>
                  </a:cubicBezTo>
                  <a:cubicBezTo>
                    <a:pt x="7" y="82"/>
                    <a:pt x="6" y="82"/>
                    <a:pt x="5" y="81"/>
                  </a:cubicBezTo>
                  <a:cubicBezTo>
                    <a:pt x="3" y="81"/>
                    <a:pt x="2" y="80"/>
                    <a:pt x="1" y="80"/>
                  </a:cubicBezTo>
                  <a:cubicBezTo>
                    <a:pt x="1" y="79"/>
                    <a:pt x="0" y="79"/>
                    <a:pt x="0" y="78"/>
                  </a:cubicBezTo>
                  <a:cubicBezTo>
                    <a:pt x="0" y="43"/>
                    <a:pt x="0" y="43"/>
                    <a:pt x="0" y="43"/>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7605713" y="3197225"/>
              <a:ext cx="203200" cy="269875"/>
            </a:xfrm>
            <a:custGeom>
              <a:avLst/>
              <a:gdLst>
                <a:gd name="T0" fmla="*/ 63 w 64"/>
                <a:gd name="T1" fmla="*/ 46 h 85"/>
                <a:gd name="T2" fmla="*/ 57 w 64"/>
                <a:gd name="T3" fmla="*/ 55 h 85"/>
                <a:gd name="T4" fmla="*/ 44 w 64"/>
                <a:gd name="T5" fmla="*/ 64 h 85"/>
                <a:gd name="T6" fmla="*/ 35 w 64"/>
                <a:gd name="T7" fmla="*/ 73 h 85"/>
                <a:gd name="T8" fmla="*/ 30 w 64"/>
                <a:gd name="T9" fmla="*/ 81 h 85"/>
                <a:gd name="T10" fmla="*/ 27 w 64"/>
                <a:gd name="T11" fmla="*/ 85 h 85"/>
                <a:gd name="T12" fmla="*/ 23 w 64"/>
                <a:gd name="T13" fmla="*/ 84 h 85"/>
                <a:gd name="T14" fmla="*/ 21 w 64"/>
                <a:gd name="T15" fmla="*/ 81 h 85"/>
                <a:gd name="T16" fmla="*/ 21 w 64"/>
                <a:gd name="T17" fmla="*/ 74 h 85"/>
                <a:gd name="T18" fmla="*/ 24 w 64"/>
                <a:gd name="T19" fmla="*/ 67 h 85"/>
                <a:gd name="T20" fmla="*/ 27 w 64"/>
                <a:gd name="T21" fmla="*/ 63 h 85"/>
                <a:gd name="T22" fmla="*/ 29 w 64"/>
                <a:gd name="T23" fmla="*/ 58 h 85"/>
                <a:gd name="T24" fmla="*/ 32 w 64"/>
                <a:gd name="T25" fmla="*/ 51 h 85"/>
                <a:gd name="T26" fmla="*/ 3 w 64"/>
                <a:gd name="T27" fmla="*/ 50 h 85"/>
                <a:gd name="T28" fmla="*/ 0 w 64"/>
                <a:gd name="T29" fmla="*/ 48 h 85"/>
                <a:gd name="T30" fmla="*/ 0 w 64"/>
                <a:gd name="T31" fmla="*/ 45 h 85"/>
                <a:gd name="T32" fmla="*/ 1 w 64"/>
                <a:gd name="T33" fmla="*/ 42 h 85"/>
                <a:gd name="T34" fmla="*/ 3 w 64"/>
                <a:gd name="T35" fmla="*/ 40 h 85"/>
                <a:gd name="T36" fmla="*/ 5 w 64"/>
                <a:gd name="T37" fmla="*/ 36 h 85"/>
                <a:gd name="T38" fmla="*/ 6 w 64"/>
                <a:gd name="T39" fmla="*/ 33 h 85"/>
                <a:gd name="T40" fmla="*/ 6 w 64"/>
                <a:gd name="T41" fmla="*/ 27 h 85"/>
                <a:gd name="T42" fmla="*/ 8 w 64"/>
                <a:gd name="T43" fmla="*/ 23 h 85"/>
                <a:gd name="T44" fmla="*/ 11 w 64"/>
                <a:gd name="T45" fmla="*/ 19 h 85"/>
                <a:gd name="T46" fmla="*/ 13 w 64"/>
                <a:gd name="T47" fmla="*/ 15 h 85"/>
                <a:gd name="T48" fmla="*/ 13 w 64"/>
                <a:gd name="T49" fmla="*/ 10 h 85"/>
                <a:gd name="T50" fmla="*/ 17 w 64"/>
                <a:gd name="T51" fmla="*/ 5 h 85"/>
                <a:gd name="T52" fmla="*/ 23 w 64"/>
                <a:gd name="T53" fmla="*/ 1 h 85"/>
                <a:gd name="T54" fmla="*/ 31 w 64"/>
                <a:gd name="T55" fmla="*/ 0 h 85"/>
                <a:gd name="T56" fmla="*/ 42 w 64"/>
                <a:gd name="T57" fmla="*/ 1 h 85"/>
                <a:gd name="T58" fmla="*/ 54 w 64"/>
                <a:gd name="T59" fmla="*/ 3 h 85"/>
                <a:gd name="T60" fmla="*/ 62 w 64"/>
                <a:gd name="T61" fmla="*/ 5 h 85"/>
                <a:gd name="T62" fmla="*/ 63 w 64"/>
                <a:gd name="T63"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85">
                  <a:moveTo>
                    <a:pt x="64" y="42"/>
                  </a:moveTo>
                  <a:cubicBezTo>
                    <a:pt x="64" y="43"/>
                    <a:pt x="64" y="45"/>
                    <a:pt x="63" y="46"/>
                  </a:cubicBezTo>
                  <a:cubicBezTo>
                    <a:pt x="63" y="48"/>
                    <a:pt x="62" y="49"/>
                    <a:pt x="61" y="51"/>
                  </a:cubicBezTo>
                  <a:cubicBezTo>
                    <a:pt x="60" y="52"/>
                    <a:pt x="59" y="54"/>
                    <a:pt x="57" y="55"/>
                  </a:cubicBezTo>
                  <a:cubicBezTo>
                    <a:pt x="55" y="57"/>
                    <a:pt x="53" y="58"/>
                    <a:pt x="50" y="60"/>
                  </a:cubicBezTo>
                  <a:cubicBezTo>
                    <a:pt x="48" y="61"/>
                    <a:pt x="46" y="63"/>
                    <a:pt x="44" y="64"/>
                  </a:cubicBezTo>
                  <a:cubicBezTo>
                    <a:pt x="42" y="65"/>
                    <a:pt x="41" y="66"/>
                    <a:pt x="39" y="68"/>
                  </a:cubicBezTo>
                  <a:cubicBezTo>
                    <a:pt x="38" y="69"/>
                    <a:pt x="36" y="71"/>
                    <a:pt x="35" y="73"/>
                  </a:cubicBezTo>
                  <a:cubicBezTo>
                    <a:pt x="34" y="74"/>
                    <a:pt x="33" y="76"/>
                    <a:pt x="32" y="78"/>
                  </a:cubicBezTo>
                  <a:cubicBezTo>
                    <a:pt x="31" y="79"/>
                    <a:pt x="31" y="81"/>
                    <a:pt x="30" y="81"/>
                  </a:cubicBezTo>
                  <a:cubicBezTo>
                    <a:pt x="30" y="82"/>
                    <a:pt x="29" y="83"/>
                    <a:pt x="29" y="83"/>
                  </a:cubicBezTo>
                  <a:cubicBezTo>
                    <a:pt x="28" y="84"/>
                    <a:pt x="27" y="84"/>
                    <a:pt x="27" y="85"/>
                  </a:cubicBezTo>
                  <a:cubicBezTo>
                    <a:pt x="26" y="85"/>
                    <a:pt x="26" y="85"/>
                    <a:pt x="25" y="85"/>
                  </a:cubicBezTo>
                  <a:cubicBezTo>
                    <a:pt x="24" y="85"/>
                    <a:pt x="24" y="85"/>
                    <a:pt x="23" y="84"/>
                  </a:cubicBezTo>
                  <a:cubicBezTo>
                    <a:pt x="23" y="84"/>
                    <a:pt x="22" y="84"/>
                    <a:pt x="22" y="83"/>
                  </a:cubicBezTo>
                  <a:cubicBezTo>
                    <a:pt x="21" y="83"/>
                    <a:pt x="21" y="82"/>
                    <a:pt x="21" y="81"/>
                  </a:cubicBezTo>
                  <a:cubicBezTo>
                    <a:pt x="20" y="81"/>
                    <a:pt x="20" y="80"/>
                    <a:pt x="20" y="79"/>
                  </a:cubicBezTo>
                  <a:cubicBezTo>
                    <a:pt x="20" y="77"/>
                    <a:pt x="21" y="76"/>
                    <a:pt x="21" y="74"/>
                  </a:cubicBezTo>
                  <a:cubicBezTo>
                    <a:pt x="21" y="73"/>
                    <a:pt x="22" y="71"/>
                    <a:pt x="22" y="70"/>
                  </a:cubicBezTo>
                  <a:cubicBezTo>
                    <a:pt x="22" y="69"/>
                    <a:pt x="23" y="68"/>
                    <a:pt x="24" y="67"/>
                  </a:cubicBezTo>
                  <a:cubicBezTo>
                    <a:pt x="24" y="66"/>
                    <a:pt x="25" y="65"/>
                    <a:pt x="26" y="64"/>
                  </a:cubicBezTo>
                  <a:cubicBezTo>
                    <a:pt x="26" y="64"/>
                    <a:pt x="26" y="63"/>
                    <a:pt x="27" y="63"/>
                  </a:cubicBezTo>
                  <a:cubicBezTo>
                    <a:pt x="27" y="62"/>
                    <a:pt x="28" y="61"/>
                    <a:pt x="28" y="61"/>
                  </a:cubicBezTo>
                  <a:cubicBezTo>
                    <a:pt x="28" y="60"/>
                    <a:pt x="29" y="59"/>
                    <a:pt x="29" y="58"/>
                  </a:cubicBezTo>
                  <a:cubicBezTo>
                    <a:pt x="29" y="58"/>
                    <a:pt x="30" y="57"/>
                    <a:pt x="30" y="56"/>
                  </a:cubicBezTo>
                  <a:cubicBezTo>
                    <a:pt x="31" y="54"/>
                    <a:pt x="31" y="53"/>
                    <a:pt x="32" y="51"/>
                  </a:cubicBezTo>
                  <a:cubicBezTo>
                    <a:pt x="5" y="51"/>
                    <a:pt x="5" y="51"/>
                    <a:pt x="5" y="51"/>
                  </a:cubicBezTo>
                  <a:cubicBezTo>
                    <a:pt x="4" y="51"/>
                    <a:pt x="3" y="51"/>
                    <a:pt x="3" y="50"/>
                  </a:cubicBezTo>
                  <a:cubicBezTo>
                    <a:pt x="2" y="50"/>
                    <a:pt x="2" y="50"/>
                    <a:pt x="1" y="50"/>
                  </a:cubicBezTo>
                  <a:cubicBezTo>
                    <a:pt x="1" y="49"/>
                    <a:pt x="1" y="49"/>
                    <a:pt x="0" y="48"/>
                  </a:cubicBezTo>
                  <a:cubicBezTo>
                    <a:pt x="0" y="47"/>
                    <a:pt x="0" y="47"/>
                    <a:pt x="0" y="47"/>
                  </a:cubicBezTo>
                  <a:cubicBezTo>
                    <a:pt x="0" y="46"/>
                    <a:pt x="0" y="46"/>
                    <a:pt x="0" y="45"/>
                  </a:cubicBezTo>
                  <a:cubicBezTo>
                    <a:pt x="0" y="45"/>
                    <a:pt x="0" y="44"/>
                    <a:pt x="1" y="44"/>
                  </a:cubicBezTo>
                  <a:cubicBezTo>
                    <a:pt x="1" y="43"/>
                    <a:pt x="1" y="43"/>
                    <a:pt x="1" y="42"/>
                  </a:cubicBezTo>
                  <a:cubicBezTo>
                    <a:pt x="2" y="41"/>
                    <a:pt x="2" y="41"/>
                    <a:pt x="2" y="41"/>
                  </a:cubicBezTo>
                  <a:cubicBezTo>
                    <a:pt x="2" y="41"/>
                    <a:pt x="2" y="40"/>
                    <a:pt x="3" y="40"/>
                  </a:cubicBezTo>
                  <a:cubicBezTo>
                    <a:pt x="3" y="39"/>
                    <a:pt x="3" y="39"/>
                    <a:pt x="4" y="38"/>
                  </a:cubicBezTo>
                  <a:cubicBezTo>
                    <a:pt x="4" y="37"/>
                    <a:pt x="4" y="37"/>
                    <a:pt x="5" y="36"/>
                  </a:cubicBezTo>
                  <a:cubicBezTo>
                    <a:pt x="5" y="35"/>
                    <a:pt x="5" y="35"/>
                    <a:pt x="5" y="35"/>
                  </a:cubicBezTo>
                  <a:cubicBezTo>
                    <a:pt x="6" y="34"/>
                    <a:pt x="6" y="34"/>
                    <a:pt x="6" y="33"/>
                  </a:cubicBezTo>
                  <a:cubicBezTo>
                    <a:pt x="6" y="32"/>
                    <a:pt x="6" y="31"/>
                    <a:pt x="6" y="30"/>
                  </a:cubicBezTo>
                  <a:cubicBezTo>
                    <a:pt x="6" y="29"/>
                    <a:pt x="6" y="28"/>
                    <a:pt x="6" y="27"/>
                  </a:cubicBezTo>
                  <a:cubicBezTo>
                    <a:pt x="6" y="27"/>
                    <a:pt x="6" y="26"/>
                    <a:pt x="6" y="25"/>
                  </a:cubicBezTo>
                  <a:cubicBezTo>
                    <a:pt x="7" y="25"/>
                    <a:pt x="7" y="24"/>
                    <a:pt x="8" y="23"/>
                  </a:cubicBezTo>
                  <a:cubicBezTo>
                    <a:pt x="8" y="22"/>
                    <a:pt x="9" y="22"/>
                    <a:pt x="9" y="21"/>
                  </a:cubicBezTo>
                  <a:cubicBezTo>
                    <a:pt x="10" y="20"/>
                    <a:pt x="10" y="20"/>
                    <a:pt x="11" y="19"/>
                  </a:cubicBezTo>
                  <a:cubicBezTo>
                    <a:pt x="12" y="18"/>
                    <a:pt x="12" y="18"/>
                    <a:pt x="12" y="18"/>
                  </a:cubicBezTo>
                  <a:cubicBezTo>
                    <a:pt x="12" y="17"/>
                    <a:pt x="13" y="16"/>
                    <a:pt x="13" y="15"/>
                  </a:cubicBezTo>
                  <a:cubicBezTo>
                    <a:pt x="13" y="14"/>
                    <a:pt x="13" y="13"/>
                    <a:pt x="13" y="13"/>
                  </a:cubicBezTo>
                  <a:cubicBezTo>
                    <a:pt x="13" y="12"/>
                    <a:pt x="13" y="11"/>
                    <a:pt x="13" y="10"/>
                  </a:cubicBezTo>
                  <a:cubicBezTo>
                    <a:pt x="14" y="10"/>
                    <a:pt x="14" y="9"/>
                    <a:pt x="14" y="8"/>
                  </a:cubicBezTo>
                  <a:cubicBezTo>
                    <a:pt x="15" y="7"/>
                    <a:pt x="16" y="6"/>
                    <a:pt x="17" y="5"/>
                  </a:cubicBezTo>
                  <a:cubicBezTo>
                    <a:pt x="18" y="4"/>
                    <a:pt x="19" y="3"/>
                    <a:pt x="19" y="3"/>
                  </a:cubicBezTo>
                  <a:cubicBezTo>
                    <a:pt x="21" y="2"/>
                    <a:pt x="22" y="1"/>
                    <a:pt x="23" y="1"/>
                  </a:cubicBezTo>
                  <a:cubicBezTo>
                    <a:pt x="24" y="1"/>
                    <a:pt x="25" y="0"/>
                    <a:pt x="27" y="0"/>
                  </a:cubicBezTo>
                  <a:cubicBezTo>
                    <a:pt x="28" y="0"/>
                    <a:pt x="29" y="0"/>
                    <a:pt x="31" y="0"/>
                  </a:cubicBezTo>
                  <a:cubicBezTo>
                    <a:pt x="33" y="0"/>
                    <a:pt x="35" y="1"/>
                    <a:pt x="36" y="1"/>
                  </a:cubicBezTo>
                  <a:cubicBezTo>
                    <a:pt x="38" y="1"/>
                    <a:pt x="40" y="1"/>
                    <a:pt x="42" y="1"/>
                  </a:cubicBezTo>
                  <a:cubicBezTo>
                    <a:pt x="45" y="1"/>
                    <a:pt x="47" y="2"/>
                    <a:pt x="49" y="2"/>
                  </a:cubicBezTo>
                  <a:cubicBezTo>
                    <a:pt x="50" y="2"/>
                    <a:pt x="52" y="2"/>
                    <a:pt x="54" y="3"/>
                  </a:cubicBezTo>
                  <a:cubicBezTo>
                    <a:pt x="56" y="3"/>
                    <a:pt x="57" y="3"/>
                    <a:pt x="59" y="4"/>
                  </a:cubicBezTo>
                  <a:cubicBezTo>
                    <a:pt x="60" y="4"/>
                    <a:pt x="61" y="4"/>
                    <a:pt x="62" y="5"/>
                  </a:cubicBezTo>
                  <a:cubicBezTo>
                    <a:pt x="63" y="5"/>
                    <a:pt x="63" y="6"/>
                    <a:pt x="63" y="7"/>
                  </a:cubicBezTo>
                  <a:cubicBezTo>
                    <a:pt x="63" y="42"/>
                    <a:pt x="63" y="42"/>
                    <a:pt x="63" y="42"/>
                  </a:cubicBezTo>
                  <a:lnTo>
                    <a:pt x="64" y="42"/>
                  </a:ln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7288213" y="3203575"/>
              <a:ext cx="577850" cy="168275"/>
            </a:xfrm>
            <a:custGeom>
              <a:avLst/>
              <a:gdLst>
                <a:gd name="T0" fmla="*/ 36 w 364"/>
                <a:gd name="T1" fmla="*/ 106 h 106"/>
                <a:gd name="T2" fmla="*/ 0 w 364"/>
                <a:gd name="T3" fmla="*/ 106 h 106"/>
                <a:gd name="T4" fmla="*/ 0 w 364"/>
                <a:gd name="T5" fmla="*/ 22 h 106"/>
                <a:gd name="T6" fmla="*/ 36 w 364"/>
                <a:gd name="T7" fmla="*/ 22 h 106"/>
                <a:gd name="T8" fmla="*/ 36 w 364"/>
                <a:gd name="T9" fmla="*/ 106 h 106"/>
                <a:gd name="T10" fmla="*/ 36 w 364"/>
                <a:gd name="T11" fmla="*/ 106 h 106"/>
                <a:gd name="T12" fmla="*/ 326 w 364"/>
                <a:gd name="T13" fmla="*/ 86 h 106"/>
                <a:gd name="T14" fmla="*/ 364 w 364"/>
                <a:gd name="T15" fmla="*/ 86 h 106"/>
                <a:gd name="T16" fmla="*/ 364 w 364"/>
                <a:gd name="T17" fmla="*/ 0 h 106"/>
                <a:gd name="T18" fmla="*/ 326 w 364"/>
                <a:gd name="T19" fmla="*/ 0 h 106"/>
                <a:gd name="T20" fmla="*/ 326 w 364"/>
                <a:gd name="T21" fmla="*/ 86 h 106"/>
                <a:gd name="T22" fmla="*/ 326 w 364"/>
                <a:gd name="T23"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4" h="106">
                  <a:moveTo>
                    <a:pt x="36" y="106"/>
                  </a:moveTo>
                  <a:lnTo>
                    <a:pt x="0" y="106"/>
                  </a:lnTo>
                  <a:lnTo>
                    <a:pt x="0" y="22"/>
                  </a:lnTo>
                  <a:lnTo>
                    <a:pt x="36" y="22"/>
                  </a:lnTo>
                  <a:lnTo>
                    <a:pt x="36" y="106"/>
                  </a:lnTo>
                  <a:lnTo>
                    <a:pt x="36" y="106"/>
                  </a:lnTo>
                  <a:close/>
                  <a:moveTo>
                    <a:pt x="326" y="86"/>
                  </a:moveTo>
                  <a:lnTo>
                    <a:pt x="364" y="86"/>
                  </a:lnTo>
                  <a:lnTo>
                    <a:pt x="364" y="0"/>
                  </a:lnTo>
                  <a:lnTo>
                    <a:pt x="326" y="0"/>
                  </a:lnTo>
                  <a:lnTo>
                    <a:pt x="326" y="86"/>
                  </a:lnTo>
                  <a:lnTo>
                    <a:pt x="326" y="86"/>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1112500" y="3076575"/>
              <a:ext cx="736600" cy="346075"/>
            </a:xfrm>
            <a:custGeom>
              <a:avLst/>
              <a:gdLst>
                <a:gd name="T0" fmla="*/ 229 w 232"/>
                <a:gd name="T1" fmla="*/ 18 h 109"/>
                <a:gd name="T2" fmla="*/ 103 w 232"/>
                <a:gd name="T3" fmla="*/ 84 h 109"/>
                <a:gd name="T4" fmla="*/ 19 w 232"/>
                <a:gd name="T5" fmla="*/ 97 h 109"/>
                <a:gd name="T6" fmla="*/ 3 w 232"/>
                <a:gd name="T7" fmla="*/ 59 h 109"/>
                <a:gd name="T8" fmla="*/ 16 w 232"/>
                <a:gd name="T9" fmla="*/ 54 h 109"/>
                <a:gd name="T10" fmla="*/ 34 w 232"/>
                <a:gd name="T11" fmla="*/ 67 h 109"/>
                <a:gd name="T12" fmla="*/ 45 w 232"/>
                <a:gd name="T13" fmla="*/ 70 h 109"/>
                <a:gd name="T14" fmla="*/ 178 w 232"/>
                <a:gd name="T15" fmla="*/ 11 h 109"/>
                <a:gd name="T16" fmla="*/ 229 w 232"/>
                <a:gd name="T17" fmla="*/ 1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9">
                  <a:moveTo>
                    <a:pt x="229" y="18"/>
                  </a:moveTo>
                  <a:cubicBezTo>
                    <a:pt x="232" y="27"/>
                    <a:pt x="149" y="63"/>
                    <a:pt x="103" y="84"/>
                  </a:cubicBezTo>
                  <a:cubicBezTo>
                    <a:pt x="53" y="106"/>
                    <a:pt x="25" y="109"/>
                    <a:pt x="19" y="97"/>
                  </a:cubicBezTo>
                  <a:cubicBezTo>
                    <a:pt x="16" y="88"/>
                    <a:pt x="6" y="66"/>
                    <a:pt x="3" y="59"/>
                  </a:cubicBezTo>
                  <a:cubicBezTo>
                    <a:pt x="0" y="52"/>
                    <a:pt x="11" y="50"/>
                    <a:pt x="16" y="54"/>
                  </a:cubicBezTo>
                  <a:cubicBezTo>
                    <a:pt x="19" y="56"/>
                    <a:pt x="28" y="63"/>
                    <a:pt x="34" y="67"/>
                  </a:cubicBezTo>
                  <a:cubicBezTo>
                    <a:pt x="38" y="70"/>
                    <a:pt x="41" y="72"/>
                    <a:pt x="45" y="70"/>
                  </a:cubicBezTo>
                  <a:cubicBezTo>
                    <a:pt x="49" y="69"/>
                    <a:pt x="178" y="11"/>
                    <a:pt x="178" y="11"/>
                  </a:cubicBezTo>
                  <a:cubicBezTo>
                    <a:pt x="204" y="0"/>
                    <a:pt x="225" y="10"/>
                    <a:pt x="229" y="1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1112500" y="3076575"/>
              <a:ext cx="727075" cy="485775"/>
            </a:xfrm>
            <a:custGeom>
              <a:avLst/>
              <a:gdLst>
                <a:gd name="T0" fmla="*/ 88 w 229"/>
                <a:gd name="T1" fmla="*/ 44 h 153"/>
                <a:gd name="T2" fmla="*/ 52 w 229"/>
                <a:gd name="T3" fmla="*/ 26 h 153"/>
                <a:gd name="T4" fmla="*/ 48 w 229"/>
                <a:gd name="T5" fmla="*/ 19 h 153"/>
                <a:gd name="T6" fmla="*/ 55 w 229"/>
                <a:gd name="T7" fmla="*/ 16 h 153"/>
                <a:gd name="T8" fmla="*/ 73 w 229"/>
                <a:gd name="T9" fmla="*/ 16 h 153"/>
                <a:gd name="T10" fmla="*/ 121 w 229"/>
                <a:gd name="T11" fmla="*/ 29 h 153"/>
                <a:gd name="T12" fmla="*/ 88 w 229"/>
                <a:gd name="T13" fmla="*/ 44 h 153"/>
                <a:gd name="T14" fmla="*/ 229 w 229"/>
                <a:gd name="T15" fmla="*/ 18 h 153"/>
                <a:gd name="T16" fmla="*/ 178 w 229"/>
                <a:gd name="T17" fmla="*/ 11 h 153"/>
                <a:gd name="T18" fmla="*/ 45 w 229"/>
                <a:gd name="T19" fmla="*/ 70 h 153"/>
                <a:gd name="T20" fmla="*/ 35 w 229"/>
                <a:gd name="T21" fmla="*/ 67 h 153"/>
                <a:gd name="T22" fmla="*/ 16 w 229"/>
                <a:gd name="T23" fmla="*/ 54 h 153"/>
                <a:gd name="T24" fmla="*/ 3 w 229"/>
                <a:gd name="T25" fmla="*/ 59 h 153"/>
                <a:gd name="T26" fmla="*/ 20 w 229"/>
                <a:gd name="T27" fmla="*/ 97 h 153"/>
                <a:gd name="T28" fmla="*/ 30 w 229"/>
                <a:gd name="T29" fmla="*/ 104 h 153"/>
                <a:gd name="T30" fmla="*/ 120 w 229"/>
                <a:gd name="T31" fmla="*/ 66 h 153"/>
                <a:gd name="T32" fmla="*/ 105 w 229"/>
                <a:gd name="T33" fmla="*/ 145 h 153"/>
                <a:gd name="T34" fmla="*/ 107 w 229"/>
                <a:gd name="T35" fmla="*/ 152 h 153"/>
                <a:gd name="T36" fmla="*/ 114 w 229"/>
                <a:gd name="T37" fmla="*/ 149 h 153"/>
                <a:gd name="T38" fmla="*/ 126 w 229"/>
                <a:gd name="T39" fmla="*/ 135 h 153"/>
                <a:gd name="T40" fmla="*/ 167 w 229"/>
                <a:gd name="T41" fmla="*/ 46 h 153"/>
                <a:gd name="T42" fmla="*/ 228 w 229"/>
                <a:gd name="T43" fmla="*/ 20 h 153"/>
                <a:gd name="T44" fmla="*/ 229 w 229"/>
                <a:gd name="T45"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9" h="153">
                  <a:moveTo>
                    <a:pt x="88" y="44"/>
                  </a:moveTo>
                  <a:cubicBezTo>
                    <a:pt x="52" y="26"/>
                    <a:pt x="52" y="26"/>
                    <a:pt x="52" y="26"/>
                  </a:cubicBezTo>
                  <a:cubicBezTo>
                    <a:pt x="46" y="23"/>
                    <a:pt x="46" y="20"/>
                    <a:pt x="48" y="19"/>
                  </a:cubicBezTo>
                  <a:cubicBezTo>
                    <a:pt x="55" y="16"/>
                    <a:pt x="55" y="16"/>
                    <a:pt x="55" y="16"/>
                  </a:cubicBezTo>
                  <a:cubicBezTo>
                    <a:pt x="59" y="14"/>
                    <a:pt x="67" y="14"/>
                    <a:pt x="73" y="16"/>
                  </a:cubicBezTo>
                  <a:cubicBezTo>
                    <a:pt x="121" y="29"/>
                    <a:pt x="121" y="29"/>
                    <a:pt x="121" y="29"/>
                  </a:cubicBezTo>
                  <a:lnTo>
                    <a:pt x="88" y="44"/>
                  </a:lnTo>
                  <a:close/>
                  <a:moveTo>
                    <a:pt x="229" y="18"/>
                  </a:moveTo>
                  <a:cubicBezTo>
                    <a:pt x="225" y="10"/>
                    <a:pt x="204" y="0"/>
                    <a:pt x="178" y="11"/>
                  </a:cubicBezTo>
                  <a:cubicBezTo>
                    <a:pt x="178" y="11"/>
                    <a:pt x="49" y="69"/>
                    <a:pt x="45" y="70"/>
                  </a:cubicBezTo>
                  <a:cubicBezTo>
                    <a:pt x="41" y="72"/>
                    <a:pt x="38" y="70"/>
                    <a:pt x="35" y="67"/>
                  </a:cubicBezTo>
                  <a:cubicBezTo>
                    <a:pt x="28" y="63"/>
                    <a:pt x="19" y="56"/>
                    <a:pt x="16" y="54"/>
                  </a:cubicBezTo>
                  <a:cubicBezTo>
                    <a:pt x="11" y="50"/>
                    <a:pt x="0" y="52"/>
                    <a:pt x="3" y="59"/>
                  </a:cubicBezTo>
                  <a:cubicBezTo>
                    <a:pt x="6" y="66"/>
                    <a:pt x="16" y="88"/>
                    <a:pt x="20" y="97"/>
                  </a:cubicBezTo>
                  <a:cubicBezTo>
                    <a:pt x="21" y="100"/>
                    <a:pt x="25" y="103"/>
                    <a:pt x="30" y="104"/>
                  </a:cubicBezTo>
                  <a:cubicBezTo>
                    <a:pt x="120" y="66"/>
                    <a:pt x="120" y="66"/>
                    <a:pt x="120" y="66"/>
                  </a:cubicBezTo>
                  <a:cubicBezTo>
                    <a:pt x="105" y="145"/>
                    <a:pt x="105" y="145"/>
                    <a:pt x="105" y="145"/>
                  </a:cubicBezTo>
                  <a:cubicBezTo>
                    <a:pt x="103" y="151"/>
                    <a:pt x="105" y="153"/>
                    <a:pt x="107" y="152"/>
                  </a:cubicBezTo>
                  <a:cubicBezTo>
                    <a:pt x="114" y="149"/>
                    <a:pt x="114" y="149"/>
                    <a:pt x="114" y="149"/>
                  </a:cubicBezTo>
                  <a:cubicBezTo>
                    <a:pt x="118" y="147"/>
                    <a:pt x="124" y="141"/>
                    <a:pt x="126" y="135"/>
                  </a:cubicBezTo>
                  <a:cubicBezTo>
                    <a:pt x="167" y="46"/>
                    <a:pt x="167" y="46"/>
                    <a:pt x="167" y="46"/>
                  </a:cubicBezTo>
                  <a:cubicBezTo>
                    <a:pt x="228" y="20"/>
                    <a:pt x="228" y="20"/>
                    <a:pt x="228" y="20"/>
                  </a:cubicBezTo>
                  <a:cubicBezTo>
                    <a:pt x="229" y="19"/>
                    <a:pt x="229" y="19"/>
                    <a:pt x="229" y="18"/>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p:cNvSpPr>
            <p:nvPr/>
          </p:nvSpPr>
          <p:spPr bwMode="auto">
            <a:xfrm>
              <a:off x="11195050" y="5330825"/>
              <a:ext cx="568325" cy="425450"/>
            </a:xfrm>
            <a:custGeom>
              <a:avLst/>
              <a:gdLst>
                <a:gd name="T0" fmla="*/ 179 w 179"/>
                <a:gd name="T1" fmla="*/ 45 h 134"/>
                <a:gd name="T2" fmla="*/ 143 w 179"/>
                <a:gd name="T3" fmla="*/ 5 h 134"/>
                <a:gd name="T4" fmla="*/ 130 w 179"/>
                <a:gd name="T5" fmla="*/ 1 h 134"/>
                <a:gd name="T6" fmla="*/ 112 w 179"/>
                <a:gd name="T7" fmla="*/ 1 h 134"/>
                <a:gd name="T8" fmla="*/ 90 w 179"/>
                <a:gd name="T9" fmla="*/ 29 h 134"/>
                <a:gd name="T10" fmla="*/ 67 w 179"/>
                <a:gd name="T11" fmla="*/ 0 h 134"/>
                <a:gd name="T12" fmla="*/ 46 w 179"/>
                <a:gd name="T13" fmla="*/ 0 h 134"/>
                <a:gd name="T14" fmla="*/ 46 w 179"/>
                <a:gd name="T15" fmla="*/ 0 h 134"/>
                <a:gd name="T16" fmla="*/ 36 w 179"/>
                <a:gd name="T17" fmla="*/ 5 h 134"/>
                <a:gd name="T18" fmla="*/ 0 w 179"/>
                <a:gd name="T19" fmla="*/ 45 h 134"/>
                <a:gd name="T20" fmla="*/ 21 w 179"/>
                <a:gd name="T21" fmla="*/ 61 h 134"/>
                <a:gd name="T22" fmla="*/ 39 w 179"/>
                <a:gd name="T23" fmla="*/ 41 h 134"/>
                <a:gd name="T24" fmla="*/ 40 w 179"/>
                <a:gd name="T25" fmla="*/ 134 h 134"/>
                <a:gd name="T26" fmla="*/ 137 w 179"/>
                <a:gd name="T27" fmla="*/ 132 h 134"/>
                <a:gd name="T28" fmla="*/ 140 w 179"/>
                <a:gd name="T29" fmla="*/ 41 h 134"/>
                <a:gd name="T30" fmla="*/ 158 w 179"/>
                <a:gd name="T31" fmla="*/ 61 h 134"/>
                <a:gd name="T32" fmla="*/ 179 w 179"/>
                <a:gd name="T33"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134">
                  <a:moveTo>
                    <a:pt x="179" y="45"/>
                  </a:moveTo>
                  <a:cubicBezTo>
                    <a:pt x="143" y="5"/>
                    <a:pt x="143" y="5"/>
                    <a:pt x="143" y="5"/>
                  </a:cubicBezTo>
                  <a:cubicBezTo>
                    <a:pt x="140" y="1"/>
                    <a:pt x="135" y="0"/>
                    <a:pt x="130" y="1"/>
                  </a:cubicBezTo>
                  <a:cubicBezTo>
                    <a:pt x="112" y="1"/>
                    <a:pt x="112" y="1"/>
                    <a:pt x="112" y="1"/>
                  </a:cubicBezTo>
                  <a:cubicBezTo>
                    <a:pt x="107" y="11"/>
                    <a:pt x="90" y="29"/>
                    <a:pt x="90" y="29"/>
                  </a:cubicBezTo>
                  <a:cubicBezTo>
                    <a:pt x="90" y="29"/>
                    <a:pt x="72" y="10"/>
                    <a:pt x="67" y="0"/>
                  </a:cubicBezTo>
                  <a:cubicBezTo>
                    <a:pt x="46" y="0"/>
                    <a:pt x="46" y="0"/>
                    <a:pt x="46" y="0"/>
                  </a:cubicBezTo>
                  <a:cubicBezTo>
                    <a:pt x="46" y="0"/>
                    <a:pt x="46" y="0"/>
                    <a:pt x="46" y="0"/>
                  </a:cubicBezTo>
                  <a:cubicBezTo>
                    <a:pt x="42" y="0"/>
                    <a:pt x="39" y="2"/>
                    <a:pt x="36" y="5"/>
                  </a:cubicBezTo>
                  <a:cubicBezTo>
                    <a:pt x="0" y="45"/>
                    <a:pt x="0" y="45"/>
                    <a:pt x="0" y="45"/>
                  </a:cubicBezTo>
                  <a:cubicBezTo>
                    <a:pt x="21" y="61"/>
                    <a:pt x="21" y="61"/>
                    <a:pt x="21" y="61"/>
                  </a:cubicBezTo>
                  <a:cubicBezTo>
                    <a:pt x="28" y="54"/>
                    <a:pt x="34" y="47"/>
                    <a:pt x="39" y="41"/>
                  </a:cubicBezTo>
                  <a:cubicBezTo>
                    <a:pt x="40" y="134"/>
                    <a:pt x="40" y="134"/>
                    <a:pt x="40" y="134"/>
                  </a:cubicBezTo>
                  <a:cubicBezTo>
                    <a:pt x="137" y="132"/>
                    <a:pt x="137" y="132"/>
                    <a:pt x="137" y="132"/>
                  </a:cubicBezTo>
                  <a:cubicBezTo>
                    <a:pt x="140" y="41"/>
                    <a:pt x="140" y="41"/>
                    <a:pt x="140" y="41"/>
                  </a:cubicBezTo>
                  <a:cubicBezTo>
                    <a:pt x="145" y="47"/>
                    <a:pt x="151" y="54"/>
                    <a:pt x="158" y="61"/>
                  </a:cubicBezTo>
                  <a:lnTo>
                    <a:pt x="179" y="45"/>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9037638" y="2352675"/>
              <a:ext cx="234950" cy="234950"/>
            </a:xfrm>
            <a:custGeom>
              <a:avLst/>
              <a:gdLst>
                <a:gd name="T0" fmla="*/ 16 w 74"/>
                <a:gd name="T1" fmla="*/ 18 h 74"/>
                <a:gd name="T2" fmla="*/ 14 w 74"/>
                <a:gd name="T3" fmla="*/ 26 h 74"/>
                <a:gd name="T4" fmla="*/ 3 w 74"/>
                <a:gd name="T5" fmla="*/ 28 h 74"/>
                <a:gd name="T6" fmla="*/ 1 w 74"/>
                <a:gd name="T7" fmla="*/ 35 h 74"/>
                <a:gd name="T8" fmla="*/ 9 w 74"/>
                <a:gd name="T9" fmla="*/ 39 h 74"/>
                <a:gd name="T10" fmla="*/ 13 w 74"/>
                <a:gd name="T11" fmla="*/ 46 h 74"/>
                <a:gd name="T12" fmla="*/ 7 w 74"/>
                <a:gd name="T13" fmla="*/ 54 h 74"/>
                <a:gd name="T14" fmla="*/ 10 w 74"/>
                <a:gd name="T15" fmla="*/ 62 h 74"/>
                <a:gd name="T16" fmla="*/ 18 w 74"/>
                <a:gd name="T17" fmla="*/ 59 h 74"/>
                <a:gd name="T18" fmla="*/ 26 w 74"/>
                <a:gd name="T19" fmla="*/ 61 h 74"/>
                <a:gd name="T20" fmla="*/ 28 w 74"/>
                <a:gd name="T21" fmla="*/ 71 h 74"/>
                <a:gd name="T22" fmla="*/ 35 w 74"/>
                <a:gd name="T23" fmla="*/ 74 h 74"/>
                <a:gd name="T24" fmla="*/ 39 w 74"/>
                <a:gd name="T25" fmla="*/ 66 h 74"/>
                <a:gd name="T26" fmla="*/ 45 w 74"/>
                <a:gd name="T27" fmla="*/ 61 h 74"/>
                <a:gd name="T28" fmla="*/ 54 w 74"/>
                <a:gd name="T29" fmla="*/ 68 h 74"/>
                <a:gd name="T30" fmla="*/ 62 w 74"/>
                <a:gd name="T31" fmla="*/ 65 h 74"/>
                <a:gd name="T32" fmla="*/ 59 w 74"/>
                <a:gd name="T33" fmla="*/ 56 h 74"/>
                <a:gd name="T34" fmla="*/ 59 w 74"/>
                <a:gd name="T35" fmla="*/ 51 h 74"/>
                <a:gd name="T36" fmla="*/ 64 w 74"/>
                <a:gd name="T37" fmla="*/ 46 h 74"/>
                <a:gd name="T38" fmla="*/ 73 w 74"/>
                <a:gd name="T39" fmla="*/ 45 h 74"/>
                <a:gd name="T40" fmla="*/ 72 w 74"/>
                <a:gd name="T41" fmla="*/ 37 h 74"/>
                <a:gd name="T42" fmla="*/ 63 w 74"/>
                <a:gd name="T43" fmla="*/ 32 h 74"/>
                <a:gd name="T44" fmla="*/ 63 w 74"/>
                <a:gd name="T45" fmla="*/ 25 h 74"/>
                <a:gd name="T46" fmla="*/ 68 w 74"/>
                <a:gd name="T47" fmla="*/ 17 h 74"/>
                <a:gd name="T48" fmla="*/ 61 w 74"/>
                <a:gd name="T49" fmla="*/ 12 h 74"/>
                <a:gd name="T50" fmla="*/ 52 w 74"/>
                <a:gd name="T51" fmla="*/ 16 h 74"/>
                <a:gd name="T52" fmla="*/ 49 w 74"/>
                <a:gd name="T53" fmla="*/ 14 h 74"/>
                <a:gd name="T54" fmla="*/ 46 w 74"/>
                <a:gd name="T55" fmla="*/ 3 h 74"/>
                <a:gd name="T56" fmla="*/ 39 w 74"/>
                <a:gd name="T57" fmla="*/ 0 h 74"/>
                <a:gd name="T58" fmla="*/ 35 w 74"/>
                <a:gd name="T59" fmla="*/ 9 h 74"/>
                <a:gd name="T60" fmla="*/ 29 w 74"/>
                <a:gd name="T61" fmla="*/ 13 h 74"/>
                <a:gd name="T62" fmla="*/ 20 w 74"/>
                <a:gd name="T63" fmla="*/ 7 h 74"/>
                <a:gd name="T64" fmla="*/ 13 w 74"/>
                <a:gd name="T65" fmla="*/ 10 h 74"/>
                <a:gd name="T66" fmla="*/ 48 w 74"/>
                <a:gd name="T67" fmla="*/ 29 h 74"/>
                <a:gd name="T68" fmla="*/ 26 w 74"/>
                <a:gd name="T69" fmla="*/ 46 h 74"/>
                <a:gd name="T70" fmla="*/ 48 w 74"/>
                <a:gd name="T71"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4">
                  <a:moveTo>
                    <a:pt x="12" y="13"/>
                  </a:moveTo>
                  <a:cubicBezTo>
                    <a:pt x="16" y="18"/>
                    <a:pt x="16" y="18"/>
                    <a:pt x="16" y="18"/>
                  </a:cubicBezTo>
                  <a:cubicBezTo>
                    <a:pt x="17" y="21"/>
                    <a:pt x="17" y="22"/>
                    <a:pt x="16" y="23"/>
                  </a:cubicBezTo>
                  <a:cubicBezTo>
                    <a:pt x="15" y="24"/>
                    <a:pt x="14" y="25"/>
                    <a:pt x="14" y="26"/>
                  </a:cubicBezTo>
                  <a:cubicBezTo>
                    <a:pt x="14" y="27"/>
                    <a:pt x="13" y="28"/>
                    <a:pt x="10" y="28"/>
                  </a:cubicBezTo>
                  <a:cubicBezTo>
                    <a:pt x="3" y="28"/>
                    <a:pt x="3" y="28"/>
                    <a:pt x="3" y="28"/>
                  </a:cubicBezTo>
                  <a:cubicBezTo>
                    <a:pt x="2" y="28"/>
                    <a:pt x="2" y="29"/>
                    <a:pt x="1" y="30"/>
                  </a:cubicBezTo>
                  <a:cubicBezTo>
                    <a:pt x="1" y="35"/>
                    <a:pt x="1" y="35"/>
                    <a:pt x="1" y="35"/>
                  </a:cubicBezTo>
                  <a:cubicBezTo>
                    <a:pt x="0" y="36"/>
                    <a:pt x="1" y="38"/>
                    <a:pt x="2" y="38"/>
                  </a:cubicBezTo>
                  <a:cubicBezTo>
                    <a:pt x="9" y="39"/>
                    <a:pt x="9" y="39"/>
                    <a:pt x="9" y="39"/>
                  </a:cubicBezTo>
                  <a:cubicBezTo>
                    <a:pt x="11" y="40"/>
                    <a:pt x="12" y="41"/>
                    <a:pt x="12" y="42"/>
                  </a:cubicBezTo>
                  <a:cubicBezTo>
                    <a:pt x="12" y="43"/>
                    <a:pt x="13" y="45"/>
                    <a:pt x="13" y="46"/>
                  </a:cubicBezTo>
                  <a:cubicBezTo>
                    <a:pt x="14" y="47"/>
                    <a:pt x="13" y="49"/>
                    <a:pt x="12" y="50"/>
                  </a:cubicBezTo>
                  <a:cubicBezTo>
                    <a:pt x="7" y="54"/>
                    <a:pt x="7" y="54"/>
                    <a:pt x="7" y="54"/>
                  </a:cubicBezTo>
                  <a:cubicBezTo>
                    <a:pt x="6" y="55"/>
                    <a:pt x="6" y="57"/>
                    <a:pt x="6" y="57"/>
                  </a:cubicBezTo>
                  <a:cubicBezTo>
                    <a:pt x="10" y="62"/>
                    <a:pt x="10" y="62"/>
                    <a:pt x="10" y="62"/>
                  </a:cubicBezTo>
                  <a:cubicBezTo>
                    <a:pt x="10" y="62"/>
                    <a:pt x="12" y="63"/>
                    <a:pt x="13" y="62"/>
                  </a:cubicBezTo>
                  <a:cubicBezTo>
                    <a:pt x="18" y="59"/>
                    <a:pt x="18" y="59"/>
                    <a:pt x="18" y="59"/>
                  </a:cubicBezTo>
                  <a:cubicBezTo>
                    <a:pt x="21" y="57"/>
                    <a:pt x="22" y="58"/>
                    <a:pt x="23" y="59"/>
                  </a:cubicBezTo>
                  <a:cubicBezTo>
                    <a:pt x="24" y="59"/>
                    <a:pt x="25" y="60"/>
                    <a:pt x="26" y="61"/>
                  </a:cubicBezTo>
                  <a:cubicBezTo>
                    <a:pt x="27" y="61"/>
                    <a:pt x="28" y="62"/>
                    <a:pt x="28" y="65"/>
                  </a:cubicBezTo>
                  <a:cubicBezTo>
                    <a:pt x="28" y="71"/>
                    <a:pt x="28" y="71"/>
                    <a:pt x="28" y="71"/>
                  </a:cubicBezTo>
                  <a:cubicBezTo>
                    <a:pt x="28" y="73"/>
                    <a:pt x="29" y="73"/>
                    <a:pt x="30" y="73"/>
                  </a:cubicBezTo>
                  <a:cubicBezTo>
                    <a:pt x="35" y="74"/>
                    <a:pt x="35" y="74"/>
                    <a:pt x="35" y="74"/>
                  </a:cubicBezTo>
                  <a:cubicBezTo>
                    <a:pt x="36" y="74"/>
                    <a:pt x="37" y="73"/>
                    <a:pt x="37" y="72"/>
                  </a:cubicBezTo>
                  <a:cubicBezTo>
                    <a:pt x="39" y="66"/>
                    <a:pt x="39" y="66"/>
                    <a:pt x="39" y="66"/>
                  </a:cubicBezTo>
                  <a:cubicBezTo>
                    <a:pt x="40" y="64"/>
                    <a:pt x="41" y="63"/>
                    <a:pt x="42" y="62"/>
                  </a:cubicBezTo>
                  <a:cubicBezTo>
                    <a:pt x="44" y="62"/>
                    <a:pt x="45" y="62"/>
                    <a:pt x="45" y="61"/>
                  </a:cubicBezTo>
                  <a:cubicBezTo>
                    <a:pt x="47" y="61"/>
                    <a:pt x="49" y="61"/>
                    <a:pt x="50" y="63"/>
                  </a:cubicBezTo>
                  <a:cubicBezTo>
                    <a:pt x="54" y="68"/>
                    <a:pt x="54" y="68"/>
                    <a:pt x="54" y="68"/>
                  </a:cubicBezTo>
                  <a:cubicBezTo>
                    <a:pt x="56" y="69"/>
                    <a:pt x="57" y="69"/>
                    <a:pt x="57" y="68"/>
                  </a:cubicBezTo>
                  <a:cubicBezTo>
                    <a:pt x="62" y="65"/>
                    <a:pt x="62" y="65"/>
                    <a:pt x="62" y="65"/>
                  </a:cubicBezTo>
                  <a:cubicBezTo>
                    <a:pt x="62" y="64"/>
                    <a:pt x="63" y="63"/>
                    <a:pt x="62" y="61"/>
                  </a:cubicBezTo>
                  <a:cubicBezTo>
                    <a:pt x="59" y="56"/>
                    <a:pt x="59" y="56"/>
                    <a:pt x="59" y="56"/>
                  </a:cubicBezTo>
                  <a:cubicBezTo>
                    <a:pt x="57" y="54"/>
                    <a:pt x="58" y="53"/>
                    <a:pt x="59" y="52"/>
                  </a:cubicBezTo>
                  <a:cubicBezTo>
                    <a:pt x="59" y="51"/>
                    <a:pt x="59" y="51"/>
                    <a:pt x="59" y="51"/>
                  </a:cubicBezTo>
                  <a:cubicBezTo>
                    <a:pt x="60" y="50"/>
                    <a:pt x="60" y="49"/>
                    <a:pt x="61" y="49"/>
                  </a:cubicBezTo>
                  <a:cubicBezTo>
                    <a:pt x="61" y="47"/>
                    <a:pt x="62" y="46"/>
                    <a:pt x="64" y="46"/>
                  </a:cubicBezTo>
                  <a:cubicBezTo>
                    <a:pt x="71" y="46"/>
                    <a:pt x="71" y="46"/>
                    <a:pt x="71" y="46"/>
                  </a:cubicBezTo>
                  <a:cubicBezTo>
                    <a:pt x="72" y="46"/>
                    <a:pt x="73" y="46"/>
                    <a:pt x="73" y="45"/>
                  </a:cubicBezTo>
                  <a:cubicBezTo>
                    <a:pt x="74" y="39"/>
                    <a:pt x="74" y="39"/>
                    <a:pt x="74" y="39"/>
                  </a:cubicBezTo>
                  <a:cubicBezTo>
                    <a:pt x="74" y="38"/>
                    <a:pt x="73" y="38"/>
                    <a:pt x="72" y="37"/>
                  </a:cubicBezTo>
                  <a:cubicBezTo>
                    <a:pt x="66" y="35"/>
                    <a:pt x="66" y="35"/>
                    <a:pt x="66" y="35"/>
                  </a:cubicBezTo>
                  <a:cubicBezTo>
                    <a:pt x="64" y="34"/>
                    <a:pt x="63" y="34"/>
                    <a:pt x="63" y="32"/>
                  </a:cubicBezTo>
                  <a:cubicBezTo>
                    <a:pt x="62" y="31"/>
                    <a:pt x="62" y="30"/>
                    <a:pt x="61" y="29"/>
                  </a:cubicBezTo>
                  <a:cubicBezTo>
                    <a:pt x="61" y="27"/>
                    <a:pt x="61" y="26"/>
                    <a:pt x="63" y="25"/>
                  </a:cubicBezTo>
                  <a:cubicBezTo>
                    <a:pt x="68" y="20"/>
                    <a:pt x="68" y="20"/>
                    <a:pt x="68" y="20"/>
                  </a:cubicBezTo>
                  <a:cubicBezTo>
                    <a:pt x="68" y="19"/>
                    <a:pt x="68" y="18"/>
                    <a:pt x="68" y="17"/>
                  </a:cubicBezTo>
                  <a:cubicBezTo>
                    <a:pt x="64" y="13"/>
                    <a:pt x="64" y="13"/>
                    <a:pt x="64" y="13"/>
                  </a:cubicBezTo>
                  <a:cubicBezTo>
                    <a:pt x="64" y="12"/>
                    <a:pt x="63" y="11"/>
                    <a:pt x="61" y="12"/>
                  </a:cubicBezTo>
                  <a:cubicBezTo>
                    <a:pt x="57" y="16"/>
                    <a:pt x="57" y="16"/>
                    <a:pt x="57" y="16"/>
                  </a:cubicBezTo>
                  <a:cubicBezTo>
                    <a:pt x="54" y="17"/>
                    <a:pt x="53" y="17"/>
                    <a:pt x="52" y="16"/>
                  </a:cubicBezTo>
                  <a:cubicBezTo>
                    <a:pt x="50" y="15"/>
                    <a:pt x="49" y="15"/>
                    <a:pt x="49" y="15"/>
                  </a:cubicBezTo>
                  <a:cubicBezTo>
                    <a:pt x="49" y="14"/>
                    <a:pt x="49" y="14"/>
                    <a:pt x="49" y="14"/>
                  </a:cubicBezTo>
                  <a:cubicBezTo>
                    <a:pt x="47" y="14"/>
                    <a:pt x="46" y="13"/>
                    <a:pt x="46" y="11"/>
                  </a:cubicBezTo>
                  <a:cubicBezTo>
                    <a:pt x="46" y="3"/>
                    <a:pt x="46" y="3"/>
                    <a:pt x="46" y="3"/>
                  </a:cubicBezTo>
                  <a:cubicBezTo>
                    <a:pt x="47" y="3"/>
                    <a:pt x="45" y="1"/>
                    <a:pt x="45" y="1"/>
                  </a:cubicBezTo>
                  <a:cubicBezTo>
                    <a:pt x="39" y="0"/>
                    <a:pt x="39" y="0"/>
                    <a:pt x="39" y="0"/>
                  </a:cubicBezTo>
                  <a:cubicBezTo>
                    <a:pt x="38" y="0"/>
                    <a:pt x="37" y="1"/>
                    <a:pt x="37" y="3"/>
                  </a:cubicBezTo>
                  <a:cubicBezTo>
                    <a:pt x="35" y="9"/>
                    <a:pt x="35" y="9"/>
                    <a:pt x="35" y="9"/>
                  </a:cubicBezTo>
                  <a:cubicBezTo>
                    <a:pt x="35" y="11"/>
                    <a:pt x="33" y="12"/>
                    <a:pt x="32" y="12"/>
                  </a:cubicBezTo>
                  <a:cubicBezTo>
                    <a:pt x="31" y="12"/>
                    <a:pt x="30" y="12"/>
                    <a:pt x="29" y="13"/>
                  </a:cubicBezTo>
                  <a:cubicBezTo>
                    <a:pt x="28" y="14"/>
                    <a:pt x="26" y="14"/>
                    <a:pt x="25" y="11"/>
                  </a:cubicBezTo>
                  <a:cubicBezTo>
                    <a:pt x="20" y="7"/>
                    <a:pt x="20" y="7"/>
                    <a:pt x="20" y="7"/>
                  </a:cubicBezTo>
                  <a:cubicBezTo>
                    <a:pt x="19" y="6"/>
                    <a:pt x="18" y="6"/>
                    <a:pt x="17" y="7"/>
                  </a:cubicBezTo>
                  <a:cubicBezTo>
                    <a:pt x="13" y="10"/>
                    <a:pt x="13" y="10"/>
                    <a:pt x="13" y="10"/>
                  </a:cubicBezTo>
                  <a:cubicBezTo>
                    <a:pt x="12" y="11"/>
                    <a:pt x="12" y="12"/>
                    <a:pt x="12" y="13"/>
                  </a:cubicBezTo>
                  <a:close/>
                  <a:moveTo>
                    <a:pt x="48" y="29"/>
                  </a:moveTo>
                  <a:cubicBezTo>
                    <a:pt x="53" y="35"/>
                    <a:pt x="52" y="43"/>
                    <a:pt x="45" y="48"/>
                  </a:cubicBezTo>
                  <a:cubicBezTo>
                    <a:pt x="40" y="53"/>
                    <a:pt x="31" y="51"/>
                    <a:pt x="26" y="46"/>
                  </a:cubicBezTo>
                  <a:cubicBezTo>
                    <a:pt x="22" y="40"/>
                    <a:pt x="23" y="31"/>
                    <a:pt x="29" y="26"/>
                  </a:cubicBezTo>
                  <a:cubicBezTo>
                    <a:pt x="35" y="22"/>
                    <a:pt x="43" y="23"/>
                    <a:pt x="48" y="29"/>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8799513" y="2330450"/>
              <a:ext cx="244475" cy="244475"/>
            </a:xfrm>
            <a:custGeom>
              <a:avLst/>
              <a:gdLst>
                <a:gd name="T0" fmla="*/ 75 w 77"/>
                <a:gd name="T1" fmla="*/ 46 h 77"/>
                <a:gd name="T2" fmla="*/ 70 w 77"/>
                <a:gd name="T3" fmla="*/ 39 h 77"/>
                <a:gd name="T4" fmla="*/ 76 w 77"/>
                <a:gd name="T5" fmla="*/ 33 h 77"/>
                <a:gd name="T6" fmla="*/ 70 w 77"/>
                <a:gd name="T7" fmla="*/ 29 h 77"/>
                <a:gd name="T8" fmla="*/ 69 w 77"/>
                <a:gd name="T9" fmla="*/ 24 h 77"/>
                <a:gd name="T10" fmla="*/ 69 w 77"/>
                <a:gd name="T11" fmla="*/ 17 h 77"/>
                <a:gd name="T12" fmla="*/ 62 w 77"/>
                <a:gd name="T13" fmla="*/ 16 h 77"/>
                <a:gd name="T14" fmla="*/ 62 w 77"/>
                <a:gd name="T15" fmla="*/ 9 h 77"/>
                <a:gd name="T16" fmla="*/ 54 w 77"/>
                <a:gd name="T17" fmla="*/ 9 h 77"/>
                <a:gd name="T18" fmla="*/ 50 w 77"/>
                <a:gd name="T19" fmla="*/ 6 h 77"/>
                <a:gd name="T20" fmla="*/ 46 w 77"/>
                <a:gd name="T21" fmla="*/ 1 h 77"/>
                <a:gd name="T22" fmla="*/ 39 w 77"/>
                <a:gd name="T23" fmla="*/ 6 h 77"/>
                <a:gd name="T24" fmla="*/ 34 w 77"/>
                <a:gd name="T25" fmla="*/ 1 h 77"/>
                <a:gd name="T26" fmla="*/ 29 w 77"/>
                <a:gd name="T27" fmla="*/ 5 h 77"/>
                <a:gd name="T28" fmla="*/ 24 w 77"/>
                <a:gd name="T29" fmla="*/ 8 h 77"/>
                <a:gd name="T30" fmla="*/ 17 w 77"/>
                <a:gd name="T31" fmla="*/ 7 h 77"/>
                <a:gd name="T32" fmla="*/ 17 w 77"/>
                <a:gd name="T33" fmla="*/ 15 h 77"/>
                <a:gd name="T34" fmla="*/ 8 w 77"/>
                <a:gd name="T35" fmla="*/ 15 h 77"/>
                <a:gd name="T36" fmla="*/ 8 w 77"/>
                <a:gd name="T37" fmla="*/ 22 h 77"/>
                <a:gd name="T38" fmla="*/ 7 w 77"/>
                <a:gd name="T39" fmla="*/ 27 h 77"/>
                <a:gd name="T40" fmla="*/ 1 w 77"/>
                <a:gd name="T41" fmla="*/ 31 h 77"/>
                <a:gd name="T42" fmla="*/ 7 w 77"/>
                <a:gd name="T43" fmla="*/ 36 h 77"/>
                <a:gd name="T44" fmla="*/ 1 w 77"/>
                <a:gd name="T45" fmla="*/ 43 h 77"/>
                <a:gd name="T46" fmla="*/ 6 w 77"/>
                <a:gd name="T47" fmla="*/ 47 h 77"/>
                <a:gd name="T48" fmla="*/ 8 w 77"/>
                <a:gd name="T49" fmla="*/ 52 h 77"/>
                <a:gd name="T50" fmla="*/ 7 w 77"/>
                <a:gd name="T51" fmla="*/ 59 h 77"/>
                <a:gd name="T52" fmla="*/ 15 w 77"/>
                <a:gd name="T53" fmla="*/ 59 h 77"/>
                <a:gd name="T54" fmla="*/ 15 w 77"/>
                <a:gd name="T55" fmla="*/ 68 h 77"/>
                <a:gd name="T56" fmla="*/ 22 w 77"/>
                <a:gd name="T57" fmla="*/ 68 h 77"/>
                <a:gd name="T58" fmla="*/ 27 w 77"/>
                <a:gd name="T59" fmla="*/ 70 h 77"/>
                <a:gd name="T60" fmla="*/ 31 w 77"/>
                <a:gd name="T61" fmla="*/ 75 h 77"/>
                <a:gd name="T62" fmla="*/ 37 w 77"/>
                <a:gd name="T63" fmla="*/ 70 h 77"/>
                <a:gd name="T64" fmla="*/ 43 w 77"/>
                <a:gd name="T65" fmla="*/ 76 h 77"/>
                <a:gd name="T66" fmla="*/ 47 w 77"/>
                <a:gd name="T67" fmla="*/ 70 h 77"/>
                <a:gd name="T68" fmla="*/ 52 w 77"/>
                <a:gd name="T69" fmla="*/ 69 h 77"/>
                <a:gd name="T70" fmla="*/ 59 w 77"/>
                <a:gd name="T71" fmla="*/ 70 h 77"/>
                <a:gd name="T72" fmla="*/ 60 w 77"/>
                <a:gd name="T73" fmla="*/ 62 h 77"/>
                <a:gd name="T74" fmla="*/ 68 w 77"/>
                <a:gd name="T75" fmla="*/ 62 h 77"/>
                <a:gd name="T76" fmla="*/ 68 w 77"/>
                <a:gd name="T77" fmla="*/ 55 h 77"/>
                <a:gd name="T78" fmla="*/ 70 w 77"/>
                <a:gd name="T79" fmla="*/ 50 h 77"/>
                <a:gd name="T80" fmla="*/ 45 w 77"/>
                <a:gd name="T81" fmla="*/ 37 h 77"/>
                <a:gd name="T82" fmla="*/ 31 w 77"/>
                <a:gd name="T83" fmla="*/ 39 h 77"/>
                <a:gd name="T84" fmla="*/ 45 w 77"/>
                <a:gd name="T85" fmla="*/ 3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 h="77">
                  <a:moveTo>
                    <a:pt x="75" y="48"/>
                  </a:moveTo>
                  <a:cubicBezTo>
                    <a:pt x="76" y="47"/>
                    <a:pt x="77" y="47"/>
                    <a:pt x="75" y="46"/>
                  </a:cubicBezTo>
                  <a:cubicBezTo>
                    <a:pt x="72" y="42"/>
                    <a:pt x="72" y="42"/>
                    <a:pt x="72" y="42"/>
                  </a:cubicBezTo>
                  <a:cubicBezTo>
                    <a:pt x="71" y="41"/>
                    <a:pt x="70" y="40"/>
                    <a:pt x="70" y="39"/>
                  </a:cubicBezTo>
                  <a:cubicBezTo>
                    <a:pt x="70" y="39"/>
                    <a:pt x="71" y="38"/>
                    <a:pt x="72" y="37"/>
                  </a:cubicBezTo>
                  <a:cubicBezTo>
                    <a:pt x="76" y="33"/>
                    <a:pt x="76" y="33"/>
                    <a:pt x="76" y="33"/>
                  </a:cubicBezTo>
                  <a:cubicBezTo>
                    <a:pt x="77" y="32"/>
                    <a:pt x="77" y="32"/>
                    <a:pt x="75" y="31"/>
                  </a:cubicBezTo>
                  <a:cubicBezTo>
                    <a:pt x="70" y="29"/>
                    <a:pt x="70" y="29"/>
                    <a:pt x="70" y="29"/>
                  </a:cubicBezTo>
                  <a:cubicBezTo>
                    <a:pt x="69" y="28"/>
                    <a:pt x="68" y="28"/>
                    <a:pt x="68" y="28"/>
                  </a:cubicBezTo>
                  <a:cubicBezTo>
                    <a:pt x="68" y="27"/>
                    <a:pt x="68" y="25"/>
                    <a:pt x="69" y="24"/>
                  </a:cubicBezTo>
                  <a:cubicBezTo>
                    <a:pt x="71" y="20"/>
                    <a:pt x="71" y="20"/>
                    <a:pt x="71" y="20"/>
                  </a:cubicBezTo>
                  <a:cubicBezTo>
                    <a:pt x="72" y="18"/>
                    <a:pt x="71" y="17"/>
                    <a:pt x="69" y="17"/>
                  </a:cubicBezTo>
                  <a:cubicBezTo>
                    <a:pt x="65" y="17"/>
                    <a:pt x="65" y="17"/>
                    <a:pt x="65" y="17"/>
                  </a:cubicBezTo>
                  <a:cubicBezTo>
                    <a:pt x="63" y="17"/>
                    <a:pt x="62" y="17"/>
                    <a:pt x="62" y="16"/>
                  </a:cubicBezTo>
                  <a:cubicBezTo>
                    <a:pt x="62" y="16"/>
                    <a:pt x="61" y="15"/>
                    <a:pt x="61" y="13"/>
                  </a:cubicBezTo>
                  <a:cubicBezTo>
                    <a:pt x="62" y="9"/>
                    <a:pt x="62" y="9"/>
                    <a:pt x="62" y="9"/>
                  </a:cubicBezTo>
                  <a:cubicBezTo>
                    <a:pt x="62" y="7"/>
                    <a:pt x="61" y="6"/>
                    <a:pt x="59" y="7"/>
                  </a:cubicBezTo>
                  <a:cubicBezTo>
                    <a:pt x="54" y="9"/>
                    <a:pt x="54" y="9"/>
                    <a:pt x="54" y="9"/>
                  </a:cubicBezTo>
                  <a:cubicBezTo>
                    <a:pt x="52" y="9"/>
                    <a:pt x="52" y="9"/>
                    <a:pt x="52" y="9"/>
                  </a:cubicBezTo>
                  <a:cubicBezTo>
                    <a:pt x="51" y="9"/>
                    <a:pt x="50" y="8"/>
                    <a:pt x="50" y="6"/>
                  </a:cubicBezTo>
                  <a:cubicBezTo>
                    <a:pt x="48" y="1"/>
                    <a:pt x="48" y="1"/>
                    <a:pt x="48" y="1"/>
                  </a:cubicBezTo>
                  <a:cubicBezTo>
                    <a:pt x="48" y="1"/>
                    <a:pt x="46" y="0"/>
                    <a:pt x="46" y="1"/>
                  </a:cubicBezTo>
                  <a:cubicBezTo>
                    <a:pt x="42" y="5"/>
                    <a:pt x="42" y="5"/>
                    <a:pt x="42" y="5"/>
                  </a:cubicBezTo>
                  <a:cubicBezTo>
                    <a:pt x="41" y="5"/>
                    <a:pt x="40" y="6"/>
                    <a:pt x="39" y="6"/>
                  </a:cubicBezTo>
                  <a:cubicBezTo>
                    <a:pt x="39" y="6"/>
                    <a:pt x="38" y="5"/>
                    <a:pt x="37" y="5"/>
                  </a:cubicBezTo>
                  <a:cubicBezTo>
                    <a:pt x="34" y="1"/>
                    <a:pt x="34" y="1"/>
                    <a:pt x="34" y="1"/>
                  </a:cubicBezTo>
                  <a:cubicBezTo>
                    <a:pt x="32" y="0"/>
                    <a:pt x="31" y="0"/>
                    <a:pt x="31" y="1"/>
                  </a:cubicBezTo>
                  <a:cubicBezTo>
                    <a:pt x="29" y="5"/>
                    <a:pt x="29" y="5"/>
                    <a:pt x="29" y="5"/>
                  </a:cubicBezTo>
                  <a:cubicBezTo>
                    <a:pt x="28" y="7"/>
                    <a:pt x="27" y="9"/>
                    <a:pt x="27" y="9"/>
                  </a:cubicBezTo>
                  <a:cubicBezTo>
                    <a:pt x="27" y="9"/>
                    <a:pt x="25" y="8"/>
                    <a:pt x="24" y="8"/>
                  </a:cubicBezTo>
                  <a:cubicBezTo>
                    <a:pt x="20" y="5"/>
                    <a:pt x="20" y="5"/>
                    <a:pt x="20" y="5"/>
                  </a:cubicBezTo>
                  <a:cubicBezTo>
                    <a:pt x="18" y="5"/>
                    <a:pt x="17" y="5"/>
                    <a:pt x="17" y="7"/>
                  </a:cubicBezTo>
                  <a:cubicBezTo>
                    <a:pt x="17" y="12"/>
                    <a:pt x="17" y="12"/>
                    <a:pt x="17" y="12"/>
                  </a:cubicBezTo>
                  <a:cubicBezTo>
                    <a:pt x="17" y="13"/>
                    <a:pt x="17" y="14"/>
                    <a:pt x="17" y="15"/>
                  </a:cubicBezTo>
                  <a:cubicBezTo>
                    <a:pt x="16" y="15"/>
                    <a:pt x="15" y="16"/>
                    <a:pt x="13" y="15"/>
                  </a:cubicBezTo>
                  <a:cubicBezTo>
                    <a:pt x="8" y="15"/>
                    <a:pt x="8" y="15"/>
                    <a:pt x="8" y="15"/>
                  </a:cubicBezTo>
                  <a:cubicBezTo>
                    <a:pt x="7" y="15"/>
                    <a:pt x="6" y="16"/>
                    <a:pt x="7" y="17"/>
                  </a:cubicBezTo>
                  <a:cubicBezTo>
                    <a:pt x="8" y="22"/>
                    <a:pt x="8" y="22"/>
                    <a:pt x="8" y="22"/>
                  </a:cubicBezTo>
                  <a:cubicBezTo>
                    <a:pt x="9" y="23"/>
                    <a:pt x="9" y="24"/>
                    <a:pt x="9" y="24"/>
                  </a:cubicBezTo>
                  <a:cubicBezTo>
                    <a:pt x="9" y="25"/>
                    <a:pt x="8" y="26"/>
                    <a:pt x="7" y="27"/>
                  </a:cubicBezTo>
                  <a:cubicBezTo>
                    <a:pt x="2" y="28"/>
                    <a:pt x="2" y="28"/>
                    <a:pt x="2" y="28"/>
                  </a:cubicBezTo>
                  <a:cubicBezTo>
                    <a:pt x="1" y="28"/>
                    <a:pt x="0" y="30"/>
                    <a:pt x="1" y="31"/>
                  </a:cubicBezTo>
                  <a:cubicBezTo>
                    <a:pt x="4" y="34"/>
                    <a:pt x="4" y="34"/>
                    <a:pt x="4" y="34"/>
                  </a:cubicBezTo>
                  <a:cubicBezTo>
                    <a:pt x="6" y="35"/>
                    <a:pt x="7" y="36"/>
                    <a:pt x="7" y="36"/>
                  </a:cubicBezTo>
                  <a:cubicBezTo>
                    <a:pt x="7" y="37"/>
                    <a:pt x="5" y="39"/>
                    <a:pt x="4" y="39"/>
                  </a:cubicBezTo>
                  <a:cubicBezTo>
                    <a:pt x="1" y="43"/>
                    <a:pt x="1" y="43"/>
                    <a:pt x="1" y="43"/>
                  </a:cubicBezTo>
                  <a:cubicBezTo>
                    <a:pt x="0" y="43"/>
                    <a:pt x="0" y="45"/>
                    <a:pt x="1" y="46"/>
                  </a:cubicBezTo>
                  <a:cubicBezTo>
                    <a:pt x="6" y="47"/>
                    <a:pt x="6" y="47"/>
                    <a:pt x="6" y="47"/>
                  </a:cubicBezTo>
                  <a:cubicBezTo>
                    <a:pt x="7" y="48"/>
                    <a:pt x="8" y="49"/>
                    <a:pt x="8" y="49"/>
                  </a:cubicBezTo>
                  <a:cubicBezTo>
                    <a:pt x="8" y="49"/>
                    <a:pt x="8" y="51"/>
                    <a:pt x="8" y="52"/>
                  </a:cubicBezTo>
                  <a:cubicBezTo>
                    <a:pt x="5" y="57"/>
                    <a:pt x="5" y="57"/>
                    <a:pt x="5" y="57"/>
                  </a:cubicBezTo>
                  <a:cubicBezTo>
                    <a:pt x="4" y="58"/>
                    <a:pt x="5" y="59"/>
                    <a:pt x="7" y="59"/>
                  </a:cubicBezTo>
                  <a:cubicBezTo>
                    <a:pt x="12" y="59"/>
                    <a:pt x="12" y="59"/>
                    <a:pt x="12" y="59"/>
                  </a:cubicBezTo>
                  <a:cubicBezTo>
                    <a:pt x="13" y="59"/>
                    <a:pt x="15" y="59"/>
                    <a:pt x="15" y="59"/>
                  </a:cubicBezTo>
                  <a:cubicBezTo>
                    <a:pt x="15" y="60"/>
                    <a:pt x="16" y="62"/>
                    <a:pt x="16" y="63"/>
                  </a:cubicBezTo>
                  <a:cubicBezTo>
                    <a:pt x="15" y="68"/>
                    <a:pt x="15" y="68"/>
                    <a:pt x="15" y="68"/>
                  </a:cubicBezTo>
                  <a:cubicBezTo>
                    <a:pt x="15" y="70"/>
                    <a:pt x="16" y="70"/>
                    <a:pt x="17" y="70"/>
                  </a:cubicBezTo>
                  <a:cubicBezTo>
                    <a:pt x="22" y="68"/>
                    <a:pt x="22" y="68"/>
                    <a:pt x="22" y="68"/>
                  </a:cubicBezTo>
                  <a:cubicBezTo>
                    <a:pt x="23" y="67"/>
                    <a:pt x="24" y="66"/>
                    <a:pt x="25" y="67"/>
                  </a:cubicBezTo>
                  <a:cubicBezTo>
                    <a:pt x="25" y="67"/>
                    <a:pt x="26" y="69"/>
                    <a:pt x="27" y="70"/>
                  </a:cubicBezTo>
                  <a:cubicBezTo>
                    <a:pt x="28" y="74"/>
                    <a:pt x="28" y="74"/>
                    <a:pt x="28" y="74"/>
                  </a:cubicBezTo>
                  <a:cubicBezTo>
                    <a:pt x="28" y="76"/>
                    <a:pt x="30" y="76"/>
                    <a:pt x="31" y="75"/>
                  </a:cubicBezTo>
                  <a:cubicBezTo>
                    <a:pt x="35" y="72"/>
                    <a:pt x="35" y="72"/>
                    <a:pt x="35" y="72"/>
                  </a:cubicBezTo>
                  <a:cubicBezTo>
                    <a:pt x="35" y="70"/>
                    <a:pt x="36" y="70"/>
                    <a:pt x="37" y="70"/>
                  </a:cubicBezTo>
                  <a:cubicBezTo>
                    <a:pt x="37" y="70"/>
                    <a:pt x="39" y="70"/>
                    <a:pt x="39" y="72"/>
                  </a:cubicBezTo>
                  <a:cubicBezTo>
                    <a:pt x="43" y="76"/>
                    <a:pt x="43" y="76"/>
                    <a:pt x="43" y="76"/>
                  </a:cubicBezTo>
                  <a:cubicBezTo>
                    <a:pt x="44" y="77"/>
                    <a:pt x="45" y="77"/>
                    <a:pt x="46" y="75"/>
                  </a:cubicBezTo>
                  <a:cubicBezTo>
                    <a:pt x="47" y="70"/>
                    <a:pt x="47" y="70"/>
                    <a:pt x="47" y="70"/>
                  </a:cubicBezTo>
                  <a:cubicBezTo>
                    <a:pt x="48" y="70"/>
                    <a:pt x="49" y="68"/>
                    <a:pt x="49" y="68"/>
                  </a:cubicBezTo>
                  <a:cubicBezTo>
                    <a:pt x="50" y="68"/>
                    <a:pt x="51" y="68"/>
                    <a:pt x="52" y="69"/>
                  </a:cubicBezTo>
                  <a:cubicBezTo>
                    <a:pt x="57" y="71"/>
                    <a:pt x="57" y="71"/>
                    <a:pt x="57" y="71"/>
                  </a:cubicBezTo>
                  <a:cubicBezTo>
                    <a:pt x="58" y="72"/>
                    <a:pt x="59" y="71"/>
                    <a:pt x="59" y="70"/>
                  </a:cubicBezTo>
                  <a:cubicBezTo>
                    <a:pt x="59" y="65"/>
                    <a:pt x="59" y="65"/>
                    <a:pt x="59" y="65"/>
                  </a:cubicBezTo>
                  <a:cubicBezTo>
                    <a:pt x="59" y="63"/>
                    <a:pt x="59" y="62"/>
                    <a:pt x="60" y="62"/>
                  </a:cubicBezTo>
                  <a:cubicBezTo>
                    <a:pt x="60" y="62"/>
                    <a:pt x="62" y="61"/>
                    <a:pt x="63" y="61"/>
                  </a:cubicBezTo>
                  <a:cubicBezTo>
                    <a:pt x="68" y="62"/>
                    <a:pt x="68" y="62"/>
                    <a:pt x="68" y="62"/>
                  </a:cubicBezTo>
                  <a:cubicBezTo>
                    <a:pt x="69" y="62"/>
                    <a:pt x="70" y="61"/>
                    <a:pt x="69" y="59"/>
                  </a:cubicBezTo>
                  <a:cubicBezTo>
                    <a:pt x="68" y="55"/>
                    <a:pt x="68" y="55"/>
                    <a:pt x="68" y="55"/>
                  </a:cubicBezTo>
                  <a:cubicBezTo>
                    <a:pt x="67" y="53"/>
                    <a:pt x="67" y="52"/>
                    <a:pt x="67" y="51"/>
                  </a:cubicBezTo>
                  <a:cubicBezTo>
                    <a:pt x="67" y="51"/>
                    <a:pt x="69" y="51"/>
                    <a:pt x="70" y="50"/>
                  </a:cubicBezTo>
                  <a:lnTo>
                    <a:pt x="75" y="48"/>
                  </a:lnTo>
                  <a:close/>
                  <a:moveTo>
                    <a:pt x="45" y="37"/>
                  </a:moveTo>
                  <a:cubicBezTo>
                    <a:pt x="46" y="41"/>
                    <a:pt x="43" y="44"/>
                    <a:pt x="39" y="45"/>
                  </a:cubicBezTo>
                  <a:cubicBezTo>
                    <a:pt x="35" y="45"/>
                    <a:pt x="32" y="43"/>
                    <a:pt x="31" y="39"/>
                  </a:cubicBezTo>
                  <a:cubicBezTo>
                    <a:pt x="31" y="35"/>
                    <a:pt x="34" y="32"/>
                    <a:pt x="37" y="32"/>
                  </a:cubicBezTo>
                  <a:cubicBezTo>
                    <a:pt x="41" y="31"/>
                    <a:pt x="44" y="33"/>
                    <a:pt x="45" y="37"/>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9196388" y="2044700"/>
              <a:ext cx="468313" cy="466725"/>
            </a:xfrm>
            <a:custGeom>
              <a:avLst/>
              <a:gdLst>
                <a:gd name="T0" fmla="*/ 133 w 148"/>
                <a:gd name="T1" fmla="*/ 58 h 147"/>
                <a:gd name="T2" fmla="*/ 141 w 148"/>
                <a:gd name="T3" fmla="*/ 43 h 147"/>
                <a:gd name="T4" fmla="*/ 123 w 148"/>
                <a:gd name="T5" fmla="*/ 37 h 147"/>
                <a:gd name="T6" fmla="*/ 124 w 148"/>
                <a:gd name="T7" fmla="*/ 19 h 147"/>
                <a:gd name="T8" fmla="*/ 105 w 148"/>
                <a:gd name="T9" fmla="*/ 21 h 147"/>
                <a:gd name="T10" fmla="*/ 100 w 148"/>
                <a:gd name="T11" fmla="*/ 4 h 147"/>
                <a:gd name="T12" fmla="*/ 82 w 148"/>
                <a:gd name="T13" fmla="*/ 13 h 147"/>
                <a:gd name="T14" fmla="*/ 70 w 148"/>
                <a:gd name="T15" fmla="*/ 0 h 147"/>
                <a:gd name="T16" fmla="*/ 59 w 148"/>
                <a:gd name="T17" fmla="*/ 15 h 147"/>
                <a:gd name="T18" fmla="*/ 42 w 148"/>
                <a:gd name="T19" fmla="*/ 7 h 147"/>
                <a:gd name="T20" fmla="*/ 38 w 148"/>
                <a:gd name="T21" fmla="*/ 25 h 147"/>
                <a:gd name="T22" fmla="*/ 19 w 148"/>
                <a:gd name="T23" fmla="*/ 24 h 147"/>
                <a:gd name="T24" fmla="*/ 22 w 148"/>
                <a:gd name="T25" fmla="*/ 43 h 147"/>
                <a:gd name="T26" fmla="*/ 4 w 148"/>
                <a:gd name="T27" fmla="*/ 48 h 147"/>
                <a:gd name="T28" fmla="*/ 14 w 148"/>
                <a:gd name="T29" fmla="*/ 66 h 147"/>
                <a:gd name="T30" fmla="*/ 0 w 148"/>
                <a:gd name="T31" fmla="*/ 78 h 147"/>
                <a:gd name="T32" fmla="*/ 15 w 148"/>
                <a:gd name="T33" fmla="*/ 89 h 147"/>
                <a:gd name="T34" fmla="*/ 8 w 148"/>
                <a:gd name="T35" fmla="*/ 105 h 147"/>
                <a:gd name="T36" fmla="*/ 26 w 148"/>
                <a:gd name="T37" fmla="*/ 110 h 147"/>
                <a:gd name="T38" fmla="*/ 25 w 148"/>
                <a:gd name="T39" fmla="*/ 128 h 147"/>
                <a:gd name="T40" fmla="*/ 43 w 148"/>
                <a:gd name="T41" fmla="*/ 126 h 147"/>
                <a:gd name="T42" fmla="*/ 49 w 148"/>
                <a:gd name="T43" fmla="*/ 144 h 147"/>
                <a:gd name="T44" fmla="*/ 66 w 148"/>
                <a:gd name="T45" fmla="*/ 134 h 147"/>
                <a:gd name="T46" fmla="*/ 78 w 148"/>
                <a:gd name="T47" fmla="*/ 147 h 147"/>
                <a:gd name="T48" fmla="*/ 89 w 148"/>
                <a:gd name="T49" fmla="*/ 132 h 147"/>
                <a:gd name="T50" fmla="*/ 106 w 148"/>
                <a:gd name="T51" fmla="*/ 140 h 147"/>
                <a:gd name="T52" fmla="*/ 111 w 148"/>
                <a:gd name="T53" fmla="*/ 122 h 147"/>
                <a:gd name="T54" fmla="*/ 129 w 148"/>
                <a:gd name="T55" fmla="*/ 124 h 147"/>
                <a:gd name="T56" fmla="*/ 127 w 148"/>
                <a:gd name="T57" fmla="*/ 105 h 147"/>
                <a:gd name="T58" fmla="*/ 144 w 148"/>
                <a:gd name="T59" fmla="*/ 99 h 147"/>
                <a:gd name="T60" fmla="*/ 135 w 148"/>
                <a:gd name="T61" fmla="*/ 82 h 147"/>
                <a:gd name="T62" fmla="*/ 148 w 148"/>
                <a:gd name="T63" fmla="*/ 70 h 147"/>
                <a:gd name="T64" fmla="*/ 114 w 148"/>
                <a:gd name="T65" fmla="*/ 88 h 147"/>
                <a:gd name="T66" fmla="*/ 114 w 148"/>
                <a:gd name="T67" fmla="*/ 59 h 147"/>
                <a:gd name="T68" fmla="*/ 120 w 148"/>
                <a:gd name="T69" fmla="*/ 85 h 147"/>
                <a:gd name="T70" fmla="*/ 91 w 148"/>
                <a:gd name="T71" fmla="*/ 60 h 147"/>
                <a:gd name="T72" fmla="*/ 98 w 148"/>
                <a:gd name="T73" fmla="*/ 33 h 147"/>
                <a:gd name="T74" fmla="*/ 62 w 148"/>
                <a:gd name="T75" fmla="*/ 27 h 147"/>
                <a:gd name="T76" fmla="*/ 89 w 148"/>
                <a:gd name="T77" fmla="*/ 33 h 147"/>
                <a:gd name="T78" fmla="*/ 60 w 148"/>
                <a:gd name="T79" fmla="*/ 33 h 147"/>
                <a:gd name="T80" fmla="*/ 74 w 148"/>
                <a:gd name="T81" fmla="*/ 85 h 147"/>
                <a:gd name="T82" fmla="*/ 86 w 148"/>
                <a:gd name="T83" fmla="*/ 74 h 147"/>
                <a:gd name="T84" fmla="*/ 61 w 148"/>
                <a:gd name="T85" fmla="*/ 56 h 147"/>
                <a:gd name="T86" fmla="*/ 34 w 148"/>
                <a:gd name="T87" fmla="*/ 49 h 147"/>
                <a:gd name="T88" fmla="*/ 28 w 148"/>
                <a:gd name="T89" fmla="*/ 85 h 147"/>
                <a:gd name="T90" fmla="*/ 34 w 148"/>
                <a:gd name="T91" fmla="*/ 59 h 147"/>
                <a:gd name="T92" fmla="*/ 34 w 148"/>
                <a:gd name="T93" fmla="*/ 87 h 147"/>
                <a:gd name="T94" fmla="*/ 35 w 148"/>
                <a:gd name="T95" fmla="*/ 92 h 147"/>
                <a:gd name="T96" fmla="*/ 55 w 148"/>
                <a:gd name="T97" fmla="*/ 112 h 147"/>
                <a:gd name="T98" fmla="*/ 33 w 148"/>
                <a:gd name="T99" fmla="*/ 97 h 147"/>
                <a:gd name="T100" fmla="*/ 62 w 148"/>
                <a:gd name="T101" fmla="*/ 119 h 147"/>
                <a:gd name="T102" fmla="*/ 76 w 148"/>
                <a:gd name="T103" fmla="*/ 95 h 147"/>
                <a:gd name="T104" fmla="*/ 97 w 148"/>
                <a:gd name="T105" fmla="*/ 114 h 147"/>
                <a:gd name="T106" fmla="*/ 91 w 148"/>
                <a:gd name="T107" fmla="*/ 87 h 147"/>
                <a:gd name="T108" fmla="*/ 108 w 148"/>
                <a:gd name="T109" fmla="*/ 10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 h="147">
                  <a:moveTo>
                    <a:pt x="146" y="67"/>
                  </a:moveTo>
                  <a:cubicBezTo>
                    <a:pt x="135" y="66"/>
                    <a:pt x="135" y="66"/>
                    <a:pt x="135" y="66"/>
                  </a:cubicBezTo>
                  <a:cubicBezTo>
                    <a:pt x="134" y="63"/>
                    <a:pt x="134" y="61"/>
                    <a:pt x="133" y="58"/>
                  </a:cubicBezTo>
                  <a:cubicBezTo>
                    <a:pt x="143" y="53"/>
                    <a:pt x="143" y="53"/>
                    <a:pt x="143" y="53"/>
                  </a:cubicBezTo>
                  <a:cubicBezTo>
                    <a:pt x="144" y="52"/>
                    <a:pt x="145" y="51"/>
                    <a:pt x="144" y="49"/>
                  </a:cubicBezTo>
                  <a:cubicBezTo>
                    <a:pt x="141" y="43"/>
                    <a:pt x="141" y="43"/>
                    <a:pt x="141" y="43"/>
                  </a:cubicBezTo>
                  <a:cubicBezTo>
                    <a:pt x="141" y="41"/>
                    <a:pt x="139" y="40"/>
                    <a:pt x="138" y="40"/>
                  </a:cubicBezTo>
                  <a:cubicBezTo>
                    <a:pt x="127" y="43"/>
                    <a:pt x="127" y="43"/>
                    <a:pt x="127" y="43"/>
                  </a:cubicBezTo>
                  <a:cubicBezTo>
                    <a:pt x="126" y="41"/>
                    <a:pt x="124" y="39"/>
                    <a:pt x="123" y="37"/>
                  </a:cubicBezTo>
                  <a:cubicBezTo>
                    <a:pt x="129" y="27"/>
                    <a:pt x="129" y="27"/>
                    <a:pt x="129" y="27"/>
                  </a:cubicBezTo>
                  <a:cubicBezTo>
                    <a:pt x="130" y="27"/>
                    <a:pt x="130" y="25"/>
                    <a:pt x="129" y="24"/>
                  </a:cubicBezTo>
                  <a:cubicBezTo>
                    <a:pt x="124" y="19"/>
                    <a:pt x="124" y="19"/>
                    <a:pt x="124" y="19"/>
                  </a:cubicBezTo>
                  <a:cubicBezTo>
                    <a:pt x="123" y="18"/>
                    <a:pt x="121" y="18"/>
                    <a:pt x="120" y="19"/>
                  </a:cubicBezTo>
                  <a:cubicBezTo>
                    <a:pt x="111" y="25"/>
                    <a:pt x="111" y="25"/>
                    <a:pt x="111" y="25"/>
                  </a:cubicBezTo>
                  <a:cubicBezTo>
                    <a:pt x="109" y="23"/>
                    <a:pt x="107" y="23"/>
                    <a:pt x="105" y="21"/>
                  </a:cubicBezTo>
                  <a:cubicBezTo>
                    <a:pt x="108" y="10"/>
                    <a:pt x="108" y="10"/>
                    <a:pt x="108" y="10"/>
                  </a:cubicBezTo>
                  <a:cubicBezTo>
                    <a:pt x="108" y="9"/>
                    <a:pt x="108" y="8"/>
                    <a:pt x="106" y="7"/>
                  </a:cubicBezTo>
                  <a:cubicBezTo>
                    <a:pt x="100" y="4"/>
                    <a:pt x="100" y="4"/>
                    <a:pt x="100" y="4"/>
                  </a:cubicBezTo>
                  <a:cubicBezTo>
                    <a:pt x="98" y="4"/>
                    <a:pt x="97" y="4"/>
                    <a:pt x="96" y="5"/>
                  </a:cubicBezTo>
                  <a:cubicBezTo>
                    <a:pt x="90" y="15"/>
                    <a:pt x="90" y="15"/>
                    <a:pt x="90" y="15"/>
                  </a:cubicBezTo>
                  <a:cubicBezTo>
                    <a:pt x="88" y="14"/>
                    <a:pt x="85" y="14"/>
                    <a:pt x="82" y="13"/>
                  </a:cubicBezTo>
                  <a:cubicBezTo>
                    <a:pt x="81" y="2"/>
                    <a:pt x="81" y="2"/>
                    <a:pt x="81" y="2"/>
                  </a:cubicBezTo>
                  <a:cubicBezTo>
                    <a:pt x="81" y="0"/>
                    <a:pt x="79" y="0"/>
                    <a:pt x="78" y="0"/>
                  </a:cubicBezTo>
                  <a:cubicBezTo>
                    <a:pt x="70" y="0"/>
                    <a:pt x="70" y="0"/>
                    <a:pt x="70" y="0"/>
                  </a:cubicBezTo>
                  <a:cubicBezTo>
                    <a:pt x="70" y="0"/>
                    <a:pt x="68" y="0"/>
                    <a:pt x="68" y="2"/>
                  </a:cubicBezTo>
                  <a:cubicBezTo>
                    <a:pt x="66" y="13"/>
                    <a:pt x="66" y="13"/>
                    <a:pt x="66" y="13"/>
                  </a:cubicBezTo>
                  <a:cubicBezTo>
                    <a:pt x="64" y="14"/>
                    <a:pt x="62" y="14"/>
                    <a:pt x="59" y="15"/>
                  </a:cubicBezTo>
                  <a:cubicBezTo>
                    <a:pt x="54" y="5"/>
                    <a:pt x="54" y="5"/>
                    <a:pt x="54" y="5"/>
                  </a:cubicBezTo>
                  <a:cubicBezTo>
                    <a:pt x="53" y="4"/>
                    <a:pt x="51" y="4"/>
                    <a:pt x="50" y="4"/>
                  </a:cubicBezTo>
                  <a:cubicBezTo>
                    <a:pt x="42" y="7"/>
                    <a:pt x="42" y="7"/>
                    <a:pt x="42" y="7"/>
                  </a:cubicBezTo>
                  <a:cubicBezTo>
                    <a:pt x="42" y="7"/>
                    <a:pt x="41" y="8"/>
                    <a:pt x="41" y="10"/>
                  </a:cubicBezTo>
                  <a:cubicBezTo>
                    <a:pt x="44" y="21"/>
                    <a:pt x="44" y="21"/>
                    <a:pt x="44" y="21"/>
                  </a:cubicBezTo>
                  <a:cubicBezTo>
                    <a:pt x="42" y="22"/>
                    <a:pt x="39" y="23"/>
                    <a:pt x="38" y="25"/>
                  </a:cubicBezTo>
                  <a:cubicBezTo>
                    <a:pt x="28" y="19"/>
                    <a:pt x="28" y="19"/>
                    <a:pt x="28" y="19"/>
                  </a:cubicBezTo>
                  <a:cubicBezTo>
                    <a:pt x="27" y="18"/>
                    <a:pt x="26" y="18"/>
                    <a:pt x="25" y="19"/>
                  </a:cubicBezTo>
                  <a:cubicBezTo>
                    <a:pt x="19" y="24"/>
                    <a:pt x="19" y="24"/>
                    <a:pt x="19" y="24"/>
                  </a:cubicBezTo>
                  <a:cubicBezTo>
                    <a:pt x="19" y="25"/>
                    <a:pt x="19" y="27"/>
                    <a:pt x="19" y="27"/>
                  </a:cubicBezTo>
                  <a:cubicBezTo>
                    <a:pt x="26" y="37"/>
                    <a:pt x="26" y="37"/>
                    <a:pt x="26" y="37"/>
                  </a:cubicBezTo>
                  <a:cubicBezTo>
                    <a:pt x="24" y="39"/>
                    <a:pt x="23" y="41"/>
                    <a:pt x="22" y="43"/>
                  </a:cubicBezTo>
                  <a:cubicBezTo>
                    <a:pt x="11" y="40"/>
                    <a:pt x="11" y="40"/>
                    <a:pt x="11" y="40"/>
                  </a:cubicBezTo>
                  <a:cubicBezTo>
                    <a:pt x="10" y="39"/>
                    <a:pt x="8" y="40"/>
                    <a:pt x="8" y="42"/>
                  </a:cubicBezTo>
                  <a:cubicBezTo>
                    <a:pt x="4" y="48"/>
                    <a:pt x="4" y="48"/>
                    <a:pt x="4" y="48"/>
                  </a:cubicBezTo>
                  <a:cubicBezTo>
                    <a:pt x="4" y="50"/>
                    <a:pt x="4" y="51"/>
                    <a:pt x="6" y="52"/>
                  </a:cubicBezTo>
                  <a:cubicBezTo>
                    <a:pt x="15" y="58"/>
                    <a:pt x="15" y="58"/>
                    <a:pt x="15" y="58"/>
                  </a:cubicBezTo>
                  <a:cubicBezTo>
                    <a:pt x="15" y="60"/>
                    <a:pt x="15" y="63"/>
                    <a:pt x="14" y="66"/>
                  </a:cubicBezTo>
                  <a:cubicBezTo>
                    <a:pt x="3" y="67"/>
                    <a:pt x="3" y="67"/>
                    <a:pt x="3" y="67"/>
                  </a:cubicBezTo>
                  <a:cubicBezTo>
                    <a:pt x="1" y="67"/>
                    <a:pt x="0" y="69"/>
                    <a:pt x="0" y="70"/>
                  </a:cubicBezTo>
                  <a:cubicBezTo>
                    <a:pt x="0" y="78"/>
                    <a:pt x="0" y="78"/>
                    <a:pt x="0" y="78"/>
                  </a:cubicBezTo>
                  <a:cubicBezTo>
                    <a:pt x="0" y="79"/>
                    <a:pt x="1" y="80"/>
                    <a:pt x="3" y="80"/>
                  </a:cubicBezTo>
                  <a:cubicBezTo>
                    <a:pt x="14" y="82"/>
                    <a:pt x="14" y="82"/>
                    <a:pt x="14" y="82"/>
                  </a:cubicBezTo>
                  <a:cubicBezTo>
                    <a:pt x="14" y="84"/>
                    <a:pt x="15" y="86"/>
                    <a:pt x="15" y="89"/>
                  </a:cubicBezTo>
                  <a:cubicBezTo>
                    <a:pt x="6" y="94"/>
                    <a:pt x="6" y="94"/>
                    <a:pt x="6" y="94"/>
                  </a:cubicBezTo>
                  <a:cubicBezTo>
                    <a:pt x="4" y="95"/>
                    <a:pt x="4" y="97"/>
                    <a:pt x="4" y="98"/>
                  </a:cubicBezTo>
                  <a:cubicBezTo>
                    <a:pt x="8" y="105"/>
                    <a:pt x="8" y="105"/>
                    <a:pt x="8" y="105"/>
                  </a:cubicBezTo>
                  <a:cubicBezTo>
                    <a:pt x="8" y="106"/>
                    <a:pt x="9" y="107"/>
                    <a:pt x="11" y="107"/>
                  </a:cubicBezTo>
                  <a:cubicBezTo>
                    <a:pt x="22" y="104"/>
                    <a:pt x="22" y="104"/>
                    <a:pt x="22" y="104"/>
                  </a:cubicBezTo>
                  <a:cubicBezTo>
                    <a:pt x="23" y="106"/>
                    <a:pt x="24" y="109"/>
                    <a:pt x="26" y="110"/>
                  </a:cubicBezTo>
                  <a:cubicBezTo>
                    <a:pt x="19" y="120"/>
                    <a:pt x="19" y="120"/>
                    <a:pt x="19" y="120"/>
                  </a:cubicBezTo>
                  <a:cubicBezTo>
                    <a:pt x="19" y="120"/>
                    <a:pt x="19" y="122"/>
                    <a:pt x="19" y="124"/>
                  </a:cubicBezTo>
                  <a:cubicBezTo>
                    <a:pt x="25" y="128"/>
                    <a:pt x="25" y="128"/>
                    <a:pt x="25" y="128"/>
                  </a:cubicBezTo>
                  <a:cubicBezTo>
                    <a:pt x="26" y="129"/>
                    <a:pt x="27" y="130"/>
                    <a:pt x="28" y="129"/>
                  </a:cubicBezTo>
                  <a:cubicBezTo>
                    <a:pt x="38" y="122"/>
                    <a:pt x="38" y="122"/>
                    <a:pt x="38" y="122"/>
                  </a:cubicBezTo>
                  <a:cubicBezTo>
                    <a:pt x="39" y="124"/>
                    <a:pt x="41" y="125"/>
                    <a:pt x="43" y="126"/>
                  </a:cubicBezTo>
                  <a:cubicBezTo>
                    <a:pt x="41" y="137"/>
                    <a:pt x="41" y="137"/>
                    <a:pt x="41" y="137"/>
                  </a:cubicBezTo>
                  <a:cubicBezTo>
                    <a:pt x="40" y="138"/>
                    <a:pt x="41" y="140"/>
                    <a:pt x="42" y="140"/>
                  </a:cubicBezTo>
                  <a:cubicBezTo>
                    <a:pt x="49" y="144"/>
                    <a:pt x="49" y="144"/>
                    <a:pt x="49" y="144"/>
                  </a:cubicBezTo>
                  <a:cubicBezTo>
                    <a:pt x="50" y="144"/>
                    <a:pt x="52" y="144"/>
                    <a:pt x="53" y="142"/>
                  </a:cubicBezTo>
                  <a:cubicBezTo>
                    <a:pt x="58" y="132"/>
                    <a:pt x="58" y="132"/>
                    <a:pt x="58" y="132"/>
                  </a:cubicBezTo>
                  <a:cubicBezTo>
                    <a:pt x="61" y="133"/>
                    <a:pt x="63" y="134"/>
                    <a:pt x="66" y="134"/>
                  </a:cubicBezTo>
                  <a:cubicBezTo>
                    <a:pt x="68" y="145"/>
                    <a:pt x="68" y="145"/>
                    <a:pt x="68" y="145"/>
                  </a:cubicBezTo>
                  <a:cubicBezTo>
                    <a:pt x="68" y="147"/>
                    <a:pt x="70" y="147"/>
                    <a:pt x="70" y="147"/>
                  </a:cubicBezTo>
                  <a:cubicBezTo>
                    <a:pt x="78" y="147"/>
                    <a:pt x="78" y="147"/>
                    <a:pt x="78" y="147"/>
                  </a:cubicBezTo>
                  <a:cubicBezTo>
                    <a:pt x="79" y="147"/>
                    <a:pt x="81" y="147"/>
                    <a:pt x="81" y="145"/>
                  </a:cubicBezTo>
                  <a:cubicBezTo>
                    <a:pt x="82" y="134"/>
                    <a:pt x="82" y="134"/>
                    <a:pt x="82" y="134"/>
                  </a:cubicBezTo>
                  <a:cubicBezTo>
                    <a:pt x="85" y="134"/>
                    <a:pt x="87" y="133"/>
                    <a:pt x="89" y="132"/>
                  </a:cubicBezTo>
                  <a:cubicBezTo>
                    <a:pt x="95" y="142"/>
                    <a:pt x="95" y="142"/>
                    <a:pt x="95" y="142"/>
                  </a:cubicBezTo>
                  <a:cubicBezTo>
                    <a:pt x="96" y="144"/>
                    <a:pt x="97" y="144"/>
                    <a:pt x="99" y="144"/>
                  </a:cubicBezTo>
                  <a:cubicBezTo>
                    <a:pt x="106" y="140"/>
                    <a:pt x="106" y="140"/>
                    <a:pt x="106" y="140"/>
                  </a:cubicBezTo>
                  <a:cubicBezTo>
                    <a:pt x="107" y="140"/>
                    <a:pt x="108" y="139"/>
                    <a:pt x="108" y="137"/>
                  </a:cubicBezTo>
                  <a:cubicBezTo>
                    <a:pt x="104" y="126"/>
                    <a:pt x="104" y="126"/>
                    <a:pt x="104" y="126"/>
                  </a:cubicBezTo>
                  <a:cubicBezTo>
                    <a:pt x="107" y="125"/>
                    <a:pt x="109" y="124"/>
                    <a:pt x="111" y="122"/>
                  </a:cubicBezTo>
                  <a:cubicBezTo>
                    <a:pt x="120" y="129"/>
                    <a:pt x="120" y="129"/>
                    <a:pt x="120" y="129"/>
                  </a:cubicBezTo>
                  <a:cubicBezTo>
                    <a:pt x="121" y="130"/>
                    <a:pt x="123" y="129"/>
                    <a:pt x="124" y="128"/>
                  </a:cubicBezTo>
                  <a:cubicBezTo>
                    <a:pt x="129" y="124"/>
                    <a:pt x="129" y="124"/>
                    <a:pt x="129" y="124"/>
                  </a:cubicBezTo>
                  <a:cubicBezTo>
                    <a:pt x="130" y="122"/>
                    <a:pt x="130" y="120"/>
                    <a:pt x="129" y="120"/>
                  </a:cubicBezTo>
                  <a:cubicBezTo>
                    <a:pt x="123" y="110"/>
                    <a:pt x="123" y="110"/>
                    <a:pt x="123" y="110"/>
                  </a:cubicBezTo>
                  <a:cubicBezTo>
                    <a:pt x="124" y="109"/>
                    <a:pt x="125" y="107"/>
                    <a:pt x="127" y="105"/>
                  </a:cubicBezTo>
                  <a:cubicBezTo>
                    <a:pt x="138" y="108"/>
                    <a:pt x="138" y="108"/>
                    <a:pt x="138" y="108"/>
                  </a:cubicBezTo>
                  <a:cubicBezTo>
                    <a:pt x="139" y="108"/>
                    <a:pt x="140" y="107"/>
                    <a:pt x="141" y="105"/>
                  </a:cubicBezTo>
                  <a:cubicBezTo>
                    <a:pt x="144" y="99"/>
                    <a:pt x="144" y="99"/>
                    <a:pt x="144" y="99"/>
                  </a:cubicBezTo>
                  <a:cubicBezTo>
                    <a:pt x="144" y="97"/>
                    <a:pt x="144" y="96"/>
                    <a:pt x="143" y="95"/>
                  </a:cubicBezTo>
                  <a:cubicBezTo>
                    <a:pt x="133" y="89"/>
                    <a:pt x="133" y="89"/>
                    <a:pt x="133" y="89"/>
                  </a:cubicBezTo>
                  <a:cubicBezTo>
                    <a:pt x="134" y="87"/>
                    <a:pt x="134" y="85"/>
                    <a:pt x="135" y="82"/>
                  </a:cubicBezTo>
                  <a:cubicBezTo>
                    <a:pt x="146" y="80"/>
                    <a:pt x="146" y="80"/>
                    <a:pt x="146" y="80"/>
                  </a:cubicBezTo>
                  <a:cubicBezTo>
                    <a:pt x="147" y="80"/>
                    <a:pt x="148" y="79"/>
                    <a:pt x="148" y="78"/>
                  </a:cubicBezTo>
                  <a:cubicBezTo>
                    <a:pt x="148" y="70"/>
                    <a:pt x="148" y="70"/>
                    <a:pt x="148" y="70"/>
                  </a:cubicBezTo>
                  <a:cubicBezTo>
                    <a:pt x="148" y="69"/>
                    <a:pt x="147" y="67"/>
                    <a:pt x="146" y="67"/>
                  </a:cubicBezTo>
                  <a:close/>
                  <a:moveTo>
                    <a:pt x="120" y="85"/>
                  </a:moveTo>
                  <a:cubicBezTo>
                    <a:pt x="119" y="88"/>
                    <a:pt x="116" y="89"/>
                    <a:pt x="114" y="88"/>
                  </a:cubicBezTo>
                  <a:cubicBezTo>
                    <a:pt x="96" y="76"/>
                    <a:pt x="96" y="76"/>
                    <a:pt x="96" y="76"/>
                  </a:cubicBezTo>
                  <a:cubicBezTo>
                    <a:pt x="93" y="75"/>
                    <a:pt x="93" y="73"/>
                    <a:pt x="96" y="71"/>
                  </a:cubicBezTo>
                  <a:cubicBezTo>
                    <a:pt x="114" y="59"/>
                    <a:pt x="114" y="59"/>
                    <a:pt x="114" y="59"/>
                  </a:cubicBezTo>
                  <a:cubicBezTo>
                    <a:pt x="116" y="58"/>
                    <a:pt x="119" y="59"/>
                    <a:pt x="120" y="62"/>
                  </a:cubicBezTo>
                  <a:cubicBezTo>
                    <a:pt x="120" y="62"/>
                    <a:pt x="121" y="68"/>
                    <a:pt x="121" y="74"/>
                  </a:cubicBezTo>
                  <a:cubicBezTo>
                    <a:pt x="121" y="80"/>
                    <a:pt x="120" y="85"/>
                    <a:pt x="120" y="85"/>
                  </a:cubicBezTo>
                  <a:close/>
                  <a:moveTo>
                    <a:pt x="115" y="50"/>
                  </a:moveTo>
                  <a:cubicBezTo>
                    <a:pt x="116" y="52"/>
                    <a:pt x="115" y="54"/>
                    <a:pt x="112" y="55"/>
                  </a:cubicBezTo>
                  <a:cubicBezTo>
                    <a:pt x="91" y="60"/>
                    <a:pt x="91" y="60"/>
                    <a:pt x="91" y="60"/>
                  </a:cubicBezTo>
                  <a:cubicBezTo>
                    <a:pt x="89" y="61"/>
                    <a:pt x="87" y="59"/>
                    <a:pt x="88" y="57"/>
                  </a:cubicBezTo>
                  <a:cubicBezTo>
                    <a:pt x="93" y="35"/>
                    <a:pt x="93" y="35"/>
                    <a:pt x="93" y="35"/>
                  </a:cubicBezTo>
                  <a:cubicBezTo>
                    <a:pt x="93" y="32"/>
                    <a:pt x="96" y="31"/>
                    <a:pt x="98" y="33"/>
                  </a:cubicBezTo>
                  <a:cubicBezTo>
                    <a:pt x="98" y="33"/>
                    <a:pt x="104" y="36"/>
                    <a:pt x="108" y="40"/>
                  </a:cubicBezTo>
                  <a:cubicBezTo>
                    <a:pt x="112" y="44"/>
                    <a:pt x="115" y="50"/>
                    <a:pt x="115" y="50"/>
                  </a:cubicBezTo>
                  <a:close/>
                  <a:moveTo>
                    <a:pt x="62" y="27"/>
                  </a:moveTo>
                  <a:cubicBezTo>
                    <a:pt x="62" y="27"/>
                    <a:pt x="69" y="26"/>
                    <a:pt x="74" y="26"/>
                  </a:cubicBezTo>
                  <a:cubicBezTo>
                    <a:pt x="80" y="26"/>
                    <a:pt x="86" y="27"/>
                    <a:pt x="86" y="27"/>
                  </a:cubicBezTo>
                  <a:cubicBezTo>
                    <a:pt x="89" y="28"/>
                    <a:pt x="90" y="31"/>
                    <a:pt x="89" y="33"/>
                  </a:cubicBezTo>
                  <a:cubicBezTo>
                    <a:pt x="77" y="52"/>
                    <a:pt x="77" y="52"/>
                    <a:pt x="77" y="52"/>
                  </a:cubicBezTo>
                  <a:cubicBezTo>
                    <a:pt x="75" y="54"/>
                    <a:pt x="73" y="54"/>
                    <a:pt x="72" y="52"/>
                  </a:cubicBezTo>
                  <a:cubicBezTo>
                    <a:pt x="60" y="33"/>
                    <a:pt x="60" y="33"/>
                    <a:pt x="60" y="33"/>
                  </a:cubicBezTo>
                  <a:cubicBezTo>
                    <a:pt x="58" y="31"/>
                    <a:pt x="60" y="28"/>
                    <a:pt x="62" y="27"/>
                  </a:cubicBezTo>
                  <a:close/>
                  <a:moveTo>
                    <a:pt x="86" y="74"/>
                  </a:moveTo>
                  <a:cubicBezTo>
                    <a:pt x="86" y="80"/>
                    <a:pt x="81" y="85"/>
                    <a:pt x="74" y="85"/>
                  </a:cubicBezTo>
                  <a:cubicBezTo>
                    <a:pt x="68" y="85"/>
                    <a:pt x="62" y="80"/>
                    <a:pt x="62" y="74"/>
                  </a:cubicBezTo>
                  <a:cubicBezTo>
                    <a:pt x="62" y="67"/>
                    <a:pt x="68" y="62"/>
                    <a:pt x="74" y="62"/>
                  </a:cubicBezTo>
                  <a:cubicBezTo>
                    <a:pt x="81" y="62"/>
                    <a:pt x="86" y="67"/>
                    <a:pt x="86" y="74"/>
                  </a:cubicBezTo>
                  <a:close/>
                  <a:moveTo>
                    <a:pt x="50" y="32"/>
                  </a:moveTo>
                  <a:cubicBezTo>
                    <a:pt x="53" y="31"/>
                    <a:pt x="55" y="32"/>
                    <a:pt x="56" y="35"/>
                  </a:cubicBezTo>
                  <a:cubicBezTo>
                    <a:pt x="61" y="56"/>
                    <a:pt x="61" y="56"/>
                    <a:pt x="61" y="56"/>
                  </a:cubicBezTo>
                  <a:cubicBezTo>
                    <a:pt x="62" y="58"/>
                    <a:pt x="60" y="60"/>
                    <a:pt x="57" y="60"/>
                  </a:cubicBezTo>
                  <a:cubicBezTo>
                    <a:pt x="36" y="54"/>
                    <a:pt x="36" y="54"/>
                    <a:pt x="36" y="54"/>
                  </a:cubicBezTo>
                  <a:cubicBezTo>
                    <a:pt x="33" y="54"/>
                    <a:pt x="32" y="51"/>
                    <a:pt x="34" y="49"/>
                  </a:cubicBezTo>
                  <a:cubicBezTo>
                    <a:pt x="34" y="49"/>
                    <a:pt x="36" y="43"/>
                    <a:pt x="41" y="39"/>
                  </a:cubicBezTo>
                  <a:cubicBezTo>
                    <a:pt x="45" y="35"/>
                    <a:pt x="50" y="32"/>
                    <a:pt x="50" y="32"/>
                  </a:cubicBezTo>
                  <a:close/>
                  <a:moveTo>
                    <a:pt x="28" y="85"/>
                  </a:moveTo>
                  <a:cubicBezTo>
                    <a:pt x="28" y="85"/>
                    <a:pt x="27" y="79"/>
                    <a:pt x="27" y="73"/>
                  </a:cubicBezTo>
                  <a:cubicBezTo>
                    <a:pt x="27" y="67"/>
                    <a:pt x="28" y="61"/>
                    <a:pt x="28" y="61"/>
                  </a:cubicBezTo>
                  <a:cubicBezTo>
                    <a:pt x="29" y="58"/>
                    <a:pt x="31" y="58"/>
                    <a:pt x="34" y="59"/>
                  </a:cubicBezTo>
                  <a:cubicBezTo>
                    <a:pt x="53" y="70"/>
                    <a:pt x="53" y="70"/>
                    <a:pt x="53" y="70"/>
                  </a:cubicBezTo>
                  <a:cubicBezTo>
                    <a:pt x="55" y="72"/>
                    <a:pt x="55" y="74"/>
                    <a:pt x="53" y="76"/>
                  </a:cubicBezTo>
                  <a:cubicBezTo>
                    <a:pt x="34" y="87"/>
                    <a:pt x="34" y="87"/>
                    <a:pt x="34" y="87"/>
                  </a:cubicBezTo>
                  <a:cubicBezTo>
                    <a:pt x="31" y="89"/>
                    <a:pt x="29" y="88"/>
                    <a:pt x="28" y="85"/>
                  </a:cubicBezTo>
                  <a:close/>
                  <a:moveTo>
                    <a:pt x="33" y="97"/>
                  </a:moveTo>
                  <a:cubicBezTo>
                    <a:pt x="31" y="95"/>
                    <a:pt x="33" y="92"/>
                    <a:pt x="35" y="92"/>
                  </a:cubicBezTo>
                  <a:cubicBezTo>
                    <a:pt x="57" y="86"/>
                    <a:pt x="57" y="86"/>
                    <a:pt x="57" y="86"/>
                  </a:cubicBezTo>
                  <a:cubicBezTo>
                    <a:pt x="59" y="85"/>
                    <a:pt x="61" y="87"/>
                    <a:pt x="61" y="90"/>
                  </a:cubicBezTo>
                  <a:cubicBezTo>
                    <a:pt x="55" y="112"/>
                    <a:pt x="55" y="112"/>
                    <a:pt x="55" y="112"/>
                  </a:cubicBezTo>
                  <a:cubicBezTo>
                    <a:pt x="54" y="114"/>
                    <a:pt x="52" y="115"/>
                    <a:pt x="50" y="114"/>
                  </a:cubicBezTo>
                  <a:cubicBezTo>
                    <a:pt x="50" y="114"/>
                    <a:pt x="44" y="111"/>
                    <a:pt x="40" y="107"/>
                  </a:cubicBezTo>
                  <a:cubicBezTo>
                    <a:pt x="36" y="102"/>
                    <a:pt x="33" y="97"/>
                    <a:pt x="33" y="97"/>
                  </a:cubicBezTo>
                  <a:close/>
                  <a:moveTo>
                    <a:pt x="85" y="119"/>
                  </a:moveTo>
                  <a:cubicBezTo>
                    <a:pt x="85" y="119"/>
                    <a:pt x="80" y="120"/>
                    <a:pt x="73" y="120"/>
                  </a:cubicBezTo>
                  <a:cubicBezTo>
                    <a:pt x="68" y="120"/>
                    <a:pt x="62" y="119"/>
                    <a:pt x="62" y="119"/>
                  </a:cubicBezTo>
                  <a:cubicBezTo>
                    <a:pt x="59" y="118"/>
                    <a:pt x="58" y="116"/>
                    <a:pt x="59" y="113"/>
                  </a:cubicBezTo>
                  <a:cubicBezTo>
                    <a:pt x="71" y="95"/>
                    <a:pt x="71" y="95"/>
                    <a:pt x="71" y="95"/>
                  </a:cubicBezTo>
                  <a:cubicBezTo>
                    <a:pt x="73" y="93"/>
                    <a:pt x="75" y="93"/>
                    <a:pt x="76" y="95"/>
                  </a:cubicBezTo>
                  <a:cubicBezTo>
                    <a:pt x="88" y="113"/>
                    <a:pt x="88" y="113"/>
                    <a:pt x="88" y="113"/>
                  </a:cubicBezTo>
                  <a:cubicBezTo>
                    <a:pt x="89" y="116"/>
                    <a:pt x="89" y="118"/>
                    <a:pt x="85" y="119"/>
                  </a:cubicBezTo>
                  <a:close/>
                  <a:moveTo>
                    <a:pt x="97" y="114"/>
                  </a:moveTo>
                  <a:cubicBezTo>
                    <a:pt x="95" y="116"/>
                    <a:pt x="93" y="115"/>
                    <a:pt x="92" y="112"/>
                  </a:cubicBezTo>
                  <a:cubicBezTo>
                    <a:pt x="87" y="90"/>
                    <a:pt x="87" y="90"/>
                    <a:pt x="87" y="90"/>
                  </a:cubicBezTo>
                  <a:cubicBezTo>
                    <a:pt x="86" y="88"/>
                    <a:pt x="88" y="86"/>
                    <a:pt x="91" y="87"/>
                  </a:cubicBezTo>
                  <a:cubicBezTo>
                    <a:pt x="112" y="92"/>
                    <a:pt x="112" y="92"/>
                    <a:pt x="112" y="92"/>
                  </a:cubicBezTo>
                  <a:cubicBezTo>
                    <a:pt x="115" y="93"/>
                    <a:pt x="116" y="95"/>
                    <a:pt x="115" y="97"/>
                  </a:cubicBezTo>
                  <a:cubicBezTo>
                    <a:pt x="115" y="97"/>
                    <a:pt x="112" y="103"/>
                    <a:pt x="108" y="107"/>
                  </a:cubicBezTo>
                  <a:cubicBezTo>
                    <a:pt x="103" y="111"/>
                    <a:pt x="97" y="114"/>
                    <a:pt x="97" y="11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9566275" y="2400300"/>
              <a:ext cx="215900" cy="212725"/>
            </a:xfrm>
            <a:custGeom>
              <a:avLst/>
              <a:gdLst>
                <a:gd name="T0" fmla="*/ 66 w 68"/>
                <a:gd name="T1" fmla="*/ 41 h 67"/>
                <a:gd name="T2" fmla="*/ 57 w 68"/>
                <a:gd name="T3" fmla="*/ 35 h 67"/>
                <a:gd name="T4" fmla="*/ 56 w 68"/>
                <a:gd name="T5" fmla="*/ 29 h 67"/>
                <a:gd name="T6" fmla="*/ 65 w 68"/>
                <a:gd name="T7" fmla="*/ 23 h 67"/>
                <a:gd name="T8" fmla="*/ 66 w 68"/>
                <a:gd name="T9" fmla="*/ 18 h 67"/>
                <a:gd name="T10" fmla="*/ 62 w 68"/>
                <a:gd name="T11" fmla="*/ 16 h 67"/>
                <a:gd name="T12" fmla="*/ 51 w 68"/>
                <a:gd name="T13" fmla="*/ 19 h 67"/>
                <a:gd name="T14" fmla="*/ 47 w 68"/>
                <a:gd name="T15" fmla="*/ 15 h 67"/>
                <a:gd name="T16" fmla="*/ 48 w 68"/>
                <a:gd name="T17" fmla="*/ 5 h 67"/>
                <a:gd name="T18" fmla="*/ 46 w 68"/>
                <a:gd name="T19" fmla="*/ 1 h 67"/>
                <a:gd name="T20" fmla="*/ 41 w 68"/>
                <a:gd name="T21" fmla="*/ 2 h 67"/>
                <a:gd name="T22" fmla="*/ 35 w 68"/>
                <a:gd name="T23" fmla="*/ 11 h 67"/>
                <a:gd name="T24" fmla="*/ 30 w 68"/>
                <a:gd name="T25" fmla="*/ 12 h 67"/>
                <a:gd name="T26" fmla="*/ 23 w 68"/>
                <a:gd name="T27" fmla="*/ 3 h 67"/>
                <a:gd name="T28" fmla="*/ 19 w 68"/>
                <a:gd name="T29" fmla="*/ 2 h 67"/>
                <a:gd name="T30" fmla="*/ 16 w 68"/>
                <a:gd name="T31" fmla="*/ 6 h 67"/>
                <a:gd name="T32" fmla="*/ 19 w 68"/>
                <a:gd name="T33" fmla="*/ 16 h 67"/>
                <a:gd name="T34" fmla="*/ 15 w 68"/>
                <a:gd name="T35" fmla="*/ 21 h 67"/>
                <a:gd name="T36" fmla="*/ 4 w 68"/>
                <a:gd name="T37" fmla="*/ 20 h 67"/>
                <a:gd name="T38" fmla="*/ 0 w 68"/>
                <a:gd name="T39" fmla="*/ 22 h 67"/>
                <a:gd name="T40" fmla="*/ 2 w 68"/>
                <a:gd name="T41" fmla="*/ 27 h 67"/>
                <a:gd name="T42" fmla="*/ 11 w 68"/>
                <a:gd name="T43" fmla="*/ 32 h 67"/>
                <a:gd name="T44" fmla="*/ 11 w 68"/>
                <a:gd name="T45" fmla="*/ 38 h 67"/>
                <a:gd name="T46" fmla="*/ 3 w 68"/>
                <a:gd name="T47" fmla="*/ 45 h 67"/>
                <a:gd name="T48" fmla="*/ 2 w 68"/>
                <a:gd name="T49" fmla="*/ 49 h 67"/>
                <a:gd name="T50" fmla="*/ 6 w 68"/>
                <a:gd name="T51" fmla="*/ 51 h 67"/>
                <a:gd name="T52" fmla="*/ 16 w 68"/>
                <a:gd name="T53" fmla="*/ 49 h 67"/>
                <a:gd name="T54" fmla="*/ 21 w 68"/>
                <a:gd name="T55" fmla="*/ 52 h 67"/>
                <a:gd name="T56" fmla="*/ 20 w 68"/>
                <a:gd name="T57" fmla="*/ 63 h 67"/>
                <a:gd name="T58" fmla="*/ 23 w 68"/>
                <a:gd name="T59" fmla="*/ 67 h 67"/>
                <a:gd name="T60" fmla="*/ 27 w 68"/>
                <a:gd name="T61" fmla="*/ 65 h 67"/>
                <a:gd name="T62" fmla="*/ 32 w 68"/>
                <a:gd name="T63" fmla="*/ 56 h 67"/>
                <a:gd name="T64" fmla="*/ 39 w 68"/>
                <a:gd name="T65" fmla="*/ 56 h 67"/>
                <a:gd name="T66" fmla="*/ 45 w 68"/>
                <a:gd name="T67" fmla="*/ 63 h 67"/>
                <a:gd name="T68" fmla="*/ 50 w 68"/>
                <a:gd name="T69" fmla="*/ 65 h 67"/>
                <a:gd name="T70" fmla="*/ 51 w 68"/>
                <a:gd name="T71" fmla="*/ 61 h 67"/>
                <a:gd name="T72" fmla="*/ 49 w 68"/>
                <a:gd name="T73" fmla="*/ 51 h 67"/>
                <a:gd name="T74" fmla="*/ 53 w 68"/>
                <a:gd name="T75" fmla="*/ 46 h 67"/>
                <a:gd name="T76" fmla="*/ 63 w 68"/>
                <a:gd name="T77" fmla="*/ 47 h 67"/>
                <a:gd name="T78" fmla="*/ 67 w 68"/>
                <a:gd name="T79" fmla="*/ 45 h 67"/>
                <a:gd name="T80" fmla="*/ 66 w 68"/>
                <a:gd name="T81" fmla="*/ 41 h 67"/>
                <a:gd name="T82" fmla="*/ 29 w 68"/>
                <a:gd name="T83" fmla="*/ 48 h 67"/>
                <a:gd name="T84" fmla="*/ 20 w 68"/>
                <a:gd name="T85" fmla="*/ 29 h 67"/>
                <a:gd name="T86" fmla="*/ 39 w 68"/>
                <a:gd name="T87" fmla="*/ 20 h 67"/>
                <a:gd name="T88" fmla="*/ 47 w 68"/>
                <a:gd name="T89" fmla="*/ 38 h 67"/>
                <a:gd name="T90" fmla="*/ 29 w 68"/>
                <a:gd name="T91"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 h="67">
                  <a:moveTo>
                    <a:pt x="66" y="41"/>
                  </a:moveTo>
                  <a:cubicBezTo>
                    <a:pt x="57" y="35"/>
                    <a:pt x="57" y="35"/>
                    <a:pt x="57" y="35"/>
                  </a:cubicBezTo>
                  <a:cubicBezTo>
                    <a:pt x="57" y="33"/>
                    <a:pt x="57" y="31"/>
                    <a:pt x="56" y="29"/>
                  </a:cubicBezTo>
                  <a:cubicBezTo>
                    <a:pt x="65" y="23"/>
                    <a:pt x="65" y="23"/>
                    <a:pt x="65" y="23"/>
                  </a:cubicBezTo>
                  <a:cubicBezTo>
                    <a:pt x="66" y="22"/>
                    <a:pt x="67" y="20"/>
                    <a:pt x="66" y="18"/>
                  </a:cubicBezTo>
                  <a:cubicBezTo>
                    <a:pt x="65" y="17"/>
                    <a:pt x="63" y="16"/>
                    <a:pt x="62" y="16"/>
                  </a:cubicBezTo>
                  <a:cubicBezTo>
                    <a:pt x="51" y="19"/>
                    <a:pt x="51" y="19"/>
                    <a:pt x="51" y="19"/>
                  </a:cubicBezTo>
                  <a:cubicBezTo>
                    <a:pt x="50" y="17"/>
                    <a:pt x="48" y="16"/>
                    <a:pt x="47" y="15"/>
                  </a:cubicBezTo>
                  <a:cubicBezTo>
                    <a:pt x="48" y="5"/>
                    <a:pt x="48" y="5"/>
                    <a:pt x="48" y="5"/>
                  </a:cubicBezTo>
                  <a:cubicBezTo>
                    <a:pt x="48" y="3"/>
                    <a:pt x="47" y="2"/>
                    <a:pt x="46" y="1"/>
                  </a:cubicBezTo>
                  <a:cubicBezTo>
                    <a:pt x="44" y="0"/>
                    <a:pt x="42" y="1"/>
                    <a:pt x="41" y="2"/>
                  </a:cubicBezTo>
                  <a:cubicBezTo>
                    <a:pt x="35" y="11"/>
                    <a:pt x="35" y="11"/>
                    <a:pt x="35" y="11"/>
                  </a:cubicBezTo>
                  <a:cubicBezTo>
                    <a:pt x="34" y="11"/>
                    <a:pt x="31" y="11"/>
                    <a:pt x="30" y="12"/>
                  </a:cubicBezTo>
                  <a:cubicBezTo>
                    <a:pt x="23" y="3"/>
                    <a:pt x="23" y="3"/>
                    <a:pt x="23" y="3"/>
                  </a:cubicBezTo>
                  <a:cubicBezTo>
                    <a:pt x="22" y="2"/>
                    <a:pt x="20" y="2"/>
                    <a:pt x="19" y="2"/>
                  </a:cubicBezTo>
                  <a:cubicBezTo>
                    <a:pt x="17" y="3"/>
                    <a:pt x="16" y="5"/>
                    <a:pt x="16" y="6"/>
                  </a:cubicBezTo>
                  <a:cubicBezTo>
                    <a:pt x="19" y="16"/>
                    <a:pt x="19" y="16"/>
                    <a:pt x="19" y="16"/>
                  </a:cubicBezTo>
                  <a:cubicBezTo>
                    <a:pt x="18" y="18"/>
                    <a:pt x="16" y="20"/>
                    <a:pt x="15" y="21"/>
                  </a:cubicBezTo>
                  <a:cubicBezTo>
                    <a:pt x="4" y="20"/>
                    <a:pt x="4" y="20"/>
                    <a:pt x="4" y="20"/>
                  </a:cubicBezTo>
                  <a:cubicBezTo>
                    <a:pt x="3" y="20"/>
                    <a:pt x="1" y="20"/>
                    <a:pt x="0" y="22"/>
                  </a:cubicBezTo>
                  <a:cubicBezTo>
                    <a:pt x="0" y="23"/>
                    <a:pt x="0" y="26"/>
                    <a:pt x="2" y="27"/>
                  </a:cubicBezTo>
                  <a:cubicBezTo>
                    <a:pt x="11" y="32"/>
                    <a:pt x="11" y="32"/>
                    <a:pt x="11" y="32"/>
                  </a:cubicBezTo>
                  <a:cubicBezTo>
                    <a:pt x="11" y="34"/>
                    <a:pt x="11" y="36"/>
                    <a:pt x="11" y="38"/>
                  </a:cubicBezTo>
                  <a:cubicBezTo>
                    <a:pt x="3" y="45"/>
                    <a:pt x="3" y="45"/>
                    <a:pt x="3" y="45"/>
                  </a:cubicBezTo>
                  <a:cubicBezTo>
                    <a:pt x="2" y="45"/>
                    <a:pt x="1" y="47"/>
                    <a:pt x="2" y="49"/>
                  </a:cubicBezTo>
                  <a:cubicBezTo>
                    <a:pt x="3" y="50"/>
                    <a:pt x="4" y="51"/>
                    <a:pt x="6" y="51"/>
                  </a:cubicBezTo>
                  <a:cubicBezTo>
                    <a:pt x="16" y="49"/>
                    <a:pt x="16" y="49"/>
                    <a:pt x="16" y="49"/>
                  </a:cubicBezTo>
                  <a:cubicBezTo>
                    <a:pt x="18" y="50"/>
                    <a:pt x="19" y="51"/>
                    <a:pt x="21" y="52"/>
                  </a:cubicBezTo>
                  <a:cubicBezTo>
                    <a:pt x="20" y="63"/>
                    <a:pt x="20" y="63"/>
                    <a:pt x="20" y="63"/>
                  </a:cubicBezTo>
                  <a:cubicBezTo>
                    <a:pt x="19" y="64"/>
                    <a:pt x="21" y="66"/>
                    <a:pt x="23" y="67"/>
                  </a:cubicBezTo>
                  <a:cubicBezTo>
                    <a:pt x="24" y="67"/>
                    <a:pt x="26" y="66"/>
                    <a:pt x="27" y="65"/>
                  </a:cubicBezTo>
                  <a:cubicBezTo>
                    <a:pt x="32" y="56"/>
                    <a:pt x="32" y="56"/>
                    <a:pt x="32" y="56"/>
                  </a:cubicBezTo>
                  <a:cubicBezTo>
                    <a:pt x="35" y="56"/>
                    <a:pt x="36" y="56"/>
                    <a:pt x="39" y="56"/>
                  </a:cubicBezTo>
                  <a:cubicBezTo>
                    <a:pt x="45" y="63"/>
                    <a:pt x="45" y="63"/>
                    <a:pt x="45" y="63"/>
                  </a:cubicBezTo>
                  <a:cubicBezTo>
                    <a:pt x="46" y="65"/>
                    <a:pt x="48" y="66"/>
                    <a:pt x="50" y="65"/>
                  </a:cubicBezTo>
                  <a:cubicBezTo>
                    <a:pt x="51" y="64"/>
                    <a:pt x="51" y="62"/>
                    <a:pt x="51" y="61"/>
                  </a:cubicBezTo>
                  <a:cubicBezTo>
                    <a:pt x="49" y="51"/>
                    <a:pt x="49" y="51"/>
                    <a:pt x="49" y="51"/>
                  </a:cubicBezTo>
                  <a:cubicBezTo>
                    <a:pt x="51" y="49"/>
                    <a:pt x="52" y="48"/>
                    <a:pt x="53" y="46"/>
                  </a:cubicBezTo>
                  <a:cubicBezTo>
                    <a:pt x="63" y="47"/>
                    <a:pt x="63" y="47"/>
                    <a:pt x="63" y="47"/>
                  </a:cubicBezTo>
                  <a:cubicBezTo>
                    <a:pt x="65" y="48"/>
                    <a:pt x="67" y="46"/>
                    <a:pt x="67" y="45"/>
                  </a:cubicBezTo>
                  <a:cubicBezTo>
                    <a:pt x="68" y="43"/>
                    <a:pt x="67" y="41"/>
                    <a:pt x="66" y="41"/>
                  </a:cubicBezTo>
                  <a:close/>
                  <a:moveTo>
                    <a:pt x="29" y="48"/>
                  </a:moveTo>
                  <a:cubicBezTo>
                    <a:pt x="21" y="45"/>
                    <a:pt x="17" y="37"/>
                    <a:pt x="20" y="29"/>
                  </a:cubicBezTo>
                  <a:cubicBezTo>
                    <a:pt x="23" y="21"/>
                    <a:pt x="31" y="17"/>
                    <a:pt x="39" y="20"/>
                  </a:cubicBezTo>
                  <a:cubicBezTo>
                    <a:pt x="47" y="23"/>
                    <a:pt x="51" y="31"/>
                    <a:pt x="47" y="38"/>
                  </a:cubicBezTo>
                  <a:cubicBezTo>
                    <a:pt x="45" y="46"/>
                    <a:pt x="37" y="50"/>
                    <a:pt x="29" y="48"/>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10153650" y="2352675"/>
              <a:ext cx="225425" cy="222250"/>
            </a:xfrm>
            <a:custGeom>
              <a:avLst/>
              <a:gdLst>
                <a:gd name="T0" fmla="*/ 69 w 71"/>
                <a:gd name="T1" fmla="*/ 38 h 70"/>
                <a:gd name="T2" fmla="*/ 70 w 71"/>
                <a:gd name="T3" fmla="*/ 34 h 70"/>
                <a:gd name="T4" fmla="*/ 65 w 71"/>
                <a:gd name="T5" fmla="*/ 31 h 70"/>
                <a:gd name="T6" fmla="*/ 61 w 71"/>
                <a:gd name="T7" fmla="*/ 28 h 70"/>
                <a:gd name="T8" fmla="*/ 59 w 71"/>
                <a:gd name="T9" fmla="*/ 19 h 70"/>
                <a:gd name="T10" fmla="*/ 61 w 71"/>
                <a:gd name="T11" fmla="*/ 14 h 70"/>
                <a:gd name="T12" fmla="*/ 59 w 71"/>
                <a:gd name="T13" fmla="*/ 10 h 70"/>
                <a:gd name="T14" fmla="*/ 54 w 71"/>
                <a:gd name="T15" fmla="*/ 10 h 70"/>
                <a:gd name="T16" fmla="*/ 49 w 71"/>
                <a:gd name="T17" fmla="*/ 12 h 70"/>
                <a:gd name="T18" fmla="*/ 40 w 71"/>
                <a:gd name="T19" fmla="*/ 7 h 70"/>
                <a:gd name="T20" fmla="*/ 39 w 71"/>
                <a:gd name="T21" fmla="*/ 2 h 70"/>
                <a:gd name="T22" fmla="*/ 34 w 71"/>
                <a:gd name="T23" fmla="*/ 1 h 70"/>
                <a:gd name="T24" fmla="*/ 31 w 71"/>
                <a:gd name="T25" fmla="*/ 5 h 70"/>
                <a:gd name="T26" fmla="*/ 28 w 71"/>
                <a:gd name="T27" fmla="*/ 10 h 70"/>
                <a:gd name="T28" fmla="*/ 19 w 71"/>
                <a:gd name="T29" fmla="*/ 12 h 70"/>
                <a:gd name="T30" fmla="*/ 14 w 71"/>
                <a:gd name="T31" fmla="*/ 10 h 70"/>
                <a:gd name="T32" fmla="*/ 10 w 71"/>
                <a:gd name="T33" fmla="*/ 12 h 70"/>
                <a:gd name="T34" fmla="*/ 11 w 71"/>
                <a:gd name="T35" fmla="*/ 17 h 70"/>
                <a:gd name="T36" fmla="*/ 13 w 71"/>
                <a:gd name="T37" fmla="*/ 22 h 70"/>
                <a:gd name="T38" fmla="*/ 7 w 71"/>
                <a:gd name="T39" fmla="*/ 30 h 70"/>
                <a:gd name="T40" fmla="*/ 2 w 71"/>
                <a:gd name="T41" fmla="*/ 31 h 70"/>
                <a:gd name="T42" fmla="*/ 1 w 71"/>
                <a:gd name="T43" fmla="*/ 36 h 70"/>
                <a:gd name="T44" fmla="*/ 5 w 71"/>
                <a:gd name="T45" fmla="*/ 39 h 70"/>
                <a:gd name="T46" fmla="*/ 9 w 71"/>
                <a:gd name="T47" fmla="*/ 42 h 70"/>
                <a:gd name="T48" fmla="*/ 12 w 71"/>
                <a:gd name="T49" fmla="*/ 51 h 70"/>
                <a:gd name="T50" fmla="*/ 9 w 71"/>
                <a:gd name="T51" fmla="*/ 56 h 70"/>
                <a:gd name="T52" fmla="*/ 12 w 71"/>
                <a:gd name="T53" fmla="*/ 60 h 70"/>
                <a:gd name="T54" fmla="*/ 17 w 71"/>
                <a:gd name="T55" fmla="*/ 59 h 70"/>
                <a:gd name="T56" fmla="*/ 21 w 71"/>
                <a:gd name="T57" fmla="*/ 58 h 70"/>
                <a:gd name="T58" fmla="*/ 31 w 71"/>
                <a:gd name="T59" fmla="*/ 63 h 70"/>
                <a:gd name="T60" fmla="*/ 32 w 71"/>
                <a:gd name="T61" fmla="*/ 67 h 70"/>
                <a:gd name="T62" fmla="*/ 37 w 71"/>
                <a:gd name="T63" fmla="*/ 69 h 70"/>
                <a:gd name="T64" fmla="*/ 40 w 71"/>
                <a:gd name="T65" fmla="*/ 64 h 70"/>
                <a:gd name="T66" fmla="*/ 42 w 71"/>
                <a:gd name="T67" fmla="*/ 61 h 70"/>
                <a:gd name="T68" fmla="*/ 52 w 71"/>
                <a:gd name="T69" fmla="*/ 59 h 70"/>
                <a:gd name="T70" fmla="*/ 57 w 71"/>
                <a:gd name="T71" fmla="*/ 60 h 70"/>
                <a:gd name="T72" fmla="*/ 61 w 71"/>
                <a:gd name="T73" fmla="*/ 58 h 70"/>
                <a:gd name="T74" fmla="*/ 60 w 71"/>
                <a:gd name="T75" fmla="*/ 53 h 70"/>
                <a:gd name="T76" fmla="*/ 59 w 71"/>
                <a:gd name="T77" fmla="*/ 49 h 70"/>
                <a:gd name="T78" fmla="*/ 64 w 71"/>
                <a:gd name="T79" fmla="*/ 40 h 70"/>
                <a:gd name="T80" fmla="*/ 51 w 71"/>
                <a:gd name="T81" fmla="*/ 20 h 70"/>
                <a:gd name="T82" fmla="*/ 42 w 71"/>
                <a:gd name="T83" fmla="*/ 28 h 70"/>
                <a:gd name="T84" fmla="*/ 51 w 71"/>
                <a:gd name="T85" fmla="*/ 20 h 70"/>
                <a:gd name="T86" fmla="*/ 39 w 71"/>
                <a:gd name="T87" fmla="*/ 32 h 70"/>
                <a:gd name="T88" fmla="*/ 32 w 71"/>
                <a:gd name="T89" fmla="*/ 38 h 70"/>
                <a:gd name="T90" fmla="*/ 28 w 71"/>
                <a:gd name="T91" fmla="*/ 28 h 70"/>
                <a:gd name="T92" fmla="*/ 20 w 71"/>
                <a:gd name="T93" fmla="*/ 20 h 70"/>
                <a:gd name="T94" fmla="*/ 28 w 71"/>
                <a:gd name="T95" fmla="*/ 28 h 70"/>
                <a:gd name="T96" fmla="*/ 20 w 71"/>
                <a:gd name="T97" fmla="*/ 42 h 70"/>
                <a:gd name="T98" fmla="*/ 28 w 71"/>
                <a:gd name="T99" fmla="*/ 50 h 70"/>
                <a:gd name="T100" fmla="*/ 42 w 71"/>
                <a:gd name="T101" fmla="*/ 42 h 70"/>
                <a:gd name="T102" fmla="*/ 51 w 71"/>
                <a:gd name="T103" fmla="*/ 50 h 70"/>
                <a:gd name="T104" fmla="*/ 42 w 71"/>
                <a:gd name="T105"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 h="70">
                  <a:moveTo>
                    <a:pt x="65" y="40"/>
                  </a:moveTo>
                  <a:cubicBezTo>
                    <a:pt x="66" y="39"/>
                    <a:pt x="68" y="38"/>
                    <a:pt x="69" y="38"/>
                  </a:cubicBezTo>
                  <a:cubicBezTo>
                    <a:pt x="70" y="36"/>
                    <a:pt x="70" y="36"/>
                    <a:pt x="70" y="36"/>
                  </a:cubicBezTo>
                  <a:cubicBezTo>
                    <a:pt x="71" y="35"/>
                    <a:pt x="71" y="35"/>
                    <a:pt x="70" y="34"/>
                  </a:cubicBezTo>
                  <a:cubicBezTo>
                    <a:pt x="69" y="32"/>
                    <a:pt x="69" y="32"/>
                    <a:pt x="69" y="32"/>
                  </a:cubicBezTo>
                  <a:cubicBezTo>
                    <a:pt x="68" y="31"/>
                    <a:pt x="66" y="31"/>
                    <a:pt x="65" y="31"/>
                  </a:cubicBezTo>
                  <a:cubicBezTo>
                    <a:pt x="64" y="30"/>
                    <a:pt x="64" y="30"/>
                    <a:pt x="64" y="30"/>
                  </a:cubicBezTo>
                  <a:cubicBezTo>
                    <a:pt x="63" y="30"/>
                    <a:pt x="61" y="29"/>
                    <a:pt x="61" y="28"/>
                  </a:cubicBezTo>
                  <a:cubicBezTo>
                    <a:pt x="59" y="22"/>
                    <a:pt x="59" y="22"/>
                    <a:pt x="59" y="22"/>
                  </a:cubicBezTo>
                  <a:cubicBezTo>
                    <a:pt x="58" y="21"/>
                    <a:pt x="58" y="20"/>
                    <a:pt x="59" y="19"/>
                  </a:cubicBezTo>
                  <a:cubicBezTo>
                    <a:pt x="60" y="17"/>
                    <a:pt x="60" y="17"/>
                    <a:pt x="60" y="17"/>
                  </a:cubicBezTo>
                  <a:cubicBezTo>
                    <a:pt x="61" y="17"/>
                    <a:pt x="61" y="15"/>
                    <a:pt x="61" y="14"/>
                  </a:cubicBezTo>
                  <a:cubicBezTo>
                    <a:pt x="61" y="12"/>
                    <a:pt x="61" y="12"/>
                    <a:pt x="61" y="12"/>
                  </a:cubicBezTo>
                  <a:cubicBezTo>
                    <a:pt x="61" y="10"/>
                    <a:pt x="60" y="10"/>
                    <a:pt x="59" y="10"/>
                  </a:cubicBezTo>
                  <a:cubicBezTo>
                    <a:pt x="57" y="10"/>
                    <a:pt x="57" y="10"/>
                    <a:pt x="57" y="10"/>
                  </a:cubicBezTo>
                  <a:cubicBezTo>
                    <a:pt x="56" y="10"/>
                    <a:pt x="54" y="10"/>
                    <a:pt x="54" y="10"/>
                  </a:cubicBezTo>
                  <a:cubicBezTo>
                    <a:pt x="52" y="12"/>
                    <a:pt x="52" y="12"/>
                    <a:pt x="52" y="12"/>
                  </a:cubicBezTo>
                  <a:cubicBezTo>
                    <a:pt x="51" y="13"/>
                    <a:pt x="50" y="13"/>
                    <a:pt x="49" y="12"/>
                  </a:cubicBezTo>
                  <a:cubicBezTo>
                    <a:pt x="42" y="10"/>
                    <a:pt x="42" y="10"/>
                    <a:pt x="42" y="10"/>
                  </a:cubicBezTo>
                  <a:cubicBezTo>
                    <a:pt x="42" y="10"/>
                    <a:pt x="41" y="8"/>
                    <a:pt x="40" y="7"/>
                  </a:cubicBezTo>
                  <a:cubicBezTo>
                    <a:pt x="40" y="5"/>
                    <a:pt x="40" y="5"/>
                    <a:pt x="40" y="5"/>
                  </a:cubicBezTo>
                  <a:cubicBezTo>
                    <a:pt x="40" y="4"/>
                    <a:pt x="39" y="3"/>
                    <a:pt x="39" y="2"/>
                  </a:cubicBezTo>
                  <a:cubicBezTo>
                    <a:pt x="37" y="1"/>
                    <a:pt x="37" y="1"/>
                    <a:pt x="37" y="1"/>
                  </a:cubicBezTo>
                  <a:cubicBezTo>
                    <a:pt x="36" y="0"/>
                    <a:pt x="35" y="0"/>
                    <a:pt x="34" y="1"/>
                  </a:cubicBezTo>
                  <a:cubicBezTo>
                    <a:pt x="32" y="2"/>
                    <a:pt x="32" y="2"/>
                    <a:pt x="32" y="2"/>
                  </a:cubicBezTo>
                  <a:cubicBezTo>
                    <a:pt x="31" y="3"/>
                    <a:pt x="31" y="4"/>
                    <a:pt x="31" y="5"/>
                  </a:cubicBezTo>
                  <a:cubicBezTo>
                    <a:pt x="31" y="7"/>
                    <a:pt x="31" y="7"/>
                    <a:pt x="31" y="7"/>
                  </a:cubicBezTo>
                  <a:cubicBezTo>
                    <a:pt x="31" y="8"/>
                    <a:pt x="29" y="10"/>
                    <a:pt x="28" y="10"/>
                  </a:cubicBezTo>
                  <a:cubicBezTo>
                    <a:pt x="22" y="12"/>
                    <a:pt x="22" y="12"/>
                    <a:pt x="22" y="12"/>
                  </a:cubicBezTo>
                  <a:cubicBezTo>
                    <a:pt x="21" y="13"/>
                    <a:pt x="20" y="13"/>
                    <a:pt x="19" y="12"/>
                  </a:cubicBezTo>
                  <a:cubicBezTo>
                    <a:pt x="18" y="10"/>
                    <a:pt x="18" y="10"/>
                    <a:pt x="18" y="10"/>
                  </a:cubicBezTo>
                  <a:cubicBezTo>
                    <a:pt x="16" y="10"/>
                    <a:pt x="15" y="10"/>
                    <a:pt x="14" y="10"/>
                  </a:cubicBezTo>
                  <a:cubicBezTo>
                    <a:pt x="12" y="10"/>
                    <a:pt x="12" y="10"/>
                    <a:pt x="12" y="10"/>
                  </a:cubicBezTo>
                  <a:cubicBezTo>
                    <a:pt x="11" y="10"/>
                    <a:pt x="10" y="10"/>
                    <a:pt x="10" y="12"/>
                  </a:cubicBezTo>
                  <a:cubicBezTo>
                    <a:pt x="10" y="13"/>
                    <a:pt x="10" y="13"/>
                    <a:pt x="10" y="13"/>
                  </a:cubicBezTo>
                  <a:cubicBezTo>
                    <a:pt x="10" y="15"/>
                    <a:pt x="10" y="17"/>
                    <a:pt x="11" y="17"/>
                  </a:cubicBezTo>
                  <a:cubicBezTo>
                    <a:pt x="12" y="18"/>
                    <a:pt x="12" y="18"/>
                    <a:pt x="12" y="18"/>
                  </a:cubicBezTo>
                  <a:cubicBezTo>
                    <a:pt x="13" y="20"/>
                    <a:pt x="13" y="21"/>
                    <a:pt x="13" y="22"/>
                  </a:cubicBezTo>
                  <a:cubicBezTo>
                    <a:pt x="9" y="28"/>
                    <a:pt x="9" y="28"/>
                    <a:pt x="9" y="28"/>
                  </a:cubicBezTo>
                  <a:cubicBezTo>
                    <a:pt x="9" y="29"/>
                    <a:pt x="9" y="30"/>
                    <a:pt x="7" y="30"/>
                  </a:cubicBezTo>
                  <a:cubicBezTo>
                    <a:pt x="5" y="30"/>
                    <a:pt x="5" y="30"/>
                    <a:pt x="5" y="30"/>
                  </a:cubicBezTo>
                  <a:cubicBezTo>
                    <a:pt x="5" y="30"/>
                    <a:pt x="3" y="31"/>
                    <a:pt x="2" y="31"/>
                  </a:cubicBezTo>
                  <a:cubicBezTo>
                    <a:pt x="1" y="33"/>
                    <a:pt x="1" y="33"/>
                    <a:pt x="1" y="33"/>
                  </a:cubicBezTo>
                  <a:cubicBezTo>
                    <a:pt x="0" y="34"/>
                    <a:pt x="0" y="35"/>
                    <a:pt x="1" y="36"/>
                  </a:cubicBezTo>
                  <a:cubicBezTo>
                    <a:pt x="2" y="38"/>
                    <a:pt x="2" y="38"/>
                    <a:pt x="2" y="38"/>
                  </a:cubicBezTo>
                  <a:cubicBezTo>
                    <a:pt x="3" y="38"/>
                    <a:pt x="5" y="39"/>
                    <a:pt x="5" y="39"/>
                  </a:cubicBezTo>
                  <a:cubicBezTo>
                    <a:pt x="7" y="39"/>
                    <a:pt x="7" y="39"/>
                    <a:pt x="7" y="39"/>
                  </a:cubicBezTo>
                  <a:cubicBezTo>
                    <a:pt x="8" y="40"/>
                    <a:pt x="9" y="41"/>
                    <a:pt x="9" y="42"/>
                  </a:cubicBezTo>
                  <a:cubicBezTo>
                    <a:pt x="12" y="48"/>
                    <a:pt x="12" y="48"/>
                    <a:pt x="12" y="48"/>
                  </a:cubicBezTo>
                  <a:cubicBezTo>
                    <a:pt x="13" y="49"/>
                    <a:pt x="13" y="50"/>
                    <a:pt x="12" y="51"/>
                  </a:cubicBezTo>
                  <a:cubicBezTo>
                    <a:pt x="11" y="53"/>
                    <a:pt x="11" y="53"/>
                    <a:pt x="11" y="53"/>
                  </a:cubicBezTo>
                  <a:cubicBezTo>
                    <a:pt x="10" y="53"/>
                    <a:pt x="9" y="55"/>
                    <a:pt x="9" y="56"/>
                  </a:cubicBezTo>
                  <a:cubicBezTo>
                    <a:pt x="9" y="58"/>
                    <a:pt x="9" y="58"/>
                    <a:pt x="9" y="58"/>
                  </a:cubicBezTo>
                  <a:cubicBezTo>
                    <a:pt x="10" y="59"/>
                    <a:pt x="11" y="60"/>
                    <a:pt x="12" y="60"/>
                  </a:cubicBezTo>
                  <a:cubicBezTo>
                    <a:pt x="14" y="60"/>
                    <a:pt x="14" y="60"/>
                    <a:pt x="14" y="60"/>
                  </a:cubicBezTo>
                  <a:cubicBezTo>
                    <a:pt x="15" y="60"/>
                    <a:pt x="16" y="60"/>
                    <a:pt x="17" y="59"/>
                  </a:cubicBezTo>
                  <a:cubicBezTo>
                    <a:pt x="18" y="58"/>
                    <a:pt x="18" y="58"/>
                    <a:pt x="18" y="58"/>
                  </a:cubicBezTo>
                  <a:cubicBezTo>
                    <a:pt x="19" y="57"/>
                    <a:pt x="20" y="57"/>
                    <a:pt x="21" y="58"/>
                  </a:cubicBezTo>
                  <a:cubicBezTo>
                    <a:pt x="28" y="61"/>
                    <a:pt x="28" y="61"/>
                    <a:pt x="28" y="61"/>
                  </a:cubicBezTo>
                  <a:cubicBezTo>
                    <a:pt x="29" y="61"/>
                    <a:pt x="30" y="62"/>
                    <a:pt x="31" y="63"/>
                  </a:cubicBezTo>
                  <a:cubicBezTo>
                    <a:pt x="31" y="64"/>
                    <a:pt x="31" y="64"/>
                    <a:pt x="31" y="64"/>
                  </a:cubicBezTo>
                  <a:cubicBezTo>
                    <a:pt x="31" y="66"/>
                    <a:pt x="31" y="67"/>
                    <a:pt x="32" y="67"/>
                  </a:cubicBezTo>
                  <a:cubicBezTo>
                    <a:pt x="34" y="69"/>
                    <a:pt x="34" y="69"/>
                    <a:pt x="34" y="69"/>
                  </a:cubicBezTo>
                  <a:cubicBezTo>
                    <a:pt x="35" y="70"/>
                    <a:pt x="36" y="70"/>
                    <a:pt x="37" y="69"/>
                  </a:cubicBezTo>
                  <a:cubicBezTo>
                    <a:pt x="39" y="67"/>
                    <a:pt x="39" y="67"/>
                    <a:pt x="39" y="67"/>
                  </a:cubicBezTo>
                  <a:cubicBezTo>
                    <a:pt x="39" y="67"/>
                    <a:pt x="40" y="66"/>
                    <a:pt x="40" y="64"/>
                  </a:cubicBezTo>
                  <a:cubicBezTo>
                    <a:pt x="40" y="63"/>
                    <a:pt x="40" y="63"/>
                    <a:pt x="40" y="63"/>
                  </a:cubicBezTo>
                  <a:cubicBezTo>
                    <a:pt x="40" y="63"/>
                    <a:pt x="41" y="61"/>
                    <a:pt x="42" y="61"/>
                  </a:cubicBezTo>
                  <a:cubicBezTo>
                    <a:pt x="49" y="58"/>
                    <a:pt x="49" y="58"/>
                    <a:pt x="49" y="58"/>
                  </a:cubicBezTo>
                  <a:cubicBezTo>
                    <a:pt x="50" y="58"/>
                    <a:pt x="51" y="58"/>
                    <a:pt x="52" y="59"/>
                  </a:cubicBezTo>
                  <a:cubicBezTo>
                    <a:pt x="53" y="60"/>
                    <a:pt x="53" y="60"/>
                    <a:pt x="53" y="60"/>
                  </a:cubicBezTo>
                  <a:cubicBezTo>
                    <a:pt x="54" y="60"/>
                    <a:pt x="55" y="60"/>
                    <a:pt x="57" y="60"/>
                  </a:cubicBezTo>
                  <a:cubicBezTo>
                    <a:pt x="58" y="60"/>
                    <a:pt x="58" y="60"/>
                    <a:pt x="58" y="60"/>
                  </a:cubicBezTo>
                  <a:cubicBezTo>
                    <a:pt x="60" y="60"/>
                    <a:pt x="61" y="60"/>
                    <a:pt x="61" y="58"/>
                  </a:cubicBezTo>
                  <a:cubicBezTo>
                    <a:pt x="61" y="56"/>
                    <a:pt x="61" y="56"/>
                    <a:pt x="61" y="56"/>
                  </a:cubicBezTo>
                  <a:cubicBezTo>
                    <a:pt x="61" y="55"/>
                    <a:pt x="61" y="53"/>
                    <a:pt x="60" y="53"/>
                  </a:cubicBezTo>
                  <a:cubicBezTo>
                    <a:pt x="59" y="52"/>
                    <a:pt x="59" y="52"/>
                    <a:pt x="59" y="52"/>
                  </a:cubicBezTo>
                  <a:cubicBezTo>
                    <a:pt x="58" y="51"/>
                    <a:pt x="58" y="49"/>
                    <a:pt x="59" y="49"/>
                  </a:cubicBezTo>
                  <a:cubicBezTo>
                    <a:pt x="61" y="42"/>
                    <a:pt x="61" y="42"/>
                    <a:pt x="61" y="42"/>
                  </a:cubicBezTo>
                  <a:cubicBezTo>
                    <a:pt x="61" y="41"/>
                    <a:pt x="63" y="40"/>
                    <a:pt x="64" y="40"/>
                  </a:cubicBezTo>
                  <a:lnTo>
                    <a:pt x="65" y="40"/>
                  </a:lnTo>
                  <a:close/>
                  <a:moveTo>
                    <a:pt x="51" y="20"/>
                  </a:moveTo>
                  <a:cubicBezTo>
                    <a:pt x="54" y="22"/>
                    <a:pt x="54" y="26"/>
                    <a:pt x="51" y="28"/>
                  </a:cubicBezTo>
                  <a:cubicBezTo>
                    <a:pt x="49" y="31"/>
                    <a:pt x="45" y="31"/>
                    <a:pt x="42" y="28"/>
                  </a:cubicBezTo>
                  <a:cubicBezTo>
                    <a:pt x="40" y="26"/>
                    <a:pt x="40" y="22"/>
                    <a:pt x="42" y="20"/>
                  </a:cubicBezTo>
                  <a:cubicBezTo>
                    <a:pt x="45" y="17"/>
                    <a:pt x="49" y="17"/>
                    <a:pt x="51" y="20"/>
                  </a:cubicBezTo>
                  <a:close/>
                  <a:moveTo>
                    <a:pt x="32" y="32"/>
                  </a:moveTo>
                  <a:cubicBezTo>
                    <a:pt x="34" y="30"/>
                    <a:pt x="37" y="30"/>
                    <a:pt x="39" y="32"/>
                  </a:cubicBezTo>
                  <a:cubicBezTo>
                    <a:pt x="41" y="34"/>
                    <a:pt x="41" y="37"/>
                    <a:pt x="39" y="38"/>
                  </a:cubicBezTo>
                  <a:cubicBezTo>
                    <a:pt x="37" y="40"/>
                    <a:pt x="34" y="40"/>
                    <a:pt x="32" y="38"/>
                  </a:cubicBezTo>
                  <a:cubicBezTo>
                    <a:pt x="30" y="37"/>
                    <a:pt x="30" y="34"/>
                    <a:pt x="32" y="32"/>
                  </a:cubicBezTo>
                  <a:close/>
                  <a:moveTo>
                    <a:pt x="28" y="28"/>
                  </a:moveTo>
                  <a:cubicBezTo>
                    <a:pt x="26" y="31"/>
                    <a:pt x="23" y="31"/>
                    <a:pt x="20" y="28"/>
                  </a:cubicBezTo>
                  <a:cubicBezTo>
                    <a:pt x="18" y="26"/>
                    <a:pt x="18" y="22"/>
                    <a:pt x="20" y="20"/>
                  </a:cubicBezTo>
                  <a:cubicBezTo>
                    <a:pt x="23" y="17"/>
                    <a:pt x="26" y="17"/>
                    <a:pt x="28" y="20"/>
                  </a:cubicBezTo>
                  <a:cubicBezTo>
                    <a:pt x="31" y="22"/>
                    <a:pt x="31" y="26"/>
                    <a:pt x="28" y="28"/>
                  </a:cubicBezTo>
                  <a:close/>
                  <a:moveTo>
                    <a:pt x="20" y="50"/>
                  </a:moveTo>
                  <a:cubicBezTo>
                    <a:pt x="18" y="48"/>
                    <a:pt x="18" y="45"/>
                    <a:pt x="20" y="42"/>
                  </a:cubicBezTo>
                  <a:cubicBezTo>
                    <a:pt x="23" y="40"/>
                    <a:pt x="26" y="40"/>
                    <a:pt x="28" y="42"/>
                  </a:cubicBezTo>
                  <a:cubicBezTo>
                    <a:pt x="31" y="45"/>
                    <a:pt x="31" y="48"/>
                    <a:pt x="28" y="50"/>
                  </a:cubicBezTo>
                  <a:cubicBezTo>
                    <a:pt x="26" y="53"/>
                    <a:pt x="23" y="53"/>
                    <a:pt x="20" y="50"/>
                  </a:cubicBezTo>
                  <a:close/>
                  <a:moveTo>
                    <a:pt x="42" y="42"/>
                  </a:moveTo>
                  <a:cubicBezTo>
                    <a:pt x="45" y="40"/>
                    <a:pt x="49" y="40"/>
                    <a:pt x="51" y="42"/>
                  </a:cubicBezTo>
                  <a:cubicBezTo>
                    <a:pt x="54" y="45"/>
                    <a:pt x="54" y="48"/>
                    <a:pt x="51" y="50"/>
                  </a:cubicBezTo>
                  <a:cubicBezTo>
                    <a:pt x="49" y="53"/>
                    <a:pt x="45" y="53"/>
                    <a:pt x="42" y="50"/>
                  </a:cubicBezTo>
                  <a:cubicBezTo>
                    <a:pt x="40" y="48"/>
                    <a:pt x="40" y="45"/>
                    <a:pt x="42" y="42"/>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10077450" y="2324100"/>
              <a:ext cx="107950" cy="104775"/>
            </a:xfrm>
            <a:custGeom>
              <a:avLst/>
              <a:gdLst>
                <a:gd name="T0" fmla="*/ 33 w 34"/>
                <a:gd name="T1" fmla="*/ 14 h 33"/>
                <a:gd name="T2" fmla="*/ 33 w 34"/>
                <a:gd name="T3" fmla="*/ 11 h 33"/>
                <a:gd name="T4" fmla="*/ 33 w 34"/>
                <a:gd name="T5" fmla="*/ 10 h 33"/>
                <a:gd name="T6" fmla="*/ 29 w 34"/>
                <a:gd name="T7" fmla="*/ 8 h 33"/>
                <a:gd name="T8" fmla="*/ 27 w 34"/>
                <a:gd name="T9" fmla="*/ 10 h 33"/>
                <a:gd name="T10" fmla="*/ 19 w 34"/>
                <a:gd name="T11" fmla="*/ 6 h 33"/>
                <a:gd name="T12" fmla="*/ 19 w 34"/>
                <a:gd name="T13" fmla="*/ 3 h 33"/>
                <a:gd name="T14" fmla="*/ 17 w 34"/>
                <a:gd name="T15" fmla="*/ 0 h 33"/>
                <a:gd name="T16" fmla="*/ 16 w 34"/>
                <a:gd name="T17" fmla="*/ 0 h 33"/>
                <a:gd name="T18" fmla="*/ 14 w 34"/>
                <a:gd name="T19" fmla="*/ 4 h 33"/>
                <a:gd name="T20" fmla="*/ 14 w 34"/>
                <a:gd name="T21" fmla="*/ 6 h 33"/>
                <a:gd name="T22" fmla="*/ 7 w 34"/>
                <a:gd name="T23" fmla="*/ 12 h 33"/>
                <a:gd name="T24" fmla="*/ 5 w 34"/>
                <a:gd name="T25" fmla="*/ 11 h 33"/>
                <a:gd name="T26" fmla="*/ 1 w 34"/>
                <a:gd name="T27" fmla="*/ 13 h 33"/>
                <a:gd name="T28" fmla="*/ 0 w 34"/>
                <a:gd name="T29" fmla="*/ 14 h 33"/>
                <a:gd name="T30" fmla="*/ 2 w 34"/>
                <a:gd name="T31" fmla="*/ 17 h 33"/>
                <a:gd name="T32" fmla="*/ 5 w 34"/>
                <a:gd name="T33" fmla="*/ 17 h 33"/>
                <a:gd name="T34" fmla="*/ 6 w 34"/>
                <a:gd name="T35" fmla="*/ 18 h 33"/>
                <a:gd name="T36" fmla="*/ 6 w 34"/>
                <a:gd name="T37" fmla="*/ 19 h 33"/>
                <a:gd name="T38" fmla="*/ 8 w 34"/>
                <a:gd name="T39" fmla="*/ 26 h 33"/>
                <a:gd name="T40" fmla="*/ 8 w 34"/>
                <a:gd name="T41" fmla="*/ 27 h 33"/>
                <a:gd name="T42" fmla="*/ 7 w 34"/>
                <a:gd name="T43" fmla="*/ 28 h 33"/>
                <a:gd name="T44" fmla="*/ 7 w 34"/>
                <a:gd name="T45" fmla="*/ 31 h 33"/>
                <a:gd name="T46" fmla="*/ 9 w 34"/>
                <a:gd name="T47" fmla="*/ 32 h 33"/>
                <a:gd name="T48" fmla="*/ 12 w 34"/>
                <a:gd name="T49" fmla="*/ 32 h 33"/>
                <a:gd name="T50" fmla="*/ 13 w 34"/>
                <a:gd name="T51" fmla="*/ 30 h 33"/>
                <a:gd name="T52" fmla="*/ 19 w 34"/>
                <a:gd name="T53" fmla="*/ 31 h 33"/>
                <a:gd name="T54" fmla="*/ 25 w 34"/>
                <a:gd name="T55" fmla="*/ 29 h 33"/>
                <a:gd name="T56" fmla="*/ 26 w 34"/>
                <a:gd name="T57" fmla="*/ 31 h 33"/>
                <a:gd name="T58" fmla="*/ 29 w 34"/>
                <a:gd name="T59" fmla="*/ 31 h 33"/>
                <a:gd name="T60" fmla="*/ 30 w 34"/>
                <a:gd name="T61" fmla="*/ 30 h 33"/>
                <a:gd name="T62" fmla="*/ 30 w 34"/>
                <a:gd name="T63" fmla="*/ 27 h 33"/>
                <a:gd name="T64" fmla="*/ 28 w 34"/>
                <a:gd name="T65" fmla="*/ 26 h 33"/>
                <a:gd name="T66" fmla="*/ 31 w 34"/>
                <a:gd name="T67" fmla="*/ 17 h 33"/>
                <a:gd name="T68" fmla="*/ 30 w 34"/>
                <a:gd name="T69" fmla="*/ 15 h 33"/>
                <a:gd name="T70" fmla="*/ 30 w 34"/>
                <a:gd name="T71" fmla="*/ 14 h 33"/>
                <a:gd name="T72" fmla="*/ 33 w 34"/>
                <a:gd name="T73" fmla="*/ 14 h 33"/>
                <a:gd name="T74" fmla="*/ 18 w 34"/>
                <a:gd name="T75" fmla="*/ 24 h 33"/>
                <a:gd name="T76" fmla="*/ 13 w 34"/>
                <a:gd name="T77" fmla="*/ 19 h 33"/>
                <a:gd name="T78" fmla="*/ 18 w 34"/>
                <a:gd name="T79" fmla="*/ 12 h 33"/>
                <a:gd name="T80" fmla="*/ 23 w 34"/>
                <a:gd name="T81" fmla="*/ 18 h 33"/>
                <a:gd name="T82" fmla="*/ 18 w 34"/>
                <a:gd name="T83"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33">
                  <a:moveTo>
                    <a:pt x="33" y="14"/>
                  </a:moveTo>
                  <a:cubicBezTo>
                    <a:pt x="33" y="13"/>
                    <a:pt x="34" y="11"/>
                    <a:pt x="33" y="11"/>
                  </a:cubicBezTo>
                  <a:cubicBezTo>
                    <a:pt x="33" y="11"/>
                    <a:pt x="33" y="11"/>
                    <a:pt x="33" y="10"/>
                  </a:cubicBezTo>
                  <a:cubicBezTo>
                    <a:pt x="33" y="8"/>
                    <a:pt x="31" y="8"/>
                    <a:pt x="29" y="8"/>
                  </a:cubicBezTo>
                  <a:cubicBezTo>
                    <a:pt x="27" y="10"/>
                    <a:pt x="27" y="10"/>
                    <a:pt x="27" y="10"/>
                  </a:cubicBezTo>
                  <a:cubicBezTo>
                    <a:pt x="25" y="7"/>
                    <a:pt x="23" y="6"/>
                    <a:pt x="19" y="6"/>
                  </a:cubicBezTo>
                  <a:cubicBezTo>
                    <a:pt x="19" y="3"/>
                    <a:pt x="19" y="3"/>
                    <a:pt x="19" y="3"/>
                  </a:cubicBezTo>
                  <a:cubicBezTo>
                    <a:pt x="19" y="1"/>
                    <a:pt x="18" y="0"/>
                    <a:pt x="17" y="0"/>
                  </a:cubicBezTo>
                  <a:cubicBezTo>
                    <a:pt x="17" y="0"/>
                    <a:pt x="17" y="0"/>
                    <a:pt x="16" y="0"/>
                  </a:cubicBezTo>
                  <a:cubicBezTo>
                    <a:pt x="14" y="1"/>
                    <a:pt x="14" y="2"/>
                    <a:pt x="14" y="4"/>
                  </a:cubicBezTo>
                  <a:cubicBezTo>
                    <a:pt x="14" y="4"/>
                    <a:pt x="14" y="4"/>
                    <a:pt x="14" y="6"/>
                  </a:cubicBezTo>
                  <a:cubicBezTo>
                    <a:pt x="11" y="7"/>
                    <a:pt x="8" y="9"/>
                    <a:pt x="7" y="12"/>
                  </a:cubicBezTo>
                  <a:cubicBezTo>
                    <a:pt x="7" y="12"/>
                    <a:pt x="6" y="12"/>
                    <a:pt x="5" y="11"/>
                  </a:cubicBezTo>
                  <a:cubicBezTo>
                    <a:pt x="3" y="11"/>
                    <a:pt x="2" y="11"/>
                    <a:pt x="1" y="13"/>
                  </a:cubicBezTo>
                  <a:cubicBezTo>
                    <a:pt x="1" y="13"/>
                    <a:pt x="1" y="13"/>
                    <a:pt x="0" y="14"/>
                  </a:cubicBezTo>
                  <a:cubicBezTo>
                    <a:pt x="0" y="15"/>
                    <a:pt x="1" y="16"/>
                    <a:pt x="2" y="17"/>
                  </a:cubicBezTo>
                  <a:cubicBezTo>
                    <a:pt x="5" y="17"/>
                    <a:pt x="5" y="17"/>
                    <a:pt x="5" y="17"/>
                  </a:cubicBezTo>
                  <a:cubicBezTo>
                    <a:pt x="6" y="18"/>
                    <a:pt x="6" y="18"/>
                    <a:pt x="6" y="18"/>
                  </a:cubicBezTo>
                  <a:cubicBezTo>
                    <a:pt x="6" y="18"/>
                    <a:pt x="5" y="18"/>
                    <a:pt x="6" y="19"/>
                  </a:cubicBezTo>
                  <a:cubicBezTo>
                    <a:pt x="6" y="22"/>
                    <a:pt x="7" y="24"/>
                    <a:pt x="8" y="26"/>
                  </a:cubicBezTo>
                  <a:cubicBezTo>
                    <a:pt x="8" y="27"/>
                    <a:pt x="8" y="27"/>
                    <a:pt x="8" y="27"/>
                  </a:cubicBezTo>
                  <a:cubicBezTo>
                    <a:pt x="8" y="27"/>
                    <a:pt x="8" y="27"/>
                    <a:pt x="7" y="28"/>
                  </a:cubicBezTo>
                  <a:cubicBezTo>
                    <a:pt x="6" y="30"/>
                    <a:pt x="6" y="31"/>
                    <a:pt x="7" y="31"/>
                  </a:cubicBezTo>
                  <a:cubicBezTo>
                    <a:pt x="7" y="31"/>
                    <a:pt x="7" y="31"/>
                    <a:pt x="9" y="32"/>
                  </a:cubicBezTo>
                  <a:cubicBezTo>
                    <a:pt x="9" y="33"/>
                    <a:pt x="11" y="33"/>
                    <a:pt x="12" y="32"/>
                  </a:cubicBezTo>
                  <a:cubicBezTo>
                    <a:pt x="13" y="30"/>
                    <a:pt x="13" y="30"/>
                    <a:pt x="13" y="30"/>
                  </a:cubicBezTo>
                  <a:cubicBezTo>
                    <a:pt x="15" y="31"/>
                    <a:pt x="17" y="31"/>
                    <a:pt x="19" y="31"/>
                  </a:cubicBezTo>
                  <a:cubicBezTo>
                    <a:pt x="21" y="31"/>
                    <a:pt x="23" y="30"/>
                    <a:pt x="25" y="29"/>
                  </a:cubicBezTo>
                  <a:cubicBezTo>
                    <a:pt x="25" y="29"/>
                    <a:pt x="25" y="30"/>
                    <a:pt x="26" y="31"/>
                  </a:cubicBezTo>
                  <a:cubicBezTo>
                    <a:pt x="27" y="31"/>
                    <a:pt x="28" y="31"/>
                    <a:pt x="29" y="31"/>
                  </a:cubicBezTo>
                  <a:cubicBezTo>
                    <a:pt x="29" y="31"/>
                    <a:pt x="29" y="31"/>
                    <a:pt x="30" y="30"/>
                  </a:cubicBezTo>
                  <a:cubicBezTo>
                    <a:pt x="31" y="29"/>
                    <a:pt x="31" y="28"/>
                    <a:pt x="30" y="27"/>
                  </a:cubicBezTo>
                  <a:cubicBezTo>
                    <a:pt x="28" y="26"/>
                    <a:pt x="28" y="26"/>
                    <a:pt x="28" y="26"/>
                  </a:cubicBezTo>
                  <a:cubicBezTo>
                    <a:pt x="30" y="23"/>
                    <a:pt x="31" y="20"/>
                    <a:pt x="31" y="17"/>
                  </a:cubicBezTo>
                  <a:cubicBezTo>
                    <a:pt x="30" y="16"/>
                    <a:pt x="30" y="15"/>
                    <a:pt x="30" y="15"/>
                  </a:cubicBezTo>
                  <a:cubicBezTo>
                    <a:pt x="30" y="14"/>
                    <a:pt x="30" y="14"/>
                    <a:pt x="30" y="14"/>
                  </a:cubicBezTo>
                  <a:cubicBezTo>
                    <a:pt x="30" y="14"/>
                    <a:pt x="30" y="14"/>
                    <a:pt x="33" y="14"/>
                  </a:cubicBezTo>
                  <a:close/>
                  <a:moveTo>
                    <a:pt x="18" y="24"/>
                  </a:moveTo>
                  <a:cubicBezTo>
                    <a:pt x="15" y="24"/>
                    <a:pt x="13" y="22"/>
                    <a:pt x="13" y="19"/>
                  </a:cubicBezTo>
                  <a:cubicBezTo>
                    <a:pt x="12" y="16"/>
                    <a:pt x="14" y="13"/>
                    <a:pt x="18" y="12"/>
                  </a:cubicBezTo>
                  <a:cubicBezTo>
                    <a:pt x="21" y="12"/>
                    <a:pt x="23" y="15"/>
                    <a:pt x="23" y="18"/>
                  </a:cubicBezTo>
                  <a:cubicBezTo>
                    <a:pt x="24" y="21"/>
                    <a:pt x="22" y="24"/>
                    <a:pt x="18" y="24"/>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9731375" y="2171700"/>
              <a:ext cx="355600" cy="349250"/>
            </a:xfrm>
            <a:custGeom>
              <a:avLst/>
              <a:gdLst>
                <a:gd name="T0" fmla="*/ 99 w 112"/>
                <a:gd name="T1" fmla="*/ 46 h 110"/>
                <a:gd name="T2" fmla="*/ 105 w 112"/>
                <a:gd name="T3" fmla="*/ 37 h 110"/>
                <a:gd name="T4" fmla="*/ 106 w 112"/>
                <a:gd name="T5" fmla="*/ 31 h 110"/>
                <a:gd name="T6" fmla="*/ 93 w 112"/>
                <a:gd name="T7" fmla="*/ 31 h 110"/>
                <a:gd name="T8" fmla="*/ 94 w 112"/>
                <a:gd name="T9" fmla="*/ 20 h 110"/>
                <a:gd name="T10" fmla="*/ 87 w 112"/>
                <a:gd name="T11" fmla="*/ 14 h 110"/>
                <a:gd name="T12" fmla="*/ 76 w 112"/>
                <a:gd name="T13" fmla="*/ 15 h 110"/>
                <a:gd name="T14" fmla="*/ 74 w 112"/>
                <a:gd name="T15" fmla="*/ 3 h 110"/>
                <a:gd name="T16" fmla="*/ 67 w 112"/>
                <a:gd name="T17" fmla="*/ 6 h 110"/>
                <a:gd name="T18" fmla="*/ 59 w 112"/>
                <a:gd name="T19" fmla="*/ 10 h 110"/>
                <a:gd name="T20" fmla="*/ 53 w 112"/>
                <a:gd name="T21" fmla="*/ 0 h 110"/>
                <a:gd name="T22" fmla="*/ 47 w 112"/>
                <a:gd name="T23" fmla="*/ 4 h 110"/>
                <a:gd name="T24" fmla="*/ 41 w 112"/>
                <a:gd name="T25" fmla="*/ 13 h 110"/>
                <a:gd name="T26" fmla="*/ 32 w 112"/>
                <a:gd name="T27" fmla="*/ 6 h 110"/>
                <a:gd name="T28" fmla="*/ 29 w 112"/>
                <a:gd name="T29" fmla="*/ 12 h 110"/>
                <a:gd name="T30" fmla="*/ 26 w 112"/>
                <a:gd name="T31" fmla="*/ 22 h 110"/>
                <a:gd name="T32" fmla="*/ 14 w 112"/>
                <a:gd name="T33" fmla="*/ 19 h 110"/>
                <a:gd name="T34" fmla="*/ 13 w 112"/>
                <a:gd name="T35" fmla="*/ 26 h 110"/>
                <a:gd name="T36" fmla="*/ 16 w 112"/>
                <a:gd name="T37" fmla="*/ 36 h 110"/>
                <a:gd name="T38" fmla="*/ 4 w 112"/>
                <a:gd name="T39" fmla="*/ 38 h 110"/>
                <a:gd name="T40" fmla="*/ 5 w 112"/>
                <a:gd name="T41" fmla="*/ 44 h 110"/>
                <a:gd name="T42" fmla="*/ 12 w 112"/>
                <a:gd name="T43" fmla="*/ 52 h 110"/>
                <a:gd name="T44" fmla="*/ 0 w 112"/>
                <a:gd name="T45" fmla="*/ 59 h 110"/>
                <a:gd name="T46" fmla="*/ 5 w 112"/>
                <a:gd name="T47" fmla="*/ 63 h 110"/>
                <a:gd name="T48" fmla="*/ 14 w 112"/>
                <a:gd name="T49" fmla="*/ 70 h 110"/>
                <a:gd name="T50" fmla="*/ 7 w 112"/>
                <a:gd name="T51" fmla="*/ 81 h 110"/>
                <a:gd name="T52" fmla="*/ 13 w 112"/>
                <a:gd name="T53" fmla="*/ 83 h 110"/>
                <a:gd name="T54" fmla="*/ 23 w 112"/>
                <a:gd name="T55" fmla="*/ 84 h 110"/>
                <a:gd name="T56" fmla="*/ 20 w 112"/>
                <a:gd name="T57" fmla="*/ 97 h 110"/>
                <a:gd name="T58" fmla="*/ 32 w 112"/>
                <a:gd name="T59" fmla="*/ 92 h 110"/>
                <a:gd name="T60" fmla="*/ 36 w 112"/>
                <a:gd name="T61" fmla="*/ 103 h 110"/>
                <a:gd name="T62" fmla="*/ 45 w 112"/>
                <a:gd name="T63" fmla="*/ 106 h 110"/>
                <a:gd name="T64" fmla="*/ 53 w 112"/>
                <a:gd name="T65" fmla="*/ 100 h 110"/>
                <a:gd name="T66" fmla="*/ 60 w 112"/>
                <a:gd name="T67" fmla="*/ 110 h 110"/>
                <a:gd name="T68" fmla="*/ 65 w 112"/>
                <a:gd name="T69" fmla="*/ 107 h 110"/>
                <a:gd name="T70" fmla="*/ 70 w 112"/>
                <a:gd name="T71" fmla="*/ 98 h 110"/>
                <a:gd name="T72" fmla="*/ 81 w 112"/>
                <a:gd name="T73" fmla="*/ 105 h 110"/>
                <a:gd name="T74" fmla="*/ 85 w 112"/>
                <a:gd name="T75" fmla="*/ 99 h 110"/>
                <a:gd name="T76" fmla="*/ 86 w 112"/>
                <a:gd name="T77" fmla="*/ 89 h 110"/>
                <a:gd name="T78" fmla="*/ 98 w 112"/>
                <a:gd name="T79" fmla="*/ 92 h 110"/>
                <a:gd name="T80" fmla="*/ 99 w 112"/>
                <a:gd name="T81" fmla="*/ 85 h 110"/>
                <a:gd name="T82" fmla="*/ 96 w 112"/>
                <a:gd name="T83" fmla="*/ 75 h 110"/>
                <a:gd name="T84" fmla="*/ 108 w 112"/>
                <a:gd name="T85" fmla="*/ 73 h 110"/>
                <a:gd name="T86" fmla="*/ 106 w 112"/>
                <a:gd name="T87" fmla="*/ 67 h 110"/>
                <a:gd name="T88" fmla="*/ 100 w 112"/>
                <a:gd name="T89" fmla="*/ 59 h 110"/>
                <a:gd name="T90" fmla="*/ 112 w 112"/>
                <a:gd name="T91" fmla="*/ 52 h 110"/>
                <a:gd name="T92" fmla="*/ 108 w 112"/>
                <a:gd name="T93" fmla="*/ 47 h 110"/>
                <a:gd name="T94" fmla="*/ 58 w 112"/>
                <a:gd name="T95" fmla="*/ 76 h 110"/>
                <a:gd name="T96" fmla="*/ 54 w 112"/>
                <a:gd name="T97"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0">
                  <a:moveTo>
                    <a:pt x="108" y="47"/>
                  </a:moveTo>
                  <a:cubicBezTo>
                    <a:pt x="108" y="47"/>
                    <a:pt x="108" y="47"/>
                    <a:pt x="99" y="46"/>
                  </a:cubicBezTo>
                  <a:cubicBezTo>
                    <a:pt x="99" y="45"/>
                    <a:pt x="99" y="43"/>
                    <a:pt x="98" y="42"/>
                  </a:cubicBezTo>
                  <a:cubicBezTo>
                    <a:pt x="105" y="37"/>
                    <a:pt x="105" y="37"/>
                    <a:pt x="105" y="37"/>
                  </a:cubicBezTo>
                  <a:cubicBezTo>
                    <a:pt x="107" y="36"/>
                    <a:pt x="108" y="33"/>
                    <a:pt x="106" y="31"/>
                  </a:cubicBezTo>
                  <a:cubicBezTo>
                    <a:pt x="106" y="31"/>
                    <a:pt x="106" y="31"/>
                    <a:pt x="106" y="31"/>
                  </a:cubicBezTo>
                  <a:cubicBezTo>
                    <a:pt x="105" y="28"/>
                    <a:pt x="102" y="28"/>
                    <a:pt x="101" y="28"/>
                  </a:cubicBezTo>
                  <a:cubicBezTo>
                    <a:pt x="101" y="28"/>
                    <a:pt x="101" y="28"/>
                    <a:pt x="93" y="31"/>
                  </a:cubicBezTo>
                  <a:cubicBezTo>
                    <a:pt x="92" y="29"/>
                    <a:pt x="91" y="28"/>
                    <a:pt x="90" y="27"/>
                  </a:cubicBezTo>
                  <a:cubicBezTo>
                    <a:pt x="94" y="20"/>
                    <a:pt x="94" y="20"/>
                    <a:pt x="94" y="20"/>
                  </a:cubicBezTo>
                  <a:cubicBezTo>
                    <a:pt x="96" y="19"/>
                    <a:pt x="95" y="16"/>
                    <a:pt x="94" y="14"/>
                  </a:cubicBezTo>
                  <a:cubicBezTo>
                    <a:pt x="91" y="13"/>
                    <a:pt x="89" y="13"/>
                    <a:pt x="87" y="14"/>
                  </a:cubicBezTo>
                  <a:cubicBezTo>
                    <a:pt x="87" y="14"/>
                    <a:pt x="87" y="14"/>
                    <a:pt x="82" y="19"/>
                  </a:cubicBezTo>
                  <a:cubicBezTo>
                    <a:pt x="80" y="17"/>
                    <a:pt x="78" y="16"/>
                    <a:pt x="76" y="15"/>
                  </a:cubicBezTo>
                  <a:cubicBezTo>
                    <a:pt x="77" y="9"/>
                    <a:pt x="77" y="9"/>
                    <a:pt x="77" y="9"/>
                  </a:cubicBezTo>
                  <a:cubicBezTo>
                    <a:pt x="78" y="6"/>
                    <a:pt x="77" y="4"/>
                    <a:pt x="74" y="3"/>
                  </a:cubicBezTo>
                  <a:cubicBezTo>
                    <a:pt x="74" y="3"/>
                    <a:pt x="74" y="3"/>
                    <a:pt x="73" y="3"/>
                  </a:cubicBezTo>
                  <a:cubicBezTo>
                    <a:pt x="72" y="3"/>
                    <a:pt x="68" y="4"/>
                    <a:pt x="67" y="6"/>
                  </a:cubicBezTo>
                  <a:cubicBezTo>
                    <a:pt x="67" y="6"/>
                    <a:pt x="67" y="6"/>
                    <a:pt x="65" y="11"/>
                  </a:cubicBezTo>
                  <a:cubicBezTo>
                    <a:pt x="63" y="11"/>
                    <a:pt x="61" y="10"/>
                    <a:pt x="59" y="10"/>
                  </a:cubicBezTo>
                  <a:cubicBezTo>
                    <a:pt x="58" y="4"/>
                    <a:pt x="58" y="4"/>
                    <a:pt x="58" y="4"/>
                  </a:cubicBezTo>
                  <a:cubicBezTo>
                    <a:pt x="57" y="1"/>
                    <a:pt x="55" y="0"/>
                    <a:pt x="53" y="0"/>
                  </a:cubicBezTo>
                  <a:cubicBezTo>
                    <a:pt x="53" y="0"/>
                    <a:pt x="53" y="0"/>
                    <a:pt x="52" y="0"/>
                  </a:cubicBezTo>
                  <a:cubicBezTo>
                    <a:pt x="50" y="0"/>
                    <a:pt x="47" y="2"/>
                    <a:pt x="47" y="4"/>
                  </a:cubicBezTo>
                  <a:cubicBezTo>
                    <a:pt x="47" y="4"/>
                    <a:pt x="47" y="4"/>
                    <a:pt x="47" y="11"/>
                  </a:cubicBezTo>
                  <a:cubicBezTo>
                    <a:pt x="45" y="11"/>
                    <a:pt x="43" y="12"/>
                    <a:pt x="41" y="13"/>
                  </a:cubicBezTo>
                  <a:cubicBezTo>
                    <a:pt x="37" y="8"/>
                    <a:pt x="37" y="8"/>
                    <a:pt x="37" y="8"/>
                  </a:cubicBezTo>
                  <a:cubicBezTo>
                    <a:pt x="36" y="6"/>
                    <a:pt x="33" y="5"/>
                    <a:pt x="32" y="6"/>
                  </a:cubicBezTo>
                  <a:cubicBezTo>
                    <a:pt x="32" y="6"/>
                    <a:pt x="32" y="6"/>
                    <a:pt x="31" y="6"/>
                  </a:cubicBezTo>
                  <a:cubicBezTo>
                    <a:pt x="30" y="8"/>
                    <a:pt x="28" y="10"/>
                    <a:pt x="29" y="12"/>
                  </a:cubicBezTo>
                  <a:cubicBezTo>
                    <a:pt x="29" y="12"/>
                    <a:pt x="29" y="12"/>
                    <a:pt x="31" y="18"/>
                  </a:cubicBezTo>
                  <a:cubicBezTo>
                    <a:pt x="29" y="19"/>
                    <a:pt x="27" y="20"/>
                    <a:pt x="26" y="22"/>
                  </a:cubicBezTo>
                  <a:cubicBezTo>
                    <a:pt x="20" y="18"/>
                    <a:pt x="20" y="18"/>
                    <a:pt x="20" y="18"/>
                  </a:cubicBezTo>
                  <a:cubicBezTo>
                    <a:pt x="18" y="17"/>
                    <a:pt x="16" y="17"/>
                    <a:pt x="14" y="19"/>
                  </a:cubicBezTo>
                  <a:cubicBezTo>
                    <a:pt x="14" y="19"/>
                    <a:pt x="14" y="19"/>
                    <a:pt x="13" y="20"/>
                  </a:cubicBezTo>
                  <a:cubicBezTo>
                    <a:pt x="12" y="21"/>
                    <a:pt x="12" y="24"/>
                    <a:pt x="13" y="26"/>
                  </a:cubicBezTo>
                  <a:cubicBezTo>
                    <a:pt x="13" y="26"/>
                    <a:pt x="13" y="26"/>
                    <a:pt x="18" y="31"/>
                  </a:cubicBezTo>
                  <a:cubicBezTo>
                    <a:pt x="17" y="33"/>
                    <a:pt x="16" y="34"/>
                    <a:pt x="16" y="36"/>
                  </a:cubicBezTo>
                  <a:cubicBezTo>
                    <a:pt x="8" y="35"/>
                    <a:pt x="8" y="35"/>
                    <a:pt x="8" y="35"/>
                  </a:cubicBezTo>
                  <a:cubicBezTo>
                    <a:pt x="7" y="35"/>
                    <a:pt x="4" y="37"/>
                    <a:pt x="4" y="38"/>
                  </a:cubicBezTo>
                  <a:cubicBezTo>
                    <a:pt x="4" y="38"/>
                    <a:pt x="4" y="38"/>
                    <a:pt x="3" y="39"/>
                  </a:cubicBezTo>
                  <a:cubicBezTo>
                    <a:pt x="3" y="41"/>
                    <a:pt x="4" y="43"/>
                    <a:pt x="5" y="44"/>
                  </a:cubicBezTo>
                  <a:cubicBezTo>
                    <a:pt x="5" y="44"/>
                    <a:pt x="5" y="44"/>
                    <a:pt x="12" y="47"/>
                  </a:cubicBezTo>
                  <a:cubicBezTo>
                    <a:pt x="12" y="49"/>
                    <a:pt x="12" y="51"/>
                    <a:pt x="12" y="52"/>
                  </a:cubicBezTo>
                  <a:cubicBezTo>
                    <a:pt x="4" y="54"/>
                    <a:pt x="4" y="54"/>
                    <a:pt x="4" y="54"/>
                  </a:cubicBezTo>
                  <a:cubicBezTo>
                    <a:pt x="2" y="54"/>
                    <a:pt x="0" y="56"/>
                    <a:pt x="0" y="59"/>
                  </a:cubicBezTo>
                  <a:cubicBezTo>
                    <a:pt x="0" y="59"/>
                    <a:pt x="0" y="59"/>
                    <a:pt x="0" y="59"/>
                  </a:cubicBezTo>
                  <a:cubicBezTo>
                    <a:pt x="0" y="61"/>
                    <a:pt x="2" y="63"/>
                    <a:pt x="5" y="63"/>
                  </a:cubicBezTo>
                  <a:cubicBezTo>
                    <a:pt x="5" y="63"/>
                    <a:pt x="5" y="63"/>
                    <a:pt x="13" y="64"/>
                  </a:cubicBezTo>
                  <a:cubicBezTo>
                    <a:pt x="13" y="66"/>
                    <a:pt x="14" y="68"/>
                    <a:pt x="14" y="70"/>
                  </a:cubicBezTo>
                  <a:cubicBezTo>
                    <a:pt x="8" y="74"/>
                    <a:pt x="8" y="74"/>
                    <a:pt x="8" y="74"/>
                  </a:cubicBezTo>
                  <a:cubicBezTo>
                    <a:pt x="7" y="76"/>
                    <a:pt x="6" y="78"/>
                    <a:pt x="7" y="81"/>
                  </a:cubicBezTo>
                  <a:cubicBezTo>
                    <a:pt x="7" y="81"/>
                    <a:pt x="7" y="81"/>
                    <a:pt x="7" y="81"/>
                  </a:cubicBezTo>
                  <a:cubicBezTo>
                    <a:pt x="8" y="83"/>
                    <a:pt x="10" y="84"/>
                    <a:pt x="13" y="83"/>
                  </a:cubicBezTo>
                  <a:cubicBezTo>
                    <a:pt x="13" y="83"/>
                    <a:pt x="13" y="83"/>
                    <a:pt x="20" y="81"/>
                  </a:cubicBezTo>
                  <a:cubicBezTo>
                    <a:pt x="21" y="82"/>
                    <a:pt x="22" y="83"/>
                    <a:pt x="23" y="84"/>
                  </a:cubicBezTo>
                  <a:cubicBezTo>
                    <a:pt x="18" y="91"/>
                    <a:pt x="18" y="91"/>
                    <a:pt x="18" y="91"/>
                  </a:cubicBezTo>
                  <a:cubicBezTo>
                    <a:pt x="18" y="92"/>
                    <a:pt x="18" y="95"/>
                    <a:pt x="20" y="97"/>
                  </a:cubicBezTo>
                  <a:cubicBezTo>
                    <a:pt x="21" y="99"/>
                    <a:pt x="24" y="99"/>
                    <a:pt x="26" y="97"/>
                  </a:cubicBezTo>
                  <a:cubicBezTo>
                    <a:pt x="26" y="97"/>
                    <a:pt x="26" y="97"/>
                    <a:pt x="32" y="92"/>
                  </a:cubicBezTo>
                  <a:cubicBezTo>
                    <a:pt x="33" y="94"/>
                    <a:pt x="35" y="95"/>
                    <a:pt x="37" y="96"/>
                  </a:cubicBezTo>
                  <a:cubicBezTo>
                    <a:pt x="36" y="103"/>
                    <a:pt x="36" y="103"/>
                    <a:pt x="36" y="103"/>
                  </a:cubicBezTo>
                  <a:cubicBezTo>
                    <a:pt x="35" y="105"/>
                    <a:pt x="37" y="107"/>
                    <a:pt x="39" y="108"/>
                  </a:cubicBezTo>
                  <a:cubicBezTo>
                    <a:pt x="41" y="109"/>
                    <a:pt x="43" y="108"/>
                    <a:pt x="45" y="106"/>
                  </a:cubicBezTo>
                  <a:cubicBezTo>
                    <a:pt x="45" y="106"/>
                    <a:pt x="45" y="106"/>
                    <a:pt x="48" y="99"/>
                  </a:cubicBezTo>
                  <a:cubicBezTo>
                    <a:pt x="50" y="100"/>
                    <a:pt x="51" y="100"/>
                    <a:pt x="53" y="100"/>
                  </a:cubicBezTo>
                  <a:cubicBezTo>
                    <a:pt x="55" y="107"/>
                    <a:pt x="55" y="107"/>
                    <a:pt x="55" y="107"/>
                  </a:cubicBezTo>
                  <a:cubicBezTo>
                    <a:pt x="55" y="109"/>
                    <a:pt x="57" y="110"/>
                    <a:pt x="60" y="110"/>
                  </a:cubicBezTo>
                  <a:cubicBezTo>
                    <a:pt x="60" y="110"/>
                    <a:pt x="60" y="110"/>
                    <a:pt x="61" y="110"/>
                  </a:cubicBezTo>
                  <a:cubicBezTo>
                    <a:pt x="63" y="110"/>
                    <a:pt x="65" y="109"/>
                    <a:pt x="65" y="107"/>
                  </a:cubicBezTo>
                  <a:cubicBezTo>
                    <a:pt x="65" y="107"/>
                    <a:pt x="65" y="106"/>
                    <a:pt x="65" y="99"/>
                  </a:cubicBezTo>
                  <a:cubicBezTo>
                    <a:pt x="67" y="99"/>
                    <a:pt x="69" y="98"/>
                    <a:pt x="70" y="98"/>
                  </a:cubicBezTo>
                  <a:cubicBezTo>
                    <a:pt x="75" y="104"/>
                    <a:pt x="75" y="104"/>
                    <a:pt x="75" y="104"/>
                  </a:cubicBezTo>
                  <a:cubicBezTo>
                    <a:pt x="76" y="106"/>
                    <a:pt x="79" y="106"/>
                    <a:pt x="81" y="105"/>
                  </a:cubicBezTo>
                  <a:cubicBezTo>
                    <a:pt x="81" y="105"/>
                    <a:pt x="81" y="105"/>
                    <a:pt x="82" y="105"/>
                  </a:cubicBezTo>
                  <a:cubicBezTo>
                    <a:pt x="84" y="104"/>
                    <a:pt x="86" y="101"/>
                    <a:pt x="85" y="99"/>
                  </a:cubicBezTo>
                  <a:cubicBezTo>
                    <a:pt x="85" y="99"/>
                    <a:pt x="85" y="99"/>
                    <a:pt x="82" y="92"/>
                  </a:cubicBezTo>
                  <a:cubicBezTo>
                    <a:pt x="83" y="91"/>
                    <a:pt x="85" y="90"/>
                    <a:pt x="86" y="89"/>
                  </a:cubicBezTo>
                  <a:cubicBezTo>
                    <a:pt x="92" y="93"/>
                    <a:pt x="92" y="93"/>
                    <a:pt x="92" y="93"/>
                  </a:cubicBezTo>
                  <a:cubicBezTo>
                    <a:pt x="94" y="94"/>
                    <a:pt x="96" y="93"/>
                    <a:pt x="98" y="92"/>
                  </a:cubicBezTo>
                  <a:cubicBezTo>
                    <a:pt x="98" y="92"/>
                    <a:pt x="98" y="92"/>
                    <a:pt x="99" y="91"/>
                  </a:cubicBezTo>
                  <a:cubicBezTo>
                    <a:pt x="100" y="89"/>
                    <a:pt x="100" y="87"/>
                    <a:pt x="99" y="85"/>
                  </a:cubicBezTo>
                  <a:cubicBezTo>
                    <a:pt x="99" y="85"/>
                    <a:pt x="99" y="85"/>
                    <a:pt x="93" y="79"/>
                  </a:cubicBezTo>
                  <a:cubicBezTo>
                    <a:pt x="94" y="78"/>
                    <a:pt x="95" y="77"/>
                    <a:pt x="96" y="75"/>
                  </a:cubicBezTo>
                  <a:cubicBezTo>
                    <a:pt x="103" y="76"/>
                    <a:pt x="103" y="76"/>
                    <a:pt x="103" y="76"/>
                  </a:cubicBezTo>
                  <a:cubicBezTo>
                    <a:pt x="105" y="76"/>
                    <a:pt x="108" y="76"/>
                    <a:pt x="108" y="73"/>
                  </a:cubicBezTo>
                  <a:cubicBezTo>
                    <a:pt x="108" y="73"/>
                    <a:pt x="108" y="73"/>
                    <a:pt x="108" y="72"/>
                  </a:cubicBezTo>
                  <a:cubicBezTo>
                    <a:pt x="109" y="70"/>
                    <a:pt x="108" y="68"/>
                    <a:pt x="106" y="67"/>
                  </a:cubicBezTo>
                  <a:cubicBezTo>
                    <a:pt x="106" y="67"/>
                    <a:pt x="106" y="67"/>
                    <a:pt x="100" y="63"/>
                  </a:cubicBezTo>
                  <a:cubicBezTo>
                    <a:pt x="100" y="62"/>
                    <a:pt x="100" y="61"/>
                    <a:pt x="100" y="59"/>
                  </a:cubicBezTo>
                  <a:cubicBezTo>
                    <a:pt x="108" y="58"/>
                    <a:pt x="108" y="58"/>
                    <a:pt x="108" y="58"/>
                  </a:cubicBezTo>
                  <a:cubicBezTo>
                    <a:pt x="111" y="57"/>
                    <a:pt x="112" y="54"/>
                    <a:pt x="112" y="52"/>
                  </a:cubicBezTo>
                  <a:cubicBezTo>
                    <a:pt x="112" y="52"/>
                    <a:pt x="112" y="52"/>
                    <a:pt x="112" y="51"/>
                  </a:cubicBezTo>
                  <a:cubicBezTo>
                    <a:pt x="111" y="49"/>
                    <a:pt x="110" y="47"/>
                    <a:pt x="108" y="47"/>
                  </a:cubicBezTo>
                  <a:close/>
                  <a:moveTo>
                    <a:pt x="77" y="54"/>
                  </a:moveTo>
                  <a:cubicBezTo>
                    <a:pt x="77" y="65"/>
                    <a:pt x="69" y="75"/>
                    <a:pt x="58" y="76"/>
                  </a:cubicBezTo>
                  <a:cubicBezTo>
                    <a:pt x="46" y="77"/>
                    <a:pt x="36" y="68"/>
                    <a:pt x="35" y="56"/>
                  </a:cubicBezTo>
                  <a:cubicBezTo>
                    <a:pt x="34" y="45"/>
                    <a:pt x="43" y="35"/>
                    <a:pt x="54" y="34"/>
                  </a:cubicBezTo>
                  <a:cubicBezTo>
                    <a:pt x="66" y="33"/>
                    <a:pt x="77" y="42"/>
                    <a:pt x="77" y="5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p:cNvSpPr>
            <p:nvPr/>
          </p:nvSpPr>
          <p:spPr bwMode="auto">
            <a:xfrm>
              <a:off x="4513263" y="508000"/>
              <a:ext cx="2695575" cy="1098550"/>
            </a:xfrm>
            <a:custGeom>
              <a:avLst/>
              <a:gdLst>
                <a:gd name="T0" fmla="*/ 757 w 849"/>
                <a:gd name="T1" fmla="*/ 163 h 346"/>
                <a:gd name="T2" fmla="*/ 742 w 849"/>
                <a:gd name="T3" fmla="*/ 165 h 346"/>
                <a:gd name="T4" fmla="*/ 571 w 849"/>
                <a:gd name="T5" fmla="*/ 0 h 346"/>
                <a:gd name="T6" fmla="*/ 406 w 849"/>
                <a:gd name="T7" fmla="*/ 128 h 346"/>
                <a:gd name="T8" fmla="*/ 315 w 849"/>
                <a:gd name="T9" fmla="*/ 91 h 346"/>
                <a:gd name="T10" fmla="*/ 189 w 849"/>
                <a:gd name="T11" fmla="*/ 205 h 346"/>
                <a:gd name="T12" fmla="*/ 128 w 849"/>
                <a:gd name="T13" fmla="*/ 233 h 346"/>
                <a:gd name="T14" fmla="*/ 70 w 849"/>
                <a:gd name="T15" fmla="*/ 205 h 346"/>
                <a:gd name="T16" fmla="*/ 0 w 849"/>
                <a:gd name="T17" fmla="*/ 274 h 346"/>
                <a:gd name="T18" fmla="*/ 70 w 849"/>
                <a:gd name="T19" fmla="*/ 346 h 346"/>
                <a:gd name="T20" fmla="*/ 89 w 849"/>
                <a:gd name="T21" fmla="*/ 346 h 346"/>
                <a:gd name="T22" fmla="*/ 321 w 849"/>
                <a:gd name="T23" fmla="*/ 346 h 346"/>
                <a:gd name="T24" fmla="*/ 451 w 849"/>
                <a:gd name="T25" fmla="*/ 346 h 346"/>
                <a:gd name="T26" fmla="*/ 764 w 849"/>
                <a:gd name="T27" fmla="*/ 346 h 346"/>
                <a:gd name="T28" fmla="*/ 849 w 849"/>
                <a:gd name="T29" fmla="*/ 255 h 346"/>
                <a:gd name="T30" fmla="*/ 757 w 849"/>
                <a:gd name="T31" fmla="*/ 16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346">
                  <a:moveTo>
                    <a:pt x="757" y="163"/>
                  </a:moveTo>
                  <a:cubicBezTo>
                    <a:pt x="753" y="163"/>
                    <a:pt x="749" y="163"/>
                    <a:pt x="742" y="165"/>
                  </a:cubicBezTo>
                  <a:cubicBezTo>
                    <a:pt x="738" y="74"/>
                    <a:pt x="664" y="0"/>
                    <a:pt x="571" y="0"/>
                  </a:cubicBezTo>
                  <a:cubicBezTo>
                    <a:pt x="493" y="0"/>
                    <a:pt x="425" y="54"/>
                    <a:pt x="406" y="128"/>
                  </a:cubicBezTo>
                  <a:cubicBezTo>
                    <a:pt x="382" y="104"/>
                    <a:pt x="349" y="91"/>
                    <a:pt x="315" y="91"/>
                  </a:cubicBezTo>
                  <a:cubicBezTo>
                    <a:pt x="250" y="91"/>
                    <a:pt x="195" y="141"/>
                    <a:pt x="189" y="205"/>
                  </a:cubicBezTo>
                  <a:cubicBezTo>
                    <a:pt x="165" y="209"/>
                    <a:pt x="143" y="220"/>
                    <a:pt x="128" y="233"/>
                  </a:cubicBezTo>
                  <a:cubicBezTo>
                    <a:pt x="115" y="215"/>
                    <a:pt x="93" y="205"/>
                    <a:pt x="70" y="205"/>
                  </a:cubicBezTo>
                  <a:cubicBezTo>
                    <a:pt x="31" y="205"/>
                    <a:pt x="0" y="235"/>
                    <a:pt x="0" y="274"/>
                  </a:cubicBezTo>
                  <a:cubicBezTo>
                    <a:pt x="0" y="314"/>
                    <a:pt x="31" y="346"/>
                    <a:pt x="70" y="346"/>
                  </a:cubicBezTo>
                  <a:cubicBezTo>
                    <a:pt x="89" y="346"/>
                    <a:pt x="89" y="346"/>
                    <a:pt x="89" y="346"/>
                  </a:cubicBezTo>
                  <a:cubicBezTo>
                    <a:pt x="321" y="346"/>
                    <a:pt x="321" y="346"/>
                    <a:pt x="321" y="346"/>
                  </a:cubicBezTo>
                  <a:cubicBezTo>
                    <a:pt x="451" y="346"/>
                    <a:pt x="451" y="346"/>
                    <a:pt x="451" y="346"/>
                  </a:cubicBezTo>
                  <a:cubicBezTo>
                    <a:pt x="764" y="346"/>
                    <a:pt x="764" y="346"/>
                    <a:pt x="764" y="346"/>
                  </a:cubicBezTo>
                  <a:cubicBezTo>
                    <a:pt x="812" y="344"/>
                    <a:pt x="849" y="303"/>
                    <a:pt x="849" y="255"/>
                  </a:cubicBezTo>
                  <a:cubicBezTo>
                    <a:pt x="849" y="205"/>
                    <a:pt x="807" y="163"/>
                    <a:pt x="757" y="163"/>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p:cNvSpPr>
            <p:nvPr/>
          </p:nvSpPr>
          <p:spPr bwMode="auto">
            <a:xfrm>
              <a:off x="1403350" y="288925"/>
              <a:ext cx="809625" cy="434975"/>
            </a:xfrm>
            <a:custGeom>
              <a:avLst/>
              <a:gdLst>
                <a:gd name="T0" fmla="*/ 221 w 255"/>
                <a:gd name="T1" fmla="*/ 68 h 137"/>
                <a:gd name="T2" fmla="*/ 220 w 255"/>
                <a:gd name="T3" fmla="*/ 68 h 137"/>
                <a:gd name="T4" fmla="*/ 152 w 255"/>
                <a:gd name="T5" fmla="*/ 0 h 137"/>
                <a:gd name="T6" fmla="*/ 84 w 255"/>
                <a:gd name="T7" fmla="*/ 60 h 137"/>
                <a:gd name="T8" fmla="*/ 47 w 255"/>
                <a:gd name="T9" fmla="*/ 42 h 137"/>
                <a:gd name="T10" fmla="*/ 0 w 255"/>
                <a:gd name="T11" fmla="*/ 89 h 137"/>
                <a:gd name="T12" fmla="*/ 47 w 255"/>
                <a:gd name="T13" fmla="*/ 137 h 137"/>
                <a:gd name="T14" fmla="*/ 221 w 255"/>
                <a:gd name="T15" fmla="*/ 137 h 137"/>
                <a:gd name="T16" fmla="*/ 255 w 255"/>
                <a:gd name="T17" fmla="*/ 102 h 137"/>
                <a:gd name="T18" fmla="*/ 221 w 255"/>
                <a:gd name="T19" fmla="*/ 6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137">
                  <a:moveTo>
                    <a:pt x="221" y="68"/>
                  </a:moveTo>
                  <a:cubicBezTo>
                    <a:pt x="220" y="68"/>
                    <a:pt x="220" y="68"/>
                    <a:pt x="220" y="68"/>
                  </a:cubicBezTo>
                  <a:cubicBezTo>
                    <a:pt x="220" y="30"/>
                    <a:pt x="190" y="0"/>
                    <a:pt x="152" y="0"/>
                  </a:cubicBezTo>
                  <a:cubicBezTo>
                    <a:pt x="117" y="0"/>
                    <a:pt x="88" y="26"/>
                    <a:pt x="84" y="60"/>
                  </a:cubicBezTo>
                  <a:cubicBezTo>
                    <a:pt x="76" y="49"/>
                    <a:pt x="62" y="42"/>
                    <a:pt x="47" y="42"/>
                  </a:cubicBezTo>
                  <a:cubicBezTo>
                    <a:pt x="21" y="42"/>
                    <a:pt x="0" y="63"/>
                    <a:pt x="0" y="89"/>
                  </a:cubicBezTo>
                  <a:cubicBezTo>
                    <a:pt x="0" y="116"/>
                    <a:pt x="21" y="137"/>
                    <a:pt x="47" y="137"/>
                  </a:cubicBezTo>
                  <a:cubicBezTo>
                    <a:pt x="221" y="137"/>
                    <a:pt x="221" y="137"/>
                    <a:pt x="221" y="137"/>
                  </a:cubicBezTo>
                  <a:cubicBezTo>
                    <a:pt x="240" y="137"/>
                    <a:pt x="255" y="121"/>
                    <a:pt x="255" y="102"/>
                  </a:cubicBezTo>
                  <a:cubicBezTo>
                    <a:pt x="255" y="83"/>
                    <a:pt x="240" y="68"/>
                    <a:pt x="221" y="68"/>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p:cNvSpPr>
            <p:nvPr/>
          </p:nvSpPr>
          <p:spPr bwMode="auto">
            <a:xfrm>
              <a:off x="50800" y="304800"/>
              <a:ext cx="1908175" cy="1022350"/>
            </a:xfrm>
            <a:custGeom>
              <a:avLst/>
              <a:gdLst>
                <a:gd name="T0" fmla="*/ 522 w 601"/>
                <a:gd name="T1" fmla="*/ 160 h 322"/>
                <a:gd name="T2" fmla="*/ 519 w 601"/>
                <a:gd name="T3" fmla="*/ 160 h 322"/>
                <a:gd name="T4" fmla="*/ 358 w 601"/>
                <a:gd name="T5" fmla="*/ 0 h 322"/>
                <a:gd name="T6" fmla="*/ 199 w 601"/>
                <a:gd name="T7" fmla="*/ 140 h 322"/>
                <a:gd name="T8" fmla="*/ 112 w 601"/>
                <a:gd name="T9" fmla="*/ 98 h 322"/>
                <a:gd name="T10" fmla="*/ 0 w 601"/>
                <a:gd name="T11" fmla="*/ 210 h 322"/>
                <a:gd name="T12" fmla="*/ 112 w 601"/>
                <a:gd name="T13" fmla="*/ 322 h 322"/>
                <a:gd name="T14" fmla="*/ 522 w 601"/>
                <a:gd name="T15" fmla="*/ 322 h 322"/>
                <a:gd name="T16" fmla="*/ 601 w 601"/>
                <a:gd name="T17" fmla="*/ 240 h 322"/>
                <a:gd name="T18" fmla="*/ 522 w 601"/>
                <a:gd name="T19" fmla="*/ 16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1" h="322">
                  <a:moveTo>
                    <a:pt x="522" y="160"/>
                  </a:moveTo>
                  <a:cubicBezTo>
                    <a:pt x="519" y="160"/>
                    <a:pt x="519" y="160"/>
                    <a:pt x="519" y="160"/>
                  </a:cubicBezTo>
                  <a:cubicBezTo>
                    <a:pt x="519" y="70"/>
                    <a:pt x="447" y="0"/>
                    <a:pt x="358" y="0"/>
                  </a:cubicBezTo>
                  <a:cubicBezTo>
                    <a:pt x="276" y="0"/>
                    <a:pt x="209" y="60"/>
                    <a:pt x="199" y="140"/>
                  </a:cubicBezTo>
                  <a:cubicBezTo>
                    <a:pt x="179" y="115"/>
                    <a:pt x="147" y="98"/>
                    <a:pt x="112" y="98"/>
                  </a:cubicBezTo>
                  <a:cubicBezTo>
                    <a:pt x="50" y="98"/>
                    <a:pt x="0" y="148"/>
                    <a:pt x="0" y="210"/>
                  </a:cubicBezTo>
                  <a:cubicBezTo>
                    <a:pt x="0" y="272"/>
                    <a:pt x="50" y="322"/>
                    <a:pt x="112" y="322"/>
                  </a:cubicBezTo>
                  <a:cubicBezTo>
                    <a:pt x="522" y="322"/>
                    <a:pt x="522" y="322"/>
                    <a:pt x="522" y="322"/>
                  </a:cubicBezTo>
                  <a:cubicBezTo>
                    <a:pt x="566" y="322"/>
                    <a:pt x="601" y="285"/>
                    <a:pt x="601" y="240"/>
                  </a:cubicBezTo>
                  <a:cubicBezTo>
                    <a:pt x="601" y="195"/>
                    <a:pt x="566" y="160"/>
                    <a:pt x="522" y="16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3" name="Freeform 5"/>
          <p:cNvSpPr>
            <a:spLocks/>
          </p:cNvSpPr>
          <p:nvPr/>
        </p:nvSpPr>
        <p:spPr bwMode="auto">
          <a:xfrm>
            <a:off x="0"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0078D7">
              <a:alpha val="6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Title 3"/>
          <p:cNvSpPr txBox="1">
            <a:spLocks/>
          </p:cNvSpPr>
          <p:nvPr/>
        </p:nvSpPr>
        <p:spPr>
          <a:xfrm>
            <a:off x="268293" y="2536743"/>
            <a:ext cx="6261291" cy="2293620"/>
          </a:xfrm>
          <a:prstGeom prst="rect">
            <a:avLst/>
          </a:prstGeom>
        </p:spPr>
        <p:txBody>
          <a:bodyPr anchor="ct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solidFill>
                  <a:srgbClr val="FFCB40"/>
                </a:solidFill>
              </a:rPr>
              <a:t>Building a</a:t>
            </a:r>
            <a:br>
              <a:rPr lang="en-US" sz="4800" dirty="0">
                <a:solidFill>
                  <a:srgbClr val="FFCB40"/>
                </a:solidFill>
              </a:rPr>
            </a:br>
            <a:r>
              <a:rPr lang="en-US" sz="4800" dirty="0">
                <a:solidFill>
                  <a:srgbClr val="FFCB40"/>
                </a:solidFill>
              </a:rPr>
              <a:t>Personalized Offer</a:t>
            </a:r>
          </a:p>
        </p:txBody>
      </p:sp>
    </p:spTree>
    <p:extLst>
      <p:ext uri="{BB962C8B-B14F-4D97-AF65-F5344CB8AC3E}">
        <p14:creationId xmlns:p14="http://schemas.microsoft.com/office/powerpoint/2010/main" val="42685590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1363"/>
            <a:ext cx="12192000" cy="6576637"/>
          </a:xfrm>
          <a:prstGeom prst="rect">
            <a:avLst/>
          </a:prstGeom>
        </p:spPr>
      </p:pic>
      <p:sp>
        <p:nvSpPr>
          <p:cNvPr id="39" name="Title 1"/>
          <p:cNvSpPr txBox="1">
            <a:spLocks/>
          </p:cNvSpPr>
          <p:nvPr/>
        </p:nvSpPr>
        <p:spPr>
          <a:xfrm>
            <a:off x="134745" y="997769"/>
            <a:ext cx="5823287" cy="817769"/>
          </a:xfrm>
          <a:prstGeom prst="rect">
            <a:avLst/>
          </a:prstGeom>
        </p:spPr>
        <p:txBody>
          <a:bodyPr lIns="182880" rIns="18288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defRPr/>
            </a:pPr>
            <a:r>
              <a:rPr lang="en-US" sz="4000" dirty="0">
                <a:solidFill>
                  <a:srgbClr val="0078D7"/>
                </a:solidFill>
                <a:latin typeface="+mn-lt"/>
              </a:rPr>
              <a:t>Cortana Intelligence Suite </a:t>
            </a:r>
            <a:r>
              <a:rPr lang="en-US" sz="4000" dirty="0">
                <a:solidFill>
                  <a:srgbClr val="282828"/>
                </a:solidFill>
              </a:rPr>
              <a:t>unlocks the power of data that is </a:t>
            </a:r>
            <a:r>
              <a:rPr lang="en-US" sz="4000" dirty="0">
                <a:solidFill>
                  <a:srgbClr val="282828"/>
                </a:solidFill>
                <a:latin typeface="+mn-lt"/>
              </a:rPr>
              <a:t>already available</a:t>
            </a:r>
            <a:endParaRPr lang="en-IN" sz="4000" baseline="80000" dirty="0">
              <a:solidFill>
                <a:srgbClr val="282828"/>
              </a:solidFill>
              <a:latin typeface="+mn-lt"/>
            </a:endParaRPr>
          </a:p>
        </p:txBody>
      </p:sp>
    </p:spTree>
    <p:extLst>
      <p:ext uri="{BB962C8B-B14F-4D97-AF65-F5344CB8AC3E}">
        <p14:creationId xmlns:p14="http://schemas.microsoft.com/office/powerpoint/2010/main" val="2643005999"/>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10438</TotalTime>
  <Words>1389</Words>
  <Application>Microsoft Office PowerPoint</Application>
  <PresentationFormat>Widescreen</PresentationFormat>
  <Paragraphs>239</Paragraphs>
  <Slides>19</Slides>
  <Notes>6</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19</vt:i4>
      </vt:variant>
    </vt:vector>
  </HeadingPairs>
  <TitlesOfParts>
    <vt:vector size="36" baseType="lpstr">
      <vt:lpstr>SimSun</vt:lpstr>
      <vt:lpstr>Arial</vt:lpstr>
      <vt:lpstr>Calibri</vt:lpstr>
      <vt:lpstr>Calibri Light</vt:lpstr>
      <vt:lpstr>Consolas</vt:lpstr>
      <vt:lpstr>Myriad Pro</vt:lpstr>
      <vt:lpstr>Segoe Light</vt:lpstr>
      <vt:lpstr>Segoe Pro</vt:lpstr>
      <vt:lpstr>Segoe UI</vt:lpstr>
      <vt:lpstr>Segoe UI Light</vt:lpstr>
      <vt:lpstr>Segoe UI Semibold</vt:lpstr>
      <vt:lpstr>Segoe UI Semilight</vt:lpstr>
      <vt:lpstr>Symbol</vt:lpstr>
      <vt:lpstr>Times New Roman</vt:lpstr>
      <vt:lpstr>Wingdings</vt:lpstr>
      <vt:lpstr>2_WHITE TEMPLATE</vt:lpstr>
      <vt:lpstr>Custom Design</vt:lpstr>
      <vt:lpstr>Personalized Offers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Chaudhary</dc:creator>
  <cp:lastModifiedBy>Rahee Ghosh Peshawaria</cp:lastModifiedBy>
  <cp:revision>248</cp:revision>
  <dcterms:created xsi:type="dcterms:W3CDTF">2016-05-26T06:26:46Z</dcterms:created>
  <dcterms:modified xsi:type="dcterms:W3CDTF">2016-10-14T22:00:46Z</dcterms:modified>
</cp:coreProperties>
</file>