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67E1-2271-4790-BFF7-EE968A46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52E5-0CBD-459F-A4E3-F67CFAFF6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1E2E-7FE9-4F28-8B43-D4ED131E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1F40-03B4-4DC4-B034-759528BC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ACE2-DD9E-4AC2-82F2-56CF1F2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9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CE26-C9BE-4372-B523-7E3D432F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FD3-F520-4222-B832-88CD3C741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99056-8E51-4DC2-BD64-97FBA13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ECCA-13A2-4A57-8384-C60371BC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8952-C03C-40FC-90F2-11BF9721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2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F3B4D-E0B5-464A-B0A5-97783C85E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EEA8B-F627-46A5-BD0F-364F209F3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5DE7-36BB-43BE-B924-80116DE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5E0B-576D-43FD-AB37-60CF8118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DFD3-425B-4FAD-BBE0-C3F4B022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2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8093-03D2-4680-87FA-2C49F51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78D7-9E5B-4D7E-873E-4E1C506F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C1BED-BE54-45A6-81A0-BA8AE26A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D56E-1EE9-4CC4-AD17-614A26CC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CF6A-310C-4A2C-911C-A90882B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41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6747-9949-4F60-9293-2EFACDED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02E8-FD8B-4242-B2E9-4F5FCF73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5E5D1-978B-4E7C-BC33-B4135773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700CC-B549-42A0-B5AE-4DA3B67C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12BD-797A-479B-B700-A76C2C52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3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1FFC-FE2B-49DC-AB41-0E9FAD3F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301F-91E2-412C-8E80-F483A149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DBA0-C427-4F60-9ED2-A28C0CD3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92A3-5E53-4339-BCD8-4D463B6E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C140-8202-4340-9671-41263398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CBBB5-2D36-4E0C-93EC-BACB9468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9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0434-364C-400F-9BDE-0587154D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A9A61-CB4E-4E74-9B5C-8460BCB46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4063B-3BC6-4D56-B75F-25DDEF1E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DEAE-E31C-46BA-83D8-4939B9C50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C9A62-B5BC-4263-A354-D065DC7CE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B124D-E8D5-4E1C-85D2-7E32E311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79E47-9A16-4628-802E-EC36336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C1FE0-1838-47CD-B79D-6CA110FB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3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5962-DE6A-4C7B-8DBE-6775AE3A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DBC84-270D-498C-A19B-7BF18DC8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02755-B166-44DD-924E-114CFEAB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23132-58FA-4D2A-8603-DE5D3417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98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6B9A6-6316-4E49-8DFB-20899F7F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CD3A7-5F61-4083-B837-3414F07A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689D-6D4F-4292-BC29-DFD2B5B6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63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8664-DEE1-478F-A5B9-75BE0CFD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59AF-9CED-44C6-99C5-F0366AB5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03C55-7723-4BF5-9525-8C6F0D27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F504-5EC2-44C6-982F-950DC497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E4B-D77D-46AF-9884-09C489D2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83F5-D0D4-4E8F-99AE-F6A866F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07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153A-15ED-4EBC-B5DA-F2302442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A4557-D162-46B9-8022-5867E2E96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C12B8-8D48-4774-ADAB-99AAF88A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9854-37B7-4BCA-A512-728E4822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DF12C-C1C7-4782-BBAC-E4462795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D4A1-0FE0-431C-9675-81113D1C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21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B875D-8ACB-42B3-BC87-FA493110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BF27E-FCB5-4F34-BAD9-4ECFC207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FF07-CC41-4A51-8346-E360CF59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A958-71F4-4290-9CFA-137AE578ED77}" type="datetimeFigureOut">
              <a:rPr lang="en-CA" smtClean="0"/>
              <a:t>2020-08-07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F6141-D7EB-40F9-BDB7-46CFEE23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E643-EDF0-4720-93A2-D9B1B9AC4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8B7E9-1AB4-4F61-997B-E188E4ABA1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5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00C6-227B-4B60-9867-7DF7C9EF8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Azure Functions: Custom Redis Cache Binding [P.O.C.]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FD72-B3D0-45E9-802D-7DFD21E15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Proof of Concept Demo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16196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 Binding Components -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start-up class which implements </a:t>
            </a:r>
            <a:r>
              <a:rPr lang="en-CA" i="1" dirty="0">
                <a:solidFill>
                  <a:srgbClr val="FF0000"/>
                </a:solidFill>
              </a:rPr>
              <a:t>IWebJobsStartup.</a:t>
            </a:r>
          </a:p>
          <a:p>
            <a:endParaRPr lang="en-CA" i="1" dirty="0">
              <a:solidFill>
                <a:srgbClr val="FF0000"/>
              </a:solidFill>
            </a:endParaRPr>
          </a:p>
          <a:p>
            <a:r>
              <a:rPr lang="en-CA" dirty="0"/>
              <a:t>Register a configuration provider class with type </a:t>
            </a:r>
            <a:r>
              <a:rPr lang="en-CA" i="1" dirty="0">
                <a:solidFill>
                  <a:srgbClr val="FF0000"/>
                </a:solidFill>
              </a:rPr>
              <a:t>IExtensionConfigProvider</a:t>
            </a:r>
            <a:r>
              <a:rPr lang="en-CA" i="1" dirty="0"/>
              <a:t> </a:t>
            </a:r>
            <a:r>
              <a:rPr lang="en-CA" dirty="0"/>
              <a:t>that will provide the primary configuration.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Add binding rules for attributes by calling </a:t>
            </a:r>
            <a:r>
              <a:rPr lang="en-CA" i="1" dirty="0" err="1">
                <a:solidFill>
                  <a:srgbClr val="FF0000"/>
                </a:solidFill>
              </a:rPr>
              <a:t>ExtensionConfigContext.AddBindingRule</a:t>
            </a:r>
            <a:r>
              <a:rPr lang="en-CA" i="1" dirty="0">
                <a:solidFill>
                  <a:srgbClr val="FF0000"/>
                </a:solidFill>
              </a:rPr>
              <a:t>().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06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1542" cy="1325563"/>
          </a:xfrm>
        </p:spPr>
        <p:txBody>
          <a:bodyPr/>
          <a:lstStyle/>
          <a:p>
            <a:r>
              <a:rPr lang="en-CA" dirty="0"/>
              <a:t>Custom Binding Components – Provider/Listener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CA" i="1" dirty="0">
              <a:solidFill>
                <a:srgbClr val="FF0000"/>
              </a:solidFill>
            </a:endParaRPr>
          </a:p>
          <a:p>
            <a:r>
              <a:rPr lang="en-CA" dirty="0"/>
              <a:t>Register a configuration provider class with type. </a:t>
            </a:r>
            <a:r>
              <a:rPr lang="en-CA" i="1" dirty="0" err="1">
                <a:solidFill>
                  <a:srgbClr val="FF0000"/>
                </a:solidFill>
              </a:rPr>
              <a:t>ITriggerBindingProvider</a:t>
            </a:r>
            <a:r>
              <a:rPr lang="en-CA" i="1" dirty="0"/>
              <a:t> </a:t>
            </a:r>
            <a:r>
              <a:rPr lang="en-CA" dirty="0"/>
              <a:t>that will provide the</a:t>
            </a: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ITriggerBinding</a:t>
            </a: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dirty="0"/>
              <a:t>with general params and manage it as an async Task.</a:t>
            </a:r>
          </a:p>
          <a:p>
            <a:r>
              <a:rPr lang="en-CA" dirty="0"/>
              <a:t>The </a:t>
            </a:r>
            <a:r>
              <a:rPr lang="en-CA" i="1" dirty="0" err="1">
                <a:solidFill>
                  <a:srgbClr val="FF0000"/>
                </a:solidFill>
              </a:rPr>
              <a:t>ITriggerBinding</a:t>
            </a:r>
            <a:r>
              <a:rPr lang="en-CA" i="1" dirty="0"/>
              <a:t> </a:t>
            </a:r>
            <a:r>
              <a:rPr lang="en-CA" dirty="0"/>
              <a:t>class manages the </a:t>
            </a:r>
            <a:r>
              <a:rPr lang="en-CA" i="1" dirty="0" err="1">
                <a:solidFill>
                  <a:srgbClr val="FF0000"/>
                </a:solidFill>
              </a:rPr>
              <a:t>IListener</a:t>
            </a:r>
            <a:r>
              <a:rPr lang="en-CA" dirty="0"/>
              <a:t> and provides it with general params and an Executor for triggering the function on new events.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</a:t>
            </a: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IListener</a:t>
            </a:r>
            <a:r>
              <a:rPr lang="en-CA" i="1" dirty="0">
                <a:solidFill>
                  <a:srgbClr val="FF0000"/>
                </a:solidFill>
              </a:rPr>
              <a:t> </a:t>
            </a:r>
            <a:r>
              <a:rPr lang="en-CA" dirty="0"/>
              <a:t>class manages the connection to the Redis cache and is responsible for triggering the function on every new event with a message callback (</a:t>
            </a:r>
            <a:r>
              <a:rPr lang="en-CA" i="1" dirty="0" err="1">
                <a:solidFill>
                  <a:srgbClr val="FF0000"/>
                </a:solidFill>
              </a:rPr>
              <a:t>RedisCacheMessageModel</a:t>
            </a:r>
            <a:r>
              <a:rPr lang="en-C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8386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1542" cy="1325563"/>
          </a:xfrm>
        </p:spPr>
        <p:txBody>
          <a:bodyPr/>
          <a:lstStyle/>
          <a:p>
            <a:r>
              <a:rPr lang="en-CA" dirty="0"/>
              <a:t>Functions Trigger Binding – Runtime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CA" i="1" dirty="0">
              <a:solidFill>
                <a:srgbClr val="FF0000"/>
              </a:solidFill>
            </a:endParaRPr>
          </a:p>
          <a:p>
            <a:r>
              <a:rPr lang="en-CA" dirty="0"/>
              <a:t>Load  </a:t>
            </a:r>
            <a:r>
              <a:rPr lang="en-CA" i="1" dirty="0">
                <a:solidFill>
                  <a:srgbClr val="FF0000"/>
                </a:solidFill>
              </a:rPr>
              <a:t>IWebJobsStartup</a:t>
            </a:r>
            <a:r>
              <a:rPr lang="en-CA" dirty="0"/>
              <a:t> and call </a:t>
            </a:r>
            <a:r>
              <a:rPr lang="en-CA" i="1" dirty="0">
                <a:solidFill>
                  <a:srgbClr val="FF0000"/>
                </a:solidFill>
              </a:rPr>
              <a:t>Configure</a:t>
            </a:r>
            <a:r>
              <a:rPr lang="en-CA" dirty="0"/>
              <a:t>.</a:t>
            </a:r>
          </a:p>
          <a:p>
            <a:r>
              <a:rPr lang="en-CA" dirty="0"/>
              <a:t>Call all registered</a:t>
            </a:r>
            <a:r>
              <a:rPr lang="en-CA" i="1" dirty="0">
                <a:solidFill>
                  <a:srgbClr val="FF0000"/>
                </a:solidFill>
              </a:rPr>
              <a:t> IExtensionConfigProvider </a:t>
            </a:r>
            <a:r>
              <a:rPr lang="en-CA" dirty="0"/>
              <a:t>to initialize extension.</a:t>
            </a:r>
          </a:p>
          <a:p>
            <a:r>
              <a:rPr lang="en-CA" dirty="0"/>
              <a:t>Read all defined functions.</a:t>
            </a:r>
            <a:br>
              <a:rPr lang="en-CA" dirty="0"/>
            </a:br>
            <a:endParaRPr lang="en-CA" dirty="0"/>
          </a:p>
          <a:p>
            <a:r>
              <a:rPr lang="en-CA" dirty="0"/>
              <a:t>For all binding attributes defined in each function, invoke the </a:t>
            </a:r>
            <a:r>
              <a:rPr lang="en-CA" i="1" dirty="0">
                <a:solidFill>
                  <a:srgbClr val="FF0000"/>
                </a:solidFill>
              </a:rPr>
              <a:t>ITriggerBindingProvider.TryCreateAsync </a:t>
            </a:r>
            <a:r>
              <a:rPr lang="en-CA" dirty="0"/>
              <a:t>with attribute params.</a:t>
            </a:r>
          </a:p>
          <a:p>
            <a:r>
              <a:rPr lang="en-CA" dirty="0"/>
              <a:t>Create and start instance of listener from the binding by calling </a:t>
            </a:r>
            <a:r>
              <a:rPr lang="en-CA" i="1" dirty="0">
                <a:solidFill>
                  <a:srgbClr val="FF0000"/>
                </a:solidFill>
              </a:rPr>
              <a:t>ITriggerBinding.CreateListenerAsync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 new event, the listener calls </a:t>
            </a:r>
            <a:r>
              <a:rPr lang="en-CA" i="1" dirty="0">
                <a:solidFill>
                  <a:srgbClr val="FF0000"/>
                </a:solidFill>
              </a:rPr>
              <a:t>ITriggeredFunctionExecutor.TryExecuteAsync() </a:t>
            </a:r>
            <a:r>
              <a:rPr lang="en-CA" dirty="0"/>
              <a:t>with the data callback.</a:t>
            </a:r>
          </a:p>
          <a:p>
            <a:r>
              <a:rPr lang="en-CA" dirty="0"/>
              <a:t>Call </a:t>
            </a:r>
            <a:r>
              <a:rPr lang="en-CA" i="1" dirty="0">
                <a:solidFill>
                  <a:srgbClr val="FF0000"/>
                </a:solidFill>
              </a:rPr>
              <a:t>ITriggerBinding.BindAsync </a:t>
            </a:r>
            <a:r>
              <a:rPr lang="en-CA" dirty="0"/>
              <a:t>to bind to any custom params.</a:t>
            </a:r>
          </a:p>
          <a:p>
            <a:r>
              <a:rPr lang="en-CA" dirty="0"/>
              <a:t>Execute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67662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10" y="18255"/>
            <a:ext cx="11161542" cy="1325563"/>
          </a:xfrm>
        </p:spPr>
        <p:txBody>
          <a:bodyPr/>
          <a:lstStyle/>
          <a:p>
            <a:r>
              <a:rPr lang="en-CA" dirty="0"/>
              <a:t>P.O.C. Live Demo/Walkthrough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" y="1825625"/>
            <a:ext cx="10515600" cy="4351338"/>
          </a:xfrm>
        </p:spPr>
        <p:txBody>
          <a:bodyPr>
            <a:normAutofit/>
          </a:bodyPr>
          <a:lstStyle/>
          <a:p>
            <a:endParaRPr lang="en-CA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772CF-0758-4337-AA7C-481E496A0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484"/>
            <a:ext cx="12309986" cy="53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6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P.O.C. Development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/>
              <a:t>Lack of function extension documentation:</a:t>
            </a:r>
          </a:p>
          <a:p>
            <a:pPr marL="0" indent="0">
              <a:buNone/>
            </a:pPr>
            <a:endParaRPr lang="en-CA" dirty="0"/>
          </a:p>
          <a:p>
            <a:pPr lvl="1"/>
            <a:r>
              <a:rPr lang="en-CA" dirty="0"/>
              <a:t>Made it initially difficult to understand how components communicated/worked with each other.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Required me to frequently reach out to a member of the functions team for clarification/debugging help.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Required me to do quite a bit of reverse engineering/debugging.</a:t>
            </a:r>
          </a:p>
        </p:txBody>
      </p:sp>
    </p:spTree>
    <p:extLst>
      <p:ext uri="{BB962C8B-B14F-4D97-AF65-F5344CB8AC3E}">
        <p14:creationId xmlns:p14="http://schemas.microsoft.com/office/powerpoint/2010/main" val="1522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FCD-CBA2-4940-AA8A-15C21BE1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P.O.C. Development –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4847-40CF-4BE3-A264-67821CB3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more redundant error handling </a:t>
            </a:r>
            <a:r>
              <a:rPr lang="en-CA" i="1" dirty="0"/>
              <a:t>(</a:t>
            </a:r>
            <a:r>
              <a:rPr lang="en-CA" i="1" dirty="0" err="1"/>
              <a:t>ie</a:t>
            </a:r>
            <a:r>
              <a:rPr lang="en-CA" i="1" dirty="0"/>
              <a:t>. dead letters, retries/back-off, unexpected-cancellation tokens)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Allowing for more sophisticated message callback schemas </a:t>
            </a:r>
            <a:r>
              <a:rPr lang="en-CA" i="1" dirty="0"/>
              <a:t>(</a:t>
            </a:r>
            <a:r>
              <a:rPr lang="en-CA" i="1" dirty="0" err="1"/>
              <a:t>ie</a:t>
            </a:r>
            <a:r>
              <a:rPr lang="en-CA" i="1" dirty="0"/>
              <a:t>. including metadata, embedded function triggers).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Adding support for </a:t>
            </a:r>
            <a:r>
              <a:rPr lang="en-CA" dirty="0" err="1"/>
              <a:t>KeySpaceNotifications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Azure portal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076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Azure Functions: Custom Redis Cache Binding [P.O.C.]</vt:lpstr>
      <vt:lpstr>Custom Binding Components - Extension</vt:lpstr>
      <vt:lpstr>Custom Binding Components – Provider/Listener</vt:lpstr>
      <vt:lpstr>Functions Trigger Binding – Runtime flow</vt:lpstr>
      <vt:lpstr>P.O.C. Live Demo/Walkthrough</vt:lpstr>
      <vt:lpstr>P.O.C. Development - Challenges</vt:lpstr>
      <vt:lpstr>P.O.C. Development –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Functions: Custom Redis Cache Binding</dc:title>
  <dc:creator>Jaden Banson</dc:creator>
  <cp:lastModifiedBy>Jaden Banson</cp:lastModifiedBy>
  <cp:revision>11</cp:revision>
  <dcterms:created xsi:type="dcterms:W3CDTF">2020-06-26T06:40:06Z</dcterms:created>
  <dcterms:modified xsi:type="dcterms:W3CDTF">2020-08-07T19:18:44Z</dcterms:modified>
</cp:coreProperties>
</file>