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59" r:id="rId5"/>
    <p:sldId id="263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E2E45-82DB-4BE2-B4FC-2E55B0242F21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D44BA385-DCFA-4EBA-99E1-315C3BBF0B00}">
      <dgm:prSet phldrT="[Text]"/>
      <dgm:spPr/>
      <dgm:t>
        <a:bodyPr/>
        <a:lstStyle/>
        <a:p>
          <a:r>
            <a:rPr lang="en-CA" dirty="0"/>
            <a:t>Azure Function Trigger</a:t>
          </a:r>
        </a:p>
      </dgm:t>
    </dgm:pt>
    <dgm:pt modelId="{635F1380-F5D3-4FC7-86FC-750A39B30B24}" type="parTrans" cxnId="{F9F0D860-0276-4D5D-BFC7-8571E8604D3B}">
      <dgm:prSet/>
      <dgm:spPr/>
      <dgm:t>
        <a:bodyPr/>
        <a:lstStyle/>
        <a:p>
          <a:endParaRPr lang="en-CA"/>
        </a:p>
      </dgm:t>
    </dgm:pt>
    <dgm:pt modelId="{26E2601A-5832-4FDA-85CC-E6642FD8252B}" type="sibTrans" cxnId="{F9F0D860-0276-4D5D-BFC7-8571E8604D3B}">
      <dgm:prSet/>
      <dgm:spPr/>
      <dgm:t>
        <a:bodyPr/>
        <a:lstStyle/>
        <a:p>
          <a:endParaRPr lang="en-CA"/>
        </a:p>
      </dgm:t>
    </dgm:pt>
    <dgm:pt modelId="{EA4253D0-D2FC-452B-8C0A-19218199AEA5}">
      <dgm:prSet phldrT="[Text]"/>
      <dgm:spPr/>
      <dgm:t>
        <a:bodyPr/>
        <a:lstStyle/>
        <a:p>
          <a:r>
            <a:rPr lang="en-CA" dirty="0"/>
            <a:t>- Input parameters are given.</a:t>
          </a:r>
        </a:p>
        <a:p>
          <a:endParaRPr lang="en-CA" dirty="0"/>
        </a:p>
        <a:p>
          <a:r>
            <a:rPr lang="en-CA" dirty="0"/>
            <a:t>- Inputs are </a:t>
          </a:r>
          <a:r>
            <a:rPr lang="en-CA" dirty="0" err="1"/>
            <a:t>binded</a:t>
          </a:r>
          <a:r>
            <a:rPr lang="en-CA" dirty="0"/>
            <a:t> to trigger attribute model.</a:t>
          </a:r>
        </a:p>
        <a:p>
          <a:endParaRPr lang="en-CA" dirty="0"/>
        </a:p>
        <a:p>
          <a:r>
            <a:rPr lang="en-CA" dirty="0"/>
            <a:t>- Configuration context is created.</a:t>
          </a:r>
        </a:p>
      </dgm:t>
    </dgm:pt>
    <dgm:pt modelId="{60D4B0DF-4B8F-4BE4-8B57-014BA46636BD}" type="parTrans" cxnId="{545A2096-0505-4423-9FCE-0C0F0B2BAD55}">
      <dgm:prSet/>
      <dgm:spPr/>
      <dgm:t>
        <a:bodyPr/>
        <a:lstStyle/>
        <a:p>
          <a:endParaRPr lang="en-CA"/>
        </a:p>
      </dgm:t>
    </dgm:pt>
    <dgm:pt modelId="{07DE0A29-195F-458F-AE35-58B2B68F4C94}" type="sibTrans" cxnId="{545A2096-0505-4423-9FCE-0C0F0B2BAD55}">
      <dgm:prSet/>
      <dgm:spPr/>
      <dgm:t>
        <a:bodyPr/>
        <a:lstStyle/>
        <a:p>
          <a:endParaRPr lang="en-CA"/>
        </a:p>
      </dgm:t>
    </dgm:pt>
    <dgm:pt modelId="{6E61360D-8FA3-4308-86F2-8EE34169E017}">
      <dgm:prSet phldrT="[Text]"/>
      <dgm:spPr/>
      <dgm:t>
        <a:bodyPr/>
        <a:lstStyle/>
        <a:p>
          <a:r>
            <a:rPr lang="en-CA" dirty="0"/>
            <a:t>Extension Config Provider</a:t>
          </a:r>
        </a:p>
      </dgm:t>
    </dgm:pt>
    <dgm:pt modelId="{4D4D204A-2C58-4E73-AC76-86DB874BA1E8}" type="parTrans" cxnId="{A0747163-5A4D-4FC8-9145-89911F51BE75}">
      <dgm:prSet/>
      <dgm:spPr/>
      <dgm:t>
        <a:bodyPr/>
        <a:lstStyle/>
        <a:p>
          <a:endParaRPr lang="en-CA"/>
        </a:p>
      </dgm:t>
    </dgm:pt>
    <dgm:pt modelId="{DFB4D05F-9A31-47D6-8FE4-18C08FBB1640}" type="sibTrans" cxnId="{A0747163-5A4D-4FC8-9145-89911F51BE75}">
      <dgm:prSet/>
      <dgm:spPr/>
      <dgm:t>
        <a:bodyPr/>
        <a:lstStyle/>
        <a:p>
          <a:endParaRPr lang="en-CA"/>
        </a:p>
      </dgm:t>
    </dgm:pt>
    <dgm:pt modelId="{6916C5B8-5EDF-4612-AEA5-5A92BEC85779}">
      <dgm:prSet phldrT="[Text]"/>
      <dgm:spPr/>
      <dgm:t>
        <a:bodyPr/>
        <a:lstStyle/>
        <a:p>
          <a:r>
            <a:rPr lang="en-CA" dirty="0"/>
            <a:t>- Context passed from trigger is </a:t>
          </a:r>
          <a:r>
            <a:rPr lang="en-CA" dirty="0" err="1"/>
            <a:t>binded</a:t>
          </a:r>
          <a:r>
            <a:rPr lang="en-CA" dirty="0"/>
            <a:t> to trigger provider here.</a:t>
          </a:r>
        </a:p>
        <a:p>
          <a:endParaRPr lang="en-CA" dirty="0"/>
        </a:p>
        <a:p>
          <a:r>
            <a:rPr lang="en-CA" dirty="0"/>
            <a:t>- Trigger binding rules, which define function output type are defined here.</a:t>
          </a:r>
        </a:p>
      </dgm:t>
    </dgm:pt>
    <dgm:pt modelId="{8FA12E6A-B9E0-4F75-934E-6A9FA2C5EC95}" type="parTrans" cxnId="{D5687995-BDC7-4CFE-859A-D961A1AA3AFD}">
      <dgm:prSet/>
      <dgm:spPr/>
      <dgm:t>
        <a:bodyPr/>
        <a:lstStyle/>
        <a:p>
          <a:endParaRPr lang="en-CA"/>
        </a:p>
      </dgm:t>
    </dgm:pt>
    <dgm:pt modelId="{C15957F8-3028-4F6B-AC46-75A7F3B805D7}" type="sibTrans" cxnId="{D5687995-BDC7-4CFE-859A-D961A1AA3AFD}">
      <dgm:prSet/>
      <dgm:spPr/>
      <dgm:t>
        <a:bodyPr/>
        <a:lstStyle/>
        <a:p>
          <a:endParaRPr lang="en-CA"/>
        </a:p>
      </dgm:t>
    </dgm:pt>
    <dgm:pt modelId="{2B2B0C93-6183-4760-9CFE-94598F357F49}">
      <dgm:prSet phldrT="[Text]"/>
      <dgm:spPr/>
      <dgm:t>
        <a:bodyPr/>
        <a:lstStyle/>
        <a:p>
          <a:r>
            <a:rPr lang="en-CA" dirty="0"/>
            <a:t>Trigger Binding Provider</a:t>
          </a:r>
        </a:p>
      </dgm:t>
    </dgm:pt>
    <dgm:pt modelId="{C52A3829-2791-4B7E-8CF8-51C3FE21E078}" type="parTrans" cxnId="{35DEEFD1-043C-4B67-838D-9FD03FCF1C7E}">
      <dgm:prSet/>
      <dgm:spPr/>
      <dgm:t>
        <a:bodyPr/>
        <a:lstStyle/>
        <a:p>
          <a:endParaRPr lang="en-CA"/>
        </a:p>
      </dgm:t>
    </dgm:pt>
    <dgm:pt modelId="{20BBE1BF-302C-4625-B37F-33D8BD02AF90}" type="sibTrans" cxnId="{35DEEFD1-043C-4B67-838D-9FD03FCF1C7E}">
      <dgm:prSet/>
      <dgm:spPr/>
      <dgm:t>
        <a:bodyPr/>
        <a:lstStyle/>
        <a:p>
          <a:endParaRPr lang="en-CA"/>
        </a:p>
      </dgm:t>
    </dgm:pt>
    <dgm:pt modelId="{7EDDFAD8-B92E-433C-8372-43D115577C2F}">
      <dgm:prSet phldrT="[Text]"/>
      <dgm:spPr/>
      <dgm:t>
        <a:bodyPr/>
        <a:lstStyle/>
        <a:p>
          <a:r>
            <a:rPr lang="en-CA" dirty="0"/>
            <a:t>- Context from extension config provider is passed here.</a:t>
          </a:r>
        </a:p>
        <a:p>
          <a:endParaRPr lang="en-CA" dirty="0"/>
        </a:p>
        <a:p>
          <a:r>
            <a:rPr lang="en-CA" dirty="0"/>
            <a:t>- Context is used to resolve the cache connection string and channel name. (i.e. resolve literally or pull from </a:t>
          </a:r>
          <a:r>
            <a:rPr lang="en-CA" dirty="0" err="1"/>
            <a:t>local.settings.json</a:t>
          </a:r>
          <a:r>
            <a:rPr lang="en-CA" dirty="0"/>
            <a:t>)</a:t>
          </a:r>
        </a:p>
      </dgm:t>
    </dgm:pt>
    <dgm:pt modelId="{D3A7DF79-6377-4995-936B-08E99B9E1131}" type="parTrans" cxnId="{9C8BDCA3-9CBE-4E6F-A5E0-EB5A33A96A66}">
      <dgm:prSet/>
      <dgm:spPr/>
      <dgm:t>
        <a:bodyPr/>
        <a:lstStyle/>
        <a:p>
          <a:endParaRPr lang="en-CA"/>
        </a:p>
      </dgm:t>
    </dgm:pt>
    <dgm:pt modelId="{00DE413B-6B88-4732-8B7D-4D9DED088258}" type="sibTrans" cxnId="{9C8BDCA3-9CBE-4E6F-A5E0-EB5A33A96A66}">
      <dgm:prSet/>
      <dgm:spPr/>
      <dgm:t>
        <a:bodyPr/>
        <a:lstStyle/>
        <a:p>
          <a:endParaRPr lang="en-CA"/>
        </a:p>
      </dgm:t>
    </dgm:pt>
    <dgm:pt modelId="{0134A338-ED64-41D5-9C38-65FD0C9FD9F7}">
      <dgm:prSet/>
      <dgm:spPr/>
      <dgm:t>
        <a:bodyPr/>
        <a:lstStyle/>
        <a:p>
          <a:endParaRPr lang="en-CA"/>
        </a:p>
      </dgm:t>
    </dgm:pt>
    <dgm:pt modelId="{BE6D75A7-5D45-4110-8DEB-951FF9C39477}" type="parTrans" cxnId="{9ED058CB-46BE-4FCB-B15D-6ACF6DD9676C}">
      <dgm:prSet/>
      <dgm:spPr/>
      <dgm:t>
        <a:bodyPr/>
        <a:lstStyle/>
        <a:p>
          <a:endParaRPr lang="en-CA"/>
        </a:p>
      </dgm:t>
    </dgm:pt>
    <dgm:pt modelId="{9D7123EC-4288-476C-81BE-A79631EA6459}" type="sibTrans" cxnId="{9ED058CB-46BE-4FCB-B15D-6ACF6DD9676C}">
      <dgm:prSet/>
      <dgm:spPr/>
      <dgm:t>
        <a:bodyPr/>
        <a:lstStyle/>
        <a:p>
          <a:endParaRPr lang="en-CA"/>
        </a:p>
      </dgm:t>
    </dgm:pt>
    <dgm:pt modelId="{E8507545-0683-4062-9ACC-DA2FCFEC144D}">
      <dgm:prSet/>
      <dgm:spPr/>
      <dgm:t>
        <a:bodyPr/>
        <a:lstStyle/>
        <a:p>
          <a:r>
            <a:rPr lang="en-CA" dirty="0"/>
            <a:t>Trigger Binding</a:t>
          </a:r>
        </a:p>
      </dgm:t>
    </dgm:pt>
    <dgm:pt modelId="{CB612156-19A5-408D-8B82-3E6C6DFB138A}" type="parTrans" cxnId="{4C3F66C3-8331-41BD-AD32-6F0F00703E97}">
      <dgm:prSet/>
      <dgm:spPr/>
      <dgm:t>
        <a:bodyPr/>
        <a:lstStyle/>
        <a:p>
          <a:endParaRPr lang="en-CA"/>
        </a:p>
      </dgm:t>
    </dgm:pt>
    <dgm:pt modelId="{E015EC12-5147-4C48-B4D5-6E36A17BCC52}" type="sibTrans" cxnId="{4C3F66C3-8331-41BD-AD32-6F0F00703E97}">
      <dgm:prSet/>
      <dgm:spPr/>
      <dgm:t>
        <a:bodyPr/>
        <a:lstStyle/>
        <a:p>
          <a:endParaRPr lang="en-CA"/>
        </a:p>
      </dgm:t>
    </dgm:pt>
    <dgm:pt modelId="{49F59AE0-02B4-42C5-9486-53C5BCCDBA71}">
      <dgm:prSet/>
      <dgm:spPr/>
      <dgm:t>
        <a:bodyPr/>
        <a:lstStyle/>
        <a:p>
          <a:r>
            <a:rPr lang="en-CA" dirty="0"/>
            <a:t>- Extracts final and resolved context, passes parameters to Listener.</a:t>
          </a:r>
        </a:p>
        <a:p>
          <a:endParaRPr lang="en-CA" dirty="0"/>
        </a:p>
        <a:p>
          <a:r>
            <a:rPr lang="en-CA" dirty="0"/>
            <a:t>- Manages the listener as an Async Task.</a:t>
          </a:r>
        </a:p>
        <a:p>
          <a:endParaRPr lang="en-CA" dirty="0"/>
        </a:p>
        <a:p>
          <a:endParaRPr lang="en-CA" dirty="0"/>
        </a:p>
      </dgm:t>
    </dgm:pt>
    <dgm:pt modelId="{2D96D83E-23B0-4B40-87FB-044D94468945}" type="parTrans" cxnId="{51DE7E84-67D0-42DE-B6DB-FADBF661642A}">
      <dgm:prSet/>
      <dgm:spPr/>
      <dgm:t>
        <a:bodyPr/>
        <a:lstStyle/>
        <a:p>
          <a:endParaRPr lang="en-CA"/>
        </a:p>
      </dgm:t>
    </dgm:pt>
    <dgm:pt modelId="{E47CA1C4-9FDD-4CA6-9F40-3C7817AB9127}" type="sibTrans" cxnId="{51DE7E84-67D0-42DE-B6DB-FADBF661642A}">
      <dgm:prSet/>
      <dgm:spPr/>
      <dgm:t>
        <a:bodyPr/>
        <a:lstStyle/>
        <a:p>
          <a:endParaRPr lang="en-CA"/>
        </a:p>
      </dgm:t>
    </dgm:pt>
    <dgm:pt modelId="{10D00575-8456-487A-BEDC-F939A8AA4FF6}">
      <dgm:prSet/>
      <dgm:spPr/>
      <dgm:t>
        <a:bodyPr/>
        <a:lstStyle/>
        <a:p>
          <a:r>
            <a:rPr lang="en-CA" dirty="0"/>
            <a:t>Listener</a:t>
          </a:r>
        </a:p>
      </dgm:t>
    </dgm:pt>
    <dgm:pt modelId="{CA86B464-58D0-4DB9-848B-55202C4AB700}" type="parTrans" cxnId="{973C24C0-AEC6-418E-88D9-C55F50EF5FE0}">
      <dgm:prSet/>
      <dgm:spPr/>
      <dgm:t>
        <a:bodyPr/>
        <a:lstStyle/>
        <a:p>
          <a:endParaRPr lang="en-CA"/>
        </a:p>
      </dgm:t>
    </dgm:pt>
    <dgm:pt modelId="{5C633BED-5B0E-44BD-B4F3-C19B45DFDAC1}" type="sibTrans" cxnId="{973C24C0-AEC6-418E-88D9-C55F50EF5FE0}">
      <dgm:prSet/>
      <dgm:spPr/>
      <dgm:t>
        <a:bodyPr/>
        <a:lstStyle/>
        <a:p>
          <a:endParaRPr lang="en-CA"/>
        </a:p>
      </dgm:t>
    </dgm:pt>
    <dgm:pt modelId="{FBC67107-FD9C-4157-BF2E-D0F0BACB21D6}">
      <dgm:prSet/>
      <dgm:spPr/>
      <dgm:t>
        <a:bodyPr/>
        <a:lstStyle/>
        <a:p>
          <a:r>
            <a:rPr lang="en-CA" dirty="0"/>
            <a:t>- Responsible for managing connection to Azure Redis Cache.</a:t>
          </a:r>
        </a:p>
        <a:p>
          <a:endParaRPr lang="en-CA" dirty="0"/>
        </a:p>
        <a:p>
          <a:r>
            <a:rPr lang="en-CA" dirty="0"/>
            <a:t>- Defines message processing for key space event notifications and pub sub.</a:t>
          </a:r>
        </a:p>
        <a:p>
          <a:endParaRPr lang="en-CA" dirty="0"/>
        </a:p>
        <a:p>
          <a:r>
            <a:rPr lang="en-CA" dirty="0"/>
            <a:t>- Executes function and passes back the call back object to the function trigger interface.</a:t>
          </a:r>
        </a:p>
      </dgm:t>
    </dgm:pt>
    <dgm:pt modelId="{46999C2C-D6E9-46B1-A7DA-A1EA008B4FD6}" type="parTrans" cxnId="{DDA68E0A-2815-4B1E-8992-183F54556BB4}">
      <dgm:prSet/>
      <dgm:spPr/>
      <dgm:t>
        <a:bodyPr/>
        <a:lstStyle/>
        <a:p>
          <a:endParaRPr lang="en-CA"/>
        </a:p>
      </dgm:t>
    </dgm:pt>
    <dgm:pt modelId="{963FEFBD-C684-4356-8CA3-926F85DABE43}" type="sibTrans" cxnId="{DDA68E0A-2815-4B1E-8992-183F54556BB4}">
      <dgm:prSet/>
      <dgm:spPr/>
      <dgm:t>
        <a:bodyPr/>
        <a:lstStyle/>
        <a:p>
          <a:endParaRPr lang="en-CA"/>
        </a:p>
      </dgm:t>
    </dgm:pt>
    <dgm:pt modelId="{78C01AAC-1CE5-41B7-AF5C-38A7FCF5E011}" type="pres">
      <dgm:prSet presAssocID="{B46E2E45-82DB-4BE2-B4FC-2E55B0242F21}" presName="Name0" presStyleCnt="0">
        <dgm:presLayoutVars>
          <dgm:chMax val="7"/>
          <dgm:chPref val="5"/>
          <dgm:dir val="rev"/>
          <dgm:animOne val="branch"/>
          <dgm:animLvl val="lvl"/>
        </dgm:presLayoutVars>
      </dgm:prSet>
      <dgm:spPr/>
    </dgm:pt>
    <dgm:pt modelId="{EB5331EF-8AF9-495C-B7BA-D87E3655FB6F}" type="pres">
      <dgm:prSet presAssocID="{10D00575-8456-487A-BEDC-F939A8AA4FF6}" presName="ChildAccent5" presStyleCnt="0"/>
      <dgm:spPr/>
    </dgm:pt>
    <dgm:pt modelId="{248A620D-5166-4260-ACB8-F14087BEB6AE}" type="pres">
      <dgm:prSet presAssocID="{10D00575-8456-487A-BEDC-F939A8AA4FF6}" presName="ChildAccent" presStyleLbl="alignImgPlace1" presStyleIdx="0" presStyleCnt="5"/>
      <dgm:spPr/>
    </dgm:pt>
    <dgm:pt modelId="{0D51727A-D52A-459E-A30B-FB0E6B1B7704}" type="pres">
      <dgm:prSet presAssocID="{10D00575-8456-487A-BEDC-F939A8AA4FF6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1357CB-2AEC-4A93-AA50-F96AC51CB2E9}" type="pres">
      <dgm:prSet presAssocID="{10D00575-8456-487A-BEDC-F939A8AA4FF6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99924C33-328C-4C1E-B32F-61E2853B1412}" type="pres">
      <dgm:prSet presAssocID="{E8507545-0683-4062-9ACC-DA2FCFEC144D}" presName="ChildAccent4" presStyleCnt="0"/>
      <dgm:spPr/>
    </dgm:pt>
    <dgm:pt modelId="{386097CA-C7BE-4500-8400-EA5DD9EF7A19}" type="pres">
      <dgm:prSet presAssocID="{E8507545-0683-4062-9ACC-DA2FCFEC144D}" presName="ChildAccent" presStyleLbl="alignImgPlace1" presStyleIdx="1" presStyleCnt="5"/>
      <dgm:spPr/>
    </dgm:pt>
    <dgm:pt modelId="{72B45FFA-1421-469F-AE85-EFDD6A13B0C3}" type="pres">
      <dgm:prSet presAssocID="{E8507545-0683-4062-9ACC-DA2FCFEC144D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ECA41B-DE12-47C6-97DF-065B27B54098}" type="pres">
      <dgm:prSet presAssocID="{E8507545-0683-4062-9ACC-DA2FCFEC144D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4E39EEDA-4A8B-4F53-BD47-9CA925E51A35}" type="pres">
      <dgm:prSet presAssocID="{2B2B0C93-6183-4760-9CFE-94598F357F49}" presName="ChildAccent3" presStyleCnt="0"/>
      <dgm:spPr/>
    </dgm:pt>
    <dgm:pt modelId="{49B65C62-0409-46EC-9828-C9BBFA68F1C9}" type="pres">
      <dgm:prSet presAssocID="{2B2B0C93-6183-4760-9CFE-94598F357F49}" presName="ChildAccent" presStyleLbl="alignImgPlace1" presStyleIdx="2" presStyleCnt="5"/>
      <dgm:spPr/>
    </dgm:pt>
    <dgm:pt modelId="{DFBA1738-0CCA-4948-BB16-C879CAD26246}" type="pres">
      <dgm:prSet presAssocID="{2B2B0C93-6183-4760-9CFE-94598F357F49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8EE8C9-20BB-428C-B4B9-332E1F9D04A8}" type="pres">
      <dgm:prSet presAssocID="{2B2B0C93-6183-4760-9CFE-94598F357F49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9DFE362-46AA-4D13-BE2F-7B7F0BF33F0D}" type="pres">
      <dgm:prSet presAssocID="{6E61360D-8FA3-4308-86F2-8EE34169E017}" presName="ChildAccent2" presStyleCnt="0"/>
      <dgm:spPr/>
    </dgm:pt>
    <dgm:pt modelId="{A9C88B27-7135-4CD4-AA75-C4131967A752}" type="pres">
      <dgm:prSet presAssocID="{6E61360D-8FA3-4308-86F2-8EE34169E017}" presName="ChildAccent" presStyleLbl="alignImgPlace1" presStyleIdx="3" presStyleCnt="5"/>
      <dgm:spPr/>
    </dgm:pt>
    <dgm:pt modelId="{7FD450C4-5318-4749-83AF-AF344A7D535F}" type="pres">
      <dgm:prSet presAssocID="{6E61360D-8FA3-4308-86F2-8EE34169E017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F97C6C-BB83-498C-87C6-8F1F0B325945}" type="pres">
      <dgm:prSet presAssocID="{6E61360D-8FA3-4308-86F2-8EE34169E017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17029454-2663-48C4-BE5C-C2777C2FB6D1}" type="pres">
      <dgm:prSet presAssocID="{D44BA385-DCFA-4EBA-99E1-315C3BBF0B00}" presName="ChildAccent1" presStyleCnt="0"/>
      <dgm:spPr/>
    </dgm:pt>
    <dgm:pt modelId="{4FE0FB54-5C36-437D-BB3E-9A688774013F}" type="pres">
      <dgm:prSet presAssocID="{D44BA385-DCFA-4EBA-99E1-315C3BBF0B00}" presName="ChildAccent" presStyleLbl="alignImgPlace1" presStyleIdx="4" presStyleCnt="5"/>
      <dgm:spPr/>
    </dgm:pt>
    <dgm:pt modelId="{D341D84D-E3CE-412C-BFCF-FBA1F4FE8454}" type="pres">
      <dgm:prSet presAssocID="{D44BA385-DCFA-4EBA-99E1-315C3BBF0B0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953E76-D10F-4D7F-8483-BAF36F444C49}" type="pres">
      <dgm:prSet presAssocID="{D44BA385-DCFA-4EBA-99E1-315C3BBF0B0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07470D06-C22F-4B9B-BDE7-B14E93167962}" type="presOf" srcId="{0134A338-ED64-41D5-9C38-65FD0C9FD9F7}" destId="{49B65C62-0409-46EC-9828-C9BBFA68F1C9}" srcOrd="0" destOrd="1" presId="urn:microsoft.com/office/officeart/2011/layout/InterconnectedBlockProcess"/>
    <dgm:cxn modelId="{C5731907-AD40-4120-A492-86F80E290959}" type="presOf" srcId="{FBC67107-FD9C-4157-BF2E-D0F0BACB21D6}" destId="{248A620D-5166-4260-ACB8-F14087BEB6AE}" srcOrd="0" destOrd="0" presId="urn:microsoft.com/office/officeart/2011/layout/InterconnectedBlockProcess"/>
    <dgm:cxn modelId="{EE274A07-011F-4F48-87DC-DD3348140B3F}" type="presOf" srcId="{D44BA385-DCFA-4EBA-99E1-315C3BBF0B00}" destId="{89953E76-D10F-4D7F-8483-BAF36F444C49}" srcOrd="0" destOrd="0" presId="urn:microsoft.com/office/officeart/2011/layout/InterconnectedBlockProcess"/>
    <dgm:cxn modelId="{DDA68E0A-2815-4B1E-8992-183F54556BB4}" srcId="{10D00575-8456-487A-BEDC-F939A8AA4FF6}" destId="{FBC67107-FD9C-4157-BF2E-D0F0BACB21D6}" srcOrd="0" destOrd="0" parTransId="{46999C2C-D6E9-46B1-A7DA-A1EA008B4FD6}" sibTransId="{963FEFBD-C684-4356-8CA3-926F85DABE43}"/>
    <dgm:cxn modelId="{A27E450D-E4D1-4972-8603-944AE2EAA9C2}" type="presOf" srcId="{E8507545-0683-4062-9ACC-DA2FCFEC144D}" destId="{97ECA41B-DE12-47C6-97DF-065B27B54098}" srcOrd="0" destOrd="0" presId="urn:microsoft.com/office/officeart/2011/layout/InterconnectedBlockProcess"/>
    <dgm:cxn modelId="{B238920F-EAE9-49CD-ABBB-5F6BA8860094}" type="presOf" srcId="{10D00575-8456-487A-BEDC-F939A8AA4FF6}" destId="{F41357CB-2AEC-4A93-AA50-F96AC51CB2E9}" srcOrd="0" destOrd="0" presId="urn:microsoft.com/office/officeart/2011/layout/InterconnectedBlockProcess"/>
    <dgm:cxn modelId="{D82E8D13-D67A-4117-8ACE-D1A032D7B43F}" type="presOf" srcId="{FBC67107-FD9C-4157-BF2E-D0F0BACB21D6}" destId="{0D51727A-D52A-459E-A30B-FB0E6B1B7704}" srcOrd="1" destOrd="0" presId="urn:microsoft.com/office/officeart/2011/layout/InterconnectedBlockProcess"/>
    <dgm:cxn modelId="{35ED9F22-A172-4CC9-A37C-20E6D4B02405}" type="presOf" srcId="{49F59AE0-02B4-42C5-9486-53C5BCCDBA71}" destId="{386097CA-C7BE-4500-8400-EA5DD9EF7A19}" srcOrd="0" destOrd="0" presId="urn:microsoft.com/office/officeart/2011/layout/InterconnectedBlockProcess"/>
    <dgm:cxn modelId="{0128B337-4DBC-42CF-A8CB-E6325975DC7D}" type="presOf" srcId="{49F59AE0-02B4-42C5-9486-53C5BCCDBA71}" destId="{72B45FFA-1421-469F-AE85-EFDD6A13B0C3}" srcOrd="1" destOrd="0" presId="urn:microsoft.com/office/officeart/2011/layout/InterconnectedBlockProcess"/>
    <dgm:cxn modelId="{D08DEE5B-AE66-418E-A150-71A3BE9A43F6}" type="presOf" srcId="{B46E2E45-82DB-4BE2-B4FC-2E55B0242F21}" destId="{78C01AAC-1CE5-41B7-AF5C-38A7FCF5E011}" srcOrd="0" destOrd="0" presId="urn:microsoft.com/office/officeart/2011/layout/InterconnectedBlockProcess"/>
    <dgm:cxn modelId="{F9F0D860-0276-4D5D-BFC7-8571E8604D3B}" srcId="{B46E2E45-82DB-4BE2-B4FC-2E55B0242F21}" destId="{D44BA385-DCFA-4EBA-99E1-315C3BBF0B00}" srcOrd="0" destOrd="0" parTransId="{635F1380-F5D3-4FC7-86FC-750A39B30B24}" sibTransId="{26E2601A-5832-4FDA-85CC-E6642FD8252B}"/>
    <dgm:cxn modelId="{A0747163-5A4D-4FC8-9145-89911F51BE75}" srcId="{B46E2E45-82DB-4BE2-B4FC-2E55B0242F21}" destId="{6E61360D-8FA3-4308-86F2-8EE34169E017}" srcOrd="1" destOrd="0" parTransId="{4D4D204A-2C58-4E73-AC76-86DB874BA1E8}" sibTransId="{DFB4D05F-9A31-47D6-8FE4-18C08FBB1640}"/>
    <dgm:cxn modelId="{35488665-D4A0-41EA-9C02-52F1FE70627E}" type="presOf" srcId="{6E61360D-8FA3-4308-86F2-8EE34169E017}" destId="{A0F97C6C-BB83-498C-87C6-8F1F0B325945}" srcOrd="0" destOrd="0" presId="urn:microsoft.com/office/officeart/2011/layout/InterconnectedBlockProcess"/>
    <dgm:cxn modelId="{3D84ED6C-B1F2-4129-B931-20682D155C0B}" type="presOf" srcId="{0134A338-ED64-41D5-9C38-65FD0C9FD9F7}" destId="{DFBA1738-0CCA-4948-BB16-C879CAD26246}" srcOrd="1" destOrd="1" presId="urn:microsoft.com/office/officeart/2011/layout/InterconnectedBlockProcess"/>
    <dgm:cxn modelId="{84046A74-AB48-417A-B117-C935BBA5D587}" type="presOf" srcId="{6916C5B8-5EDF-4612-AEA5-5A92BEC85779}" destId="{A9C88B27-7135-4CD4-AA75-C4131967A752}" srcOrd="0" destOrd="0" presId="urn:microsoft.com/office/officeart/2011/layout/InterconnectedBlockProcess"/>
    <dgm:cxn modelId="{4C6D4B57-9130-4FC3-B750-CB855671223A}" type="presOf" srcId="{2B2B0C93-6183-4760-9CFE-94598F357F49}" destId="{398EE8C9-20BB-428C-B4B9-332E1F9D04A8}" srcOrd="0" destOrd="0" presId="urn:microsoft.com/office/officeart/2011/layout/InterconnectedBlockProcess"/>
    <dgm:cxn modelId="{019DDA81-CBDA-4E44-ABA2-426ABAB96F95}" type="presOf" srcId="{6916C5B8-5EDF-4612-AEA5-5A92BEC85779}" destId="{7FD450C4-5318-4749-83AF-AF344A7D535F}" srcOrd="1" destOrd="0" presId="urn:microsoft.com/office/officeart/2011/layout/InterconnectedBlockProcess"/>
    <dgm:cxn modelId="{FFCB3584-C75C-4E41-A87E-E6B09E44BDC7}" type="presOf" srcId="{7EDDFAD8-B92E-433C-8372-43D115577C2F}" destId="{49B65C62-0409-46EC-9828-C9BBFA68F1C9}" srcOrd="0" destOrd="0" presId="urn:microsoft.com/office/officeart/2011/layout/InterconnectedBlockProcess"/>
    <dgm:cxn modelId="{51DE7E84-67D0-42DE-B6DB-FADBF661642A}" srcId="{E8507545-0683-4062-9ACC-DA2FCFEC144D}" destId="{49F59AE0-02B4-42C5-9486-53C5BCCDBA71}" srcOrd="0" destOrd="0" parTransId="{2D96D83E-23B0-4B40-87FB-044D94468945}" sibTransId="{E47CA1C4-9FDD-4CA6-9F40-3C7817AB9127}"/>
    <dgm:cxn modelId="{D5687995-BDC7-4CFE-859A-D961A1AA3AFD}" srcId="{6E61360D-8FA3-4308-86F2-8EE34169E017}" destId="{6916C5B8-5EDF-4612-AEA5-5A92BEC85779}" srcOrd="0" destOrd="0" parTransId="{8FA12E6A-B9E0-4F75-934E-6A9FA2C5EC95}" sibTransId="{C15957F8-3028-4F6B-AC46-75A7F3B805D7}"/>
    <dgm:cxn modelId="{545A2096-0505-4423-9FCE-0C0F0B2BAD55}" srcId="{D44BA385-DCFA-4EBA-99E1-315C3BBF0B00}" destId="{EA4253D0-D2FC-452B-8C0A-19218199AEA5}" srcOrd="0" destOrd="0" parTransId="{60D4B0DF-4B8F-4BE4-8B57-014BA46636BD}" sibTransId="{07DE0A29-195F-458F-AE35-58B2B68F4C94}"/>
    <dgm:cxn modelId="{0369359A-6957-451C-B7D7-CB76BF6B8C04}" type="presOf" srcId="{7EDDFAD8-B92E-433C-8372-43D115577C2F}" destId="{DFBA1738-0CCA-4948-BB16-C879CAD26246}" srcOrd="1" destOrd="0" presId="urn:microsoft.com/office/officeart/2011/layout/InterconnectedBlockProcess"/>
    <dgm:cxn modelId="{9C8BDCA3-9CBE-4E6F-A5E0-EB5A33A96A66}" srcId="{2B2B0C93-6183-4760-9CFE-94598F357F49}" destId="{7EDDFAD8-B92E-433C-8372-43D115577C2F}" srcOrd="0" destOrd="0" parTransId="{D3A7DF79-6377-4995-936B-08E99B9E1131}" sibTransId="{00DE413B-6B88-4732-8B7D-4D9DED088258}"/>
    <dgm:cxn modelId="{82CBDBB8-89B7-4187-BE8F-4DA3976E8925}" type="presOf" srcId="{EA4253D0-D2FC-452B-8C0A-19218199AEA5}" destId="{D341D84D-E3CE-412C-BFCF-FBA1F4FE8454}" srcOrd="1" destOrd="0" presId="urn:microsoft.com/office/officeart/2011/layout/InterconnectedBlockProcess"/>
    <dgm:cxn modelId="{973C24C0-AEC6-418E-88D9-C55F50EF5FE0}" srcId="{B46E2E45-82DB-4BE2-B4FC-2E55B0242F21}" destId="{10D00575-8456-487A-BEDC-F939A8AA4FF6}" srcOrd="4" destOrd="0" parTransId="{CA86B464-58D0-4DB9-848B-55202C4AB700}" sibTransId="{5C633BED-5B0E-44BD-B4F3-C19B45DFDAC1}"/>
    <dgm:cxn modelId="{4C3F66C3-8331-41BD-AD32-6F0F00703E97}" srcId="{B46E2E45-82DB-4BE2-B4FC-2E55B0242F21}" destId="{E8507545-0683-4062-9ACC-DA2FCFEC144D}" srcOrd="3" destOrd="0" parTransId="{CB612156-19A5-408D-8B82-3E6C6DFB138A}" sibTransId="{E015EC12-5147-4C48-B4D5-6E36A17BCC52}"/>
    <dgm:cxn modelId="{9ED058CB-46BE-4FCB-B15D-6ACF6DD9676C}" srcId="{2B2B0C93-6183-4760-9CFE-94598F357F49}" destId="{0134A338-ED64-41D5-9C38-65FD0C9FD9F7}" srcOrd="1" destOrd="0" parTransId="{BE6D75A7-5D45-4110-8DEB-951FF9C39477}" sibTransId="{9D7123EC-4288-476C-81BE-A79631EA6459}"/>
    <dgm:cxn modelId="{35DEEFD1-043C-4B67-838D-9FD03FCF1C7E}" srcId="{B46E2E45-82DB-4BE2-B4FC-2E55B0242F21}" destId="{2B2B0C93-6183-4760-9CFE-94598F357F49}" srcOrd="2" destOrd="0" parTransId="{C52A3829-2791-4B7E-8CF8-51C3FE21E078}" sibTransId="{20BBE1BF-302C-4625-B37F-33D8BD02AF90}"/>
    <dgm:cxn modelId="{D3AB90EA-8851-4232-9E7B-538F55AB3A14}" type="presOf" srcId="{EA4253D0-D2FC-452B-8C0A-19218199AEA5}" destId="{4FE0FB54-5C36-437D-BB3E-9A688774013F}" srcOrd="0" destOrd="0" presId="urn:microsoft.com/office/officeart/2011/layout/InterconnectedBlockProcess"/>
    <dgm:cxn modelId="{1C36639B-D8F8-463C-9C1F-5B77FAE1E00F}" type="presParOf" srcId="{78C01AAC-1CE5-41B7-AF5C-38A7FCF5E011}" destId="{EB5331EF-8AF9-495C-B7BA-D87E3655FB6F}" srcOrd="0" destOrd="0" presId="urn:microsoft.com/office/officeart/2011/layout/InterconnectedBlockProcess"/>
    <dgm:cxn modelId="{B7D7255D-4363-42B0-9618-6B259819D4A4}" type="presParOf" srcId="{EB5331EF-8AF9-495C-B7BA-D87E3655FB6F}" destId="{248A620D-5166-4260-ACB8-F14087BEB6AE}" srcOrd="0" destOrd="0" presId="urn:microsoft.com/office/officeart/2011/layout/InterconnectedBlockProcess"/>
    <dgm:cxn modelId="{0BD6E7FD-C39E-431D-9AD4-F5ECFAF81164}" type="presParOf" srcId="{78C01AAC-1CE5-41B7-AF5C-38A7FCF5E011}" destId="{0D51727A-D52A-459E-A30B-FB0E6B1B7704}" srcOrd="1" destOrd="0" presId="urn:microsoft.com/office/officeart/2011/layout/InterconnectedBlockProcess"/>
    <dgm:cxn modelId="{1703FFD7-9E8F-47FE-ADF0-25DB20C422CC}" type="presParOf" srcId="{78C01AAC-1CE5-41B7-AF5C-38A7FCF5E011}" destId="{F41357CB-2AEC-4A93-AA50-F96AC51CB2E9}" srcOrd="2" destOrd="0" presId="urn:microsoft.com/office/officeart/2011/layout/InterconnectedBlockProcess"/>
    <dgm:cxn modelId="{9C7150F1-6380-43D6-AC91-A093DA5BB868}" type="presParOf" srcId="{78C01AAC-1CE5-41B7-AF5C-38A7FCF5E011}" destId="{99924C33-328C-4C1E-B32F-61E2853B1412}" srcOrd="3" destOrd="0" presId="urn:microsoft.com/office/officeart/2011/layout/InterconnectedBlockProcess"/>
    <dgm:cxn modelId="{9F6AEBC5-E19F-4A80-86BD-8113AF6D2525}" type="presParOf" srcId="{99924C33-328C-4C1E-B32F-61E2853B1412}" destId="{386097CA-C7BE-4500-8400-EA5DD9EF7A19}" srcOrd="0" destOrd="0" presId="urn:microsoft.com/office/officeart/2011/layout/InterconnectedBlockProcess"/>
    <dgm:cxn modelId="{B857A740-8E9E-4FD4-943E-D04B2DB45345}" type="presParOf" srcId="{78C01AAC-1CE5-41B7-AF5C-38A7FCF5E011}" destId="{72B45FFA-1421-469F-AE85-EFDD6A13B0C3}" srcOrd="4" destOrd="0" presId="urn:microsoft.com/office/officeart/2011/layout/InterconnectedBlockProcess"/>
    <dgm:cxn modelId="{F92AFC00-301B-477B-A1E3-A7CB58A3A9DF}" type="presParOf" srcId="{78C01AAC-1CE5-41B7-AF5C-38A7FCF5E011}" destId="{97ECA41B-DE12-47C6-97DF-065B27B54098}" srcOrd="5" destOrd="0" presId="urn:microsoft.com/office/officeart/2011/layout/InterconnectedBlockProcess"/>
    <dgm:cxn modelId="{DE89D32C-91D3-4301-B9C3-D2C6DF70708F}" type="presParOf" srcId="{78C01AAC-1CE5-41B7-AF5C-38A7FCF5E011}" destId="{4E39EEDA-4A8B-4F53-BD47-9CA925E51A35}" srcOrd="6" destOrd="0" presId="urn:microsoft.com/office/officeart/2011/layout/InterconnectedBlockProcess"/>
    <dgm:cxn modelId="{CF369CE2-BDFB-44A5-A0D8-18B0867AB823}" type="presParOf" srcId="{4E39EEDA-4A8B-4F53-BD47-9CA925E51A35}" destId="{49B65C62-0409-46EC-9828-C9BBFA68F1C9}" srcOrd="0" destOrd="0" presId="urn:microsoft.com/office/officeart/2011/layout/InterconnectedBlockProcess"/>
    <dgm:cxn modelId="{4A1623E7-68FF-4EC9-8068-7D541753E64C}" type="presParOf" srcId="{78C01AAC-1CE5-41B7-AF5C-38A7FCF5E011}" destId="{DFBA1738-0CCA-4948-BB16-C879CAD26246}" srcOrd="7" destOrd="0" presId="urn:microsoft.com/office/officeart/2011/layout/InterconnectedBlockProcess"/>
    <dgm:cxn modelId="{5180F32F-74D7-4EB9-97FA-8DDFCE40565B}" type="presParOf" srcId="{78C01AAC-1CE5-41B7-AF5C-38A7FCF5E011}" destId="{398EE8C9-20BB-428C-B4B9-332E1F9D04A8}" srcOrd="8" destOrd="0" presId="urn:microsoft.com/office/officeart/2011/layout/InterconnectedBlockProcess"/>
    <dgm:cxn modelId="{8D6B79C2-5707-4704-818D-015FA25497E1}" type="presParOf" srcId="{78C01AAC-1CE5-41B7-AF5C-38A7FCF5E011}" destId="{B9DFE362-46AA-4D13-BE2F-7B7F0BF33F0D}" srcOrd="9" destOrd="0" presId="urn:microsoft.com/office/officeart/2011/layout/InterconnectedBlockProcess"/>
    <dgm:cxn modelId="{CC94C364-116E-412A-9253-8DD4352E09C4}" type="presParOf" srcId="{B9DFE362-46AA-4D13-BE2F-7B7F0BF33F0D}" destId="{A9C88B27-7135-4CD4-AA75-C4131967A752}" srcOrd="0" destOrd="0" presId="urn:microsoft.com/office/officeart/2011/layout/InterconnectedBlockProcess"/>
    <dgm:cxn modelId="{6E5FDA39-9FE1-4723-B4C9-ED13FDE55707}" type="presParOf" srcId="{78C01AAC-1CE5-41B7-AF5C-38A7FCF5E011}" destId="{7FD450C4-5318-4749-83AF-AF344A7D535F}" srcOrd="10" destOrd="0" presId="urn:microsoft.com/office/officeart/2011/layout/InterconnectedBlockProcess"/>
    <dgm:cxn modelId="{16ED352D-108D-419A-B7FD-F246ED00FCBD}" type="presParOf" srcId="{78C01AAC-1CE5-41B7-AF5C-38A7FCF5E011}" destId="{A0F97C6C-BB83-498C-87C6-8F1F0B325945}" srcOrd="11" destOrd="0" presId="urn:microsoft.com/office/officeart/2011/layout/InterconnectedBlockProcess"/>
    <dgm:cxn modelId="{B3EFB52C-A6FC-40D9-ABE3-49964DD81079}" type="presParOf" srcId="{78C01AAC-1CE5-41B7-AF5C-38A7FCF5E011}" destId="{17029454-2663-48C4-BE5C-C2777C2FB6D1}" srcOrd="12" destOrd="0" presId="urn:microsoft.com/office/officeart/2011/layout/InterconnectedBlockProcess"/>
    <dgm:cxn modelId="{0E370A48-379F-4110-830F-E8AF18D295C3}" type="presParOf" srcId="{17029454-2663-48C4-BE5C-C2777C2FB6D1}" destId="{4FE0FB54-5C36-437D-BB3E-9A688774013F}" srcOrd="0" destOrd="0" presId="urn:microsoft.com/office/officeart/2011/layout/InterconnectedBlockProcess"/>
    <dgm:cxn modelId="{A81EF7F4-4822-4FB8-999F-2239C748F34C}" type="presParOf" srcId="{78C01AAC-1CE5-41B7-AF5C-38A7FCF5E011}" destId="{D341D84D-E3CE-412C-BFCF-FBA1F4FE8454}" srcOrd="13" destOrd="0" presId="urn:microsoft.com/office/officeart/2011/layout/InterconnectedBlockProcess"/>
    <dgm:cxn modelId="{DA062E04-B08D-4A00-9D24-9FC0028FBD03}" type="presParOf" srcId="{78C01AAC-1CE5-41B7-AF5C-38A7FCF5E011}" destId="{89953E76-D10F-4D7F-8483-BAF36F444C49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64F9A-A671-463A-A081-01ED84F007B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BB2153-BECC-432A-A6FC-41D1BAF96915}">
      <dgm:prSet/>
      <dgm:spPr/>
      <dgm:t>
        <a:bodyPr/>
        <a:lstStyle/>
        <a:p>
          <a:r>
            <a:rPr lang="en-CA"/>
            <a:t>Discussing supportability.</a:t>
          </a:r>
          <a:endParaRPr lang="en-US"/>
        </a:p>
      </dgm:t>
    </dgm:pt>
    <dgm:pt modelId="{A5B655B6-521A-476B-9960-37DE43C0665B}" type="parTrans" cxnId="{780EF68A-359C-4F58-ADF0-B1E1EF4C8E22}">
      <dgm:prSet/>
      <dgm:spPr/>
      <dgm:t>
        <a:bodyPr/>
        <a:lstStyle/>
        <a:p>
          <a:endParaRPr lang="en-US"/>
        </a:p>
      </dgm:t>
    </dgm:pt>
    <dgm:pt modelId="{8B5C8DF7-8B1E-4FFA-98B0-F211A3193B8F}" type="sibTrans" cxnId="{780EF68A-359C-4F58-ADF0-B1E1EF4C8E22}">
      <dgm:prSet/>
      <dgm:spPr/>
      <dgm:t>
        <a:bodyPr/>
        <a:lstStyle/>
        <a:p>
          <a:endParaRPr lang="en-US"/>
        </a:p>
      </dgm:t>
    </dgm:pt>
    <dgm:pt modelId="{5FB60A48-3206-4FDB-892C-4CECD4FC620D}">
      <dgm:prSet/>
      <dgm:spPr/>
      <dgm:t>
        <a:bodyPr/>
        <a:lstStyle/>
        <a:p>
          <a:r>
            <a:rPr lang="en-CA"/>
            <a:t>Adding more unit tests.</a:t>
          </a:r>
          <a:endParaRPr lang="en-US"/>
        </a:p>
      </dgm:t>
    </dgm:pt>
    <dgm:pt modelId="{7E8BE792-8D31-4DB1-A8A3-2B5BCD5E92E7}" type="parTrans" cxnId="{3BF57B27-626B-41F4-BB81-640B3E421537}">
      <dgm:prSet/>
      <dgm:spPr/>
      <dgm:t>
        <a:bodyPr/>
        <a:lstStyle/>
        <a:p>
          <a:endParaRPr lang="en-US"/>
        </a:p>
      </dgm:t>
    </dgm:pt>
    <dgm:pt modelId="{623BA642-D297-4218-B5C5-49AE9A7415A1}" type="sibTrans" cxnId="{3BF57B27-626B-41F4-BB81-640B3E421537}">
      <dgm:prSet/>
      <dgm:spPr/>
      <dgm:t>
        <a:bodyPr/>
        <a:lstStyle/>
        <a:p>
          <a:endParaRPr lang="en-US"/>
        </a:p>
      </dgm:t>
    </dgm:pt>
    <dgm:pt modelId="{C0D5FB78-2150-4294-B808-A6F8C1DCBA4B}">
      <dgm:prSet/>
      <dgm:spPr/>
      <dgm:t>
        <a:bodyPr/>
        <a:lstStyle/>
        <a:p>
          <a:r>
            <a:rPr lang="en-CA"/>
            <a:t>Cleaning up documentation.</a:t>
          </a:r>
          <a:endParaRPr lang="en-US"/>
        </a:p>
      </dgm:t>
    </dgm:pt>
    <dgm:pt modelId="{0EF58331-395B-4365-B7C4-37DDCF1D7322}" type="parTrans" cxnId="{5C7FB886-1DCF-4DB9-A801-E07B517196A4}">
      <dgm:prSet/>
      <dgm:spPr/>
      <dgm:t>
        <a:bodyPr/>
        <a:lstStyle/>
        <a:p>
          <a:endParaRPr lang="en-US"/>
        </a:p>
      </dgm:t>
    </dgm:pt>
    <dgm:pt modelId="{D353F34F-0323-4D0E-BE93-9560B65D5F2E}" type="sibTrans" cxnId="{5C7FB886-1DCF-4DB9-A801-E07B517196A4}">
      <dgm:prSet/>
      <dgm:spPr/>
      <dgm:t>
        <a:bodyPr/>
        <a:lstStyle/>
        <a:p>
          <a:endParaRPr lang="en-US"/>
        </a:p>
      </dgm:t>
    </dgm:pt>
    <dgm:pt modelId="{3570291A-9B3C-40FB-AE7E-5CC4D742A1EF}">
      <dgm:prSet/>
      <dgm:spPr/>
      <dgm:t>
        <a:bodyPr/>
        <a:lstStyle/>
        <a:p>
          <a:r>
            <a:rPr lang="en-CA"/>
            <a:t>Pushing to open-source repo.</a:t>
          </a:r>
          <a:endParaRPr lang="en-US"/>
        </a:p>
      </dgm:t>
    </dgm:pt>
    <dgm:pt modelId="{E7637EC2-DE4C-4F9F-9A22-AA74E242E603}" type="parTrans" cxnId="{5BACE50B-9ADF-47E2-A57A-F5766D6F4236}">
      <dgm:prSet/>
      <dgm:spPr/>
      <dgm:t>
        <a:bodyPr/>
        <a:lstStyle/>
        <a:p>
          <a:endParaRPr lang="en-US"/>
        </a:p>
      </dgm:t>
    </dgm:pt>
    <dgm:pt modelId="{0116D7AE-02A4-45B0-A77C-68E1BBC217BC}" type="sibTrans" cxnId="{5BACE50B-9ADF-47E2-A57A-F5766D6F4236}">
      <dgm:prSet/>
      <dgm:spPr/>
      <dgm:t>
        <a:bodyPr/>
        <a:lstStyle/>
        <a:p>
          <a:endParaRPr lang="en-US"/>
        </a:p>
      </dgm:t>
    </dgm:pt>
    <dgm:pt modelId="{CDF03528-03F4-452C-99F3-9087ACBA587F}">
      <dgm:prSet/>
      <dgm:spPr/>
      <dgm:t>
        <a:bodyPr/>
        <a:lstStyle/>
        <a:p>
          <a:r>
            <a:rPr lang="en-CA"/>
            <a:t>Azure portal/VS implementation.</a:t>
          </a:r>
          <a:endParaRPr lang="en-US"/>
        </a:p>
      </dgm:t>
    </dgm:pt>
    <dgm:pt modelId="{EEB61702-7CC1-44A6-8117-7C4444421B9C}" type="parTrans" cxnId="{74DED580-4A9F-4C80-B683-C6D33A6C853B}">
      <dgm:prSet/>
      <dgm:spPr/>
      <dgm:t>
        <a:bodyPr/>
        <a:lstStyle/>
        <a:p>
          <a:endParaRPr lang="en-US"/>
        </a:p>
      </dgm:t>
    </dgm:pt>
    <dgm:pt modelId="{2CB24555-FB1B-47D0-A97D-1F374D71194A}" type="sibTrans" cxnId="{74DED580-4A9F-4C80-B683-C6D33A6C853B}">
      <dgm:prSet/>
      <dgm:spPr/>
      <dgm:t>
        <a:bodyPr/>
        <a:lstStyle/>
        <a:p>
          <a:endParaRPr lang="en-US"/>
        </a:p>
      </dgm:t>
    </dgm:pt>
    <dgm:pt modelId="{95C1E305-A700-45B1-9C6E-3A8EB8074C71}" type="pres">
      <dgm:prSet presAssocID="{4EF64F9A-A671-463A-A081-01ED84F007BC}" presName="diagram" presStyleCnt="0">
        <dgm:presLayoutVars>
          <dgm:dir/>
          <dgm:resizeHandles val="exact"/>
        </dgm:presLayoutVars>
      </dgm:prSet>
      <dgm:spPr/>
    </dgm:pt>
    <dgm:pt modelId="{58C38A38-0F12-4BAB-922D-E2FBE720EB78}" type="pres">
      <dgm:prSet presAssocID="{87BB2153-BECC-432A-A6FC-41D1BAF96915}" presName="node" presStyleLbl="node1" presStyleIdx="0" presStyleCnt="5">
        <dgm:presLayoutVars>
          <dgm:bulletEnabled val="1"/>
        </dgm:presLayoutVars>
      </dgm:prSet>
      <dgm:spPr/>
    </dgm:pt>
    <dgm:pt modelId="{08256898-A7C3-43E7-953F-2096C70FC92B}" type="pres">
      <dgm:prSet presAssocID="{8B5C8DF7-8B1E-4FFA-98B0-F211A3193B8F}" presName="sibTrans" presStyleCnt="0"/>
      <dgm:spPr/>
    </dgm:pt>
    <dgm:pt modelId="{1304AB46-E7B0-42CD-9203-891AFCEA968E}" type="pres">
      <dgm:prSet presAssocID="{5FB60A48-3206-4FDB-892C-4CECD4FC620D}" presName="node" presStyleLbl="node1" presStyleIdx="1" presStyleCnt="5">
        <dgm:presLayoutVars>
          <dgm:bulletEnabled val="1"/>
        </dgm:presLayoutVars>
      </dgm:prSet>
      <dgm:spPr/>
    </dgm:pt>
    <dgm:pt modelId="{F2721AB5-AB46-4BB1-AA99-EA6B0944A2D4}" type="pres">
      <dgm:prSet presAssocID="{623BA642-D297-4218-B5C5-49AE9A7415A1}" presName="sibTrans" presStyleCnt="0"/>
      <dgm:spPr/>
    </dgm:pt>
    <dgm:pt modelId="{362364FB-A6D0-465D-B275-0275886CFC87}" type="pres">
      <dgm:prSet presAssocID="{C0D5FB78-2150-4294-B808-A6F8C1DCBA4B}" presName="node" presStyleLbl="node1" presStyleIdx="2" presStyleCnt="5">
        <dgm:presLayoutVars>
          <dgm:bulletEnabled val="1"/>
        </dgm:presLayoutVars>
      </dgm:prSet>
      <dgm:spPr/>
    </dgm:pt>
    <dgm:pt modelId="{A2C7C81F-6A9F-45E6-9335-75B8EA39804D}" type="pres">
      <dgm:prSet presAssocID="{D353F34F-0323-4D0E-BE93-9560B65D5F2E}" presName="sibTrans" presStyleCnt="0"/>
      <dgm:spPr/>
    </dgm:pt>
    <dgm:pt modelId="{3EE09D1C-D2D7-496E-A764-A1F6CCF116F9}" type="pres">
      <dgm:prSet presAssocID="{3570291A-9B3C-40FB-AE7E-5CC4D742A1EF}" presName="node" presStyleLbl="node1" presStyleIdx="3" presStyleCnt="5">
        <dgm:presLayoutVars>
          <dgm:bulletEnabled val="1"/>
        </dgm:presLayoutVars>
      </dgm:prSet>
      <dgm:spPr/>
    </dgm:pt>
    <dgm:pt modelId="{BCF41755-2D90-4817-87CC-0EBEBEA8A423}" type="pres">
      <dgm:prSet presAssocID="{0116D7AE-02A4-45B0-A77C-68E1BBC217BC}" presName="sibTrans" presStyleCnt="0"/>
      <dgm:spPr/>
    </dgm:pt>
    <dgm:pt modelId="{3910CFF6-1CA1-4EBD-8D5F-44579A235A36}" type="pres">
      <dgm:prSet presAssocID="{CDF03528-03F4-452C-99F3-9087ACBA587F}" presName="node" presStyleLbl="node1" presStyleIdx="4" presStyleCnt="5">
        <dgm:presLayoutVars>
          <dgm:bulletEnabled val="1"/>
        </dgm:presLayoutVars>
      </dgm:prSet>
      <dgm:spPr/>
    </dgm:pt>
  </dgm:ptLst>
  <dgm:cxnLst>
    <dgm:cxn modelId="{5BACE50B-9ADF-47E2-A57A-F5766D6F4236}" srcId="{4EF64F9A-A671-463A-A081-01ED84F007BC}" destId="{3570291A-9B3C-40FB-AE7E-5CC4D742A1EF}" srcOrd="3" destOrd="0" parTransId="{E7637EC2-DE4C-4F9F-9A22-AA74E242E603}" sibTransId="{0116D7AE-02A4-45B0-A77C-68E1BBC217BC}"/>
    <dgm:cxn modelId="{2152B721-4030-4508-8CA8-2100BB19FA3C}" type="presOf" srcId="{4EF64F9A-A671-463A-A081-01ED84F007BC}" destId="{95C1E305-A700-45B1-9C6E-3A8EB8074C71}" srcOrd="0" destOrd="0" presId="urn:microsoft.com/office/officeart/2005/8/layout/default"/>
    <dgm:cxn modelId="{3BF57B27-626B-41F4-BB81-640B3E421537}" srcId="{4EF64F9A-A671-463A-A081-01ED84F007BC}" destId="{5FB60A48-3206-4FDB-892C-4CECD4FC620D}" srcOrd="1" destOrd="0" parTransId="{7E8BE792-8D31-4DB1-A8A3-2B5BCD5E92E7}" sibTransId="{623BA642-D297-4218-B5C5-49AE9A7415A1}"/>
    <dgm:cxn modelId="{593D7161-D1A3-454D-B30B-B79B60BC12DC}" type="presOf" srcId="{3570291A-9B3C-40FB-AE7E-5CC4D742A1EF}" destId="{3EE09D1C-D2D7-496E-A764-A1F6CCF116F9}" srcOrd="0" destOrd="0" presId="urn:microsoft.com/office/officeart/2005/8/layout/default"/>
    <dgm:cxn modelId="{74DED580-4A9F-4C80-B683-C6D33A6C853B}" srcId="{4EF64F9A-A671-463A-A081-01ED84F007BC}" destId="{CDF03528-03F4-452C-99F3-9087ACBA587F}" srcOrd="4" destOrd="0" parTransId="{EEB61702-7CC1-44A6-8117-7C4444421B9C}" sibTransId="{2CB24555-FB1B-47D0-A97D-1F374D71194A}"/>
    <dgm:cxn modelId="{5C7FB886-1DCF-4DB9-A801-E07B517196A4}" srcId="{4EF64F9A-A671-463A-A081-01ED84F007BC}" destId="{C0D5FB78-2150-4294-B808-A6F8C1DCBA4B}" srcOrd="2" destOrd="0" parTransId="{0EF58331-395B-4365-B7C4-37DDCF1D7322}" sibTransId="{D353F34F-0323-4D0E-BE93-9560B65D5F2E}"/>
    <dgm:cxn modelId="{780EF68A-359C-4F58-ADF0-B1E1EF4C8E22}" srcId="{4EF64F9A-A671-463A-A081-01ED84F007BC}" destId="{87BB2153-BECC-432A-A6FC-41D1BAF96915}" srcOrd="0" destOrd="0" parTransId="{A5B655B6-521A-476B-9960-37DE43C0665B}" sibTransId="{8B5C8DF7-8B1E-4FFA-98B0-F211A3193B8F}"/>
    <dgm:cxn modelId="{09BB4197-6DE9-4FA9-AF5A-92CF38424FC1}" type="presOf" srcId="{CDF03528-03F4-452C-99F3-9087ACBA587F}" destId="{3910CFF6-1CA1-4EBD-8D5F-44579A235A36}" srcOrd="0" destOrd="0" presId="urn:microsoft.com/office/officeart/2005/8/layout/default"/>
    <dgm:cxn modelId="{62F605C7-8D27-4D5E-B1C6-183BC42DA73A}" type="presOf" srcId="{5FB60A48-3206-4FDB-892C-4CECD4FC620D}" destId="{1304AB46-E7B0-42CD-9203-891AFCEA968E}" srcOrd="0" destOrd="0" presId="urn:microsoft.com/office/officeart/2005/8/layout/default"/>
    <dgm:cxn modelId="{1BAC65CF-3F44-48D8-A4D1-5DED5D1E019B}" type="presOf" srcId="{87BB2153-BECC-432A-A6FC-41D1BAF96915}" destId="{58C38A38-0F12-4BAB-922D-E2FBE720EB78}" srcOrd="0" destOrd="0" presId="urn:microsoft.com/office/officeart/2005/8/layout/default"/>
    <dgm:cxn modelId="{080CFDD2-743C-4411-8396-F70875787430}" type="presOf" srcId="{C0D5FB78-2150-4294-B808-A6F8C1DCBA4B}" destId="{362364FB-A6D0-465D-B275-0275886CFC87}" srcOrd="0" destOrd="0" presId="urn:microsoft.com/office/officeart/2005/8/layout/default"/>
    <dgm:cxn modelId="{A073DA09-5EB3-41BD-94FF-CE9C1A3CB33A}" type="presParOf" srcId="{95C1E305-A700-45B1-9C6E-3A8EB8074C71}" destId="{58C38A38-0F12-4BAB-922D-E2FBE720EB78}" srcOrd="0" destOrd="0" presId="urn:microsoft.com/office/officeart/2005/8/layout/default"/>
    <dgm:cxn modelId="{472B30F2-06D1-4FD5-AA71-EDE0B34992AC}" type="presParOf" srcId="{95C1E305-A700-45B1-9C6E-3A8EB8074C71}" destId="{08256898-A7C3-43E7-953F-2096C70FC92B}" srcOrd="1" destOrd="0" presId="urn:microsoft.com/office/officeart/2005/8/layout/default"/>
    <dgm:cxn modelId="{BE98C993-15B1-4FEB-B8EE-43FB0431EF29}" type="presParOf" srcId="{95C1E305-A700-45B1-9C6E-3A8EB8074C71}" destId="{1304AB46-E7B0-42CD-9203-891AFCEA968E}" srcOrd="2" destOrd="0" presId="urn:microsoft.com/office/officeart/2005/8/layout/default"/>
    <dgm:cxn modelId="{1FA32C35-7FF0-48B7-96BB-9B2C5DA8B910}" type="presParOf" srcId="{95C1E305-A700-45B1-9C6E-3A8EB8074C71}" destId="{F2721AB5-AB46-4BB1-AA99-EA6B0944A2D4}" srcOrd="3" destOrd="0" presId="urn:microsoft.com/office/officeart/2005/8/layout/default"/>
    <dgm:cxn modelId="{AA618EF2-88DD-4730-9643-A6CE271EC02A}" type="presParOf" srcId="{95C1E305-A700-45B1-9C6E-3A8EB8074C71}" destId="{362364FB-A6D0-465D-B275-0275886CFC87}" srcOrd="4" destOrd="0" presId="urn:microsoft.com/office/officeart/2005/8/layout/default"/>
    <dgm:cxn modelId="{65A9ECE5-0B01-4034-ADB9-85578D7A8408}" type="presParOf" srcId="{95C1E305-A700-45B1-9C6E-3A8EB8074C71}" destId="{A2C7C81F-6A9F-45E6-9335-75B8EA39804D}" srcOrd="5" destOrd="0" presId="urn:microsoft.com/office/officeart/2005/8/layout/default"/>
    <dgm:cxn modelId="{211AC051-EEB9-4B52-A411-B1F0E9BB4B01}" type="presParOf" srcId="{95C1E305-A700-45B1-9C6E-3A8EB8074C71}" destId="{3EE09D1C-D2D7-496E-A764-A1F6CCF116F9}" srcOrd="6" destOrd="0" presId="urn:microsoft.com/office/officeart/2005/8/layout/default"/>
    <dgm:cxn modelId="{05044B6D-828A-4E14-ABD8-966FA2152D7D}" type="presParOf" srcId="{95C1E305-A700-45B1-9C6E-3A8EB8074C71}" destId="{BCF41755-2D90-4817-87CC-0EBEBEA8A423}" srcOrd="7" destOrd="0" presId="urn:microsoft.com/office/officeart/2005/8/layout/default"/>
    <dgm:cxn modelId="{A5B1BCBC-4C96-4CD1-B7B1-C20C27487A07}" type="presParOf" srcId="{95C1E305-A700-45B1-9C6E-3A8EB8074C71}" destId="{3910CFF6-1CA1-4EBD-8D5F-44579A235A3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68624-7AD9-4EB5-91E5-61DA1918D70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C69B91-22B9-488A-98D2-492F50306D21}">
      <dgm:prSet/>
      <dgm:spPr/>
      <dgm:t>
        <a:bodyPr/>
        <a:lstStyle/>
        <a:p>
          <a:r>
            <a:rPr lang="en-CA"/>
            <a:t>Lavanya Singampalli</a:t>
          </a:r>
          <a:endParaRPr lang="en-US"/>
        </a:p>
      </dgm:t>
    </dgm:pt>
    <dgm:pt modelId="{61AA670F-C9FB-45E3-84F6-A14C72165DC5}" type="parTrans" cxnId="{D7C19CD5-4B92-4693-ADFC-05052BB3121B}">
      <dgm:prSet/>
      <dgm:spPr/>
      <dgm:t>
        <a:bodyPr/>
        <a:lstStyle/>
        <a:p>
          <a:endParaRPr lang="en-US"/>
        </a:p>
      </dgm:t>
    </dgm:pt>
    <dgm:pt modelId="{7BAE051A-9EBD-4878-B563-AEBD6BB3FA43}" type="sibTrans" cxnId="{D7C19CD5-4B92-4693-ADFC-05052BB3121B}">
      <dgm:prSet/>
      <dgm:spPr/>
      <dgm:t>
        <a:bodyPr/>
        <a:lstStyle/>
        <a:p>
          <a:endParaRPr lang="en-US"/>
        </a:p>
      </dgm:t>
    </dgm:pt>
    <dgm:pt modelId="{69836384-E441-4B5C-B3E1-8CA3753527EB}">
      <dgm:prSet/>
      <dgm:spPr/>
      <dgm:t>
        <a:bodyPr/>
        <a:lstStyle/>
        <a:p>
          <a:r>
            <a:rPr lang="en-CA"/>
            <a:t>Ankit Kumar </a:t>
          </a:r>
          <a:endParaRPr lang="en-US"/>
        </a:p>
      </dgm:t>
    </dgm:pt>
    <dgm:pt modelId="{6D7BC3D2-E1CF-4C99-97D5-9ADBC7E4B724}" type="parTrans" cxnId="{7BC8F29B-95A0-49FE-A079-FCA4307FA87E}">
      <dgm:prSet/>
      <dgm:spPr/>
      <dgm:t>
        <a:bodyPr/>
        <a:lstStyle/>
        <a:p>
          <a:endParaRPr lang="en-US"/>
        </a:p>
      </dgm:t>
    </dgm:pt>
    <dgm:pt modelId="{6B4F9B60-7EDA-4CBA-B1C4-25C9CF8B8117}" type="sibTrans" cxnId="{7BC8F29B-95A0-49FE-A079-FCA4307FA87E}">
      <dgm:prSet/>
      <dgm:spPr/>
      <dgm:t>
        <a:bodyPr/>
        <a:lstStyle/>
        <a:p>
          <a:endParaRPr lang="en-US"/>
        </a:p>
      </dgm:t>
    </dgm:pt>
    <dgm:pt modelId="{7AD39305-BA31-4653-97C5-64A3196B64E5}">
      <dgm:prSet/>
      <dgm:spPr/>
      <dgm:t>
        <a:bodyPr/>
        <a:lstStyle/>
        <a:p>
          <a:r>
            <a:rPr lang="en-CA"/>
            <a:t>Alfan T. P.</a:t>
          </a:r>
          <a:endParaRPr lang="en-US"/>
        </a:p>
      </dgm:t>
    </dgm:pt>
    <dgm:pt modelId="{8510C1F9-A3DB-4B19-A431-6F248D5290BA}" type="parTrans" cxnId="{B3495CE1-7C5E-4364-BB15-0D5D6720F0D6}">
      <dgm:prSet/>
      <dgm:spPr/>
      <dgm:t>
        <a:bodyPr/>
        <a:lstStyle/>
        <a:p>
          <a:endParaRPr lang="en-US"/>
        </a:p>
      </dgm:t>
    </dgm:pt>
    <dgm:pt modelId="{284AD4A6-8465-444C-8848-CA1AA76B7BAC}" type="sibTrans" cxnId="{B3495CE1-7C5E-4364-BB15-0D5D6720F0D6}">
      <dgm:prSet/>
      <dgm:spPr/>
      <dgm:t>
        <a:bodyPr/>
        <a:lstStyle/>
        <a:p>
          <a:endParaRPr lang="en-US"/>
        </a:p>
      </dgm:t>
    </dgm:pt>
    <dgm:pt modelId="{22882770-00C2-4EE1-88C4-1DD6FD88640F}" type="pres">
      <dgm:prSet presAssocID="{58168624-7AD9-4EB5-91E5-61DA1918D702}" presName="linear" presStyleCnt="0">
        <dgm:presLayoutVars>
          <dgm:dir/>
          <dgm:animLvl val="lvl"/>
          <dgm:resizeHandles val="exact"/>
        </dgm:presLayoutVars>
      </dgm:prSet>
      <dgm:spPr/>
    </dgm:pt>
    <dgm:pt modelId="{CC73C9D0-F5C0-46FE-8F05-A44F41C2B72D}" type="pres">
      <dgm:prSet presAssocID="{E7C69B91-22B9-488A-98D2-492F50306D21}" presName="parentLin" presStyleCnt="0"/>
      <dgm:spPr/>
    </dgm:pt>
    <dgm:pt modelId="{65D17188-4038-4487-9F02-587CFA444D31}" type="pres">
      <dgm:prSet presAssocID="{E7C69B91-22B9-488A-98D2-492F50306D21}" presName="parentLeftMargin" presStyleLbl="node1" presStyleIdx="0" presStyleCnt="3"/>
      <dgm:spPr/>
    </dgm:pt>
    <dgm:pt modelId="{8F4AA64F-F10C-4776-A3C9-D2FDA7C96157}" type="pres">
      <dgm:prSet presAssocID="{E7C69B91-22B9-488A-98D2-492F50306D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E7AAE5-9481-4B77-A3A4-AC6330441730}" type="pres">
      <dgm:prSet presAssocID="{E7C69B91-22B9-488A-98D2-492F50306D21}" presName="negativeSpace" presStyleCnt="0"/>
      <dgm:spPr/>
    </dgm:pt>
    <dgm:pt modelId="{F725A02D-3D37-44D9-B545-CAC69487C705}" type="pres">
      <dgm:prSet presAssocID="{E7C69B91-22B9-488A-98D2-492F50306D21}" presName="childText" presStyleLbl="conFgAcc1" presStyleIdx="0" presStyleCnt="3">
        <dgm:presLayoutVars>
          <dgm:bulletEnabled val="1"/>
        </dgm:presLayoutVars>
      </dgm:prSet>
      <dgm:spPr/>
    </dgm:pt>
    <dgm:pt modelId="{FD6EE747-6616-4D7D-A422-D6E80F0D95DC}" type="pres">
      <dgm:prSet presAssocID="{7BAE051A-9EBD-4878-B563-AEBD6BB3FA43}" presName="spaceBetweenRectangles" presStyleCnt="0"/>
      <dgm:spPr/>
    </dgm:pt>
    <dgm:pt modelId="{0B89104B-EB84-4DD6-9F87-953D0E432FAA}" type="pres">
      <dgm:prSet presAssocID="{69836384-E441-4B5C-B3E1-8CA3753527EB}" presName="parentLin" presStyleCnt="0"/>
      <dgm:spPr/>
    </dgm:pt>
    <dgm:pt modelId="{7FE22326-A536-491B-976A-5AF5F7537A84}" type="pres">
      <dgm:prSet presAssocID="{69836384-E441-4B5C-B3E1-8CA3753527EB}" presName="parentLeftMargin" presStyleLbl="node1" presStyleIdx="0" presStyleCnt="3"/>
      <dgm:spPr/>
    </dgm:pt>
    <dgm:pt modelId="{063BBC9D-1762-479B-8BC5-F1480861DF5C}" type="pres">
      <dgm:prSet presAssocID="{69836384-E441-4B5C-B3E1-8CA3753527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81F9A-E774-443B-B8FE-374B39819BAB}" type="pres">
      <dgm:prSet presAssocID="{69836384-E441-4B5C-B3E1-8CA3753527EB}" presName="negativeSpace" presStyleCnt="0"/>
      <dgm:spPr/>
    </dgm:pt>
    <dgm:pt modelId="{C1962183-5CC7-4808-99C3-C374926F7968}" type="pres">
      <dgm:prSet presAssocID="{69836384-E441-4B5C-B3E1-8CA3753527EB}" presName="childText" presStyleLbl="conFgAcc1" presStyleIdx="1" presStyleCnt="3">
        <dgm:presLayoutVars>
          <dgm:bulletEnabled val="1"/>
        </dgm:presLayoutVars>
      </dgm:prSet>
      <dgm:spPr/>
    </dgm:pt>
    <dgm:pt modelId="{0EAA8960-E13C-4ABB-8BDF-48DEA1DA75F7}" type="pres">
      <dgm:prSet presAssocID="{6B4F9B60-7EDA-4CBA-B1C4-25C9CF8B8117}" presName="spaceBetweenRectangles" presStyleCnt="0"/>
      <dgm:spPr/>
    </dgm:pt>
    <dgm:pt modelId="{736EED75-2331-4D3D-AABA-110284B5E8C6}" type="pres">
      <dgm:prSet presAssocID="{7AD39305-BA31-4653-97C5-64A3196B64E5}" presName="parentLin" presStyleCnt="0"/>
      <dgm:spPr/>
    </dgm:pt>
    <dgm:pt modelId="{B9C00747-2F4F-4D44-86AA-CB492F2E58ED}" type="pres">
      <dgm:prSet presAssocID="{7AD39305-BA31-4653-97C5-64A3196B64E5}" presName="parentLeftMargin" presStyleLbl="node1" presStyleIdx="1" presStyleCnt="3"/>
      <dgm:spPr/>
    </dgm:pt>
    <dgm:pt modelId="{03601C84-E78D-4EC1-A658-5186438BA379}" type="pres">
      <dgm:prSet presAssocID="{7AD39305-BA31-4653-97C5-64A3196B64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04B02A-05B4-4EAB-A1CE-6D8799A1724B}" type="pres">
      <dgm:prSet presAssocID="{7AD39305-BA31-4653-97C5-64A3196B64E5}" presName="negativeSpace" presStyleCnt="0"/>
      <dgm:spPr/>
    </dgm:pt>
    <dgm:pt modelId="{8FF32AD0-9C28-43F3-8E24-68F8041E3196}" type="pres">
      <dgm:prSet presAssocID="{7AD39305-BA31-4653-97C5-64A3196B64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45E7E-21D8-43A0-8B75-2425AA9F9319}" type="presOf" srcId="{E7C69B91-22B9-488A-98D2-492F50306D21}" destId="{65D17188-4038-4487-9F02-587CFA444D31}" srcOrd="0" destOrd="0" presId="urn:microsoft.com/office/officeart/2005/8/layout/list1"/>
    <dgm:cxn modelId="{5174EF91-F7C1-442D-917F-A39EACE2F3BF}" type="presOf" srcId="{58168624-7AD9-4EB5-91E5-61DA1918D702}" destId="{22882770-00C2-4EE1-88C4-1DD6FD88640F}" srcOrd="0" destOrd="0" presId="urn:microsoft.com/office/officeart/2005/8/layout/list1"/>
    <dgm:cxn modelId="{3ACEB099-2A8C-4DD9-9BE4-F81214550DA4}" type="presOf" srcId="{69836384-E441-4B5C-B3E1-8CA3753527EB}" destId="{063BBC9D-1762-479B-8BC5-F1480861DF5C}" srcOrd="1" destOrd="0" presId="urn:microsoft.com/office/officeart/2005/8/layout/list1"/>
    <dgm:cxn modelId="{7640339A-AC38-4DF7-9CDF-74C64EA5A923}" type="presOf" srcId="{7AD39305-BA31-4653-97C5-64A3196B64E5}" destId="{B9C00747-2F4F-4D44-86AA-CB492F2E58ED}" srcOrd="0" destOrd="0" presId="urn:microsoft.com/office/officeart/2005/8/layout/list1"/>
    <dgm:cxn modelId="{7BC8F29B-95A0-49FE-A079-FCA4307FA87E}" srcId="{58168624-7AD9-4EB5-91E5-61DA1918D702}" destId="{69836384-E441-4B5C-B3E1-8CA3753527EB}" srcOrd="1" destOrd="0" parTransId="{6D7BC3D2-E1CF-4C99-97D5-9ADBC7E4B724}" sibTransId="{6B4F9B60-7EDA-4CBA-B1C4-25C9CF8B8117}"/>
    <dgm:cxn modelId="{7A5AFFB3-E08F-4C1B-97D3-537D6D445092}" type="presOf" srcId="{7AD39305-BA31-4653-97C5-64A3196B64E5}" destId="{03601C84-E78D-4EC1-A658-5186438BA379}" srcOrd="1" destOrd="0" presId="urn:microsoft.com/office/officeart/2005/8/layout/list1"/>
    <dgm:cxn modelId="{D7C19CD5-4B92-4693-ADFC-05052BB3121B}" srcId="{58168624-7AD9-4EB5-91E5-61DA1918D702}" destId="{E7C69B91-22B9-488A-98D2-492F50306D21}" srcOrd="0" destOrd="0" parTransId="{61AA670F-C9FB-45E3-84F6-A14C72165DC5}" sibTransId="{7BAE051A-9EBD-4878-B563-AEBD6BB3FA43}"/>
    <dgm:cxn modelId="{05159AD8-83CB-4C8E-9058-898A4FE5A2F3}" type="presOf" srcId="{E7C69B91-22B9-488A-98D2-492F50306D21}" destId="{8F4AA64F-F10C-4776-A3C9-D2FDA7C96157}" srcOrd="1" destOrd="0" presId="urn:microsoft.com/office/officeart/2005/8/layout/list1"/>
    <dgm:cxn modelId="{B3495CE1-7C5E-4364-BB15-0D5D6720F0D6}" srcId="{58168624-7AD9-4EB5-91E5-61DA1918D702}" destId="{7AD39305-BA31-4653-97C5-64A3196B64E5}" srcOrd="2" destOrd="0" parTransId="{8510C1F9-A3DB-4B19-A431-6F248D5290BA}" sibTransId="{284AD4A6-8465-444C-8848-CA1AA76B7BAC}"/>
    <dgm:cxn modelId="{FDD7FBE1-5796-41AD-8D15-EC226FF0DD45}" type="presOf" srcId="{69836384-E441-4B5C-B3E1-8CA3753527EB}" destId="{7FE22326-A536-491B-976A-5AF5F7537A84}" srcOrd="0" destOrd="0" presId="urn:microsoft.com/office/officeart/2005/8/layout/list1"/>
    <dgm:cxn modelId="{27EC3B22-DBDE-430A-B394-CE0801FD5148}" type="presParOf" srcId="{22882770-00C2-4EE1-88C4-1DD6FD88640F}" destId="{CC73C9D0-F5C0-46FE-8F05-A44F41C2B72D}" srcOrd="0" destOrd="0" presId="urn:microsoft.com/office/officeart/2005/8/layout/list1"/>
    <dgm:cxn modelId="{5C7ECFE1-5A36-41D0-8B10-A1B9E6FDA959}" type="presParOf" srcId="{CC73C9D0-F5C0-46FE-8F05-A44F41C2B72D}" destId="{65D17188-4038-4487-9F02-587CFA444D31}" srcOrd="0" destOrd="0" presId="urn:microsoft.com/office/officeart/2005/8/layout/list1"/>
    <dgm:cxn modelId="{CF57AA08-A9B6-4EF5-8657-F83F4EF9908B}" type="presParOf" srcId="{CC73C9D0-F5C0-46FE-8F05-A44F41C2B72D}" destId="{8F4AA64F-F10C-4776-A3C9-D2FDA7C96157}" srcOrd="1" destOrd="0" presId="urn:microsoft.com/office/officeart/2005/8/layout/list1"/>
    <dgm:cxn modelId="{94823F4B-F470-4C6B-B3DB-00F81EE558E9}" type="presParOf" srcId="{22882770-00C2-4EE1-88C4-1DD6FD88640F}" destId="{EFE7AAE5-9481-4B77-A3A4-AC6330441730}" srcOrd="1" destOrd="0" presId="urn:microsoft.com/office/officeart/2005/8/layout/list1"/>
    <dgm:cxn modelId="{C9ED7293-231A-49B1-8FF8-A4DA8C44B5F7}" type="presParOf" srcId="{22882770-00C2-4EE1-88C4-1DD6FD88640F}" destId="{F725A02D-3D37-44D9-B545-CAC69487C705}" srcOrd="2" destOrd="0" presId="urn:microsoft.com/office/officeart/2005/8/layout/list1"/>
    <dgm:cxn modelId="{74BA2AB3-FCF3-4F5A-8395-AEB56BAA75BA}" type="presParOf" srcId="{22882770-00C2-4EE1-88C4-1DD6FD88640F}" destId="{FD6EE747-6616-4D7D-A422-D6E80F0D95DC}" srcOrd="3" destOrd="0" presId="urn:microsoft.com/office/officeart/2005/8/layout/list1"/>
    <dgm:cxn modelId="{51728F2B-6FF7-4C27-8951-B2562879CB51}" type="presParOf" srcId="{22882770-00C2-4EE1-88C4-1DD6FD88640F}" destId="{0B89104B-EB84-4DD6-9F87-953D0E432FAA}" srcOrd="4" destOrd="0" presId="urn:microsoft.com/office/officeart/2005/8/layout/list1"/>
    <dgm:cxn modelId="{AF0F42F1-904B-42A4-A359-1185E320CF7B}" type="presParOf" srcId="{0B89104B-EB84-4DD6-9F87-953D0E432FAA}" destId="{7FE22326-A536-491B-976A-5AF5F7537A84}" srcOrd="0" destOrd="0" presId="urn:microsoft.com/office/officeart/2005/8/layout/list1"/>
    <dgm:cxn modelId="{C021B658-2DE2-4B01-83AF-4BBB32E51648}" type="presParOf" srcId="{0B89104B-EB84-4DD6-9F87-953D0E432FAA}" destId="{063BBC9D-1762-479B-8BC5-F1480861DF5C}" srcOrd="1" destOrd="0" presId="urn:microsoft.com/office/officeart/2005/8/layout/list1"/>
    <dgm:cxn modelId="{8E94C614-CF13-41A1-B974-BCC91D56DFF0}" type="presParOf" srcId="{22882770-00C2-4EE1-88C4-1DD6FD88640F}" destId="{EF881F9A-E774-443B-B8FE-374B39819BAB}" srcOrd="5" destOrd="0" presId="urn:microsoft.com/office/officeart/2005/8/layout/list1"/>
    <dgm:cxn modelId="{777A7827-9CA0-4BD9-B423-9C01BFB1E7FF}" type="presParOf" srcId="{22882770-00C2-4EE1-88C4-1DD6FD88640F}" destId="{C1962183-5CC7-4808-99C3-C374926F7968}" srcOrd="6" destOrd="0" presId="urn:microsoft.com/office/officeart/2005/8/layout/list1"/>
    <dgm:cxn modelId="{678D8E23-B64E-4B11-8555-8D04C3482178}" type="presParOf" srcId="{22882770-00C2-4EE1-88C4-1DD6FD88640F}" destId="{0EAA8960-E13C-4ABB-8BDF-48DEA1DA75F7}" srcOrd="7" destOrd="0" presId="urn:microsoft.com/office/officeart/2005/8/layout/list1"/>
    <dgm:cxn modelId="{9851DB1F-6D20-4B83-919E-FAE1BD5DBC6C}" type="presParOf" srcId="{22882770-00C2-4EE1-88C4-1DD6FD88640F}" destId="{736EED75-2331-4D3D-AABA-110284B5E8C6}" srcOrd="8" destOrd="0" presId="urn:microsoft.com/office/officeart/2005/8/layout/list1"/>
    <dgm:cxn modelId="{B6CB50D2-79D2-493F-80B1-F05E60FEE01D}" type="presParOf" srcId="{736EED75-2331-4D3D-AABA-110284B5E8C6}" destId="{B9C00747-2F4F-4D44-86AA-CB492F2E58ED}" srcOrd="0" destOrd="0" presId="urn:microsoft.com/office/officeart/2005/8/layout/list1"/>
    <dgm:cxn modelId="{1CB04A02-B286-4D02-BA3D-D9FAE9E5C3B2}" type="presParOf" srcId="{736EED75-2331-4D3D-AABA-110284B5E8C6}" destId="{03601C84-E78D-4EC1-A658-5186438BA379}" srcOrd="1" destOrd="0" presId="urn:microsoft.com/office/officeart/2005/8/layout/list1"/>
    <dgm:cxn modelId="{1ECFC756-97EA-4870-849D-AC4A4098036C}" type="presParOf" srcId="{22882770-00C2-4EE1-88C4-1DD6FD88640F}" destId="{EC04B02A-05B4-4EAB-A1CE-6D8799A1724B}" srcOrd="9" destOrd="0" presId="urn:microsoft.com/office/officeart/2005/8/layout/list1"/>
    <dgm:cxn modelId="{2DDBD775-D5DD-4C8F-869D-443581D8A5AE}" type="presParOf" srcId="{22882770-00C2-4EE1-88C4-1DD6FD88640F}" destId="{8FF32AD0-9C28-43F3-8E24-68F8041E31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620D-5166-4260-ACB8-F14087BEB6AE}">
      <dsp:nvSpPr>
        <dsp:cNvPr id="0" name=""/>
        <dsp:cNvSpPr/>
      </dsp:nvSpPr>
      <dsp:spPr>
        <a:xfrm>
          <a:off x="780747" y="1256305"/>
          <a:ext cx="1978665" cy="5025223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Responsible for managing connection to Azure Redis Cache.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Defines message processing for key space event notifications and pub sub.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Executes function and passes back the call back object to the function trigger interface.</a:t>
          </a:r>
        </a:p>
      </dsp:txBody>
      <dsp:txXfrm>
        <a:off x="780747" y="1256305"/>
        <a:ext cx="1727500" cy="5025223"/>
      </dsp:txXfrm>
    </dsp:sp>
    <dsp:sp modelId="{F41357CB-2AEC-4A93-AA50-F96AC51CB2E9}">
      <dsp:nvSpPr>
        <dsp:cNvPr id="0" name=""/>
        <dsp:cNvSpPr/>
      </dsp:nvSpPr>
      <dsp:spPr>
        <a:xfrm>
          <a:off x="780747" y="0"/>
          <a:ext cx="1978665" cy="1256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Listener</a:t>
          </a:r>
        </a:p>
      </dsp:txBody>
      <dsp:txXfrm>
        <a:off x="780747" y="0"/>
        <a:ext cx="1978665" cy="1256305"/>
      </dsp:txXfrm>
    </dsp:sp>
    <dsp:sp modelId="{386097CA-C7BE-4500-8400-EA5DD9EF7A19}">
      <dsp:nvSpPr>
        <dsp:cNvPr id="0" name=""/>
        <dsp:cNvSpPr/>
      </dsp:nvSpPr>
      <dsp:spPr>
        <a:xfrm>
          <a:off x="2759412" y="1256305"/>
          <a:ext cx="1978665" cy="4711146"/>
        </a:xfrm>
        <a:prstGeom prst="wedgeRectCallout">
          <a:avLst>
            <a:gd name="adj1" fmla="val -62500"/>
            <a:gd name="adj2" fmla="val 20830"/>
          </a:avLst>
        </a:prstGeom>
        <a:solidFill>
          <a:schemeClr val="accent1">
            <a:tint val="50000"/>
            <a:hueOff val="-3179766"/>
            <a:satOff val="8519"/>
            <a:lumOff val="30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Extracts final and resolved context, passes parameters to Listener.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Manages the listener as an Async Task.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2759412" y="1256305"/>
        <a:ext cx="1727500" cy="4711146"/>
      </dsp:txXfrm>
    </dsp:sp>
    <dsp:sp modelId="{97ECA41B-DE12-47C6-97DF-065B27B54098}">
      <dsp:nvSpPr>
        <dsp:cNvPr id="0" name=""/>
        <dsp:cNvSpPr/>
      </dsp:nvSpPr>
      <dsp:spPr>
        <a:xfrm>
          <a:off x="2759412" y="157038"/>
          <a:ext cx="1978665" cy="10992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Trigger Binding</a:t>
          </a:r>
        </a:p>
      </dsp:txBody>
      <dsp:txXfrm>
        <a:off x="2759412" y="157038"/>
        <a:ext cx="1978665" cy="1099267"/>
      </dsp:txXfrm>
    </dsp:sp>
    <dsp:sp modelId="{49B65C62-0409-46EC-9828-C9BBFA68F1C9}">
      <dsp:nvSpPr>
        <dsp:cNvPr id="0" name=""/>
        <dsp:cNvSpPr/>
      </dsp:nvSpPr>
      <dsp:spPr>
        <a:xfrm>
          <a:off x="4738078" y="1256305"/>
          <a:ext cx="1978665" cy="4397070"/>
        </a:xfrm>
        <a:prstGeom prst="wedgeRectCallout">
          <a:avLst>
            <a:gd name="adj1" fmla="val -62500"/>
            <a:gd name="adj2" fmla="val 2083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Context from extension config provider is passed here.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Context is used to resolve the cache connection string and channel name. (i.e. resolve literally or pull from </a:t>
          </a:r>
          <a:r>
            <a:rPr lang="en-CA" sz="1600" kern="1200" dirty="0" err="1"/>
            <a:t>local.settings.json</a:t>
          </a:r>
          <a:r>
            <a:rPr lang="en-CA" sz="1600" kern="1200" dirty="0"/>
            <a:t>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4738078" y="1256305"/>
        <a:ext cx="1727500" cy="4397070"/>
      </dsp:txXfrm>
    </dsp:sp>
    <dsp:sp modelId="{398EE8C9-20BB-428C-B4B9-332E1F9D04A8}">
      <dsp:nvSpPr>
        <dsp:cNvPr id="0" name=""/>
        <dsp:cNvSpPr/>
      </dsp:nvSpPr>
      <dsp:spPr>
        <a:xfrm>
          <a:off x="4738078" y="319101"/>
          <a:ext cx="1978665" cy="942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Trigger Binding Provider</a:t>
          </a:r>
        </a:p>
      </dsp:txBody>
      <dsp:txXfrm>
        <a:off x="4738078" y="319101"/>
        <a:ext cx="1978665" cy="942229"/>
      </dsp:txXfrm>
    </dsp:sp>
    <dsp:sp modelId="{A9C88B27-7135-4CD4-AA75-C4131967A752}">
      <dsp:nvSpPr>
        <dsp:cNvPr id="0" name=""/>
        <dsp:cNvSpPr/>
      </dsp:nvSpPr>
      <dsp:spPr>
        <a:xfrm>
          <a:off x="6716743" y="1256305"/>
          <a:ext cx="1978665" cy="4082993"/>
        </a:xfrm>
        <a:prstGeom prst="wedgeRectCallout">
          <a:avLst>
            <a:gd name="adj1" fmla="val -62500"/>
            <a:gd name="adj2" fmla="val 20830"/>
          </a:avLst>
        </a:prstGeom>
        <a:solidFill>
          <a:schemeClr val="accent1">
            <a:tint val="50000"/>
            <a:hueOff val="-9539299"/>
            <a:satOff val="25556"/>
            <a:lumOff val="9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Context passed from trigger is </a:t>
          </a:r>
          <a:r>
            <a:rPr lang="en-CA" sz="1600" kern="1200" dirty="0" err="1"/>
            <a:t>binded</a:t>
          </a:r>
          <a:r>
            <a:rPr lang="en-CA" sz="1600" kern="1200" dirty="0"/>
            <a:t> to trigger provider here.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Trigger binding rules, which define function output type are defined here.</a:t>
          </a:r>
        </a:p>
      </dsp:txBody>
      <dsp:txXfrm>
        <a:off x="6716743" y="1256305"/>
        <a:ext cx="1727500" cy="4082993"/>
      </dsp:txXfrm>
    </dsp:sp>
    <dsp:sp modelId="{A0F97C6C-BB83-498C-87C6-8F1F0B325945}">
      <dsp:nvSpPr>
        <dsp:cNvPr id="0" name=""/>
        <dsp:cNvSpPr/>
      </dsp:nvSpPr>
      <dsp:spPr>
        <a:xfrm>
          <a:off x="6716743" y="471114"/>
          <a:ext cx="1978665" cy="785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Extension Config Provider</a:t>
          </a:r>
        </a:p>
      </dsp:txBody>
      <dsp:txXfrm>
        <a:off x="6716743" y="471114"/>
        <a:ext cx="1978665" cy="785191"/>
      </dsp:txXfrm>
    </dsp:sp>
    <dsp:sp modelId="{4FE0FB54-5C36-437D-BB3E-9A688774013F}">
      <dsp:nvSpPr>
        <dsp:cNvPr id="0" name=""/>
        <dsp:cNvSpPr/>
      </dsp:nvSpPr>
      <dsp:spPr>
        <a:xfrm>
          <a:off x="8690465" y="1256305"/>
          <a:ext cx="1978665" cy="3768917"/>
        </a:xfrm>
        <a:prstGeom prst="wedgeRectCallout">
          <a:avLst>
            <a:gd name="adj1" fmla="val -62500"/>
            <a:gd name="adj2" fmla="val 2083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Input parameters are given.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Inputs are </a:t>
          </a:r>
          <a:r>
            <a:rPr lang="en-CA" sz="1600" kern="1200" dirty="0" err="1"/>
            <a:t>binded</a:t>
          </a:r>
          <a:r>
            <a:rPr lang="en-CA" sz="1600" kern="1200" dirty="0"/>
            <a:t> to trigger attribute model.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- Configuration context is created.</a:t>
          </a:r>
        </a:p>
      </dsp:txBody>
      <dsp:txXfrm>
        <a:off x="8690465" y="1256305"/>
        <a:ext cx="1727500" cy="3768917"/>
      </dsp:txXfrm>
    </dsp:sp>
    <dsp:sp modelId="{89953E76-D10F-4D7F-8483-BAF36F444C49}">
      <dsp:nvSpPr>
        <dsp:cNvPr id="0" name=""/>
        <dsp:cNvSpPr/>
      </dsp:nvSpPr>
      <dsp:spPr>
        <a:xfrm>
          <a:off x="8690465" y="628152"/>
          <a:ext cx="1978665" cy="6281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Azure Function Trigger</a:t>
          </a:r>
        </a:p>
      </dsp:txBody>
      <dsp:txXfrm>
        <a:off x="8690465" y="628152"/>
        <a:ext cx="1978665" cy="628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8A38-0F12-4BAB-922D-E2FBE720EB78}">
      <dsp:nvSpPr>
        <dsp:cNvPr id="0" name=""/>
        <dsp:cNvSpPr/>
      </dsp:nvSpPr>
      <dsp:spPr>
        <a:xfrm>
          <a:off x="69745" y="1763"/>
          <a:ext cx="2846592" cy="1707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Discussing supportability.</a:t>
          </a:r>
          <a:endParaRPr lang="en-US" sz="3000" kern="1200"/>
        </a:p>
      </dsp:txBody>
      <dsp:txXfrm>
        <a:off x="69745" y="1763"/>
        <a:ext cx="2846592" cy="1707955"/>
      </dsp:txXfrm>
    </dsp:sp>
    <dsp:sp modelId="{1304AB46-E7B0-42CD-9203-891AFCEA968E}">
      <dsp:nvSpPr>
        <dsp:cNvPr id="0" name=""/>
        <dsp:cNvSpPr/>
      </dsp:nvSpPr>
      <dsp:spPr>
        <a:xfrm>
          <a:off x="3200997" y="1763"/>
          <a:ext cx="2846592" cy="170795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Adding more unit tests.</a:t>
          </a:r>
          <a:endParaRPr lang="en-US" sz="3000" kern="1200"/>
        </a:p>
      </dsp:txBody>
      <dsp:txXfrm>
        <a:off x="3200997" y="1763"/>
        <a:ext cx="2846592" cy="1707955"/>
      </dsp:txXfrm>
    </dsp:sp>
    <dsp:sp modelId="{362364FB-A6D0-465D-B275-0275886CFC87}">
      <dsp:nvSpPr>
        <dsp:cNvPr id="0" name=""/>
        <dsp:cNvSpPr/>
      </dsp:nvSpPr>
      <dsp:spPr>
        <a:xfrm>
          <a:off x="69745" y="1994378"/>
          <a:ext cx="2846592" cy="170795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Cleaning up documentation.</a:t>
          </a:r>
          <a:endParaRPr lang="en-US" sz="3000" kern="1200"/>
        </a:p>
      </dsp:txBody>
      <dsp:txXfrm>
        <a:off x="69745" y="1994378"/>
        <a:ext cx="2846592" cy="1707955"/>
      </dsp:txXfrm>
    </dsp:sp>
    <dsp:sp modelId="{3EE09D1C-D2D7-496E-A764-A1F6CCF116F9}">
      <dsp:nvSpPr>
        <dsp:cNvPr id="0" name=""/>
        <dsp:cNvSpPr/>
      </dsp:nvSpPr>
      <dsp:spPr>
        <a:xfrm>
          <a:off x="3200997" y="1994378"/>
          <a:ext cx="2846592" cy="170795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Pushing to open-source repo.</a:t>
          </a:r>
          <a:endParaRPr lang="en-US" sz="3000" kern="1200"/>
        </a:p>
      </dsp:txBody>
      <dsp:txXfrm>
        <a:off x="3200997" y="1994378"/>
        <a:ext cx="2846592" cy="1707955"/>
      </dsp:txXfrm>
    </dsp:sp>
    <dsp:sp modelId="{3910CFF6-1CA1-4EBD-8D5F-44579A235A36}">
      <dsp:nvSpPr>
        <dsp:cNvPr id="0" name=""/>
        <dsp:cNvSpPr/>
      </dsp:nvSpPr>
      <dsp:spPr>
        <a:xfrm>
          <a:off x="1635371" y="3986992"/>
          <a:ext cx="2846592" cy="170795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Azure portal/VS implementation.</a:t>
          </a:r>
          <a:endParaRPr lang="en-US" sz="3000" kern="1200"/>
        </a:p>
      </dsp:txBody>
      <dsp:txXfrm>
        <a:off x="1635371" y="3986992"/>
        <a:ext cx="2846592" cy="1707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A02D-3D37-44D9-B545-CAC69487C705}">
      <dsp:nvSpPr>
        <dsp:cNvPr id="0" name=""/>
        <dsp:cNvSpPr/>
      </dsp:nvSpPr>
      <dsp:spPr>
        <a:xfrm>
          <a:off x="0" y="1133783"/>
          <a:ext cx="52578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AA64F-F10C-4776-A3C9-D2FDA7C96157}">
      <dsp:nvSpPr>
        <dsp:cNvPr id="0" name=""/>
        <dsp:cNvSpPr/>
      </dsp:nvSpPr>
      <dsp:spPr>
        <a:xfrm>
          <a:off x="262890" y="661463"/>
          <a:ext cx="3680460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Lavanya Singampalli</a:t>
          </a:r>
          <a:endParaRPr lang="en-US" sz="3200" kern="1200"/>
        </a:p>
      </dsp:txBody>
      <dsp:txXfrm>
        <a:off x="309004" y="707577"/>
        <a:ext cx="3588232" cy="852412"/>
      </dsp:txXfrm>
    </dsp:sp>
    <dsp:sp modelId="{C1962183-5CC7-4808-99C3-C374926F7968}">
      <dsp:nvSpPr>
        <dsp:cNvPr id="0" name=""/>
        <dsp:cNvSpPr/>
      </dsp:nvSpPr>
      <dsp:spPr>
        <a:xfrm>
          <a:off x="0" y="2585303"/>
          <a:ext cx="52578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BBC9D-1762-479B-8BC5-F1480861DF5C}">
      <dsp:nvSpPr>
        <dsp:cNvPr id="0" name=""/>
        <dsp:cNvSpPr/>
      </dsp:nvSpPr>
      <dsp:spPr>
        <a:xfrm>
          <a:off x="262890" y="2112984"/>
          <a:ext cx="3680460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Ankit Kumar </a:t>
          </a:r>
          <a:endParaRPr lang="en-US" sz="3200" kern="1200"/>
        </a:p>
      </dsp:txBody>
      <dsp:txXfrm>
        <a:off x="309004" y="2159098"/>
        <a:ext cx="3588232" cy="852412"/>
      </dsp:txXfrm>
    </dsp:sp>
    <dsp:sp modelId="{8FF32AD0-9C28-43F3-8E24-68F8041E3196}">
      <dsp:nvSpPr>
        <dsp:cNvPr id="0" name=""/>
        <dsp:cNvSpPr/>
      </dsp:nvSpPr>
      <dsp:spPr>
        <a:xfrm>
          <a:off x="0" y="4036823"/>
          <a:ext cx="52578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01C84-E78D-4EC1-A658-5186438BA379}">
      <dsp:nvSpPr>
        <dsp:cNvPr id="0" name=""/>
        <dsp:cNvSpPr/>
      </dsp:nvSpPr>
      <dsp:spPr>
        <a:xfrm>
          <a:off x="262890" y="3564504"/>
          <a:ext cx="3680460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Alfan T. P.</a:t>
          </a:r>
          <a:endParaRPr lang="en-US" sz="3200" kern="1200"/>
        </a:p>
      </dsp:txBody>
      <dsp:txXfrm>
        <a:off x="309004" y="3610618"/>
        <a:ext cx="358823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564CBA-0DE7-48EF-BE50-7BB66363B1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589EA-703A-4C2C-8929-073A26BAC8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7F31E-88BD-4DC0-996A-370083895ABD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2F6172-B679-48B6-AC50-90A87D0CE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DCDA1C-0F8A-4CE6-9B4D-347FA0D6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D6F4-23BC-4C94-A713-7681789B8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A2BDD-88F2-4095-AB01-4C30C78A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C367-3788-4033-8681-5AFBFA3B0FE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67E1-2271-4790-BFF7-EE968A46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52E5-0CBD-459F-A4E3-F67CFAFF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1E2E-7FE9-4F28-8B43-D4ED131E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1F40-03B4-4DC4-B034-759528BC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ACE2-DD9E-4AC2-82F2-56CF1F2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CE26-C9BE-4372-B523-7E3D432F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FD3-F520-4222-B832-88CD3C74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9056-8E51-4DC2-BD64-97FBA13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ECCA-13A2-4A57-8384-C60371BC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8952-C03C-40FC-90F2-11BF9721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2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F3B4D-E0B5-464A-B0A5-97783C85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EA8B-F627-46A5-BD0F-364F209F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5DE7-36BB-43BE-B924-80116DE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5E0B-576D-43FD-AB37-60CF811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DFD3-425B-4FAD-BBE0-C3F4B022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2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8093-03D2-4680-87FA-2C49F51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78D7-9E5B-4D7E-873E-4E1C506F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1BED-BE54-45A6-81A0-BA8AE26A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D56E-1EE9-4CC4-AD17-614A26C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CF6A-310C-4A2C-911C-A90882B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4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6747-9949-4F60-9293-2EFACDED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02E8-FD8B-4242-B2E9-4F5FCF73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E5D1-978B-4E7C-BC33-B4135773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00CC-B549-42A0-B5AE-4DA3B67C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12BD-797A-479B-B700-A76C2C52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3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FFC-FE2B-49DC-AB41-0E9FAD3F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301F-91E2-412C-8E80-F483A149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DBA0-C427-4F60-9ED2-A28C0CD3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92A3-5E53-4339-BCD8-4D463B6E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C140-8202-4340-9671-41263398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BBB5-2D36-4E0C-93EC-BACB9468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0434-364C-400F-9BDE-0587154D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9A61-CB4E-4E74-9B5C-8460BCB4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063B-3BC6-4D56-B75F-25DDEF1E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DEAE-E31C-46BA-83D8-4939B9C50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C9A62-B5BC-4263-A354-D065DC7CE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B124D-E8D5-4E1C-85D2-7E32E311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79E47-9A16-4628-802E-EC36336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C1FE0-1838-47CD-B79D-6CA110F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3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5962-DE6A-4C7B-8DBE-6775AE3A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DBC84-270D-498C-A19B-7BF18DC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02755-B166-44DD-924E-114CFEAB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3132-58FA-4D2A-8603-DE5D3417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B9A6-6316-4E49-8DFB-20899F7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CD3A7-5F61-4083-B837-3414F07A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89D-6D4F-4292-BC29-DFD2B5B6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8664-DEE1-478F-A5B9-75BE0CF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59AF-9CED-44C6-99C5-F0366AB5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03C55-7723-4BF5-9525-8C6F0D27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F504-5EC2-44C6-982F-950DC497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E4B-D77D-46AF-9884-09C489D2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83F5-D0D4-4E8F-99AE-F6A866F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07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153A-15ED-4EBC-B5DA-F230244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A4557-D162-46B9-8022-5867E2E9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12B8-8D48-4774-ADAB-99AAF88A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9854-37B7-4BCA-A512-728E4822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F12C-C1C7-4782-BBAC-E4462795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D4A1-0FE0-431C-9675-81113D1C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2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B875D-8ACB-42B3-BC87-FA493110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BF27E-FCB5-4F34-BAD9-4ECFC20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F07-CC41-4A51-8346-E360CF59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A958-71F4-4290-9CFA-137AE578ED77}" type="datetimeFigureOut">
              <a:rPr lang="en-CA" smtClean="0"/>
              <a:t>2020-07-27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6141-D7EB-40F9-BDB7-46CFEE23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E643-EDF0-4720-93A2-D9B1B9AC4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5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00C6-227B-4B60-9867-7DF7C9EF8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Azure Functions: Custom Redis Cache Binding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FD72-B3D0-45E9-802D-7DFD21E1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372"/>
            <a:ext cx="9144000" cy="1655762"/>
          </a:xfrm>
        </p:spPr>
        <p:txBody>
          <a:bodyPr/>
          <a:lstStyle/>
          <a:p>
            <a:r>
              <a:rPr lang="en-CA" dirty="0"/>
              <a:t>Demo &amp; Overview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7B424A-CFA5-4862-8AB9-4DFC6B786A62}"/>
              </a:ext>
            </a:extLst>
          </p:cNvPr>
          <p:cNvSpPr txBox="1">
            <a:spLocks/>
          </p:cNvSpPr>
          <p:nvPr/>
        </p:nvSpPr>
        <p:spPr>
          <a:xfrm>
            <a:off x="188006" y="6329858"/>
            <a:ext cx="5907993" cy="4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By: Jaden Banson</a:t>
            </a:r>
          </a:p>
        </p:txBody>
      </p:sp>
    </p:spTree>
    <p:extLst>
      <p:ext uri="{BB962C8B-B14F-4D97-AF65-F5344CB8AC3E}">
        <p14:creationId xmlns:p14="http://schemas.microsoft.com/office/powerpoint/2010/main" val="16196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Overview – 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en-CA" sz="2000" i="1" dirty="0"/>
          </a:p>
          <a:p>
            <a:r>
              <a:rPr lang="en-CA" sz="2000" dirty="0"/>
              <a:t>Ability to perform management operations based on a cache state change or message consumed. (</a:t>
            </a:r>
            <a:r>
              <a:rPr lang="en-CA" sz="2000" dirty="0" err="1"/>
              <a:t>ie</a:t>
            </a:r>
            <a:r>
              <a:rPr lang="en-CA" sz="2000" dirty="0"/>
              <a:t>. scale clusters, notify other services.)</a:t>
            </a:r>
          </a:p>
          <a:p>
            <a:endParaRPr lang="en-CA" sz="2000" dirty="0"/>
          </a:p>
          <a:p>
            <a:r>
              <a:rPr lang="en-CA" sz="2000" dirty="0"/>
              <a:t>Ability to trigger other azure functions given a specific output. (for a variety of function execution patters)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F6CA69-43FE-4014-9010-A80279F3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768"/>
            <a:ext cx="5995646" cy="2220502"/>
          </a:xfrm>
        </p:spPr>
        <p:txBody>
          <a:bodyPr anchor="b">
            <a:normAutofit/>
          </a:bodyPr>
          <a:lstStyle/>
          <a:p>
            <a:r>
              <a:rPr lang="en-CA" sz="4000" dirty="0"/>
              <a:t>Overview – Features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5F8E515-CAC1-4261-9434-C7A27C3A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3386"/>
            <a:ext cx="5995647" cy="3163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 err="1"/>
              <a:t>i</a:t>
            </a:r>
            <a:r>
              <a:rPr lang="en-CA" sz="1700" dirty="0"/>
              <a:t>. </a:t>
            </a:r>
            <a:r>
              <a:rPr lang="en-CA" sz="1700" b="1" i="1" u="sng" dirty="0"/>
              <a:t>Key space event notifications:</a:t>
            </a:r>
            <a:r>
              <a:rPr lang="en-CA" sz="1700" b="1" i="1" dirty="0"/>
              <a:t> </a:t>
            </a:r>
            <a:r>
              <a:rPr lang="en-CA" sz="1700" dirty="0"/>
              <a:t>Allows users to monitor events in their key space and get back specific notification types and their associated keys via Azure functions. </a:t>
            </a:r>
          </a:p>
          <a:p>
            <a:pPr marL="571500" indent="-571500">
              <a:buFont typeface="+mj-lt"/>
              <a:buAutoNum type="romanLcPeriod"/>
            </a:pPr>
            <a:endParaRPr lang="en-CA" sz="1700" dirty="0"/>
          </a:p>
          <a:p>
            <a:pPr marL="914400" lvl="1" indent="-457200">
              <a:buFont typeface="+mj-lt"/>
              <a:buAutoNum type="arabicPeriod"/>
            </a:pPr>
            <a:r>
              <a:rPr lang="en-CA" sz="1700" dirty="0"/>
              <a:t>Enable keys space events in portal under </a:t>
            </a:r>
            <a:r>
              <a:rPr lang="en-CA" sz="1700" i="1" dirty="0"/>
              <a:t>Advanced Settings.</a:t>
            </a:r>
          </a:p>
          <a:p>
            <a:pPr marL="914400" lvl="1" indent="-457200">
              <a:buFont typeface="+mj-lt"/>
              <a:buAutoNum type="arabicPeriod"/>
            </a:pPr>
            <a:endParaRPr lang="en-CA" sz="1700" i="1" dirty="0"/>
          </a:p>
          <a:p>
            <a:pPr marL="914400" lvl="1" indent="-457200">
              <a:buFont typeface="+mj-lt"/>
              <a:buAutoNum type="arabicPeriod"/>
            </a:pPr>
            <a:r>
              <a:rPr lang="en-CA" sz="1700" dirty="0"/>
              <a:t>Set </a:t>
            </a:r>
            <a:r>
              <a:rPr lang="en-CA" sz="1700" i="1" dirty="0" err="1"/>
              <a:t>isKeySpaceNotificationsEnabled</a:t>
            </a:r>
            <a:r>
              <a:rPr lang="en-CA" sz="1700" dirty="0"/>
              <a:t> bool in the azure function trigger to </a:t>
            </a:r>
            <a:r>
              <a:rPr lang="en-CA" sz="1700" i="1" dirty="0"/>
              <a:t>true </a:t>
            </a:r>
            <a:r>
              <a:rPr lang="en-CA" sz="1700" dirty="0"/>
              <a:t>&amp; set the channel name to desired key space notification channel (</a:t>
            </a:r>
            <a:r>
              <a:rPr lang="en-CA" sz="1700" dirty="0" err="1"/>
              <a:t>ie</a:t>
            </a:r>
            <a:r>
              <a:rPr lang="en-CA" sz="1700" dirty="0"/>
              <a:t>. _</a:t>
            </a:r>
            <a:r>
              <a:rPr lang="en-CA" sz="1700" i="1" dirty="0"/>
              <a:t>_keyspace@0__:*</a:t>
            </a:r>
            <a:r>
              <a:rPr lang="en-CA" sz="1700" dirty="0"/>
              <a:t>).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0F3928-9E38-48C9-95B1-9F30531E1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3" b="2"/>
          <a:stretch/>
        </p:blipFill>
        <p:spPr>
          <a:xfrm>
            <a:off x="8233213" y="1092703"/>
            <a:ext cx="2578140" cy="2778083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FEB861B-7B08-47BC-BD29-ECDCF3FBDEF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387548" y="2481745"/>
            <a:ext cx="1845665" cy="17669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F807BF-F862-4419-AB3F-0666975B1FDC}"/>
              </a:ext>
            </a:extLst>
          </p:cNvPr>
          <p:cNvCxnSpPr>
            <a:cxnSpLocks/>
          </p:cNvCxnSpPr>
          <p:nvPr/>
        </p:nvCxnSpPr>
        <p:spPr>
          <a:xfrm>
            <a:off x="6246796" y="5428648"/>
            <a:ext cx="1195733" cy="288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F01C042-9E5F-485E-9B56-B624B3E6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29" y="4110899"/>
            <a:ext cx="4593265" cy="20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Overview -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ii. </a:t>
            </a:r>
            <a:r>
              <a:rPr lang="en-CA" sz="2000" b="1" i="1" u="sng" dirty="0"/>
              <a:t>Pub/Sub:</a:t>
            </a:r>
            <a:r>
              <a:rPr lang="en-CA" sz="2000" dirty="0"/>
              <a:t> Allows user to operate a Redis pub/sub channel between their client and an Azure Redis Cache via Azure functions.</a:t>
            </a:r>
            <a:r>
              <a:rPr lang="en-CA" sz="2000" i="1" dirty="0"/>
              <a:t>	</a:t>
            </a:r>
          </a:p>
          <a:p>
            <a:pPr marL="0" indent="0">
              <a:buNone/>
            </a:pPr>
            <a:r>
              <a:rPr lang="en-CA" sz="2000" i="1" dirty="0"/>
              <a:t>	1</a:t>
            </a:r>
            <a:r>
              <a:rPr lang="en-CA" sz="2000" dirty="0"/>
              <a:t>. Set </a:t>
            </a:r>
            <a:r>
              <a:rPr lang="en-CA" sz="2000" i="1" dirty="0" err="1"/>
              <a:t>channelName</a:t>
            </a:r>
            <a:r>
              <a:rPr lang="en-CA" sz="2000" i="1" dirty="0"/>
              <a:t> </a:t>
            </a:r>
            <a:r>
              <a:rPr lang="en-CA" sz="2000" dirty="0"/>
              <a:t>parameter to appropriate pub/sub channel.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903AA2-86D6-46BC-8B2F-858979BC2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406101"/>
              </p:ext>
            </p:extLst>
          </p:nvPr>
        </p:nvGraphicFramePr>
        <p:xfrm>
          <a:off x="490329" y="48113"/>
          <a:ext cx="11449878" cy="628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F60656-6A30-4145-A148-2D9A8449FCF8}"/>
              </a:ext>
            </a:extLst>
          </p:cNvPr>
          <p:cNvSpPr txBox="1"/>
          <p:nvPr/>
        </p:nvSpPr>
        <p:spPr>
          <a:xfrm>
            <a:off x="3826981" y="6329642"/>
            <a:ext cx="453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(Azure Redis Cache Function Extension Model)</a:t>
            </a:r>
          </a:p>
        </p:txBody>
      </p:sp>
    </p:spTree>
    <p:extLst>
      <p:ext uri="{BB962C8B-B14F-4D97-AF65-F5344CB8AC3E}">
        <p14:creationId xmlns:p14="http://schemas.microsoft.com/office/powerpoint/2010/main" val="2537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1825625"/>
            <a:ext cx="10515600" cy="4351338"/>
          </a:xfrm>
        </p:spPr>
        <p:txBody>
          <a:bodyPr>
            <a:normAutofit/>
          </a:bodyPr>
          <a:lstStyle/>
          <a:p>
            <a:endParaRPr lang="en-CA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772CF-0758-4337-AA7C-481E496A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" y="838961"/>
            <a:ext cx="11840176" cy="518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BA9AE-24B7-4499-B50D-E8D2679E2228}"/>
              </a:ext>
            </a:extLst>
          </p:cNvPr>
          <p:cNvSpPr txBox="1"/>
          <p:nvPr/>
        </p:nvSpPr>
        <p:spPr>
          <a:xfrm>
            <a:off x="3185667" y="6218169"/>
            <a:ext cx="564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(Azure Redis Cache Function Extension Operational Model)</a:t>
            </a:r>
          </a:p>
        </p:txBody>
      </p:sp>
    </p:spTree>
    <p:extLst>
      <p:ext uri="{BB962C8B-B14F-4D97-AF65-F5344CB8AC3E}">
        <p14:creationId xmlns:p14="http://schemas.microsoft.com/office/powerpoint/2010/main" val="6117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CA" sz="5000"/>
              <a:t>Development – Going Forward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D7068-45D8-4BA0-AD3D-2A70A9046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5489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0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BC03-E29E-4DD9-9587-06E437F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 dirty="0"/>
              <a:t>A special thanks to…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CE432-1C2D-46FB-B2A2-0BDDAB428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36011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90FE35-7A76-48E7-A5DA-205A73EF2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351" y="1638092"/>
            <a:ext cx="933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21703</TotalTime>
  <Words>397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Functions: Custom Redis Cache Binding </vt:lpstr>
      <vt:lpstr>Overview – Use Cases</vt:lpstr>
      <vt:lpstr>Overview – Features</vt:lpstr>
      <vt:lpstr>Overview - Features</vt:lpstr>
      <vt:lpstr>PowerPoint Presentation</vt:lpstr>
      <vt:lpstr>PowerPoint Presentation</vt:lpstr>
      <vt:lpstr>Development – Going Forward</vt:lpstr>
      <vt:lpstr>A special 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Functions: Custom Redis Cache Binding</dc:title>
  <dc:creator>Jaden Banson</dc:creator>
  <cp:lastModifiedBy>Jaden Banson</cp:lastModifiedBy>
  <cp:revision>4</cp:revision>
  <dcterms:created xsi:type="dcterms:W3CDTF">2020-07-23T17:25:54Z</dcterms:created>
  <dcterms:modified xsi:type="dcterms:W3CDTF">2020-08-07T19:14:38Z</dcterms:modified>
</cp:coreProperties>
</file>