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58" r:id="rId5"/>
    <p:sldId id="266" r:id="rId6"/>
    <p:sldId id="263" r:id="rId7"/>
    <p:sldId id="1589" r:id="rId8"/>
    <p:sldId id="1595" r:id="rId9"/>
    <p:sldId id="26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D8D2A2-D83C-4495-BF50-6C6449DDBC48}" v="3" dt="2019-02-21T20:33:38.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04" y="6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Kuehfus" userId="453d022f19b6df9a" providerId="LiveId" clId="{DDD8D2A2-D83C-4495-BF50-6C6449DDBC48}"/>
    <pc:docChg chg="undo custSel mod modSld">
      <pc:chgData name="Rob Kuehfus" userId="453d022f19b6df9a" providerId="LiveId" clId="{DDD8D2A2-D83C-4495-BF50-6C6449DDBC48}" dt="2019-02-21T20:41:01.425" v="189" actId="313"/>
      <pc:docMkLst>
        <pc:docMk/>
      </pc:docMkLst>
      <pc:sldChg chg="addSp modSp mod setBg setClrOvrMap">
        <pc:chgData name="Rob Kuehfus" userId="453d022f19b6df9a" providerId="LiveId" clId="{DDD8D2A2-D83C-4495-BF50-6C6449DDBC48}" dt="2019-02-21T20:40:35.484" v="176" actId="26606"/>
        <pc:sldMkLst>
          <pc:docMk/>
          <pc:sldMk cId="384575540" sldId="256"/>
        </pc:sldMkLst>
        <pc:spChg chg="mod">
          <ac:chgData name="Rob Kuehfus" userId="453d022f19b6df9a" providerId="LiveId" clId="{DDD8D2A2-D83C-4495-BF50-6C6449DDBC48}" dt="2019-02-21T20:40:35.484" v="176" actId="26606"/>
          <ac:spMkLst>
            <pc:docMk/>
            <pc:sldMk cId="384575540" sldId="256"/>
            <ac:spMk id="2" creationId="{BC6F910F-B466-4CB6-9D75-598EBD88D153}"/>
          </ac:spMkLst>
        </pc:spChg>
        <pc:spChg chg="mod">
          <ac:chgData name="Rob Kuehfus" userId="453d022f19b6df9a" providerId="LiveId" clId="{DDD8D2A2-D83C-4495-BF50-6C6449DDBC48}" dt="2019-02-21T20:40:35.484" v="176" actId="26606"/>
          <ac:spMkLst>
            <pc:docMk/>
            <pc:sldMk cId="384575540" sldId="256"/>
            <ac:spMk id="3" creationId="{D96443C6-B9AD-4B59-ADF9-E92DC1367839}"/>
          </ac:spMkLst>
        </pc:spChg>
        <pc:spChg chg="add">
          <ac:chgData name="Rob Kuehfus" userId="453d022f19b6df9a" providerId="LiveId" clId="{DDD8D2A2-D83C-4495-BF50-6C6449DDBC48}" dt="2019-02-21T20:40:35.484" v="176" actId="26606"/>
          <ac:spMkLst>
            <pc:docMk/>
            <pc:sldMk cId="384575540" sldId="256"/>
            <ac:spMk id="8" creationId="{2A8AA5BC-4F7A-4226-8F99-6D824B226A97}"/>
          </ac:spMkLst>
        </pc:spChg>
        <pc:spChg chg="add">
          <ac:chgData name="Rob Kuehfus" userId="453d022f19b6df9a" providerId="LiveId" clId="{DDD8D2A2-D83C-4495-BF50-6C6449DDBC48}" dt="2019-02-21T20:40:35.484" v="176" actId="26606"/>
          <ac:spMkLst>
            <pc:docMk/>
            <pc:sldMk cId="384575540" sldId="256"/>
            <ac:spMk id="10" creationId="{3E5445C6-DD42-4979-86FF-03730E8C6DB0}"/>
          </ac:spMkLst>
        </pc:spChg>
        <pc:cxnChg chg="add">
          <ac:chgData name="Rob Kuehfus" userId="453d022f19b6df9a" providerId="LiveId" clId="{DDD8D2A2-D83C-4495-BF50-6C6449DDBC48}" dt="2019-02-21T20:40:35.484" v="176" actId="26606"/>
          <ac:cxnSpMkLst>
            <pc:docMk/>
            <pc:sldMk cId="384575540" sldId="256"/>
            <ac:cxnSpMk id="12" creationId="{45000665-DFC7-417E-8FD7-516A0F15C975}"/>
          </ac:cxnSpMkLst>
        </pc:cxnChg>
      </pc:sldChg>
      <pc:sldChg chg="addSp delSp modSp mod setBg">
        <pc:chgData name="Rob Kuehfus" userId="453d022f19b6df9a" providerId="LiveId" clId="{DDD8D2A2-D83C-4495-BF50-6C6449DDBC48}" dt="2019-02-21T20:33:12.967" v="64" actId="26606"/>
        <pc:sldMkLst>
          <pc:docMk/>
          <pc:sldMk cId="2365694808" sldId="258"/>
        </pc:sldMkLst>
        <pc:spChg chg="add">
          <ac:chgData name="Rob Kuehfus" userId="453d022f19b6df9a" providerId="LiveId" clId="{DDD8D2A2-D83C-4495-BF50-6C6449DDBC48}" dt="2019-02-21T20:33:12.967" v="64" actId="26606"/>
          <ac:spMkLst>
            <pc:docMk/>
            <pc:sldMk cId="2365694808" sldId="258"/>
            <ac:spMk id="8" creationId="{53BB5D57-6178-4F62-B472-0312F6D95A85}"/>
          </ac:spMkLst>
        </pc:spChg>
        <pc:spChg chg="add">
          <ac:chgData name="Rob Kuehfus" userId="453d022f19b6df9a" providerId="LiveId" clId="{DDD8D2A2-D83C-4495-BF50-6C6449DDBC48}" dt="2019-02-21T20:33:12.967" v="64" actId="26606"/>
          <ac:spMkLst>
            <pc:docMk/>
            <pc:sldMk cId="2365694808" sldId="258"/>
            <ac:spMk id="10" creationId="{4C61BD32-7542-4D52-BA5A-3ADE869BF8AC}"/>
          </ac:spMkLst>
        </pc:spChg>
        <pc:picChg chg="del">
          <ac:chgData name="Rob Kuehfus" userId="453d022f19b6df9a" providerId="LiveId" clId="{DDD8D2A2-D83C-4495-BF50-6C6449DDBC48}" dt="2019-02-21T20:32:45.826" v="62" actId="478"/>
          <ac:picMkLst>
            <pc:docMk/>
            <pc:sldMk cId="2365694808" sldId="258"/>
            <ac:picMk id="2" creationId="{7E073108-FEA1-4275-8FAC-22957086EB71}"/>
          </ac:picMkLst>
        </pc:picChg>
        <pc:picChg chg="add mod">
          <ac:chgData name="Rob Kuehfus" userId="453d022f19b6df9a" providerId="LiveId" clId="{DDD8D2A2-D83C-4495-BF50-6C6449DDBC48}" dt="2019-02-21T20:33:12.967" v="64" actId="26606"/>
          <ac:picMkLst>
            <pc:docMk/>
            <pc:sldMk cId="2365694808" sldId="258"/>
            <ac:picMk id="3" creationId="{71D8B250-A954-4734-8E48-3E4F4A2DB659}"/>
          </ac:picMkLst>
        </pc:picChg>
      </pc:sldChg>
      <pc:sldChg chg="addSp delSp modSp mod setBg">
        <pc:chgData name="Rob Kuehfus" userId="453d022f19b6df9a" providerId="LiveId" clId="{DDD8D2A2-D83C-4495-BF50-6C6449DDBC48}" dt="2019-02-21T20:32:40.511" v="61" actId="26606"/>
        <pc:sldMkLst>
          <pc:docMk/>
          <pc:sldMk cId="3563590063" sldId="260"/>
        </pc:sldMkLst>
        <pc:spChg chg="add">
          <ac:chgData name="Rob Kuehfus" userId="453d022f19b6df9a" providerId="LiveId" clId="{DDD8D2A2-D83C-4495-BF50-6C6449DDBC48}" dt="2019-02-21T20:32:40.511" v="61" actId="26606"/>
          <ac:spMkLst>
            <pc:docMk/>
            <pc:sldMk cId="3563590063" sldId="260"/>
            <ac:spMk id="8" creationId="{32BC26D8-82FB-445E-AA49-62A77D7C1EE0}"/>
          </ac:spMkLst>
        </pc:spChg>
        <pc:spChg chg="add">
          <ac:chgData name="Rob Kuehfus" userId="453d022f19b6df9a" providerId="LiveId" clId="{DDD8D2A2-D83C-4495-BF50-6C6449DDBC48}" dt="2019-02-21T20:32:40.511" v="61" actId="26606"/>
          <ac:spMkLst>
            <pc:docMk/>
            <pc:sldMk cId="3563590063" sldId="260"/>
            <ac:spMk id="10" creationId="{CB44330D-EA18-4254-AA95-EB49948539B8}"/>
          </ac:spMkLst>
        </pc:spChg>
        <pc:picChg chg="del">
          <ac:chgData name="Rob Kuehfus" userId="453d022f19b6df9a" providerId="LiveId" clId="{DDD8D2A2-D83C-4495-BF50-6C6449DDBC48}" dt="2019-02-21T20:32:07.765" v="59" actId="478"/>
          <ac:picMkLst>
            <pc:docMk/>
            <pc:sldMk cId="3563590063" sldId="260"/>
            <ac:picMk id="2" creationId="{1C2C3E4D-18B0-4D51-AE1A-853FEE3CE8FE}"/>
          </ac:picMkLst>
        </pc:picChg>
        <pc:picChg chg="add mod">
          <ac:chgData name="Rob Kuehfus" userId="453d022f19b6df9a" providerId="LiveId" clId="{DDD8D2A2-D83C-4495-BF50-6C6449DDBC48}" dt="2019-02-21T20:32:40.511" v="61" actId="26606"/>
          <ac:picMkLst>
            <pc:docMk/>
            <pc:sldMk cId="3563590063" sldId="260"/>
            <ac:picMk id="3" creationId="{F0574991-9DF3-4FD7-B271-0E568E18CC40}"/>
          </ac:picMkLst>
        </pc:picChg>
      </pc:sldChg>
      <pc:sldChg chg="modSp">
        <pc:chgData name="Rob Kuehfus" userId="453d022f19b6df9a" providerId="LiveId" clId="{DDD8D2A2-D83C-4495-BF50-6C6449DDBC48}" dt="2019-02-21T20:41:01.425" v="189" actId="313"/>
        <pc:sldMkLst>
          <pc:docMk/>
          <pc:sldMk cId="1398293105" sldId="262"/>
        </pc:sldMkLst>
        <pc:spChg chg="mod">
          <ac:chgData name="Rob Kuehfus" userId="453d022f19b6df9a" providerId="LiveId" clId="{DDD8D2A2-D83C-4495-BF50-6C6449DDBC48}" dt="2019-02-21T20:41:01.425" v="189" actId="313"/>
          <ac:spMkLst>
            <pc:docMk/>
            <pc:sldMk cId="1398293105" sldId="262"/>
            <ac:spMk id="2" creationId="{A7B5D5A0-F552-4E5D-ACDC-F56986D8874C}"/>
          </ac:spMkLst>
        </pc:spChg>
        <pc:graphicFrameChg chg="modGraphic">
          <ac:chgData name="Rob Kuehfus" userId="453d022f19b6df9a" providerId="LiveId" clId="{DDD8D2A2-D83C-4495-BF50-6C6449DDBC48}" dt="2019-02-21T20:31:55.056" v="58" actId="20577"/>
          <ac:graphicFrameMkLst>
            <pc:docMk/>
            <pc:sldMk cId="1398293105" sldId="262"/>
            <ac:graphicFrameMk id="4" creationId="{71336A2F-5A83-4A49-885B-FC3977EE34D8}"/>
          </ac:graphicFrameMkLst>
        </pc:graphicFrameChg>
      </pc:sldChg>
      <pc:sldChg chg="modSp">
        <pc:chgData name="Rob Kuehfus" userId="453d022f19b6df9a" providerId="LiveId" clId="{DDD8D2A2-D83C-4495-BF50-6C6449DDBC48}" dt="2019-02-21T20:34:25.568" v="119" actId="313"/>
        <pc:sldMkLst>
          <pc:docMk/>
          <pc:sldMk cId="3092320557" sldId="264"/>
        </pc:sldMkLst>
        <pc:spChg chg="mod">
          <ac:chgData name="Rob Kuehfus" userId="453d022f19b6df9a" providerId="LiveId" clId="{DDD8D2A2-D83C-4495-BF50-6C6449DDBC48}" dt="2019-02-21T20:34:25.568" v="119" actId="313"/>
          <ac:spMkLst>
            <pc:docMk/>
            <pc:sldMk cId="3092320557" sldId="264"/>
            <ac:spMk id="3" creationId="{4770B3F0-2BA3-467C-B855-CB9AFB4EC3B5}"/>
          </ac:spMkLst>
        </pc:spChg>
      </pc:sldChg>
      <pc:sldChg chg="addSp delSp modSp mod setBg">
        <pc:chgData name="Rob Kuehfus" userId="453d022f19b6df9a" providerId="LiveId" clId="{DDD8D2A2-D83C-4495-BF50-6C6449DDBC48}" dt="2019-02-21T20:33:50.958" v="73" actId="26606"/>
        <pc:sldMkLst>
          <pc:docMk/>
          <pc:sldMk cId="2731816891" sldId="266"/>
        </pc:sldMkLst>
        <pc:spChg chg="add del">
          <ac:chgData name="Rob Kuehfus" userId="453d022f19b6df9a" providerId="LiveId" clId="{DDD8D2A2-D83C-4495-BF50-6C6449DDBC48}" dt="2019-02-21T20:33:44.405" v="68" actId="26606"/>
          <ac:spMkLst>
            <pc:docMk/>
            <pc:sldMk cId="2731816891" sldId="266"/>
            <ac:spMk id="7" creationId="{32BC26D8-82FB-445E-AA49-62A77D7C1EE0}"/>
          </ac:spMkLst>
        </pc:spChg>
        <pc:spChg chg="add del">
          <ac:chgData name="Rob Kuehfus" userId="453d022f19b6df9a" providerId="LiveId" clId="{DDD8D2A2-D83C-4495-BF50-6C6449DDBC48}" dt="2019-02-21T20:33:44.405" v="68" actId="26606"/>
          <ac:spMkLst>
            <pc:docMk/>
            <pc:sldMk cId="2731816891" sldId="266"/>
            <ac:spMk id="9" creationId="{CB44330D-EA18-4254-AA95-EB49948539B8}"/>
          </ac:spMkLst>
        </pc:spChg>
        <pc:spChg chg="add del">
          <ac:chgData name="Rob Kuehfus" userId="453d022f19b6df9a" providerId="LiveId" clId="{DDD8D2A2-D83C-4495-BF50-6C6449DDBC48}" dt="2019-02-21T20:33:45.629" v="70" actId="26606"/>
          <ac:spMkLst>
            <pc:docMk/>
            <pc:sldMk cId="2731816891" sldId="266"/>
            <ac:spMk id="11" creationId="{53BB5D57-6178-4F62-B472-0312F6D95A85}"/>
          </ac:spMkLst>
        </pc:spChg>
        <pc:spChg chg="add del">
          <ac:chgData name="Rob Kuehfus" userId="453d022f19b6df9a" providerId="LiveId" clId="{DDD8D2A2-D83C-4495-BF50-6C6449DDBC48}" dt="2019-02-21T20:33:45.629" v="70" actId="26606"/>
          <ac:spMkLst>
            <pc:docMk/>
            <pc:sldMk cId="2731816891" sldId="266"/>
            <ac:spMk id="12" creationId="{4C61BD32-7542-4D52-BA5A-3ADE869BF8AC}"/>
          </ac:spMkLst>
        </pc:spChg>
        <pc:spChg chg="add del">
          <ac:chgData name="Rob Kuehfus" userId="453d022f19b6df9a" providerId="LiveId" clId="{DDD8D2A2-D83C-4495-BF50-6C6449DDBC48}" dt="2019-02-21T20:33:50.940" v="72" actId="26606"/>
          <ac:spMkLst>
            <pc:docMk/>
            <pc:sldMk cId="2731816891" sldId="266"/>
            <ac:spMk id="14" creationId="{32BC26D8-82FB-445E-AA49-62A77D7C1EE0}"/>
          </ac:spMkLst>
        </pc:spChg>
        <pc:spChg chg="add del">
          <ac:chgData name="Rob Kuehfus" userId="453d022f19b6df9a" providerId="LiveId" clId="{DDD8D2A2-D83C-4495-BF50-6C6449DDBC48}" dt="2019-02-21T20:33:50.940" v="72" actId="26606"/>
          <ac:spMkLst>
            <pc:docMk/>
            <pc:sldMk cId="2731816891" sldId="266"/>
            <ac:spMk id="15" creationId="{CB44330D-EA18-4254-AA95-EB49948539B8}"/>
          </ac:spMkLst>
        </pc:spChg>
        <pc:spChg chg="add">
          <ac:chgData name="Rob Kuehfus" userId="453d022f19b6df9a" providerId="LiveId" clId="{DDD8D2A2-D83C-4495-BF50-6C6449DDBC48}" dt="2019-02-21T20:33:50.958" v="73" actId="26606"/>
          <ac:spMkLst>
            <pc:docMk/>
            <pc:sldMk cId="2731816891" sldId="266"/>
            <ac:spMk id="17" creationId="{53BB5D57-6178-4F62-B472-0312F6D95A85}"/>
          </ac:spMkLst>
        </pc:spChg>
        <pc:spChg chg="add">
          <ac:chgData name="Rob Kuehfus" userId="453d022f19b6df9a" providerId="LiveId" clId="{DDD8D2A2-D83C-4495-BF50-6C6449DDBC48}" dt="2019-02-21T20:33:50.958" v="73" actId="26606"/>
          <ac:spMkLst>
            <pc:docMk/>
            <pc:sldMk cId="2731816891" sldId="266"/>
            <ac:spMk id="18" creationId="{4C61BD32-7542-4D52-BA5A-3ADE869BF8AC}"/>
          </ac:spMkLst>
        </pc:spChg>
        <pc:picChg chg="add mod">
          <ac:chgData name="Rob Kuehfus" userId="453d022f19b6df9a" providerId="LiveId" clId="{DDD8D2A2-D83C-4495-BF50-6C6449DDBC48}" dt="2019-02-21T20:33:50.958" v="73" actId="26606"/>
          <ac:picMkLst>
            <pc:docMk/>
            <pc:sldMk cId="2731816891" sldId="266"/>
            <ac:picMk id="2" creationId="{0E400A83-157A-49D9-88E2-D1DD97DAB55D}"/>
          </ac:picMkLst>
        </pc:picChg>
        <pc:picChg chg="del">
          <ac:chgData name="Rob Kuehfus" userId="453d022f19b6df9a" providerId="LiveId" clId="{DDD8D2A2-D83C-4495-BF50-6C6449DDBC48}" dt="2019-02-21T20:33:16.499" v="65" actId="478"/>
          <ac:picMkLst>
            <pc:docMk/>
            <pc:sldMk cId="2731816891" sldId="266"/>
            <ac:picMk id="3" creationId="{F950E907-0FA1-4439-B5C2-C464333E1F47}"/>
          </ac:picMkLst>
        </pc:picChg>
      </pc:sldChg>
      <pc:sldChg chg="modSp">
        <pc:chgData name="Rob Kuehfus" userId="453d022f19b6df9a" providerId="LiveId" clId="{DDD8D2A2-D83C-4495-BF50-6C6449DDBC48}" dt="2019-02-21T20:40:02.444" v="166" actId="20577"/>
        <pc:sldMkLst>
          <pc:docMk/>
          <pc:sldMk cId="2409811148" sldId="267"/>
        </pc:sldMkLst>
        <pc:spChg chg="mod">
          <ac:chgData name="Rob Kuehfus" userId="453d022f19b6df9a" providerId="LiveId" clId="{DDD8D2A2-D83C-4495-BF50-6C6449DDBC48}" dt="2019-02-21T20:40:02.444" v="166" actId="20577"/>
          <ac:spMkLst>
            <pc:docMk/>
            <pc:sldMk cId="2409811148" sldId="267"/>
            <ac:spMk id="3" creationId="{5DF8E480-5ABC-47D4-AD9C-5483951C7B19}"/>
          </ac:spMkLst>
        </pc:spChg>
      </pc:sldChg>
    </pc:docChg>
  </pc:docChgLst>
  <pc:docChgLst>
    <pc:chgData name="Rob Kuehfus" userId="453d022f19b6df9a" providerId="LiveId" clId="{889D2CCA-ACD1-449F-A502-CDA3337105CD}"/>
    <pc:docChg chg="undo custSel addSld delSld modSld sldOrd">
      <pc:chgData name="Rob Kuehfus" userId="453d022f19b6df9a" providerId="LiveId" clId="{889D2CCA-ACD1-449F-A502-CDA3337105CD}" dt="2018-12-17T17:31:44.770" v="2340"/>
      <pc:docMkLst>
        <pc:docMk/>
      </pc:docMkLst>
      <pc:sldChg chg="modSp add">
        <pc:chgData name="Rob Kuehfus" userId="453d022f19b6df9a" providerId="LiveId" clId="{889D2CCA-ACD1-449F-A502-CDA3337105CD}" dt="2018-12-14T16:57:58.460" v="1568" actId="20577"/>
        <pc:sldMkLst>
          <pc:docMk/>
          <pc:sldMk cId="384575540" sldId="256"/>
        </pc:sldMkLst>
        <pc:spChg chg="mod">
          <ac:chgData name="Rob Kuehfus" userId="453d022f19b6df9a" providerId="LiveId" clId="{889D2CCA-ACD1-449F-A502-CDA3337105CD}" dt="2018-12-14T16:57:58.460" v="1568" actId="20577"/>
          <ac:spMkLst>
            <pc:docMk/>
            <pc:sldMk cId="384575540" sldId="256"/>
            <ac:spMk id="2" creationId="{BC6F910F-B466-4CB6-9D75-598EBD88D153}"/>
          </ac:spMkLst>
        </pc:spChg>
        <pc:spChg chg="mod">
          <ac:chgData name="Rob Kuehfus" userId="453d022f19b6df9a" providerId="LiveId" clId="{889D2CCA-ACD1-449F-A502-CDA3337105CD}" dt="2018-12-14T13:57:12.648" v="239" actId="20577"/>
          <ac:spMkLst>
            <pc:docMk/>
            <pc:sldMk cId="384575540" sldId="256"/>
            <ac:spMk id="3" creationId="{D96443C6-B9AD-4B59-ADF9-E92DC1367839}"/>
          </ac:spMkLst>
        </pc:spChg>
      </pc:sldChg>
      <pc:sldChg chg="modSp add del ord">
        <pc:chgData name="Rob Kuehfus" userId="453d022f19b6df9a" providerId="LiveId" clId="{889D2CCA-ACD1-449F-A502-CDA3337105CD}" dt="2018-12-14T15:53:53.399" v="1415" actId="2696"/>
        <pc:sldMkLst>
          <pc:docMk/>
          <pc:sldMk cId="4216608874" sldId="257"/>
        </pc:sldMkLst>
        <pc:spChg chg="mod">
          <ac:chgData name="Rob Kuehfus" userId="453d022f19b6df9a" providerId="LiveId" clId="{889D2CCA-ACD1-449F-A502-CDA3337105CD}" dt="2018-12-14T13:54:36.811" v="66" actId="20577"/>
          <ac:spMkLst>
            <pc:docMk/>
            <pc:sldMk cId="4216608874" sldId="257"/>
            <ac:spMk id="2" creationId="{BC4EEC01-CC0A-484D-8994-3752C63BB9B3}"/>
          </ac:spMkLst>
        </pc:spChg>
        <pc:spChg chg="mod">
          <ac:chgData name="Rob Kuehfus" userId="453d022f19b6df9a" providerId="LiveId" clId="{889D2CCA-ACD1-449F-A502-CDA3337105CD}" dt="2018-12-14T13:56:35.437" v="186" actId="20577"/>
          <ac:spMkLst>
            <pc:docMk/>
            <pc:sldMk cId="4216608874" sldId="257"/>
            <ac:spMk id="3" creationId="{4770B3F0-2BA3-467C-B855-CB9AFB4EC3B5}"/>
          </ac:spMkLst>
        </pc:spChg>
      </pc:sldChg>
      <pc:sldChg chg="addSp delSp modSp add">
        <pc:chgData name="Rob Kuehfus" userId="453d022f19b6df9a" providerId="LiveId" clId="{889D2CCA-ACD1-449F-A502-CDA3337105CD}" dt="2018-12-17T14:02:22.350" v="2332"/>
        <pc:sldMkLst>
          <pc:docMk/>
          <pc:sldMk cId="2365694808" sldId="258"/>
        </pc:sldMkLst>
        <pc:spChg chg="del">
          <ac:chgData name="Rob Kuehfus" userId="453d022f19b6df9a" providerId="LiveId" clId="{889D2CCA-ACD1-449F-A502-CDA3337105CD}" dt="2018-12-14T13:58:42.851" v="244" actId="478"/>
          <ac:spMkLst>
            <pc:docMk/>
            <pc:sldMk cId="2365694808" sldId="258"/>
            <ac:spMk id="2" creationId="{8582FD6E-5998-4EF8-B6D0-9105EEA2E9E8}"/>
          </ac:spMkLst>
        </pc:spChg>
        <pc:spChg chg="del">
          <ac:chgData name="Rob Kuehfus" userId="453d022f19b6df9a" providerId="LiveId" clId="{889D2CCA-ACD1-449F-A502-CDA3337105CD}" dt="2018-12-14T13:58:25.708" v="241"/>
          <ac:spMkLst>
            <pc:docMk/>
            <pc:sldMk cId="2365694808" sldId="258"/>
            <ac:spMk id="3" creationId="{98CD7717-433C-434B-9247-DC08DE3D199B}"/>
          </ac:spMkLst>
        </pc:spChg>
        <pc:spChg chg="add del mod">
          <ac:chgData name="Rob Kuehfus" userId="453d022f19b6df9a" providerId="LiveId" clId="{889D2CCA-ACD1-449F-A502-CDA3337105CD}" dt="2018-12-14T14:52:49.523" v="1246" actId="478"/>
          <ac:spMkLst>
            <pc:docMk/>
            <pc:sldMk cId="2365694808" sldId="258"/>
            <ac:spMk id="6" creationId="{75E63044-B067-44EE-9197-44FD3AE5BD1D}"/>
          </ac:spMkLst>
        </pc:spChg>
        <pc:picChg chg="add del">
          <ac:chgData name="Rob Kuehfus" userId="453d022f19b6df9a" providerId="LiveId" clId="{889D2CCA-ACD1-449F-A502-CDA3337105CD}" dt="2018-12-14T18:36:01.403" v="1794"/>
          <ac:picMkLst>
            <pc:docMk/>
            <pc:sldMk cId="2365694808" sldId="258"/>
            <ac:picMk id="2" creationId="{5765E6BF-3CF3-4350-B136-8F068472A1C6}"/>
          </ac:picMkLst>
        </pc:picChg>
        <pc:picChg chg="add">
          <ac:chgData name="Rob Kuehfus" userId="453d022f19b6df9a" providerId="LiveId" clId="{889D2CCA-ACD1-449F-A502-CDA3337105CD}" dt="2018-12-17T14:02:22.350" v="2332"/>
          <ac:picMkLst>
            <pc:docMk/>
            <pc:sldMk cId="2365694808" sldId="258"/>
            <ac:picMk id="2" creationId="{7E073108-FEA1-4275-8FAC-22957086EB71}"/>
          </ac:picMkLst>
        </pc:picChg>
        <pc:picChg chg="add del">
          <ac:chgData name="Rob Kuehfus" userId="453d022f19b6df9a" providerId="LiveId" clId="{889D2CCA-ACD1-449F-A502-CDA3337105CD}" dt="2018-12-14T16:03:50.705" v="1416" actId="478"/>
          <ac:picMkLst>
            <pc:docMk/>
            <pc:sldMk cId="2365694808" sldId="258"/>
            <ac:picMk id="2" creationId="{A55192DF-D21D-4732-8F76-16995E927A66}"/>
          </ac:picMkLst>
        </pc:picChg>
        <pc:picChg chg="add del">
          <ac:chgData name="Rob Kuehfus" userId="453d022f19b6df9a" providerId="LiveId" clId="{889D2CCA-ACD1-449F-A502-CDA3337105CD}" dt="2018-12-17T14:02:21.598" v="2331" actId="478"/>
          <ac:picMkLst>
            <pc:docMk/>
            <pc:sldMk cId="2365694808" sldId="258"/>
            <ac:picMk id="3" creationId="{53AE98A8-635E-45D2-882F-39EDAE55B884}"/>
          </ac:picMkLst>
        </pc:picChg>
        <pc:picChg chg="add del mod">
          <ac:chgData name="Rob Kuehfus" userId="453d022f19b6df9a" providerId="LiveId" clId="{889D2CCA-ACD1-449F-A502-CDA3337105CD}" dt="2018-12-14T14:52:45.723" v="1245" actId="478"/>
          <ac:picMkLst>
            <pc:docMk/>
            <pc:sldMk cId="2365694808" sldId="258"/>
            <ac:picMk id="4" creationId="{805962FE-3F53-4E37-A4A3-2F89E5FB41DC}"/>
          </ac:picMkLst>
        </pc:picChg>
        <pc:picChg chg="add del">
          <ac:chgData name="Rob Kuehfus" userId="453d022f19b6df9a" providerId="LiveId" clId="{889D2CCA-ACD1-449F-A502-CDA3337105CD}" dt="2018-12-14T15:26:42.084" v="1410" actId="478"/>
          <ac:picMkLst>
            <pc:docMk/>
            <pc:sldMk cId="2365694808" sldId="258"/>
            <ac:picMk id="7" creationId="{45CA21F6-B6DC-407F-9795-AC8CF0DFF444}"/>
          </ac:picMkLst>
        </pc:picChg>
      </pc:sldChg>
      <pc:sldChg chg="add del">
        <pc:chgData name="Rob Kuehfus" userId="453d022f19b6df9a" providerId="LiveId" clId="{889D2CCA-ACD1-449F-A502-CDA3337105CD}" dt="2018-12-14T14:03:18.811" v="324" actId="2696"/>
        <pc:sldMkLst>
          <pc:docMk/>
          <pc:sldMk cId="1185938650" sldId="259"/>
        </pc:sldMkLst>
      </pc:sldChg>
      <pc:sldChg chg="addSp delSp add ord">
        <pc:chgData name="Rob Kuehfus" userId="453d022f19b6df9a" providerId="LiveId" clId="{889D2CCA-ACD1-449F-A502-CDA3337105CD}" dt="2018-12-17T14:01:43.545" v="2330"/>
        <pc:sldMkLst>
          <pc:docMk/>
          <pc:sldMk cId="3563590063" sldId="260"/>
        </pc:sldMkLst>
        <pc:picChg chg="add del">
          <ac:chgData name="Rob Kuehfus" userId="453d022f19b6df9a" providerId="LiveId" clId="{889D2CCA-ACD1-449F-A502-CDA3337105CD}" dt="2018-12-14T16:03:59.297" v="1418" actId="478"/>
          <ac:picMkLst>
            <pc:docMk/>
            <pc:sldMk cId="3563590063" sldId="260"/>
            <ac:picMk id="2" creationId="{1A5FEA5E-968E-4355-8135-6827930F38CA}"/>
          </ac:picMkLst>
        </pc:picChg>
        <pc:picChg chg="add">
          <ac:chgData name="Rob Kuehfus" userId="453d022f19b6df9a" providerId="LiveId" clId="{889D2CCA-ACD1-449F-A502-CDA3337105CD}" dt="2018-12-17T14:01:43.545" v="2330"/>
          <ac:picMkLst>
            <pc:docMk/>
            <pc:sldMk cId="3563590063" sldId="260"/>
            <ac:picMk id="2" creationId="{1C2C3E4D-18B0-4D51-AE1A-853FEE3CE8FE}"/>
          </ac:picMkLst>
        </pc:picChg>
        <pc:picChg chg="add del">
          <ac:chgData name="Rob Kuehfus" userId="453d022f19b6df9a" providerId="LiveId" clId="{889D2CCA-ACD1-449F-A502-CDA3337105CD}" dt="2018-12-14T14:52:24.353" v="1243" actId="478"/>
          <ac:picMkLst>
            <pc:docMk/>
            <pc:sldMk cId="3563590063" sldId="260"/>
            <ac:picMk id="2" creationId="{7605B71E-F5A8-4D45-8D07-FDAC0366E0A7}"/>
          </ac:picMkLst>
        </pc:picChg>
        <pc:picChg chg="add del">
          <ac:chgData name="Rob Kuehfus" userId="453d022f19b6df9a" providerId="LiveId" clId="{889D2CCA-ACD1-449F-A502-CDA3337105CD}" dt="2018-12-14T15:00:29.650" v="1248" actId="478"/>
          <ac:picMkLst>
            <pc:docMk/>
            <pc:sldMk cId="3563590063" sldId="260"/>
            <ac:picMk id="3" creationId="{BB4D3799-A2F2-42DF-A0BB-F048AEE71406}"/>
          </ac:picMkLst>
        </pc:picChg>
        <pc:picChg chg="add del">
          <ac:chgData name="Rob Kuehfus" userId="453d022f19b6df9a" providerId="LiveId" clId="{889D2CCA-ACD1-449F-A502-CDA3337105CD}" dt="2018-12-17T14:01:42.751" v="2329" actId="478"/>
          <ac:picMkLst>
            <pc:docMk/>
            <pc:sldMk cId="3563590063" sldId="260"/>
            <ac:picMk id="3" creationId="{F951F838-515A-4E17-AC58-749A87496382}"/>
          </ac:picMkLst>
        </pc:picChg>
        <pc:picChg chg="add del">
          <ac:chgData name="Rob Kuehfus" userId="453d022f19b6df9a" providerId="LiveId" clId="{889D2CCA-ACD1-449F-A502-CDA3337105CD}" dt="2018-12-14T15:25:45.604" v="1408" actId="478"/>
          <ac:picMkLst>
            <pc:docMk/>
            <pc:sldMk cId="3563590063" sldId="260"/>
            <ac:picMk id="4" creationId="{864C4A81-A616-419D-9E61-3CEF878AA041}"/>
          </ac:picMkLst>
        </pc:picChg>
      </pc:sldChg>
      <pc:sldChg chg="addSp delSp modSp add del">
        <pc:chgData name="Rob Kuehfus" userId="453d022f19b6df9a" providerId="LiveId" clId="{889D2CCA-ACD1-449F-A502-CDA3337105CD}" dt="2018-12-14T15:53:42.359" v="1413" actId="2696"/>
        <pc:sldMkLst>
          <pc:docMk/>
          <pc:sldMk cId="3492593347" sldId="261"/>
        </pc:sldMkLst>
        <pc:spChg chg="mod">
          <ac:chgData name="Rob Kuehfus" userId="453d022f19b6df9a" providerId="LiveId" clId="{889D2CCA-ACD1-449F-A502-CDA3337105CD}" dt="2018-12-14T14:49:54.992" v="1239" actId="20577"/>
          <ac:spMkLst>
            <pc:docMk/>
            <pc:sldMk cId="3492593347" sldId="261"/>
            <ac:spMk id="2" creationId="{A7B5D5A0-F552-4E5D-ACDC-F56986D8874C}"/>
          </ac:spMkLst>
        </pc:spChg>
        <pc:spChg chg="del">
          <ac:chgData name="Rob Kuehfus" userId="453d022f19b6df9a" providerId="LiveId" clId="{889D2CCA-ACD1-449F-A502-CDA3337105CD}" dt="2018-12-14T14:33:09.688" v="330" actId="3680"/>
          <ac:spMkLst>
            <pc:docMk/>
            <pc:sldMk cId="3492593347" sldId="261"/>
            <ac:spMk id="3" creationId="{EA49A39B-9FD9-4A27-B828-5D9E7949ABB5}"/>
          </ac:spMkLst>
        </pc:spChg>
        <pc:spChg chg="add mod">
          <ac:chgData name="Rob Kuehfus" userId="453d022f19b6df9a" providerId="LiveId" clId="{889D2CCA-ACD1-449F-A502-CDA3337105CD}" dt="2018-12-14T15:03:00.509" v="1407" actId="20577"/>
          <ac:spMkLst>
            <pc:docMk/>
            <pc:sldMk cId="3492593347" sldId="261"/>
            <ac:spMk id="5" creationId="{8BFE59CD-3626-4B8F-AAE7-E0FF69E28857}"/>
          </ac:spMkLst>
        </pc:spChg>
        <pc:graphicFrameChg chg="add mod modGraphic">
          <ac:chgData name="Rob Kuehfus" userId="453d022f19b6df9a" providerId="LiveId" clId="{889D2CCA-ACD1-449F-A502-CDA3337105CD}" dt="2018-12-14T14:45:12.470" v="841" actId="20577"/>
          <ac:graphicFrameMkLst>
            <pc:docMk/>
            <pc:sldMk cId="3492593347" sldId="261"/>
            <ac:graphicFrameMk id="4" creationId="{71336A2F-5A83-4A49-885B-FC3977EE34D8}"/>
          </ac:graphicFrameMkLst>
        </pc:graphicFrameChg>
      </pc:sldChg>
      <pc:sldChg chg="modSp add">
        <pc:chgData name="Rob Kuehfus" userId="453d022f19b6df9a" providerId="LiveId" clId="{889D2CCA-ACD1-449F-A502-CDA3337105CD}" dt="2018-12-14T18:53:28.283" v="2314" actId="1076"/>
        <pc:sldMkLst>
          <pc:docMk/>
          <pc:sldMk cId="1398293105" sldId="262"/>
        </pc:sldMkLst>
        <pc:spChg chg="mod">
          <ac:chgData name="Rob Kuehfus" userId="453d022f19b6df9a" providerId="LiveId" clId="{889D2CCA-ACD1-449F-A502-CDA3337105CD}" dt="2018-12-14T18:50:33.788" v="2194" actId="14100"/>
          <ac:spMkLst>
            <pc:docMk/>
            <pc:sldMk cId="1398293105" sldId="262"/>
            <ac:spMk id="2" creationId="{A7B5D5A0-F552-4E5D-ACDC-F56986D8874C}"/>
          </ac:spMkLst>
        </pc:spChg>
        <pc:spChg chg="mod">
          <ac:chgData name="Rob Kuehfus" userId="453d022f19b6df9a" providerId="LiveId" clId="{889D2CCA-ACD1-449F-A502-CDA3337105CD}" dt="2018-12-14T18:53:28.283" v="2314" actId="1076"/>
          <ac:spMkLst>
            <pc:docMk/>
            <pc:sldMk cId="1398293105" sldId="262"/>
            <ac:spMk id="5" creationId="{8BFE59CD-3626-4B8F-AAE7-E0FF69E28857}"/>
          </ac:spMkLst>
        </pc:spChg>
        <pc:graphicFrameChg chg="mod modGraphic">
          <ac:chgData name="Rob Kuehfus" userId="453d022f19b6df9a" providerId="LiveId" clId="{889D2CCA-ACD1-449F-A502-CDA3337105CD}" dt="2018-12-14T18:53:22.756" v="2313" actId="14100"/>
          <ac:graphicFrameMkLst>
            <pc:docMk/>
            <pc:sldMk cId="1398293105" sldId="262"/>
            <ac:graphicFrameMk id="4" creationId="{71336A2F-5A83-4A49-885B-FC3977EE34D8}"/>
          </ac:graphicFrameMkLst>
        </pc:graphicFrameChg>
      </pc:sldChg>
      <pc:sldChg chg="add">
        <pc:chgData name="Rob Kuehfus" userId="453d022f19b6df9a" providerId="LiveId" clId="{889D2CCA-ACD1-449F-A502-CDA3337105CD}" dt="2018-12-14T15:53:50.469" v="1414"/>
        <pc:sldMkLst>
          <pc:docMk/>
          <pc:sldMk cId="2531725081" sldId="263"/>
        </pc:sldMkLst>
      </pc:sldChg>
      <pc:sldChg chg="modSp add">
        <pc:chgData name="Rob Kuehfus" userId="453d022f19b6df9a" providerId="LiveId" clId="{889D2CCA-ACD1-449F-A502-CDA3337105CD}" dt="2018-12-14T18:01:36.030" v="1792" actId="20577"/>
        <pc:sldMkLst>
          <pc:docMk/>
          <pc:sldMk cId="3092320557" sldId="264"/>
        </pc:sldMkLst>
        <pc:spChg chg="mod">
          <ac:chgData name="Rob Kuehfus" userId="453d022f19b6df9a" providerId="LiveId" clId="{889D2CCA-ACD1-449F-A502-CDA3337105CD}" dt="2018-12-14T16:55:19.561" v="1563" actId="20577"/>
          <ac:spMkLst>
            <pc:docMk/>
            <pc:sldMk cId="3092320557" sldId="264"/>
            <ac:spMk id="2" creationId="{BC4EEC01-CC0A-484D-8994-3752C63BB9B3}"/>
          </ac:spMkLst>
        </pc:spChg>
        <pc:spChg chg="mod">
          <ac:chgData name="Rob Kuehfus" userId="453d022f19b6df9a" providerId="LiveId" clId="{889D2CCA-ACD1-449F-A502-CDA3337105CD}" dt="2018-12-14T18:01:36.030" v="1792" actId="20577"/>
          <ac:spMkLst>
            <pc:docMk/>
            <pc:sldMk cId="3092320557" sldId="264"/>
            <ac:spMk id="3" creationId="{4770B3F0-2BA3-467C-B855-CB9AFB4EC3B5}"/>
          </ac:spMkLst>
        </pc:spChg>
      </pc:sldChg>
      <pc:sldChg chg="add del">
        <pc:chgData name="Rob Kuehfus" userId="453d022f19b6df9a" providerId="LiveId" clId="{889D2CCA-ACD1-449F-A502-CDA3337105CD}" dt="2018-12-14T18:36:11.677" v="1797" actId="2696"/>
        <pc:sldMkLst>
          <pc:docMk/>
          <pc:sldMk cId="1515912534" sldId="265"/>
        </pc:sldMkLst>
      </pc:sldChg>
      <pc:sldChg chg="addSp delSp add">
        <pc:chgData name="Rob Kuehfus" userId="453d022f19b6df9a" providerId="LiveId" clId="{889D2CCA-ACD1-449F-A502-CDA3337105CD}" dt="2018-12-17T14:02:48.879" v="2334"/>
        <pc:sldMkLst>
          <pc:docMk/>
          <pc:sldMk cId="2731816891" sldId="266"/>
        </pc:sldMkLst>
        <pc:picChg chg="add del">
          <ac:chgData name="Rob Kuehfus" userId="453d022f19b6df9a" providerId="LiveId" clId="{889D2CCA-ACD1-449F-A502-CDA3337105CD}" dt="2018-12-17T14:02:47.902" v="2333" actId="478"/>
          <ac:picMkLst>
            <pc:docMk/>
            <pc:sldMk cId="2731816891" sldId="266"/>
            <ac:picMk id="2" creationId="{E6A81B11-49F8-4A1B-9F75-851A37D61BC2}"/>
          </ac:picMkLst>
        </pc:picChg>
        <pc:picChg chg="add">
          <ac:chgData name="Rob Kuehfus" userId="453d022f19b6df9a" providerId="LiveId" clId="{889D2CCA-ACD1-449F-A502-CDA3337105CD}" dt="2018-12-17T14:02:48.879" v="2334"/>
          <ac:picMkLst>
            <pc:docMk/>
            <pc:sldMk cId="2731816891" sldId="266"/>
            <ac:picMk id="3" creationId="{F950E907-0FA1-4439-B5C2-C464333E1F47}"/>
          </ac:picMkLst>
        </pc:picChg>
      </pc:sldChg>
      <pc:sldChg chg="modSp add ord">
        <pc:chgData name="Rob Kuehfus" userId="453d022f19b6df9a" providerId="LiveId" clId="{889D2CCA-ACD1-449F-A502-CDA3337105CD}" dt="2018-12-17T17:31:34.429" v="2338"/>
        <pc:sldMkLst>
          <pc:docMk/>
          <pc:sldMk cId="2409811148" sldId="267"/>
        </pc:sldMkLst>
        <pc:spChg chg="mod">
          <ac:chgData name="Rob Kuehfus" userId="453d022f19b6df9a" providerId="LiveId" clId="{889D2CCA-ACD1-449F-A502-CDA3337105CD}" dt="2018-12-14T18:38:22.296" v="1809" actId="20577"/>
          <ac:spMkLst>
            <pc:docMk/>
            <pc:sldMk cId="2409811148" sldId="267"/>
            <ac:spMk id="2" creationId="{E627BAD8-77E2-445E-8CB5-B7E8D821D358}"/>
          </ac:spMkLst>
        </pc:spChg>
        <pc:spChg chg="mod">
          <ac:chgData name="Rob Kuehfus" userId="453d022f19b6df9a" providerId="LiveId" clId="{889D2CCA-ACD1-449F-A502-CDA3337105CD}" dt="2018-12-14T18:43:18.269" v="2187" actId="20577"/>
          <ac:spMkLst>
            <pc:docMk/>
            <pc:sldMk cId="2409811148" sldId="267"/>
            <ac:spMk id="3" creationId="{5DF8E480-5ABC-47D4-AD9C-5483951C7B19}"/>
          </ac:spMkLst>
        </pc:spChg>
      </pc:sldChg>
      <pc:sldChg chg="addSp delSp modSp add del">
        <pc:chgData name="Rob Kuehfus" userId="453d022f19b6df9a" providerId="LiveId" clId="{889D2CCA-ACD1-449F-A502-CDA3337105CD}" dt="2018-12-17T17:31:31.133" v="2337" actId="2696"/>
        <pc:sldMkLst>
          <pc:docMk/>
          <pc:sldMk cId="248449795" sldId="268"/>
        </pc:sldMkLst>
        <pc:spChg chg="del">
          <ac:chgData name="Rob Kuehfus" userId="453d022f19b6df9a" providerId="LiveId" clId="{889D2CCA-ACD1-449F-A502-CDA3337105CD}" dt="2018-12-17T14:00:55.865" v="2319"/>
          <ac:spMkLst>
            <pc:docMk/>
            <pc:sldMk cId="248449795" sldId="268"/>
            <ac:spMk id="2" creationId="{61E7B141-FD68-4D0A-A027-E9645791C526}"/>
          </ac:spMkLst>
        </pc:spChg>
        <pc:spChg chg="del">
          <ac:chgData name="Rob Kuehfus" userId="453d022f19b6df9a" providerId="LiveId" clId="{889D2CCA-ACD1-449F-A502-CDA3337105CD}" dt="2018-12-17T14:00:55.865" v="2319"/>
          <ac:spMkLst>
            <pc:docMk/>
            <pc:sldMk cId="248449795" sldId="268"/>
            <ac:spMk id="3" creationId="{80E805F5-05AC-4631-BEBD-DF1AB7686F92}"/>
          </ac:spMkLst>
        </pc:spChg>
        <pc:spChg chg="add mod">
          <ac:chgData name="Rob Kuehfus" userId="453d022f19b6df9a" providerId="LiveId" clId="{889D2CCA-ACD1-449F-A502-CDA3337105CD}" dt="2018-12-17T14:01:01.726" v="2328" actId="20577"/>
          <ac:spMkLst>
            <pc:docMk/>
            <pc:sldMk cId="248449795" sldId="268"/>
            <ac:spMk id="4" creationId="{0E766FDD-AFD1-4945-8699-0100C7BD4446}"/>
          </ac:spMkLst>
        </pc:spChg>
        <pc:spChg chg="add mod">
          <ac:chgData name="Rob Kuehfus" userId="453d022f19b6df9a" providerId="LiveId" clId="{889D2CCA-ACD1-449F-A502-CDA3337105CD}" dt="2018-12-17T14:00:55.865" v="2319"/>
          <ac:spMkLst>
            <pc:docMk/>
            <pc:sldMk cId="248449795" sldId="268"/>
            <ac:spMk id="5" creationId="{BF1C4283-E306-43D8-A429-6BD8DB66CA15}"/>
          </ac:spMkLst>
        </pc:spChg>
      </pc:sldChg>
      <pc:sldChg chg="addSp delSp add del">
        <pc:chgData name="Rob Kuehfus" userId="453d022f19b6df9a" providerId="LiveId" clId="{889D2CCA-ACD1-449F-A502-CDA3337105CD}" dt="2018-12-17T17:31:28.876" v="2336" actId="2696"/>
        <pc:sldMkLst>
          <pc:docMk/>
          <pc:sldMk cId="2864001203" sldId="269"/>
        </pc:sldMkLst>
        <pc:spChg chg="del">
          <ac:chgData name="Rob Kuehfus" userId="453d022f19b6df9a" providerId="LiveId" clId="{889D2CCA-ACD1-449F-A502-CDA3337105CD}" dt="2018-12-17T14:00:45.341" v="2317"/>
          <ac:spMkLst>
            <pc:docMk/>
            <pc:sldMk cId="2864001203" sldId="269"/>
            <ac:spMk id="2" creationId="{0C3254D5-2F22-40F1-81BC-BF0686D35A90}"/>
          </ac:spMkLst>
        </pc:spChg>
        <pc:spChg chg="del">
          <ac:chgData name="Rob Kuehfus" userId="453d022f19b6df9a" providerId="LiveId" clId="{889D2CCA-ACD1-449F-A502-CDA3337105CD}" dt="2018-12-17T14:00:45.341" v="2317"/>
          <ac:spMkLst>
            <pc:docMk/>
            <pc:sldMk cId="2864001203" sldId="269"/>
            <ac:spMk id="3" creationId="{B10E8DE0-74E1-41C6-8A6C-9219B1003E75}"/>
          </ac:spMkLst>
        </pc:spChg>
        <pc:picChg chg="add">
          <ac:chgData name="Rob Kuehfus" userId="453d022f19b6df9a" providerId="LiveId" clId="{889D2CCA-ACD1-449F-A502-CDA3337105CD}" dt="2018-12-17T14:00:47.114" v="2318"/>
          <ac:picMkLst>
            <pc:docMk/>
            <pc:sldMk cId="2864001203" sldId="269"/>
            <ac:picMk id="4" creationId="{CFBA2731-8059-4742-B0B3-4BC69493C73D}"/>
          </ac:picMkLst>
        </pc:picChg>
      </pc:sldChg>
      <pc:sldChg chg="add ord">
        <pc:chgData name="Rob Kuehfus" userId="453d022f19b6df9a" providerId="LiveId" clId="{889D2CCA-ACD1-449F-A502-CDA3337105CD}" dt="2018-12-17T17:31:42.603" v="2339"/>
        <pc:sldMkLst>
          <pc:docMk/>
          <pc:sldMk cId="3432000042" sldId="1589"/>
        </pc:sldMkLst>
      </pc:sldChg>
      <pc:sldChg chg="add ord">
        <pc:chgData name="Rob Kuehfus" userId="453d022f19b6df9a" providerId="LiveId" clId="{889D2CCA-ACD1-449F-A502-CDA3337105CD}" dt="2018-12-17T17:31:44.770" v="2340"/>
        <pc:sldMkLst>
          <pc:docMk/>
          <pc:sldMk cId="2134204995" sldId="159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EF31-57A2-4ABB-81B7-53A22BEA2F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06C51C-04A9-4E94-A817-76ADF59865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2A901A-586F-4CC1-9531-FD2B464A26EF}"/>
              </a:ext>
            </a:extLst>
          </p:cNvPr>
          <p:cNvSpPr>
            <a:spLocks noGrp="1"/>
          </p:cNvSpPr>
          <p:nvPr>
            <p:ph type="dt" sz="half" idx="10"/>
          </p:nvPr>
        </p:nvSpPr>
        <p:spPr/>
        <p:txBody>
          <a:bodyPr/>
          <a:lstStyle/>
          <a:p>
            <a:fld id="{F5A1FEC7-9FB7-46AE-B9FF-225F87A8A8BA}" type="datetimeFigureOut">
              <a:rPr lang="en-US" smtClean="0"/>
              <a:t>2/21/2019</a:t>
            </a:fld>
            <a:endParaRPr lang="en-US"/>
          </a:p>
        </p:txBody>
      </p:sp>
      <p:sp>
        <p:nvSpPr>
          <p:cNvPr id="5" name="Footer Placeholder 4">
            <a:extLst>
              <a:ext uri="{FF2B5EF4-FFF2-40B4-BE49-F238E27FC236}">
                <a16:creationId xmlns:a16="http://schemas.microsoft.com/office/drawing/2014/main" id="{A3BF79D2-C57D-4CE2-9D28-0810C70A9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A7819-748F-43A7-94CD-FE4227C6A7C0}"/>
              </a:ext>
            </a:extLst>
          </p:cNvPr>
          <p:cNvSpPr>
            <a:spLocks noGrp="1"/>
          </p:cNvSpPr>
          <p:nvPr>
            <p:ph type="sldNum" sz="quarter" idx="12"/>
          </p:nvPr>
        </p:nvSpPr>
        <p:spPr/>
        <p:txBody>
          <a:bodyPr/>
          <a:lstStyle/>
          <a:p>
            <a:fld id="{05929ADC-6BCF-4076-9426-30F687007BBF}" type="slidenum">
              <a:rPr lang="en-US" smtClean="0"/>
              <a:t>‹#›</a:t>
            </a:fld>
            <a:endParaRPr lang="en-US"/>
          </a:p>
        </p:txBody>
      </p:sp>
    </p:spTree>
    <p:extLst>
      <p:ext uri="{BB962C8B-B14F-4D97-AF65-F5344CB8AC3E}">
        <p14:creationId xmlns:p14="http://schemas.microsoft.com/office/powerpoint/2010/main" val="770045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1DA1F-B6C5-4F09-9740-8B65EEA895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3BF7C-A85C-4ADE-84BF-DDE9171FBC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4858B-4D68-4AFD-ACE7-56A331FD7773}"/>
              </a:ext>
            </a:extLst>
          </p:cNvPr>
          <p:cNvSpPr>
            <a:spLocks noGrp="1"/>
          </p:cNvSpPr>
          <p:nvPr>
            <p:ph type="dt" sz="half" idx="10"/>
          </p:nvPr>
        </p:nvSpPr>
        <p:spPr/>
        <p:txBody>
          <a:bodyPr/>
          <a:lstStyle/>
          <a:p>
            <a:fld id="{F5A1FEC7-9FB7-46AE-B9FF-225F87A8A8BA}" type="datetimeFigureOut">
              <a:rPr lang="en-US" smtClean="0"/>
              <a:t>2/21/2019</a:t>
            </a:fld>
            <a:endParaRPr lang="en-US"/>
          </a:p>
        </p:txBody>
      </p:sp>
      <p:sp>
        <p:nvSpPr>
          <p:cNvPr id="5" name="Footer Placeholder 4">
            <a:extLst>
              <a:ext uri="{FF2B5EF4-FFF2-40B4-BE49-F238E27FC236}">
                <a16:creationId xmlns:a16="http://schemas.microsoft.com/office/drawing/2014/main" id="{63D8709C-FB3E-4296-A1B5-12101D372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77186-63B8-4311-821A-FE80EBFF8AB0}"/>
              </a:ext>
            </a:extLst>
          </p:cNvPr>
          <p:cNvSpPr>
            <a:spLocks noGrp="1"/>
          </p:cNvSpPr>
          <p:nvPr>
            <p:ph type="sldNum" sz="quarter" idx="12"/>
          </p:nvPr>
        </p:nvSpPr>
        <p:spPr/>
        <p:txBody>
          <a:bodyPr/>
          <a:lstStyle/>
          <a:p>
            <a:fld id="{05929ADC-6BCF-4076-9426-30F687007BBF}" type="slidenum">
              <a:rPr lang="en-US" smtClean="0"/>
              <a:t>‹#›</a:t>
            </a:fld>
            <a:endParaRPr lang="en-US"/>
          </a:p>
        </p:txBody>
      </p:sp>
    </p:spTree>
    <p:extLst>
      <p:ext uri="{BB962C8B-B14F-4D97-AF65-F5344CB8AC3E}">
        <p14:creationId xmlns:p14="http://schemas.microsoft.com/office/powerpoint/2010/main" val="276595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15430-D06C-4474-8F1D-EE390A791F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7CF94-EB72-4A22-843E-0F02C42032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8466E2-651A-4775-87A3-B1E7222C20E1}"/>
              </a:ext>
            </a:extLst>
          </p:cNvPr>
          <p:cNvSpPr>
            <a:spLocks noGrp="1"/>
          </p:cNvSpPr>
          <p:nvPr>
            <p:ph type="dt" sz="half" idx="10"/>
          </p:nvPr>
        </p:nvSpPr>
        <p:spPr/>
        <p:txBody>
          <a:bodyPr/>
          <a:lstStyle/>
          <a:p>
            <a:fld id="{F5A1FEC7-9FB7-46AE-B9FF-225F87A8A8BA}" type="datetimeFigureOut">
              <a:rPr lang="en-US" smtClean="0"/>
              <a:t>2/21/2019</a:t>
            </a:fld>
            <a:endParaRPr lang="en-US"/>
          </a:p>
        </p:txBody>
      </p:sp>
      <p:sp>
        <p:nvSpPr>
          <p:cNvPr id="5" name="Footer Placeholder 4">
            <a:extLst>
              <a:ext uri="{FF2B5EF4-FFF2-40B4-BE49-F238E27FC236}">
                <a16:creationId xmlns:a16="http://schemas.microsoft.com/office/drawing/2014/main" id="{CCB12884-DC3F-4348-A9DC-ECCB1D59E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B3A3C-FD5D-4993-B824-AED6A01E36C5}"/>
              </a:ext>
            </a:extLst>
          </p:cNvPr>
          <p:cNvSpPr>
            <a:spLocks noGrp="1"/>
          </p:cNvSpPr>
          <p:nvPr>
            <p:ph type="sldNum" sz="quarter" idx="12"/>
          </p:nvPr>
        </p:nvSpPr>
        <p:spPr/>
        <p:txBody>
          <a:bodyPr/>
          <a:lstStyle/>
          <a:p>
            <a:fld id="{05929ADC-6BCF-4076-9426-30F687007BBF}" type="slidenum">
              <a:rPr lang="en-US" smtClean="0"/>
              <a:t>‹#›</a:t>
            </a:fld>
            <a:endParaRPr lang="en-US"/>
          </a:p>
        </p:txBody>
      </p:sp>
    </p:spTree>
    <p:extLst>
      <p:ext uri="{BB962C8B-B14F-4D97-AF65-F5344CB8AC3E}">
        <p14:creationId xmlns:p14="http://schemas.microsoft.com/office/powerpoint/2010/main" val="3035514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54514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F0B8-690D-403A-96DA-43F600978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733644-16C3-4892-9149-DAF7CCF267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D2FAB-BB65-46EC-9027-9635FF38EEAD}"/>
              </a:ext>
            </a:extLst>
          </p:cNvPr>
          <p:cNvSpPr>
            <a:spLocks noGrp="1"/>
          </p:cNvSpPr>
          <p:nvPr>
            <p:ph type="dt" sz="half" idx="10"/>
          </p:nvPr>
        </p:nvSpPr>
        <p:spPr/>
        <p:txBody>
          <a:bodyPr/>
          <a:lstStyle/>
          <a:p>
            <a:fld id="{F5A1FEC7-9FB7-46AE-B9FF-225F87A8A8BA}" type="datetimeFigureOut">
              <a:rPr lang="en-US" smtClean="0"/>
              <a:t>2/21/2019</a:t>
            </a:fld>
            <a:endParaRPr lang="en-US"/>
          </a:p>
        </p:txBody>
      </p:sp>
      <p:sp>
        <p:nvSpPr>
          <p:cNvPr id="5" name="Footer Placeholder 4">
            <a:extLst>
              <a:ext uri="{FF2B5EF4-FFF2-40B4-BE49-F238E27FC236}">
                <a16:creationId xmlns:a16="http://schemas.microsoft.com/office/drawing/2014/main" id="{D9C2A70B-7484-4EC4-8BE4-BCBF7E27D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58867-720E-40B7-BF20-CEACAF6CB04C}"/>
              </a:ext>
            </a:extLst>
          </p:cNvPr>
          <p:cNvSpPr>
            <a:spLocks noGrp="1"/>
          </p:cNvSpPr>
          <p:nvPr>
            <p:ph type="sldNum" sz="quarter" idx="12"/>
          </p:nvPr>
        </p:nvSpPr>
        <p:spPr/>
        <p:txBody>
          <a:bodyPr/>
          <a:lstStyle/>
          <a:p>
            <a:fld id="{05929ADC-6BCF-4076-9426-30F687007BBF}" type="slidenum">
              <a:rPr lang="en-US" smtClean="0"/>
              <a:t>‹#›</a:t>
            </a:fld>
            <a:endParaRPr lang="en-US"/>
          </a:p>
        </p:txBody>
      </p:sp>
    </p:spTree>
    <p:extLst>
      <p:ext uri="{BB962C8B-B14F-4D97-AF65-F5344CB8AC3E}">
        <p14:creationId xmlns:p14="http://schemas.microsoft.com/office/powerpoint/2010/main" val="161002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3DA8-EDC0-421D-AA6A-C21D9297A3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945A2D-2FB2-4BB4-B811-F072044687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ED484E-DDBF-4C53-BD39-FCF8C5F2ACCB}"/>
              </a:ext>
            </a:extLst>
          </p:cNvPr>
          <p:cNvSpPr>
            <a:spLocks noGrp="1"/>
          </p:cNvSpPr>
          <p:nvPr>
            <p:ph type="dt" sz="half" idx="10"/>
          </p:nvPr>
        </p:nvSpPr>
        <p:spPr/>
        <p:txBody>
          <a:bodyPr/>
          <a:lstStyle/>
          <a:p>
            <a:fld id="{F5A1FEC7-9FB7-46AE-B9FF-225F87A8A8BA}" type="datetimeFigureOut">
              <a:rPr lang="en-US" smtClean="0"/>
              <a:t>2/21/2019</a:t>
            </a:fld>
            <a:endParaRPr lang="en-US"/>
          </a:p>
        </p:txBody>
      </p:sp>
      <p:sp>
        <p:nvSpPr>
          <p:cNvPr id="5" name="Footer Placeholder 4">
            <a:extLst>
              <a:ext uri="{FF2B5EF4-FFF2-40B4-BE49-F238E27FC236}">
                <a16:creationId xmlns:a16="http://schemas.microsoft.com/office/drawing/2014/main" id="{846B89F9-A0AF-4B54-9D8F-44CB2F3DF5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42297-55E3-4191-9EB8-90CCDEE77D7F}"/>
              </a:ext>
            </a:extLst>
          </p:cNvPr>
          <p:cNvSpPr>
            <a:spLocks noGrp="1"/>
          </p:cNvSpPr>
          <p:nvPr>
            <p:ph type="sldNum" sz="quarter" idx="12"/>
          </p:nvPr>
        </p:nvSpPr>
        <p:spPr/>
        <p:txBody>
          <a:bodyPr/>
          <a:lstStyle/>
          <a:p>
            <a:fld id="{05929ADC-6BCF-4076-9426-30F687007BBF}" type="slidenum">
              <a:rPr lang="en-US" smtClean="0"/>
              <a:t>‹#›</a:t>
            </a:fld>
            <a:endParaRPr lang="en-US"/>
          </a:p>
        </p:txBody>
      </p:sp>
    </p:spTree>
    <p:extLst>
      <p:ext uri="{BB962C8B-B14F-4D97-AF65-F5344CB8AC3E}">
        <p14:creationId xmlns:p14="http://schemas.microsoft.com/office/powerpoint/2010/main" val="221124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87F1E-FD02-46AB-8550-212E44327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ABDB94-91F2-4A03-B431-EB1599408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60C7F0-19CF-4635-A65A-73DABEE4D7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66F41F-3799-4E53-BA4E-639E226E424F}"/>
              </a:ext>
            </a:extLst>
          </p:cNvPr>
          <p:cNvSpPr>
            <a:spLocks noGrp="1"/>
          </p:cNvSpPr>
          <p:nvPr>
            <p:ph type="dt" sz="half" idx="10"/>
          </p:nvPr>
        </p:nvSpPr>
        <p:spPr/>
        <p:txBody>
          <a:bodyPr/>
          <a:lstStyle/>
          <a:p>
            <a:fld id="{F5A1FEC7-9FB7-46AE-B9FF-225F87A8A8BA}" type="datetimeFigureOut">
              <a:rPr lang="en-US" smtClean="0"/>
              <a:t>2/21/2019</a:t>
            </a:fld>
            <a:endParaRPr lang="en-US"/>
          </a:p>
        </p:txBody>
      </p:sp>
      <p:sp>
        <p:nvSpPr>
          <p:cNvPr id="6" name="Footer Placeholder 5">
            <a:extLst>
              <a:ext uri="{FF2B5EF4-FFF2-40B4-BE49-F238E27FC236}">
                <a16:creationId xmlns:a16="http://schemas.microsoft.com/office/drawing/2014/main" id="{35CF4077-17A1-441F-A7F3-E6989492D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6A6E0-153C-49A7-AD84-2FA9B3DA649E}"/>
              </a:ext>
            </a:extLst>
          </p:cNvPr>
          <p:cNvSpPr>
            <a:spLocks noGrp="1"/>
          </p:cNvSpPr>
          <p:nvPr>
            <p:ph type="sldNum" sz="quarter" idx="12"/>
          </p:nvPr>
        </p:nvSpPr>
        <p:spPr/>
        <p:txBody>
          <a:bodyPr/>
          <a:lstStyle/>
          <a:p>
            <a:fld id="{05929ADC-6BCF-4076-9426-30F687007BBF}" type="slidenum">
              <a:rPr lang="en-US" smtClean="0"/>
              <a:t>‹#›</a:t>
            </a:fld>
            <a:endParaRPr lang="en-US"/>
          </a:p>
        </p:txBody>
      </p:sp>
    </p:spTree>
    <p:extLst>
      <p:ext uri="{BB962C8B-B14F-4D97-AF65-F5344CB8AC3E}">
        <p14:creationId xmlns:p14="http://schemas.microsoft.com/office/powerpoint/2010/main" val="237052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46CC5-5542-444D-8536-F9D1A6A7A4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A7B1E2-CF2F-4D2B-9EB1-96C54FCC2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5B609E6-C00A-4158-8B39-B1520BCDB6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BD46A2-E594-4678-BC64-63ED49F924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466F989-AD43-4309-BB2F-E5BA1FD19E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E1B8D2-0A32-47F5-A417-B23A496F5E1C}"/>
              </a:ext>
            </a:extLst>
          </p:cNvPr>
          <p:cNvSpPr>
            <a:spLocks noGrp="1"/>
          </p:cNvSpPr>
          <p:nvPr>
            <p:ph type="dt" sz="half" idx="10"/>
          </p:nvPr>
        </p:nvSpPr>
        <p:spPr/>
        <p:txBody>
          <a:bodyPr/>
          <a:lstStyle/>
          <a:p>
            <a:fld id="{F5A1FEC7-9FB7-46AE-B9FF-225F87A8A8BA}" type="datetimeFigureOut">
              <a:rPr lang="en-US" smtClean="0"/>
              <a:t>2/21/2019</a:t>
            </a:fld>
            <a:endParaRPr lang="en-US"/>
          </a:p>
        </p:txBody>
      </p:sp>
      <p:sp>
        <p:nvSpPr>
          <p:cNvPr id="8" name="Footer Placeholder 7">
            <a:extLst>
              <a:ext uri="{FF2B5EF4-FFF2-40B4-BE49-F238E27FC236}">
                <a16:creationId xmlns:a16="http://schemas.microsoft.com/office/drawing/2014/main" id="{22F6A565-7CCB-4781-BCF1-2D1EDA5F4C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ED875F-23C5-48BB-A1E4-69528EBD35B2}"/>
              </a:ext>
            </a:extLst>
          </p:cNvPr>
          <p:cNvSpPr>
            <a:spLocks noGrp="1"/>
          </p:cNvSpPr>
          <p:nvPr>
            <p:ph type="sldNum" sz="quarter" idx="12"/>
          </p:nvPr>
        </p:nvSpPr>
        <p:spPr/>
        <p:txBody>
          <a:bodyPr/>
          <a:lstStyle/>
          <a:p>
            <a:fld id="{05929ADC-6BCF-4076-9426-30F687007BBF}" type="slidenum">
              <a:rPr lang="en-US" smtClean="0"/>
              <a:t>‹#›</a:t>
            </a:fld>
            <a:endParaRPr lang="en-US"/>
          </a:p>
        </p:txBody>
      </p:sp>
    </p:spTree>
    <p:extLst>
      <p:ext uri="{BB962C8B-B14F-4D97-AF65-F5344CB8AC3E}">
        <p14:creationId xmlns:p14="http://schemas.microsoft.com/office/powerpoint/2010/main" val="364389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6768-4813-46C1-A241-2D9883BB2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F69C00-202A-4E89-802D-4EE9C7FC120C}"/>
              </a:ext>
            </a:extLst>
          </p:cNvPr>
          <p:cNvSpPr>
            <a:spLocks noGrp="1"/>
          </p:cNvSpPr>
          <p:nvPr>
            <p:ph type="dt" sz="half" idx="10"/>
          </p:nvPr>
        </p:nvSpPr>
        <p:spPr/>
        <p:txBody>
          <a:bodyPr/>
          <a:lstStyle/>
          <a:p>
            <a:fld id="{F5A1FEC7-9FB7-46AE-B9FF-225F87A8A8BA}" type="datetimeFigureOut">
              <a:rPr lang="en-US" smtClean="0"/>
              <a:t>2/21/2019</a:t>
            </a:fld>
            <a:endParaRPr lang="en-US"/>
          </a:p>
        </p:txBody>
      </p:sp>
      <p:sp>
        <p:nvSpPr>
          <p:cNvPr id="4" name="Footer Placeholder 3">
            <a:extLst>
              <a:ext uri="{FF2B5EF4-FFF2-40B4-BE49-F238E27FC236}">
                <a16:creationId xmlns:a16="http://schemas.microsoft.com/office/drawing/2014/main" id="{8BFD3204-331A-4D9A-B6F1-F9170DD76C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254C8A-3197-467C-9C4E-245B94938178}"/>
              </a:ext>
            </a:extLst>
          </p:cNvPr>
          <p:cNvSpPr>
            <a:spLocks noGrp="1"/>
          </p:cNvSpPr>
          <p:nvPr>
            <p:ph type="sldNum" sz="quarter" idx="12"/>
          </p:nvPr>
        </p:nvSpPr>
        <p:spPr/>
        <p:txBody>
          <a:bodyPr/>
          <a:lstStyle/>
          <a:p>
            <a:fld id="{05929ADC-6BCF-4076-9426-30F687007BBF}" type="slidenum">
              <a:rPr lang="en-US" smtClean="0"/>
              <a:t>‹#›</a:t>
            </a:fld>
            <a:endParaRPr lang="en-US"/>
          </a:p>
        </p:txBody>
      </p:sp>
    </p:spTree>
    <p:extLst>
      <p:ext uri="{BB962C8B-B14F-4D97-AF65-F5344CB8AC3E}">
        <p14:creationId xmlns:p14="http://schemas.microsoft.com/office/powerpoint/2010/main" val="27827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3C091F-4593-4ED8-BBF8-B14501BF8FF5}"/>
              </a:ext>
            </a:extLst>
          </p:cNvPr>
          <p:cNvSpPr>
            <a:spLocks noGrp="1"/>
          </p:cNvSpPr>
          <p:nvPr>
            <p:ph type="dt" sz="half" idx="10"/>
          </p:nvPr>
        </p:nvSpPr>
        <p:spPr/>
        <p:txBody>
          <a:bodyPr/>
          <a:lstStyle/>
          <a:p>
            <a:fld id="{F5A1FEC7-9FB7-46AE-B9FF-225F87A8A8BA}" type="datetimeFigureOut">
              <a:rPr lang="en-US" smtClean="0"/>
              <a:t>2/21/2019</a:t>
            </a:fld>
            <a:endParaRPr lang="en-US"/>
          </a:p>
        </p:txBody>
      </p:sp>
      <p:sp>
        <p:nvSpPr>
          <p:cNvPr id="3" name="Footer Placeholder 2">
            <a:extLst>
              <a:ext uri="{FF2B5EF4-FFF2-40B4-BE49-F238E27FC236}">
                <a16:creationId xmlns:a16="http://schemas.microsoft.com/office/drawing/2014/main" id="{5823065E-1AF3-4362-ABAB-A74497E1A4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5AD45-7710-40C6-879E-23F088A7FAE2}"/>
              </a:ext>
            </a:extLst>
          </p:cNvPr>
          <p:cNvSpPr>
            <a:spLocks noGrp="1"/>
          </p:cNvSpPr>
          <p:nvPr>
            <p:ph type="sldNum" sz="quarter" idx="12"/>
          </p:nvPr>
        </p:nvSpPr>
        <p:spPr/>
        <p:txBody>
          <a:bodyPr/>
          <a:lstStyle/>
          <a:p>
            <a:fld id="{05929ADC-6BCF-4076-9426-30F687007BBF}" type="slidenum">
              <a:rPr lang="en-US" smtClean="0"/>
              <a:t>‹#›</a:t>
            </a:fld>
            <a:endParaRPr lang="en-US"/>
          </a:p>
        </p:txBody>
      </p:sp>
    </p:spTree>
    <p:extLst>
      <p:ext uri="{BB962C8B-B14F-4D97-AF65-F5344CB8AC3E}">
        <p14:creationId xmlns:p14="http://schemas.microsoft.com/office/powerpoint/2010/main" val="343960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5F1C-48B9-4566-95C9-F416D7B8F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36670A-6C25-4C23-9895-7C558C9A3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69EE55-BDF5-4D83-8BD8-0D31AC5AE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EFAF9E-2DE3-428A-8C67-9AF269D9443E}"/>
              </a:ext>
            </a:extLst>
          </p:cNvPr>
          <p:cNvSpPr>
            <a:spLocks noGrp="1"/>
          </p:cNvSpPr>
          <p:nvPr>
            <p:ph type="dt" sz="half" idx="10"/>
          </p:nvPr>
        </p:nvSpPr>
        <p:spPr/>
        <p:txBody>
          <a:bodyPr/>
          <a:lstStyle/>
          <a:p>
            <a:fld id="{F5A1FEC7-9FB7-46AE-B9FF-225F87A8A8BA}" type="datetimeFigureOut">
              <a:rPr lang="en-US" smtClean="0"/>
              <a:t>2/21/2019</a:t>
            </a:fld>
            <a:endParaRPr lang="en-US"/>
          </a:p>
        </p:txBody>
      </p:sp>
      <p:sp>
        <p:nvSpPr>
          <p:cNvPr id="6" name="Footer Placeholder 5">
            <a:extLst>
              <a:ext uri="{FF2B5EF4-FFF2-40B4-BE49-F238E27FC236}">
                <a16:creationId xmlns:a16="http://schemas.microsoft.com/office/drawing/2014/main" id="{3ED3E4E6-8374-466F-B7D8-690F8C175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F67945-9611-4A17-ADA8-6A7FCB20B5E2}"/>
              </a:ext>
            </a:extLst>
          </p:cNvPr>
          <p:cNvSpPr>
            <a:spLocks noGrp="1"/>
          </p:cNvSpPr>
          <p:nvPr>
            <p:ph type="sldNum" sz="quarter" idx="12"/>
          </p:nvPr>
        </p:nvSpPr>
        <p:spPr/>
        <p:txBody>
          <a:bodyPr/>
          <a:lstStyle/>
          <a:p>
            <a:fld id="{05929ADC-6BCF-4076-9426-30F687007BBF}" type="slidenum">
              <a:rPr lang="en-US" smtClean="0"/>
              <a:t>‹#›</a:t>
            </a:fld>
            <a:endParaRPr lang="en-US"/>
          </a:p>
        </p:txBody>
      </p:sp>
    </p:spTree>
    <p:extLst>
      <p:ext uri="{BB962C8B-B14F-4D97-AF65-F5344CB8AC3E}">
        <p14:creationId xmlns:p14="http://schemas.microsoft.com/office/powerpoint/2010/main" val="206422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721D-DB02-47C8-AC1F-A4141489E9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8FB320-CBBC-48AB-B2DF-7284C2469B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894757-DE3C-489C-84FD-9F6576008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E95F63-36C7-4110-A21E-D9A278772B9A}"/>
              </a:ext>
            </a:extLst>
          </p:cNvPr>
          <p:cNvSpPr>
            <a:spLocks noGrp="1"/>
          </p:cNvSpPr>
          <p:nvPr>
            <p:ph type="dt" sz="half" idx="10"/>
          </p:nvPr>
        </p:nvSpPr>
        <p:spPr/>
        <p:txBody>
          <a:bodyPr/>
          <a:lstStyle/>
          <a:p>
            <a:fld id="{F5A1FEC7-9FB7-46AE-B9FF-225F87A8A8BA}" type="datetimeFigureOut">
              <a:rPr lang="en-US" smtClean="0"/>
              <a:t>2/21/2019</a:t>
            </a:fld>
            <a:endParaRPr lang="en-US"/>
          </a:p>
        </p:txBody>
      </p:sp>
      <p:sp>
        <p:nvSpPr>
          <p:cNvPr id="6" name="Footer Placeholder 5">
            <a:extLst>
              <a:ext uri="{FF2B5EF4-FFF2-40B4-BE49-F238E27FC236}">
                <a16:creationId xmlns:a16="http://schemas.microsoft.com/office/drawing/2014/main" id="{222B52A6-B973-49A7-A852-8F9B38AFB2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02043-C1F1-43C5-B109-3247C2D23210}"/>
              </a:ext>
            </a:extLst>
          </p:cNvPr>
          <p:cNvSpPr>
            <a:spLocks noGrp="1"/>
          </p:cNvSpPr>
          <p:nvPr>
            <p:ph type="sldNum" sz="quarter" idx="12"/>
          </p:nvPr>
        </p:nvSpPr>
        <p:spPr/>
        <p:txBody>
          <a:bodyPr/>
          <a:lstStyle/>
          <a:p>
            <a:fld id="{05929ADC-6BCF-4076-9426-30F687007BBF}" type="slidenum">
              <a:rPr lang="en-US" smtClean="0"/>
              <a:t>‹#›</a:t>
            </a:fld>
            <a:endParaRPr lang="en-US"/>
          </a:p>
        </p:txBody>
      </p:sp>
    </p:spTree>
    <p:extLst>
      <p:ext uri="{BB962C8B-B14F-4D97-AF65-F5344CB8AC3E}">
        <p14:creationId xmlns:p14="http://schemas.microsoft.com/office/powerpoint/2010/main" val="414076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AA9E37-710E-4DB1-8DAB-9AE203119C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F81F6A-FC86-470C-A602-06D72201E5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03C094-2D7D-49C1-8BA2-68BC660F54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1FEC7-9FB7-46AE-B9FF-225F87A8A8BA}" type="datetimeFigureOut">
              <a:rPr lang="en-US" smtClean="0"/>
              <a:t>2/21/2019</a:t>
            </a:fld>
            <a:endParaRPr lang="en-US"/>
          </a:p>
        </p:txBody>
      </p:sp>
      <p:sp>
        <p:nvSpPr>
          <p:cNvPr id="5" name="Footer Placeholder 4">
            <a:extLst>
              <a:ext uri="{FF2B5EF4-FFF2-40B4-BE49-F238E27FC236}">
                <a16:creationId xmlns:a16="http://schemas.microsoft.com/office/drawing/2014/main" id="{25BBDF32-5E83-4A8F-88DD-7C772DDAF8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001CF4-C5FB-496C-B5D3-E53727A2D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929ADC-6BCF-4076-9426-30F687007BBF}" type="slidenum">
              <a:rPr lang="en-US" smtClean="0"/>
              <a:t>‹#›</a:t>
            </a:fld>
            <a:endParaRPr lang="en-US"/>
          </a:p>
        </p:txBody>
      </p:sp>
    </p:spTree>
    <p:extLst>
      <p:ext uri="{BB962C8B-B14F-4D97-AF65-F5344CB8AC3E}">
        <p14:creationId xmlns:p14="http://schemas.microsoft.com/office/powerpoint/2010/main" val="4024873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usinessstore.microsoft.com/manage/partner-invitation?invType=ResellerRelationship&amp;partnerId=%3cthe-parnter-id-here%3e%5emsppId=0&amp;DAP=false" TargetMode="External"/><Relationship Id="rId2" Type="http://schemas.openxmlformats.org/officeDocument/2006/relationships/hyperlink" Target="https://na01.safelinks.protection.outlook.com/?url=https://assetsprod.microsoft.com/MPN/en-us/Cloud-Solution-Provider-Frequently-Asked-Questions.pdf&amp;data=02|01||82589bf5bcd64df94d0f08d62320cfce|72f988bf86f141af91ab2d7cd011db47|1|0|636735021160118255&amp;sdata=Y9uxbSoxZALXRJFCUpr8jsHhfiOM1QF2pMO/UyOVIAA%3D&amp;reserved=0" TargetMode="External"/><Relationship Id="rId1" Type="http://schemas.openxmlformats.org/officeDocument/2006/relationships/slideLayout" Target="../slideLayouts/slideLayout2.xml"/><Relationship Id="rId4" Type="http://schemas.openxmlformats.org/officeDocument/2006/relationships/hyperlink" Target="https://na01.safelinks.protection.outlook.com/?url=https://docs.microsoft.com/en-us/partner-center/develop/customers&amp;data=02|01||82589bf5bcd64df94d0f08d62320cfce|72f988bf86f141af91ab2d7cd011db47|1|0|636735021160118255&amp;sdata=bliWUl2vNW3JjFcDCsVRKSfPWnGK5MSnPOQu18CmvB8%3D&amp;reserved=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6F910F-B466-4CB6-9D75-598EBD88D153}"/>
              </a:ext>
            </a:extLst>
          </p:cNvPr>
          <p:cNvSpPr>
            <a:spLocks noGrp="1"/>
          </p:cNvSpPr>
          <p:nvPr>
            <p:ph type="ctrTitle"/>
          </p:nvPr>
        </p:nvSpPr>
        <p:spPr>
          <a:xfrm>
            <a:off x="1524000" y="1122362"/>
            <a:ext cx="9144000" cy="2840037"/>
          </a:xfrm>
        </p:spPr>
        <p:txBody>
          <a:bodyPr>
            <a:normAutofit/>
          </a:bodyPr>
          <a:lstStyle/>
          <a:p>
            <a:r>
              <a:rPr lang="en-US" sz="5800"/>
              <a:t>CSP Partner Overview</a:t>
            </a:r>
          </a:p>
        </p:txBody>
      </p:sp>
      <p:sp>
        <p:nvSpPr>
          <p:cNvPr id="3" name="Subtitle 2">
            <a:extLst>
              <a:ext uri="{FF2B5EF4-FFF2-40B4-BE49-F238E27FC236}">
                <a16:creationId xmlns:a16="http://schemas.microsoft.com/office/drawing/2014/main" id="{D96443C6-B9AD-4B59-ADF9-E92DC1367839}"/>
              </a:ext>
            </a:extLst>
          </p:cNvPr>
          <p:cNvSpPr>
            <a:spLocks noGrp="1"/>
          </p:cNvSpPr>
          <p:nvPr>
            <p:ph type="subTitle" idx="1"/>
          </p:nvPr>
        </p:nvSpPr>
        <p:spPr>
          <a:xfrm>
            <a:off x="1524000" y="4256436"/>
            <a:ext cx="9144000" cy="1600818"/>
          </a:xfrm>
        </p:spPr>
        <p:txBody>
          <a:bodyPr>
            <a:normAutofit/>
          </a:bodyPr>
          <a:lstStyle/>
          <a:p>
            <a:r>
              <a:rPr lang="en-US">
                <a:solidFill>
                  <a:schemeClr val="accent1"/>
                </a:solidFill>
              </a:rPr>
              <a:t>Windows Virtual Desktop Design</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755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BAD8-77E2-445E-8CB5-B7E8D821D358}"/>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5DF8E480-5ABC-47D4-AD9C-5483951C7B19}"/>
              </a:ext>
            </a:extLst>
          </p:cNvPr>
          <p:cNvSpPr>
            <a:spLocks noGrp="1"/>
          </p:cNvSpPr>
          <p:nvPr>
            <p:ph idx="1"/>
          </p:nvPr>
        </p:nvSpPr>
        <p:spPr/>
        <p:txBody>
          <a:bodyPr>
            <a:normAutofit/>
          </a:bodyPr>
          <a:lstStyle/>
          <a:p>
            <a:r>
              <a:rPr lang="en-US" dirty="0"/>
              <a:t>Onboard to WVD Private Preview</a:t>
            </a:r>
          </a:p>
          <a:p>
            <a:r>
              <a:rPr lang="en-US" dirty="0"/>
              <a:t>Identify CSP Provider</a:t>
            </a:r>
          </a:p>
          <a:p>
            <a:r>
              <a:rPr lang="en-US" dirty="0"/>
              <a:t>Build out</a:t>
            </a:r>
          </a:p>
          <a:p>
            <a:pPr lvl="1"/>
            <a:r>
              <a:rPr lang="en-US" dirty="0"/>
              <a:t>Infrastructure components (network, firewalls, Active Directory, Azure AD, Azure AD Connect)</a:t>
            </a:r>
          </a:p>
          <a:p>
            <a:pPr lvl="1"/>
            <a:r>
              <a:rPr lang="en-US" dirty="0"/>
              <a:t>Application components</a:t>
            </a:r>
          </a:p>
          <a:p>
            <a:pPr lvl="1"/>
            <a:r>
              <a:rPr lang="en-US" dirty="0"/>
              <a:t>Win10 multi-session image</a:t>
            </a:r>
          </a:p>
          <a:p>
            <a:pPr lvl="1"/>
            <a:r>
              <a:rPr lang="en-US" dirty="0"/>
              <a:t>Windows Virtual Desktop Pool</a:t>
            </a:r>
          </a:p>
          <a:p>
            <a:pPr lvl="1"/>
            <a:r>
              <a:rPr lang="en-US" dirty="0"/>
              <a:t>Configure Storage Space Direct / User Profile Disks / </a:t>
            </a:r>
            <a:r>
              <a:rPr lang="en-US" dirty="0" err="1"/>
              <a:t>FSLogix</a:t>
            </a:r>
            <a:endParaRPr lang="en-US" dirty="0"/>
          </a:p>
          <a:p>
            <a:r>
              <a:rPr lang="en-US" dirty="0"/>
              <a:t>Pilot Users</a:t>
            </a:r>
          </a:p>
        </p:txBody>
      </p:sp>
    </p:spTree>
    <p:extLst>
      <p:ext uri="{BB962C8B-B14F-4D97-AF65-F5344CB8AC3E}">
        <p14:creationId xmlns:p14="http://schemas.microsoft.com/office/powerpoint/2010/main" val="240981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D5A0-F552-4E5D-ACDC-F56986D8874C}"/>
              </a:ext>
            </a:extLst>
          </p:cNvPr>
          <p:cNvSpPr>
            <a:spLocks noGrp="1"/>
          </p:cNvSpPr>
          <p:nvPr>
            <p:ph type="title"/>
          </p:nvPr>
        </p:nvSpPr>
        <p:spPr>
          <a:xfrm>
            <a:off x="187779" y="365125"/>
            <a:ext cx="11166021" cy="1325563"/>
          </a:xfrm>
        </p:spPr>
        <p:txBody>
          <a:bodyPr/>
          <a:lstStyle/>
          <a:p>
            <a:r>
              <a:rPr lang="en-US" dirty="0"/>
              <a:t>Windows Virtual Desktop Licensing Scenarios</a:t>
            </a:r>
          </a:p>
        </p:txBody>
      </p:sp>
      <p:graphicFrame>
        <p:nvGraphicFramePr>
          <p:cNvPr id="4" name="Content Placeholder 3">
            <a:extLst>
              <a:ext uri="{FF2B5EF4-FFF2-40B4-BE49-F238E27FC236}">
                <a16:creationId xmlns:a16="http://schemas.microsoft.com/office/drawing/2014/main" id="{71336A2F-5A83-4A49-885B-FC3977EE34D8}"/>
              </a:ext>
            </a:extLst>
          </p:cNvPr>
          <p:cNvGraphicFramePr>
            <a:graphicFrameLocks noGrp="1"/>
          </p:cNvGraphicFramePr>
          <p:nvPr>
            <p:ph idx="1"/>
            <p:extLst>
              <p:ext uri="{D42A27DB-BD31-4B8C-83A1-F6EECF244321}">
                <p14:modId xmlns:p14="http://schemas.microsoft.com/office/powerpoint/2010/main" val="575315258"/>
              </p:ext>
            </p:extLst>
          </p:nvPr>
        </p:nvGraphicFramePr>
        <p:xfrm>
          <a:off x="342901" y="1515383"/>
          <a:ext cx="11560628" cy="4337974"/>
        </p:xfrm>
        <a:graphic>
          <a:graphicData uri="http://schemas.openxmlformats.org/drawingml/2006/table">
            <a:tbl>
              <a:tblPr firstRow="1" bandRow="1">
                <a:tableStyleId>{5C22544A-7EE6-4342-B048-85BDC9FD1C3A}</a:tableStyleId>
              </a:tblPr>
              <a:tblGrid>
                <a:gridCol w="3446999">
                  <a:extLst>
                    <a:ext uri="{9D8B030D-6E8A-4147-A177-3AD203B41FA5}">
                      <a16:colId xmlns:a16="http://schemas.microsoft.com/office/drawing/2014/main" val="3757012305"/>
                    </a:ext>
                  </a:extLst>
                </a:gridCol>
                <a:gridCol w="4260086">
                  <a:extLst>
                    <a:ext uri="{9D8B030D-6E8A-4147-A177-3AD203B41FA5}">
                      <a16:colId xmlns:a16="http://schemas.microsoft.com/office/drawing/2014/main" val="1107687787"/>
                    </a:ext>
                  </a:extLst>
                </a:gridCol>
                <a:gridCol w="3853543">
                  <a:extLst>
                    <a:ext uri="{9D8B030D-6E8A-4147-A177-3AD203B41FA5}">
                      <a16:colId xmlns:a16="http://schemas.microsoft.com/office/drawing/2014/main" val="2413308707"/>
                    </a:ext>
                  </a:extLst>
                </a:gridCol>
              </a:tblGrid>
              <a:tr h="357896">
                <a:tc>
                  <a:txBody>
                    <a:bodyPr/>
                    <a:lstStyle/>
                    <a:p>
                      <a:r>
                        <a:rPr lang="en-US" dirty="0"/>
                        <a:t>Scenario</a:t>
                      </a:r>
                    </a:p>
                  </a:txBody>
                  <a:tcPr/>
                </a:tc>
                <a:tc>
                  <a:txBody>
                    <a:bodyPr/>
                    <a:lstStyle/>
                    <a:p>
                      <a:r>
                        <a:rPr lang="en-US" dirty="0"/>
                        <a:t>Options Researched</a:t>
                      </a:r>
                    </a:p>
                  </a:txBody>
                  <a:tcPr/>
                </a:tc>
                <a:tc>
                  <a:txBody>
                    <a:bodyPr/>
                    <a:lstStyle/>
                    <a:p>
                      <a:r>
                        <a:rPr lang="en-US" dirty="0"/>
                        <a:t>Recommended</a:t>
                      </a:r>
                    </a:p>
                  </a:txBody>
                  <a:tcPr/>
                </a:tc>
                <a:extLst>
                  <a:ext uri="{0D108BD9-81ED-4DB2-BD59-A6C34878D82A}">
                    <a16:rowId xmlns:a16="http://schemas.microsoft.com/office/drawing/2014/main" val="4132014619"/>
                  </a:ext>
                </a:extLst>
              </a:tr>
              <a:tr h="894740">
                <a:tc>
                  <a:txBody>
                    <a:bodyPr/>
                    <a:lstStyle/>
                    <a:p>
                      <a:r>
                        <a:rPr lang="en-US" dirty="0"/>
                        <a:t>Customer on dedicated Azure resources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licensed via EA (old)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resold via CSP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Partner Shared Services (APSS)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resold via CSP</a:t>
                      </a:r>
                    </a:p>
                  </a:txBody>
                  <a:tcPr/>
                </a:tc>
                <a:extLst>
                  <a:ext uri="{0D108BD9-81ED-4DB2-BD59-A6C34878D82A}">
                    <a16:rowId xmlns:a16="http://schemas.microsoft.com/office/drawing/2014/main" val="1125170440"/>
                  </a:ext>
                </a:extLst>
              </a:tr>
              <a:tr h="1700006">
                <a:tc>
                  <a:txBody>
                    <a:bodyPr/>
                    <a:lstStyle/>
                    <a:p>
                      <a:r>
                        <a:rPr lang="en-US" dirty="0"/>
                        <a:t>Multiple Customers on shared Azure resources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licensed via EA (old)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Hosted by Right Networks in CSP Azure licensed by Right Networks  -with Right Networks as the end customer- via a CSP Reseller.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Partner Shared Services (APSS)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purchased via CSP from a CSP Reseller</a:t>
                      </a:r>
                    </a:p>
                    <a:p>
                      <a:endParaRPr lang="en-US" dirty="0"/>
                    </a:p>
                  </a:txBody>
                  <a:tcPr/>
                </a:tc>
                <a:extLst>
                  <a:ext uri="{0D108BD9-81ED-4DB2-BD59-A6C34878D82A}">
                    <a16:rowId xmlns:a16="http://schemas.microsoft.com/office/drawing/2014/main" val="1065439879"/>
                  </a:ext>
                </a:extLst>
              </a:tr>
              <a:tr h="1320454">
                <a:tc>
                  <a:txBody>
                    <a:bodyPr/>
                    <a:lstStyle/>
                    <a:p>
                      <a:r>
                        <a:rPr lang="en-US" dirty="0"/>
                        <a:t>Hybrid - Sensitive data Hosted by Right Networks connected to shared services (Azure via CSP resell)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Same as above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resold via CSP with shared services connecting to Azure purchased via CSP from a CSP Reseller</a:t>
                      </a:r>
                    </a:p>
                  </a:txBody>
                  <a:tcPr/>
                </a:tc>
                <a:extLst>
                  <a:ext uri="{0D108BD9-81ED-4DB2-BD59-A6C34878D82A}">
                    <a16:rowId xmlns:a16="http://schemas.microsoft.com/office/drawing/2014/main" val="338127277"/>
                  </a:ext>
                </a:extLst>
              </a:tr>
            </a:tbl>
          </a:graphicData>
        </a:graphic>
      </p:graphicFrame>
      <p:sp>
        <p:nvSpPr>
          <p:cNvPr id="5" name="TextBox 4">
            <a:extLst>
              <a:ext uri="{FF2B5EF4-FFF2-40B4-BE49-F238E27FC236}">
                <a16:creationId xmlns:a16="http://schemas.microsoft.com/office/drawing/2014/main" id="{8BFE59CD-3626-4B8F-AAE7-E0FF69E28857}"/>
              </a:ext>
            </a:extLst>
          </p:cNvPr>
          <p:cNvSpPr txBox="1"/>
          <p:nvPr/>
        </p:nvSpPr>
        <p:spPr>
          <a:xfrm>
            <a:off x="342901" y="5903893"/>
            <a:ext cx="11560628" cy="954107"/>
          </a:xfrm>
          <a:prstGeom prst="rect">
            <a:avLst/>
          </a:prstGeom>
          <a:noFill/>
        </p:spPr>
        <p:txBody>
          <a:bodyPr wrap="square" rtlCol="0">
            <a:spAutoFit/>
          </a:bodyPr>
          <a:lstStyle/>
          <a:p>
            <a:r>
              <a:rPr lang="en-US" sz="1400" dirty="0"/>
              <a:t>Note:</a:t>
            </a:r>
          </a:p>
          <a:p>
            <a:r>
              <a:rPr lang="en-US" sz="1400" dirty="0"/>
              <a:t>- Windows 10 multi-session OS cannot be used for resell in an Enterprise Agreement</a:t>
            </a:r>
          </a:p>
          <a:p>
            <a:r>
              <a:rPr lang="en-US" sz="1400" dirty="0"/>
              <a:t>- Windows 10 multi-session OS is only available in CSP for resell.  Meaning it cannot be used in a shared customer scenario when a single customer is not receiving the invoice for the Azure Subscription</a:t>
            </a:r>
          </a:p>
        </p:txBody>
      </p:sp>
    </p:spTree>
    <p:extLst>
      <p:ext uri="{BB962C8B-B14F-4D97-AF65-F5344CB8AC3E}">
        <p14:creationId xmlns:p14="http://schemas.microsoft.com/office/powerpoint/2010/main" val="139829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E4C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0574991-9DF3-4FD7-B271-0E568E18CC40}"/>
              </a:ext>
            </a:extLst>
          </p:cNvPr>
          <p:cNvPicPr>
            <a:picLocks noChangeAspect="1"/>
          </p:cNvPicPr>
          <p:nvPr/>
        </p:nvPicPr>
        <p:blipFill>
          <a:blip r:embed="rId2"/>
          <a:stretch>
            <a:fillRect/>
          </a:stretch>
        </p:blipFill>
        <p:spPr>
          <a:xfrm>
            <a:off x="1843277" y="643467"/>
            <a:ext cx="8505445" cy="5571066"/>
          </a:xfrm>
          <a:prstGeom prst="rect">
            <a:avLst/>
          </a:prstGeom>
        </p:spPr>
      </p:pic>
    </p:spTree>
    <p:extLst>
      <p:ext uri="{BB962C8B-B14F-4D97-AF65-F5344CB8AC3E}">
        <p14:creationId xmlns:p14="http://schemas.microsoft.com/office/powerpoint/2010/main" val="356359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6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1D8B250-A954-4734-8E48-3E4F4A2DB659}"/>
              </a:ext>
            </a:extLst>
          </p:cNvPr>
          <p:cNvPicPr>
            <a:picLocks noChangeAspect="1"/>
          </p:cNvPicPr>
          <p:nvPr/>
        </p:nvPicPr>
        <p:blipFill rotWithShape="1">
          <a:blip r:embed="rId2"/>
          <a:srcRect t="21850" r="1" b="4908"/>
          <a:stretch/>
        </p:blipFill>
        <p:spPr>
          <a:xfrm>
            <a:off x="643467" y="643467"/>
            <a:ext cx="10905066" cy="5571066"/>
          </a:xfrm>
          <a:prstGeom prst="rect">
            <a:avLst/>
          </a:prstGeom>
        </p:spPr>
      </p:pic>
      <p:sp>
        <p:nvSpPr>
          <p:cNvPr id="10" name="Rectangle 9">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69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5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E400A83-157A-49D9-88E2-D1DD97DAB55D}"/>
              </a:ext>
            </a:extLst>
          </p:cNvPr>
          <p:cNvPicPr>
            <a:picLocks noChangeAspect="1"/>
          </p:cNvPicPr>
          <p:nvPr/>
        </p:nvPicPr>
        <p:blipFill rotWithShape="1">
          <a:blip r:embed="rId2"/>
          <a:srcRect t="15906" r="1" b="1"/>
          <a:stretch/>
        </p:blipFill>
        <p:spPr>
          <a:xfrm>
            <a:off x="643467" y="643467"/>
            <a:ext cx="10905066" cy="5571066"/>
          </a:xfrm>
          <a:prstGeom prst="rect">
            <a:avLst/>
          </a:prstGeom>
        </p:spPr>
      </p:pic>
      <p:sp>
        <p:nvSpPr>
          <p:cNvPr id="18" name="Rectangle 8">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81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EC01-CC0A-484D-8994-3752C63BB9B3}"/>
              </a:ext>
            </a:extLst>
          </p:cNvPr>
          <p:cNvSpPr>
            <a:spLocks noGrp="1"/>
          </p:cNvSpPr>
          <p:nvPr>
            <p:ph type="title"/>
          </p:nvPr>
        </p:nvSpPr>
        <p:spPr/>
        <p:txBody>
          <a:bodyPr/>
          <a:lstStyle/>
          <a:p>
            <a:r>
              <a:rPr lang="en-US" dirty="0"/>
              <a:t>CSP Block Delegate Admin privileges </a:t>
            </a:r>
          </a:p>
        </p:txBody>
      </p:sp>
      <p:sp>
        <p:nvSpPr>
          <p:cNvPr id="3" name="Content Placeholder 2">
            <a:extLst>
              <a:ext uri="{FF2B5EF4-FFF2-40B4-BE49-F238E27FC236}">
                <a16:creationId xmlns:a16="http://schemas.microsoft.com/office/drawing/2014/main" id="{4770B3F0-2BA3-467C-B855-CB9AFB4EC3B5}"/>
              </a:ext>
            </a:extLst>
          </p:cNvPr>
          <p:cNvSpPr>
            <a:spLocks noGrp="1"/>
          </p:cNvSpPr>
          <p:nvPr>
            <p:ph idx="1"/>
          </p:nvPr>
        </p:nvSpPr>
        <p:spPr>
          <a:xfrm>
            <a:off x="838200" y="1825625"/>
            <a:ext cx="10515600" cy="4843532"/>
          </a:xfrm>
        </p:spPr>
        <p:txBody>
          <a:bodyPr>
            <a:normAutofit fontScale="70000" lnSpcReduction="20000"/>
          </a:bodyPr>
          <a:lstStyle/>
          <a:p>
            <a:r>
              <a:rPr lang="en-US" dirty="0"/>
              <a:t>CSP FAQ - </a:t>
            </a:r>
            <a:r>
              <a:rPr lang="en-US" u="sng" dirty="0">
                <a:hlinkClick r:id="rId2"/>
              </a:rPr>
              <a:t>https://assetsprod.microsoft.com/MPN/en-us/Cloud-Solution-Provider-Frequently-Asked-Questions.pdf</a:t>
            </a:r>
            <a:endParaRPr lang="en-US" dirty="0"/>
          </a:p>
          <a:p>
            <a:pPr lvl="1"/>
            <a:r>
              <a:rPr lang="en-US" dirty="0"/>
              <a:t>What if my customer doesn’t want to provide me with data access? (E.g. finance, legal, or health companies) Although partners typically have delegated admin privileges in order to manage their customers’ subscriptions, it is not a requirement of CSP. Government or industry regulations (such as HIPAA in the USA) may require the customer to revoke delegated admin privileges so the partner cannot access sensitive data. The partner will still be responsible for supporting the customer, and may need to work out alternate means to ensure customer success. It may be appropriate for the partner to train the customer on system administration and then provide help desk support in the event the customer’s staff needs assistance. As long as the customer is satisfied with their support and does not contact Microsoft for assistance, the partner will have fulfilled their obligations under CSP</a:t>
            </a:r>
          </a:p>
          <a:p>
            <a:r>
              <a:rPr lang="en-US" dirty="0"/>
              <a:t>This is accomplished using a modified URL for the reseller relationship request, which looks like the following </a:t>
            </a:r>
          </a:p>
          <a:p>
            <a:pPr lvl="1"/>
            <a:r>
              <a:rPr lang="en-US" u="sng" dirty="0">
                <a:hlinkClick r:id="rId3"/>
              </a:rPr>
              <a:t>https://businessstore.microsoft.com/manage/partner-invitation?invType=ResellerRelationship&amp;partnerId=&lt;the-parnter-id-here&gt;^msppId=0&amp;DAP=false</a:t>
            </a:r>
            <a:br>
              <a:rPr lang="en-US" u="sng" dirty="0"/>
            </a:br>
            <a:br>
              <a:rPr lang="en-US" u="sng" dirty="0"/>
            </a:br>
            <a:r>
              <a:rPr lang="en-US" dirty="0"/>
              <a:t>This will create a relationship between the partner and customer, that does not have delegated admin privileges. It will have some impact on the way the partner handles integration and support. However, all that can be easily addressed using the traditional consent framework. </a:t>
            </a:r>
            <a:br>
              <a:rPr lang="en-US" dirty="0"/>
            </a:br>
            <a:endParaRPr lang="en-US" dirty="0"/>
          </a:p>
          <a:p>
            <a:pPr lvl="1"/>
            <a:r>
              <a:rPr lang="en-US" dirty="0"/>
              <a:t>The API Reference is here - </a:t>
            </a:r>
            <a:r>
              <a:rPr lang="en-US" u="sng" dirty="0">
                <a:hlinkClick r:id="rId4"/>
              </a:rPr>
              <a:t>https://docs.microsoft.com/en-us/partner-center/develop/customers</a:t>
            </a:r>
            <a:endParaRPr lang="en-US" dirty="0"/>
          </a:p>
        </p:txBody>
      </p:sp>
    </p:spTree>
    <p:extLst>
      <p:ext uri="{BB962C8B-B14F-4D97-AF65-F5344CB8AC3E}">
        <p14:creationId xmlns:p14="http://schemas.microsoft.com/office/powerpoint/2010/main" val="253172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reeform 5"/>
          <p:cNvSpPr>
            <a:spLocks/>
          </p:cNvSpPr>
          <p:nvPr/>
        </p:nvSpPr>
        <p:spPr bwMode="auto">
          <a:xfrm>
            <a:off x="3975232" y="3196829"/>
            <a:ext cx="6359639" cy="3286400"/>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pPr defTabSz="914367">
              <a:defRPr/>
            </a:pPr>
            <a:endParaRPr lang="en-US" sz="1765" dirty="0">
              <a:gradFill>
                <a:gsLst>
                  <a:gs pos="61947">
                    <a:srgbClr val="FFFFFF"/>
                  </a:gs>
                  <a:gs pos="40000">
                    <a:srgbClr val="FFFFFF"/>
                  </a:gs>
                </a:gsLst>
                <a:lin ang="5400000" scaled="0"/>
              </a:gradFill>
              <a:latin typeface="Segoe UI"/>
            </a:endParaRPr>
          </a:p>
        </p:txBody>
      </p:sp>
      <p:sp>
        <p:nvSpPr>
          <p:cNvPr id="8" name="Rectangle 7"/>
          <p:cNvSpPr/>
          <p:nvPr/>
        </p:nvSpPr>
        <p:spPr bwMode="auto">
          <a:xfrm>
            <a:off x="865" y="1531398"/>
            <a:ext cx="12190271" cy="151206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Title 1"/>
          <p:cNvSpPr>
            <a:spLocks noGrp="1"/>
          </p:cNvSpPr>
          <p:nvPr>
            <p:ph type="title"/>
          </p:nvPr>
        </p:nvSpPr>
        <p:spPr>
          <a:xfrm>
            <a:off x="270066" y="289958"/>
            <a:ext cx="11654187" cy="899537"/>
          </a:xfrm>
        </p:spPr>
        <p:txBody>
          <a:bodyPr>
            <a:normAutofit fontScale="90000"/>
          </a:bodyPr>
          <a:lstStyle/>
          <a:p>
            <a:r>
              <a:rPr lang="en-US" dirty="0"/>
              <a:t>Hosting Exception – SP/ISV is the Azure tenant</a:t>
            </a:r>
            <a:br>
              <a:rPr lang="en-US" dirty="0"/>
            </a:br>
            <a:endParaRPr lang="en-US" dirty="0"/>
          </a:p>
        </p:txBody>
      </p:sp>
      <p:sp>
        <p:nvSpPr>
          <p:cNvPr id="7" name="Text Placeholder 3"/>
          <p:cNvSpPr>
            <a:spLocks noGrp="1"/>
          </p:cNvSpPr>
          <p:nvPr>
            <p:ph type="body" sz="quarter" idx="10"/>
          </p:nvPr>
        </p:nvSpPr>
        <p:spPr>
          <a:xfrm>
            <a:off x="866" y="1777546"/>
            <a:ext cx="12190270" cy="2015028"/>
          </a:xfrm>
        </p:spPr>
        <p:txBody>
          <a:bodyPr/>
          <a:lstStyle/>
          <a:p>
            <a:r>
              <a:rPr lang="en-US" sz="3136" dirty="0"/>
              <a:t>The Hosting Exception allows SP’s/ISV to subscribe to Azure themselves, in support of their Customer Solution, for use by 3</a:t>
            </a:r>
            <a:r>
              <a:rPr lang="en-US" sz="3136" baseline="30000" dirty="0"/>
              <a:t>rd</a:t>
            </a:r>
            <a:r>
              <a:rPr lang="en-US" sz="3136" dirty="0"/>
              <a:t> parties</a:t>
            </a:r>
          </a:p>
          <a:p>
            <a:endParaRPr lang="en-US" sz="3136" b="1" u="sng" dirty="0"/>
          </a:p>
        </p:txBody>
      </p:sp>
      <p:grpSp>
        <p:nvGrpSpPr>
          <p:cNvPr id="37" name="Group 36"/>
          <p:cNvGrpSpPr/>
          <p:nvPr/>
        </p:nvGrpSpPr>
        <p:grpSpPr>
          <a:xfrm>
            <a:off x="11259252" y="3281049"/>
            <a:ext cx="525059" cy="1304226"/>
            <a:chOff x="10899775" y="4005263"/>
            <a:chExt cx="962025" cy="2870200"/>
          </a:xfrm>
        </p:grpSpPr>
        <p:sp>
          <p:nvSpPr>
            <p:cNvPr id="38" name="Freeform 10"/>
            <p:cNvSpPr>
              <a:spLocks/>
            </p:cNvSpPr>
            <p:nvPr/>
          </p:nvSpPr>
          <p:spPr bwMode="auto">
            <a:xfrm>
              <a:off x="11160125" y="4005263"/>
              <a:ext cx="460375" cy="534988"/>
            </a:xfrm>
            <a:custGeom>
              <a:avLst/>
              <a:gdLst>
                <a:gd name="T0" fmla="*/ 152 w 161"/>
                <a:gd name="T1" fmla="*/ 148 h 187"/>
                <a:gd name="T2" fmla="*/ 136 w 161"/>
                <a:gd name="T3" fmla="*/ 148 h 187"/>
                <a:gd name="T4" fmla="*/ 142 w 161"/>
                <a:gd name="T5" fmla="*/ 124 h 187"/>
                <a:gd name="T6" fmla="*/ 146 w 161"/>
                <a:gd name="T7" fmla="*/ 116 h 187"/>
                <a:gd name="T8" fmla="*/ 146 w 161"/>
                <a:gd name="T9" fmla="*/ 115 h 187"/>
                <a:gd name="T10" fmla="*/ 146 w 161"/>
                <a:gd name="T11" fmla="*/ 115 h 187"/>
                <a:gd name="T12" fmla="*/ 151 w 161"/>
                <a:gd name="T13" fmla="*/ 88 h 187"/>
                <a:gd name="T14" fmla="*/ 115 w 161"/>
                <a:gd name="T15" fmla="*/ 28 h 187"/>
                <a:gd name="T16" fmla="*/ 67 w 161"/>
                <a:gd name="T17" fmla="*/ 0 h 187"/>
                <a:gd name="T18" fmla="*/ 6 w 161"/>
                <a:gd name="T19" fmla="*/ 76 h 187"/>
                <a:gd name="T20" fmla="*/ 15 w 161"/>
                <a:gd name="T21" fmla="*/ 115 h 187"/>
                <a:gd name="T22" fmla="*/ 15 w 161"/>
                <a:gd name="T23" fmla="*/ 115 h 187"/>
                <a:gd name="T24" fmla="*/ 25 w 161"/>
                <a:gd name="T25" fmla="*/ 148 h 187"/>
                <a:gd name="T26" fmla="*/ 9 w 161"/>
                <a:gd name="T27" fmla="*/ 148 h 187"/>
                <a:gd name="T28" fmla="*/ 1 w 161"/>
                <a:gd name="T29" fmla="*/ 159 h 187"/>
                <a:gd name="T30" fmla="*/ 26 w 161"/>
                <a:gd name="T31" fmla="*/ 184 h 187"/>
                <a:gd name="T32" fmla="*/ 70 w 161"/>
                <a:gd name="T33" fmla="*/ 187 h 187"/>
                <a:gd name="T34" fmla="*/ 73 w 161"/>
                <a:gd name="T35" fmla="*/ 187 h 187"/>
                <a:gd name="T36" fmla="*/ 73 w 161"/>
                <a:gd name="T37" fmla="*/ 187 h 187"/>
                <a:gd name="T38" fmla="*/ 79 w 161"/>
                <a:gd name="T39" fmla="*/ 187 h 187"/>
                <a:gd name="T40" fmla="*/ 81 w 161"/>
                <a:gd name="T41" fmla="*/ 187 h 187"/>
                <a:gd name="T42" fmla="*/ 82 w 161"/>
                <a:gd name="T43" fmla="*/ 187 h 187"/>
                <a:gd name="T44" fmla="*/ 88 w 161"/>
                <a:gd name="T45" fmla="*/ 187 h 187"/>
                <a:gd name="T46" fmla="*/ 88 w 161"/>
                <a:gd name="T47" fmla="*/ 187 h 187"/>
                <a:gd name="T48" fmla="*/ 91 w 161"/>
                <a:gd name="T49" fmla="*/ 187 h 187"/>
                <a:gd name="T50" fmla="*/ 135 w 161"/>
                <a:gd name="T51" fmla="*/ 184 h 187"/>
                <a:gd name="T52" fmla="*/ 160 w 161"/>
                <a:gd name="T53" fmla="*/ 159 h 187"/>
                <a:gd name="T54" fmla="*/ 152 w 161"/>
                <a:gd name="T55" fmla="*/ 14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1" h="187">
                  <a:moveTo>
                    <a:pt x="152" y="148"/>
                  </a:moveTo>
                  <a:cubicBezTo>
                    <a:pt x="148" y="158"/>
                    <a:pt x="139" y="155"/>
                    <a:pt x="136" y="148"/>
                  </a:cubicBezTo>
                  <a:cubicBezTo>
                    <a:pt x="135" y="143"/>
                    <a:pt x="139" y="132"/>
                    <a:pt x="142" y="124"/>
                  </a:cubicBezTo>
                  <a:cubicBezTo>
                    <a:pt x="144" y="122"/>
                    <a:pt x="145" y="119"/>
                    <a:pt x="146" y="116"/>
                  </a:cubicBezTo>
                  <a:cubicBezTo>
                    <a:pt x="146" y="116"/>
                    <a:pt x="146" y="115"/>
                    <a:pt x="146" y="115"/>
                  </a:cubicBezTo>
                  <a:cubicBezTo>
                    <a:pt x="146" y="115"/>
                    <a:pt x="146" y="115"/>
                    <a:pt x="146" y="115"/>
                  </a:cubicBezTo>
                  <a:cubicBezTo>
                    <a:pt x="150" y="107"/>
                    <a:pt x="151" y="98"/>
                    <a:pt x="151" y="88"/>
                  </a:cubicBezTo>
                  <a:cubicBezTo>
                    <a:pt x="151" y="60"/>
                    <a:pt x="136" y="36"/>
                    <a:pt x="115" y="28"/>
                  </a:cubicBezTo>
                  <a:cubicBezTo>
                    <a:pt x="104" y="11"/>
                    <a:pt x="87" y="0"/>
                    <a:pt x="67" y="0"/>
                  </a:cubicBezTo>
                  <a:cubicBezTo>
                    <a:pt x="33" y="0"/>
                    <a:pt x="6" y="34"/>
                    <a:pt x="6" y="76"/>
                  </a:cubicBezTo>
                  <a:cubicBezTo>
                    <a:pt x="6" y="91"/>
                    <a:pt x="9" y="104"/>
                    <a:pt x="15" y="115"/>
                  </a:cubicBezTo>
                  <a:cubicBezTo>
                    <a:pt x="15" y="115"/>
                    <a:pt x="15" y="115"/>
                    <a:pt x="15" y="115"/>
                  </a:cubicBezTo>
                  <a:cubicBezTo>
                    <a:pt x="15" y="115"/>
                    <a:pt x="27" y="141"/>
                    <a:pt x="25" y="148"/>
                  </a:cubicBezTo>
                  <a:cubicBezTo>
                    <a:pt x="22" y="155"/>
                    <a:pt x="13" y="158"/>
                    <a:pt x="9" y="148"/>
                  </a:cubicBezTo>
                  <a:cubicBezTo>
                    <a:pt x="6" y="137"/>
                    <a:pt x="0" y="150"/>
                    <a:pt x="1" y="159"/>
                  </a:cubicBezTo>
                  <a:cubicBezTo>
                    <a:pt x="1" y="168"/>
                    <a:pt x="4" y="181"/>
                    <a:pt x="26" y="184"/>
                  </a:cubicBezTo>
                  <a:cubicBezTo>
                    <a:pt x="45" y="187"/>
                    <a:pt x="55" y="187"/>
                    <a:pt x="70" y="187"/>
                  </a:cubicBezTo>
                  <a:cubicBezTo>
                    <a:pt x="71" y="187"/>
                    <a:pt x="73" y="187"/>
                    <a:pt x="73" y="187"/>
                  </a:cubicBezTo>
                  <a:cubicBezTo>
                    <a:pt x="73" y="187"/>
                    <a:pt x="73" y="187"/>
                    <a:pt x="73" y="187"/>
                  </a:cubicBezTo>
                  <a:cubicBezTo>
                    <a:pt x="75" y="187"/>
                    <a:pt x="77" y="187"/>
                    <a:pt x="79" y="187"/>
                  </a:cubicBezTo>
                  <a:cubicBezTo>
                    <a:pt x="79" y="187"/>
                    <a:pt x="80" y="187"/>
                    <a:pt x="81" y="187"/>
                  </a:cubicBezTo>
                  <a:cubicBezTo>
                    <a:pt x="81" y="187"/>
                    <a:pt x="82" y="187"/>
                    <a:pt x="82" y="187"/>
                  </a:cubicBezTo>
                  <a:cubicBezTo>
                    <a:pt x="84" y="187"/>
                    <a:pt x="86" y="187"/>
                    <a:pt x="88" y="187"/>
                  </a:cubicBezTo>
                  <a:cubicBezTo>
                    <a:pt x="88" y="187"/>
                    <a:pt x="88" y="187"/>
                    <a:pt x="88" y="187"/>
                  </a:cubicBezTo>
                  <a:cubicBezTo>
                    <a:pt x="88" y="187"/>
                    <a:pt x="90" y="187"/>
                    <a:pt x="91" y="187"/>
                  </a:cubicBezTo>
                  <a:cubicBezTo>
                    <a:pt x="106" y="187"/>
                    <a:pt x="116" y="187"/>
                    <a:pt x="135" y="184"/>
                  </a:cubicBezTo>
                  <a:cubicBezTo>
                    <a:pt x="157" y="181"/>
                    <a:pt x="160" y="168"/>
                    <a:pt x="160" y="159"/>
                  </a:cubicBezTo>
                  <a:cubicBezTo>
                    <a:pt x="161" y="150"/>
                    <a:pt x="155" y="137"/>
                    <a:pt x="152" y="14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39" name="Freeform 11"/>
            <p:cNvSpPr>
              <a:spLocks/>
            </p:cNvSpPr>
            <p:nvPr/>
          </p:nvSpPr>
          <p:spPr bwMode="auto">
            <a:xfrm>
              <a:off x="11303000" y="4606925"/>
              <a:ext cx="160338" cy="812800"/>
            </a:xfrm>
            <a:custGeom>
              <a:avLst/>
              <a:gdLst>
                <a:gd name="T0" fmla="*/ 62 w 101"/>
                <a:gd name="T1" fmla="*/ 56 h 512"/>
                <a:gd name="T2" fmla="*/ 92 w 101"/>
                <a:gd name="T3" fmla="*/ 32 h 512"/>
                <a:gd name="T4" fmla="*/ 51 w 101"/>
                <a:gd name="T5" fmla="*/ 0 h 512"/>
                <a:gd name="T6" fmla="*/ 9 w 101"/>
                <a:gd name="T7" fmla="*/ 32 h 512"/>
                <a:gd name="T8" fmla="*/ 40 w 101"/>
                <a:gd name="T9" fmla="*/ 56 h 512"/>
                <a:gd name="T10" fmla="*/ 0 w 101"/>
                <a:gd name="T11" fmla="*/ 472 h 512"/>
                <a:gd name="T12" fmla="*/ 51 w 101"/>
                <a:gd name="T13" fmla="*/ 512 h 512"/>
                <a:gd name="T14" fmla="*/ 101 w 101"/>
                <a:gd name="T15" fmla="*/ 472 h 512"/>
                <a:gd name="T16" fmla="*/ 62 w 101"/>
                <a:gd name="T17" fmla="*/ 5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512">
                  <a:moveTo>
                    <a:pt x="62" y="56"/>
                  </a:moveTo>
                  <a:lnTo>
                    <a:pt x="92" y="32"/>
                  </a:lnTo>
                  <a:lnTo>
                    <a:pt x="51" y="0"/>
                  </a:lnTo>
                  <a:lnTo>
                    <a:pt x="9" y="32"/>
                  </a:lnTo>
                  <a:lnTo>
                    <a:pt x="40" y="56"/>
                  </a:lnTo>
                  <a:lnTo>
                    <a:pt x="0" y="472"/>
                  </a:lnTo>
                  <a:lnTo>
                    <a:pt x="51" y="512"/>
                  </a:lnTo>
                  <a:lnTo>
                    <a:pt x="101" y="472"/>
                  </a:lnTo>
                  <a:lnTo>
                    <a:pt x="62" y="5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40" name="Freeform 39"/>
            <p:cNvSpPr>
              <a:spLocks/>
            </p:cNvSpPr>
            <p:nvPr/>
          </p:nvSpPr>
          <p:spPr bwMode="auto">
            <a:xfrm>
              <a:off x="11576050" y="4586288"/>
              <a:ext cx="285750" cy="738188"/>
            </a:xfrm>
            <a:custGeom>
              <a:avLst/>
              <a:gdLst>
                <a:gd name="T0" fmla="*/ 0 w 100"/>
                <a:gd name="T1" fmla="*/ 10 h 258"/>
                <a:gd name="T2" fmla="*/ 40 w 100"/>
                <a:gd name="T3" fmla="*/ 0 h 258"/>
                <a:gd name="T4" fmla="*/ 100 w 100"/>
                <a:gd name="T5" fmla="*/ 258 h 258"/>
                <a:gd name="T6" fmla="*/ 59 w 100"/>
                <a:gd name="T7" fmla="*/ 258 h 258"/>
                <a:gd name="T8" fmla="*/ 0 w 100"/>
                <a:gd name="T9" fmla="*/ 10 h 258"/>
              </a:gdLst>
              <a:ahLst/>
              <a:cxnLst>
                <a:cxn ang="0">
                  <a:pos x="T0" y="T1"/>
                </a:cxn>
                <a:cxn ang="0">
                  <a:pos x="T2" y="T3"/>
                </a:cxn>
                <a:cxn ang="0">
                  <a:pos x="T4" y="T5"/>
                </a:cxn>
                <a:cxn ang="0">
                  <a:pos x="T6" y="T7"/>
                </a:cxn>
                <a:cxn ang="0">
                  <a:pos x="T8" y="T9"/>
                </a:cxn>
              </a:cxnLst>
              <a:rect l="0" t="0" r="r" b="b"/>
              <a:pathLst>
                <a:path w="100" h="258">
                  <a:moveTo>
                    <a:pt x="0" y="10"/>
                  </a:moveTo>
                  <a:cubicBezTo>
                    <a:pt x="14" y="7"/>
                    <a:pt x="27" y="3"/>
                    <a:pt x="40" y="0"/>
                  </a:cubicBezTo>
                  <a:cubicBezTo>
                    <a:pt x="79" y="84"/>
                    <a:pt x="91" y="166"/>
                    <a:pt x="100" y="258"/>
                  </a:cubicBezTo>
                  <a:cubicBezTo>
                    <a:pt x="59" y="258"/>
                    <a:pt x="59" y="258"/>
                    <a:pt x="59" y="258"/>
                  </a:cubicBezTo>
                  <a:cubicBezTo>
                    <a:pt x="49" y="170"/>
                    <a:pt x="38" y="91"/>
                    <a:pt x="0" y="1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41" name="Freeform 40"/>
            <p:cNvSpPr>
              <a:spLocks/>
            </p:cNvSpPr>
            <p:nvPr/>
          </p:nvSpPr>
          <p:spPr bwMode="auto">
            <a:xfrm>
              <a:off x="11209338" y="5989638"/>
              <a:ext cx="171450" cy="885825"/>
            </a:xfrm>
            <a:custGeom>
              <a:avLst/>
              <a:gdLst>
                <a:gd name="T0" fmla="*/ 94 w 108"/>
                <a:gd name="T1" fmla="*/ 558 h 558"/>
                <a:gd name="T2" fmla="*/ 14 w 108"/>
                <a:gd name="T3" fmla="*/ 558 h 558"/>
                <a:gd name="T4" fmla="*/ 0 w 108"/>
                <a:gd name="T5" fmla="*/ 0 h 558"/>
                <a:gd name="T6" fmla="*/ 108 w 108"/>
                <a:gd name="T7" fmla="*/ 0 h 558"/>
                <a:gd name="T8" fmla="*/ 94 w 108"/>
                <a:gd name="T9" fmla="*/ 558 h 558"/>
              </a:gdLst>
              <a:ahLst/>
              <a:cxnLst>
                <a:cxn ang="0">
                  <a:pos x="T0" y="T1"/>
                </a:cxn>
                <a:cxn ang="0">
                  <a:pos x="T2" y="T3"/>
                </a:cxn>
                <a:cxn ang="0">
                  <a:pos x="T4" y="T5"/>
                </a:cxn>
                <a:cxn ang="0">
                  <a:pos x="T6" y="T7"/>
                </a:cxn>
                <a:cxn ang="0">
                  <a:pos x="T8" y="T9"/>
                </a:cxn>
              </a:cxnLst>
              <a:rect l="0" t="0" r="r" b="b"/>
              <a:pathLst>
                <a:path w="108" h="558">
                  <a:moveTo>
                    <a:pt x="94" y="558"/>
                  </a:moveTo>
                  <a:lnTo>
                    <a:pt x="14" y="558"/>
                  </a:lnTo>
                  <a:lnTo>
                    <a:pt x="0" y="0"/>
                  </a:lnTo>
                  <a:lnTo>
                    <a:pt x="108" y="0"/>
                  </a:lnTo>
                  <a:lnTo>
                    <a:pt x="94" y="55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42" name="Freeform 41"/>
            <p:cNvSpPr>
              <a:spLocks/>
            </p:cNvSpPr>
            <p:nvPr/>
          </p:nvSpPr>
          <p:spPr bwMode="auto">
            <a:xfrm>
              <a:off x="11215688" y="6796088"/>
              <a:ext cx="157163" cy="79375"/>
            </a:xfrm>
            <a:custGeom>
              <a:avLst/>
              <a:gdLst>
                <a:gd name="T0" fmla="*/ 28 w 55"/>
                <a:gd name="T1" fmla="*/ 0 h 28"/>
                <a:gd name="T2" fmla="*/ 0 w 55"/>
                <a:gd name="T3" fmla="*/ 28 h 28"/>
                <a:gd name="T4" fmla="*/ 55 w 55"/>
                <a:gd name="T5" fmla="*/ 28 h 28"/>
                <a:gd name="T6" fmla="*/ 28 w 55"/>
                <a:gd name="T7" fmla="*/ 0 h 28"/>
              </a:gdLst>
              <a:ahLst/>
              <a:cxnLst>
                <a:cxn ang="0">
                  <a:pos x="T0" y="T1"/>
                </a:cxn>
                <a:cxn ang="0">
                  <a:pos x="T2" y="T3"/>
                </a:cxn>
                <a:cxn ang="0">
                  <a:pos x="T4" y="T5"/>
                </a:cxn>
                <a:cxn ang="0">
                  <a:pos x="T6" y="T7"/>
                </a:cxn>
              </a:cxnLst>
              <a:rect l="0" t="0" r="r" b="b"/>
              <a:pathLst>
                <a:path w="55" h="28">
                  <a:moveTo>
                    <a:pt x="28" y="0"/>
                  </a:moveTo>
                  <a:cubicBezTo>
                    <a:pt x="13" y="0"/>
                    <a:pt x="0" y="13"/>
                    <a:pt x="0" y="28"/>
                  </a:cubicBezTo>
                  <a:cubicBezTo>
                    <a:pt x="55" y="28"/>
                    <a:pt x="55" y="28"/>
                    <a:pt x="55" y="28"/>
                  </a:cubicBezTo>
                  <a:cubicBezTo>
                    <a:pt x="55" y="13"/>
                    <a:pt x="43" y="0"/>
                    <a:pt x="28"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43" name="Freeform 42"/>
            <p:cNvSpPr>
              <a:spLocks/>
            </p:cNvSpPr>
            <p:nvPr/>
          </p:nvSpPr>
          <p:spPr bwMode="auto">
            <a:xfrm>
              <a:off x="11406188" y="5989638"/>
              <a:ext cx="169863" cy="885825"/>
            </a:xfrm>
            <a:custGeom>
              <a:avLst/>
              <a:gdLst>
                <a:gd name="T0" fmla="*/ 15 w 107"/>
                <a:gd name="T1" fmla="*/ 558 h 558"/>
                <a:gd name="T2" fmla="*/ 94 w 107"/>
                <a:gd name="T3" fmla="*/ 558 h 558"/>
                <a:gd name="T4" fmla="*/ 107 w 107"/>
                <a:gd name="T5" fmla="*/ 0 h 558"/>
                <a:gd name="T6" fmla="*/ 0 w 107"/>
                <a:gd name="T7" fmla="*/ 0 h 558"/>
                <a:gd name="T8" fmla="*/ 15 w 107"/>
                <a:gd name="T9" fmla="*/ 558 h 558"/>
              </a:gdLst>
              <a:ahLst/>
              <a:cxnLst>
                <a:cxn ang="0">
                  <a:pos x="T0" y="T1"/>
                </a:cxn>
                <a:cxn ang="0">
                  <a:pos x="T2" y="T3"/>
                </a:cxn>
                <a:cxn ang="0">
                  <a:pos x="T4" y="T5"/>
                </a:cxn>
                <a:cxn ang="0">
                  <a:pos x="T6" y="T7"/>
                </a:cxn>
                <a:cxn ang="0">
                  <a:pos x="T8" y="T9"/>
                </a:cxn>
              </a:cxnLst>
              <a:rect l="0" t="0" r="r" b="b"/>
              <a:pathLst>
                <a:path w="107" h="558">
                  <a:moveTo>
                    <a:pt x="15" y="558"/>
                  </a:moveTo>
                  <a:lnTo>
                    <a:pt x="94" y="558"/>
                  </a:lnTo>
                  <a:lnTo>
                    <a:pt x="107" y="0"/>
                  </a:lnTo>
                  <a:lnTo>
                    <a:pt x="0" y="0"/>
                  </a:lnTo>
                  <a:lnTo>
                    <a:pt x="15" y="55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44" name="Freeform 43"/>
            <p:cNvSpPr>
              <a:spLocks/>
            </p:cNvSpPr>
            <p:nvPr/>
          </p:nvSpPr>
          <p:spPr bwMode="auto">
            <a:xfrm>
              <a:off x="11412538" y="6796088"/>
              <a:ext cx="157163" cy="79375"/>
            </a:xfrm>
            <a:custGeom>
              <a:avLst/>
              <a:gdLst>
                <a:gd name="T0" fmla="*/ 28 w 55"/>
                <a:gd name="T1" fmla="*/ 0 h 28"/>
                <a:gd name="T2" fmla="*/ 55 w 55"/>
                <a:gd name="T3" fmla="*/ 28 h 28"/>
                <a:gd name="T4" fmla="*/ 0 w 55"/>
                <a:gd name="T5" fmla="*/ 28 h 28"/>
                <a:gd name="T6" fmla="*/ 28 w 55"/>
                <a:gd name="T7" fmla="*/ 0 h 28"/>
              </a:gdLst>
              <a:ahLst/>
              <a:cxnLst>
                <a:cxn ang="0">
                  <a:pos x="T0" y="T1"/>
                </a:cxn>
                <a:cxn ang="0">
                  <a:pos x="T2" y="T3"/>
                </a:cxn>
                <a:cxn ang="0">
                  <a:pos x="T4" y="T5"/>
                </a:cxn>
                <a:cxn ang="0">
                  <a:pos x="T6" y="T7"/>
                </a:cxn>
              </a:cxnLst>
              <a:rect l="0" t="0" r="r" b="b"/>
              <a:pathLst>
                <a:path w="55" h="28">
                  <a:moveTo>
                    <a:pt x="28" y="0"/>
                  </a:moveTo>
                  <a:cubicBezTo>
                    <a:pt x="43" y="0"/>
                    <a:pt x="55" y="13"/>
                    <a:pt x="55" y="28"/>
                  </a:cubicBezTo>
                  <a:cubicBezTo>
                    <a:pt x="0" y="28"/>
                    <a:pt x="0" y="28"/>
                    <a:pt x="0" y="28"/>
                  </a:cubicBezTo>
                  <a:cubicBezTo>
                    <a:pt x="0" y="13"/>
                    <a:pt x="12" y="0"/>
                    <a:pt x="28"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45" name="Freeform 44"/>
            <p:cNvSpPr>
              <a:spLocks/>
            </p:cNvSpPr>
            <p:nvPr/>
          </p:nvSpPr>
          <p:spPr bwMode="auto">
            <a:xfrm>
              <a:off x="11758613" y="5324475"/>
              <a:ext cx="85725" cy="98425"/>
            </a:xfrm>
            <a:custGeom>
              <a:avLst/>
              <a:gdLst>
                <a:gd name="T0" fmla="*/ 0 w 30"/>
                <a:gd name="T1" fmla="*/ 0 h 34"/>
                <a:gd name="T2" fmla="*/ 0 w 30"/>
                <a:gd name="T3" fmla="*/ 18 h 34"/>
                <a:gd name="T4" fmla="*/ 15 w 30"/>
                <a:gd name="T5" fmla="*/ 34 h 34"/>
                <a:gd name="T6" fmla="*/ 30 w 30"/>
                <a:gd name="T7" fmla="*/ 18 h 34"/>
                <a:gd name="T8" fmla="*/ 30 w 30"/>
                <a:gd name="T9" fmla="*/ 0 h 34"/>
                <a:gd name="T10" fmla="*/ 0 w 30"/>
                <a:gd name="T11" fmla="*/ 0 h 34"/>
              </a:gdLst>
              <a:ahLst/>
              <a:cxnLst>
                <a:cxn ang="0">
                  <a:pos x="T0" y="T1"/>
                </a:cxn>
                <a:cxn ang="0">
                  <a:pos x="T2" y="T3"/>
                </a:cxn>
                <a:cxn ang="0">
                  <a:pos x="T4" y="T5"/>
                </a:cxn>
                <a:cxn ang="0">
                  <a:pos x="T6" y="T7"/>
                </a:cxn>
                <a:cxn ang="0">
                  <a:pos x="T8" y="T9"/>
                </a:cxn>
                <a:cxn ang="0">
                  <a:pos x="T10" y="T11"/>
                </a:cxn>
              </a:cxnLst>
              <a:rect l="0" t="0" r="r" b="b"/>
              <a:pathLst>
                <a:path w="30" h="34">
                  <a:moveTo>
                    <a:pt x="0" y="0"/>
                  </a:moveTo>
                  <a:cubicBezTo>
                    <a:pt x="0" y="18"/>
                    <a:pt x="0" y="18"/>
                    <a:pt x="0" y="18"/>
                  </a:cubicBezTo>
                  <a:cubicBezTo>
                    <a:pt x="0" y="27"/>
                    <a:pt x="7" y="34"/>
                    <a:pt x="15" y="34"/>
                  </a:cubicBezTo>
                  <a:cubicBezTo>
                    <a:pt x="23" y="34"/>
                    <a:pt x="30" y="27"/>
                    <a:pt x="30" y="18"/>
                  </a:cubicBezTo>
                  <a:cubicBezTo>
                    <a:pt x="30" y="0"/>
                    <a:pt x="30" y="0"/>
                    <a:pt x="30"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46" name="Freeform 45"/>
            <p:cNvSpPr>
              <a:spLocks/>
            </p:cNvSpPr>
            <p:nvPr/>
          </p:nvSpPr>
          <p:spPr bwMode="auto">
            <a:xfrm>
              <a:off x="10899775" y="4586288"/>
              <a:ext cx="292100" cy="738188"/>
            </a:xfrm>
            <a:custGeom>
              <a:avLst/>
              <a:gdLst>
                <a:gd name="T0" fmla="*/ 102 w 102"/>
                <a:gd name="T1" fmla="*/ 10 h 258"/>
                <a:gd name="T2" fmla="*/ 61 w 102"/>
                <a:gd name="T3" fmla="*/ 0 h 258"/>
                <a:gd name="T4" fmla="*/ 0 w 102"/>
                <a:gd name="T5" fmla="*/ 258 h 258"/>
                <a:gd name="T6" fmla="*/ 42 w 102"/>
                <a:gd name="T7" fmla="*/ 258 h 258"/>
                <a:gd name="T8" fmla="*/ 102 w 102"/>
                <a:gd name="T9" fmla="*/ 10 h 258"/>
              </a:gdLst>
              <a:ahLst/>
              <a:cxnLst>
                <a:cxn ang="0">
                  <a:pos x="T0" y="T1"/>
                </a:cxn>
                <a:cxn ang="0">
                  <a:pos x="T2" y="T3"/>
                </a:cxn>
                <a:cxn ang="0">
                  <a:pos x="T4" y="T5"/>
                </a:cxn>
                <a:cxn ang="0">
                  <a:pos x="T6" y="T7"/>
                </a:cxn>
                <a:cxn ang="0">
                  <a:pos x="T8" y="T9"/>
                </a:cxn>
              </a:cxnLst>
              <a:rect l="0" t="0" r="r" b="b"/>
              <a:pathLst>
                <a:path w="102" h="258">
                  <a:moveTo>
                    <a:pt x="102" y="10"/>
                  </a:moveTo>
                  <a:cubicBezTo>
                    <a:pt x="89" y="7"/>
                    <a:pt x="75" y="3"/>
                    <a:pt x="61" y="0"/>
                  </a:cubicBezTo>
                  <a:cubicBezTo>
                    <a:pt x="21" y="84"/>
                    <a:pt x="9" y="166"/>
                    <a:pt x="0" y="258"/>
                  </a:cubicBezTo>
                  <a:cubicBezTo>
                    <a:pt x="42" y="258"/>
                    <a:pt x="42" y="258"/>
                    <a:pt x="42" y="258"/>
                  </a:cubicBezTo>
                  <a:cubicBezTo>
                    <a:pt x="52" y="170"/>
                    <a:pt x="64" y="91"/>
                    <a:pt x="102" y="1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47" name="Freeform 46"/>
            <p:cNvSpPr>
              <a:spLocks/>
            </p:cNvSpPr>
            <p:nvPr/>
          </p:nvSpPr>
          <p:spPr bwMode="auto">
            <a:xfrm>
              <a:off x="10917238" y="5324475"/>
              <a:ext cx="88900" cy="98425"/>
            </a:xfrm>
            <a:custGeom>
              <a:avLst/>
              <a:gdLst>
                <a:gd name="T0" fmla="*/ 31 w 31"/>
                <a:gd name="T1" fmla="*/ 0 h 34"/>
                <a:gd name="T2" fmla="*/ 31 w 31"/>
                <a:gd name="T3" fmla="*/ 18 h 34"/>
                <a:gd name="T4" fmla="*/ 16 w 31"/>
                <a:gd name="T5" fmla="*/ 34 h 34"/>
                <a:gd name="T6" fmla="*/ 0 w 31"/>
                <a:gd name="T7" fmla="*/ 18 h 34"/>
                <a:gd name="T8" fmla="*/ 0 w 31"/>
                <a:gd name="T9" fmla="*/ 0 h 34"/>
                <a:gd name="T10" fmla="*/ 31 w 31"/>
                <a:gd name="T11" fmla="*/ 0 h 34"/>
              </a:gdLst>
              <a:ahLst/>
              <a:cxnLst>
                <a:cxn ang="0">
                  <a:pos x="T0" y="T1"/>
                </a:cxn>
                <a:cxn ang="0">
                  <a:pos x="T2" y="T3"/>
                </a:cxn>
                <a:cxn ang="0">
                  <a:pos x="T4" y="T5"/>
                </a:cxn>
                <a:cxn ang="0">
                  <a:pos x="T6" y="T7"/>
                </a:cxn>
                <a:cxn ang="0">
                  <a:pos x="T8" y="T9"/>
                </a:cxn>
                <a:cxn ang="0">
                  <a:pos x="T10" y="T11"/>
                </a:cxn>
              </a:cxnLst>
              <a:rect l="0" t="0" r="r" b="b"/>
              <a:pathLst>
                <a:path w="31" h="34">
                  <a:moveTo>
                    <a:pt x="31" y="0"/>
                  </a:moveTo>
                  <a:cubicBezTo>
                    <a:pt x="31" y="18"/>
                    <a:pt x="31" y="18"/>
                    <a:pt x="31" y="18"/>
                  </a:cubicBezTo>
                  <a:cubicBezTo>
                    <a:pt x="31" y="27"/>
                    <a:pt x="24" y="34"/>
                    <a:pt x="16" y="34"/>
                  </a:cubicBezTo>
                  <a:cubicBezTo>
                    <a:pt x="7" y="34"/>
                    <a:pt x="0" y="27"/>
                    <a:pt x="0" y="18"/>
                  </a:cubicBezTo>
                  <a:cubicBezTo>
                    <a:pt x="0" y="0"/>
                    <a:pt x="0" y="0"/>
                    <a:pt x="0" y="0"/>
                  </a:cubicBezTo>
                  <a:lnTo>
                    <a:pt x="31"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48" name="Freeform 47"/>
            <p:cNvSpPr>
              <a:spLocks/>
            </p:cNvSpPr>
            <p:nvPr/>
          </p:nvSpPr>
          <p:spPr bwMode="auto">
            <a:xfrm>
              <a:off x="11077575" y="4564063"/>
              <a:ext cx="612775" cy="949325"/>
            </a:xfrm>
            <a:custGeom>
              <a:avLst/>
              <a:gdLst>
                <a:gd name="T0" fmla="*/ 247 w 386"/>
                <a:gd name="T1" fmla="*/ 0 h 598"/>
                <a:gd name="T2" fmla="*/ 193 w 386"/>
                <a:gd name="T3" fmla="*/ 434 h 598"/>
                <a:gd name="T4" fmla="*/ 139 w 386"/>
                <a:gd name="T5" fmla="*/ 0 h 598"/>
                <a:gd name="T6" fmla="*/ 0 w 386"/>
                <a:gd name="T7" fmla="*/ 14 h 598"/>
                <a:gd name="T8" fmla="*/ 29 w 386"/>
                <a:gd name="T9" fmla="*/ 598 h 598"/>
                <a:gd name="T10" fmla="*/ 357 w 386"/>
                <a:gd name="T11" fmla="*/ 598 h 598"/>
                <a:gd name="T12" fmla="*/ 386 w 386"/>
                <a:gd name="T13" fmla="*/ 14 h 598"/>
                <a:gd name="T14" fmla="*/ 247 w 386"/>
                <a:gd name="T15" fmla="*/ 0 h 5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598">
                  <a:moveTo>
                    <a:pt x="247" y="0"/>
                  </a:moveTo>
                  <a:lnTo>
                    <a:pt x="193" y="434"/>
                  </a:lnTo>
                  <a:lnTo>
                    <a:pt x="139" y="0"/>
                  </a:lnTo>
                  <a:lnTo>
                    <a:pt x="0" y="14"/>
                  </a:lnTo>
                  <a:lnTo>
                    <a:pt x="29" y="598"/>
                  </a:lnTo>
                  <a:lnTo>
                    <a:pt x="357" y="598"/>
                  </a:lnTo>
                  <a:lnTo>
                    <a:pt x="386" y="14"/>
                  </a:lnTo>
                  <a:lnTo>
                    <a:pt x="247"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49" name="Freeform 48"/>
            <p:cNvSpPr>
              <a:spLocks/>
            </p:cNvSpPr>
            <p:nvPr/>
          </p:nvSpPr>
          <p:spPr bwMode="auto">
            <a:xfrm>
              <a:off x="11526838" y="4222750"/>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50" name="Freeform 49"/>
            <p:cNvSpPr>
              <a:spLocks/>
            </p:cNvSpPr>
            <p:nvPr/>
          </p:nvSpPr>
          <p:spPr bwMode="auto">
            <a:xfrm>
              <a:off x="11523663" y="42195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51" name="Freeform 50"/>
            <p:cNvSpPr>
              <a:spLocks/>
            </p:cNvSpPr>
            <p:nvPr/>
          </p:nvSpPr>
          <p:spPr bwMode="auto">
            <a:xfrm>
              <a:off x="11517313" y="42052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52" name="Freeform 51"/>
            <p:cNvSpPr>
              <a:spLocks/>
            </p:cNvSpPr>
            <p:nvPr/>
          </p:nvSpPr>
          <p:spPr bwMode="auto">
            <a:xfrm>
              <a:off x="11520488" y="42116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53" name="Freeform 52"/>
            <p:cNvSpPr>
              <a:spLocks/>
            </p:cNvSpPr>
            <p:nvPr/>
          </p:nvSpPr>
          <p:spPr bwMode="auto">
            <a:xfrm>
              <a:off x="11244263" y="4208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54" name="Freeform 53"/>
            <p:cNvSpPr>
              <a:spLocks/>
            </p:cNvSpPr>
            <p:nvPr/>
          </p:nvSpPr>
          <p:spPr bwMode="auto">
            <a:xfrm>
              <a:off x="11526838" y="4229100"/>
              <a:ext cx="0" cy="476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55" name="Freeform 54"/>
            <p:cNvSpPr>
              <a:spLocks/>
            </p:cNvSpPr>
            <p:nvPr/>
          </p:nvSpPr>
          <p:spPr bwMode="auto">
            <a:xfrm>
              <a:off x="11526838" y="4237038"/>
              <a:ext cx="0" cy="635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56" name="Freeform 55"/>
            <p:cNvSpPr>
              <a:spLocks/>
            </p:cNvSpPr>
            <p:nvPr/>
          </p:nvSpPr>
          <p:spPr bwMode="auto">
            <a:xfrm>
              <a:off x="11515725" y="42005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57" name="Freeform 56"/>
            <p:cNvSpPr>
              <a:spLocks/>
            </p:cNvSpPr>
            <p:nvPr/>
          </p:nvSpPr>
          <p:spPr bwMode="auto">
            <a:xfrm>
              <a:off x="11234738" y="42338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58" name="Freeform 57"/>
            <p:cNvSpPr>
              <a:spLocks/>
            </p:cNvSpPr>
            <p:nvPr/>
          </p:nvSpPr>
          <p:spPr bwMode="auto">
            <a:xfrm>
              <a:off x="11237913" y="42195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59" name="Freeform 58"/>
            <p:cNvSpPr>
              <a:spLocks/>
            </p:cNvSpPr>
            <p:nvPr/>
          </p:nvSpPr>
          <p:spPr bwMode="auto">
            <a:xfrm>
              <a:off x="11241088" y="42148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60" name="Freeform 59"/>
            <p:cNvSpPr>
              <a:spLocks/>
            </p:cNvSpPr>
            <p:nvPr/>
          </p:nvSpPr>
          <p:spPr bwMode="auto">
            <a:xfrm>
              <a:off x="11234738" y="4225925"/>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61" name="Freeform 60"/>
            <p:cNvSpPr>
              <a:spLocks/>
            </p:cNvSpPr>
            <p:nvPr/>
          </p:nvSpPr>
          <p:spPr bwMode="auto">
            <a:xfrm>
              <a:off x="11209338" y="4191000"/>
              <a:ext cx="342900" cy="415925"/>
            </a:xfrm>
            <a:custGeom>
              <a:avLst/>
              <a:gdLst>
                <a:gd name="T0" fmla="*/ 115 w 120"/>
                <a:gd name="T1" fmla="*/ 26 h 145"/>
                <a:gd name="T2" fmla="*/ 111 w 120"/>
                <a:gd name="T3" fmla="*/ 25 h 145"/>
                <a:gd name="T4" fmla="*/ 111 w 120"/>
                <a:gd name="T5" fmla="*/ 18 h 145"/>
                <a:gd name="T6" fmla="*/ 111 w 120"/>
                <a:gd name="T7" fmla="*/ 16 h 145"/>
                <a:gd name="T8" fmla="*/ 111 w 120"/>
                <a:gd name="T9" fmla="*/ 15 h 145"/>
                <a:gd name="T10" fmla="*/ 111 w 120"/>
                <a:gd name="T11" fmla="*/ 13 h 145"/>
                <a:gd name="T12" fmla="*/ 111 w 120"/>
                <a:gd name="T13" fmla="*/ 12 h 145"/>
                <a:gd name="T14" fmla="*/ 111 w 120"/>
                <a:gd name="T15" fmla="*/ 11 h 145"/>
                <a:gd name="T16" fmla="*/ 110 w 120"/>
                <a:gd name="T17" fmla="*/ 10 h 145"/>
                <a:gd name="T18" fmla="*/ 110 w 120"/>
                <a:gd name="T19" fmla="*/ 10 h 145"/>
                <a:gd name="T20" fmla="*/ 109 w 120"/>
                <a:gd name="T21" fmla="*/ 7 h 145"/>
                <a:gd name="T22" fmla="*/ 109 w 120"/>
                <a:gd name="T23" fmla="*/ 7 h 145"/>
                <a:gd name="T24" fmla="*/ 108 w 120"/>
                <a:gd name="T25" fmla="*/ 5 h 145"/>
                <a:gd name="T26" fmla="*/ 108 w 120"/>
                <a:gd name="T27" fmla="*/ 5 h 145"/>
                <a:gd name="T28" fmla="*/ 107 w 120"/>
                <a:gd name="T29" fmla="*/ 3 h 145"/>
                <a:gd name="T30" fmla="*/ 107 w 120"/>
                <a:gd name="T31" fmla="*/ 3 h 145"/>
                <a:gd name="T32" fmla="*/ 97 w 120"/>
                <a:gd name="T33" fmla="*/ 5 h 145"/>
                <a:gd name="T34" fmla="*/ 81 w 120"/>
                <a:gd name="T35" fmla="*/ 0 h 145"/>
                <a:gd name="T36" fmla="*/ 49 w 120"/>
                <a:gd name="T37" fmla="*/ 5 h 145"/>
                <a:gd name="T38" fmla="*/ 17 w 120"/>
                <a:gd name="T39" fmla="*/ 0 h 145"/>
                <a:gd name="T40" fmla="*/ 12 w 120"/>
                <a:gd name="T41" fmla="*/ 6 h 145"/>
                <a:gd name="T42" fmla="*/ 12 w 120"/>
                <a:gd name="T43" fmla="*/ 6 h 145"/>
                <a:gd name="T44" fmla="*/ 11 w 120"/>
                <a:gd name="T45" fmla="*/ 8 h 145"/>
                <a:gd name="T46" fmla="*/ 11 w 120"/>
                <a:gd name="T47" fmla="*/ 8 h 145"/>
                <a:gd name="T48" fmla="*/ 10 w 120"/>
                <a:gd name="T49" fmla="*/ 10 h 145"/>
                <a:gd name="T50" fmla="*/ 10 w 120"/>
                <a:gd name="T51" fmla="*/ 10 h 145"/>
                <a:gd name="T52" fmla="*/ 9 w 120"/>
                <a:gd name="T53" fmla="*/ 12 h 145"/>
                <a:gd name="T54" fmla="*/ 9 w 120"/>
                <a:gd name="T55" fmla="*/ 13 h 145"/>
                <a:gd name="T56" fmla="*/ 9 w 120"/>
                <a:gd name="T57" fmla="*/ 15 h 145"/>
                <a:gd name="T58" fmla="*/ 9 w 120"/>
                <a:gd name="T59" fmla="*/ 15 h 145"/>
                <a:gd name="T60" fmla="*/ 9 w 120"/>
                <a:gd name="T61" fmla="*/ 18 h 145"/>
                <a:gd name="T62" fmla="*/ 9 w 120"/>
                <a:gd name="T63" fmla="*/ 25 h 145"/>
                <a:gd name="T64" fmla="*/ 7 w 120"/>
                <a:gd name="T65" fmla="*/ 25 h 145"/>
                <a:gd name="T66" fmla="*/ 0 w 120"/>
                <a:gd name="T67" fmla="*/ 34 h 145"/>
                <a:gd name="T68" fmla="*/ 0 w 120"/>
                <a:gd name="T69" fmla="*/ 53 h 145"/>
                <a:gd name="T70" fmla="*/ 9 w 120"/>
                <a:gd name="T71" fmla="*/ 62 h 145"/>
                <a:gd name="T72" fmla="*/ 17 w 120"/>
                <a:gd name="T73" fmla="*/ 82 h 145"/>
                <a:gd name="T74" fmla="*/ 35 w 120"/>
                <a:gd name="T75" fmla="*/ 106 h 145"/>
                <a:gd name="T76" fmla="*/ 39 w 120"/>
                <a:gd name="T77" fmla="*/ 130 h 145"/>
                <a:gd name="T78" fmla="*/ 61 w 120"/>
                <a:gd name="T79" fmla="*/ 145 h 145"/>
                <a:gd name="T80" fmla="*/ 83 w 120"/>
                <a:gd name="T81" fmla="*/ 130 h 145"/>
                <a:gd name="T82" fmla="*/ 87 w 120"/>
                <a:gd name="T83" fmla="*/ 106 h 145"/>
                <a:gd name="T84" fmla="*/ 103 w 120"/>
                <a:gd name="T85" fmla="*/ 82 h 145"/>
                <a:gd name="T86" fmla="*/ 111 w 120"/>
                <a:gd name="T87" fmla="*/ 62 h 145"/>
                <a:gd name="T88" fmla="*/ 120 w 120"/>
                <a:gd name="T89" fmla="*/ 53 h 145"/>
                <a:gd name="T90" fmla="*/ 120 w 120"/>
                <a:gd name="T91" fmla="*/ 34 h 145"/>
                <a:gd name="T92" fmla="*/ 115 w 120"/>
                <a:gd name="T93" fmla="*/ 2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0" h="145">
                  <a:moveTo>
                    <a:pt x="115" y="26"/>
                  </a:moveTo>
                  <a:cubicBezTo>
                    <a:pt x="114" y="25"/>
                    <a:pt x="113" y="25"/>
                    <a:pt x="111" y="25"/>
                  </a:cubicBezTo>
                  <a:cubicBezTo>
                    <a:pt x="111" y="18"/>
                    <a:pt x="111" y="18"/>
                    <a:pt x="111" y="18"/>
                  </a:cubicBezTo>
                  <a:cubicBezTo>
                    <a:pt x="111" y="17"/>
                    <a:pt x="111" y="16"/>
                    <a:pt x="111" y="16"/>
                  </a:cubicBezTo>
                  <a:cubicBezTo>
                    <a:pt x="111" y="15"/>
                    <a:pt x="111" y="15"/>
                    <a:pt x="111" y="15"/>
                  </a:cubicBezTo>
                  <a:cubicBezTo>
                    <a:pt x="111" y="14"/>
                    <a:pt x="111" y="14"/>
                    <a:pt x="111" y="13"/>
                  </a:cubicBezTo>
                  <a:cubicBezTo>
                    <a:pt x="111" y="13"/>
                    <a:pt x="111" y="13"/>
                    <a:pt x="111" y="12"/>
                  </a:cubicBezTo>
                  <a:cubicBezTo>
                    <a:pt x="111" y="12"/>
                    <a:pt x="111" y="12"/>
                    <a:pt x="111" y="11"/>
                  </a:cubicBezTo>
                  <a:cubicBezTo>
                    <a:pt x="110" y="11"/>
                    <a:pt x="110" y="11"/>
                    <a:pt x="110" y="10"/>
                  </a:cubicBezTo>
                  <a:cubicBezTo>
                    <a:pt x="110" y="10"/>
                    <a:pt x="110" y="10"/>
                    <a:pt x="110" y="10"/>
                  </a:cubicBezTo>
                  <a:cubicBezTo>
                    <a:pt x="110" y="9"/>
                    <a:pt x="109" y="8"/>
                    <a:pt x="109" y="7"/>
                  </a:cubicBezTo>
                  <a:cubicBezTo>
                    <a:pt x="109" y="7"/>
                    <a:pt x="109" y="7"/>
                    <a:pt x="109" y="7"/>
                  </a:cubicBezTo>
                  <a:cubicBezTo>
                    <a:pt x="108" y="6"/>
                    <a:pt x="108" y="6"/>
                    <a:pt x="108" y="5"/>
                  </a:cubicBezTo>
                  <a:cubicBezTo>
                    <a:pt x="108" y="5"/>
                    <a:pt x="108" y="5"/>
                    <a:pt x="108" y="5"/>
                  </a:cubicBezTo>
                  <a:cubicBezTo>
                    <a:pt x="107" y="4"/>
                    <a:pt x="107" y="4"/>
                    <a:pt x="107" y="3"/>
                  </a:cubicBezTo>
                  <a:cubicBezTo>
                    <a:pt x="107" y="3"/>
                    <a:pt x="107" y="3"/>
                    <a:pt x="107" y="3"/>
                  </a:cubicBezTo>
                  <a:cubicBezTo>
                    <a:pt x="104" y="4"/>
                    <a:pt x="101" y="5"/>
                    <a:pt x="97" y="5"/>
                  </a:cubicBezTo>
                  <a:cubicBezTo>
                    <a:pt x="90" y="5"/>
                    <a:pt x="84" y="3"/>
                    <a:pt x="81" y="0"/>
                  </a:cubicBezTo>
                  <a:cubicBezTo>
                    <a:pt x="73" y="3"/>
                    <a:pt x="62" y="5"/>
                    <a:pt x="49" y="5"/>
                  </a:cubicBezTo>
                  <a:cubicBezTo>
                    <a:pt x="36" y="5"/>
                    <a:pt x="24" y="3"/>
                    <a:pt x="17" y="0"/>
                  </a:cubicBezTo>
                  <a:cubicBezTo>
                    <a:pt x="15" y="2"/>
                    <a:pt x="13" y="3"/>
                    <a:pt x="12" y="6"/>
                  </a:cubicBezTo>
                  <a:cubicBezTo>
                    <a:pt x="12" y="6"/>
                    <a:pt x="12" y="6"/>
                    <a:pt x="12" y="6"/>
                  </a:cubicBezTo>
                  <a:cubicBezTo>
                    <a:pt x="12" y="6"/>
                    <a:pt x="11" y="7"/>
                    <a:pt x="11" y="8"/>
                  </a:cubicBezTo>
                  <a:cubicBezTo>
                    <a:pt x="11" y="8"/>
                    <a:pt x="11" y="8"/>
                    <a:pt x="11" y="8"/>
                  </a:cubicBezTo>
                  <a:cubicBezTo>
                    <a:pt x="11" y="9"/>
                    <a:pt x="10" y="9"/>
                    <a:pt x="10" y="10"/>
                  </a:cubicBezTo>
                  <a:cubicBezTo>
                    <a:pt x="10" y="10"/>
                    <a:pt x="10" y="10"/>
                    <a:pt x="10" y="10"/>
                  </a:cubicBezTo>
                  <a:cubicBezTo>
                    <a:pt x="10" y="11"/>
                    <a:pt x="10" y="12"/>
                    <a:pt x="9" y="12"/>
                  </a:cubicBezTo>
                  <a:cubicBezTo>
                    <a:pt x="9" y="12"/>
                    <a:pt x="9" y="13"/>
                    <a:pt x="9" y="13"/>
                  </a:cubicBezTo>
                  <a:cubicBezTo>
                    <a:pt x="9" y="13"/>
                    <a:pt x="9" y="14"/>
                    <a:pt x="9" y="15"/>
                  </a:cubicBezTo>
                  <a:cubicBezTo>
                    <a:pt x="9" y="15"/>
                    <a:pt x="9" y="15"/>
                    <a:pt x="9" y="15"/>
                  </a:cubicBezTo>
                  <a:cubicBezTo>
                    <a:pt x="9" y="16"/>
                    <a:pt x="9" y="17"/>
                    <a:pt x="9" y="18"/>
                  </a:cubicBezTo>
                  <a:cubicBezTo>
                    <a:pt x="9" y="25"/>
                    <a:pt x="9" y="25"/>
                    <a:pt x="9" y="25"/>
                  </a:cubicBezTo>
                  <a:cubicBezTo>
                    <a:pt x="8" y="25"/>
                    <a:pt x="8" y="25"/>
                    <a:pt x="7" y="25"/>
                  </a:cubicBezTo>
                  <a:cubicBezTo>
                    <a:pt x="3" y="26"/>
                    <a:pt x="0" y="30"/>
                    <a:pt x="0" y="34"/>
                  </a:cubicBezTo>
                  <a:cubicBezTo>
                    <a:pt x="0" y="53"/>
                    <a:pt x="0" y="53"/>
                    <a:pt x="0" y="53"/>
                  </a:cubicBezTo>
                  <a:cubicBezTo>
                    <a:pt x="0" y="58"/>
                    <a:pt x="4" y="62"/>
                    <a:pt x="9" y="62"/>
                  </a:cubicBezTo>
                  <a:cubicBezTo>
                    <a:pt x="17" y="82"/>
                    <a:pt x="17" y="82"/>
                    <a:pt x="17" y="82"/>
                  </a:cubicBezTo>
                  <a:cubicBezTo>
                    <a:pt x="21" y="95"/>
                    <a:pt x="26" y="104"/>
                    <a:pt x="35" y="106"/>
                  </a:cubicBezTo>
                  <a:cubicBezTo>
                    <a:pt x="39" y="130"/>
                    <a:pt x="39" y="130"/>
                    <a:pt x="39" y="130"/>
                  </a:cubicBezTo>
                  <a:cubicBezTo>
                    <a:pt x="61" y="145"/>
                    <a:pt x="61" y="145"/>
                    <a:pt x="61" y="145"/>
                  </a:cubicBezTo>
                  <a:cubicBezTo>
                    <a:pt x="83" y="130"/>
                    <a:pt x="83" y="130"/>
                    <a:pt x="83" y="130"/>
                  </a:cubicBezTo>
                  <a:cubicBezTo>
                    <a:pt x="87" y="106"/>
                    <a:pt x="87" y="106"/>
                    <a:pt x="87" y="106"/>
                  </a:cubicBezTo>
                  <a:cubicBezTo>
                    <a:pt x="94" y="103"/>
                    <a:pt x="98" y="95"/>
                    <a:pt x="103" y="82"/>
                  </a:cubicBezTo>
                  <a:cubicBezTo>
                    <a:pt x="111" y="62"/>
                    <a:pt x="111" y="62"/>
                    <a:pt x="111" y="62"/>
                  </a:cubicBezTo>
                  <a:cubicBezTo>
                    <a:pt x="116" y="62"/>
                    <a:pt x="120" y="58"/>
                    <a:pt x="120" y="53"/>
                  </a:cubicBezTo>
                  <a:cubicBezTo>
                    <a:pt x="120" y="34"/>
                    <a:pt x="120" y="34"/>
                    <a:pt x="120" y="34"/>
                  </a:cubicBezTo>
                  <a:cubicBezTo>
                    <a:pt x="120" y="30"/>
                    <a:pt x="118" y="27"/>
                    <a:pt x="115" y="2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62" name="Freeform 61"/>
            <p:cNvSpPr>
              <a:spLocks/>
            </p:cNvSpPr>
            <p:nvPr/>
          </p:nvSpPr>
          <p:spPr bwMode="auto">
            <a:xfrm>
              <a:off x="11123613" y="5513388"/>
              <a:ext cx="520700" cy="569913"/>
            </a:xfrm>
            <a:custGeom>
              <a:avLst/>
              <a:gdLst>
                <a:gd name="T0" fmla="*/ 313 w 328"/>
                <a:gd name="T1" fmla="*/ 359 h 359"/>
                <a:gd name="T2" fmla="*/ 14 w 328"/>
                <a:gd name="T3" fmla="*/ 359 h 359"/>
                <a:gd name="T4" fmla="*/ 0 w 328"/>
                <a:gd name="T5" fmla="*/ 0 h 359"/>
                <a:gd name="T6" fmla="*/ 328 w 328"/>
                <a:gd name="T7" fmla="*/ 0 h 359"/>
                <a:gd name="T8" fmla="*/ 313 w 328"/>
                <a:gd name="T9" fmla="*/ 359 h 359"/>
              </a:gdLst>
              <a:ahLst/>
              <a:cxnLst>
                <a:cxn ang="0">
                  <a:pos x="T0" y="T1"/>
                </a:cxn>
                <a:cxn ang="0">
                  <a:pos x="T2" y="T3"/>
                </a:cxn>
                <a:cxn ang="0">
                  <a:pos x="T4" y="T5"/>
                </a:cxn>
                <a:cxn ang="0">
                  <a:pos x="T6" y="T7"/>
                </a:cxn>
                <a:cxn ang="0">
                  <a:pos x="T8" y="T9"/>
                </a:cxn>
              </a:cxnLst>
              <a:rect l="0" t="0" r="r" b="b"/>
              <a:pathLst>
                <a:path w="328" h="359">
                  <a:moveTo>
                    <a:pt x="313" y="359"/>
                  </a:moveTo>
                  <a:lnTo>
                    <a:pt x="14" y="359"/>
                  </a:lnTo>
                  <a:lnTo>
                    <a:pt x="0" y="0"/>
                  </a:lnTo>
                  <a:lnTo>
                    <a:pt x="328" y="0"/>
                  </a:lnTo>
                  <a:lnTo>
                    <a:pt x="313" y="35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63" name="Freeform 62"/>
            <p:cNvSpPr>
              <a:spLocks noEditPoints="1"/>
            </p:cNvSpPr>
            <p:nvPr/>
          </p:nvSpPr>
          <p:spPr bwMode="auto">
            <a:xfrm>
              <a:off x="11223625" y="4251325"/>
              <a:ext cx="317500" cy="103188"/>
            </a:xfrm>
            <a:custGeom>
              <a:avLst/>
              <a:gdLst>
                <a:gd name="T0" fmla="*/ 110 w 111"/>
                <a:gd name="T1" fmla="*/ 3 h 36"/>
                <a:gd name="T2" fmla="*/ 83 w 111"/>
                <a:gd name="T3" fmla="*/ 1 h 36"/>
                <a:gd name="T4" fmla="*/ 56 w 111"/>
                <a:gd name="T5" fmla="*/ 7 h 36"/>
                <a:gd name="T6" fmla="*/ 29 w 111"/>
                <a:gd name="T7" fmla="*/ 1 h 36"/>
                <a:gd name="T8" fmla="*/ 1 w 111"/>
                <a:gd name="T9" fmla="*/ 3 h 36"/>
                <a:gd name="T10" fmla="*/ 1 w 111"/>
                <a:gd name="T11" fmla="*/ 6 h 36"/>
                <a:gd name="T12" fmla="*/ 4 w 111"/>
                <a:gd name="T13" fmla="*/ 11 h 36"/>
                <a:gd name="T14" fmla="*/ 7 w 111"/>
                <a:gd name="T15" fmla="*/ 19 h 36"/>
                <a:gd name="T16" fmla="*/ 33 w 111"/>
                <a:gd name="T17" fmla="*/ 34 h 36"/>
                <a:gd name="T18" fmla="*/ 52 w 111"/>
                <a:gd name="T19" fmla="*/ 15 h 36"/>
                <a:gd name="T20" fmla="*/ 56 w 111"/>
                <a:gd name="T21" fmla="*/ 12 h 36"/>
                <a:gd name="T22" fmla="*/ 60 w 111"/>
                <a:gd name="T23" fmla="*/ 15 h 36"/>
                <a:gd name="T24" fmla="*/ 78 w 111"/>
                <a:gd name="T25" fmla="*/ 34 h 36"/>
                <a:gd name="T26" fmla="*/ 104 w 111"/>
                <a:gd name="T27" fmla="*/ 19 h 36"/>
                <a:gd name="T28" fmla="*/ 107 w 111"/>
                <a:gd name="T29" fmla="*/ 11 h 36"/>
                <a:gd name="T30" fmla="*/ 111 w 111"/>
                <a:gd name="T31" fmla="*/ 6 h 36"/>
                <a:gd name="T32" fmla="*/ 110 w 111"/>
                <a:gd name="T33" fmla="*/ 3 h 36"/>
                <a:gd name="T34" fmla="*/ 42 w 111"/>
                <a:gd name="T35" fmla="*/ 26 h 36"/>
                <a:gd name="T36" fmla="*/ 22 w 111"/>
                <a:gd name="T37" fmla="*/ 32 h 36"/>
                <a:gd name="T38" fmla="*/ 10 w 111"/>
                <a:gd name="T39" fmla="*/ 12 h 36"/>
                <a:gd name="T40" fmla="*/ 30 w 111"/>
                <a:gd name="T41" fmla="*/ 4 h 36"/>
                <a:gd name="T42" fmla="*/ 44 w 111"/>
                <a:gd name="T43" fmla="*/ 8 h 36"/>
                <a:gd name="T44" fmla="*/ 42 w 111"/>
                <a:gd name="T45" fmla="*/ 26 h 36"/>
                <a:gd name="T46" fmla="*/ 89 w 111"/>
                <a:gd name="T47" fmla="*/ 32 h 36"/>
                <a:gd name="T48" fmla="*/ 70 w 111"/>
                <a:gd name="T49" fmla="*/ 26 h 36"/>
                <a:gd name="T50" fmla="*/ 68 w 111"/>
                <a:gd name="T51" fmla="*/ 8 h 36"/>
                <a:gd name="T52" fmla="*/ 82 w 111"/>
                <a:gd name="T53" fmla="*/ 4 h 36"/>
                <a:gd name="T54" fmla="*/ 102 w 111"/>
                <a:gd name="T55" fmla="*/ 12 h 36"/>
                <a:gd name="T56" fmla="*/ 89 w 111"/>
                <a:gd name="T5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36">
                  <a:moveTo>
                    <a:pt x="110" y="3"/>
                  </a:moveTo>
                  <a:cubicBezTo>
                    <a:pt x="110" y="3"/>
                    <a:pt x="94" y="0"/>
                    <a:pt x="83" y="1"/>
                  </a:cubicBezTo>
                  <a:cubicBezTo>
                    <a:pt x="71" y="3"/>
                    <a:pt x="61" y="7"/>
                    <a:pt x="56" y="7"/>
                  </a:cubicBezTo>
                  <a:cubicBezTo>
                    <a:pt x="51" y="7"/>
                    <a:pt x="41" y="3"/>
                    <a:pt x="29" y="1"/>
                  </a:cubicBezTo>
                  <a:cubicBezTo>
                    <a:pt x="17" y="0"/>
                    <a:pt x="1" y="3"/>
                    <a:pt x="1" y="3"/>
                  </a:cubicBezTo>
                  <a:cubicBezTo>
                    <a:pt x="0" y="3"/>
                    <a:pt x="0" y="4"/>
                    <a:pt x="1" y="6"/>
                  </a:cubicBezTo>
                  <a:cubicBezTo>
                    <a:pt x="1" y="8"/>
                    <a:pt x="1" y="9"/>
                    <a:pt x="4" y="11"/>
                  </a:cubicBezTo>
                  <a:cubicBezTo>
                    <a:pt x="7" y="12"/>
                    <a:pt x="7" y="19"/>
                    <a:pt x="7" y="19"/>
                  </a:cubicBezTo>
                  <a:cubicBezTo>
                    <a:pt x="10" y="32"/>
                    <a:pt x="20" y="36"/>
                    <a:pt x="33" y="34"/>
                  </a:cubicBezTo>
                  <a:cubicBezTo>
                    <a:pt x="47" y="32"/>
                    <a:pt x="50" y="17"/>
                    <a:pt x="52" y="15"/>
                  </a:cubicBezTo>
                  <a:cubicBezTo>
                    <a:pt x="53" y="12"/>
                    <a:pt x="56" y="12"/>
                    <a:pt x="56" y="12"/>
                  </a:cubicBezTo>
                  <a:cubicBezTo>
                    <a:pt x="56" y="12"/>
                    <a:pt x="59" y="12"/>
                    <a:pt x="60" y="15"/>
                  </a:cubicBezTo>
                  <a:cubicBezTo>
                    <a:pt x="62" y="17"/>
                    <a:pt x="65" y="32"/>
                    <a:pt x="78" y="34"/>
                  </a:cubicBezTo>
                  <a:cubicBezTo>
                    <a:pt x="92" y="36"/>
                    <a:pt x="102" y="32"/>
                    <a:pt x="104" y="19"/>
                  </a:cubicBezTo>
                  <a:cubicBezTo>
                    <a:pt x="104" y="19"/>
                    <a:pt x="105" y="12"/>
                    <a:pt x="107" y="11"/>
                  </a:cubicBezTo>
                  <a:cubicBezTo>
                    <a:pt x="110" y="9"/>
                    <a:pt x="110" y="8"/>
                    <a:pt x="111" y="6"/>
                  </a:cubicBezTo>
                  <a:cubicBezTo>
                    <a:pt x="111" y="4"/>
                    <a:pt x="111" y="3"/>
                    <a:pt x="110" y="3"/>
                  </a:cubicBezTo>
                  <a:close/>
                  <a:moveTo>
                    <a:pt x="42" y="26"/>
                  </a:moveTo>
                  <a:cubicBezTo>
                    <a:pt x="38" y="31"/>
                    <a:pt x="32" y="33"/>
                    <a:pt x="22" y="32"/>
                  </a:cubicBezTo>
                  <a:cubicBezTo>
                    <a:pt x="13" y="30"/>
                    <a:pt x="10" y="23"/>
                    <a:pt x="10" y="12"/>
                  </a:cubicBezTo>
                  <a:cubicBezTo>
                    <a:pt x="10" y="1"/>
                    <a:pt x="30" y="4"/>
                    <a:pt x="30" y="4"/>
                  </a:cubicBezTo>
                  <a:cubicBezTo>
                    <a:pt x="37" y="5"/>
                    <a:pt x="37" y="5"/>
                    <a:pt x="44" y="8"/>
                  </a:cubicBezTo>
                  <a:cubicBezTo>
                    <a:pt x="50" y="10"/>
                    <a:pt x="46" y="21"/>
                    <a:pt x="42" y="26"/>
                  </a:cubicBezTo>
                  <a:close/>
                  <a:moveTo>
                    <a:pt x="89" y="32"/>
                  </a:moveTo>
                  <a:cubicBezTo>
                    <a:pt x="80" y="33"/>
                    <a:pt x="73" y="31"/>
                    <a:pt x="70" y="26"/>
                  </a:cubicBezTo>
                  <a:cubicBezTo>
                    <a:pt x="66" y="21"/>
                    <a:pt x="62" y="10"/>
                    <a:pt x="68" y="8"/>
                  </a:cubicBezTo>
                  <a:cubicBezTo>
                    <a:pt x="74" y="5"/>
                    <a:pt x="74" y="5"/>
                    <a:pt x="82" y="4"/>
                  </a:cubicBezTo>
                  <a:cubicBezTo>
                    <a:pt x="82" y="4"/>
                    <a:pt x="102" y="1"/>
                    <a:pt x="102" y="12"/>
                  </a:cubicBezTo>
                  <a:cubicBezTo>
                    <a:pt x="102" y="23"/>
                    <a:pt x="98" y="30"/>
                    <a:pt x="89" y="3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64" name="Oval 65"/>
            <p:cNvSpPr>
              <a:spLocks noChangeArrowheads="1"/>
            </p:cNvSpPr>
            <p:nvPr/>
          </p:nvSpPr>
          <p:spPr bwMode="auto">
            <a:xfrm>
              <a:off x="11231563" y="4262438"/>
              <a:ext cx="9525" cy="952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65" name="Oval 66"/>
            <p:cNvSpPr>
              <a:spLocks noChangeArrowheads="1"/>
            </p:cNvSpPr>
            <p:nvPr/>
          </p:nvSpPr>
          <p:spPr bwMode="auto">
            <a:xfrm>
              <a:off x="11523663" y="4262438"/>
              <a:ext cx="11113" cy="952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grpSp>
      <p:sp>
        <p:nvSpPr>
          <p:cNvPr id="99" name="TextBox 98"/>
          <p:cNvSpPr txBox="1"/>
          <p:nvPr/>
        </p:nvSpPr>
        <p:spPr>
          <a:xfrm>
            <a:off x="4519768" y="5360909"/>
            <a:ext cx="1467207" cy="778454"/>
          </a:xfrm>
          <a:prstGeom prst="rect">
            <a:avLst/>
          </a:prstGeom>
          <a:noFill/>
        </p:spPr>
        <p:txBody>
          <a:bodyPr wrap="none" lIns="179285" tIns="143428" rIns="179285" bIns="143428" rtlCol="0">
            <a:spAutoFit/>
          </a:bodyPr>
          <a:lstStyle/>
          <a:p>
            <a:pPr algn="ctr" defTabSz="914367">
              <a:lnSpc>
                <a:spcPct val="90000"/>
              </a:lnSpc>
              <a:spcAft>
                <a:spcPts val="588"/>
              </a:spcAft>
              <a:defRPr/>
            </a:pPr>
            <a:r>
              <a:rPr lang="en-US" sz="3529" dirty="0">
                <a:solidFill>
                  <a:srgbClr val="505050"/>
                </a:solidFill>
                <a:latin typeface="Segoe UI Light"/>
              </a:rPr>
              <a:t>Azure</a:t>
            </a:r>
          </a:p>
        </p:txBody>
      </p:sp>
      <p:pic>
        <p:nvPicPr>
          <p:cNvPr id="133" name="Picture 13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135483" y="4430916"/>
            <a:ext cx="3090214" cy="661967"/>
          </a:xfrm>
          <a:prstGeom prst="rect">
            <a:avLst/>
          </a:prstGeom>
        </p:spPr>
      </p:pic>
      <p:grpSp>
        <p:nvGrpSpPr>
          <p:cNvPr id="100" name="Group 4"/>
          <p:cNvGrpSpPr>
            <a:grpSpLocks noChangeAspect="1"/>
          </p:cNvGrpSpPr>
          <p:nvPr/>
        </p:nvGrpSpPr>
        <p:grpSpPr bwMode="auto">
          <a:xfrm>
            <a:off x="6258455" y="3390193"/>
            <a:ext cx="1134461" cy="3020298"/>
            <a:chOff x="471" y="2127"/>
            <a:chExt cx="690" cy="1837"/>
          </a:xfrm>
        </p:grpSpPr>
        <p:sp>
          <p:nvSpPr>
            <p:cNvPr id="101" name="AutoShape 3"/>
            <p:cNvSpPr>
              <a:spLocks noChangeAspect="1" noChangeArrowheads="1" noTextEdit="1"/>
            </p:cNvSpPr>
            <p:nvPr/>
          </p:nvSpPr>
          <p:spPr bwMode="auto">
            <a:xfrm>
              <a:off x="473" y="2145"/>
              <a:ext cx="688" cy="1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2" name="Rectangle 5"/>
            <p:cNvSpPr>
              <a:spLocks noChangeArrowheads="1"/>
            </p:cNvSpPr>
            <p:nvPr/>
          </p:nvSpPr>
          <p:spPr bwMode="auto">
            <a:xfrm>
              <a:off x="755" y="2463"/>
              <a:ext cx="117" cy="3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3" name="Freeform 6"/>
            <p:cNvSpPr>
              <a:spLocks/>
            </p:cNvSpPr>
            <p:nvPr/>
          </p:nvSpPr>
          <p:spPr bwMode="auto">
            <a:xfrm>
              <a:off x="655" y="3890"/>
              <a:ext cx="148" cy="74"/>
            </a:xfrm>
            <a:custGeom>
              <a:avLst/>
              <a:gdLst>
                <a:gd name="T0" fmla="*/ 41 w 82"/>
                <a:gd name="T1" fmla="*/ 0 h 41"/>
                <a:gd name="T2" fmla="*/ 0 w 82"/>
                <a:gd name="T3" fmla="*/ 41 h 41"/>
                <a:gd name="T4" fmla="*/ 82 w 82"/>
                <a:gd name="T5" fmla="*/ 41 h 41"/>
                <a:gd name="T6" fmla="*/ 41 w 82"/>
                <a:gd name="T7" fmla="*/ 0 h 41"/>
              </a:gdLst>
              <a:ahLst/>
              <a:cxnLst>
                <a:cxn ang="0">
                  <a:pos x="T0" y="T1"/>
                </a:cxn>
                <a:cxn ang="0">
                  <a:pos x="T2" y="T3"/>
                </a:cxn>
                <a:cxn ang="0">
                  <a:pos x="T4" y="T5"/>
                </a:cxn>
                <a:cxn ang="0">
                  <a:pos x="T6" y="T7"/>
                </a:cxn>
              </a:cxnLst>
              <a:rect l="0" t="0" r="r" b="b"/>
              <a:pathLst>
                <a:path w="82" h="41">
                  <a:moveTo>
                    <a:pt x="41" y="0"/>
                  </a:moveTo>
                  <a:cubicBezTo>
                    <a:pt x="18" y="0"/>
                    <a:pt x="0" y="19"/>
                    <a:pt x="0" y="41"/>
                  </a:cubicBezTo>
                  <a:cubicBezTo>
                    <a:pt x="82" y="41"/>
                    <a:pt x="82" y="41"/>
                    <a:pt x="82" y="41"/>
                  </a:cubicBezTo>
                  <a:cubicBezTo>
                    <a:pt x="82" y="19"/>
                    <a:pt x="64" y="0"/>
                    <a:pt x="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4" name="Freeform 7"/>
            <p:cNvSpPr>
              <a:spLocks/>
            </p:cNvSpPr>
            <p:nvPr/>
          </p:nvSpPr>
          <p:spPr bwMode="auto">
            <a:xfrm>
              <a:off x="822" y="3890"/>
              <a:ext cx="148" cy="74"/>
            </a:xfrm>
            <a:custGeom>
              <a:avLst/>
              <a:gdLst>
                <a:gd name="T0" fmla="*/ 41 w 82"/>
                <a:gd name="T1" fmla="*/ 0 h 41"/>
                <a:gd name="T2" fmla="*/ 0 w 82"/>
                <a:gd name="T3" fmla="*/ 41 h 41"/>
                <a:gd name="T4" fmla="*/ 82 w 82"/>
                <a:gd name="T5" fmla="*/ 41 h 41"/>
                <a:gd name="T6" fmla="*/ 41 w 82"/>
                <a:gd name="T7" fmla="*/ 0 h 41"/>
              </a:gdLst>
              <a:ahLst/>
              <a:cxnLst>
                <a:cxn ang="0">
                  <a:pos x="T0" y="T1"/>
                </a:cxn>
                <a:cxn ang="0">
                  <a:pos x="T2" y="T3"/>
                </a:cxn>
                <a:cxn ang="0">
                  <a:pos x="T4" y="T5"/>
                </a:cxn>
                <a:cxn ang="0">
                  <a:pos x="T6" y="T7"/>
                </a:cxn>
              </a:cxnLst>
              <a:rect l="0" t="0" r="r" b="b"/>
              <a:pathLst>
                <a:path w="82" h="41">
                  <a:moveTo>
                    <a:pt x="41" y="0"/>
                  </a:moveTo>
                  <a:cubicBezTo>
                    <a:pt x="18" y="0"/>
                    <a:pt x="0" y="19"/>
                    <a:pt x="0" y="41"/>
                  </a:cubicBezTo>
                  <a:cubicBezTo>
                    <a:pt x="82" y="41"/>
                    <a:pt x="82" y="41"/>
                    <a:pt x="82" y="41"/>
                  </a:cubicBezTo>
                  <a:cubicBezTo>
                    <a:pt x="82" y="19"/>
                    <a:pt x="64" y="0"/>
                    <a:pt x="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5" name="Freeform 8"/>
            <p:cNvSpPr>
              <a:spLocks/>
            </p:cNvSpPr>
            <p:nvPr/>
          </p:nvSpPr>
          <p:spPr bwMode="auto">
            <a:xfrm>
              <a:off x="708" y="2156"/>
              <a:ext cx="231" cy="280"/>
            </a:xfrm>
            <a:custGeom>
              <a:avLst/>
              <a:gdLst>
                <a:gd name="T0" fmla="*/ 116 w 128"/>
                <a:gd name="T1" fmla="*/ 88 h 156"/>
                <a:gd name="T2" fmla="*/ 46 w 128"/>
                <a:gd name="T3" fmla="*/ 146 h 156"/>
                <a:gd name="T4" fmla="*/ 12 w 128"/>
                <a:gd name="T5" fmla="*/ 60 h 156"/>
                <a:gd name="T6" fmla="*/ 90 w 128"/>
                <a:gd name="T7" fmla="*/ 10 h 156"/>
                <a:gd name="T8" fmla="*/ 116 w 128"/>
                <a:gd name="T9" fmla="*/ 88 h 156"/>
              </a:gdLst>
              <a:ahLst/>
              <a:cxnLst>
                <a:cxn ang="0">
                  <a:pos x="T0" y="T1"/>
                </a:cxn>
                <a:cxn ang="0">
                  <a:pos x="T2" y="T3"/>
                </a:cxn>
                <a:cxn ang="0">
                  <a:pos x="T4" y="T5"/>
                </a:cxn>
                <a:cxn ang="0">
                  <a:pos x="T6" y="T7"/>
                </a:cxn>
                <a:cxn ang="0">
                  <a:pos x="T8" y="T9"/>
                </a:cxn>
              </a:cxnLst>
              <a:rect l="0" t="0" r="r" b="b"/>
              <a:pathLst>
                <a:path w="128" h="156">
                  <a:moveTo>
                    <a:pt x="116" y="88"/>
                  </a:moveTo>
                  <a:cubicBezTo>
                    <a:pt x="104" y="126"/>
                    <a:pt x="76" y="156"/>
                    <a:pt x="46" y="146"/>
                  </a:cubicBezTo>
                  <a:cubicBezTo>
                    <a:pt x="15" y="136"/>
                    <a:pt x="0" y="97"/>
                    <a:pt x="12" y="60"/>
                  </a:cubicBezTo>
                  <a:cubicBezTo>
                    <a:pt x="25" y="22"/>
                    <a:pt x="60" y="0"/>
                    <a:pt x="90" y="10"/>
                  </a:cubicBezTo>
                  <a:cubicBezTo>
                    <a:pt x="121" y="20"/>
                    <a:pt x="128" y="51"/>
                    <a:pt x="116" y="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6" name="Freeform 9"/>
            <p:cNvSpPr>
              <a:spLocks/>
            </p:cNvSpPr>
            <p:nvPr/>
          </p:nvSpPr>
          <p:spPr bwMode="auto">
            <a:xfrm>
              <a:off x="677" y="2127"/>
              <a:ext cx="231" cy="259"/>
            </a:xfrm>
            <a:custGeom>
              <a:avLst/>
              <a:gdLst>
                <a:gd name="T0" fmla="*/ 109 w 128"/>
                <a:gd name="T1" fmla="*/ 46 h 144"/>
                <a:gd name="T2" fmla="*/ 98 w 128"/>
                <a:gd name="T3" fmla="*/ 130 h 144"/>
                <a:gd name="T4" fmla="*/ 19 w 128"/>
                <a:gd name="T5" fmla="*/ 99 h 144"/>
                <a:gd name="T6" fmla="*/ 30 w 128"/>
                <a:gd name="T7" fmla="*/ 14 h 144"/>
                <a:gd name="T8" fmla="*/ 109 w 128"/>
                <a:gd name="T9" fmla="*/ 46 h 144"/>
              </a:gdLst>
              <a:ahLst/>
              <a:cxnLst>
                <a:cxn ang="0">
                  <a:pos x="T0" y="T1"/>
                </a:cxn>
                <a:cxn ang="0">
                  <a:pos x="T2" y="T3"/>
                </a:cxn>
                <a:cxn ang="0">
                  <a:pos x="T4" y="T5"/>
                </a:cxn>
                <a:cxn ang="0">
                  <a:pos x="T6" y="T7"/>
                </a:cxn>
                <a:cxn ang="0">
                  <a:pos x="T8" y="T9"/>
                </a:cxn>
              </a:cxnLst>
              <a:rect l="0" t="0" r="r" b="b"/>
              <a:pathLst>
                <a:path w="128" h="144">
                  <a:moveTo>
                    <a:pt x="109" y="46"/>
                  </a:moveTo>
                  <a:cubicBezTo>
                    <a:pt x="128" y="77"/>
                    <a:pt x="123" y="115"/>
                    <a:pt x="98" y="130"/>
                  </a:cubicBezTo>
                  <a:cubicBezTo>
                    <a:pt x="73" y="144"/>
                    <a:pt x="37" y="130"/>
                    <a:pt x="19" y="99"/>
                  </a:cubicBezTo>
                  <a:cubicBezTo>
                    <a:pt x="0" y="67"/>
                    <a:pt x="5" y="29"/>
                    <a:pt x="30" y="14"/>
                  </a:cubicBezTo>
                  <a:cubicBezTo>
                    <a:pt x="55" y="0"/>
                    <a:pt x="90" y="14"/>
                    <a:pt x="109" y="4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7" name="Freeform 10"/>
            <p:cNvSpPr>
              <a:spLocks/>
            </p:cNvSpPr>
            <p:nvPr/>
          </p:nvSpPr>
          <p:spPr bwMode="auto">
            <a:xfrm>
              <a:off x="755" y="2368"/>
              <a:ext cx="117" cy="126"/>
            </a:xfrm>
            <a:custGeom>
              <a:avLst/>
              <a:gdLst>
                <a:gd name="T0" fmla="*/ 117 w 117"/>
                <a:gd name="T1" fmla="*/ 95 h 126"/>
                <a:gd name="T2" fmla="*/ 59 w 117"/>
                <a:gd name="T3" fmla="*/ 126 h 126"/>
                <a:gd name="T4" fmla="*/ 0 w 117"/>
                <a:gd name="T5" fmla="*/ 95 h 126"/>
                <a:gd name="T6" fmla="*/ 0 w 117"/>
                <a:gd name="T7" fmla="*/ 0 h 126"/>
                <a:gd name="T8" fmla="*/ 117 w 117"/>
                <a:gd name="T9" fmla="*/ 0 h 126"/>
                <a:gd name="T10" fmla="*/ 117 w 117"/>
                <a:gd name="T11" fmla="*/ 95 h 126"/>
              </a:gdLst>
              <a:ahLst/>
              <a:cxnLst>
                <a:cxn ang="0">
                  <a:pos x="T0" y="T1"/>
                </a:cxn>
                <a:cxn ang="0">
                  <a:pos x="T2" y="T3"/>
                </a:cxn>
                <a:cxn ang="0">
                  <a:pos x="T4" y="T5"/>
                </a:cxn>
                <a:cxn ang="0">
                  <a:pos x="T6" y="T7"/>
                </a:cxn>
                <a:cxn ang="0">
                  <a:pos x="T8" y="T9"/>
                </a:cxn>
                <a:cxn ang="0">
                  <a:pos x="T10" y="T11"/>
                </a:cxn>
              </a:cxnLst>
              <a:rect l="0" t="0" r="r" b="b"/>
              <a:pathLst>
                <a:path w="117" h="126">
                  <a:moveTo>
                    <a:pt x="117" y="95"/>
                  </a:moveTo>
                  <a:lnTo>
                    <a:pt x="59" y="126"/>
                  </a:lnTo>
                  <a:lnTo>
                    <a:pt x="0" y="95"/>
                  </a:lnTo>
                  <a:lnTo>
                    <a:pt x="0" y="0"/>
                  </a:lnTo>
                  <a:lnTo>
                    <a:pt x="117" y="0"/>
                  </a:lnTo>
                  <a:lnTo>
                    <a:pt x="117" y="9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8" name="Freeform 11"/>
            <p:cNvSpPr>
              <a:spLocks/>
            </p:cNvSpPr>
            <p:nvPr/>
          </p:nvSpPr>
          <p:spPr bwMode="auto">
            <a:xfrm>
              <a:off x="780" y="2490"/>
              <a:ext cx="67" cy="471"/>
            </a:xfrm>
            <a:custGeom>
              <a:avLst/>
              <a:gdLst>
                <a:gd name="T0" fmla="*/ 51 w 67"/>
                <a:gd name="T1" fmla="*/ 36 h 471"/>
                <a:gd name="T2" fmla="*/ 67 w 67"/>
                <a:gd name="T3" fmla="*/ 29 h 471"/>
                <a:gd name="T4" fmla="*/ 34 w 67"/>
                <a:gd name="T5" fmla="*/ 0 h 471"/>
                <a:gd name="T6" fmla="*/ 0 w 67"/>
                <a:gd name="T7" fmla="*/ 29 h 471"/>
                <a:gd name="T8" fmla="*/ 16 w 67"/>
                <a:gd name="T9" fmla="*/ 36 h 471"/>
                <a:gd name="T10" fmla="*/ 13 w 67"/>
                <a:gd name="T11" fmla="*/ 433 h 471"/>
                <a:gd name="T12" fmla="*/ 34 w 67"/>
                <a:gd name="T13" fmla="*/ 471 h 471"/>
                <a:gd name="T14" fmla="*/ 54 w 67"/>
                <a:gd name="T15" fmla="*/ 433 h 471"/>
                <a:gd name="T16" fmla="*/ 51 w 67"/>
                <a:gd name="T17" fmla="*/ 3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71">
                  <a:moveTo>
                    <a:pt x="51" y="36"/>
                  </a:moveTo>
                  <a:lnTo>
                    <a:pt x="67" y="29"/>
                  </a:lnTo>
                  <a:lnTo>
                    <a:pt x="34" y="0"/>
                  </a:lnTo>
                  <a:lnTo>
                    <a:pt x="0" y="29"/>
                  </a:lnTo>
                  <a:lnTo>
                    <a:pt x="16" y="36"/>
                  </a:lnTo>
                  <a:lnTo>
                    <a:pt x="13" y="433"/>
                  </a:lnTo>
                  <a:lnTo>
                    <a:pt x="34" y="471"/>
                  </a:lnTo>
                  <a:lnTo>
                    <a:pt x="54" y="433"/>
                  </a:lnTo>
                  <a:lnTo>
                    <a:pt x="51"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9" name="Freeform 12"/>
            <p:cNvSpPr>
              <a:spLocks/>
            </p:cNvSpPr>
            <p:nvPr/>
          </p:nvSpPr>
          <p:spPr bwMode="auto">
            <a:xfrm>
              <a:off x="471" y="2499"/>
              <a:ext cx="255" cy="654"/>
            </a:xfrm>
            <a:custGeom>
              <a:avLst/>
              <a:gdLst>
                <a:gd name="T0" fmla="*/ 141 w 141"/>
                <a:gd name="T1" fmla="*/ 15 h 364"/>
                <a:gd name="T2" fmla="*/ 85 w 141"/>
                <a:gd name="T3" fmla="*/ 0 h 364"/>
                <a:gd name="T4" fmla="*/ 0 w 141"/>
                <a:gd name="T5" fmla="*/ 364 h 364"/>
                <a:gd name="T6" fmla="*/ 57 w 141"/>
                <a:gd name="T7" fmla="*/ 364 h 364"/>
                <a:gd name="T8" fmla="*/ 141 w 141"/>
                <a:gd name="T9" fmla="*/ 15 h 364"/>
              </a:gdLst>
              <a:ahLst/>
              <a:cxnLst>
                <a:cxn ang="0">
                  <a:pos x="T0" y="T1"/>
                </a:cxn>
                <a:cxn ang="0">
                  <a:pos x="T2" y="T3"/>
                </a:cxn>
                <a:cxn ang="0">
                  <a:pos x="T4" y="T5"/>
                </a:cxn>
                <a:cxn ang="0">
                  <a:pos x="T6" y="T7"/>
                </a:cxn>
                <a:cxn ang="0">
                  <a:pos x="T8" y="T9"/>
                </a:cxn>
              </a:cxnLst>
              <a:rect l="0" t="0" r="r" b="b"/>
              <a:pathLst>
                <a:path w="141" h="364">
                  <a:moveTo>
                    <a:pt x="141" y="15"/>
                  </a:moveTo>
                  <a:cubicBezTo>
                    <a:pt x="122" y="10"/>
                    <a:pt x="104" y="5"/>
                    <a:pt x="85" y="0"/>
                  </a:cubicBezTo>
                  <a:cubicBezTo>
                    <a:pt x="30" y="117"/>
                    <a:pt x="12" y="235"/>
                    <a:pt x="0" y="364"/>
                  </a:cubicBezTo>
                  <a:cubicBezTo>
                    <a:pt x="57" y="364"/>
                    <a:pt x="57" y="364"/>
                    <a:pt x="57" y="364"/>
                  </a:cubicBezTo>
                  <a:cubicBezTo>
                    <a:pt x="71" y="241"/>
                    <a:pt x="88" y="128"/>
                    <a:pt x="141" y="15"/>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10" name="Freeform 13"/>
            <p:cNvSpPr>
              <a:spLocks/>
            </p:cNvSpPr>
            <p:nvPr/>
          </p:nvSpPr>
          <p:spPr bwMode="auto">
            <a:xfrm>
              <a:off x="905" y="2499"/>
              <a:ext cx="254" cy="654"/>
            </a:xfrm>
            <a:custGeom>
              <a:avLst/>
              <a:gdLst>
                <a:gd name="T0" fmla="*/ 0 w 141"/>
                <a:gd name="T1" fmla="*/ 15 h 364"/>
                <a:gd name="T2" fmla="*/ 56 w 141"/>
                <a:gd name="T3" fmla="*/ 0 h 364"/>
                <a:gd name="T4" fmla="*/ 141 w 141"/>
                <a:gd name="T5" fmla="*/ 364 h 364"/>
                <a:gd name="T6" fmla="*/ 84 w 141"/>
                <a:gd name="T7" fmla="*/ 364 h 364"/>
                <a:gd name="T8" fmla="*/ 0 w 141"/>
                <a:gd name="T9" fmla="*/ 15 h 364"/>
              </a:gdLst>
              <a:ahLst/>
              <a:cxnLst>
                <a:cxn ang="0">
                  <a:pos x="T0" y="T1"/>
                </a:cxn>
                <a:cxn ang="0">
                  <a:pos x="T2" y="T3"/>
                </a:cxn>
                <a:cxn ang="0">
                  <a:pos x="T4" y="T5"/>
                </a:cxn>
                <a:cxn ang="0">
                  <a:pos x="T6" y="T7"/>
                </a:cxn>
                <a:cxn ang="0">
                  <a:pos x="T8" y="T9"/>
                </a:cxn>
              </a:cxnLst>
              <a:rect l="0" t="0" r="r" b="b"/>
              <a:pathLst>
                <a:path w="141" h="364">
                  <a:moveTo>
                    <a:pt x="0" y="15"/>
                  </a:moveTo>
                  <a:cubicBezTo>
                    <a:pt x="19" y="10"/>
                    <a:pt x="37" y="5"/>
                    <a:pt x="56" y="0"/>
                  </a:cubicBezTo>
                  <a:cubicBezTo>
                    <a:pt x="111" y="117"/>
                    <a:pt x="129" y="235"/>
                    <a:pt x="141" y="364"/>
                  </a:cubicBezTo>
                  <a:cubicBezTo>
                    <a:pt x="84" y="364"/>
                    <a:pt x="84" y="364"/>
                    <a:pt x="84" y="364"/>
                  </a:cubicBezTo>
                  <a:cubicBezTo>
                    <a:pt x="70" y="241"/>
                    <a:pt x="53" y="128"/>
                    <a:pt x="0" y="15"/>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11" name="Freeform 14"/>
            <p:cNvSpPr>
              <a:spLocks/>
            </p:cNvSpPr>
            <p:nvPr/>
          </p:nvSpPr>
          <p:spPr bwMode="auto">
            <a:xfrm>
              <a:off x="657" y="3214"/>
              <a:ext cx="152" cy="691"/>
            </a:xfrm>
            <a:custGeom>
              <a:avLst/>
              <a:gdLst>
                <a:gd name="T0" fmla="*/ 127 w 152"/>
                <a:gd name="T1" fmla="*/ 691 h 691"/>
                <a:gd name="T2" fmla="*/ 18 w 152"/>
                <a:gd name="T3" fmla="*/ 691 h 691"/>
                <a:gd name="T4" fmla="*/ 0 w 152"/>
                <a:gd name="T5" fmla="*/ 0 h 691"/>
                <a:gd name="T6" fmla="*/ 152 w 152"/>
                <a:gd name="T7" fmla="*/ 0 h 691"/>
                <a:gd name="T8" fmla="*/ 127 w 152"/>
                <a:gd name="T9" fmla="*/ 691 h 691"/>
              </a:gdLst>
              <a:ahLst/>
              <a:cxnLst>
                <a:cxn ang="0">
                  <a:pos x="T0" y="T1"/>
                </a:cxn>
                <a:cxn ang="0">
                  <a:pos x="T2" y="T3"/>
                </a:cxn>
                <a:cxn ang="0">
                  <a:pos x="T4" y="T5"/>
                </a:cxn>
                <a:cxn ang="0">
                  <a:pos x="T6" y="T7"/>
                </a:cxn>
                <a:cxn ang="0">
                  <a:pos x="T8" y="T9"/>
                </a:cxn>
              </a:cxnLst>
              <a:rect l="0" t="0" r="r" b="b"/>
              <a:pathLst>
                <a:path w="152" h="691">
                  <a:moveTo>
                    <a:pt x="127" y="691"/>
                  </a:moveTo>
                  <a:lnTo>
                    <a:pt x="18" y="691"/>
                  </a:lnTo>
                  <a:lnTo>
                    <a:pt x="0" y="0"/>
                  </a:lnTo>
                  <a:lnTo>
                    <a:pt x="152" y="0"/>
                  </a:lnTo>
                  <a:lnTo>
                    <a:pt x="127" y="69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12" name="Freeform 15"/>
            <p:cNvSpPr>
              <a:spLocks/>
            </p:cNvSpPr>
            <p:nvPr/>
          </p:nvSpPr>
          <p:spPr bwMode="auto">
            <a:xfrm>
              <a:off x="816" y="3214"/>
              <a:ext cx="152" cy="691"/>
            </a:xfrm>
            <a:custGeom>
              <a:avLst/>
              <a:gdLst>
                <a:gd name="T0" fmla="*/ 134 w 152"/>
                <a:gd name="T1" fmla="*/ 691 h 691"/>
                <a:gd name="T2" fmla="*/ 25 w 152"/>
                <a:gd name="T3" fmla="*/ 691 h 691"/>
                <a:gd name="T4" fmla="*/ 0 w 152"/>
                <a:gd name="T5" fmla="*/ 0 h 691"/>
                <a:gd name="T6" fmla="*/ 152 w 152"/>
                <a:gd name="T7" fmla="*/ 0 h 691"/>
                <a:gd name="T8" fmla="*/ 134 w 152"/>
                <a:gd name="T9" fmla="*/ 691 h 691"/>
              </a:gdLst>
              <a:ahLst/>
              <a:cxnLst>
                <a:cxn ang="0">
                  <a:pos x="T0" y="T1"/>
                </a:cxn>
                <a:cxn ang="0">
                  <a:pos x="T2" y="T3"/>
                </a:cxn>
                <a:cxn ang="0">
                  <a:pos x="T4" y="T5"/>
                </a:cxn>
                <a:cxn ang="0">
                  <a:pos x="T6" y="T7"/>
                </a:cxn>
                <a:cxn ang="0">
                  <a:pos x="T8" y="T9"/>
                </a:cxn>
              </a:cxnLst>
              <a:rect l="0" t="0" r="r" b="b"/>
              <a:pathLst>
                <a:path w="152" h="691">
                  <a:moveTo>
                    <a:pt x="134" y="691"/>
                  </a:moveTo>
                  <a:lnTo>
                    <a:pt x="25" y="691"/>
                  </a:lnTo>
                  <a:lnTo>
                    <a:pt x="0" y="0"/>
                  </a:lnTo>
                  <a:lnTo>
                    <a:pt x="152" y="0"/>
                  </a:lnTo>
                  <a:lnTo>
                    <a:pt x="134" y="69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13" name="Freeform 16"/>
            <p:cNvSpPr>
              <a:spLocks/>
            </p:cNvSpPr>
            <p:nvPr/>
          </p:nvSpPr>
          <p:spPr bwMode="auto">
            <a:xfrm>
              <a:off x="484" y="3153"/>
              <a:ext cx="78" cy="85"/>
            </a:xfrm>
            <a:custGeom>
              <a:avLst/>
              <a:gdLst>
                <a:gd name="T0" fmla="*/ 0 w 43"/>
                <a:gd name="T1" fmla="*/ 0 h 47"/>
                <a:gd name="T2" fmla="*/ 0 w 43"/>
                <a:gd name="T3" fmla="*/ 26 h 47"/>
                <a:gd name="T4" fmla="*/ 22 w 43"/>
                <a:gd name="T5" fmla="*/ 47 h 47"/>
                <a:gd name="T6" fmla="*/ 43 w 43"/>
                <a:gd name="T7" fmla="*/ 26 h 47"/>
                <a:gd name="T8" fmla="*/ 43 w 43"/>
                <a:gd name="T9" fmla="*/ 0 h 47"/>
                <a:gd name="T10" fmla="*/ 0 w 43"/>
                <a:gd name="T11" fmla="*/ 0 h 47"/>
              </a:gdLst>
              <a:ahLst/>
              <a:cxnLst>
                <a:cxn ang="0">
                  <a:pos x="T0" y="T1"/>
                </a:cxn>
                <a:cxn ang="0">
                  <a:pos x="T2" y="T3"/>
                </a:cxn>
                <a:cxn ang="0">
                  <a:pos x="T4" y="T5"/>
                </a:cxn>
                <a:cxn ang="0">
                  <a:pos x="T6" y="T7"/>
                </a:cxn>
                <a:cxn ang="0">
                  <a:pos x="T8" y="T9"/>
                </a:cxn>
                <a:cxn ang="0">
                  <a:pos x="T10" y="T11"/>
                </a:cxn>
              </a:cxnLst>
              <a:rect l="0" t="0" r="r" b="b"/>
              <a:pathLst>
                <a:path w="43" h="47">
                  <a:moveTo>
                    <a:pt x="0" y="0"/>
                  </a:moveTo>
                  <a:cubicBezTo>
                    <a:pt x="0" y="26"/>
                    <a:pt x="0" y="26"/>
                    <a:pt x="0" y="26"/>
                  </a:cubicBezTo>
                  <a:cubicBezTo>
                    <a:pt x="0" y="37"/>
                    <a:pt x="10" y="47"/>
                    <a:pt x="22" y="47"/>
                  </a:cubicBezTo>
                  <a:cubicBezTo>
                    <a:pt x="33" y="47"/>
                    <a:pt x="43" y="37"/>
                    <a:pt x="43" y="26"/>
                  </a:cubicBezTo>
                  <a:cubicBezTo>
                    <a:pt x="43" y="0"/>
                    <a:pt x="43" y="0"/>
                    <a:pt x="43"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14" name="Freeform 17"/>
            <p:cNvSpPr>
              <a:spLocks/>
            </p:cNvSpPr>
            <p:nvPr/>
          </p:nvSpPr>
          <p:spPr bwMode="auto">
            <a:xfrm>
              <a:off x="1069" y="3153"/>
              <a:ext cx="76" cy="85"/>
            </a:xfrm>
            <a:custGeom>
              <a:avLst/>
              <a:gdLst>
                <a:gd name="T0" fmla="*/ 0 w 42"/>
                <a:gd name="T1" fmla="*/ 0 h 47"/>
                <a:gd name="T2" fmla="*/ 0 w 42"/>
                <a:gd name="T3" fmla="*/ 26 h 47"/>
                <a:gd name="T4" fmla="*/ 21 w 42"/>
                <a:gd name="T5" fmla="*/ 47 h 47"/>
                <a:gd name="T6" fmla="*/ 42 w 42"/>
                <a:gd name="T7" fmla="*/ 26 h 47"/>
                <a:gd name="T8" fmla="*/ 42 w 42"/>
                <a:gd name="T9" fmla="*/ 0 h 47"/>
                <a:gd name="T10" fmla="*/ 0 w 42"/>
                <a:gd name="T11" fmla="*/ 0 h 47"/>
              </a:gdLst>
              <a:ahLst/>
              <a:cxnLst>
                <a:cxn ang="0">
                  <a:pos x="T0" y="T1"/>
                </a:cxn>
                <a:cxn ang="0">
                  <a:pos x="T2" y="T3"/>
                </a:cxn>
                <a:cxn ang="0">
                  <a:pos x="T4" y="T5"/>
                </a:cxn>
                <a:cxn ang="0">
                  <a:pos x="T6" y="T7"/>
                </a:cxn>
                <a:cxn ang="0">
                  <a:pos x="T8" y="T9"/>
                </a:cxn>
                <a:cxn ang="0">
                  <a:pos x="T10" y="T11"/>
                </a:cxn>
              </a:cxnLst>
              <a:rect l="0" t="0" r="r" b="b"/>
              <a:pathLst>
                <a:path w="42" h="47">
                  <a:moveTo>
                    <a:pt x="0" y="0"/>
                  </a:moveTo>
                  <a:cubicBezTo>
                    <a:pt x="0" y="26"/>
                    <a:pt x="0" y="26"/>
                    <a:pt x="0" y="26"/>
                  </a:cubicBezTo>
                  <a:cubicBezTo>
                    <a:pt x="0" y="37"/>
                    <a:pt x="9" y="47"/>
                    <a:pt x="21" y="47"/>
                  </a:cubicBezTo>
                  <a:cubicBezTo>
                    <a:pt x="33" y="47"/>
                    <a:pt x="42" y="37"/>
                    <a:pt x="42" y="26"/>
                  </a:cubicBezTo>
                  <a:cubicBezTo>
                    <a:pt x="42" y="0"/>
                    <a:pt x="42" y="0"/>
                    <a:pt x="4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15" name="Freeform 18"/>
            <p:cNvSpPr>
              <a:spLocks/>
            </p:cNvSpPr>
            <p:nvPr/>
          </p:nvSpPr>
          <p:spPr bwMode="auto">
            <a:xfrm>
              <a:off x="621" y="2463"/>
              <a:ext cx="385" cy="751"/>
            </a:xfrm>
            <a:custGeom>
              <a:avLst/>
              <a:gdLst>
                <a:gd name="T0" fmla="*/ 251 w 385"/>
                <a:gd name="T1" fmla="*/ 0 h 751"/>
                <a:gd name="T2" fmla="*/ 193 w 385"/>
                <a:gd name="T3" fmla="*/ 467 h 751"/>
                <a:gd name="T4" fmla="*/ 134 w 385"/>
                <a:gd name="T5" fmla="*/ 0 h 751"/>
                <a:gd name="T6" fmla="*/ 0 w 385"/>
                <a:gd name="T7" fmla="*/ 36 h 751"/>
                <a:gd name="T8" fmla="*/ 7 w 385"/>
                <a:gd name="T9" fmla="*/ 751 h 751"/>
                <a:gd name="T10" fmla="*/ 377 w 385"/>
                <a:gd name="T11" fmla="*/ 751 h 751"/>
                <a:gd name="T12" fmla="*/ 385 w 385"/>
                <a:gd name="T13" fmla="*/ 36 h 751"/>
                <a:gd name="T14" fmla="*/ 251 w 385"/>
                <a:gd name="T15" fmla="*/ 0 h 7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751">
                  <a:moveTo>
                    <a:pt x="251" y="0"/>
                  </a:moveTo>
                  <a:lnTo>
                    <a:pt x="193" y="467"/>
                  </a:lnTo>
                  <a:lnTo>
                    <a:pt x="134" y="0"/>
                  </a:lnTo>
                  <a:lnTo>
                    <a:pt x="0" y="36"/>
                  </a:lnTo>
                  <a:lnTo>
                    <a:pt x="7" y="751"/>
                  </a:lnTo>
                  <a:lnTo>
                    <a:pt x="377" y="751"/>
                  </a:lnTo>
                  <a:lnTo>
                    <a:pt x="385" y="36"/>
                  </a:lnTo>
                  <a:lnTo>
                    <a:pt x="251" y="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16" name="Freeform 19"/>
            <p:cNvSpPr>
              <a:spLocks/>
            </p:cNvSpPr>
            <p:nvPr/>
          </p:nvSpPr>
          <p:spPr bwMode="auto">
            <a:xfrm>
              <a:off x="910" y="2247"/>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1"/>
                    <a:pt x="0" y="0"/>
                  </a:cubicBezTo>
                  <a:cubicBezTo>
                    <a:pt x="0" y="1"/>
                    <a:pt x="0" y="1"/>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17" name="Freeform 20"/>
            <p:cNvSpPr>
              <a:spLocks/>
            </p:cNvSpPr>
            <p:nvPr/>
          </p:nvSpPr>
          <p:spPr bwMode="auto">
            <a:xfrm>
              <a:off x="910" y="2244"/>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18" name="Freeform 21"/>
            <p:cNvSpPr>
              <a:spLocks/>
            </p:cNvSpPr>
            <p:nvPr/>
          </p:nvSpPr>
          <p:spPr bwMode="auto">
            <a:xfrm>
              <a:off x="905" y="2235"/>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19" name="Freeform 22"/>
            <p:cNvSpPr>
              <a:spLocks/>
            </p:cNvSpPr>
            <p:nvPr/>
          </p:nvSpPr>
          <p:spPr bwMode="auto">
            <a:xfrm>
              <a:off x="906" y="2238"/>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20" name="Freeform 23"/>
            <p:cNvSpPr>
              <a:spLocks/>
            </p:cNvSpPr>
            <p:nvPr/>
          </p:nvSpPr>
          <p:spPr bwMode="auto">
            <a:xfrm>
              <a:off x="717" y="223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21" name="Freeform 24"/>
            <p:cNvSpPr>
              <a:spLocks/>
            </p:cNvSpPr>
            <p:nvPr/>
          </p:nvSpPr>
          <p:spPr bwMode="auto">
            <a:xfrm>
              <a:off x="912" y="2251"/>
              <a:ext cx="0" cy="4"/>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22" name="Freeform 25"/>
            <p:cNvSpPr>
              <a:spLocks/>
            </p:cNvSpPr>
            <p:nvPr/>
          </p:nvSpPr>
          <p:spPr bwMode="auto">
            <a:xfrm>
              <a:off x="912" y="2256"/>
              <a:ext cx="0" cy="4"/>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23" name="Freeform 26"/>
            <p:cNvSpPr>
              <a:spLocks/>
            </p:cNvSpPr>
            <p:nvPr/>
          </p:nvSpPr>
          <p:spPr bwMode="auto">
            <a:xfrm>
              <a:off x="903" y="223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24" name="Freeform 27"/>
            <p:cNvSpPr>
              <a:spLocks/>
            </p:cNvSpPr>
            <p:nvPr/>
          </p:nvSpPr>
          <p:spPr bwMode="auto">
            <a:xfrm>
              <a:off x="711" y="2255"/>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25" name="Freeform 28"/>
            <p:cNvSpPr>
              <a:spLocks/>
            </p:cNvSpPr>
            <p:nvPr/>
          </p:nvSpPr>
          <p:spPr bwMode="auto">
            <a:xfrm>
              <a:off x="713" y="224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26" name="Freeform 29"/>
            <p:cNvSpPr>
              <a:spLocks/>
            </p:cNvSpPr>
            <p:nvPr/>
          </p:nvSpPr>
          <p:spPr bwMode="auto">
            <a:xfrm>
              <a:off x="715" y="2240"/>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27" name="Freeform 30"/>
            <p:cNvSpPr>
              <a:spLocks/>
            </p:cNvSpPr>
            <p:nvPr/>
          </p:nvSpPr>
          <p:spPr bwMode="auto">
            <a:xfrm>
              <a:off x="713" y="2249"/>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28" name="Freeform 31"/>
            <p:cNvSpPr>
              <a:spLocks/>
            </p:cNvSpPr>
            <p:nvPr/>
          </p:nvSpPr>
          <p:spPr bwMode="auto">
            <a:xfrm>
              <a:off x="693" y="2226"/>
              <a:ext cx="237" cy="208"/>
            </a:xfrm>
            <a:custGeom>
              <a:avLst/>
              <a:gdLst>
                <a:gd name="T0" fmla="*/ 125 w 131"/>
                <a:gd name="T1" fmla="*/ 28 h 116"/>
                <a:gd name="T2" fmla="*/ 121 w 131"/>
                <a:gd name="T3" fmla="*/ 27 h 116"/>
                <a:gd name="T4" fmla="*/ 121 w 131"/>
                <a:gd name="T5" fmla="*/ 19 h 116"/>
                <a:gd name="T6" fmla="*/ 121 w 131"/>
                <a:gd name="T7" fmla="*/ 17 h 116"/>
                <a:gd name="T8" fmla="*/ 121 w 131"/>
                <a:gd name="T9" fmla="*/ 16 h 116"/>
                <a:gd name="T10" fmla="*/ 121 w 131"/>
                <a:gd name="T11" fmla="*/ 14 h 116"/>
                <a:gd name="T12" fmla="*/ 121 w 131"/>
                <a:gd name="T13" fmla="*/ 13 h 116"/>
                <a:gd name="T14" fmla="*/ 120 w 131"/>
                <a:gd name="T15" fmla="*/ 12 h 116"/>
                <a:gd name="T16" fmla="*/ 120 w 131"/>
                <a:gd name="T17" fmla="*/ 11 h 116"/>
                <a:gd name="T18" fmla="*/ 120 w 131"/>
                <a:gd name="T19" fmla="*/ 10 h 116"/>
                <a:gd name="T20" fmla="*/ 118 w 131"/>
                <a:gd name="T21" fmla="*/ 8 h 116"/>
                <a:gd name="T22" fmla="*/ 118 w 131"/>
                <a:gd name="T23" fmla="*/ 7 h 116"/>
                <a:gd name="T24" fmla="*/ 117 w 131"/>
                <a:gd name="T25" fmla="*/ 6 h 116"/>
                <a:gd name="T26" fmla="*/ 117 w 131"/>
                <a:gd name="T27" fmla="*/ 5 h 116"/>
                <a:gd name="T28" fmla="*/ 116 w 131"/>
                <a:gd name="T29" fmla="*/ 4 h 116"/>
                <a:gd name="T30" fmla="*/ 116 w 131"/>
                <a:gd name="T31" fmla="*/ 4 h 116"/>
                <a:gd name="T32" fmla="*/ 106 w 131"/>
                <a:gd name="T33" fmla="*/ 5 h 116"/>
                <a:gd name="T34" fmla="*/ 88 w 131"/>
                <a:gd name="T35" fmla="*/ 0 h 116"/>
                <a:gd name="T36" fmla="*/ 54 w 131"/>
                <a:gd name="T37" fmla="*/ 5 h 116"/>
                <a:gd name="T38" fmla="*/ 18 w 131"/>
                <a:gd name="T39" fmla="*/ 0 h 116"/>
                <a:gd name="T40" fmla="*/ 13 w 131"/>
                <a:gd name="T41" fmla="*/ 6 h 116"/>
                <a:gd name="T42" fmla="*/ 13 w 131"/>
                <a:gd name="T43" fmla="*/ 6 h 116"/>
                <a:gd name="T44" fmla="*/ 12 w 131"/>
                <a:gd name="T45" fmla="*/ 8 h 116"/>
                <a:gd name="T46" fmla="*/ 12 w 131"/>
                <a:gd name="T47" fmla="*/ 9 h 116"/>
                <a:gd name="T48" fmla="*/ 11 w 131"/>
                <a:gd name="T49" fmla="*/ 11 h 116"/>
                <a:gd name="T50" fmla="*/ 11 w 131"/>
                <a:gd name="T51" fmla="*/ 11 h 116"/>
                <a:gd name="T52" fmla="*/ 11 w 131"/>
                <a:gd name="T53" fmla="*/ 13 h 116"/>
                <a:gd name="T54" fmla="*/ 11 w 131"/>
                <a:gd name="T55" fmla="*/ 14 h 116"/>
                <a:gd name="T56" fmla="*/ 10 w 131"/>
                <a:gd name="T57" fmla="*/ 16 h 116"/>
                <a:gd name="T58" fmla="*/ 10 w 131"/>
                <a:gd name="T59" fmla="*/ 17 h 116"/>
                <a:gd name="T60" fmla="*/ 10 w 131"/>
                <a:gd name="T61" fmla="*/ 19 h 116"/>
                <a:gd name="T62" fmla="*/ 10 w 131"/>
                <a:gd name="T63" fmla="*/ 27 h 116"/>
                <a:gd name="T64" fmla="*/ 8 w 131"/>
                <a:gd name="T65" fmla="*/ 27 h 116"/>
                <a:gd name="T66" fmla="*/ 0 w 131"/>
                <a:gd name="T67" fmla="*/ 37 h 116"/>
                <a:gd name="T68" fmla="*/ 0 w 131"/>
                <a:gd name="T69" fmla="*/ 57 h 116"/>
                <a:gd name="T70" fmla="*/ 10 w 131"/>
                <a:gd name="T71" fmla="*/ 67 h 116"/>
                <a:gd name="T72" fmla="*/ 41 w 131"/>
                <a:gd name="T73" fmla="*/ 116 h 116"/>
                <a:gd name="T74" fmla="*/ 90 w 131"/>
                <a:gd name="T75" fmla="*/ 116 h 116"/>
                <a:gd name="T76" fmla="*/ 121 w 131"/>
                <a:gd name="T77" fmla="*/ 67 h 116"/>
                <a:gd name="T78" fmla="*/ 131 w 131"/>
                <a:gd name="T79" fmla="*/ 57 h 116"/>
                <a:gd name="T80" fmla="*/ 131 w 131"/>
                <a:gd name="T81" fmla="*/ 37 h 116"/>
                <a:gd name="T82" fmla="*/ 125 w 131"/>
                <a:gd name="T83" fmla="*/ 2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16">
                  <a:moveTo>
                    <a:pt x="125" y="28"/>
                  </a:moveTo>
                  <a:cubicBezTo>
                    <a:pt x="123" y="28"/>
                    <a:pt x="122" y="27"/>
                    <a:pt x="121" y="27"/>
                  </a:cubicBezTo>
                  <a:cubicBezTo>
                    <a:pt x="121" y="19"/>
                    <a:pt x="121" y="19"/>
                    <a:pt x="121" y="19"/>
                  </a:cubicBezTo>
                  <a:cubicBezTo>
                    <a:pt x="121" y="19"/>
                    <a:pt x="121" y="18"/>
                    <a:pt x="121" y="17"/>
                  </a:cubicBezTo>
                  <a:cubicBezTo>
                    <a:pt x="121" y="17"/>
                    <a:pt x="121" y="16"/>
                    <a:pt x="121" y="16"/>
                  </a:cubicBezTo>
                  <a:cubicBezTo>
                    <a:pt x="121" y="16"/>
                    <a:pt x="121" y="15"/>
                    <a:pt x="121" y="14"/>
                  </a:cubicBezTo>
                  <a:cubicBezTo>
                    <a:pt x="121" y="14"/>
                    <a:pt x="121" y="14"/>
                    <a:pt x="121" y="13"/>
                  </a:cubicBezTo>
                  <a:cubicBezTo>
                    <a:pt x="120" y="13"/>
                    <a:pt x="120" y="13"/>
                    <a:pt x="120" y="12"/>
                  </a:cubicBezTo>
                  <a:cubicBezTo>
                    <a:pt x="120" y="12"/>
                    <a:pt x="120" y="11"/>
                    <a:pt x="120" y="11"/>
                  </a:cubicBezTo>
                  <a:cubicBezTo>
                    <a:pt x="120" y="11"/>
                    <a:pt x="120" y="11"/>
                    <a:pt x="120" y="10"/>
                  </a:cubicBezTo>
                  <a:cubicBezTo>
                    <a:pt x="119" y="9"/>
                    <a:pt x="119" y="8"/>
                    <a:pt x="118" y="8"/>
                  </a:cubicBezTo>
                  <a:cubicBezTo>
                    <a:pt x="118" y="7"/>
                    <a:pt x="118" y="7"/>
                    <a:pt x="118" y="7"/>
                  </a:cubicBezTo>
                  <a:cubicBezTo>
                    <a:pt x="118" y="7"/>
                    <a:pt x="118" y="6"/>
                    <a:pt x="117" y="6"/>
                  </a:cubicBezTo>
                  <a:cubicBezTo>
                    <a:pt x="117" y="6"/>
                    <a:pt x="117" y="5"/>
                    <a:pt x="117" y="5"/>
                  </a:cubicBezTo>
                  <a:cubicBezTo>
                    <a:pt x="117" y="5"/>
                    <a:pt x="117" y="4"/>
                    <a:pt x="116" y="4"/>
                  </a:cubicBezTo>
                  <a:cubicBezTo>
                    <a:pt x="116" y="4"/>
                    <a:pt x="116" y="4"/>
                    <a:pt x="116" y="4"/>
                  </a:cubicBezTo>
                  <a:cubicBezTo>
                    <a:pt x="113" y="4"/>
                    <a:pt x="110" y="5"/>
                    <a:pt x="106" y="5"/>
                  </a:cubicBezTo>
                  <a:cubicBezTo>
                    <a:pt x="98" y="5"/>
                    <a:pt x="91" y="3"/>
                    <a:pt x="88" y="0"/>
                  </a:cubicBezTo>
                  <a:cubicBezTo>
                    <a:pt x="79" y="3"/>
                    <a:pt x="67" y="5"/>
                    <a:pt x="54" y="5"/>
                  </a:cubicBezTo>
                  <a:cubicBezTo>
                    <a:pt x="40" y="5"/>
                    <a:pt x="27" y="3"/>
                    <a:pt x="18" y="0"/>
                  </a:cubicBezTo>
                  <a:cubicBezTo>
                    <a:pt x="16" y="2"/>
                    <a:pt x="15" y="4"/>
                    <a:pt x="13" y="6"/>
                  </a:cubicBezTo>
                  <a:cubicBezTo>
                    <a:pt x="13" y="6"/>
                    <a:pt x="13" y="6"/>
                    <a:pt x="13" y="6"/>
                  </a:cubicBezTo>
                  <a:cubicBezTo>
                    <a:pt x="13" y="7"/>
                    <a:pt x="13" y="8"/>
                    <a:pt x="12" y="8"/>
                  </a:cubicBezTo>
                  <a:cubicBezTo>
                    <a:pt x="12" y="8"/>
                    <a:pt x="12" y="9"/>
                    <a:pt x="12" y="9"/>
                  </a:cubicBezTo>
                  <a:cubicBezTo>
                    <a:pt x="12" y="9"/>
                    <a:pt x="12" y="10"/>
                    <a:pt x="11" y="11"/>
                  </a:cubicBezTo>
                  <a:cubicBezTo>
                    <a:pt x="11" y="11"/>
                    <a:pt x="11" y="11"/>
                    <a:pt x="11" y="11"/>
                  </a:cubicBezTo>
                  <a:cubicBezTo>
                    <a:pt x="11" y="12"/>
                    <a:pt x="11" y="13"/>
                    <a:pt x="11" y="13"/>
                  </a:cubicBezTo>
                  <a:cubicBezTo>
                    <a:pt x="11" y="13"/>
                    <a:pt x="11" y="14"/>
                    <a:pt x="11" y="14"/>
                  </a:cubicBezTo>
                  <a:cubicBezTo>
                    <a:pt x="10" y="15"/>
                    <a:pt x="10" y="15"/>
                    <a:pt x="10" y="16"/>
                  </a:cubicBezTo>
                  <a:cubicBezTo>
                    <a:pt x="10" y="16"/>
                    <a:pt x="10" y="16"/>
                    <a:pt x="10" y="17"/>
                  </a:cubicBezTo>
                  <a:cubicBezTo>
                    <a:pt x="10" y="17"/>
                    <a:pt x="10" y="18"/>
                    <a:pt x="10" y="19"/>
                  </a:cubicBezTo>
                  <a:cubicBezTo>
                    <a:pt x="10" y="27"/>
                    <a:pt x="10" y="27"/>
                    <a:pt x="10" y="27"/>
                  </a:cubicBezTo>
                  <a:cubicBezTo>
                    <a:pt x="9" y="27"/>
                    <a:pt x="9" y="27"/>
                    <a:pt x="8" y="27"/>
                  </a:cubicBezTo>
                  <a:cubicBezTo>
                    <a:pt x="4" y="28"/>
                    <a:pt x="0" y="32"/>
                    <a:pt x="0" y="37"/>
                  </a:cubicBezTo>
                  <a:cubicBezTo>
                    <a:pt x="0" y="57"/>
                    <a:pt x="0" y="57"/>
                    <a:pt x="0" y="57"/>
                  </a:cubicBezTo>
                  <a:cubicBezTo>
                    <a:pt x="0" y="62"/>
                    <a:pt x="5" y="67"/>
                    <a:pt x="10" y="67"/>
                  </a:cubicBezTo>
                  <a:cubicBezTo>
                    <a:pt x="10" y="67"/>
                    <a:pt x="26" y="116"/>
                    <a:pt x="41" y="116"/>
                  </a:cubicBezTo>
                  <a:cubicBezTo>
                    <a:pt x="90" y="116"/>
                    <a:pt x="90" y="116"/>
                    <a:pt x="90" y="116"/>
                  </a:cubicBezTo>
                  <a:cubicBezTo>
                    <a:pt x="105" y="116"/>
                    <a:pt x="121" y="67"/>
                    <a:pt x="121" y="67"/>
                  </a:cubicBezTo>
                  <a:cubicBezTo>
                    <a:pt x="126" y="67"/>
                    <a:pt x="131" y="62"/>
                    <a:pt x="131" y="57"/>
                  </a:cubicBezTo>
                  <a:cubicBezTo>
                    <a:pt x="131" y="37"/>
                    <a:pt x="131" y="37"/>
                    <a:pt x="131" y="37"/>
                  </a:cubicBezTo>
                  <a:cubicBezTo>
                    <a:pt x="131" y="33"/>
                    <a:pt x="128" y="29"/>
                    <a:pt x="125" y="28"/>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29" name="Freeform 32"/>
            <p:cNvSpPr>
              <a:spLocks noEditPoints="1"/>
            </p:cNvSpPr>
            <p:nvPr/>
          </p:nvSpPr>
          <p:spPr bwMode="auto">
            <a:xfrm>
              <a:off x="713" y="2267"/>
              <a:ext cx="202" cy="65"/>
            </a:xfrm>
            <a:custGeom>
              <a:avLst/>
              <a:gdLst>
                <a:gd name="T0" fmla="*/ 111 w 112"/>
                <a:gd name="T1" fmla="*/ 3 h 36"/>
                <a:gd name="T2" fmla="*/ 83 w 112"/>
                <a:gd name="T3" fmla="*/ 2 h 36"/>
                <a:gd name="T4" fmla="*/ 56 w 112"/>
                <a:gd name="T5" fmla="*/ 7 h 36"/>
                <a:gd name="T6" fmla="*/ 30 w 112"/>
                <a:gd name="T7" fmla="*/ 2 h 36"/>
                <a:gd name="T8" fmla="*/ 1 w 112"/>
                <a:gd name="T9" fmla="*/ 3 h 36"/>
                <a:gd name="T10" fmla="*/ 1 w 112"/>
                <a:gd name="T11" fmla="*/ 7 h 36"/>
                <a:gd name="T12" fmla="*/ 5 w 112"/>
                <a:gd name="T13" fmla="*/ 11 h 36"/>
                <a:gd name="T14" fmla="*/ 8 w 112"/>
                <a:gd name="T15" fmla="*/ 20 h 36"/>
                <a:gd name="T16" fmla="*/ 34 w 112"/>
                <a:gd name="T17" fmla="*/ 34 h 36"/>
                <a:gd name="T18" fmla="*/ 52 w 112"/>
                <a:gd name="T19" fmla="*/ 15 h 36"/>
                <a:gd name="T20" fmla="*/ 56 w 112"/>
                <a:gd name="T21" fmla="*/ 13 h 36"/>
                <a:gd name="T22" fmla="*/ 61 w 112"/>
                <a:gd name="T23" fmla="*/ 15 h 36"/>
                <a:gd name="T24" fmla="*/ 79 w 112"/>
                <a:gd name="T25" fmla="*/ 34 h 36"/>
                <a:gd name="T26" fmla="*/ 104 w 112"/>
                <a:gd name="T27" fmla="*/ 20 h 36"/>
                <a:gd name="T28" fmla="*/ 108 w 112"/>
                <a:gd name="T29" fmla="*/ 11 h 36"/>
                <a:gd name="T30" fmla="*/ 111 w 112"/>
                <a:gd name="T31" fmla="*/ 7 h 36"/>
                <a:gd name="T32" fmla="*/ 111 w 112"/>
                <a:gd name="T33" fmla="*/ 3 h 36"/>
                <a:gd name="T34" fmla="*/ 43 w 112"/>
                <a:gd name="T35" fmla="*/ 27 h 36"/>
                <a:gd name="T36" fmla="*/ 23 w 112"/>
                <a:gd name="T37" fmla="*/ 32 h 36"/>
                <a:gd name="T38" fmla="*/ 10 w 112"/>
                <a:gd name="T39" fmla="*/ 12 h 36"/>
                <a:gd name="T40" fmla="*/ 30 w 112"/>
                <a:gd name="T41" fmla="*/ 4 h 36"/>
                <a:gd name="T42" fmla="*/ 44 w 112"/>
                <a:gd name="T43" fmla="*/ 8 h 36"/>
                <a:gd name="T44" fmla="*/ 43 w 112"/>
                <a:gd name="T45" fmla="*/ 27 h 36"/>
                <a:gd name="T46" fmla="*/ 90 w 112"/>
                <a:gd name="T47" fmla="*/ 32 h 36"/>
                <a:gd name="T48" fmla="*/ 70 w 112"/>
                <a:gd name="T49" fmla="*/ 27 h 36"/>
                <a:gd name="T50" fmla="*/ 69 w 112"/>
                <a:gd name="T51" fmla="*/ 8 h 36"/>
                <a:gd name="T52" fmla="*/ 82 w 112"/>
                <a:gd name="T53" fmla="*/ 4 h 36"/>
                <a:gd name="T54" fmla="*/ 102 w 112"/>
                <a:gd name="T55" fmla="*/ 12 h 36"/>
                <a:gd name="T56" fmla="*/ 90 w 112"/>
                <a:gd name="T5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2" h="36">
                  <a:moveTo>
                    <a:pt x="111" y="3"/>
                  </a:moveTo>
                  <a:cubicBezTo>
                    <a:pt x="111" y="3"/>
                    <a:pt x="95" y="0"/>
                    <a:pt x="83" y="2"/>
                  </a:cubicBezTo>
                  <a:cubicBezTo>
                    <a:pt x="71" y="3"/>
                    <a:pt x="62" y="7"/>
                    <a:pt x="56" y="7"/>
                  </a:cubicBezTo>
                  <a:cubicBezTo>
                    <a:pt x="51" y="7"/>
                    <a:pt x="41" y="3"/>
                    <a:pt x="30" y="2"/>
                  </a:cubicBezTo>
                  <a:cubicBezTo>
                    <a:pt x="18" y="0"/>
                    <a:pt x="1" y="3"/>
                    <a:pt x="1" y="3"/>
                  </a:cubicBezTo>
                  <a:cubicBezTo>
                    <a:pt x="0" y="3"/>
                    <a:pt x="1" y="5"/>
                    <a:pt x="1" y="7"/>
                  </a:cubicBezTo>
                  <a:cubicBezTo>
                    <a:pt x="2" y="9"/>
                    <a:pt x="2" y="9"/>
                    <a:pt x="5" y="11"/>
                  </a:cubicBezTo>
                  <a:cubicBezTo>
                    <a:pt x="7" y="12"/>
                    <a:pt x="8" y="20"/>
                    <a:pt x="8" y="20"/>
                  </a:cubicBezTo>
                  <a:cubicBezTo>
                    <a:pt x="10" y="33"/>
                    <a:pt x="20" y="36"/>
                    <a:pt x="34" y="34"/>
                  </a:cubicBezTo>
                  <a:cubicBezTo>
                    <a:pt x="47" y="32"/>
                    <a:pt x="51" y="17"/>
                    <a:pt x="52" y="15"/>
                  </a:cubicBezTo>
                  <a:cubicBezTo>
                    <a:pt x="54" y="13"/>
                    <a:pt x="56" y="13"/>
                    <a:pt x="56" y="13"/>
                  </a:cubicBezTo>
                  <a:cubicBezTo>
                    <a:pt x="56" y="13"/>
                    <a:pt x="59" y="13"/>
                    <a:pt x="61" y="15"/>
                  </a:cubicBezTo>
                  <a:cubicBezTo>
                    <a:pt x="62" y="17"/>
                    <a:pt x="65" y="32"/>
                    <a:pt x="79" y="34"/>
                  </a:cubicBezTo>
                  <a:cubicBezTo>
                    <a:pt x="92" y="36"/>
                    <a:pt x="102" y="33"/>
                    <a:pt x="104" y="20"/>
                  </a:cubicBezTo>
                  <a:cubicBezTo>
                    <a:pt x="104" y="20"/>
                    <a:pt x="105" y="12"/>
                    <a:pt x="108" y="11"/>
                  </a:cubicBezTo>
                  <a:cubicBezTo>
                    <a:pt x="110" y="9"/>
                    <a:pt x="111" y="9"/>
                    <a:pt x="111" y="7"/>
                  </a:cubicBezTo>
                  <a:cubicBezTo>
                    <a:pt x="111" y="5"/>
                    <a:pt x="112" y="3"/>
                    <a:pt x="111" y="3"/>
                  </a:cubicBezTo>
                  <a:close/>
                  <a:moveTo>
                    <a:pt x="43" y="27"/>
                  </a:moveTo>
                  <a:cubicBezTo>
                    <a:pt x="39" y="31"/>
                    <a:pt x="32" y="33"/>
                    <a:pt x="23" y="32"/>
                  </a:cubicBezTo>
                  <a:cubicBezTo>
                    <a:pt x="14" y="30"/>
                    <a:pt x="10" y="24"/>
                    <a:pt x="10" y="12"/>
                  </a:cubicBezTo>
                  <a:cubicBezTo>
                    <a:pt x="10" y="1"/>
                    <a:pt x="30" y="4"/>
                    <a:pt x="30" y="4"/>
                  </a:cubicBezTo>
                  <a:cubicBezTo>
                    <a:pt x="38" y="6"/>
                    <a:pt x="38" y="6"/>
                    <a:pt x="44" y="8"/>
                  </a:cubicBezTo>
                  <a:cubicBezTo>
                    <a:pt x="50" y="10"/>
                    <a:pt x="46" y="22"/>
                    <a:pt x="43" y="27"/>
                  </a:cubicBezTo>
                  <a:close/>
                  <a:moveTo>
                    <a:pt x="90" y="32"/>
                  </a:moveTo>
                  <a:cubicBezTo>
                    <a:pt x="81" y="33"/>
                    <a:pt x="74" y="31"/>
                    <a:pt x="70" y="27"/>
                  </a:cubicBezTo>
                  <a:cubicBezTo>
                    <a:pt x="66" y="22"/>
                    <a:pt x="62" y="10"/>
                    <a:pt x="69" y="8"/>
                  </a:cubicBezTo>
                  <a:cubicBezTo>
                    <a:pt x="75" y="6"/>
                    <a:pt x="75" y="6"/>
                    <a:pt x="82" y="4"/>
                  </a:cubicBezTo>
                  <a:cubicBezTo>
                    <a:pt x="82" y="4"/>
                    <a:pt x="102" y="1"/>
                    <a:pt x="102" y="12"/>
                  </a:cubicBezTo>
                  <a:cubicBezTo>
                    <a:pt x="102" y="24"/>
                    <a:pt x="99" y="30"/>
                    <a:pt x="90" y="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30" name="Oval 33"/>
            <p:cNvSpPr>
              <a:spLocks noChangeArrowheads="1"/>
            </p:cNvSpPr>
            <p:nvPr/>
          </p:nvSpPr>
          <p:spPr bwMode="auto">
            <a:xfrm>
              <a:off x="719" y="2274"/>
              <a:ext cx="5" cy="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31" name="Oval 34"/>
            <p:cNvSpPr>
              <a:spLocks noChangeArrowheads="1"/>
            </p:cNvSpPr>
            <p:nvPr/>
          </p:nvSpPr>
          <p:spPr bwMode="auto">
            <a:xfrm>
              <a:off x="905" y="2274"/>
              <a:ext cx="5" cy="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sp>
        <p:nvSpPr>
          <p:cNvPr id="135" name="Notched Right Arrow 134"/>
          <p:cNvSpPr/>
          <p:nvPr/>
        </p:nvSpPr>
        <p:spPr bwMode="auto">
          <a:xfrm>
            <a:off x="3494729" y="4522256"/>
            <a:ext cx="2541783" cy="590634"/>
          </a:xfrm>
          <a:prstGeom prst="notchedRightArrow">
            <a:avLst/>
          </a:prstGeom>
          <a:solidFill>
            <a:schemeClr val="accent3">
              <a:lumMod val="75000"/>
              <a:alpha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nl-NL" sz="1961" dirty="0">
              <a:gradFill>
                <a:gsLst>
                  <a:gs pos="5417">
                    <a:srgbClr val="000000"/>
                  </a:gs>
                  <a:gs pos="100000">
                    <a:srgbClr val="000000"/>
                  </a:gs>
                </a:gsLst>
                <a:lin ang="5400000" scaled="0"/>
              </a:gradFill>
              <a:latin typeface="Segoe UI"/>
            </a:endParaRPr>
          </a:p>
        </p:txBody>
      </p:sp>
      <p:grpSp>
        <p:nvGrpSpPr>
          <p:cNvPr id="66" name="Group 65"/>
          <p:cNvGrpSpPr/>
          <p:nvPr/>
        </p:nvGrpSpPr>
        <p:grpSpPr>
          <a:xfrm>
            <a:off x="11270373" y="5128323"/>
            <a:ext cx="525059" cy="1304226"/>
            <a:chOff x="10899775" y="4005263"/>
            <a:chExt cx="962025" cy="2870200"/>
          </a:xfrm>
        </p:grpSpPr>
        <p:sp>
          <p:nvSpPr>
            <p:cNvPr id="67" name="Freeform 10"/>
            <p:cNvSpPr>
              <a:spLocks/>
            </p:cNvSpPr>
            <p:nvPr/>
          </p:nvSpPr>
          <p:spPr bwMode="auto">
            <a:xfrm>
              <a:off x="11160125" y="4005263"/>
              <a:ext cx="460375" cy="534988"/>
            </a:xfrm>
            <a:custGeom>
              <a:avLst/>
              <a:gdLst>
                <a:gd name="T0" fmla="*/ 152 w 161"/>
                <a:gd name="T1" fmla="*/ 148 h 187"/>
                <a:gd name="T2" fmla="*/ 136 w 161"/>
                <a:gd name="T3" fmla="*/ 148 h 187"/>
                <a:gd name="T4" fmla="*/ 142 w 161"/>
                <a:gd name="T5" fmla="*/ 124 h 187"/>
                <a:gd name="T6" fmla="*/ 146 w 161"/>
                <a:gd name="T7" fmla="*/ 116 h 187"/>
                <a:gd name="T8" fmla="*/ 146 w 161"/>
                <a:gd name="T9" fmla="*/ 115 h 187"/>
                <a:gd name="T10" fmla="*/ 146 w 161"/>
                <a:gd name="T11" fmla="*/ 115 h 187"/>
                <a:gd name="T12" fmla="*/ 151 w 161"/>
                <a:gd name="T13" fmla="*/ 88 h 187"/>
                <a:gd name="T14" fmla="*/ 115 w 161"/>
                <a:gd name="T15" fmla="*/ 28 h 187"/>
                <a:gd name="T16" fmla="*/ 67 w 161"/>
                <a:gd name="T17" fmla="*/ 0 h 187"/>
                <a:gd name="T18" fmla="*/ 6 w 161"/>
                <a:gd name="T19" fmla="*/ 76 h 187"/>
                <a:gd name="T20" fmla="*/ 15 w 161"/>
                <a:gd name="T21" fmla="*/ 115 h 187"/>
                <a:gd name="T22" fmla="*/ 15 w 161"/>
                <a:gd name="T23" fmla="*/ 115 h 187"/>
                <a:gd name="T24" fmla="*/ 25 w 161"/>
                <a:gd name="T25" fmla="*/ 148 h 187"/>
                <a:gd name="T26" fmla="*/ 9 w 161"/>
                <a:gd name="T27" fmla="*/ 148 h 187"/>
                <a:gd name="T28" fmla="*/ 1 w 161"/>
                <a:gd name="T29" fmla="*/ 159 h 187"/>
                <a:gd name="T30" fmla="*/ 26 w 161"/>
                <a:gd name="T31" fmla="*/ 184 h 187"/>
                <a:gd name="T32" fmla="*/ 70 w 161"/>
                <a:gd name="T33" fmla="*/ 187 h 187"/>
                <a:gd name="T34" fmla="*/ 73 w 161"/>
                <a:gd name="T35" fmla="*/ 187 h 187"/>
                <a:gd name="T36" fmla="*/ 73 w 161"/>
                <a:gd name="T37" fmla="*/ 187 h 187"/>
                <a:gd name="T38" fmla="*/ 79 w 161"/>
                <a:gd name="T39" fmla="*/ 187 h 187"/>
                <a:gd name="T40" fmla="*/ 81 w 161"/>
                <a:gd name="T41" fmla="*/ 187 h 187"/>
                <a:gd name="T42" fmla="*/ 82 w 161"/>
                <a:gd name="T43" fmla="*/ 187 h 187"/>
                <a:gd name="T44" fmla="*/ 88 w 161"/>
                <a:gd name="T45" fmla="*/ 187 h 187"/>
                <a:gd name="T46" fmla="*/ 88 w 161"/>
                <a:gd name="T47" fmla="*/ 187 h 187"/>
                <a:gd name="T48" fmla="*/ 91 w 161"/>
                <a:gd name="T49" fmla="*/ 187 h 187"/>
                <a:gd name="T50" fmla="*/ 135 w 161"/>
                <a:gd name="T51" fmla="*/ 184 h 187"/>
                <a:gd name="T52" fmla="*/ 160 w 161"/>
                <a:gd name="T53" fmla="*/ 159 h 187"/>
                <a:gd name="T54" fmla="*/ 152 w 161"/>
                <a:gd name="T55" fmla="*/ 14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1" h="187">
                  <a:moveTo>
                    <a:pt x="152" y="148"/>
                  </a:moveTo>
                  <a:cubicBezTo>
                    <a:pt x="148" y="158"/>
                    <a:pt x="139" y="155"/>
                    <a:pt x="136" y="148"/>
                  </a:cubicBezTo>
                  <a:cubicBezTo>
                    <a:pt x="135" y="143"/>
                    <a:pt x="139" y="132"/>
                    <a:pt x="142" y="124"/>
                  </a:cubicBezTo>
                  <a:cubicBezTo>
                    <a:pt x="144" y="122"/>
                    <a:pt x="145" y="119"/>
                    <a:pt x="146" y="116"/>
                  </a:cubicBezTo>
                  <a:cubicBezTo>
                    <a:pt x="146" y="116"/>
                    <a:pt x="146" y="115"/>
                    <a:pt x="146" y="115"/>
                  </a:cubicBezTo>
                  <a:cubicBezTo>
                    <a:pt x="146" y="115"/>
                    <a:pt x="146" y="115"/>
                    <a:pt x="146" y="115"/>
                  </a:cubicBezTo>
                  <a:cubicBezTo>
                    <a:pt x="150" y="107"/>
                    <a:pt x="151" y="98"/>
                    <a:pt x="151" y="88"/>
                  </a:cubicBezTo>
                  <a:cubicBezTo>
                    <a:pt x="151" y="60"/>
                    <a:pt x="136" y="36"/>
                    <a:pt x="115" y="28"/>
                  </a:cubicBezTo>
                  <a:cubicBezTo>
                    <a:pt x="104" y="11"/>
                    <a:pt x="87" y="0"/>
                    <a:pt x="67" y="0"/>
                  </a:cubicBezTo>
                  <a:cubicBezTo>
                    <a:pt x="33" y="0"/>
                    <a:pt x="6" y="34"/>
                    <a:pt x="6" y="76"/>
                  </a:cubicBezTo>
                  <a:cubicBezTo>
                    <a:pt x="6" y="91"/>
                    <a:pt x="9" y="104"/>
                    <a:pt x="15" y="115"/>
                  </a:cubicBezTo>
                  <a:cubicBezTo>
                    <a:pt x="15" y="115"/>
                    <a:pt x="15" y="115"/>
                    <a:pt x="15" y="115"/>
                  </a:cubicBezTo>
                  <a:cubicBezTo>
                    <a:pt x="15" y="115"/>
                    <a:pt x="27" y="141"/>
                    <a:pt x="25" y="148"/>
                  </a:cubicBezTo>
                  <a:cubicBezTo>
                    <a:pt x="22" y="155"/>
                    <a:pt x="13" y="158"/>
                    <a:pt x="9" y="148"/>
                  </a:cubicBezTo>
                  <a:cubicBezTo>
                    <a:pt x="6" y="137"/>
                    <a:pt x="0" y="150"/>
                    <a:pt x="1" y="159"/>
                  </a:cubicBezTo>
                  <a:cubicBezTo>
                    <a:pt x="1" y="168"/>
                    <a:pt x="4" y="181"/>
                    <a:pt x="26" y="184"/>
                  </a:cubicBezTo>
                  <a:cubicBezTo>
                    <a:pt x="45" y="187"/>
                    <a:pt x="55" y="187"/>
                    <a:pt x="70" y="187"/>
                  </a:cubicBezTo>
                  <a:cubicBezTo>
                    <a:pt x="71" y="187"/>
                    <a:pt x="73" y="187"/>
                    <a:pt x="73" y="187"/>
                  </a:cubicBezTo>
                  <a:cubicBezTo>
                    <a:pt x="73" y="187"/>
                    <a:pt x="73" y="187"/>
                    <a:pt x="73" y="187"/>
                  </a:cubicBezTo>
                  <a:cubicBezTo>
                    <a:pt x="75" y="187"/>
                    <a:pt x="77" y="187"/>
                    <a:pt x="79" y="187"/>
                  </a:cubicBezTo>
                  <a:cubicBezTo>
                    <a:pt x="79" y="187"/>
                    <a:pt x="80" y="187"/>
                    <a:pt x="81" y="187"/>
                  </a:cubicBezTo>
                  <a:cubicBezTo>
                    <a:pt x="81" y="187"/>
                    <a:pt x="82" y="187"/>
                    <a:pt x="82" y="187"/>
                  </a:cubicBezTo>
                  <a:cubicBezTo>
                    <a:pt x="84" y="187"/>
                    <a:pt x="86" y="187"/>
                    <a:pt x="88" y="187"/>
                  </a:cubicBezTo>
                  <a:cubicBezTo>
                    <a:pt x="88" y="187"/>
                    <a:pt x="88" y="187"/>
                    <a:pt x="88" y="187"/>
                  </a:cubicBezTo>
                  <a:cubicBezTo>
                    <a:pt x="88" y="187"/>
                    <a:pt x="90" y="187"/>
                    <a:pt x="91" y="187"/>
                  </a:cubicBezTo>
                  <a:cubicBezTo>
                    <a:pt x="106" y="187"/>
                    <a:pt x="116" y="187"/>
                    <a:pt x="135" y="184"/>
                  </a:cubicBezTo>
                  <a:cubicBezTo>
                    <a:pt x="157" y="181"/>
                    <a:pt x="160" y="168"/>
                    <a:pt x="160" y="159"/>
                  </a:cubicBezTo>
                  <a:cubicBezTo>
                    <a:pt x="161" y="150"/>
                    <a:pt x="155" y="137"/>
                    <a:pt x="152" y="14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68" name="Freeform 11"/>
            <p:cNvSpPr>
              <a:spLocks/>
            </p:cNvSpPr>
            <p:nvPr/>
          </p:nvSpPr>
          <p:spPr bwMode="auto">
            <a:xfrm>
              <a:off x="11303000" y="4606925"/>
              <a:ext cx="160338" cy="812800"/>
            </a:xfrm>
            <a:custGeom>
              <a:avLst/>
              <a:gdLst>
                <a:gd name="T0" fmla="*/ 62 w 101"/>
                <a:gd name="T1" fmla="*/ 56 h 512"/>
                <a:gd name="T2" fmla="*/ 92 w 101"/>
                <a:gd name="T3" fmla="*/ 32 h 512"/>
                <a:gd name="T4" fmla="*/ 51 w 101"/>
                <a:gd name="T5" fmla="*/ 0 h 512"/>
                <a:gd name="T6" fmla="*/ 9 w 101"/>
                <a:gd name="T7" fmla="*/ 32 h 512"/>
                <a:gd name="T8" fmla="*/ 40 w 101"/>
                <a:gd name="T9" fmla="*/ 56 h 512"/>
                <a:gd name="T10" fmla="*/ 0 w 101"/>
                <a:gd name="T11" fmla="*/ 472 h 512"/>
                <a:gd name="T12" fmla="*/ 51 w 101"/>
                <a:gd name="T13" fmla="*/ 512 h 512"/>
                <a:gd name="T14" fmla="*/ 101 w 101"/>
                <a:gd name="T15" fmla="*/ 472 h 512"/>
                <a:gd name="T16" fmla="*/ 62 w 101"/>
                <a:gd name="T17" fmla="*/ 5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512">
                  <a:moveTo>
                    <a:pt x="62" y="56"/>
                  </a:moveTo>
                  <a:lnTo>
                    <a:pt x="92" y="32"/>
                  </a:lnTo>
                  <a:lnTo>
                    <a:pt x="51" y="0"/>
                  </a:lnTo>
                  <a:lnTo>
                    <a:pt x="9" y="32"/>
                  </a:lnTo>
                  <a:lnTo>
                    <a:pt x="40" y="56"/>
                  </a:lnTo>
                  <a:lnTo>
                    <a:pt x="0" y="472"/>
                  </a:lnTo>
                  <a:lnTo>
                    <a:pt x="51" y="512"/>
                  </a:lnTo>
                  <a:lnTo>
                    <a:pt x="101" y="472"/>
                  </a:lnTo>
                  <a:lnTo>
                    <a:pt x="62" y="5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69" name="Freeform 68"/>
            <p:cNvSpPr>
              <a:spLocks/>
            </p:cNvSpPr>
            <p:nvPr/>
          </p:nvSpPr>
          <p:spPr bwMode="auto">
            <a:xfrm>
              <a:off x="11576050" y="4586288"/>
              <a:ext cx="285750" cy="738188"/>
            </a:xfrm>
            <a:custGeom>
              <a:avLst/>
              <a:gdLst>
                <a:gd name="T0" fmla="*/ 0 w 100"/>
                <a:gd name="T1" fmla="*/ 10 h 258"/>
                <a:gd name="T2" fmla="*/ 40 w 100"/>
                <a:gd name="T3" fmla="*/ 0 h 258"/>
                <a:gd name="T4" fmla="*/ 100 w 100"/>
                <a:gd name="T5" fmla="*/ 258 h 258"/>
                <a:gd name="T6" fmla="*/ 59 w 100"/>
                <a:gd name="T7" fmla="*/ 258 h 258"/>
                <a:gd name="T8" fmla="*/ 0 w 100"/>
                <a:gd name="T9" fmla="*/ 10 h 258"/>
              </a:gdLst>
              <a:ahLst/>
              <a:cxnLst>
                <a:cxn ang="0">
                  <a:pos x="T0" y="T1"/>
                </a:cxn>
                <a:cxn ang="0">
                  <a:pos x="T2" y="T3"/>
                </a:cxn>
                <a:cxn ang="0">
                  <a:pos x="T4" y="T5"/>
                </a:cxn>
                <a:cxn ang="0">
                  <a:pos x="T6" y="T7"/>
                </a:cxn>
                <a:cxn ang="0">
                  <a:pos x="T8" y="T9"/>
                </a:cxn>
              </a:cxnLst>
              <a:rect l="0" t="0" r="r" b="b"/>
              <a:pathLst>
                <a:path w="100" h="258">
                  <a:moveTo>
                    <a:pt x="0" y="10"/>
                  </a:moveTo>
                  <a:cubicBezTo>
                    <a:pt x="14" y="7"/>
                    <a:pt x="27" y="3"/>
                    <a:pt x="40" y="0"/>
                  </a:cubicBezTo>
                  <a:cubicBezTo>
                    <a:pt x="79" y="84"/>
                    <a:pt x="91" y="166"/>
                    <a:pt x="100" y="258"/>
                  </a:cubicBezTo>
                  <a:cubicBezTo>
                    <a:pt x="59" y="258"/>
                    <a:pt x="59" y="258"/>
                    <a:pt x="59" y="258"/>
                  </a:cubicBezTo>
                  <a:cubicBezTo>
                    <a:pt x="49" y="170"/>
                    <a:pt x="38" y="91"/>
                    <a:pt x="0" y="1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70" name="Freeform 69"/>
            <p:cNvSpPr>
              <a:spLocks/>
            </p:cNvSpPr>
            <p:nvPr/>
          </p:nvSpPr>
          <p:spPr bwMode="auto">
            <a:xfrm>
              <a:off x="11209338" y="5989638"/>
              <a:ext cx="171450" cy="885825"/>
            </a:xfrm>
            <a:custGeom>
              <a:avLst/>
              <a:gdLst>
                <a:gd name="T0" fmla="*/ 94 w 108"/>
                <a:gd name="T1" fmla="*/ 558 h 558"/>
                <a:gd name="T2" fmla="*/ 14 w 108"/>
                <a:gd name="T3" fmla="*/ 558 h 558"/>
                <a:gd name="T4" fmla="*/ 0 w 108"/>
                <a:gd name="T5" fmla="*/ 0 h 558"/>
                <a:gd name="T6" fmla="*/ 108 w 108"/>
                <a:gd name="T7" fmla="*/ 0 h 558"/>
                <a:gd name="T8" fmla="*/ 94 w 108"/>
                <a:gd name="T9" fmla="*/ 558 h 558"/>
              </a:gdLst>
              <a:ahLst/>
              <a:cxnLst>
                <a:cxn ang="0">
                  <a:pos x="T0" y="T1"/>
                </a:cxn>
                <a:cxn ang="0">
                  <a:pos x="T2" y="T3"/>
                </a:cxn>
                <a:cxn ang="0">
                  <a:pos x="T4" y="T5"/>
                </a:cxn>
                <a:cxn ang="0">
                  <a:pos x="T6" y="T7"/>
                </a:cxn>
                <a:cxn ang="0">
                  <a:pos x="T8" y="T9"/>
                </a:cxn>
              </a:cxnLst>
              <a:rect l="0" t="0" r="r" b="b"/>
              <a:pathLst>
                <a:path w="108" h="558">
                  <a:moveTo>
                    <a:pt x="94" y="558"/>
                  </a:moveTo>
                  <a:lnTo>
                    <a:pt x="14" y="558"/>
                  </a:lnTo>
                  <a:lnTo>
                    <a:pt x="0" y="0"/>
                  </a:lnTo>
                  <a:lnTo>
                    <a:pt x="108" y="0"/>
                  </a:lnTo>
                  <a:lnTo>
                    <a:pt x="94" y="55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71" name="Freeform 70"/>
            <p:cNvSpPr>
              <a:spLocks/>
            </p:cNvSpPr>
            <p:nvPr/>
          </p:nvSpPr>
          <p:spPr bwMode="auto">
            <a:xfrm>
              <a:off x="11215688" y="6796088"/>
              <a:ext cx="157163" cy="79375"/>
            </a:xfrm>
            <a:custGeom>
              <a:avLst/>
              <a:gdLst>
                <a:gd name="T0" fmla="*/ 28 w 55"/>
                <a:gd name="T1" fmla="*/ 0 h 28"/>
                <a:gd name="T2" fmla="*/ 0 w 55"/>
                <a:gd name="T3" fmla="*/ 28 h 28"/>
                <a:gd name="T4" fmla="*/ 55 w 55"/>
                <a:gd name="T5" fmla="*/ 28 h 28"/>
                <a:gd name="T6" fmla="*/ 28 w 55"/>
                <a:gd name="T7" fmla="*/ 0 h 28"/>
              </a:gdLst>
              <a:ahLst/>
              <a:cxnLst>
                <a:cxn ang="0">
                  <a:pos x="T0" y="T1"/>
                </a:cxn>
                <a:cxn ang="0">
                  <a:pos x="T2" y="T3"/>
                </a:cxn>
                <a:cxn ang="0">
                  <a:pos x="T4" y="T5"/>
                </a:cxn>
                <a:cxn ang="0">
                  <a:pos x="T6" y="T7"/>
                </a:cxn>
              </a:cxnLst>
              <a:rect l="0" t="0" r="r" b="b"/>
              <a:pathLst>
                <a:path w="55" h="28">
                  <a:moveTo>
                    <a:pt x="28" y="0"/>
                  </a:moveTo>
                  <a:cubicBezTo>
                    <a:pt x="13" y="0"/>
                    <a:pt x="0" y="13"/>
                    <a:pt x="0" y="28"/>
                  </a:cubicBezTo>
                  <a:cubicBezTo>
                    <a:pt x="55" y="28"/>
                    <a:pt x="55" y="28"/>
                    <a:pt x="55" y="28"/>
                  </a:cubicBezTo>
                  <a:cubicBezTo>
                    <a:pt x="55" y="13"/>
                    <a:pt x="43" y="0"/>
                    <a:pt x="28"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72" name="Freeform 71"/>
            <p:cNvSpPr>
              <a:spLocks/>
            </p:cNvSpPr>
            <p:nvPr/>
          </p:nvSpPr>
          <p:spPr bwMode="auto">
            <a:xfrm>
              <a:off x="11406188" y="5989638"/>
              <a:ext cx="169863" cy="885825"/>
            </a:xfrm>
            <a:custGeom>
              <a:avLst/>
              <a:gdLst>
                <a:gd name="T0" fmla="*/ 15 w 107"/>
                <a:gd name="T1" fmla="*/ 558 h 558"/>
                <a:gd name="T2" fmla="*/ 94 w 107"/>
                <a:gd name="T3" fmla="*/ 558 h 558"/>
                <a:gd name="T4" fmla="*/ 107 w 107"/>
                <a:gd name="T5" fmla="*/ 0 h 558"/>
                <a:gd name="T6" fmla="*/ 0 w 107"/>
                <a:gd name="T7" fmla="*/ 0 h 558"/>
                <a:gd name="T8" fmla="*/ 15 w 107"/>
                <a:gd name="T9" fmla="*/ 558 h 558"/>
              </a:gdLst>
              <a:ahLst/>
              <a:cxnLst>
                <a:cxn ang="0">
                  <a:pos x="T0" y="T1"/>
                </a:cxn>
                <a:cxn ang="0">
                  <a:pos x="T2" y="T3"/>
                </a:cxn>
                <a:cxn ang="0">
                  <a:pos x="T4" y="T5"/>
                </a:cxn>
                <a:cxn ang="0">
                  <a:pos x="T6" y="T7"/>
                </a:cxn>
                <a:cxn ang="0">
                  <a:pos x="T8" y="T9"/>
                </a:cxn>
              </a:cxnLst>
              <a:rect l="0" t="0" r="r" b="b"/>
              <a:pathLst>
                <a:path w="107" h="558">
                  <a:moveTo>
                    <a:pt x="15" y="558"/>
                  </a:moveTo>
                  <a:lnTo>
                    <a:pt x="94" y="558"/>
                  </a:lnTo>
                  <a:lnTo>
                    <a:pt x="107" y="0"/>
                  </a:lnTo>
                  <a:lnTo>
                    <a:pt x="0" y="0"/>
                  </a:lnTo>
                  <a:lnTo>
                    <a:pt x="15" y="55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73" name="Freeform 72"/>
            <p:cNvSpPr>
              <a:spLocks/>
            </p:cNvSpPr>
            <p:nvPr/>
          </p:nvSpPr>
          <p:spPr bwMode="auto">
            <a:xfrm>
              <a:off x="11412538" y="6796088"/>
              <a:ext cx="157163" cy="79375"/>
            </a:xfrm>
            <a:custGeom>
              <a:avLst/>
              <a:gdLst>
                <a:gd name="T0" fmla="*/ 28 w 55"/>
                <a:gd name="T1" fmla="*/ 0 h 28"/>
                <a:gd name="T2" fmla="*/ 55 w 55"/>
                <a:gd name="T3" fmla="*/ 28 h 28"/>
                <a:gd name="T4" fmla="*/ 0 w 55"/>
                <a:gd name="T5" fmla="*/ 28 h 28"/>
                <a:gd name="T6" fmla="*/ 28 w 55"/>
                <a:gd name="T7" fmla="*/ 0 h 28"/>
              </a:gdLst>
              <a:ahLst/>
              <a:cxnLst>
                <a:cxn ang="0">
                  <a:pos x="T0" y="T1"/>
                </a:cxn>
                <a:cxn ang="0">
                  <a:pos x="T2" y="T3"/>
                </a:cxn>
                <a:cxn ang="0">
                  <a:pos x="T4" y="T5"/>
                </a:cxn>
                <a:cxn ang="0">
                  <a:pos x="T6" y="T7"/>
                </a:cxn>
              </a:cxnLst>
              <a:rect l="0" t="0" r="r" b="b"/>
              <a:pathLst>
                <a:path w="55" h="28">
                  <a:moveTo>
                    <a:pt x="28" y="0"/>
                  </a:moveTo>
                  <a:cubicBezTo>
                    <a:pt x="43" y="0"/>
                    <a:pt x="55" y="13"/>
                    <a:pt x="55" y="28"/>
                  </a:cubicBezTo>
                  <a:cubicBezTo>
                    <a:pt x="0" y="28"/>
                    <a:pt x="0" y="28"/>
                    <a:pt x="0" y="28"/>
                  </a:cubicBezTo>
                  <a:cubicBezTo>
                    <a:pt x="0" y="13"/>
                    <a:pt x="12" y="0"/>
                    <a:pt x="28"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74" name="Freeform 73"/>
            <p:cNvSpPr>
              <a:spLocks/>
            </p:cNvSpPr>
            <p:nvPr/>
          </p:nvSpPr>
          <p:spPr bwMode="auto">
            <a:xfrm>
              <a:off x="11758613" y="5324475"/>
              <a:ext cx="85725" cy="98425"/>
            </a:xfrm>
            <a:custGeom>
              <a:avLst/>
              <a:gdLst>
                <a:gd name="T0" fmla="*/ 0 w 30"/>
                <a:gd name="T1" fmla="*/ 0 h 34"/>
                <a:gd name="T2" fmla="*/ 0 w 30"/>
                <a:gd name="T3" fmla="*/ 18 h 34"/>
                <a:gd name="T4" fmla="*/ 15 w 30"/>
                <a:gd name="T5" fmla="*/ 34 h 34"/>
                <a:gd name="T6" fmla="*/ 30 w 30"/>
                <a:gd name="T7" fmla="*/ 18 h 34"/>
                <a:gd name="T8" fmla="*/ 30 w 30"/>
                <a:gd name="T9" fmla="*/ 0 h 34"/>
                <a:gd name="T10" fmla="*/ 0 w 30"/>
                <a:gd name="T11" fmla="*/ 0 h 34"/>
              </a:gdLst>
              <a:ahLst/>
              <a:cxnLst>
                <a:cxn ang="0">
                  <a:pos x="T0" y="T1"/>
                </a:cxn>
                <a:cxn ang="0">
                  <a:pos x="T2" y="T3"/>
                </a:cxn>
                <a:cxn ang="0">
                  <a:pos x="T4" y="T5"/>
                </a:cxn>
                <a:cxn ang="0">
                  <a:pos x="T6" y="T7"/>
                </a:cxn>
                <a:cxn ang="0">
                  <a:pos x="T8" y="T9"/>
                </a:cxn>
                <a:cxn ang="0">
                  <a:pos x="T10" y="T11"/>
                </a:cxn>
              </a:cxnLst>
              <a:rect l="0" t="0" r="r" b="b"/>
              <a:pathLst>
                <a:path w="30" h="34">
                  <a:moveTo>
                    <a:pt x="0" y="0"/>
                  </a:moveTo>
                  <a:cubicBezTo>
                    <a:pt x="0" y="18"/>
                    <a:pt x="0" y="18"/>
                    <a:pt x="0" y="18"/>
                  </a:cubicBezTo>
                  <a:cubicBezTo>
                    <a:pt x="0" y="27"/>
                    <a:pt x="7" y="34"/>
                    <a:pt x="15" y="34"/>
                  </a:cubicBezTo>
                  <a:cubicBezTo>
                    <a:pt x="23" y="34"/>
                    <a:pt x="30" y="27"/>
                    <a:pt x="30" y="18"/>
                  </a:cubicBezTo>
                  <a:cubicBezTo>
                    <a:pt x="30" y="0"/>
                    <a:pt x="30" y="0"/>
                    <a:pt x="30"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75" name="Freeform 74"/>
            <p:cNvSpPr>
              <a:spLocks/>
            </p:cNvSpPr>
            <p:nvPr/>
          </p:nvSpPr>
          <p:spPr bwMode="auto">
            <a:xfrm>
              <a:off x="10899775" y="4586288"/>
              <a:ext cx="292100" cy="738188"/>
            </a:xfrm>
            <a:custGeom>
              <a:avLst/>
              <a:gdLst>
                <a:gd name="T0" fmla="*/ 102 w 102"/>
                <a:gd name="T1" fmla="*/ 10 h 258"/>
                <a:gd name="T2" fmla="*/ 61 w 102"/>
                <a:gd name="T3" fmla="*/ 0 h 258"/>
                <a:gd name="T4" fmla="*/ 0 w 102"/>
                <a:gd name="T5" fmla="*/ 258 h 258"/>
                <a:gd name="T6" fmla="*/ 42 w 102"/>
                <a:gd name="T7" fmla="*/ 258 h 258"/>
                <a:gd name="T8" fmla="*/ 102 w 102"/>
                <a:gd name="T9" fmla="*/ 10 h 258"/>
              </a:gdLst>
              <a:ahLst/>
              <a:cxnLst>
                <a:cxn ang="0">
                  <a:pos x="T0" y="T1"/>
                </a:cxn>
                <a:cxn ang="0">
                  <a:pos x="T2" y="T3"/>
                </a:cxn>
                <a:cxn ang="0">
                  <a:pos x="T4" y="T5"/>
                </a:cxn>
                <a:cxn ang="0">
                  <a:pos x="T6" y="T7"/>
                </a:cxn>
                <a:cxn ang="0">
                  <a:pos x="T8" y="T9"/>
                </a:cxn>
              </a:cxnLst>
              <a:rect l="0" t="0" r="r" b="b"/>
              <a:pathLst>
                <a:path w="102" h="258">
                  <a:moveTo>
                    <a:pt x="102" y="10"/>
                  </a:moveTo>
                  <a:cubicBezTo>
                    <a:pt x="89" y="7"/>
                    <a:pt x="75" y="3"/>
                    <a:pt x="61" y="0"/>
                  </a:cubicBezTo>
                  <a:cubicBezTo>
                    <a:pt x="21" y="84"/>
                    <a:pt x="9" y="166"/>
                    <a:pt x="0" y="258"/>
                  </a:cubicBezTo>
                  <a:cubicBezTo>
                    <a:pt x="42" y="258"/>
                    <a:pt x="42" y="258"/>
                    <a:pt x="42" y="258"/>
                  </a:cubicBezTo>
                  <a:cubicBezTo>
                    <a:pt x="52" y="170"/>
                    <a:pt x="64" y="91"/>
                    <a:pt x="102" y="1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76" name="Freeform 75"/>
            <p:cNvSpPr>
              <a:spLocks/>
            </p:cNvSpPr>
            <p:nvPr/>
          </p:nvSpPr>
          <p:spPr bwMode="auto">
            <a:xfrm>
              <a:off x="10917238" y="5324475"/>
              <a:ext cx="88900" cy="98425"/>
            </a:xfrm>
            <a:custGeom>
              <a:avLst/>
              <a:gdLst>
                <a:gd name="T0" fmla="*/ 31 w 31"/>
                <a:gd name="T1" fmla="*/ 0 h 34"/>
                <a:gd name="T2" fmla="*/ 31 w 31"/>
                <a:gd name="T3" fmla="*/ 18 h 34"/>
                <a:gd name="T4" fmla="*/ 16 w 31"/>
                <a:gd name="T5" fmla="*/ 34 h 34"/>
                <a:gd name="T6" fmla="*/ 0 w 31"/>
                <a:gd name="T7" fmla="*/ 18 h 34"/>
                <a:gd name="T8" fmla="*/ 0 w 31"/>
                <a:gd name="T9" fmla="*/ 0 h 34"/>
                <a:gd name="T10" fmla="*/ 31 w 31"/>
                <a:gd name="T11" fmla="*/ 0 h 34"/>
              </a:gdLst>
              <a:ahLst/>
              <a:cxnLst>
                <a:cxn ang="0">
                  <a:pos x="T0" y="T1"/>
                </a:cxn>
                <a:cxn ang="0">
                  <a:pos x="T2" y="T3"/>
                </a:cxn>
                <a:cxn ang="0">
                  <a:pos x="T4" y="T5"/>
                </a:cxn>
                <a:cxn ang="0">
                  <a:pos x="T6" y="T7"/>
                </a:cxn>
                <a:cxn ang="0">
                  <a:pos x="T8" y="T9"/>
                </a:cxn>
                <a:cxn ang="0">
                  <a:pos x="T10" y="T11"/>
                </a:cxn>
              </a:cxnLst>
              <a:rect l="0" t="0" r="r" b="b"/>
              <a:pathLst>
                <a:path w="31" h="34">
                  <a:moveTo>
                    <a:pt x="31" y="0"/>
                  </a:moveTo>
                  <a:cubicBezTo>
                    <a:pt x="31" y="18"/>
                    <a:pt x="31" y="18"/>
                    <a:pt x="31" y="18"/>
                  </a:cubicBezTo>
                  <a:cubicBezTo>
                    <a:pt x="31" y="27"/>
                    <a:pt x="24" y="34"/>
                    <a:pt x="16" y="34"/>
                  </a:cubicBezTo>
                  <a:cubicBezTo>
                    <a:pt x="7" y="34"/>
                    <a:pt x="0" y="27"/>
                    <a:pt x="0" y="18"/>
                  </a:cubicBezTo>
                  <a:cubicBezTo>
                    <a:pt x="0" y="0"/>
                    <a:pt x="0" y="0"/>
                    <a:pt x="0" y="0"/>
                  </a:cubicBezTo>
                  <a:lnTo>
                    <a:pt x="31"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77" name="Freeform 76"/>
            <p:cNvSpPr>
              <a:spLocks/>
            </p:cNvSpPr>
            <p:nvPr/>
          </p:nvSpPr>
          <p:spPr bwMode="auto">
            <a:xfrm>
              <a:off x="11077575" y="4564063"/>
              <a:ext cx="612775" cy="949325"/>
            </a:xfrm>
            <a:custGeom>
              <a:avLst/>
              <a:gdLst>
                <a:gd name="T0" fmla="*/ 247 w 386"/>
                <a:gd name="T1" fmla="*/ 0 h 598"/>
                <a:gd name="T2" fmla="*/ 193 w 386"/>
                <a:gd name="T3" fmla="*/ 434 h 598"/>
                <a:gd name="T4" fmla="*/ 139 w 386"/>
                <a:gd name="T5" fmla="*/ 0 h 598"/>
                <a:gd name="T6" fmla="*/ 0 w 386"/>
                <a:gd name="T7" fmla="*/ 14 h 598"/>
                <a:gd name="T8" fmla="*/ 29 w 386"/>
                <a:gd name="T9" fmla="*/ 598 h 598"/>
                <a:gd name="T10" fmla="*/ 357 w 386"/>
                <a:gd name="T11" fmla="*/ 598 h 598"/>
                <a:gd name="T12" fmla="*/ 386 w 386"/>
                <a:gd name="T13" fmla="*/ 14 h 598"/>
                <a:gd name="T14" fmla="*/ 247 w 386"/>
                <a:gd name="T15" fmla="*/ 0 h 5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598">
                  <a:moveTo>
                    <a:pt x="247" y="0"/>
                  </a:moveTo>
                  <a:lnTo>
                    <a:pt x="193" y="434"/>
                  </a:lnTo>
                  <a:lnTo>
                    <a:pt x="139" y="0"/>
                  </a:lnTo>
                  <a:lnTo>
                    <a:pt x="0" y="14"/>
                  </a:lnTo>
                  <a:lnTo>
                    <a:pt x="29" y="598"/>
                  </a:lnTo>
                  <a:lnTo>
                    <a:pt x="357" y="598"/>
                  </a:lnTo>
                  <a:lnTo>
                    <a:pt x="386" y="14"/>
                  </a:lnTo>
                  <a:lnTo>
                    <a:pt x="247"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78" name="Freeform 77"/>
            <p:cNvSpPr>
              <a:spLocks/>
            </p:cNvSpPr>
            <p:nvPr/>
          </p:nvSpPr>
          <p:spPr bwMode="auto">
            <a:xfrm>
              <a:off x="11526838" y="4222750"/>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79" name="Freeform 78"/>
            <p:cNvSpPr>
              <a:spLocks/>
            </p:cNvSpPr>
            <p:nvPr/>
          </p:nvSpPr>
          <p:spPr bwMode="auto">
            <a:xfrm>
              <a:off x="11523663" y="42195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80" name="Freeform 79"/>
            <p:cNvSpPr>
              <a:spLocks/>
            </p:cNvSpPr>
            <p:nvPr/>
          </p:nvSpPr>
          <p:spPr bwMode="auto">
            <a:xfrm>
              <a:off x="11517313" y="42052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81" name="Freeform 80"/>
            <p:cNvSpPr>
              <a:spLocks/>
            </p:cNvSpPr>
            <p:nvPr/>
          </p:nvSpPr>
          <p:spPr bwMode="auto">
            <a:xfrm>
              <a:off x="11520488" y="42116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82" name="Freeform 81"/>
            <p:cNvSpPr>
              <a:spLocks/>
            </p:cNvSpPr>
            <p:nvPr/>
          </p:nvSpPr>
          <p:spPr bwMode="auto">
            <a:xfrm>
              <a:off x="11244263" y="4208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83" name="Freeform 82"/>
            <p:cNvSpPr>
              <a:spLocks/>
            </p:cNvSpPr>
            <p:nvPr/>
          </p:nvSpPr>
          <p:spPr bwMode="auto">
            <a:xfrm>
              <a:off x="11526838" y="4229100"/>
              <a:ext cx="0" cy="476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84" name="Freeform 83"/>
            <p:cNvSpPr>
              <a:spLocks/>
            </p:cNvSpPr>
            <p:nvPr/>
          </p:nvSpPr>
          <p:spPr bwMode="auto">
            <a:xfrm>
              <a:off x="11526838" y="4237038"/>
              <a:ext cx="0" cy="635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85" name="Freeform 84"/>
            <p:cNvSpPr>
              <a:spLocks/>
            </p:cNvSpPr>
            <p:nvPr/>
          </p:nvSpPr>
          <p:spPr bwMode="auto">
            <a:xfrm>
              <a:off x="11515725" y="42005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86" name="Freeform 85"/>
            <p:cNvSpPr>
              <a:spLocks/>
            </p:cNvSpPr>
            <p:nvPr/>
          </p:nvSpPr>
          <p:spPr bwMode="auto">
            <a:xfrm>
              <a:off x="11234738" y="42338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87" name="Freeform 86"/>
            <p:cNvSpPr>
              <a:spLocks/>
            </p:cNvSpPr>
            <p:nvPr/>
          </p:nvSpPr>
          <p:spPr bwMode="auto">
            <a:xfrm>
              <a:off x="11237913" y="42195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88" name="Freeform 87"/>
            <p:cNvSpPr>
              <a:spLocks/>
            </p:cNvSpPr>
            <p:nvPr/>
          </p:nvSpPr>
          <p:spPr bwMode="auto">
            <a:xfrm>
              <a:off x="11241088" y="42148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89" name="Freeform 88"/>
            <p:cNvSpPr>
              <a:spLocks/>
            </p:cNvSpPr>
            <p:nvPr/>
          </p:nvSpPr>
          <p:spPr bwMode="auto">
            <a:xfrm>
              <a:off x="11234738" y="4225925"/>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90" name="Freeform 89"/>
            <p:cNvSpPr>
              <a:spLocks/>
            </p:cNvSpPr>
            <p:nvPr/>
          </p:nvSpPr>
          <p:spPr bwMode="auto">
            <a:xfrm>
              <a:off x="11209338" y="4191000"/>
              <a:ext cx="342900" cy="415925"/>
            </a:xfrm>
            <a:custGeom>
              <a:avLst/>
              <a:gdLst>
                <a:gd name="T0" fmla="*/ 115 w 120"/>
                <a:gd name="T1" fmla="*/ 26 h 145"/>
                <a:gd name="T2" fmla="*/ 111 w 120"/>
                <a:gd name="T3" fmla="*/ 25 h 145"/>
                <a:gd name="T4" fmla="*/ 111 w 120"/>
                <a:gd name="T5" fmla="*/ 18 h 145"/>
                <a:gd name="T6" fmla="*/ 111 w 120"/>
                <a:gd name="T7" fmla="*/ 16 h 145"/>
                <a:gd name="T8" fmla="*/ 111 w 120"/>
                <a:gd name="T9" fmla="*/ 15 h 145"/>
                <a:gd name="T10" fmla="*/ 111 w 120"/>
                <a:gd name="T11" fmla="*/ 13 h 145"/>
                <a:gd name="T12" fmla="*/ 111 w 120"/>
                <a:gd name="T13" fmla="*/ 12 h 145"/>
                <a:gd name="T14" fmla="*/ 111 w 120"/>
                <a:gd name="T15" fmla="*/ 11 h 145"/>
                <a:gd name="T16" fmla="*/ 110 w 120"/>
                <a:gd name="T17" fmla="*/ 10 h 145"/>
                <a:gd name="T18" fmla="*/ 110 w 120"/>
                <a:gd name="T19" fmla="*/ 10 h 145"/>
                <a:gd name="T20" fmla="*/ 109 w 120"/>
                <a:gd name="T21" fmla="*/ 7 h 145"/>
                <a:gd name="T22" fmla="*/ 109 w 120"/>
                <a:gd name="T23" fmla="*/ 7 h 145"/>
                <a:gd name="T24" fmla="*/ 108 w 120"/>
                <a:gd name="T25" fmla="*/ 5 h 145"/>
                <a:gd name="T26" fmla="*/ 108 w 120"/>
                <a:gd name="T27" fmla="*/ 5 h 145"/>
                <a:gd name="T28" fmla="*/ 107 w 120"/>
                <a:gd name="T29" fmla="*/ 3 h 145"/>
                <a:gd name="T30" fmla="*/ 107 w 120"/>
                <a:gd name="T31" fmla="*/ 3 h 145"/>
                <a:gd name="T32" fmla="*/ 97 w 120"/>
                <a:gd name="T33" fmla="*/ 5 h 145"/>
                <a:gd name="T34" fmla="*/ 81 w 120"/>
                <a:gd name="T35" fmla="*/ 0 h 145"/>
                <a:gd name="T36" fmla="*/ 49 w 120"/>
                <a:gd name="T37" fmla="*/ 5 h 145"/>
                <a:gd name="T38" fmla="*/ 17 w 120"/>
                <a:gd name="T39" fmla="*/ 0 h 145"/>
                <a:gd name="T40" fmla="*/ 12 w 120"/>
                <a:gd name="T41" fmla="*/ 6 h 145"/>
                <a:gd name="T42" fmla="*/ 12 w 120"/>
                <a:gd name="T43" fmla="*/ 6 h 145"/>
                <a:gd name="T44" fmla="*/ 11 w 120"/>
                <a:gd name="T45" fmla="*/ 8 h 145"/>
                <a:gd name="T46" fmla="*/ 11 w 120"/>
                <a:gd name="T47" fmla="*/ 8 h 145"/>
                <a:gd name="T48" fmla="*/ 10 w 120"/>
                <a:gd name="T49" fmla="*/ 10 h 145"/>
                <a:gd name="T50" fmla="*/ 10 w 120"/>
                <a:gd name="T51" fmla="*/ 10 h 145"/>
                <a:gd name="T52" fmla="*/ 9 w 120"/>
                <a:gd name="T53" fmla="*/ 12 h 145"/>
                <a:gd name="T54" fmla="*/ 9 w 120"/>
                <a:gd name="T55" fmla="*/ 13 h 145"/>
                <a:gd name="T56" fmla="*/ 9 w 120"/>
                <a:gd name="T57" fmla="*/ 15 h 145"/>
                <a:gd name="T58" fmla="*/ 9 w 120"/>
                <a:gd name="T59" fmla="*/ 15 h 145"/>
                <a:gd name="T60" fmla="*/ 9 w 120"/>
                <a:gd name="T61" fmla="*/ 18 h 145"/>
                <a:gd name="T62" fmla="*/ 9 w 120"/>
                <a:gd name="T63" fmla="*/ 25 h 145"/>
                <a:gd name="T64" fmla="*/ 7 w 120"/>
                <a:gd name="T65" fmla="*/ 25 h 145"/>
                <a:gd name="T66" fmla="*/ 0 w 120"/>
                <a:gd name="T67" fmla="*/ 34 h 145"/>
                <a:gd name="T68" fmla="*/ 0 w 120"/>
                <a:gd name="T69" fmla="*/ 53 h 145"/>
                <a:gd name="T70" fmla="*/ 9 w 120"/>
                <a:gd name="T71" fmla="*/ 62 h 145"/>
                <a:gd name="T72" fmla="*/ 17 w 120"/>
                <a:gd name="T73" fmla="*/ 82 h 145"/>
                <a:gd name="T74" fmla="*/ 35 w 120"/>
                <a:gd name="T75" fmla="*/ 106 h 145"/>
                <a:gd name="T76" fmla="*/ 39 w 120"/>
                <a:gd name="T77" fmla="*/ 130 h 145"/>
                <a:gd name="T78" fmla="*/ 61 w 120"/>
                <a:gd name="T79" fmla="*/ 145 h 145"/>
                <a:gd name="T80" fmla="*/ 83 w 120"/>
                <a:gd name="T81" fmla="*/ 130 h 145"/>
                <a:gd name="T82" fmla="*/ 87 w 120"/>
                <a:gd name="T83" fmla="*/ 106 h 145"/>
                <a:gd name="T84" fmla="*/ 103 w 120"/>
                <a:gd name="T85" fmla="*/ 82 h 145"/>
                <a:gd name="T86" fmla="*/ 111 w 120"/>
                <a:gd name="T87" fmla="*/ 62 h 145"/>
                <a:gd name="T88" fmla="*/ 120 w 120"/>
                <a:gd name="T89" fmla="*/ 53 h 145"/>
                <a:gd name="T90" fmla="*/ 120 w 120"/>
                <a:gd name="T91" fmla="*/ 34 h 145"/>
                <a:gd name="T92" fmla="*/ 115 w 120"/>
                <a:gd name="T93" fmla="*/ 2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0" h="145">
                  <a:moveTo>
                    <a:pt x="115" y="26"/>
                  </a:moveTo>
                  <a:cubicBezTo>
                    <a:pt x="114" y="25"/>
                    <a:pt x="113" y="25"/>
                    <a:pt x="111" y="25"/>
                  </a:cubicBezTo>
                  <a:cubicBezTo>
                    <a:pt x="111" y="18"/>
                    <a:pt x="111" y="18"/>
                    <a:pt x="111" y="18"/>
                  </a:cubicBezTo>
                  <a:cubicBezTo>
                    <a:pt x="111" y="17"/>
                    <a:pt x="111" y="16"/>
                    <a:pt x="111" y="16"/>
                  </a:cubicBezTo>
                  <a:cubicBezTo>
                    <a:pt x="111" y="15"/>
                    <a:pt x="111" y="15"/>
                    <a:pt x="111" y="15"/>
                  </a:cubicBezTo>
                  <a:cubicBezTo>
                    <a:pt x="111" y="14"/>
                    <a:pt x="111" y="14"/>
                    <a:pt x="111" y="13"/>
                  </a:cubicBezTo>
                  <a:cubicBezTo>
                    <a:pt x="111" y="13"/>
                    <a:pt x="111" y="13"/>
                    <a:pt x="111" y="12"/>
                  </a:cubicBezTo>
                  <a:cubicBezTo>
                    <a:pt x="111" y="12"/>
                    <a:pt x="111" y="12"/>
                    <a:pt x="111" y="11"/>
                  </a:cubicBezTo>
                  <a:cubicBezTo>
                    <a:pt x="110" y="11"/>
                    <a:pt x="110" y="11"/>
                    <a:pt x="110" y="10"/>
                  </a:cubicBezTo>
                  <a:cubicBezTo>
                    <a:pt x="110" y="10"/>
                    <a:pt x="110" y="10"/>
                    <a:pt x="110" y="10"/>
                  </a:cubicBezTo>
                  <a:cubicBezTo>
                    <a:pt x="110" y="9"/>
                    <a:pt x="109" y="8"/>
                    <a:pt x="109" y="7"/>
                  </a:cubicBezTo>
                  <a:cubicBezTo>
                    <a:pt x="109" y="7"/>
                    <a:pt x="109" y="7"/>
                    <a:pt x="109" y="7"/>
                  </a:cubicBezTo>
                  <a:cubicBezTo>
                    <a:pt x="108" y="6"/>
                    <a:pt x="108" y="6"/>
                    <a:pt x="108" y="5"/>
                  </a:cubicBezTo>
                  <a:cubicBezTo>
                    <a:pt x="108" y="5"/>
                    <a:pt x="108" y="5"/>
                    <a:pt x="108" y="5"/>
                  </a:cubicBezTo>
                  <a:cubicBezTo>
                    <a:pt x="107" y="4"/>
                    <a:pt x="107" y="4"/>
                    <a:pt x="107" y="3"/>
                  </a:cubicBezTo>
                  <a:cubicBezTo>
                    <a:pt x="107" y="3"/>
                    <a:pt x="107" y="3"/>
                    <a:pt x="107" y="3"/>
                  </a:cubicBezTo>
                  <a:cubicBezTo>
                    <a:pt x="104" y="4"/>
                    <a:pt x="101" y="5"/>
                    <a:pt x="97" y="5"/>
                  </a:cubicBezTo>
                  <a:cubicBezTo>
                    <a:pt x="90" y="5"/>
                    <a:pt x="84" y="3"/>
                    <a:pt x="81" y="0"/>
                  </a:cubicBezTo>
                  <a:cubicBezTo>
                    <a:pt x="73" y="3"/>
                    <a:pt x="62" y="5"/>
                    <a:pt x="49" y="5"/>
                  </a:cubicBezTo>
                  <a:cubicBezTo>
                    <a:pt x="36" y="5"/>
                    <a:pt x="24" y="3"/>
                    <a:pt x="17" y="0"/>
                  </a:cubicBezTo>
                  <a:cubicBezTo>
                    <a:pt x="15" y="2"/>
                    <a:pt x="13" y="3"/>
                    <a:pt x="12" y="6"/>
                  </a:cubicBezTo>
                  <a:cubicBezTo>
                    <a:pt x="12" y="6"/>
                    <a:pt x="12" y="6"/>
                    <a:pt x="12" y="6"/>
                  </a:cubicBezTo>
                  <a:cubicBezTo>
                    <a:pt x="12" y="6"/>
                    <a:pt x="11" y="7"/>
                    <a:pt x="11" y="8"/>
                  </a:cubicBezTo>
                  <a:cubicBezTo>
                    <a:pt x="11" y="8"/>
                    <a:pt x="11" y="8"/>
                    <a:pt x="11" y="8"/>
                  </a:cubicBezTo>
                  <a:cubicBezTo>
                    <a:pt x="11" y="9"/>
                    <a:pt x="10" y="9"/>
                    <a:pt x="10" y="10"/>
                  </a:cubicBezTo>
                  <a:cubicBezTo>
                    <a:pt x="10" y="10"/>
                    <a:pt x="10" y="10"/>
                    <a:pt x="10" y="10"/>
                  </a:cubicBezTo>
                  <a:cubicBezTo>
                    <a:pt x="10" y="11"/>
                    <a:pt x="10" y="12"/>
                    <a:pt x="9" y="12"/>
                  </a:cubicBezTo>
                  <a:cubicBezTo>
                    <a:pt x="9" y="12"/>
                    <a:pt x="9" y="13"/>
                    <a:pt x="9" y="13"/>
                  </a:cubicBezTo>
                  <a:cubicBezTo>
                    <a:pt x="9" y="13"/>
                    <a:pt x="9" y="14"/>
                    <a:pt x="9" y="15"/>
                  </a:cubicBezTo>
                  <a:cubicBezTo>
                    <a:pt x="9" y="15"/>
                    <a:pt x="9" y="15"/>
                    <a:pt x="9" y="15"/>
                  </a:cubicBezTo>
                  <a:cubicBezTo>
                    <a:pt x="9" y="16"/>
                    <a:pt x="9" y="17"/>
                    <a:pt x="9" y="18"/>
                  </a:cubicBezTo>
                  <a:cubicBezTo>
                    <a:pt x="9" y="25"/>
                    <a:pt x="9" y="25"/>
                    <a:pt x="9" y="25"/>
                  </a:cubicBezTo>
                  <a:cubicBezTo>
                    <a:pt x="8" y="25"/>
                    <a:pt x="8" y="25"/>
                    <a:pt x="7" y="25"/>
                  </a:cubicBezTo>
                  <a:cubicBezTo>
                    <a:pt x="3" y="26"/>
                    <a:pt x="0" y="30"/>
                    <a:pt x="0" y="34"/>
                  </a:cubicBezTo>
                  <a:cubicBezTo>
                    <a:pt x="0" y="53"/>
                    <a:pt x="0" y="53"/>
                    <a:pt x="0" y="53"/>
                  </a:cubicBezTo>
                  <a:cubicBezTo>
                    <a:pt x="0" y="58"/>
                    <a:pt x="4" y="62"/>
                    <a:pt x="9" y="62"/>
                  </a:cubicBezTo>
                  <a:cubicBezTo>
                    <a:pt x="17" y="82"/>
                    <a:pt x="17" y="82"/>
                    <a:pt x="17" y="82"/>
                  </a:cubicBezTo>
                  <a:cubicBezTo>
                    <a:pt x="21" y="95"/>
                    <a:pt x="26" y="104"/>
                    <a:pt x="35" y="106"/>
                  </a:cubicBezTo>
                  <a:cubicBezTo>
                    <a:pt x="39" y="130"/>
                    <a:pt x="39" y="130"/>
                    <a:pt x="39" y="130"/>
                  </a:cubicBezTo>
                  <a:cubicBezTo>
                    <a:pt x="61" y="145"/>
                    <a:pt x="61" y="145"/>
                    <a:pt x="61" y="145"/>
                  </a:cubicBezTo>
                  <a:cubicBezTo>
                    <a:pt x="83" y="130"/>
                    <a:pt x="83" y="130"/>
                    <a:pt x="83" y="130"/>
                  </a:cubicBezTo>
                  <a:cubicBezTo>
                    <a:pt x="87" y="106"/>
                    <a:pt x="87" y="106"/>
                    <a:pt x="87" y="106"/>
                  </a:cubicBezTo>
                  <a:cubicBezTo>
                    <a:pt x="94" y="103"/>
                    <a:pt x="98" y="95"/>
                    <a:pt x="103" y="82"/>
                  </a:cubicBezTo>
                  <a:cubicBezTo>
                    <a:pt x="111" y="62"/>
                    <a:pt x="111" y="62"/>
                    <a:pt x="111" y="62"/>
                  </a:cubicBezTo>
                  <a:cubicBezTo>
                    <a:pt x="116" y="62"/>
                    <a:pt x="120" y="58"/>
                    <a:pt x="120" y="53"/>
                  </a:cubicBezTo>
                  <a:cubicBezTo>
                    <a:pt x="120" y="34"/>
                    <a:pt x="120" y="34"/>
                    <a:pt x="120" y="34"/>
                  </a:cubicBezTo>
                  <a:cubicBezTo>
                    <a:pt x="120" y="30"/>
                    <a:pt x="118" y="27"/>
                    <a:pt x="115" y="2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91" name="Freeform 90"/>
            <p:cNvSpPr>
              <a:spLocks/>
            </p:cNvSpPr>
            <p:nvPr/>
          </p:nvSpPr>
          <p:spPr bwMode="auto">
            <a:xfrm>
              <a:off x="11123613" y="5513388"/>
              <a:ext cx="520700" cy="569913"/>
            </a:xfrm>
            <a:custGeom>
              <a:avLst/>
              <a:gdLst>
                <a:gd name="T0" fmla="*/ 313 w 328"/>
                <a:gd name="T1" fmla="*/ 359 h 359"/>
                <a:gd name="T2" fmla="*/ 14 w 328"/>
                <a:gd name="T3" fmla="*/ 359 h 359"/>
                <a:gd name="T4" fmla="*/ 0 w 328"/>
                <a:gd name="T5" fmla="*/ 0 h 359"/>
                <a:gd name="T6" fmla="*/ 328 w 328"/>
                <a:gd name="T7" fmla="*/ 0 h 359"/>
                <a:gd name="T8" fmla="*/ 313 w 328"/>
                <a:gd name="T9" fmla="*/ 359 h 359"/>
              </a:gdLst>
              <a:ahLst/>
              <a:cxnLst>
                <a:cxn ang="0">
                  <a:pos x="T0" y="T1"/>
                </a:cxn>
                <a:cxn ang="0">
                  <a:pos x="T2" y="T3"/>
                </a:cxn>
                <a:cxn ang="0">
                  <a:pos x="T4" y="T5"/>
                </a:cxn>
                <a:cxn ang="0">
                  <a:pos x="T6" y="T7"/>
                </a:cxn>
                <a:cxn ang="0">
                  <a:pos x="T8" y="T9"/>
                </a:cxn>
              </a:cxnLst>
              <a:rect l="0" t="0" r="r" b="b"/>
              <a:pathLst>
                <a:path w="328" h="359">
                  <a:moveTo>
                    <a:pt x="313" y="359"/>
                  </a:moveTo>
                  <a:lnTo>
                    <a:pt x="14" y="359"/>
                  </a:lnTo>
                  <a:lnTo>
                    <a:pt x="0" y="0"/>
                  </a:lnTo>
                  <a:lnTo>
                    <a:pt x="328" y="0"/>
                  </a:lnTo>
                  <a:lnTo>
                    <a:pt x="313" y="35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92" name="Freeform 91"/>
            <p:cNvSpPr>
              <a:spLocks noEditPoints="1"/>
            </p:cNvSpPr>
            <p:nvPr/>
          </p:nvSpPr>
          <p:spPr bwMode="auto">
            <a:xfrm>
              <a:off x="11223625" y="4251325"/>
              <a:ext cx="317500" cy="103188"/>
            </a:xfrm>
            <a:custGeom>
              <a:avLst/>
              <a:gdLst>
                <a:gd name="T0" fmla="*/ 110 w 111"/>
                <a:gd name="T1" fmla="*/ 3 h 36"/>
                <a:gd name="T2" fmla="*/ 83 w 111"/>
                <a:gd name="T3" fmla="*/ 1 h 36"/>
                <a:gd name="T4" fmla="*/ 56 w 111"/>
                <a:gd name="T5" fmla="*/ 7 h 36"/>
                <a:gd name="T6" fmla="*/ 29 w 111"/>
                <a:gd name="T7" fmla="*/ 1 h 36"/>
                <a:gd name="T8" fmla="*/ 1 w 111"/>
                <a:gd name="T9" fmla="*/ 3 h 36"/>
                <a:gd name="T10" fmla="*/ 1 w 111"/>
                <a:gd name="T11" fmla="*/ 6 h 36"/>
                <a:gd name="T12" fmla="*/ 4 w 111"/>
                <a:gd name="T13" fmla="*/ 11 h 36"/>
                <a:gd name="T14" fmla="*/ 7 w 111"/>
                <a:gd name="T15" fmla="*/ 19 h 36"/>
                <a:gd name="T16" fmla="*/ 33 w 111"/>
                <a:gd name="T17" fmla="*/ 34 h 36"/>
                <a:gd name="T18" fmla="*/ 52 w 111"/>
                <a:gd name="T19" fmla="*/ 15 h 36"/>
                <a:gd name="T20" fmla="*/ 56 w 111"/>
                <a:gd name="T21" fmla="*/ 12 h 36"/>
                <a:gd name="T22" fmla="*/ 60 w 111"/>
                <a:gd name="T23" fmla="*/ 15 h 36"/>
                <a:gd name="T24" fmla="*/ 78 w 111"/>
                <a:gd name="T25" fmla="*/ 34 h 36"/>
                <a:gd name="T26" fmla="*/ 104 w 111"/>
                <a:gd name="T27" fmla="*/ 19 h 36"/>
                <a:gd name="T28" fmla="*/ 107 w 111"/>
                <a:gd name="T29" fmla="*/ 11 h 36"/>
                <a:gd name="T30" fmla="*/ 111 w 111"/>
                <a:gd name="T31" fmla="*/ 6 h 36"/>
                <a:gd name="T32" fmla="*/ 110 w 111"/>
                <a:gd name="T33" fmla="*/ 3 h 36"/>
                <a:gd name="T34" fmla="*/ 42 w 111"/>
                <a:gd name="T35" fmla="*/ 26 h 36"/>
                <a:gd name="T36" fmla="*/ 22 w 111"/>
                <a:gd name="T37" fmla="*/ 32 h 36"/>
                <a:gd name="T38" fmla="*/ 10 w 111"/>
                <a:gd name="T39" fmla="*/ 12 h 36"/>
                <a:gd name="T40" fmla="*/ 30 w 111"/>
                <a:gd name="T41" fmla="*/ 4 h 36"/>
                <a:gd name="T42" fmla="*/ 44 w 111"/>
                <a:gd name="T43" fmla="*/ 8 h 36"/>
                <a:gd name="T44" fmla="*/ 42 w 111"/>
                <a:gd name="T45" fmla="*/ 26 h 36"/>
                <a:gd name="T46" fmla="*/ 89 w 111"/>
                <a:gd name="T47" fmla="*/ 32 h 36"/>
                <a:gd name="T48" fmla="*/ 70 w 111"/>
                <a:gd name="T49" fmla="*/ 26 h 36"/>
                <a:gd name="T50" fmla="*/ 68 w 111"/>
                <a:gd name="T51" fmla="*/ 8 h 36"/>
                <a:gd name="T52" fmla="*/ 82 w 111"/>
                <a:gd name="T53" fmla="*/ 4 h 36"/>
                <a:gd name="T54" fmla="*/ 102 w 111"/>
                <a:gd name="T55" fmla="*/ 12 h 36"/>
                <a:gd name="T56" fmla="*/ 89 w 111"/>
                <a:gd name="T5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36">
                  <a:moveTo>
                    <a:pt x="110" y="3"/>
                  </a:moveTo>
                  <a:cubicBezTo>
                    <a:pt x="110" y="3"/>
                    <a:pt x="94" y="0"/>
                    <a:pt x="83" y="1"/>
                  </a:cubicBezTo>
                  <a:cubicBezTo>
                    <a:pt x="71" y="3"/>
                    <a:pt x="61" y="7"/>
                    <a:pt x="56" y="7"/>
                  </a:cubicBezTo>
                  <a:cubicBezTo>
                    <a:pt x="51" y="7"/>
                    <a:pt x="41" y="3"/>
                    <a:pt x="29" y="1"/>
                  </a:cubicBezTo>
                  <a:cubicBezTo>
                    <a:pt x="17" y="0"/>
                    <a:pt x="1" y="3"/>
                    <a:pt x="1" y="3"/>
                  </a:cubicBezTo>
                  <a:cubicBezTo>
                    <a:pt x="0" y="3"/>
                    <a:pt x="0" y="4"/>
                    <a:pt x="1" y="6"/>
                  </a:cubicBezTo>
                  <a:cubicBezTo>
                    <a:pt x="1" y="8"/>
                    <a:pt x="1" y="9"/>
                    <a:pt x="4" y="11"/>
                  </a:cubicBezTo>
                  <a:cubicBezTo>
                    <a:pt x="7" y="12"/>
                    <a:pt x="7" y="19"/>
                    <a:pt x="7" y="19"/>
                  </a:cubicBezTo>
                  <a:cubicBezTo>
                    <a:pt x="10" y="32"/>
                    <a:pt x="20" y="36"/>
                    <a:pt x="33" y="34"/>
                  </a:cubicBezTo>
                  <a:cubicBezTo>
                    <a:pt x="47" y="32"/>
                    <a:pt x="50" y="17"/>
                    <a:pt x="52" y="15"/>
                  </a:cubicBezTo>
                  <a:cubicBezTo>
                    <a:pt x="53" y="12"/>
                    <a:pt x="56" y="12"/>
                    <a:pt x="56" y="12"/>
                  </a:cubicBezTo>
                  <a:cubicBezTo>
                    <a:pt x="56" y="12"/>
                    <a:pt x="59" y="12"/>
                    <a:pt x="60" y="15"/>
                  </a:cubicBezTo>
                  <a:cubicBezTo>
                    <a:pt x="62" y="17"/>
                    <a:pt x="65" y="32"/>
                    <a:pt x="78" y="34"/>
                  </a:cubicBezTo>
                  <a:cubicBezTo>
                    <a:pt x="92" y="36"/>
                    <a:pt x="102" y="32"/>
                    <a:pt x="104" y="19"/>
                  </a:cubicBezTo>
                  <a:cubicBezTo>
                    <a:pt x="104" y="19"/>
                    <a:pt x="105" y="12"/>
                    <a:pt x="107" y="11"/>
                  </a:cubicBezTo>
                  <a:cubicBezTo>
                    <a:pt x="110" y="9"/>
                    <a:pt x="110" y="8"/>
                    <a:pt x="111" y="6"/>
                  </a:cubicBezTo>
                  <a:cubicBezTo>
                    <a:pt x="111" y="4"/>
                    <a:pt x="111" y="3"/>
                    <a:pt x="110" y="3"/>
                  </a:cubicBezTo>
                  <a:close/>
                  <a:moveTo>
                    <a:pt x="42" y="26"/>
                  </a:moveTo>
                  <a:cubicBezTo>
                    <a:pt x="38" y="31"/>
                    <a:pt x="32" y="33"/>
                    <a:pt x="22" y="32"/>
                  </a:cubicBezTo>
                  <a:cubicBezTo>
                    <a:pt x="13" y="30"/>
                    <a:pt x="10" y="23"/>
                    <a:pt x="10" y="12"/>
                  </a:cubicBezTo>
                  <a:cubicBezTo>
                    <a:pt x="10" y="1"/>
                    <a:pt x="30" y="4"/>
                    <a:pt x="30" y="4"/>
                  </a:cubicBezTo>
                  <a:cubicBezTo>
                    <a:pt x="37" y="5"/>
                    <a:pt x="37" y="5"/>
                    <a:pt x="44" y="8"/>
                  </a:cubicBezTo>
                  <a:cubicBezTo>
                    <a:pt x="50" y="10"/>
                    <a:pt x="46" y="21"/>
                    <a:pt x="42" y="26"/>
                  </a:cubicBezTo>
                  <a:close/>
                  <a:moveTo>
                    <a:pt x="89" y="32"/>
                  </a:moveTo>
                  <a:cubicBezTo>
                    <a:pt x="80" y="33"/>
                    <a:pt x="73" y="31"/>
                    <a:pt x="70" y="26"/>
                  </a:cubicBezTo>
                  <a:cubicBezTo>
                    <a:pt x="66" y="21"/>
                    <a:pt x="62" y="10"/>
                    <a:pt x="68" y="8"/>
                  </a:cubicBezTo>
                  <a:cubicBezTo>
                    <a:pt x="74" y="5"/>
                    <a:pt x="74" y="5"/>
                    <a:pt x="82" y="4"/>
                  </a:cubicBezTo>
                  <a:cubicBezTo>
                    <a:pt x="82" y="4"/>
                    <a:pt x="102" y="1"/>
                    <a:pt x="102" y="12"/>
                  </a:cubicBezTo>
                  <a:cubicBezTo>
                    <a:pt x="102" y="23"/>
                    <a:pt x="98" y="30"/>
                    <a:pt x="89" y="3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93" name="Oval 65"/>
            <p:cNvSpPr>
              <a:spLocks noChangeArrowheads="1"/>
            </p:cNvSpPr>
            <p:nvPr/>
          </p:nvSpPr>
          <p:spPr bwMode="auto">
            <a:xfrm>
              <a:off x="11231563" y="4262438"/>
              <a:ext cx="9525" cy="952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94" name="Oval 66"/>
            <p:cNvSpPr>
              <a:spLocks noChangeArrowheads="1"/>
            </p:cNvSpPr>
            <p:nvPr/>
          </p:nvSpPr>
          <p:spPr bwMode="auto">
            <a:xfrm>
              <a:off x="11523663" y="4262438"/>
              <a:ext cx="11113" cy="952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grpSp>
      <p:sp>
        <p:nvSpPr>
          <p:cNvPr id="136" name="Notched Right Arrow 135"/>
          <p:cNvSpPr/>
          <p:nvPr/>
        </p:nvSpPr>
        <p:spPr bwMode="auto">
          <a:xfrm>
            <a:off x="8783147" y="3739115"/>
            <a:ext cx="2351334" cy="590634"/>
          </a:xfrm>
          <a:prstGeom prst="notchedRightArrow">
            <a:avLst/>
          </a:prstGeom>
          <a:solidFill>
            <a:schemeClr val="accent3">
              <a:lumMod val="75000"/>
              <a:alpha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nl-NL" sz="1961" dirty="0">
              <a:gradFill>
                <a:gsLst>
                  <a:gs pos="5417">
                    <a:srgbClr val="000000"/>
                  </a:gs>
                  <a:gs pos="100000">
                    <a:srgbClr val="000000"/>
                  </a:gs>
                </a:gsLst>
                <a:lin ang="5400000" scaled="0"/>
              </a:gradFill>
              <a:latin typeface="Segoe UI"/>
            </a:endParaRPr>
          </a:p>
        </p:txBody>
      </p:sp>
      <p:sp>
        <p:nvSpPr>
          <p:cNvPr id="137" name="Notched Right Arrow 136"/>
          <p:cNvSpPr/>
          <p:nvPr/>
        </p:nvSpPr>
        <p:spPr bwMode="auto">
          <a:xfrm>
            <a:off x="8844955" y="5454820"/>
            <a:ext cx="2351334" cy="590634"/>
          </a:xfrm>
          <a:prstGeom prst="notchedRightArrow">
            <a:avLst/>
          </a:prstGeom>
          <a:solidFill>
            <a:schemeClr val="accent3">
              <a:lumMod val="75000"/>
              <a:alpha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nl-NL" sz="1961" dirty="0">
              <a:gradFill>
                <a:gsLst>
                  <a:gs pos="5417">
                    <a:srgbClr val="000000"/>
                  </a:gs>
                  <a:gs pos="100000">
                    <a:srgbClr val="000000"/>
                  </a:gs>
                </a:gsLst>
                <a:lin ang="5400000" scaled="0"/>
              </a:gradFill>
              <a:latin typeface="Segoe UI"/>
            </a:endParaRPr>
          </a:p>
        </p:txBody>
      </p:sp>
      <p:sp>
        <p:nvSpPr>
          <p:cNvPr id="138" name="TextBox 137"/>
          <p:cNvSpPr txBox="1"/>
          <p:nvPr/>
        </p:nvSpPr>
        <p:spPr>
          <a:xfrm>
            <a:off x="7441152" y="3872036"/>
            <a:ext cx="2184291" cy="2069842"/>
          </a:xfrm>
          <a:prstGeom prst="rect">
            <a:avLst/>
          </a:prstGeom>
          <a:solidFill>
            <a:schemeClr val="accent1"/>
          </a:solidFill>
        </p:spPr>
        <p:txBody>
          <a:bodyPr wrap="square" lIns="179285" tIns="143428" rIns="179285" bIns="143428" rtlCol="0">
            <a:spAutoFit/>
          </a:bodyPr>
          <a:lstStyle/>
          <a:p>
            <a:pPr algn="ctr" defTabSz="914367">
              <a:lnSpc>
                <a:spcPct val="90000"/>
              </a:lnSpc>
              <a:spcAft>
                <a:spcPts val="588"/>
              </a:spcAft>
              <a:defRPr/>
            </a:pPr>
            <a:endParaRPr lang="en-US" sz="2353" dirty="0">
              <a:solidFill>
                <a:srgbClr val="505050"/>
              </a:solidFill>
              <a:latin typeface="Segoe UI Light"/>
            </a:endParaRPr>
          </a:p>
          <a:p>
            <a:pPr algn="ctr" defTabSz="914367">
              <a:lnSpc>
                <a:spcPct val="90000"/>
              </a:lnSpc>
              <a:spcAft>
                <a:spcPts val="588"/>
              </a:spcAft>
              <a:defRPr/>
            </a:pPr>
            <a:r>
              <a:rPr lang="en-US" sz="3529" dirty="0">
                <a:solidFill>
                  <a:srgbClr val="505050"/>
                </a:solidFill>
                <a:latin typeface="Segoe UI Light"/>
              </a:rPr>
              <a:t>Customer Solution</a:t>
            </a:r>
          </a:p>
          <a:p>
            <a:pPr algn="ctr" defTabSz="914367">
              <a:lnSpc>
                <a:spcPct val="90000"/>
              </a:lnSpc>
              <a:spcAft>
                <a:spcPts val="588"/>
              </a:spcAft>
              <a:defRPr/>
            </a:pPr>
            <a:endParaRPr lang="en-US" sz="2353" dirty="0">
              <a:solidFill>
                <a:srgbClr val="505050"/>
              </a:solidFill>
              <a:latin typeface="Segoe UI Light"/>
            </a:endParaRPr>
          </a:p>
        </p:txBody>
      </p:sp>
      <p:pic>
        <p:nvPicPr>
          <p:cNvPr id="5" name="Picture 4"/>
          <p:cNvPicPr>
            <a:picLocks noChangeAspect="1"/>
          </p:cNvPicPr>
          <p:nvPr/>
        </p:nvPicPr>
        <p:blipFill rotWithShape="1">
          <a:blip r:embed="rId3"/>
          <a:srcRect r="-4365" b="75292"/>
          <a:stretch/>
        </p:blipFill>
        <p:spPr>
          <a:xfrm>
            <a:off x="3974917" y="4243253"/>
            <a:ext cx="1633620" cy="447363"/>
          </a:xfrm>
          <a:prstGeom prst="rect">
            <a:avLst/>
          </a:prstGeom>
        </p:spPr>
      </p:pic>
    </p:spTree>
    <p:extLst>
      <p:ext uri="{BB962C8B-B14F-4D97-AF65-F5344CB8AC3E}">
        <p14:creationId xmlns:p14="http://schemas.microsoft.com/office/powerpoint/2010/main" val="34320000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1496" y="1270631"/>
            <a:ext cx="2193218" cy="1176733"/>
          </a:xfrm>
          <a:prstGeom prst="rect">
            <a:avLst/>
          </a:prstGeom>
          <a:noFill/>
          <a:ln>
            <a:solidFill>
              <a:schemeClr val="accent5"/>
            </a:solidFill>
          </a:ln>
        </p:spPr>
        <p:txBody>
          <a:bodyPr wrap="square" rtlCol="0">
            <a:spAutoFit/>
          </a:bodyPr>
          <a:lstStyle/>
          <a:p>
            <a:pPr algn="ctr" defTabSz="914367">
              <a:defRPr/>
            </a:pPr>
            <a:r>
              <a:rPr lang="nl-NL" sz="1765" dirty="0">
                <a:solidFill>
                  <a:prstClr val="black"/>
                </a:solidFill>
                <a:latin typeface="Calibri" panose="020F0502020204030204"/>
              </a:rPr>
              <a:t>Are you adding a “Customer Solution”* on top of the Azure services? </a:t>
            </a:r>
          </a:p>
        </p:txBody>
      </p:sp>
      <p:sp>
        <p:nvSpPr>
          <p:cNvPr id="4" name="TextBox 3"/>
          <p:cNvSpPr txBox="1"/>
          <p:nvPr/>
        </p:nvSpPr>
        <p:spPr>
          <a:xfrm>
            <a:off x="4446508" y="1270631"/>
            <a:ext cx="2193218" cy="1176733"/>
          </a:xfrm>
          <a:prstGeom prst="rect">
            <a:avLst/>
          </a:prstGeom>
          <a:noFill/>
          <a:ln>
            <a:solidFill>
              <a:schemeClr val="accent5"/>
            </a:solidFill>
          </a:ln>
        </p:spPr>
        <p:txBody>
          <a:bodyPr wrap="square" rtlCol="0">
            <a:spAutoFit/>
          </a:bodyPr>
          <a:lstStyle/>
          <a:p>
            <a:pPr algn="ctr" defTabSz="914367">
              <a:defRPr/>
            </a:pPr>
            <a:r>
              <a:rPr lang="nl-NL" sz="1765" dirty="0">
                <a:solidFill>
                  <a:prstClr val="black"/>
                </a:solidFill>
                <a:latin typeface="Calibri" panose="020F0502020204030204"/>
              </a:rPr>
              <a:t>Are you creating a unique Azure tenant for each individual end-customer? </a:t>
            </a:r>
          </a:p>
        </p:txBody>
      </p:sp>
      <p:sp>
        <p:nvSpPr>
          <p:cNvPr id="5" name="Right Arrow 4"/>
          <p:cNvSpPr/>
          <p:nvPr/>
        </p:nvSpPr>
        <p:spPr>
          <a:xfrm>
            <a:off x="2792956" y="1415578"/>
            <a:ext cx="1548370" cy="762543"/>
          </a:xfrm>
          <a:prstGeom prst="rightArrow">
            <a:avLst/>
          </a:prstGeom>
          <a:solidFill>
            <a:srgbClr val="004B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r>
              <a:rPr lang="nl-NL" sz="1765" dirty="0">
                <a:solidFill>
                  <a:prstClr val="white"/>
                </a:solidFill>
                <a:latin typeface="Calibri" panose="020F0502020204030204"/>
              </a:rPr>
              <a:t>YES</a:t>
            </a:r>
          </a:p>
        </p:txBody>
      </p:sp>
      <p:sp>
        <p:nvSpPr>
          <p:cNvPr id="7" name="Right Arrow 6"/>
          <p:cNvSpPr/>
          <p:nvPr/>
        </p:nvSpPr>
        <p:spPr>
          <a:xfrm rot="5400000">
            <a:off x="4873612" y="2762681"/>
            <a:ext cx="1230904" cy="76254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defTabSz="914367">
              <a:defRPr/>
            </a:pPr>
            <a:endParaRPr lang="nl-NL" sz="1765" dirty="0">
              <a:solidFill>
                <a:prstClr val="white"/>
              </a:solidFill>
              <a:latin typeface="Calibri" panose="020F0502020204030204"/>
            </a:endParaRPr>
          </a:p>
        </p:txBody>
      </p:sp>
      <p:sp>
        <p:nvSpPr>
          <p:cNvPr id="9" name="TextBox 8"/>
          <p:cNvSpPr txBox="1"/>
          <p:nvPr/>
        </p:nvSpPr>
        <p:spPr>
          <a:xfrm>
            <a:off x="5279101" y="2869785"/>
            <a:ext cx="528031" cy="362072"/>
          </a:xfrm>
          <a:prstGeom prst="rect">
            <a:avLst/>
          </a:prstGeom>
          <a:noFill/>
        </p:spPr>
        <p:txBody>
          <a:bodyPr wrap="square" rtlCol="0">
            <a:spAutoFit/>
          </a:bodyPr>
          <a:lstStyle/>
          <a:p>
            <a:pPr defTabSz="914367">
              <a:defRPr/>
            </a:pPr>
            <a:r>
              <a:rPr lang="nl-NL" sz="1765" dirty="0">
                <a:solidFill>
                  <a:prstClr val="white"/>
                </a:solidFill>
                <a:latin typeface="Calibri" panose="020F0502020204030204"/>
              </a:rPr>
              <a:t>NO</a:t>
            </a:r>
          </a:p>
        </p:txBody>
      </p:sp>
      <p:sp>
        <p:nvSpPr>
          <p:cNvPr id="10" name="Rectangle 9"/>
          <p:cNvSpPr/>
          <p:nvPr/>
        </p:nvSpPr>
        <p:spPr>
          <a:xfrm>
            <a:off x="471495" y="5989804"/>
            <a:ext cx="11114129" cy="633625"/>
          </a:xfrm>
          <a:prstGeom prst="rect">
            <a:avLst/>
          </a:prstGeom>
        </p:spPr>
        <p:txBody>
          <a:bodyPr wrap="square">
            <a:spAutoFit/>
          </a:bodyPr>
          <a:lstStyle/>
          <a:p>
            <a:pPr algn="just" defTabSz="914367">
              <a:defRPr/>
            </a:pPr>
            <a:r>
              <a:rPr lang="en-US" sz="1765" i="1" dirty="0">
                <a:solidFill>
                  <a:prstClr val="black"/>
                </a:solidFill>
                <a:latin typeface="Segoe UI Light" panose="020B0502040204020203" pitchFamily="34" charset="0"/>
                <a:cs typeface="Segoe UI Light" panose="020B0502040204020203" pitchFamily="34" charset="0"/>
              </a:rPr>
              <a:t>“Customer Solution” means an application or any set of applications that adds primary and significant functionality to the Microsoft Azure Services and that is not primarily a substitute for the Microsoft Azure Services.</a:t>
            </a:r>
          </a:p>
        </p:txBody>
      </p:sp>
      <p:sp>
        <p:nvSpPr>
          <p:cNvPr id="12" name="Rounded Rectangle 11"/>
          <p:cNvSpPr/>
          <p:nvPr/>
        </p:nvSpPr>
        <p:spPr>
          <a:xfrm>
            <a:off x="4208013" y="3840542"/>
            <a:ext cx="2562103" cy="90870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r>
              <a:rPr lang="nl-NL" sz="1372" dirty="0">
                <a:solidFill>
                  <a:prstClr val="white"/>
                </a:solidFill>
                <a:latin typeface="Calibri" panose="020F0502020204030204"/>
              </a:rPr>
              <a:t>You (partner) are using Azure as your DC Provider. You (partner) are the licensee/subscriber to Azure (“Hosting Exception”)</a:t>
            </a:r>
          </a:p>
        </p:txBody>
      </p:sp>
      <p:sp>
        <p:nvSpPr>
          <p:cNvPr id="13" name="Right Arrow 12"/>
          <p:cNvSpPr/>
          <p:nvPr/>
        </p:nvSpPr>
        <p:spPr>
          <a:xfrm>
            <a:off x="6733380" y="1415578"/>
            <a:ext cx="1548370" cy="762543"/>
          </a:xfrm>
          <a:prstGeom prst="rightArrow">
            <a:avLst/>
          </a:prstGeom>
          <a:solidFill>
            <a:srgbClr val="004B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r>
              <a:rPr lang="nl-NL" sz="1765" dirty="0">
                <a:solidFill>
                  <a:prstClr val="white"/>
                </a:solidFill>
                <a:latin typeface="Calibri" panose="020F0502020204030204"/>
              </a:rPr>
              <a:t>YES</a:t>
            </a:r>
          </a:p>
        </p:txBody>
      </p:sp>
      <p:sp>
        <p:nvSpPr>
          <p:cNvPr id="14" name="Rounded Rectangle 13"/>
          <p:cNvSpPr/>
          <p:nvPr/>
        </p:nvSpPr>
        <p:spPr>
          <a:xfrm>
            <a:off x="8375404" y="1342497"/>
            <a:ext cx="2917361" cy="908705"/>
          </a:xfrm>
          <a:prstGeom prst="roundRect">
            <a:avLst/>
          </a:prstGeom>
          <a:solidFill>
            <a:srgbClr val="004B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r>
              <a:rPr lang="nl-NL" sz="1372" dirty="0">
                <a:solidFill>
                  <a:prstClr val="white"/>
                </a:solidFill>
                <a:latin typeface="Calibri" panose="020F0502020204030204"/>
              </a:rPr>
              <a:t>You (partner) are reselling Azure (i.c.w. your Customer Solution) to your customers. </a:t>
            </a:r>
          </a:p>
          <a:p>
            <a:pPr algn="ctr" defTabSz="914367">
              <a:defRPr/>
            </a:pPr>
            <a:r>
              <a:rPr lang="nl-NL" sz="1372" dirty="0">
                <a:solidFill>
                  <a:prstClr val="white"/>
                </a:solidFill>
                <a:latin typeface="Calibri" panose="020F0502020204030204"/>
              </a:rPr>
              <a:t>End-Customer is licensee/subscriber </a:t>
            </a:r>
          </a:p>
        </p:txBody>
      </p:sp>
      <p:sp>
        <p:nvSpPr>
          <p:cNvPr id="15" name="Right Arrow 14"/>
          <p:cNvSpPr/>
          <p:nvPr/>
        </p:nvSpPr>
        <p:spPr>
          <a:xfrm rot="5400000">
            <a:off x="927706" y="2766613"/>
            <a:ext cx="1230904" cy="762543"/>
          </a:xfrm>
          <a:prstGeom prst="rightArrow">
            <a:avLst/>
          </a:prstGeom>
          <a:solidFill>
            <a:srgbClr val="004B50"/>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defTabSz="914367">
              <a:defRPr/>
            </a:pPr>
            <a:endParaRPr lang="nl-NL" sz="1765" dirty="0">
              <a:solidFill>
                <a:prstClr val="white"/>
              </a:solidFill>
              <a:latin typeface="Calibri" panose="020F0502020204030204"/>
            </a:endParaRPr>
          </a:p>
        </p:txBody>
      </p:sp>
      <p:sp>
        <p:nvSpPr>
          <p:cNvPr id="16" name="TextBox 15"/>
          <p:cNvSpPr txBox="1"/>
          <p:nvPr/>
        </p:nvSpPr>
        <p:spPr>
          <a:xfrm>
            <a:off x="1322936" y="2869785"/>
            <a:ext cx="528031" cy="362072"/>
          </a:xfrm>
          <a:prstGeom prst="rect">
            <a:avLst/>
          </a:prstGeom>
          <a:noFill/>
        </p:spPr>
        <p:txBody>
          <a:bodyPr wrap="square" rtlCol="0">
            <a:spAutoFit/>
          </a:bodyPr>
          <a:lstStyle/>
          <a:p>
            <a:pPr defTabSz="914367">
              <a:defRPr/>
            </a:pPr>
            <a:r>
              <a:rPr lang="nl-NL" sz="1765" dirty="0">
                <a:solidFill>
                  <a:prstClr val="white"/>
                </a:solidFill>
                <a:latin typeface="Calibri" panose="020F0502020204030204"/>
              </a:rPr>
              <a:t>NO</a:t>
            </a:r>
          </a:p>
        </p:txBody>
      </p:sp>
      <p:sp>
        <p:nvSpPr>
          <p:cNvPr id="17" name="Rounded Rectangle 16"/>
          <p:cNvSpPr/>
          <p:nvPr/>
        </p:nvSpPr>
        <p:spPr>
          <a:xfrm>
            <a:off x="490342" y="3839890"/>
            <a:ext cx="2193218" cy="908705"/>
          </a:xfrm>
          <a:prstGeom prst="roundRect">
            <a:avLst/>
          </a:prstGeom>
          <a:solidFill>
            <a:srgbClr val="004B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r>
              <a:rPr lang="nl-NL" sz="1372" dirty="0">
                <a:solidFill>
                  <a:prstClr val="white"/>
                </a:solidFill>
                <a:latin typeface="Calibri" panose="020F0502020204030204"/>
              </a:rPr>
              <a:t>You (partner) are reselling Azure to your customers. End-Customer is licensee/subscriber</a:t>
            </a:r>
          </a:p>
        </p:txBody>
      </p:sp>
      <p:sp>
        <p:nvSpPr>
          <p:cNvPr id="6" name="TextBox 5"/>
          <p:cNvSpPr txBox="1"/>
          <p:nvPr/>
        </p:nvSpPr>
        <p:spPr>
          <a:xfrm>
            <a:off x="216502" y="4831985"/>
            <a:ext cx="3097577" cy="935351"/>
          </a:xfrm>
          <a:prstGeom prst="rect">
            <a:avLst/>
          </a:prstGeom>
          <a:noFill/>
        </p:spPr>
        <p:txBody>
          <a:bodyPr wrap="square" rtlCol="0">
            <a:spAutoFit/>
          </a:bodyPr>
          <a:lstStyle/>
          <a:p>
            <a:pPr algn="ctr" defTabSz="914367">
              <a:defRPr/>
            </a:pPr>
            <a:r>
              <a:rPr lang="nl-NL" sz="1372" b="1" dirty="0">
                <a:solidFill>
                  <a:prstClr val="black"/>
                </a:solidFill>
                <a:latin typeface="Calibri" panose="020F0502020204030204"/>
              </a:rPr>
              <a:t>CSP Partner (you) = Cloud Reseller. </a:t>
            </a:r>
          </a:p>
          <a:p>
            <a:pPr algn="ctr" defTabSz="914367">
              <a:defRPr/>
            </a:pPr>
            <a:r>
              <a:rPr lang="nl-NL" sz="1372" dirty="0">
                <a:solidFill>
                  <a:prstClr val="black"/>
                </a:solidFill>
                <a:latin typeface="Calibri" panose="020F0502020204030204"/>
              </a:rPr>
              <a:t>CSP Customer has Cloud Agreement. (Alternatively, customer can also purchase through EA, Open, MPSA, etc.) </a:t>
            </a:r>
          </a:p>
        </p:txBody>
      </p:sp>
      <p:sp>
        <p:nvSpPr>
          <p:cNvPr id="18" name="TextBox 17"/>
          <p:cNvSpPr txBox="1"/>
          <p:nvPr/>
        </p:nvSpPr>
        <p:spPr>
          <a:xfrm>
            <a:off x="3982106" y="4803197"/>
            <a:ext cx="3429798" cy="1659495"/>
          </a:xfrm>
          <a:prstGeom prst="rect">
            <a:avLst/>
          </a:prstGeom>
          <a:noFill/>
        </p:spPr>
        <p:txBody>
          <a:bodyPr wrap="square" rtlCol="0">
            <a:spAutoFit/>
          </a:bodyPr>
          <a:lstStyle/>
          <a:p>
            <a:pPr algn="ctr" defTabSz="914367">
              <a:defRPr/>
            </a:pPr>
            <a:r>
              <a:rPr lang="nl-NL" sz="1372" dirty="0">
                <a:solidFill>
                  <a:prstClr val="black"/>
                </a:solidFill>
                <a:latin typeface="Calibri" panose="020F0502020204030204"/>
              </a:rPr>
              <a:t>You can purchase through CSP, EA, PAYGO (Azure.com). You purchase through CSP as an </a:t>
            </a:r>
            <a:r>
              <a:rPr lang="nl-NL" sz="1372" b="1" dirty="0">
                <a:solidFill>
                  <a:prstClr val="black"/>
                </a:solidFill>
                <a:latin typeface="Calibri" panose="020F0502020204030204"/>
              </a:rPr>
              <a:t>end-customer</a:t>
            </a:r>
            <a:r>
              <a:rPr lang="nl-NL" sz="1372" dirty="0">
                <a:solidFill>
                  <a:prstClr val="black"/>
                </a:solidFill>
                <a:latin typeface="Calibri" panose="020F0502020204030204"/>
              </a:rPr>
              <a:t> from </a:t>
            </a:r>
            <a:r>
              <a:rPr lang="nl-NL" sz="1372" b="1" dirty="0">
                <a:solidFill>
                  <a:prstClr val="black"/>
                </a:solidFill>
                <a:latin typeface="Calibri" panose="020F0502020204030204"/>
              </a:rPr>
              <a:t>another</a:t>
            </a:r>
            <a:r>
              <a:rPr lang="nl-NL" sz="1372" dirty="0">
                <a:solidFill>
                  <a:prstClr val="black"/>
                </a:solidFill>
                <a:latin typeface="Calibri" panose="020F0502020204030204"/>
              </a:rPr>
              <a:t> CSP partner. You can NOT purchase Azure as a CSP Partner (Cloud reseller) for yourself.</a:t>
            </a:r>
          </a:p>
          <a:p>
            <a:pPr defTabSz="914367">
              <a:defRPr/>
            </a:pPr>
            <a:endParaRPr lang="nl-NL" sz="1568" dirty="0">
              <a:solidFill>
                <a:prstClr val="black"/>
              </a:solidFill>
              <a:latin typeface="Calibri" panose="020F0502020204030204"/>
            </a:endParaRPr>
          </a:p>
          <a:p>
            <a:pPr defTabSz="914367">
              <a:defRPr/>
            </a:pPr>
            <a:r>
              <a:rPr lang="nl-NL" sz="1765" dirty="0">
                <a:solidFill>
                  <a:prstClr val="black"/>
                </a:solidFill>
                <a:latin typeface="Calibri" panose="020F0502020204030204"/>
              </a:rPr>
              <a:t> </a:t>
            </a:r>
          </a:p>
        </p:txBody>
      </p:sp>
      <p:sp>
        <p:nvSpPr>
          <p:cNvPr id="20" name="Title 1"/>
          <p:cNvSpPr txBox="1">
            <a:spLocks/>
          </p:cNvSpPr>
          <p:nvPr/>
        </p:nvSpPr>
        <p:spPr>
          <a:xfrm>
            <a:off x="264017" y="289957"/>
            <a:ext cx="11927984"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accent2"/>
                    </a:gs>
                    <a:gs pos="100000">
                      <a:schemeClr val="accent2"/>
                    </a:gs>
                  </a:gsLst>
                  <a:lin ang="5400000" scaled="0"/>
                </a:gradFill>
                <a:effectLst/>
                <a:latin typeface="+mj-lt"/>
                <a:ea typeface="+mn-ea"/>
                <a:cs typeface="Segoe UI" pitchFamily="34" charset="0"/>
              </a:defRPr>
            </a:lvl1pPr>
          </a:lstStyle>
          <a:p>
            <a:pPr defTabSz="914367">
              <a:defRPr/>
            </a:pPr>
            <a:r>
              <a:rPr lang="nl-NL" sz="4313" spc="-100" dirty="0">
                <a:gradFill>
                  <a:gsLst>
                    <a:gs pos="1250">
                      <a:srgbClr val="004B50"/>
                    </a:gs>
                    <a:gs pos="100000">
                      <a:srgbClr val="004B50"/>
                    </a:gs>
                  </a:gsLst>
                  <a:lin ang="5400000" scaled="0"/>
                </a:gradFill>
                <a:latin typeface="Segoe UI Light"/>
              </a:rPr>
              <a:t>Azure licensing flow chart </a:t>
            </a:r>
            <a:r>
              <a:rPr lang="nl-NL" sz="4313" b="1" u="sng" spc="-100" dirty="0">
                <a:gradFill>
                  <a:gsLst>
                    <a:gs pos="1250">
                      <a:srgbClr val="004B50"/>
                    </a:gs>
                    <a:gs pos="100000">
                      <a:srgbClr val="004B50"/>
                    </a:gs>
                  </a:gsLst>
                  <a:lin ang="5400000" scaled="0"/>
                </a:gradFill>
                <a:latin typeface="Segoe UI Light"/>
              </a:rPr>
              <a:t>for partners</a:t>
            </a:r>
            <a:r>
              <a:rPr lang="nl-NL" sz="4313" spc="-100" dirty="0">
                <a:gradFill>
                  <a:gsLst>
                    <a:gs pos="1250">
                      <a:srgbClr val="004B50"/>
                    </a:gs>
                    <a:gs pos="100000">
                      <a:srgbClr val="004B50"/>
                    </a:gs>
                  </a:gsLst>
                  <a:lin ang="5400000" scaled="0"/>
                </a:gradFill>
                <a:latin typeface="Segoe UI Light"/>
              </a:rPr>
              <a:t> </a:t>
            </a:r>
            <a:r>
              <a:rPr lang="nl-NL" sz="3529" spc="-100" dirty="0">
                <a:gradFill>
                  <a:gsLst>
                    <a:gs pos="1250">
                      <a:srgbClr val="004B50"/>
                    </a:gs>
                    <a:gs pos="100000">
                      <a:srgbClr val="004B50"/>
                    </a:gs>
                  </a:gsLst>
                  <a:lin ang="5400000" scaled="0"/>
                </a:gradFill>
                <a:latin typeface="Segoe UI Light"/>
              </a:rPr>
              <a:t>(“you” = partner) </a:t>
            </a:r>
          </a:p>
        </p:txBody>
      </p:sp>
      <p:sp>
        <p:nvSpPr>
          <p:cNvPr id="21" name="TextBox 20"/>
          <p:cNvSpPr txBox="1"/>
          <p:nvPr/>
        </p:nvSpPr>
        <p:spPr>
          <a:xfrm>
            <a:off x="8281751" y="2296506"/>
            <a:ext cx="3210219" cy="1146560"/>
          </a:xfrm>
          <a:prstGeom prst="rect">
            <a:avLst/>
          </a:prstGeom>
          <a:noFill/>
        </p:spPr>
        <p:txBody>
          <a:bodyPr wrap="square" rtlCol="0">
            <a:spAutoFit/>
          </a:bodyPr>
          <a:lstStyle/>
          <a:p>
            <a:pPr algn="ctr" defTabSz="914367">
              <a:defRPr/>
            </a:pPr>
            <a:r>
              <a:rPr lang="nl-NL" sz="1372" b="1" dirty="0">
                <a:solidFill>
                  <a:prstClr val="black"/>
                </a:solidFill>
                <a:latin typeface="Calibri" panose="020F0502020204030204"/>
              </a:rPr>
              <a:t>CSP Partner (you) = Cloud Reseller. </a:t>
            </a:r>
          </a:p>
          <a:p>
            <a:pPr algn="ctr" defTabSz="914367">
              <a:defRPr/>
            </a:pPr>
            <a:r>
              <a:rPr lang="nl-NL" sz="1372" dirty="0">
                <a:solidFill>
                  <a:prstClr val="black"/>
                </a:solidFill>
                <a:latin typeface="Calibri" panose="020F0502020204030204"/>
              </a:rPr>
              <a:t>CSP Customer has Cloud Agreement. (Alternatively, end-customer can also purchase through EA, Open, PAYGO (Azure.com).</a:t>
            </a:r>
          </a:p>
        </p:txBody>
      </p:sp>
      <p:sp>
        <p:nvSpPr>
          <p:cNvPr id="19" name="TextBox 18"/>
          <p:cNvSpPr txBox="1"/>
          <p:nvPr/>
        </p:nvSpPr>
        <p:spPr>
          <a:xfrm>
            <a:off x="6481979" y="4008834"/>
            <a:ext cx="1483048" cy="633625"/>
          </a:xfrm>
          <a:prstGeom prst="rect">
            <a:avLst/>
          </a:prstGeom>
          <a:noFill/>
        </p:spPr>
        <p:txBody>
          <a:bodyPr wrap="square" rtlCol="0">
            <a:spAutoFit/>
          </a:bodyPr>
          <a:lstStyle/>
          <a:p>
            <a:pPr algn="ctr" defTabSz="914367">
              <a:defRPr/>
            </a:pPr>
            <a:r>
              <a:rPr lang="nl-NL" sz="1765" dirty="0">
                <a:solidFill>
                  <a:schemeClr val="accent2"/>
                </a:solidFill>
                <a:latin typeface="Calibri" panose="020F0502020204030204"/>
              </a:rPr>
              <a:t>Multi-</a:t>
            </a:r>
          </a:p>
          <a:p>
            <a:pPr algn="ctr" defTabSz="914367">
              <a:defRPr/>
            </a:pPr>
            <a:r>
              <a:rPr lang="nl-NL" sz="1765" dirty="0">
                <a:solidFill>
                  <a:schemeClr val="accent2"/>
                </a:solidFill>
                <a:latin typeface="Calibri" panose="020F0502020204030204"/>
              </a:rPr>
              <a:t>tenant</a:t>
            </a:r>
          </a:p>
        </p:txBody>
      </p:sp>
      <p:sp>
        <p:nvSpPr>
          <p:cNvPr id="22" name="TextBox 21"/>
          <p:cNvSpPr txBox="1"/>
          <p:nvPr/>
        </p:nvSpPr>
        <p:spPr>
          <a:xfrm>
            <a:off x="11275280" y="1486888"/>
            <a:ext cx="794441" cy="633625"/>
          </a:xfrm>
          <a:prstGeom prst="rect">
            <a:avLst/>
          </a:prstGeom>
          <a:noFill/>
        </p:spPr>
        <p:txBody>
          <a:bodyPr wrap="square" rtlCol="0">
            <a:spAutoFit/>
          </a:bodyPr>
          <a:lstStyle/>
          <a:p>
            <a:pPr algn="ctr" defTabSz="914367">
              <a:defRPr/>
            </a:pPr>
            <a:r>
              <a:rPr lang="nl-NL" sz="1765" dirty="0">
                <a:solidFill>
                  <a:srgbClr val="004B50"/>
                </a:solidFill>
                <a:latin typeface="Calibri" panose="020F0502020204030204"/>
              </a:rPr>
              <a:t>Single-</a:t>
            </a:r>
          </a:p>
          <a:p>
            <a:pPr algn="ctr" defTabSz="914367">
              <a:defRPr/>
            </a:pPr>
            <a:r>
              <a:rPr lang="nl-NL" sz="1765" dirty="0">
                <a:solidFill>
                  <a:srgbClr val="004B50"/>
                </a:solidFill>
                <a:latin typeface="Calibri" panose="020F0502020204030204"/>
              </a:rPr>
              <a:t>tenant</a:t>
            </a:r>
          </a:p>
        </p:txBody>
      </p:sp>
    </p:spTree>
    <p:extLst>
      <p:ext uri="{BB962C8B-B14F-4D97-AF65-F5344CB8AC3E}">
        <p14:creationId xmlns:p14="http://schemas.microsoft.com/office/powerpoint/2010/main" val="21342049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EC01-CC0A-484D-8994-3752C63BB9B3}"/>
              </a:ext>
            </a:extLst>
          </p:cNvPr>
          <p:cNvSpPr>
            <a:spLocks noGrp="1"/>
          </p:cNvSpPr>
          <p:nvPr>
            <p:ph type="title"/>
          </p:nvPr>
        </p:nvSpPr>
        <p:spPr/>
        <p:txBody>
          <a:bodyPr/>
          <a:lstStyle/>
          <a:p>
            <a:r>
              <a:rPr lang="en-US" dirty="0"/>
              <a:t>Support Options </a:t>
            </a:r>
          </a:p>
        </p:txBody>
      </p:sp>
      <p:sp>
        <p:nvSpPr>
          <p:cNvPr id="3" name="Content Placeholder 2">
            <a:extLst>
              <a:ext uri="{FF2B5EF4-FFF2-40B4-BE49-F238E27FC236}">
                <a16:creationId xmlns:a16="http://schemas.microsoft.com/office/drawing/2014/main" id="{4770B3F0-2BA3-467C-B855-CB9AFB4EC3B5}"/>
              </a:ext>
            </a:extLst>
          </p:cNvPr>
          <p:cNvSpPr>
            <a:spLocks noGrp="1"/>
          </p:cNvSpPr>
          <p:nvPr>
            <p:ph idx="1"/>
          </p:nvPr>
        </p:nvSpPr>
        <p:spPr>
          <a:xfrm>
            <a:off x="764241" y="1482725"/>
            <a:ext cx="10515600" cy="4843532"/>
          </a:xfrm>
        </p:spPr>
        <p:txBody>
          <a:bodyPr>
            <a:normAutofit/>
          </a:bodyPr>
          <a:lstStyle/>
          <a:p>
            <a:pPr marL="514350" indent="-514350">
              <a:buFont typeface="+mj-lt"/>
              <a:buAutoNum type="arabicPeriod"/>
            </a:pPr>
            <a:r>
              <a:rPr lang="en-US" dirty="0"/>
              <a:t>Support provided by CSP provider</a:t>
            </a:r>
          </a:p>
          <a:p>
            <a:pPr marL="514350" indent="-514350">
              <a:buFont typeface="+mj-lt"/>
              <a:buAutoNum type="arabicPeriod"/>
            </a:pPr>
            <a:r>
              <a:rPr lang="en-US" dirty="0"/>
              <a:t>Support provided by Partner’s premier support agreement</a:t>
            </a:r>
          </a:p>
          <a:p>
            <a:pPr marL="514350" indent="-514350">
              <a:buFont typeface="+mj-lt"/>
              <a:buAutoNum type="arabicPeriod"/>
            </a:pPr>
            <a:r>
              <a:rPr lang="en-US" dirty="0"/>
              <a:t>Support provided by a combination of both Partner’s premier support agreement and the CSP provider</a:t>
            </a:r>
          </a:p>
        </p:txBody>
      </p:sp>
    </p:spTree>
    <p:extLst>
      <p:ext uri="{BB962C8B-B14F-4D97-AF65-F5344CB8AC3E}">
        <p14:creationId xmlns:p14="http://schemas.microsoft.com/office/powerpoint/2010/main" val="3092320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904B3114F65E478F8161C432D8AA5F" ma:contentTypeVersion="11" ma:contentTypeDescription="Create a new document." ma:contentTypeScope="" ma:versionID="de9869b854cd0104ff5ff03b48280ffd">
  <xsd:schema xmlns:xsd="http://www.w3.org/2001/XMLSchema" xmlns:xs="http://www.w3.org/2001/XMLSchema" xmlns:p="http://schemas.microsoft.com/office/2006/metadata/properties" xmlns:ns2="63da241b-e6ae-4f54-a3a2-3ccbb622fb9d" xmlns:ns3="1e9410ce-35a7-49b8-83e4-b61544872e3a" targetNamespace="http://schemas.microsoft.com/office/2006/metadata/properties" ma:root="true" ma:fieldsID="6be0d58a03103768955939a54842570e" ns2:_="" ns3:_="">
    <xsd:import namespace="63da241b-e6ae-4f54-a3a2-3ccbb622fb9d"/>
    <xsd:import namespace="1e9410ce-35a7-49b8-83e4-b61544872e3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da241b-e6ae-4f54-a3a2-3ccbb622f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9410ce-35a7-49b8-83e4-b61544872e3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D8668C-27DF-4D08-B458-8050904C9439}"/>
</file>

<file path=customXml/itemProps2.xml><?xml version="1.0" encoding="utf-8"?>
<ds:datastoreItem xmlns:ds="http://schemas.openxmlformats.org/officeDocument/2006/customXml" ds:itemID="{31542DCF-BA00-4628-A6D5-D072BF2168A4}"/>
</file>

<file path=customXml/itemProps3.xml><?xml version="1.0" encoding="utf-8"?>
<ds:datastoreItem xmlns:ds="http://schemas.openxmlformats.org/officeDocument/2006/customXml" ds:itemID="{AE6A9FDB-79F7-488E-847E-B9AB666D683C}"/>
</file>

<file path=docProps/app.xml><?xml version="1.0" encoding="utf-8"?>
<Properties xmlns="http://schemas.openxmlformats.org/officeDocument/2006/extended-properties" xmlns:vt="http://schemas.openxmlformats.org/officeDocument/2006/docPropsVTypes">
  <TotalTime>7</TotalTime>
  <Words>789</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Segoe UI</vt:lpstr>
      <vt:lpstr>Segoe UI Light</vt:lpstr>
      <vt:lpstr>Office Theme</vt:lpstr>
      <vt:lpstr>CSP Partner Overview</vt:lpstr>
      <vt:lpstr>Windows Virtual Desktop Licensing Scenarios</vt:lpstr>
      <vt:lpstr>PowerPoint Presentation</vt:lpstr>
      <vt:lpstr>PowerPoint Presentation</vt:lpstr>
      <vt:lpstr>PowerPoint Presentation</vt:lpstr>
      <vt:lpstr>CSP Block Delegate Admin privileges </vt:lpstr>
      <vt:lpstr>Hosting Exception – SP/ISV is the Azure tenant </vt:lpstr>
      <vt:lpstr>PowerPoint Presentation</vt:lpstr>
      <vt:lpstr>Support Options </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CSP Partner Overview</dc:title>
  <dc:creator>Rob Kuehfus</dc:creator>
  <cp:lastModifiedBy>Rob Kuehfus</cp:lastModifiedBy>
  <cp:revision>1</cp:revision>
  <dcterms:created xsi:type="dcterms:W3CDTF">2019-02-21T20:33:50Z</dcterms:created>
  <dcterms:modified xsi:type="dcterms:W3CDTF">2019-02-21T20:41:06Z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0x01010073904B3114F65E478F8161C432D8AA5F</vt:lpwstr>
  </property>
</Properties>
</file>