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57" r:id="rId5"/>
    <p:sldId id="259" r:id="rId6"/>
    <p:sldId id="262" r:id="rId7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6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0.gif"/><Relationship Id="rId26" Type="http://schemas.openxmlformats.org/officeDocument/2006/relationships/image" Target="../media/image36.png"/><Relationship Id="rId3" Type="http://schemas.openxmlformats.org/officeDocument/2006/relationships/image" Target="../media/image11.png"/><Relationship Id="rId21" Type="http://schemas.openxmlformats.org/officeDocument/2006/relationships/image" Target="../media/image33.png"/><Relationship Id="rId7" Type="http://schemas.openxmlformats.org/officeDocument/2006/relationships/image" Target="../media/image25.emf"/><Relationship Id="rId12" Type="http://schemas.openxmlformats.org/officeDocument/2006/relationships/image" Target="../media/image28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24" Type="http://schemas.openxmlformats.org/officeDocument/2006/relationships/image" Target="../media/image35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4.png"/><Relationship Id="rId28" Type="http://schemas.openxmlformats.org/officeDocument/2006/relationships/image" Target="../media/image37.png"/><Relationship Id="rId10" Type="http://schemas.openxmlformats.org/officeDocument/2006/relationships/image" Target="../media/image14.png"/><Relationship Id="rId19" Type="http://schemas.openxmlformats.org/officeDocument/2006/relationships/image" Target="../media/image31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4.emf"/><Relationship Id="rId9" Type="http://schemas.openxmlformats.org/officeDocument/2006/relationships/image" Target="../media/image26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37" Type="http://schemas.openxmlformats.org/officeDocument/2006/relationships/hyperlink" Target="https://docs.microsoft.com/en-us/azure/automation/automation-intro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virtual-network/virtual-network-nsg-manage-log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azure.microsoft.com/en-us/blog/announcing-auto-shutdown-for-vms-using-azure-resource-manager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39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750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11634"/>
              </p:ext>
            </p:extLst>
          </p:nvPr>
        </p:nvGraphicFramePr>
        <p:xfrm>
          <a:off x="442324" y="2335780"/>
          <a:ext cx="1880870" cy="107442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63058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79170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(not understanding)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6744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29822</TotalTime>
  <Words>565</Words>
  <Application>Microsoft Office PowerPoint</Application>
  <PresentationFormat>Custom</PresentationFormat>
  <Paragraphs>188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Malgun Gothic</vt:lpstr>
      <vt:lpstr>MS PGothic</vt:lpstr>
      <vt:lpstr>MS PGothic</vt:lpstr>
      <vt:lpstr>Arial</vt:lpstr>
      <vt:lpstr>Calibri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TECHNOLOGIES USED</vt:lpstr>
      <vt:lpstr>AZURE PAAS – PCI REFERENCE ARCHITECTURE FOR ENTERPRISE WEB APPLICATION</vt:lpstr>
      <vt:lpstr>Configurations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Gururaj Pandurangi (Sonata Software North America)</cp:lastModifiedBy>
  <cp:revision>132</cp:revision>
  <dcterms:created xsi:type="dcterms:W3CDTF">2016-11-16T17:31:18Z</dcterms:created>
  <dcterms:modified xsi:type="dcterms:W3CDTF">2017-02-03T08:18:22Z</dcterms:modified>
</cp:coreProperties>
</file>