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38" y="-61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2048823" y="3886200"/>
            <a:ext cx="1494785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asynchronous </a:t>
            </a:r>
            <a:r>
              <a:rPr lang="en-US" sz="900" dirty="0"/>
              <a:t>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1" idx="0"/>
          </p:cNvCxnSpPr>
          <p:nvPr/>
        </p:nvCxnSpPr>
        <p:spPr>
          <a:xfrm flipH="1">
            <a:off x="5925965" y="1380176"/>
            <a:ext cx="18236" cy="1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3" idx="0"/>
            <a:endCxn id="120" idx="2"/>
          </p:cNvCxnSpPr>
          <p:nvPr/>
        </p:nvCxnSpPr>
        <p:spPr>
          <a:xfrm flipH="1" flipV="1">
            <a:off x="3941329" y="1600200"/>
            <a:ext cx="691" cy="42951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 noChangeAspect="1"/>
          </p:cNvCxnSpPr>
          <p:nvPr/>
        </p:nvCxnSpPr>
        <p:spPr>
          <a:xfrm flipH="1" flipV="1">
            <a:off x="4330642" y="1533032"/>
            <a:ext cx="659316" cy="530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593642" y="6248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54880" y="457200"/>
            <a:ext cx="1817308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failed </a:t>
            </a:r>
            <a:r>
              <a:rPr lang="en-US" sz="1200" dirty="0" smtClean="0"/>
              <a:t> </a:t>
            </a:r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94321" y="1158871"/>
            <a:ext cx="118239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tlsio_open_async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416370" y="4445951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synchronous </a:t>
            </a:r>
            <a:r>
              <a:rPr lang="en-US" sz="900" dirty="0"/>
              <a:t>close only)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0" idx="3"/>
          </p:cNvCxnSpPr>
          <p:nvPr/>
        </p:nvCxnSpPr>
        <p:spPr>
          <a:xfrm>
            <a:off x="4329256" y="1386863"/>
            <a:ext cx="161494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52400" y="76200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TLSIO State Diagram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" idx="6"/>
          </p:cNvCxnSpPr>
          <p:nvPr/>
        </p:nvCxnSpPr>
        <p:spPr>
          <a:xfrm>
            <a:off x="2895600" y="1280160"/>
            <a:ext cx="64800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 noChangeAspect="1"/>
          </p:cNvCxnSpPr>
          <p:nvPr/>
        </p:nvCxnSpPr>
        <p:spPr>
          <a:xfrm flipH="1" flipV="1">
            <a:off x="4137399" y="1600200"/>
            <a:ext cx="576141" cy="4572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09800" y="1600200"/>
            <a:ext cx="1443131" cy="98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574797" y="172340"/>
            <a:ext cx="4572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07280" y="0"/>
            <a:ext cx="1670472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tlsio_close_async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2" name="Curved Connector 11"/>
          <p:cNvCxnSpPr>
            <a:stCxn id="121" idx="2"/>
            <a:endCxn id="123" idx="3"/>
          </p:cNvCxnSpPr>
          <p:nvPr/>
        </p:nvCxnSpPr>
        <p:spPr>
          <a:xfrm rot="5400000">
            <a:off x="4443084" y="2905031"/>
            <a:ext cx="1370439" cy="159532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/>
          <p:cNvSpPr/>
          <p:nvPr/>
        </p:nvSpPr>
        <p:spPr>
          <a:xfrm>
            <a:off x="6583680" y="30480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Left Arrow 94"/>
          <p:cNvSpPr/>
          <p:nvPr/>
        </p:nvSpPr>
        <p:spPr>
          <a:xfrm>
            <a:off x="6387783" y="2694723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rved Left Arrow 95"/>
          <p:cNvSpPr/>
          <p:nvPr/>
        </p:nvSpPr>
        <p:spPr>
          <a:xfrm rot="5400000">
            <a:off x="3863221" y="4490206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Left Arrow 96"/>
          <p:cNvSpPr/>
          <p:nvPr/>
        </p:nvSpPr>
        <p:spPr>
          <a:xfrm rot="10800000">
            <a:off x="1362456" y="267993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rved Left Arrow 97"/>
          <p:cNvSpPr/>
          <p:nvPr/>
        </p:nvSpPr>
        <p:spPr>
          <a:xfrm rot="5400000">
            <a:off x="3939421" y="2907792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urved Left Arrow 98"/>
          <p:cNvSpPr/>
          <p:nvPr/>
        </p:nvSpPr>
        <p:spPr>
          <a:xfrm rot="16200000">
            <a:off x="3863222" y="828711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122" idx="0"/>
          </p:cNvCxnSpPr>
          <p:nvPr/>
        </p:nvCxnSpPr>
        <p:spPr>
          <a:xfrm rot="5400000" flipH="1" flipV="1">
            <a:off x="2177405" y="1224598"/>
            <a:ext cx="1138091" cy="159431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35880" y="228600"/>
            <a:ext cx="1448424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09" name="Curved Connector 108"/>
          <p:cNvCxnSpPr>
            <a:cxnSpLocks noChangeAspect="1"/>
          </p:cNvCxnSpPr>
          <p:nvPr/>
        </p:nvCxnSpPr>
        <p:spPr>
          <a:xfrm rot="5400000" flipH="1" flipV="1">
            <a:off x="6929920" y="300520"/>
            <a:ext cx="191440" cy="2743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67000" y="1165860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7942" y="741326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04154" y="685800"/>
            <a:ext cx="184904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smtClean="0"/>
              <a:t>ephemeral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Closing </a:t>
            </a:r>
            <a:r>
              <a:rPr lang="en-US" sz="1200" dirty="0" smtClean="0"/>
              <a:t>state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3827720" y="2029714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24" idx="0"/>
          </p:cNvCxnSpPr>
          <p:nvPr/>
        </p:nvCxnSpPr>
        <p:spPr>
          <a:xfrm flipH="1" flipV="1">
            <a:off x="3941328" y="2258314"/>
            <a:ext cx="1" cy="332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>
            <a:off x="692442" y="1280160"/>
            <a:ext cx="1974558" cy="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 noChangeAspect="1"/>
          </p:cNvCxnSpPr>
          <p:nvPr/>
        </p:nvCxnSpPr>
        <p:spPr>
          <a:xfrm flipH="1" flipV="1">
            <a:off x="4919472" y="2212152"/>
            <a:ext cx="562260" cy="44618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90872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 noChangeAspect="1"/>
          </p:cNvCxnSpPr>
          <p:nvPr/>
        </p:nvCxnSpPr>
        <p:spPr>
          <a:xfrm flipH="1" flipV="1">
            <a:off x="5185516" y="2218592"/>
            <a:ext cx="443164" cy="356483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83480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28</cp:revision>
  <dcterms:created xsi:type="dcterms:W3CDTF">2017-05-28T06:07:29Z</dcterms:created>
  <dcterms:modified xsi:type="dcterms:W3CDTF">2017-06-13T22:27:38Z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