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73152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26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E1C9D-CF90-4F4D-BF31-45CA3B62D599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85800" y="1143000"/>
            <a:ext cx="8229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01CC5-6181-4ECC-A50C-320EC79D5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6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4952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1pPr>
    <a:lvl2pPr marL="197476" algn="l" defTabSz="394952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2pPr>
    <a:lvl3pPr marL="394952" algn="l" defTabSz="394952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3pPr>
    <a:lvl4pPr marL="592427" algn="l" defTabSz="394952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4pPr>
    <a:lvl5pPr marL="789902" algn="l" defTabSz="394952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5pPr>
    <a:lvl6pPr marL="987378" algn="l" defTabSz="394952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6pPr>
    <a:lvl7pPr marL="1184853" algn="l" defTabSz="394952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7pPr>
    <a:lvl8pPr marL="1382330" algn="l" defTabSz="394952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8pPr>
    <a:lvl9pPr marL="1579805" algn="l" defTabSz="394952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85800" y="1143000"/>
            <a:ext cx="822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01CC5-6181-4ECC-A50C-320EC79D5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15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48945"/>
            <a:ext cx="54864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440815"/>
            <a:ext cx="54864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53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9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46050"/>
            <a:ext cx="1577340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46050"/>
            <a:ext cx="4640580" cy="23247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683895"/>
            <a:ext cx="630936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1835785"/>
            <a:ext cx="630936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9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730250"/>
            <a:ext cx="310896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730250"/>
            <a:ext cx="310896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2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46050"/>
            <a:ext cx="630936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672465"/>
            <a:ext cx="3094672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002030"/>
            <a:ext cx="3094672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672465"/>
            <a:ext cx="3109913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002030"/>
            <a:ext cx="3109913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3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7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5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82880"/>
            <a:ext cx="2359342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394970"/>
            <a:ext cx="370332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822960"/>
            <a:ext cx="2359342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82880"/>
            <a:ext cx="2359342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394970"/>
            <a:ext cx="370332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822960"/>
            <a:ext cx="2359342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8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46050"/>
            <a:ext cx="630936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730250"/>
            <a:ext cx="630936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2542540"/>
            <a:ext cx="16459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86EF8-BC1D-4D6F-8408-677A4BD983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2542540"/>
            <a:ext cx="246888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2542540"/>
            <a:ext cx="16459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FC1BB-8BFA-4A2E-AB7D-76E8E572F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2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ounded Rectangle 122"/>
          <p:cNvSpPr/>
          <p:nvPr/>
        </p:nvSpPr>
        <p:spPr>
          <a:xfrm>
            <a:off x="3702200" y="379325"/>
            <a:ext cx="867674" cy="42667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 err="1"/>
              <a:t>tlsio</a:t>
            </a:r>
            <a:endParaRPr lang="en-US" sz="1400" dirty="0"/>
          </a:p>
        </p:txBody>
      </p:sp>
      <p:sp>
        <p:nvSpPr>
          <p:cNvPr id="122" name="Rounded Rectangle 122"/>
          <p:cNvSpPr/>
          <p:nvPr/>
        </p:nvSpPr>
        <p:spPr>
          <a:xfrm>
            <a:off x="2542178" y="1838223"/>
            <a:ext cx="830141" cy="426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 err="1"/>
              <a:t>xio</a:t>
            </a:r>
            <a:r>
              <a:rPr lang="en-US" sz="1400" dirty="0"/>
              <a:t> http proxy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3702200" y="1108774"/>
            <a:ext cx="867674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 err="1"/>
              <a:t>socketio</a:t>
            </a:r>
            <a:endParaRPr lang="en-US" sz="1400" dirty="0"/>
          </a:p>
        </p:txBody>
      </p:sp>
      <p:sp>
        <p:nvSpPr>
          <p:cNvPr id="124" name="Rounded Rectangle 122"/>
          <p:cNvSpPr/>
          <p:nvPr/>
        </p:nvSpPr>
        <p:spPr>
          <a:xfrm>
            <a:off x="2542177" y="379325"/>
            <a:ext cx="777240" cy="4266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SDK</a:t>
            </a:r>
          </a:p>
        </p:txBody>
      </p:sp>
      <p:sp>
        <p:nvSpPr>
          <p:cNvPr id="125" name="Rounded Rectangle 122"/>
          <p:cNvSpPr/>
          <p:nvPr/>
        </p:nvSpPr>
        <p:spPr>
          <a:xfrm>
            <a:off x="2542177" y="1108774"/>
            <a:ext cx="777240" cy="42667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 err="1"/>
              <a:t>tlsio</a:t>
            </a:r>
            <a:endParaRPr lang="en-US" sz="1400" dirty="0"/>
          </a:p>
        </p:txBody>
      </p:sp>
      <p:sp>
        <p:nvSpPr>
          <p:cNvPr id="126" name="Rounded Rectangle 122"/>
          <p:cNvSpPr/>
          <p:nvPr/>
        </p:nvSpPr>
        <p:spPr>
          <a:xfrm>
            <a:off x="1382154" y="1108774"/>
            <a:ext cx="777240" cy="4266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SDK</a:t>
            </a:r>
          </a:p>
        </p:txBody>
      </p:sp>
      <p:sp>
        <p:nvSpPr>
          <p:cNvPr id="127" name="Rounded Rectangle 122"/>
          <p:cNvSpPr/>
          <p:nvPr/>
        </p:nvSpPr>
        <p:spPr>
          <a:xfrm>
            <a:off x="3702200" y="1838223"/>
            <a:ext cx="867674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 err="1"/>
              <a:t>socketio</a:t>
            </a:r>
            <a:endParaRPr lang="en-US" sz="1400" dirty="0"/>
          </a:p>
        </p:txBody>
      </p:sp>
      <p:sp>
        <p:nvSpPr>
          <p:cNvPr id="128" name="Rounded Rectangle 122"/>
          <p:cNvSpPr/>
          <p:nvPr/>
        </p:nvSpPr>
        <p:spPr>
          <a:xfrm>
            <a:off x="290201" y="1838223"/>
            <a:ext cx="777240" cy="4266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SDK</a:t>
            </a:r>
          </a:p>
        </p:txBody>
      </p:sp>
      <p:sp>
        <p:nvSpPr>
          <p:cNvPr id="129" name="Rounded Rectangle 122"/>
          <p:cNvSpPr/>
          <p:nvPr/>
        </p:nvSpPr>
        <p:spPr>
          <a:xfrm>
            <a:off x="1382154" y="1838223"/>
            <a:ext cx="777240" cy="42667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 err="1"/>
              <a:t>tlsio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553755" y="434435"/>
            <a:ext cx="859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Direct </a:t>
            </a:r>
            <a:r>
              <a:rPr lang="en-US" sz="1200" dirty="0" err="1"/>
              <a:t>tlsio</a:t>
            </a:r>
            <a:endParaRPr lang="en-US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553756" y="11638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Chained </a:t>
            </a:r>
            <a:r>
              <a:rPr lang="en-US" sz="1200" dirty="0" err="1"/>
              <a:t>tlsio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5501657" y="1818498"/>
            <a:ext cx="1225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Indirect </a:t>
            </a:r>
            <a:r>
              <a:rPr lang="en-US" sz="1200" dirty="0" err="1"/>
              <a:t>tlsio</a:t>
            </a:r>
            <a:r>
              <a:rPr lang="en-US" sz="1200" dirty="0"/>
              <a:t> via </a:t>
            </a:r>
            <a:r>
              <a:rPr lang="en-US" sz="1200" dirty="0" err="1"/>
              <a:t>xio</a:t>
            </a:r>
            <a:r>
              <a:rPr lang="en-US" sz="1200" dirty="0"/>
              <a:t> http proxy</a:t>
            </a:r>
          </a:p>
        </p:txBody>
      </p:sp>
      <p:sp>
        <p:nvSpPr>
          <p:cNvPr id="133" name="TextBox 132"/>
          <p:cNvSpPr txBox="1">
            <a:spLocks noChangeAspect="1"/>
          </p:cNvSpPr>
          <p:nvPr/>
        </p:nvSpPr>
        <p:spPr>
          <a:xfrm>
            <a:off x="4952657" y="462823"/>
            <a:ext cx="457200" cy="2596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sz="1200" dirty="0"/>
              <a:t>TCP</a:t>
            </a:r>
          </a:p>
        </p:txBody>
      </p:sp>
      <p:sp>
        <p:nvSpPr>
          <p:cNvPr id="134" name="TextBox 133"/>
          <p:cNvSpPr txBox="1">
            <a:spLocks noChangeAspect="1"/>
          </p:cNvSpPr>
          <p:nvPr/>
        </p:nvSpPr>
        <p:spPr>
          <a:xfrm>
            <a:off x="4938101" y="1192273"/>
            <a:ext cx="457200" cy="2596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sz="1200" dirty="0"/>
              <a:t>TCP</a:t>
            </a:r>
          </a:p>
        </p:txBody>
      </p:sp>
      <p:sp>
        <p:nvSpPr>
          <p:cNvPr id="135" name="TextBox 134"/>
          <p:cNvSpPr txBox="1">
            <a:spLocks noChangeAspect="1"/>
          </p:cNvSpPr>
          <p:nvPr/>
        </p:nvSpPr>
        <p:spPr>
          <a:xfrm>
            <a:off x="4938101" y="1921725"/>
            <a:ext cx="457200" cy="2596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sz="1200" dirty="0"/>
              <a:t>TCP</a:t>
            </a:r>
          </a:p>
        </p:txBody>
      </p:sp>
      <p:cxnSp>
        <p:nvCxnSpPr>
          <p:cNvPr id="136" name="Straight Arrow Connector 135"/>
          <p:cNvCxnSpPr>
            <a:stCxn id="121" idx="3"/>
            <a:endCxn id="133" idx="2"/>
          </p:cNvCxnSpPr>
          <p:nvPr/>
        </p:nvCxnSpPr>
        <p:spPr>
          <a:xfrm flipV="1">
            <a:off x="4569874" y="592661"/>
            <a:ext cx="38278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3" idx="3"/>
            <a:endCxn id="134" idx="2"/>
          </p:cNvCxnSpPr>
          <p:nvPr/>
        </p:nvCxnSpPr>
        <p:spPr>
          <a:xfrm>
            <a:off x="4569874" y="1322111"/>
            <a:ext cx="3682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3"/>
            <a:endCxn id="135" idx="2"/>
          </p:cNvCxnSpPr>
          <p:nvPr/>
        </p:nvCxnSpPr>
        <p:spPr>
          <a:xfrm>
            <a:off x="4569876" y="2051562"/>
            <a:ext cx="36822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4" idx="3"/>
            <a:endCxn id="121" idx="1"/>
          </p:cNvCxnSpPr>
          <p:nvPr/>
        </p:nvCxnSpPr>
        <p:spPr>
          <a:xfrm>
            <a:off x="3319417" y="592662"/>
            <a:ext cx="3827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5" idx="3"/>
            <a:endCxn id="123" idx="1"/>
          </p:cNvCxnSpPr>
          <p:nvPr/>
        </p:nvCxnSpPr>
        <p:spPr>
          <a:xfrm>
            <a:off x="3319417" y="1322111"/>
            <a:ext cx="3827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2" idx="3"/>
            <a:endCxn id="127" idx="1"/>
          </p:cNvCxnSpPr>
          <p:nvPr/>
        </p:nvCxnSpPr>
        <p:spPr>
          <a:xfrm>
            <a:off x="3372319" y="2051560"/>
            <a:ext cx="3298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26" idx="3"/>
            <a:endCxn id="125" idx="1"/>
          </p:cNvCxnSpPr>
          <p:nvPr/>
        </p:nvCxnSpPr>
        <p:spPr>
          <a:xfrm>
            <a:off x="2159394" y="1322111"/>
            <a:ext cx="3827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9" idx="3"/>
            <a:endCxn id="122" idx="1"/>
          </p:cNvCxnSpPr>
          <p:nvPr/>
        </p:nvCxnSpPr>
        <p:spPr>
          <a:xfrm>
            <a:off x="2159394" y="2051560"/>
            <a:ext cx="3827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8" idx="3"/>
            <a:endCxn id="129" idx="1"/>
          </p:cNvCxnSpPr>
          <p:nvPr/>
        </p:nvCxnSpPr>
        <p:spPr>
          <a:xfrm>
            <a:off x="1067441" y="2051560"/>
            <a:ext cx="3147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995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25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Sprowl (Jetstream Software)</dc:creator>
  <cp:lastModifiedBy>Roy Sprowl (Jetstream Software)</cp:lastModifiedBy>
  <cp:revision>6</cp:revision>
  <dcterms:created xsi:type="dcterms:W3CDTF">2017-09-15T22:08:49Z</dcterms:created>
  <dcterms:modified xsi:type="dcterms:W3CDTF">2017-09-15T22:49:58Z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v-royspr@microsoft.com</vt:lpwstr>
  </property>
  <property fmtid="{D5CDD505-2E9C-101B-9397-08002B2CF9AE}" pid="6" name="MSIP_Label_f42aa342-8706-4288-bd11-ebb85995028c_SetDate">
    <vt:lpwstr>2017-09-15T15:35:52.0951272-07:00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