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8" r:id="rId4"/>
    <p:sldId id="264" r:id="rId5"/>
    <p:sldId id="260" r:id="rId6"/>
    <p:sldId id="261" r:id="rId7"/>
    <p:sldId id="262" r:id="rId8"/>
    <p:sldId id="265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1"/>
    <p:restoredTop sz="94754"/>
  </p:normalViewPr>
  <p:slideViewPr>
    <p:cSldViewPr snapToGrid="0" snapToObjects="1">
      <p:cViewPr>
        <p:scale>
          <a:sx n="155" d="100"/>
          <a:sy n="155" d="100"/>
        </p:scale>
        <p:origin x="100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20284-40E9-8443-8FC5-444DBBE484D4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947E7-85C1-2F46-B400-04932D7C5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7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47E7-85C1-2F46-B400-04932D7C54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8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47E7-85C1-2F46-B400-04932D7C54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60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1383-EEC5-0542-A509-E10373458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F5F3F-6090-8D4D-97B7-B5B73A44D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F4917-4BF3-6B45-BF07-77E6FEAF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CA5-B419-4149-8206-011A38A0AD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95B5-F392-1B4A-AF48-47D18D8F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2A79C-32DD-634B-87B5-48917BA4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B2B7-F87D-F34E-BBF8-D03BFC9C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5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0E2B-9CD4-5340-8379-CD422BBE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AF24A-CF85-0C4D-9E3A-0549DAD9C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E8DE5-C341-1547-A56A-6A08BD5B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CA5-B419-4149-8206-011A38A0AD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4F88-CED8-2C41-8221-6665DC5E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F1FB-549B-114A-BBC6-666A7DAE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B2B7-F87D-F34E-BBF8-D03BFC9C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43972-C929-AF40-B7D7-DC05D4AF2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7E826-1876-1641-B92E-284D59EE1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0F99-E6BB-804A-9554-ED6A3BBA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CA5-B419-4149-8206-011A38A0AD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1BE5-5D8D-744D-B09C-663026D9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27A7-D225-0543-9CF5-CFA1785E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B2B7-F87D-F34E-BBF8-D03BFC9C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DEFB-5E85-CF43-B4B7-442B417F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2C6B-F819-0C49-95FA-19EEDABB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A19C5-2EB5-5A46-A41F-6DDC43C0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CA5-B419-4149-8206-011A38A0AD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85383-E110-534D-AD6C-9E54834B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5F190-1A21-454A-A1DC-1DC169EB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B2B7-F87D-F34E-BBF8-D03BFC9C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89BA-1520-254D-B443-C1B28412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45CD3-310B-5F4B-903A-F8FDD9B3F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C7670-BA01-AE45-B436-11D88A0D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CA5-B419-4149-8206-011A38A0AD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8D05E-D7C6-EF44-99B2-30E37D51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9ECF-9336-1E43-AE99-EF9E1556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B2B7-F87D-F34E-BBF8-D03BFC9C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1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9D0D-6BBF-334A-9B02-97F98EF0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79CA-46EE-F740-BA89-472FBC044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7C333-17C5-A042-A8A6-84D3DD9E5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1C68B-FFA9-A440-84E5-78C825EE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CA5-B419-4149-8206-011A38A0AD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F12E-F42B-4641-8915-644BF499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33126-402F-724C-9488-6C6711DE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B2B7-F87D-F34E-BBF8-D03BFC9C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4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1E4B-BC77-A240-8397-67C3C051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E51E6-832A-DD4E-AA1C-AB075F9A4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5CC26-EB23-4949-BE4C-B59B3B3E3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73E7E-1059-BF4A-B389-24BEA1C0A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ED23E-77CF-254C-AD9D-F49708633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11396-40BD-A64A-873A-6CFE610C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CA5-B419-4149-8206-011A38A0AD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30E6B-4DB9-3740-B86D-AC9A86E5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F796A-5079-F248-A0C8-79F79D93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B2B7-F87D-F34E-BBF8-D03BFC9C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EFAC-E10E-1F42-9CB3-1844A2B7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221CB-A900-F340-B8FA-58B48137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CA5-B419-4149-8206-011A38A0AD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B83D0-F9C4-5048-9CB4-EF384B53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68A5F-556C-2147-99CE-01519B21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B2B7-F87D-F34E-BBF8-D03BFC9C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6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C48BF-0382-1146-AD9B-953B203F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CA5-B419-4149-8206-011A38A0AD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1F55D-FFA0-F04A-9466-FF94FAE4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701FB-6189-204B-9A9A-791A3BB9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B2B7-F87D-F34E-BBF8-D03BFC9C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7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2182-A46E-A04F-BC28-3398FB41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B0FC-129C-474E-838C-A52401CB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FD43-F4B2-3442-943B-D6D905D35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09FDA-307C-2444-B23B-CEFDD06F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CA5-B419-4149-8206-011A38A0AD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149E-822E-9446-9980-EEAEB3BD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C470E-539C-2044-A03D-042957DF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B2B7-F87D-F34E-BBF8-D03BFC9C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A314-BF3B-FA4C-94EA-FD173F76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F7B1C-8693-CD41-B13C-745EF3349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4BA7-F818-4B4A-891A-3056AB9D3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7C8AD-7B4B-0942-8D2D-E01076AC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ACA5-B419-4149-8206-011A38A0AD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1D3B9-A8BD-5248-8CB0-527D0FF6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52E5A-6E8E-F449-96B6-58181B75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BB2B7-F87D-F34E-BBF8-D03BFC9C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7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22D9C-F9AE-0D4C-A048-D7E054E2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271D2-373A-5F41-B419-E72D49D2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C55D1-F878-2A4D-AEED-B77075FCD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4ACA5-B419-4149-8206-011A38A0ADC6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96E3-FBBB-0542-B446-9B6CA21F5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C16A-0DD9-4E4F-B088-418BECFE4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BB2B7-F87D-F34E-BBF8-D03BFC9C5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4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ata.visualstudio.com/CosmosDB/_git/document-sql-java?path=%2Frx-sdk%2Fspecifications%2FRntbdTransportClient%2FRntbdTransportClient.md&amp;version=GBusers%2Fdanoble%2Frntbd-5" TargetMode="External"/><Relationship Id="rId2" Type="http://schemas.openxmlformats.org/officeDocument/2006/relationships/hyperlink" Target="https://microsoft.sharepoint.com/:w:/r/teams/DocumentDB/_layouts/15/Doc.aspx?sourcedoc=%7BB619071A-06FB-4080-BBBA-B7009ADD4910%7D&amp;file=RNTBD%20Design%20Constraints.docx&amp;action=default&amp;mobileredirect=tru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ata.visualstudio.com/CosmosDB/_workitems/edit/328301" TargetMode="External"/><Relationship Id="rId2" Type="http://schemas.openxmlformats.org/officeDocument/2006/relationships/hyperlink" Target="https://msdata.visualstudio.com/CosmosDB/_workitems/edit/33155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ata.visualstudio.com/CosmosDB/_workitems/edit/331567" TargetMode="External"/><Relationship Id="rId4" Type="http://schemas.openxmlformats.org/officeDocument/2006/relationships/hyperlink" Target="https://msdata.visualstudio.com/CosmosDB/_workitems/edit/3282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2331-F114-734C-ACF6-C74EED8C0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5400" dirty="0"/>
              <a:t>RntbdTransportClient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84AE8-EFE2-7A43-B674-17D47FF51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 Netty-based RNTBD protocol implementation for Java</a:t>
            </a:r>
          </a:p>
          <a:p>
            <a:pPr algn="r"/>
            <a:r>
              <a:rPr lang="en-US" dirty="0"/>
              <a:t>David Noble</a:t>
            </a:r>
          </a:p>
          <a:p>
            <a:pPr algn="r"/>
            <a:r>
              <a:rPr lang="en-US" dirty="0"/>
              <a:t>February 8, 2019</a:t>
            </a:r>
          </a:p>
        </p:txBody>
      </p:sp>
    </p:spTree>
    <p:extLst>
      <p:ext uri="{BB962C8B-B14F-4D97-AF65-F5344CB8AC3E}">
        <p14:creationId xmlns:p14="http://schemas.microsoft.com/office/powerpoint/2010/main" val="39919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35888-856E-754C-B33C-1AA1EDE9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RNTBD implementations consistent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E9AD6-049D-5449-8913-6D282F96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have today?</a:t>
            </a:r>
          </a:p>
          <a:p>
            <a:pPr lvl="1"/>
            <a:r>
              <a:rPr lang="en-US" dirty="0"/>
              <a:t>C# reference implementation on the leading edge</a:t>
            </a:r>
          </a:p>
          <a:p>
            <a:pPr lvl="1"/>
            <a:r>
              <a:rPr lang="en-US" dirty="0"/>
              <a:t>Java implementation that must keep up to date</a:t>
            </a:r>
          </a:p>
          <a:p>
            <a:pPr lvl="1"/>
            <a:r>
              <a:rPr lang="en-US" dirty="0"/>
              <a:t>Plan to hire contractors for other languages</a:t>
            </a:r>
          </a:p>
          <a:p>
            <a:pPr lvl="1"/>
            <a:r>
              <a:rPr lang="en-US" dirty="0"/>
              <a:t>Start of a spec</a:t>
            </a:r>
          </a:p>
          <a:p>
            <a:r>
              <a:rPr lang="en-US" dirty="0"/>
              <a:t>What might be useful?</a:t>
            </a:r>
          </a:p>
          <a:p>
            <a:pPr lvl="1"/>
            <a:r>
              <a:rPr lang="en-US" dirty="0"/>
              <a:t>Reference spec</a:t>
            </a:r>
          </a:p>
          <a:p>
            <a:pPr lvl="1"/>
            <a:r>
              <a:rPr lang="en-US" dirty="0"/>
              <a:t>Performance, Reliability, and Scalability requirements spec</a:t>
            </a:r>
          </a:p>
          <a:p>
            <a:pPr lvl="1"/>
            <a:r>
              <a:rPr lang="en-US" dirty="0"/>
              <a:t>Better change notifications (based on changes to C# codebase)</a:t>
            </a:r>
          </a:p>
          <a:p>
            <a:pPr lvl="1"/>
            <a:r>
              <a:rPr lang="en-US" dirty="0"/>
              <a:t>Tighter code review process (e.g., Java teammates as required C# reviewers)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5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8DD7-FD41-2140-95A7-F4E8247C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direct mode development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77CE-8B5B-F647-AAAE-FA6114B9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mode consistency stack + RntbdTransportClient</a:t>
            </a:r>
          </a:p>
          <a:p>
            <a:pPr lvl="1"/>
            <a:r>
              <a:rPr lang="en-US" dirty="0"/>
              <a:t>Based on commit from October 2018</a:t>
            </a:r>
          </a:p>
          <a:p>
            <a:r>
              <a:rPr lang="en-US" dirty="0"/>
              <a:t>Important priorities in February (missing today)</a:t>
            </a:r>
          </a:p>
          <a:p>
            <a:pPr lvl="1"/>
            <a:r>
              <a:rPr lang="en-US" dirty="0"/>
              <a:t>Request diagnostics and other supportability features</a:t>
            </a:r>
          </a:p>
          <a:p>
            <a:r>
              <a:rPr lang="en-US" dirty="0"/>
              <a:t>One next step</a:t>
            </a:r>
          </a:p>
          <a:p>
            <a:pPr lvl="1"/>
            <a:r>
              <a:rPr lang="en-US" dirty="0"/>
              <a:t>Move comparison branch forward to latest on master</a:t>
            </a:r>
          </a:p>
        </p:txBody>
      </p:sp>
    </p:spTree>
    <p:extLst>
      <p:ext uri="{BB962C8B-B14F-4D97-AF65-F5344CB8AC3E}">
        <p14:creationId xmlns:p14="http://schemas.microsoft.com/office/powerpoint/2010/main" val="287915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9580-3224-6A46-B0DB-85D3726D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RntbdTransportClient development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5B6E-6603-0842-BF0E-CF328D0A6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Single-channel netty-based pipeline</a:t>
            </a:r>
          </a:p>
          <a:p>
            <a:r>
              <a:rPr lang="en-US" dirty="0"/>
              <a:t>Fully integrated with the Java direct-mode client</a:t>
            </a:r>
          </a:p>
          <a:p>
            <a:r>
              <a:rPr lang="en-US" dirty="0"/>
              <a:t>Pre-release is present in direct-mode client to be published today</a:t>
            </a:r>
          </a:p>
          <a:p>
            <a:r>
              <a:rPr lang="en-US" dirty="0"/>
              <a:t>Performance, reliability, scalability, and supportability features TBD</a:t>
            </a:r>
          </a:p>
        </p:txBody>
      </p:sp>
    </p:spTree>
    <p:extLst>
      <p:ext uri="{BB962C8B-B14F-4D97-AF65-F5344CB8AC3E}">
        <p14:creationId xmlns:p14="http://schemas.microsoft.com/office/powerpoint/2010/main" val="311566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0BEE-B515-504C-A9D0-223FA28B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RntbdTransportClient?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54E1-C8E5-D446-8369-D356356A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requests for any number of service endpoints</a:t>
            </a:r>
          </a:p>
          <a:p>
            <a:pPr lvl="1"/>
            <a:r>
              <a:rPr lang="en-US" dirty="0"/>
              <a:t>Service endpoints are created on demand</a:t>
            </a:r>
          </a:p>
          <a:p>
            <a:pPr lvl="1"/>
            <a:r>
              <a:rPr lang="en-US" dirty="0"/>
              <a:t>Kept alive as long as they stay healthy</a:t>
            </a:r>
          </a:p>
          <a:p>
            <a:pPr lvl="1"/>
            <a:r>
              <a:rPr lang="en-US" dirty="0"/>
              <a:t>Destroyed when the client is closed</a:t>
            </a:r>
          </a:p>
          <a:p>
            <a:r>
              <a:rPr lang="en-US" dirty="0"/>
              <a:t>Service endpoint is composed of</a:t>
            </a:r>
          </a:p>
          <a:p>
            <a:pPr lvl="1"/>
            <a:r>
              <a:rPr lang="en-US" dirty="0"/>
              <a:t>RNTBD channel pool (load balanced, health checked)</a:t>
            </a:r>
          </a:p>
          <a:p>
            <a:pPr lvl="1"/>
            <a:r>
              <a:rPr lang="en-US" dirty="0"/>
              <a:t>Some metadata</a:t>
            </a:r>
          </a:p>
          <a:p>
            <a:r>
              <a:rPr lang="en-US" dirty="0"/>
              <a:t>Service endpoints run in the context of a single </a:t>
            </a:r>
            <a:r>
              <a:rPr lang="en-US" dirty="0" err="1"/>
              <a:t>EventLoopGroup</a:t>
            </a:r>
            <a:endParaRPr lang="en-US" dirty="0"/>
          </a:p>
          <a:p>
            <a:pPr lvl="1"/>
            <a:r>
              <a:rPr lang="en-US" dirty="0" err="1"/>
              <a:t>EventLoopGroup</a:t>
            </a:r>
            <a:r>
              <a:rPr lang="en-US" dirty="0"/>
              <a:t> is a thread pool</a:t>
            </a:r>
          </a:p>
          <a:p>
            <a:pPr lvl="1"/>
            <a:r>
              <a:rPr lang="en-US" dirty="0"/>
              <a:t>Service endpoints share threads in the pool</a:t>
            </a:r>
          </a:p>
        </p:txBody>
      </p:sp>
    </p:spTree>
    <p:extLst>
      <p:ext uri="{BB962C8B-B14F-4D97-AF65-F5344CB8AC3E}">
        <p14:creationId xmlns:p14="http://schemas.microsoft.com/office/powerpoint/2010/main" val="358699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5D98-C31C-2440-9D3E-4F71C703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61" y="365125"/>
            <a:ext cx="10515600" cy="1325563"/>
          </a:xfrm>
        </p:spPr>
        <p:txBody>
          <a:bodyPr/>
          <a:lstStyle/>
          <a:p>
            <a:r>
              <a:rPr lang="en-US" dirty="0"/>
              <a:t>RntbdTransportClient.Endpoint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BE4B0-9615-F24E-97C2-1616B49F5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50" y="1527800"/>
            <a:ext cx="11910822" cy="2651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64DBA-AD21-CF4D-B8EC-75009EE01972}"/>
              </a:ext>
            </a:extLst>
          </p:cNvPr>
          <p:cNvSpPr txBox="1"/>
          <p:nvPr/>
        </p:nvSpPr>
        <p:spPr>
          <a:xfrm>
            <a:off x="8170065" y="4287385"/>
            <a:ext cx="398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Grey background :  not yet implemented</a:t>
            </a:r>
          </a:p>
        </p:txBody>
      </p:sp>
    </p:spTree>
    <p:extLst>
      <p:ext uri="{BB962C8B-B14F-4D97-AF65-F5344CB8AC3E}">
        <p14:creationId xmlns:p14="http://schemas.microsoft.com/office/powerpoint/2010/main" val="277408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5B2F-3556-D24C-9695-EC1BA04D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01"/>
            <a:ext cx="10515600" cy="665021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Client/server interaction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20B33C-E32D-C34E-BFFF-0A089748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59" y="671328"/>
            <a:ext cx="6596634" cy="61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5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41C4-ABAC-4A41-B6D2-9B552330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RntbdTransportClient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27B7E-D4B2-934A-9E09-27529C7E9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dirty="0">
                <a:hlinkClick r:id="rId2"/>
              </a:rPr>
              <a:t>Ovidiu’s document </a:t>
            </a:r>
            <a:r>
              <a:rPr lang="en-US" dirty="0"/>
              <a:t>and my reading of the C# code</a:t>
            </a:r>
          </a:p>
          <a:p>
            <a:r>
              <a:rPr lang="en-US" dirty="0"/>
              <a:t>Contains some general information on RNTBD</a:t>
            </a:r>
          </a:p>
          <a:p>
            <a:r>
              <a:rPr lang="en-US" dirty="0"/>
              <a:t>Largely specific to the Java implementation</a:t>
            </a:r>
          </a:p>
          <a:p>
            <a:r>
              <a:rPr lang="en-US" dirty="0"/>
              <a:t>Will evolve with the implementation</a:t>
            </a:r>
          </a:p>
          <a:p>
            <a:r>
              <a:rPr lang="en-US" dirty="0"/>
              <a:t>Maintained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0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BC2F-6FEE-7D42-A133-9006FF5B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debug slender path through code</a:t>
            </a:r>
          </a:p>
        </p:txBody>
      </p:sp>
    </p:spTree>
    <p:extLst>
      <p:ext uri="{BB962C8B-B14F-4D97-AF65-F5344CB8AC3E}">
        <p14:creationId xmlns:p14="http://schemas.microsoft.com/office/powerpoint/2010/main" val="23642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36FB-7CF5-AD41-92F8-C31CCA7C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feature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34BA-B997-B04E-89A5-B5F157B48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331552</a:t>
            </a:r>
            <a:r>
              <a:rPr lang="en-US" dirty="0"/>
              <a:t> Hang detection</a:t>
            </a:r>
          </a:p>
          <a:p>
            <a:pPr lvl="1"/>
            <a:r>
              <a:rPr lang="en-US" dirty="0"/>
              <a:t>Honors</a:t>
            </a:r>
          </a:p>
          <a:p>
            <a:pPr lvl="2"/>
            <a:r>
              <a:rPr lang="en-US" dirty="0">
                <a:latin typeface="Andale Mono" panose="020B0509000000000004" pitchFamily="49" charset="0"/>
              </a:rPr>
              <a:t>ReceiveHangDetectionTime</a:t>
            </a:r>
          </a:p>
          <a:p>
            <a:pPr lvl="2"/>
            <a:r>
              <a:rPr lang="en-US" dirty="0">
                <a:latin typeface="Andale Mono" panose="020B0509000000000004" pitchFamily="49" charset="0"/>
              </a:rPr>
              <a:t>SendHangDetectionTime</a:t>
            </a:r>
          </a:p>
          <a:p>
            <a:pPr lvl="1"/>
            <a:r>
              <a:rPr lang="en-US" dirty="0"/>
              <a:t>Based on </a:t>
            </a:r>
            <a:r>
              <a:rPr lang="en-US" dirty="0">
                <a:latin typeface="Andale Mono" panose="020B0509000000000004" pitchFamily="49" charset="0"/>
              </a:rPr>
              <a:t>IdleStateHandler</a:t>
            </a:r>
          </a:p>
          <a:p>
            <a:r>
              <a:rPr lang="en-US" dirty="0">
                <a:hlinkClick r:id="rId3"/>
              </a:rPr>
              <a:t>328301</a:t>
            </a:r>
            <a:r>
              <a:rPr lang="en-US" dirty="0"/>
              <a:t> Health check requests</a:t>
            </a:r>
          </a:p>
          <a:p>
            <a:pPr lvl="1"/>
            <a:r>
              <a:rPr lang="en-US" dirty="0"/>
              <a:t>Occur before each write operation</a:t>
            </a:r>
          </a:p>
          <a:p>
            <a:pPr lvl="1"/>
            <a:r>
              <a:rPr lang="en-US" dirty="0"/>
              <a:t>Initiated by </a:t>
            </a:r>
            <a:r>
              <a:rPr lang="en-US" dirty="0">
                <a:latin typeface="Andale Mono" panose="020B0509000000000004" pitchFamily="49" charset="0"/>
              </a:rPr>
              <a:t>RntbdRequestEncoder</a:t>
            </a:r>
          </a:p>
          <a:p>
            <a:r>
              <a:rPr lang="en-US" dirty="0">
                <a:hlinkClick r:id="rId4"/>
              </a:rPr>
              <a:t>328297</a:t>
            </a:r>
            <a:r>
              <a:rPr lang="en-US" dirty="0"/>
              <a:t> Load-balanced channel pool</a:t>
            </a:r>
          </a:p>
          <a:p>
            <a:pPr lvl="1"/>
            <a:r>
              <a:rPr lang="en-US" dirty="0"/>
              <a:t>Honors</a:t>
            </a:r>
          </a:p>
          <a:p>
            <a:pPr lvl="2"/>
            <a:r>
              <a:rPr lang="en-US" dirty="0">
                <a:latin typeface="Andale Mono" panose="020B0509000000000004" pitchFamily="49" charset="0"/>
              </a:rPr>
              <a:t>maxChannels</a:t>
            </a:r>
          </a:p>
          <a:p>
            <a:pPr lvl="2"/>
            <a:r>
              <a:rPr lang="en-US" dirty="0">
                <a:latin typeface="Andale Mono" panose="020B0509000000000004" pitchFamily="49" charset="0"/>
              </a:rPr>
              <a:t>maxRequestsPerChannel</a:t>
            </a:r>
          </a:p>
          <a:p>
            <a:pPr lvl="1"/>
            <a:r>
              <a:rPr lang="en-US" dirty="0"/>
              <a:t>Based on </a:t>
            </a:r>
            <a:r>
              <a:rPr lang="en-US" dirty="0">
                <a:latin typeface="Andale Mono" panose="020B0509000000000004" pitchFamily="49" charset="0"/>
              </a:rPr>
              <a:t>SimpleChannelPool</a:t>
            </a:r>
          </a:p>
          <a:p>
            <a:r>
              <a:rPr lang="en-US" dirty="0">
                <a:hlinkClick r:id="rId5"/>
              </a:rPr>
              <a:t>331567</a:t>
            </a:r>
            <a:r>
              <a:rPr lang="en-US" dirty="0"/>
              <a:t> Request diagnostics and troubleshooting</a:t>
            </a:r>
          </a:p>
          <a:p>
            <a:pPr lvl="1"/>
            <a:r>
              <a:rPr lang="en-US" dirty="0"/>
              <a:t>Provide data to analyze performance, reliability, and scalability issues in the transport layer</a:t>
            </a:r>
          </a:p>
          <a:p>
            <a:pPr lvl="1"/>
            <a:r>
              <a:rPr lang="en-US" dirty="0"/>
              <a:t>Feature of the </a:t>
            </a:r>
            <a:r>
              <a:rPr lang="en-US" dirty="0">
                <a:latin typeface="Andale Mono" panose="020B0509000000000004" pitchFamily="49" charset="0"/>
              </a:rPr>
              <a:t>RntbdRequestManager</a:t>
            </a:r>
          </a:p>
          <a:p>
            <a:r>
              <a:rPr lang="en-US" dirty="0"/>
              <a:t>Performance, reliability, and scalability testing leading up to production release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9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367</Words>
  <Application>Microsoft Macintosh PowerPoint</Application>
  <PresentationFormat>Widescreen</PresentationFormat>
  <Paragraphs>68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Andale Mono</vt:lpstr>
      <vt:lpstr>Arial</vt:lpstr>
      <vt:lpstr>Calibri</vt:lpstr>
      <vt:lpstr>Calibri Light</vt:lpstr>
      <vt:lpstr>Office Theme</vt:lpstr>
      <vt:lpstr>RntbdTransportClient</vt:lpstr>
      <vt:lpstr>Java direct mode development status</vt:lpstr>
      <vt:lpstr>RntbdTransportClient development status</vt:lpstr>
      <vt:lpstr>What is the RntbdTransportClient?</vt:lpstr>
      <vt:lpstr>RntbdTransportClient.Endpoint</vt:lpstr>
      <vt:lpstr>Client/server interaction</vt:lpstr>
      <vt:lpstr>RntbdTransportClient specification</vt:lpstr>
      <vt:lpstr>DEMO – debug slender path through code</vt:lpstr>
      <vt:lpstr>Upcoming feature work</vt:lpstr>
      <vt:lpstr>Keeping RNTBD implementations consistent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Netty-based prototype RntbdRequestChannelHandler RntbdResponseChannelHandler</dc:title>
  <dc:creator>David Noble</dc:creator>
  <cp:lastModifiedBy>David Noble</cp:lastModifiedBy>
  <cp:revision>41</cp:revision>
  <dcterms:created xsi:type="dcterms:W3CDTF">2018-10-05T17:50:45Z</dcterms:created>
  <dcterms:modified xsi:type="dcterms:W3CDTF">2019-02-08T20:54:15Z</dcterms:modified>
</cp:coreProperties>
</file>