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0A9-8C51-43B8-A40A-8877CBC0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3317D-8D75-47D7-8533-85C50BAC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3CFD-761C-420F-95BF-62CF10C2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61CF-D121-4DFE-96C3-6B931288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25C3-8588-4B0E-8911-983216B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7A70-E637-4E57-AA52-68BE664F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D547-AC2E-4A8E-B494-4A867E3F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4010-41B8-46E2-BA0D-83238803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2292-E10F-43D6-B4B1-77EA8ED1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4E5C-12B0-4F5A-98B8-4C2F0518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D0463-070F-4C44-9CC5-5B2B77343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B418F-2FBE-4A06-B9DA-6B143CF90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065C-9F2A-4AEC-9A3E-4FD13DC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86AB-37B8-46A1-AB12-31D95D32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35D7-F78B-4592-A40C-C526FA67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625-DCDA-4C8D-BDD3-8255B36E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96DB-107B-4D5D-80C9-BCA3E9B0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407-9B6C-4A2A-94BD-45A02E1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1078-2D35-4DE8-B987-7D87720E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1C0D-D473-4B92-A1F0-E3E71FD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65E-2EE4-436C-9395-B3A7112A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87E0-4706-43D0-AA5C-173432C2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435C-B3BB-44F6-8D64-2387F732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3CC5-C9CF-4F37-9890-20F6F542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246CF-D184-4773-8404-B3357508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0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BA5E-A8E1-4373-9C11-1355AA9F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C247-CBE1-430F-9853-2382FE9DD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B8F82-1EAD-4C54-9F78-A4E2EA41B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1C54-5A63-4EB9-837B-811F243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3EEE3-AB7D-4652-81DD-96B00A95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A1F86-A343-46B8-A78F-EB8875D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6FC6-E584-4549-B2B7-2299C50F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60A92-7457-429C-AAB2-2E3F5A0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D610-E7BD-4131-9AEA-7592F822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F936D-10AB-43CD-8A19-B9F10F819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6C1E2-C2F4-4236-8FEE-C8AAAB177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791F-D7F5-4A21-BB71-8AE661BD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7F8A7-B883-4AE0-B05B-6FB463A8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DED8-8CED-411C-84A9-8A0D6862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AC53-3FFC-4002-9A5A-88A6EE98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0D60B-70A0-4E70-960E-841AE82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D6929-F33D-461C-898D-82C4AC94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8424-BD74-4537-B0B8-590F45D6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9C7E-B37B-4931-B096-1C796775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2565E-7B04-4857-A4FB-CA043A2F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D60AB-8661-43B2-9D99-BDCF941D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5CB2-748F-4420-A7E0-D7168150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0647-27FD-43C2-874F-30425523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B962B-A66F-41EB-A2CD-4ADE55908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3FFF7-3BA0-4B03-B8F9-495E0145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A62B6-FF43-4CA8-AEA7-06550BB1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1B81-5C63-4306-8BDC-8AEF9195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4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475D-A6C0-46A6-9E2B-3A657AEC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901C3-174C-44CD-A53F-454D0FCE7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C2570-B04F-4962-A623-B98C619D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7BC3-A1B4-4A7E-851D-27AA239C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CFB8-6042-4A5F-8870-A7A19B6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21C24-9B66-4ECB-8700-32A5507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0563-A274-4D5B-836B-4624EF36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A097-00DB-42BC-9907-FB465BFF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1A1F-448D-48FE-8881-A8E68089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0378-037E-43BA-BECC-AE0EC5A9B29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9161-4B50-47D9-880D-6580EDF14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0ADE-C8D5-4819-A24B-EB5795F83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2759-4E8E-4180-8857-5C0A21456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8314-B095-42C2-8F77-11EFBF7E3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This is a </a:t>
            </a:r>
            <a:r>
              <a:rPr lang="en-US" altLang="zh-CN"/>
              <a:t>pptx example.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9A7D-5EE1-4D6B-8102-A1634F2C6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This is a pptx example.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pptx example.</dc:title>
  <dc:creator>Qinyun Song</dc:creator>
  <cp:lastModifiedBy>Qinyun Song</cp:lastModifiedBy>
  <cp:revision>1</cp:revision>
  <dcterms:created xsi:type="dcterms:W3CDTF">2021-11-19T04:36:39Z</dcterms:created>
  <dcterms:modified xsi:type="dcterms:W3CDTF">2021-11-19T04:36:48Z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2021-11-19T04:36:47Z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2c7dd0ee-c03c-4fda-b775-4ab2db2fabf7</vt:lpwstr>
  </property>
  <property fmtid="{D5CDD505-2E9C-101B-9397-08002B2CF9AE}" pid="8" name="MSIP_Label_f42aa342-8706-4288-bd11-ebb85995028c_ContentBits">
    <vt:lpwstr>0</vt:lpwstr>
  </property>
</Properties>
</file>