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ying Wei" initials="LW" lastIdx="1" clrIdx="0">
    <p:extLst>
      <p:ext uri="{19B8F6BF-5375-455C-9EA6-DF929625EA0E}">
        <p15:presenceInfo xmlns:p15="http://schemas.microsoft.com/office/powerpoint/2012/main" userId="S::lianwei@microsoft.com::7799bcb1-1dbe-41b0-a7d8-f7fe3f77e49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378F-C58B-4E40-A197-6B67A4DDD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56DC-3D39-4FB6-A790-1501CC0A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480B4-E71C-4A99-BBB7-A209158F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6432-267D-41CD-8D56-4BF4F2DA07D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C38EC-DB3F-49CE-8D4F-955545A0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448B-335F-4172-8190-8B7D94E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89F3-54AB-4FD3-9EBA-0143B28E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5576-5B5F-4582-8DD6-9A9ED218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824AD-F188-47EE-9AEE-D6303D9DB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6331-F976-432F-A061-BB5C0256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6432-267D-41CD-8D56-4BF4F2DA07D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8A417-3812-4AB9-875B-263154F5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C37E9-AB89-4CAF-9B15-581B3C52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89F3-54AB-4FD3-9EBA-0143B28E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0743B-80DC-42B4-8A57-D2F290630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F22C5-26C4-4255-8AFC-F87E0D2FF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28FF-A3B9-485F-BAD0-12119DC1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6432-267D-41CD-8D56-4BF4F2DA07D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51FE4-7F7A-4C53-8D7C-C9C58117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F0506-0FF4-47D3-930D-5AEE5FE0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89F3-54AB-4FD3-9EBA-0143B28E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6DA2-FA0C-4518-8D51-E317B281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8F89-E73E-4AA2-BE56-9209C0C5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64C4B-C028-4476-B9C6-17379D4F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6432-267D-41CD-8D56-4BF4F2DA07D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2AADF-1D6A-4965-8330-D2DD3DD2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76957-CC36-4996-B05A-A7C0B62E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89F3-54AB-4FD3-9EBA-0143B28E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E1A4-C8EF-4112-93DB-11CBF664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17DF7-73D1-481F-862C-BC9BB5A17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962F-C6B0-46F7-8F2F-4690AA9A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6432-267D-41CD-8D56-4BF4F2DA07D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E955-A220-4178-AA2A-B8C4DEE4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6D47F-BD87-4E98-B45C-417B9079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89F3-54AB-4FD3-9EBA-0143B28E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BD5F-B11A-42A4-86FB-B125E125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BD64-5182-42D1-AB57-6DFAFA1CB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51903-8043-4765-9928-17DE8EB04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E2752-135A-42AE-BBA2-D43F1F21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6432-267D-41CD-8D56-4BF4F2DA07D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72B55-1F7C-4099-8C24-0A122546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5072B-AEDF-4B32-A3FE-BA3774B7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89F3-54AB-4FD3-9EBA-0143B28E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33AA-514C-43FD-B655-47135786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51BE-02CF-4182-ACE5-F7D6C07F5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3F938-649A-45C2-A183-263337644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CA36E-822A-4102-A0D7-4673EDB60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ABB62-4A32-40DB-B4EF-7E7C22CB3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64AA3-2354-45C8-82F8-5AEE8CA2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6432-267D-41CD-8D56-4BF4F2DA07D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05C42-3C78-47DF-8274-963C885D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848BC-A7ED-4A5C-8B95-8067738E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89F3-54AB-4FD3-9EBA-0143B28E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0CBD-944F-46B8-9F52-5A899FB2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C05D8-BAE7-4028-8B4F-402B97B7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6432-267D-41CD-8D56-4BF4F2DA07D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A1D70-0D2E-4F14-89ED-DE3E9967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80347-B92B-4BB8-AB7F-EBB338E9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89F3-54AB-4FD3-9EBA-0143B28E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7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19FAD-DCFD-4E52-93BD-0329836C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6432-267D-41CD-8D56-4BF4F2DA07D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344AF-336D-4BFB-B3F7-E60F901C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24470-6011-4708-AC31-98B34BAD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89F3-54AB-4FD3-9EBA-0143B28E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670A-F68F-4A94-B929-5C4D77E7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1E55-6E32-4A80-9494-0E8777BE5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7B448-BC13-437E-8F78-C003D33C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EADCF-8257-47AD-B5AF-5B9F75B8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6432-267D-41CD-8D56-4BF4F2DA07D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3631F-1EEB-4A88-84C8-D8312320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B61C4-0EA9-4363-9C23-3A0DC8FE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89F3-54AB-4FD3-9EBA-0143B28E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CF08-FA4A-44FA-B48B-44BEC425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61508-47A1-458C-AB7E-FC42AAD02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3768F-AE32-46F5-B5EF-E9B73376C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89E2-3135-4C30-A3E7-31E7A2B7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6432-267D-41CD-8D56-4BF4F2DA07D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C4A2B-396F-4119-AC97-1BB80110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D0A74-F188-4F70-9385-C6B3E68F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89F3-54AB-4FD3-9EBA-0143B28E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96822-A838-4B6A-A8AF-ABE5605B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83EE-E98E-4F51-8375-863110916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2547-0ECB-4A3D-AD70-A8FFD95C1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6432-267D-41CD-8D56-4BF4F2DA07D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6F00-6D33-4636-893A-7FE00151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552D2-6505-4873-9E72-4BEDB9B82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889F3-54AB-4FD3-9EBA-0143B28E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5.png"/><Relationship Id="rId39" Type="http://schemas.openxmlformats.org/officeDocument/2006/relationships/image" Target="../media/image38.svg"/><Relationship Id="rId3" Type="http://schemas.openxmlformats.org/officeDocument/2006/relationships/image" Target="../media/image2.svg"/><Relationship Id="rId21" Type="http://schemas.openxmlformats.org/officeDocument/2006/relationships/image" Target="../media/image26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33" Type="http://schemas.openxmlformats.org/officeDocument/2006/relationships/image" Target="../media/image10.sv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2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32" Type="http://schemas.openxmlformats.org/officeDocument/2006/relationships/image" Target="../media/image9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31" Type="http://schemas.openxmlformats.org/officeDocument/2006/relationships/image" Target="../media/image8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6.svg"/><Relationship Id="rId30" Type="http://schemas.openxmlformats.org/officeDocument/2006/relationships/image" Target="../media/image7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3" Type="http://schemas.openxmlformats.org/officeDocument/2006/relationships/image" Target="../media/image42.svg"/><Relationship Id="rId7" Type="http://schemas.openxmlformats.org/officeDocument/2006/relationships/image" Target="../media/image12.svg"/><Relationship Id="rId12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48.svg"/><Relationship Id="rId5" Type="http://schemas.openxmlformats.org/officeDocument/2006/relationships/image" Target="../media/image4.svg"/><Relationship Id="rId10" Type="http://schemas.openxmlformats.org/officeDocument/2006/relationships/image" Target="../media/image47.png"/><Relationship Id="rId4" Type="http://schemas.openxmlformats.org/officeDocument/2006/relationships/image" Target="../media/image3.png"/><Relationship Id="rId9" Type="http://schemas.openxmlformats.org/officeDocument/2006/relationships/image" Target="../media/image4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2.svg"/><Relationship Id="rId7" Type="http://schemas.openxmlformats.org/officeDocument/2006/relationships/image" Target="../media/image3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6.svg"/><Relationship Id="rId5" Type="http://schemas.openxmlformats.org/officeDocument/2006/relationships/image" Target="../media/image42.svg"/><Relationship Id="rId10" Type="http://schemas.openxmlformats.org/officeDocument/2006/relationships/image" Target="../media/image5.png"/><Relationship Id="rId4" Type="http://schemas.openxmlformats.org/officeDocument/2006/relationships/image" Target="../media/image41.png"/><Relationship Id="rId9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FAFFE05-E315-40B4-B7C8-2471306B70C7}"/>
              </a:ext>
            </a:extLst>
          </p:cNvPr>
          <p:cNvGrpSpPr/>
          <p:nvPr/>
        </p:nvGrpSpPr>
        <p:grpSpPr>
          <a:xfrm>
            <a:off x="395483" y="681763"/>
            <a:ext cx="5496493" cy="5095810"/>
            <a:chOff x="2628143" y="605563"/>
            <a:chExt cx="5496493" cy="509581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8CCFEA-1C33-45A2-810A-3677A41BF5C2}"/>
                </a:ext>
              </a:extLst>
            </p:cNvPr>
            <p:cNvSpPr/>
            <p:nvPr/>
          </p:nvSpPr>
          <p:spPr>
            <a:xfrm>
              <a:off x="2628143" y="2325362"/>
              <a:ext cx="1541155" cy="1541155"/>
            </a:xfrm>
            <a:prstGeom prst="ellipse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server1</a:t>
              </a:r>
              <a:endParaRPr lang="en-US" dirty="0"/>
            </a:p>
          </p:txBody>
        </p:sp>
        <p:sp>
          <p:nvSpPr>
            <p:cNvPr id="10" name="Thought Bubble: Cloud 9">
              <a:extLst>
                <a:ext uri="{FF2B5EF4-FFF2-40B4-BE49-F238E27FC236}">
                  <a16:creationId xmlns:a16="http://schemas.microsoft.com/office/drawing/2014/main" id="{893237E1-BE0A-47E1-811D-D5EC2E3079D2}"/>
                </a:ext>
              </a:extLst>
            </p:cNvPr>
            <p:cNvSpPr/>
            <p:nvPr/>
          </p:nvSpPr>
          <p:spPr>
            <a:xfrm>
              <a:off x="5958737" y="605563"/>
              <a:ext cx="1943859" cy="1350404"/>
            </a:xfrm>
            <a:prstGeom prst="cloudCallout">
              <a:avLst>
                <a:gd name="adj1" fmla="val -54795"/>
                <a:gd name="adj2" fmla="val 16346"/>
              </a:avLst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conn1</a:t>
              </a:r>
            </a:p>
          </p:txBody>
        </p:sp>
        <p:sp>
          <p:nvSpPr>
            <p:cNvPr id="11" name="Thought Bubble: Cloud 10">
              <a:extLst>
                <a:ext uri="{FF2B5EF4-FFF2-40B4-BE49-F238E27FC236}">
                  <a16:creationId xmlns:a16="http://schemas.microsoft.com/office/drawing/2014/main" id="{99A00D9A-CE59-4FF6-BB92-1108FF33A8D3}"/>
                </a:ext>
              </a:extLst>
            </p:cNvPr>
            <p:cNvSpPr/>
            <p:nvPr/>
          </p:nvSpPr>
          <p:spPr>
            <a:xfrm>
              <a:off x="6095998" y="2516113"/>
              <a:ext cx="1943859" cy="1350404"/>
            </a:xfrm>
            <a:prstGeom prst="cloudCallout">
              <a:avLst>
                <a:gd name="adj1" fmla="val -54795"/>
                <a:gd name="adj2" fmla="val 16346"/>
              </a:avLst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conn2</a:t>
              </a:r>
            </a:p>
          </p:txBody>
        </p:sp>
        <p:sp>
          <p:nvSpPr>
            <p:cNvPr id="12" name="Thought Bubble: Cloud 11">
              <a:extLst>
                <a:ext uri="{FF2B5EF4-FFF2-40B4-BE49-F238E27FC236}">
                  <a16:creationId xmlns:a16="http://schemas.microsoft.com/office/drawing/2014/main" id="{F79E814A-5E04-44B7-8541-1FB693D80040}"/>
                </a:ext>
              </a:extLst>
            </p:cNvPr>
            <p:cNvSpPr/>
            <p:nvPr/>
          </p:nvSpPr>
          <p:spPr>
            <a:xfrm>
              <a:off x="6180777" y="4350969"/>
              <a:ext cx="1943859" cy="1350404"/>
            </a:xfrm>
            <a:prstGeom prst="cloudCallout">
              <a:avLst>
                <a:gd name="adj1" fmla="val -54795"/>
                <a:gd name="adj2" fmla="val 16346"/>
              </a:avLst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conn3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0751BF6-CC84-4FF1-A89D-E1D14AAFC2EC}"/>
                </a:ext>
              </a:extLst>
            </p:cNvPr>
            <p:cNvCxnSpPr>
              <a:stCxn id="6" idx="7"/>
              <a:endCxn id="10" idx="4"/>
            </p:cNvCxnSpPr>
            <p:nvPr/>
          </p:nvCxnSpPr>
          <p:spPr>
            <a:xfrm flipV="1">
              <a:off x="3943601" y="1501502"/>
              <a:ext cx="1921928" cy="1049557"/>
            </a:xfrm>
            <a:prstGeom prst="straightConnector1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BA6B29B-92DF-4027-9285-4640657E6B51}"/>
                </a:ext>
              </a:extLst>
            </p:cNvPr>
            <p:cNvCxnSpPr>
              <a:cxnSpLocks/>
              <a:stCxn id="6" idx="6"/>
              <a:endCxn id="11" idx="0"/>
            </p:cNvCxnSpPr>
            <p:nvPr/>
          </p:nvCxnSpPr>
          <p:spPr>
            <a:xfrm>
              <a:off x="4169298" y="3095940"/>
              <a:ext cx="1932730" cy="95375"/>
            </a:xfrm>
            <a:prstGeom prst="straightConnector1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BAB8A8F-54FF-4E35-B6EF-2AE23FAC91D9}"/>
                </a:ext>
              </a:extLst>
            </p:cNvPr>
            <p:cNvCxnSpPr>
              <a:cxnSpLocks/>
              <a:stCxn id="6" idx="5"/>
              <a:endCxn id="12" idx="4"/>
            </p:cNvCxnSpPr>
            <p:nvPr/>
          </p:nvCxnSpPr>
          <p:spPr>
            <a:xfrm>
              <a:off x="3943601" y="3640820"/>
              <a:ext cx="2143968" cy="1606088"/>
            </a:xfrm>
            <a:prstGeom prst="straightConnector1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488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FAFFE05-E315-40B4-B7C8-2471306B70C7}"/>
              </a:ext>
            </a:extLst>
          </p:cNvPr>
          <p:cNvGrpSpPr/>
          <p:nvPr/>
        </p:nvGrpSpPr>
        <p:grpSpPr>
          <a:xfrm>
            <a:off x="4053083" y="881095"/>
            <a:ext cx="5496493" cy="5095810"/>
            <a:chOff x="2628143" y="605563"/>
            <a:chExt cx="5496493" cy="509581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8CCFEA-1C33-45A2-810A-3677A41BF5C2}"/>
                </a:ext>
              </a:extLst>
            </p:cNvPr>
            <p:cNvSpPr/>
            <p:nvPr/>
          </p:nvSpPr>
          <p:spPr>
            <a:xfrm>
              <a:off x="2628143" y="2325362"/>
              <a:ext cx="1541155" cy="1541155"/>
            </a:xfrm>
            <a:prstGeom prst="ellipse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server1</a:t>
              </a:r>
              <a:endParaRPr lang="en-US" dirty="0"/>
            </a:p>
          </p:txBody>
        </p:sp>
        <p:sp>
          <p:nvSpPr>
            <p:cNvPr id="10" name="Thought Bubble: Cloud 9">
              <a:extLst>
                <a:ext uri="{FF2B5EF4-FFF2-40B4-BE49-F238E27FC236}">
                  <a16:creationId xmlns:a16="http://schemas.microsoft.com/office/drawing/2014/main" id="{893237E1-BE0A-47E1-811D-D5EC2E3079D2}"/>
                </a:ext>
              </a:extLst>
            </p:cNvPr>
            <p:cNvSpPr/>
            <p:nvPr/>
          </p:nvSpPr>
          <p:spPr>
            <a:xfrm>
              <a:off x="5958737" y="605563"/>
              <a:ext cx="1943859" cy="1350404"/>
            </a:xfrm>
            <a:prstGeom prst="cloudCallout">
              <a:avLst>
                <a:gd name="adj1" fmla="val -54795"/>
                <a:gd name="adj2" fmla="val 16346"/>
              </a:avLst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conn1</a:t>
              </a:r>
            </a:p>
          </p:txBody>
        </p:sp>
        <p:sp>
          <p:nvSpPr>
            <p:cNvPr id="11" name="Thought Bubble: Cloud 10">
              <a:extLst>
                <a:ext uri="{FF2B5EF4-FFF2-40B4-BE49-F238E27FC236}">
                  <a16:creationId xmlns:a16="http://schemas.microsoft.com/office/drawing/2014/main" id="{99A00D9A-CE59-4FF6-BB92-1108FF33A8D3}"/>
                </a:ext>
              </a:extLst>
            </p:cNvPr>
            <p:cNvSpPr/>
            <p:nvPr/>
          </p:nvSpPr>
          <p:spPr>
            <a:xfrm>
              <a:off x="6095998" y="2516113"/>
              <a:ext cx="1943859" cy="1350404"/>
            </a:xfrm>
            <a:prstGeom prst="cloudCallout">
              <a:avLst>
                <a:gd name="adj1" fmla="val -54795"/>
                <a:gd name="adj2" fmla="val 16346"/>
              </a:avLst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conn2</a:t>
              </a:r>
            </a:p>
          </p:txBody>
        </p:sp>
        <p:sp>
          <p:nvSpPr>
            <p:cNvPr id="12" name="Thought Bubble: Cloud 11">
              <a:extLst>
                <a:ext uri="{FF2B5EF4-FFF2-40B4-BE49-F238E27FC236}">
                  <a16:creationId xmlns:a16="http://schemas.microsoft.com/office/drawing/2014/main" id="{F79E814A-5E04-44B7-8541-1FB693D80040}"/>
                </a:ext>
              </a:extLst>
            </p:cNvPr>
            <p:cNvSpPr/>
            <p:nvPr/>
          </p:nvSpPr>
          <p:spPr>
            <a:xfrm>
              <a:off x="6180777" y="4350969"/>
              <a:ext cx="1943859" cy="1350404"/>
            </a:xfrm>
            <a:prstGeom prst="cloudCallout">
              <a:avLst>
                <a:gd name="adj1" fmla="val -54795"/>
                <a:gd name="adj2" fmla="val 16346"/>
              </a:avLst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conn3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0751BF6-CC84-4FF1-A89D-E1D14AAFC2EC}"/>
                </a:ext>
              </a:extLst>
            </p:cNvPr>
            <p:cNvCxnSpPr>
              <a:stCxn id="6" idx="7"/>
              <a:endCxn id="10" idx="4"/>
            </p:cNvCxnSpPr>
            <p:nvPr/>
          </p:nvCxnSpPr>
          <p:spPr>
            <a:xfrm flipV="1">
              <a:off x="3943601" y="1501502"/>
              <a:ext cx="1921928" cy="1049557"/>
            </a:xfrm>
            <a:prstGeom prst="straightConnector1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BA6B29B-92DF-4027-9285-4640657E6B51}"/>
                </a:ext>
              </a:extLst>
            </p:cNvPr>
            <p:cNvCxnSpPr>
              <a:cxnSpLocks/>
              <a:stCxn id="6" idx="6"/>
              <a:endCxn id="11" idx="0"/>
            </p:cNvCxnSpPr>
            <p:nvPr/>
          </p:nvCxnSpPr>
          <p:spPr>
            <a:xfrm>
              <a:off x="4169298" y="3095940"/>
              <a:ext cx="1932730" cy="95375"/>
            </a:xfrm>
            <a:prstGeom prst="straightConnector1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BAB8A8F-54FF-4E35-B6EF-2AE23FAC91D9}"/>
                </a:ext>
              </a:extLst>
            </p:cNvPr>
            <p:cNvCxnSpPr>
              <a:cxnSpLocks/>
              <a:stCxn id="6" idx="5"/>
              <a:endCxn id="12" idx="4"/>
            </p:cNvCxnSpPr>
            <p:nvPr/>
          </p:nvCxnSpPr>
          <p:spPr>
            <a:xfrm>
              <a:off x="3943601" y="3640820"/>
              <a:ext cx="2143968" cy="1606088"/>
            </a:xfrm>
            <a:prstGeom prst="straightConnector1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B15187-0BA8-4707-AF1B-4C43A7D28280}"/>
              </a:ext>
            </a:extLst>
          </p:cNvPr>
          <p:cNvGrpSpPr/>
          <p:nvPr/>
        </p:nvGrpSpPr>
        <p:grpSpPr>
          <a:xfrm>
            <a:off x="675154" y="2806306"/>
            <a:ext cx="914400" cy="1110046"/>
            <a:chOff x="835174" y="1578653"/>
            <a:chExt cx="914400" cy="1110046"/>
          </a:xfrm>
        </p:grpSpPr>
        <p:pic>
          <p:nvPicPr>
            <p:cNvPr id="18" name="Graphic 17" descr="Laptop">
              <a:extLst>
                <a:ext uri="{FF2B5EF4-FFF2-40B4-BE49-F238E27FC236}">
                  <a16:creationId xmlns:a16="http://schemas.microsoft.com/office/drawing/2014/main" id="{42E10C27-11D8-4810-983A-20316DA7D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5174" y="1774299"/>
              <a:ext cx="914400" cy="9144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6DEB9F-9AFF-42EE-BCB4-8CC4DF7B884B}"/>
                </a:ext>
              </a:extLst>
            </p:cNvPr>
            <p:cNvSpPr/>
            <p:nvPr/>
          </p:nvSpPr>
          <p:spPr>
            <a:xfrm>
              <a:off x="883704" y="1578653"/>
              <a:ext cx="8173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client1</a:t>
              </a:r>
              <a:endParaRPr lang="en-US" dirty="0"/>
            </a:p>
          </p:txBody>
        </p:sp>
      </p:grpSp>
      <p:pic>
        <p:nvPicPr>
          <p:cNvPr id="23" name="Graphic 22" descr="Line Arrow: Slight curve">
            <a:extLst>
              <a:ext uri="{FF2B5EF4-FFF2-40B4-BE49-F238E27FC236}">
                <a16:creationId xmlns:a16="http://schemas.microsoft.com/office/drawing/2014/main" id="{87CBC06B-9BDB-4268-B9CD-CBE13AA6E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0003" y="3063240"/>
            <a:ext cx="914400" cy="914400"/>
          </a:xfrm>
          <a:prstGeom prst="rect">
            <a:avLst/>
          </a:prstGeom>
        </p:spPr>
      </p:pic>
      <p:pic>
        <p:nvPicPr>
          <p:cNvPr id="25" name="Graphic 24" descr="Line Arrow: Straight">
            <a:extLst>
              <a:ext uri="{FF2B5EF4-FFF2-40B4-BE49-F238E27FC236}">
                <a16:creationId xmlns:a16="http://schemas.microsoft.com/office/drawing/2014/main" id="{2161D030-5D86-4AF8-B3A2-309568E1C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8216" y="572721"/>
            <a:ext cx="914400" cy="914400"/>
          </a:xfrm>
          <a:prstGeom prst="rect">
            <a:avLst/>
          </a:prstGeom>
        </p:spPr>
      </p:pic>
      <p:pic>
        <p:nvPicPr>
          <p:cNvPr id="27" name="Graphic 26" descr="Line Arrow: U-turn with tail">
            <a:extLst>
              <a:ext uri="{FF2B5EF4-FFF2-40B4-BE49-F238E27FC236}">
                <a16:creationId xmlns:a16="http://schemas.microsoft.com/office/drawing/2014/main" id="{7AAD1804-A5B1-48A1-99F2-EB9D8F40AF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17828" y="423895"/>
            <a:ext cx="914400" cy="914400"/>
          </a:xfrm>
          <a:prstGeom prst="rect">
            <a:avLst/>
          </a:prstGeom>
        </p:spPr>
      </p:pic>
      <p:pic>
        <p:nvPicPr>
          <p:cNvPr id="29" name="Graphic 28" descr="Line Arrow: Rotate left">
            <a:extLst>
              <a:ext uri="{FF2B5EF4-FFF2-40B4-BE49-F238E27FC236}">
                <a16:creationId xmlns:a16="http://schemas.microsoft.com/office/drawing/2014/main" id="{BD53CA03-4D57-450F-946B-C950D2E5FD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50608" y="763303"/>
            <a:ext cx="914400" cy="9144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FB1F8E7-D496-4B1C-8268-1683DBAA32D6}"/>
              </a:ext>
            </a:extLst>
          </p:cNvPr>
          <p:cNvSpPr/>
          <p:nvPr/>
        </p:nvSpPr>
        <p:spPr>
          <a:xfrm>
            <a:off x="2096717" y="3627480"/>
            <a:ext cx="116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/negotiate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9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CF6609-612E-4E30-ABF8-1D6DD9CF4F53}"/>
              </a:ext>
            </a:extLst>
          </p:cNvPr>
          <p:cNvGrpSpPr/>
          <p:nvPr/>
        </p:nvGrpSpPr>
        <p:grpSpPr>
          <a:xfrm>
            <a:off x="2061994" y="3172066"/>
            <a:ext cx="914400" cy="1110046"/>
            <a:chOff x="835174" y="1578653"/>
            <a:chExt cx="914400" cy="1110046"/>
          </a:xfrm>
        </p:grpSpPr>
        <p:pic>
          <p:nvPicPr>
            <p:cNvPr id="3" name="Graphic 2" descr="Laptop">
              <a:extLst>
                <a:ext uri="{FF2B5EF4-FFF2-40B4-BE49-F238E27FC236}">
                  <a16:creationId xmlns:a16="http://schemas.microsoft.com/office/drawing/2014/main" id="{E1824CB6-64EA-483B-B1C2-2B42D85C4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5174" y="1774299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0797DF-F9ED-4DDC-A87D-44987D56BD5A}"/>
                </a:ext>
              </a:extLst>
            </p:cNvPr>
            <p:cNvSpPr/>
            <p:nvPr/>
          </p:nvSpPr>
          <p:spPr>
            <a:xfrm>
              <a:off x="883704" y="1578653"/>
              <a:ext cx="8173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client1</a:t>
              </a:r>
              <a:endParaRPr lang="en-US" dirty="0"/>
            </a:p>
          </p:txBody>
        </p:sp>
      </p:grpSp>
      <p:pic>
        <p:nvPicPr>
          <p:cNvPr id="5" name="Graphic 4" descr="Line Arrow: Slight curve">
            <a:extLst>
              <a:ext uri="{FF2B5EF4-FFF2-40B4-BE49-F238E27FC236}">
                <a16:creationId xmlns:a16="http://schemas.microsoft.com/office/drawing/2014/main" id="{11A4AD88-C4CC-4D10-821E-558990FAE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6843" y="3429000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FF0F0C-6C36-44E7-A56C-FA857FBF39B1}"/>
              </a:ext>
            </a:extLst>
          </p:cNvPr>
          <p:cNvSpPr/>
          <p:nvPr/>
        </p:nvSpPr>
        <p:spPr>
          <a:xfrm>
            <a:off x="3483557" y="3993240"/>
            <a:ext cx="116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/negotiate</a:t>
            </a:r>
            <a:endParaRPr lang="en-US" dirty="0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CD927277-14CE-4F41-A5D3-4ABD9F557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9823" y="3356732"/>
            <a:ext cx="914400" cy="914400"/>
          </a:xfrm>
          <a:prstGeom prst="rect">
            <a:avLst/>
          </a:prstGeom>
        </p:spPr>
      </p:pic>
      <p:pic>
        <p:nvPicPr>
          <p:cNvPr id="10" name="Graphic 9" descr="Arrow: Slight curve">
            <a:extLst>
              <a:ext uri="{FF2B5EF4-FFF2-40B4-BE49-F238E27FC236}">
                <a16:creationId xmlns:a16="http://schemas.microsoft.com/office/drawing/2014/main" id="{A6AA0B76-B59B-42E9-91B0-60FAEB5751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3806" y="1363006"/>
            <a:ext cx="914400" cy="914400"/>
          </a:xfrm>
          <a:prstGeom prst="rect">
            <a:avLst/>
          </a:prstGeom>
        </p:spPr>
      </p:pic>
      <p:pic>
        <p:nvPicPr>
          <p:cNvPr id="12" name="Graphic 11" descr="Arrow: Rotate right">
            <a:extLst>
              <a:ext uri="{FF2B5EF4-FFF2-40B4-BE49-F238E27FC236}">
                <a16:creationId xmlns:a16="http://schemas.microsoft.com/office/drawing/2014/main" id="{F4143B68-ADB5-492D-9AF6-1798DDDC04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86157" y="1516952"/>
            <a:ext cx="914400" cy="914400"/>
          </a:xfrm>
          <a:prstGeom prst="rect">
            <a:avLst/>
          </a:prstGeom>
        </p:spPr>
      </p:pic>
      <p:pic>
        <p:nvPicPr>
          <p:cNvPr id="14" name="Graphic 13" descr="Arrow: Straight">
            <a:extLst>
              <a:ext uri="{FF2B5EF4-FFF2-40B4-BE49-F238E27FC236}">
                <a16:creationId xmlns:a16="http://schemas.microsoft.com/office/drawing/2014/main" id="{0462F89C-D772-4A18-9F49-947787ABD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27954" y="725280"/>
            <a:ext cx="914400" cy="914400"/>
          </a:xfrm>
          <a:prstGeom prst="rect">
            <a:avLst/>
          </a:prstGeom>
        </p:spPr>
      </p:pic>
      <p:pic>
        <p:nvPicPr>
          <p:cNvPr id="16" name="Graphic 15" descr="Arrow: Clockwise curve">
            <a:extLst>
              <a:ext uri="{FF2B5EF4-FFF2-40B4-BE49-F238E27FC236}">
                <a16:creationId xmlns:a16="http://schemas.microsoft.com/office/drawing/2014/main" id="{5B55D8B5-EDB3-46C9-AB35-0E95DD9995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81006" y="268080"/>
            <a:ext cx="914400" cy="914400"/>
          </a:xfrm>
          <a:prstGeom prst="rect">
            <a:avLst/>
          </a:prstGeom>
        </p:spPr>
      </p:pic>
      <p:pic>
        <p:nvPicPr>
          <p:cNvPr id="18" name="Graphic 17" descr="Arrow: U-turn with tail">
            <a:extLst>
              <a:ext uri="{FF2B5EF4-FFF2-40B4-BE49-F238E27FC236}">
                <a16:creationId xmlns:a16="http://schemas.microsoft.com/office/drawing/2014/main" id="{8A750650-CD5F-48CC-A218-93B6D6B434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03624" y="1022460"/>
            <a:ext cx="914400" cy="914400"/>
          </a:xfrm>
          <a:prstGeom prst="rect">
            <a:avLst/>
          </a:prstGeom>
        </p:spPr>
      </p:pic>
      <p:pic>
        <p:nvPicPr>
          <p:cNvPr id="20" name="Graphic 19" descr="Arrow: Rotate left">
            <a:extLst>
              <a:ext uri="{FF2B5EF4-FFF2-40B4-BE49-F238E27FC236}">
                <a16:creationId xmlns:a16="http://schemas.microsoft.com/office/drawing/2014/main" id="{829B8E61-D301-447E-8FE9-06A2A11F24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53830" y="1289520"/>
            <a:ext cx="914400" cy="914400"/>
          </a:xfrm>
          <a:prstGeom prst="rect">
            <a:avLst/>
          </a:prstGeom>
        </p:spPr>
      </p:pic>
      <p:pic>
        <p:nvPicPr>
          <p:cNvPr id="22" name="Graphic 21" descr="Arrow: Counterclockwise curve">
            <a:extLst>
              <a:ext uri="{FF2B5EF4-FFF2-40B4-BE49-F238E27FC236}">
                <a16:creationId xmlns:a16="http://schemas.microsoft.com/office/drawing/2014/main" id="{1F9CBD48-3EA1-4ADF-B102-E7F89157F23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34760" y="1453710"/>
            <a:ext cx="914400" cy="914400"/>
          </a:xfrm>
          <a:prstGeom prst="rect">
            <a:avLst/>
          </a:prstGeom>
        </p:spPr>
      </p:pic>
      <p:pic>
        <p:nvPicPr>
          <p:cNvPr id="24" name="Graphic 23" descr="Arrow: U-turn">
            <a:extLst>
              <a:ext uri="{FF2B5EF4-FFF2-40B4-BE49-F238E27FC236}">
                <a16:creationId xmlns:a16="http://schemas.microsoft.com/office/drawing/2014/main" id="{71B6A249-E8D8-4A90-B34C-D840638CC0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9960" y="718080"/>
            <a:ext cx="914400" cy="914400"/>
          </a:xfrm>
          <a:prstGeom prst="rect">
            <a:avLst/>
          </a:prstGeom>
        </p:spPr>
      </p:pic>
      <p:pic>
        <p:nvPicPr>
          <p:cNvPr id="26" name="Graphic 25" descr="Line Arrow: Slight curve">
            <a:extLst>
              <a:ext uri="{FF2B5EF4-FFF2-40B4-BE49-F238E27FC236}">
                <a16:creationId xmlns:a16="http://schemas.microsoft.com/office/drawing/2014/main" id="{744CE138-CF52-4A86-B612-B2711DB37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3490" y="1712820"/>
            <a:ext cx="914400" cy="914400"/>
          </a:xfrm>
          <a:prstGeom prst="rect">
            <a:avLst/>
          </a:prstGeom>
        </p:spPr>
      </p:pic>
      <p:pic>
        <p:nvPicPr>
          <p:cNvPr id="28" name="Graphic 27" descr="Line Arrow: Rotate right">
            <a:extLst>
              <a:ext uri="{FF2B5EF4-FFF2-40B4-BE49-F238E27FC236}">
                <a16:creationId xmlns:a16="http://schemas.microsoft.com/office/drawing/2014/main" id="{413DA09D-1143-4A03-BAD7-2B1AE372AD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4960" y="1888560"/>
            <a:ext cx="914400" cy="914400"/>
          </a:xfrm>
          <a:prstGeom prst="rect">
            <a:avLst/>
          </a:prstGeom>
        </p:spPr>
      </p:pic>
      <p:pic>
        <p:nvPicPr>
          <p:cNvPr id="30" name="Graphic 29" descr="Line Arrow: Straight">
            <a:extLst>
              <a:ext uri="{FF2B5EF4-FFF2-40B4-BE49-F238E27FC236}">
                <a16:creationId xmlns:a16="http://schemas.microsoft.com/office/drawing/2014/main" id="{24A6787F-2201-4D3F-AA97-7E78BDDF1E7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690156" y="260880"/>
            <a:ext cx="914400" cy="914400"/>
          </a:xfrm>
          <a:prstGeom prst="rect">
            <a:avLst/>
          </a:prstGeom>
        </p:spPr>
      </p:pic>
      <p:pic>
        <p:nvPicPr>
          <p:cNvPr id="32" name="Graphic 31" descr="Line Arrow: Clockwise curve">
            <a:extLst>
              <a:ext uri="{FF2B5EF4-FFF2-40B4-BE49-F238E27FC236}">
                <a16:creationId xmlns:a16="http://schemas.microsoft.com/office/drawing/2014/main" id="{F15782E1-B933-47AC-B478-EA51D1D7F2B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387940" y="1775280"/>
            <a:ext cx="914400" cy="914400"/>
          </a:xfrm>
          <a:prstGeom prst="rect">
            <a:avLst/>
          </a:prstGeom>
        </p:spPr>
      </p:pic>
      <p:pic>
        <p:nvPicPr>
          <p:cNvPr id="34" name="Graphic 33" descr="Line Arrow: U-turn with tail">
            <a:extLst>
              <a:ext uri="{FF2B5EF4-FFF2-40B4-BE49-F238E27FC236}">
                <a16:creationId xmlns:a16="http://schemas.microsoft.com/office/drawing/2014/main" id="{4C3566D8-285C-486C-BE6E-C85D602EFBA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77560" y="410880"/>
            <a:ext cx="914400" cy="914400"/>
          </a:xfrm>
          <a:prstGeom prst="rect">
            <a:avLst/>
          </a:prstGeom>
        </p:spPr>
      </p:pic>
      <p:pic>
        <p:nvPicPr>
          <p:cNvPr id="36" name="Graphic 35" descr="Line Arrow: Rotate left">
            <a:extLst>
              <a:ext uri="{FF2B5EF4-FFF2-40B4-BE49-F238E27FC236}">
                <a16:creationId xmlns:a16="http://schemas.microsoft.com/office/drawing/2014/main" id="{E750DCE1-F1EB-45BE-AF5D-270C9B3EB2E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189120" y="2075280"/>
            <a:ext cx="914400" cy="914400"/>
          </a:xfrm>
          <a:prstGeom prst="rect">
            <a:avLst/>
          </a:prstGeom>
        </p:spPr>
      </p:pic>
      <p:pic>
        <p:nvPicPr>
          <p:cNvPr id="38" name="Graphic 37" descr="Line Arrow: Counterclockwise curve">
            <a:extLst>
              <a:ext uri="{FF2B5EF4-FFF2-40B4-BE49-F238E27FC236}">
                <a16:creationId xmlns:a16="http://schemas.microsoft.com/office/drawing/2014/main" id="{8A9A8A1D-EE7F-4403-9638-FE4BDCEB518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942680" y="553080"/>
            <a:ext cx="914400" cy="914400"/>
          </a:xfrm>
          <a:prstGeom prst="rect">
            <a:avLst/>
          </a:prstGeom>
        </p:spPr>
      </p:pic>
      <p:pic>
        <p:nvPicPr>
          <p:cNvPr id="40" name="Graphic 39" descr="Line Arrow: U-turn">
            <a:extLst>
              <a:ext uri="{FF2B5EF4-FFF2-40B4-BE49-F238E27FC236}">
                <a16:creationId xmlns:a16="http://schemas.microsoft.com/office/drawing/2014/main" id="{C0ECD709-3311-4B72-9268-B79EDC02757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07080" y="1032480"/>
            <a:ext cx="914400" cy="914400"/>
          </a:xfrm>
          <a:prstGeom prst="rect">
            <a:avLst/>
          </a:prstGeom>
        </p:spPr>
      </p:pic>
      <p:pic>
        <p:nvPicPr>
          <p:cNvPr id="42" name="Graphic 41" descr="Earth Globe Europe-Africa">
            <a:extLst>
              <a:ext uri="{FF2B5EF4-FFF2-40B4-BE49-F238E27FC236}">
                <a16:creationId xmlns:a16="http://schemas.microsoft.com/office/drawing/2014/main" id="{783DC101-41A1-4329-9D2E-EBBB8342857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853520" y="2389680"/>
            <a:ext cx="914400" cy="914400"/>
          </a:xfrm>
          <a:prstGeom prst="rect">
            <a:avLst/>
          </a:prstGeom>
        </p:spPr>
      </p:pic>
      <p:pic>
        <p:nvPicPr>
          <p:cNvPr id="44" name="Graphic 43" descr="Earth Globe Americas">
            <a:extLst>
              <a:ext uri="{FF2B5EF4-FFF2-40B4-BE49-F238E27FC236}">
                <a16:creationId xmlns:a16="http://schemas.microsoft.com/office/drawing/2014/main" id="{4EB7041D-A740-44C2-A226-611521D63D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860901" y="3993240"/>
            <a:ext cx="914400" cy="914400"/>
          </a:xfrm>
          <a:prstGeom prst="rect">
            <a:avLst/>
          </a:prstGeom>
        </p:spPr>
      </p:pic>
      <p:pic>
        <p:nvPicPr>
          <p:cNvPr id="46" name="Graphic 45" descr="Earth Globe Asia-Australia">
            <a:extLst>
              <a:ext uri="{FF2B5EF4-FFF2-40B4-BE49-F238E27FC236}">
                <a16:creationId xmlns:a16="http://schemas.microsoft.com/office/drawing/2014/main" id="{153F2181-3F69-48A6-AD2E-4CCDD99DC3E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946501" y="560880"/>
            <a:ext cx="914400" cy="914400"/>
          </a:xfrm>
          <a:prstGeom prst="rect">
            <a:avLst/>
          </a:prstGeom>
        </p:spPr>
      </p:pic>
      <p:pic>
        <p:nvPicPr>
          <p:cNvPr id="48" name="Graphic 47" descr="Download from cloud">
            <a:extLst>
              <a:ext uri="{FF2B5EF4-FFF2-40B4-BE49-F238E27FC236}">
                <a16:creationId xmlns:a16="http://schemas.microsoft.com/office/drawing/2014/main" id="{CD7730B4-95E4-4665-A197-D429100D32F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943600" y="393180"/>
            <a:ext cx="914400" cy="9144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68D669F-FDF5-455F-A8E6-71C3B2CA7BD2}"/>
              </a:ext>
            </a:extLst>
          </p:cNvPr>
          <p:cNvSpPr/>
          <p:nvPr/>
        </p:nvSpPr>
        <p:spPr>
          <a:xfrm>
            <a:off x="5170806" y="3176686"/>
            <a:ext cx="88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server1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D37B64-A457-417B-8936-D89857B8A157}"/>
              </a:ext>
            </a:extLst>
          </p:cNvPr>
          <p:cNvGrpSpPr/>
          <p:nvPr/>
        </p:nvGrpSpPr>
        <p:grpSpPr>
          <a:xfrm>
            <a:off x="6400596" y="4566180"/>
            <a:ext cx="1247090" cy="914400"/>
            <a:chOff x="6400596" y="4566180"/>
            <a:chExt cx="1247090" cy="914400"/>
          </a:xfrm>
        </p:grpSpPr>
        <p:pic>
          <p:nvPicPr>
            <p:cNvPr id="50" name="Graphic 49" descr="Line Arrow: Straight">
              <a:extLst>
                <a:ext uri="{FF2B5EF4-FFF2-40B4-BE49-F238E27FC236}">
                  <a16:creationId xmlns:a16="http://schemas.microsoft.com/office/drawing/2014/main" id="{99E0E414-46A6-426E-A5E9-7638CD970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400596" y="4566180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Line Arrow: Straight">
              <a:extLst>
                <a:ext uri="{FF2B5EF4-FFF2-40B4-BE49-F238E27FC236}">
                  <a16:creationId xmlns:a16="http://schemas.microsoft.com/office/drawing/2014/main" id="{9C57265B-7B02-48BF-BB25-A5C261886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rot="10800000">
              <a:off x="6733286" y="456618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884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D986372-4DA9-411D-B0E8-30EE0382F609}"/>
              </a:ext>
            </a:extLst>
          </p:cNvPr>
          <p:cNvGrpSpPr/>
          <p:nvPr/>
        </p:nvGrpSpPr>
        <p:grpSpPr>
          <a:xfrm>
            <a:off x="7186428" y="2462436"/>
            <a:ext cx="914400" cy="1224674"/>
            <a:chOff x="7016861" y="768766"/>
            <a:chExt cx="914400" cy="1224674"/>
          </a:xfrm>
        </p:grpSpPr>
        <p:pic>
          <p:nvPicPr>
            <p:cNvPr id="6" name="Graphic 5" descr="Earth Globe Asia-Australia">
              <a:extLst>
                <a:ext uri="{FF2B5EF4-FFF2-40B4-BE49-F238E27FC236}">
                  <a16:creationId xmlns:a16="http://schemas.microsoft.com/office/drawing/2014/main" id="{26EB8841-892F-4505-A1A6-1C14FE012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16861" y="1079040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02C0A1-61D1-49D6-95AF-BC03516EBBFC}"/>
                </a:ext>
              </a:extLst>
            </p:cNvPr>
            <p:cNvSpPr/>
            <p:nvPr/>
          </p:nvSpPr>
          <p:spPr>
            <a:xfrm>
              <a:off x="7098784" y="768766"/>
              <a:ext cx="768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ASRS1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AAEF48-05B8-44E7-8705-408B5D281606}"/>
              </a:ext>
            </a:extLst>
          </p:cNvPr>
          <p:cNvGrpSpPr/>
          <p:nvPr/>
        </p:nvGrpSpPr>
        <p:grpSpPr>
          <a:xfrm>
            <a:off x="5234038" y="2647102"/>
            <a:ext cx="2021259" cy="1090516"/>
            <a:chOff x="5234038" y="2647102"/>
            <a:chExt cx="2021259" cy="1090516"/>
          </a:xfrm>
        </p:grpSpPr>
        <p:pic>
          <p:nvPicPr>
            <p:cNvPr id="11" name="Graphic 10" descr="Line Arrow: Slight curve">
              <a:extLst>
                <a:ext uri="{FF2B5EF4-FFF2-40B4-BE49-F238E27FC236}">
                  <a16:creationId xmlns:a16="http://schemas.microsoft.com/office/drawing/2014/main" id="{DC794FD0-A2B7-4B75-99A6-6ADC58BB0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0903" y="2823218"/>
              <a:ext cx="914400" cy="9144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BCC9F4-13D3-4504-80D4-0F9ECE215E09}"/>
                </a:ext>
              </a:extLst>
            </p:cNvPr>
            <p:cNvSpPr/>
            <p:nvPr/>
          </p:nvSpPr>
          <p:spPr>
            <a:xfrm>
              <a:off x="5234038" y="2647102"/>
              <a:ext cx="20212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Server-connection1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CA9B03-52C0-450C-B249-9F1BDDC24571}"/>
              </a:ext>
            </a:extLst>
          </p:cNvPr>
          <p:cNvGrpSpPr/>
          <p:nvPr/>
        </p:nvGrpSpPr>
        <p:grpSpPr>
          <a:xfrm>
            <a:off x="4263630" y="2592664"/>
            <a:ext cx="914400" cy="1094446"/>
            <a:chOff x="4263630" y="2592664"/>
            <a:chExt cx="914400" cy="1094446"/>
          </a:xfrm>
        </p:grpSpPr>
        <p:pic>
          <p:nvPicPr>
            <p:cNvPr id="3" name="Graphic 2" descr="Computer">
              <a:extLst>
                <a:ext uri="{FF2B5EF4-FFF2-40B4-BE49-F238E27FC236}">
                  <a16:creationId xmlns:a16="http://schemas.microsoft.com/office/drawing/2014/main" id="{1C800A5E-8337-4682-B88F-6C7E62A53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63630" y="277271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50DF32-9298-432B-B7F7-17D22DE95003}"/>
                </a:ext>
              </a:extLst>
            </p:cNvPr>
            <p:cNvSpPr/>
            <p:nvPr/>
          </p:nvSpPr>
          <p:spPr>
            <a:xfrm>
              <a:off x="4274613" y="2592664"/>
              <a:ext cx="8866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server1</a:t>
              </a:r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60A0D-10CB-4CC2-A5A5-0497B6E8FB5A}"/>
              </a:ext>
            </a:extLst>
          </p:cNvPr>
          <p:cNvSpPr/>
          <p:nvPr/>
        </p:nvSpPr>
        <p:spPr>
          <a:xfrm>
            <a:off x="8941667" y="2345709"/>
            <a:ext cx="1266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Route table</a:t>
            </a:r>
            <a:endParaRPr lang="en-US" dirty="0"/>
          </a:p>
        </p:txBody>
      </p:sp>
      <p:pic>
        <p:nvPicPr>
          <p:cNvPr id="14" name="Graphic 13" descr="Table">
            <a:extLst>
              <a:ext uri="{FF2B5EF4-FFF2-40B4-BE49-F238E27FC236}">
                <a16:creationId xmlns:a16="http://schemas.microsoft.com/office/drawing/2014/main" id="{BD678D9A-5848-41B9-9202-ABAE4CFF3D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7586" y="2628273"/>
            <a:ext cx="914400" cy="9144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2BDBAE7-C0A5-4749-99C0-D6D8EF18D935}"/>
              </a:ext>
            </a:extLst>
          </p:cNvPr>
          <p:cNvGrpSpPr/>
          <p:nvPr/>
        </p:nvGrpSpPr>
        <p:grpSpPr>
          <a:xfrm>
            <a:off x="9117586" y="4009677"/>
            <a:ext cx="950902" cy="1045670"/>
            <a:chOff x="9170747" y="3149148"/>
            <a:chExt cx="950902" cy="1045670"/>
          </a:xfrm>
        </p:grpSpPr>
        <p:pic>
          <p:nvPicPr>
            <p:cNvPr id="20" name="Graphic 19" descr="Barcode">
              <a:extLst>
                <a:ext uri="{FF2B5EF4-FFF2-40B4-BE49-F238E27FC236}">
                  <a16:creationId xmlns:a16="http://schemas.microsoft.com/office/drawing/2014/main" id="{42D2C457-0C38-4BB9-801C-C69CD3BA4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07249" y="3280418"/>
              <a:ext cx="914400" cy="9144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D236FF-8A62-4D8D-AA3B-7A50FFB4384B}"/>
                </a:ext>
              </a:extLst>
            </p:cNvPr>
            <p:cNvSpPr/>
            <p:nvPr/>
          </p:nvSpPr>
          <p:spPr>
            <a:xfrm>
              <a:off x="9170747" y="3149148"/>
              <a:ext cx="9509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Pub-sub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D2E7D4-4C5A-48B4-B0CA-4A980EEABF3B}"/>
              </a:ext>
            </a:extLst>
          </p:cNvPr>
          <p:cNvGrpSpPr/>
          <p:nvPr/>
        </p:nvGrpSpPr>
        <p:grpSpPr>
          <a:xfrm>
            <a:off x="7458086" y="1790715"/>
            <a:ext cx="1221360" cy="1109988"/>
            <a:chOff x="8506907" y="919803"/>
            <a:chExt cx="1221360" cy="1109988"/>
          </a:xfrm>
        </p:grpSpPr>
        <p:pic>
          <p:nvPicPr>
            <p:cNvPr id="24" name="Graphic 23" descr="Heartbeat">
              <a:extLst>
                <a:ext uri="{FF2B5EF4-FFF2-40B4-BE49-F238E27FC236}">
                  <a16:creationId xmlns:a16="http://schemas.microsoft.com/office/drawing/2014/main" id="{D446C6A1-241B-4745-ACE4-F09F98AEF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60386" y="1115391"/>
              <a:ext cx="914400" cy="9144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7FA84D-37C3-4E6A-A3D0-2D4AAFB4B7C8}"/>
                </a:ext>
              </a:extLst>
            </p:cNvPr>
            <p:cNvSpPr/>
            <p:nvPr/>
          </p:nvSpPr>
          <p:spPr>
            <a:xfrm>
              <a:off x="8506907" y="919803"/>
              <a:ext cx="1221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In Memory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933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2C7B23-6F65-4DD9-AA74-600A25514B4D}"/>
              </a:ext>
            </a:extLst>
          </p:cNvPr>
          <p:cNvGrpSpPr/>
          <p:nvPr/>
        </p:nvGrpSpPr>
        <p:grpSpPr>
          <a:xfrm>
            <a:off x="4263630" y="2592664"/>
            <a:ext cx="914400" cy="1094446"/>
            <a:chOff x="4263630" y="2592664"/>
            <a:chExt cx="914400" cy="1094446"/>
          </a:xfrm>
        </p:grpSpPr>
        <p:pic>
          <p:nvPicPr>
            <p:cNvPr id="2" name="Graphic 1" descr="Computer">
              <a:extLst>
                <a:ext uri="{FF2B5EF4-FFF2-40B4-BE49-F238E27FC236}">
                  <a16:creationId xmlns:a16="http://schemas.microsoft.com/office/drawing/2014/main" id="{418CEBE6-9E14-46CE-AC4E-1A9DE0CCD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3630" y="2772710"/>
              <a:ext cx="914400" cy="9144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43B1DAF-A760-4362-A98D-9F98D08E1A0E}"/>
                </a:ext>
              </a:extLst>
            </p:cNvPr>
            <p:cNvSpPr/>
            <p:nvPr/>
          </p:nvSpPr>
          <p:spPr>
            <a:xfrm>
              <a:off x="4274613" y="2592664"/>
              <a:ext cx="8866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server1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6D3688-2867-444C-B3B9-FB680AC599D4}"/>
              </a:ext>
            </a:extLst>
          </p:cNvPr>
          <p:cNvGrpSpPr/>
          <p:nvPr/>
        </p:nvGrpSpPr>
        <p:grpSpPr>
          <a:xfrm>
            <a:off x="7016861" y="768766"/>
            <a:ext cx="914400" cy="1224674"/>
            <a:chOff x="7016861" y="768766"/>
            <a:chExt cx="914400" cy="1224674"/>
          </a:xfrm>
        </p:grpSpPr>
        <p:pic>
          <p:nvPicPr>
            <p:cNvPr id="6" name="Graphic 5" descr="Earth Globe Asia-Australia">
              <a:extLst>
                <a:ext uri="{FF2B5EF4-FFF2-40B4-BE49-F238E27FC236}">
                  <a16:creationId xmlns:a16="http://schemas.microsoft.com/office/drawing/2014/main" id="{E3436C00-5CE6-4E40-9602-7BE6D56B6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6861" y="1079040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C0BC1E-2F1F-45C3-BEE4-A46355CDE8E6}"/>
                </a:ext>
              </a:extLst>
            </p:cNvPr>
            <p:cNvSpPr/>
            <p:nvPr/>
          </p:nvSpPr>
          <p:spPr>
            <a:xfrm>
              <a:off x="7129352" y="768766"/>
              <a:ext cx="768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ASRS1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639B3-00A1-49CD-8671-6338B0A43273}"/>
              </a:ext>
            </a:extLst>
          </p:cNvPr>
          <p:cNvGrpSpPr/>
          <p:nvPr/>
        </p:nvGrpSpPr>
        <p:grpSpPr>
          <a:xfrm>
            <a:off x="7474061" y="2592664"/>
            <a:ext cx="914400" cy="1198408"/>
            <a:chOff x="7474061" y="2592664"/>
            <a:chExt cx="914400" cy="1198408"/>
          </a:xfrm>
        </p:grpSpPr>
        <p:pic>
          <p:nvPicPr>
            <p:cNvPr id="4" name="Graphic 3" descr="Earth Globe Europe-Africa">
              <a:extLst>
                <a:ext uri="{FF2B5EF4-FFF2-40B4-BE49-F238E27FC236}">
                  <a16:creationId xmlns:a16="http://schemas.microsoft.com/office/drawing/2014/main" id="{8A07EBEC-B0A5-492D-A860-575BAC25D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74061" y="2876672"/>
              <a:ext cx="914400" cy="914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4D3D82-24D1-467D-9791-C3280DB1785C}"/>
                </a:ext>
              </a:extLst>
            </p:cNvPr>
            <p:cNvSpPr/>
            <p:nvPr/>
          </p:nvSpPr>
          <p:spPr>
            <a:xfrm>
              <a:off x="7600425" y="2592664"/>
              <a:ext cx="768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ASRS2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9D7DCD-DEA2-4C09-869F-FC1D7C1EB4CC}"/>
              </a:ext>
            </a:extLst>
          </p:cNvPr>
          <p:cNvGrpSpPr/>
          <p:nvPr/>
        </p:nvGrpSpPr>
        <p:grpSpPr>
          <a:xfrm>
            <a:off x="7070201" y="4398604"/>
            <a:ext cx="940644" cy="1190100"/>
            <a:chOff x="7070201" y="4398604"/>
            <a:chExt cx="940644" cy="1190100"/>
          </a:xfrm>
        </p:grpSpPr>
        <p:pic>
          <p:nvPicPr>
            <p:cNvPr id="5" name="Graphic 4" descr="Earth Globe Americas">
              <a:extLst>
                <a:ext uri="{FF2B5EF4-FFF2-40B4-BE49-F238E27FC236}">
                  <a16:creationId xmlns:a16="http://schemas.microsoft.com/office/drawing/2014/main" id="{5C0E586E-3568-43FB-9A12-95313964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70201" y="4674304"/>
              <a:ext cx="914400" cy="914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CF9D3B-4F32-47ED-B5D7-6FC45A6D010D}"/>
                </a:ext>
              </a:extLst>
            </p:cNvPr>
            <p:cNvSpPr/>
            <p:nvPr/>
          </p:nvSpPr>
          <p:spPr>
            <a:xfrm>
              <a:off x="7242493" y="4398604"/>
              <a:ext cx="768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ASRS3</a:t>
              </a:r>
              <a:endParaRPr lang="en-US" dirty="0"/>
            </a:p>
          </p:txBody>
        </p:sp>
      </p:grpSp>
      <p:sp>
        <p:nvSpPr>
          <p:cNvPr id="14" name="AutoShape 2" descr="Exchange free icon">
            <a:extLst>
              <a:ext uri="{FF2B5EF4-FFF2-40B4-BE49-F238E27FC236}">
                <a16:creationId xmlns:a16="http://schemas.microsoft.com/office/drawing/2014/main" id="{99D9E551-D689-48E8-AB36-74DC96C7A1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9508" y="351647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4365A3-A44D-4088-AEF8-9E74116AE08B}"/>
              </a:ext>
            </a:extLst>
          </p:cNvPr>
          <p:cNvGrpSpPr/>
          <p:nvPr/>
        </p:nvGrpSpPr>
        <p:grpSpPr>
          <a:xfrm rot="19740103">
            <a:off x="5427883" y="1706435"/>
            <a:ext cx="1247090" cy="914400"/>
            <a:chOff x="6400596" y="4566180"/>
            <a:chExt cx="1247090" cy="914400"/>
          </a:xfrm>
        </p:grpSpPr>
        <p:pic>
          <p:nvPicPr>
            <p:cNvPr id="21" name="Graphic 20" descr="Line Arrow: Straight">
              <a:extLst>
                <a:ext uri="{FF2B5EF4-FFF2-40B4-BE49-F238E27FC236}">
                  <a16:creationId xmlns:a16="http://schemas.microsoft.com/office/drawing/2014/main" id="{BB7FFBFF-71C8-4FE2-8FE3-D2CD70FED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00596" y="4566180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Line Arrow: Straight">
              <a:extLst>
                <a:ext uri="{FF2B5EF4-FFF2-40B4-BE49-F238E27FC236}">
                  <a16:creationId xmlns:a16="http://schemas.microsoft.com/office/drawing/2014/main" id="{2CD5370C-3A20-40F9-BEDB-0D9429C7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6733286" y="456618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CE6A09-B033-4C7B-BF4E-3B792A38A22A}"/>
              </a:ext>
            </a:extLst>
          </p:cNvPr>
          <p:cNvGrpSpPr/>
          <p:nvPr/>
        </p:nvGrpSpPr>
        <p:grpSpPr>
          <a:xfrm>
            <a:off x="5784812" y="2875702"/>
            <a:ext cx="1247090" cy="914400"/>
            <a:chOff x="6400596" y="4566180"/>
            <a:chExt cx="1247090" cy="914400"/>
          </a:xfrm>
        </p:grpSpPr>
        <p:pic>
          <p:nvPicPr>
            <p:cNvPr id="24" name="Graphic 23" descr="Line Arrow: Straight">
              <a:extLst>
                <a:ext uri="{FF2B5EF4-FFF2-40B4-BE49-F238E27FC236}">
                  <a16:creationId xmlns:a16="http://schemas.microsoft.com/office/drawing/2014/main" id="{4805F96A-AFBA-421C-8BEB-2FDF3008A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00596" y="4566180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Line Arrow: Straight">
              <a:extLst>
                <a:ext uri="{FF2B5EF4-FFF2-40B4-BE49-F238E27FC236}">
                  <a16:creationId xmlns:a16="http://schemas.microsoft.com/office/drawing/2014/main" id="{819EC291-D2CD-44B0-BA05-E060D40E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6733286" y="456618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74CE46-B6EF-408F-A17C-35923E805996}"/>
              </a:ext>
            </a:extLst>
          </p:cNvPr>
          <p:cNvGrpSpPr/>
          <p:nvPr/>
        </p:nvGrpSpPr>
        <p:grpSpPr>
          <a:xfrm rot="1622419">
            <a:off x="5524036" y="3987491"/>
            <a:ext cx="1247090" cy="914400"/>
            <a:chOff x="6400596" y="4566180"/>
            <a:chExt cx="1247090" cy="914400"/>
          </a:xfrm>
        </p:grpSpPr>
        <p:pic>
          <p:nvPicPr>
            <p:cNvPr id="27" name="Graphic 26" descr="Line Arrow: Straight">
              <a:extLst>
                <a:ext uri="{FF2B5EF4-FFF2-40B4-BE49-F238E27FC236}">
                  <a16:creationId xmlns:a16="http://schemas.microsoft.com/office/drawing/2014/main" id="{DEDEEB09-E5F7-4008-B927-2C1AD0C82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00596" y="456618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Line Arrow: Straight">
              <a:extLst>
                <a:ext uri="{FF2B5EF4-FFF2-40B4-BE49-F238E27FC236}">
                  <a16:creationId xmlns:a16="http://schemas.microsoft.com/office/drawing/2014/main" id="{CAC92D7D-230F-4071-AF1E-E32755388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6733286" y="456618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42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A3559F-3846-4A31-ACF8-6427DC5D8222}"/>
              </a:ext>
            </a:extLst>
          </p:cNvPr>
          <p:cNvGrpSpPr/>
          <p:nvPr/>
        </p:nvGrpSpPr>
        <p:grpSpPr>
          <a:xfrm>
            <a:off x="3273574" y="2196706"/>
            <a:ext cx="914400" cy="1110046"/>
            <a:chOff x="835174" y="1578653"/>
            <a:chExt cx="914400" cy="1110046"/>
          </a:xfrm>
        </p:grpSpPr>
        <p:pic>
          <p:nvPicPr>
            <p:cNvPr id="3" name="Graphic 2" descr="Laptop">
              <a:extLst>
                <a:ext uri="{FF2B5EF4-FFF2-40B4-BE49-F238E27FC236}">
                  <a16:creationId xmlns:a16="http://schemas.microsoft.com/office/drawing/2014/main" id="{476E3E86-20AE-40D8-8254-D5985D146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5174" y="1774299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D9F443-86D0-4394-8BC3-A9E722EE41A2}"/>
                </a:ext>
              </a:extLst>
            </p:cNvPr>
            <p:cNvSpPr/>
            <p:nvPr/>
          </p:nvSpPr>
          <p:spPr>
            <a:xfrm>
              <a:off x="883704" y="1578653"/>
              <a:ext cx="8173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client1</a:t>
              </a:r>
              <a:endParaRPr lang="en-US" dirty="0"/>
            </a:p>
          </p:txBody>
        </p:sp>
      </p:grpSp>
      <p:pic>
        <p:nvPicPr>
          <p:cNvPr id="5" name="Graphic 4" descr="Line Arrow: Slight curve">
            <a:extLst>
              <a:ext uri="{FF2B5EF4-FFF2-40B4-BE49-F238E27FC236}">
                <a16:creationId xmlns:a16="http://schemas.microsoft.com/office/drawing/2014/main" id="{488ACA8A-17D2-487A-9B7D-9B0733886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423" y="2453640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F8BF18-4DE8-4917-9EC5-EC3F1863C82B}"/>
              </a:ext>
            </a:extLst>
          </p:cNvPr>
          <p:cNvSpPr/>
          <p:nvPr/>
        </p:nvSpPr>
        <p:spPr>
          <a:xfrm>
            <a:off x="4695137" y="3017880"/>
            <a:ext cx="116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/negotiate</a:t>
            </a:r>
            <a:endParaRPr lang="en-US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30F2DEF-C0C2-4547-B19F-0551FC09A2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1403" y="2381372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C45D7F-5BF0-4370-BF4B-1D9DFEE43777}"/>
              </a:ext>
            </a:extLst>
          </p:cNvPr>
          <p:cNvSpPr/>
          <p:nvPr/>
        </p:nvSpPr>
        <p:spPr>
          <a:xfrm>
            <a:off x="6382386" y="2201326"/>
            <a:ext cx="88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server1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2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31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Liangying Wei</dc:creator>
  <cp:lastModifiedBy>Liangying Wei</cp:lastModifiedBy>
  <cp:revision>13</cp:revision>
  <dcterms:created xsi:type="dcterms:W3CDTF">2018-11-13T07:27:08Z</dcterms:created>
  <dcterms:modified xsi:type="dcterms:W3CDTF">2018-11-15T09:24:46Z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lianwei@microsoft.com</vt:lpwstr>
  </property>
  <property fmtid="{D5CDD505-2E9C-101B-9397-08002B2CF9AE}" pid="5" name="MSIP_Label_f42aa342-8706-4288-bd11-ebb85995028c_SetDate">
    <vt:lpwstr>2018-11-15T09:13:20.0907205Z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