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2AB9-51C1-425B-87E5-DAFA5F80A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917A0-0637-4AC6-942A-B8B04D127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18ED-72FB-4311-87E3-0C91B142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457E-9F1C-4E03-96DC-3F539F81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89A3-C0CA-4145-A42D-1F40063F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45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8512-7B1C-487C-81E4-003211F0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99280-2720-4DA4-BCDF-6DE7790D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BA9D-1D80-4B36-AE09-93BEE509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BC5F-26B1-436B-BE27-D99063DE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0539-FF3C-4855-B22D-50D38E1C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85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9E884-B75C-4ECC-9581-37208C074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BD7FD-E115-4D91-9CE3-936FA7979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B509-3A93-42B9-99CF-8FFF71C3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F203-879F-465F-A04E-ACA420D5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E432-705E-4D01-879C-90A8538C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21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684-572C-4196-9C0B-860B37A5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5713-BFA1-4A6D-9029-3A8D7C70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7931-38CA-4003-B3ED-0FEDB01A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C1D2-9C60-4D3A-92AE-8AFF8300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4E7A-FB8C-4CCD-983E-5533E355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5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6056-7893-430A-950D-F60365D8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89050-11EC-4083-9D39-5F65A98A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A47F-AE14-429B-A6DD-3EAE0588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8791D-B268-45FB-BCE3-01288993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D037-5793-41E4-8B9F-E5A4F8F7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62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616F-B9C2-4E22-8E75-11EF3DC6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065E-7251-4D84-9CB1-D3CC42421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6666-D9F0-42E4-9EAC-BF96DD557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EC226-3A25-4C4A-A5D0-1A65F915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628B-2E86-499B-A3A6-528C7678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6341B-8CCE-457A-BB4E-06D2E839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74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8C17-AA03-46A5-BD82-518FEB52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BD23-D597-4478-B635-7A66518F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97DE7-F566-4223-8B15-3F2B90BC9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BE91A-8BC2-471E-9649-4E99FE933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C2375-5404-460F-A98D-1B841AFD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AB55F-7FC2-465C-9944-0C5828DD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FE970-ECBD-46AA-AFCA-D2D3AD7B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F8459-E360-41DF-869C-D64642F9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81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AB7C-DF7D-4B1F-B50D-967E2E7D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A3569-2939-4BE6-8EFB-165B4299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34FA8-1DA2-48AB-89CE-8FA87ED8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37E1-9CA9-4246-B446-D271FDEA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69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F8D5E-CC44-4F7F-B3DB-5A7E7C6D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5ACF8-AC77-499C-A6BE-7B8D7F56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CB86D-051E-4F61-AD3C-93654E4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63A6-E735-4A39-A7C1-92386E6F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E4E9-7D39-43A1-9292-81A5B41F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C77FE-559C-4C88-BB04-8A424E682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D9F25-9867-4D0E-9BAD-47C85474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6C339-118F-4B10-B625-69D8CB25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75C3F-AE52-464D-9CF2-C0B1A273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33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A2C8-6633-480E-A527-0FDE0EC6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3CAC-164C-467B-BC0E-551F7F9E4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83410-4229-4CE3-85B8-7EE0727B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22863-7F0E-4681-ADBB-8A5B2C5B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58C83-43E2-4CD1-8490-75BF9AF2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E4DC5-CCA7-4B6A-A01A-A6D7552A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0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0D73C-5800-4C27-83C8-1E111D1B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A5F35-65B4-4635-9A3A-AF143B18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0C50-D998-492C-8D16-6D43B41F3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3F26-C121-4336-BA9F-86FAA570042F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1E6E-EE61-4002-8E68-9DB74B2D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EECF-520A-4627-8288-8C12A5648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E96B-8E7E-485A-A9A5-99FF8D646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B3F108-9862-4F0C-861B-28BA5824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40" y="1564166"/>
            <a:ext cx="5067404" cy="3729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8FC1A-912F-4CFA-AA7B-2D160B50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18" y="2459648"/>
            <a:ext cx="1696363" cy="1938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7FD908-D85A-45AA-B43D-39A3F37CB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755" y="1962524"/>
            <a:ext cx="1778726" cy="2932947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9465E7E3-8050-45AF-9C4F-8DCD111B1758}"/>
              </a:ext>
            </a:extLst>
          </p:cNvPr>
          <p:cNvSpPr/>
          <p:nvPr/>
        </p:nvSpPr>
        <p:spPr>
          <a:xfrm>
            <a:off x="8783692" y="3129641"/>
            <a:ext cx="598717" cy="59871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50573C6-9D70-46F1-B39D-7BC8688A4E80}"/>
              </a:ext>
            </a:extLst>
          </p:cNvPr>
          <p:cNvSpPr/>
          <p:nvPr/>
        </p:nvSpPr>
        <p:spPr>
          <a:xfrm>
            <a:off x="6124790" y="3129641"/>
            <a:ext cx="598717" cy="59871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0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B3F108-9862-4F0C-861B-28BA5824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0" y="1564166"/>
            <a:ext cx="5067404" cy="3729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8FC1A-912F-4CFA-AA7B-2D160B50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88" y="2459648"/>
            <a:ext cx="1696363" cy="1938701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9465E7E3-8050-45AF-9C4F-8DCD111B1758}"/>
              </a:ext>
            </a:extLst>
          </p:cNvPr>
          <p:cNvSpPr/>
          <p:nvPr/>
        </p:nvSpPr>
        <p:spPr>
          <a:xfrm>
            <a:off x="8452762" y="3129641"/>
            <a:ext cx="598717" cy="59871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50573C6-9D70-46F1-B39D-7BC8688A4E80}"/>
              </a:ext>
            </a:extLst>
          </p:cNvPr>
          <p:cNvSpPr/>
          <p:nvPr/>
        </p:nvSpPr>
        <p:spPr>
          <a:xfrm>
            <a:off x="5793860" y="3129641"/>
            <a:ext cx="598717" cy="59871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8B1AF-6A21-4116-829B-9518CC048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73" b="96289" l="2429" r="98857">
                        <a14:foregroundMark x1="9000" y1="87010" x2="60714" y2="84742"/>
                        <a14:foregroundMark x1="13143" y1="78969" x2="18429" y2="78969"/>
                        <a14:foregroundMark x1="11000" y1="79794" x2="13857" y2="22474"/>
                        <a14:foregroundMark x1="13857" y1="22474" x2="21429" y2="20825"/>
                        <a14:foregroundMark x1="7000" y1="89897" x2="6429" y2="85773"/>
                        <a14:foregroundMark x1="5429" y1="53196" x2="5429" y2="47423"/>
                        <a14:foregroundMark x1="23714" y1="68247" x2="23429" y2="61443"/>
                        <a14:foregroundMark x1="10429" y1="30515" x2="22857" y2="14433"/>
                        <a14:foregroundMark x1="22857" y1="14433" x2="91857" y2="15052"/>
                        <a14:foregroundMark x1="23714" y1="26598" x2="24143" y2="84742"/>
                        <a14:foregroundMark x1="24143" y1="84742" x2="24143" y2="84742"/>
                        <a14:foregroundMark x1="19000" y1="81443" x2="18000" y2="35258"/>
                        <a14:foregroundMark x1="18000" y1="35258" x2="18000" y2="32371"/>
                        <a14:foregroundMark x1="6714" y1="12784" x2="19143" y2="21856"/>
                        <a14:foregroundMark x1="7286" y1="40206" x2="11429" y2="38351"/>
                        <a14:foregroundMark x1="7286" y1="59588" x2="12143" y2="59588"/>
                        <a14:foregroundMark x1="58286" y1="85567" x2="91000" y2="85773"/>
                        <a14:foregroundMark x1="91000" y1="85773" x2="92714" y2="86598"/>
                        <a14:foregroundMark x1="95143" y1="61443" x2="94429" y2="36701"/>
                        <a14:foregroundMark x1="17571" y1="96289" x2="17571" y2="96289"/>
                        <a14:foregroundMark x1="21000" y1="91134" x2="21000" y2="91134"/>
                        <a14:foregroundMark x1="5571" y1="24330" x2="5571" y2="24330"/>
                        <a14:foregroundMark x1="2429" y1="24536" x2="2429" y2="24536"/>
                        <a14:foregroundMark x1="47571" y1="5979" x2="47571" y2="5979"/>
                        <a14:foregroundMark x1="79857" y1="91340" x2="79857" y2="91340"/>
                        <a14:foregroundMark x1="94857" y1="25155" x2="94857" y2="25155"/>
                        <a14:foregroundMark x1="98857" y1="27423" x2="98857" y2="27423"/>
                        <a14:backgroundMark x1="26559" y1="82980" x2="27824" y2="83267"/>
                        <a14:backgroundMark x1="19671" y1="81417" x2="21692" y2="81876"/>
                        <a14:backgroundMark x1="17560" y1="80938" x2="18958" y2="812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675050" y="2182043"/>
            <a:ext cx="3599463" cy="24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B3F108-9862-4F0C-861B-28BA5824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0" y="1564166"/>
            <a:ext cx="5067404" cy="37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4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3</cp:revision>
  <dcterms:created xsi:type="dcterms:W3CDTF">2021-10-10T23:22:36Z</dcterms:created>
  <dcterms:modified xsi:type="dcterms:W3CDTF">2021-10-11T00:47:56Z</dcterms:modified>
</cp:coreProperties>
</file>