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941A5-A951-414B-A8A3-E6D793909F67}" v="3" dt="2021-05-21T08:25:50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714" autoAdjust="0"/>
  </p:normalViewPr>
  <p:slideViewPr>
    <p:cSldViewPr snapToGrid="0">
      <p:cViewPr varScale="1">
        <p:scale>
          <a:sx n="139" d="100"/>
          <a:sy n="139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2CD941A5-A951-414B-A8A3-E6D793909F67}"/>
    <pc:docChg chg="undo custSel addSld delSld modSld sldOrd">
      <pc:chgData name="Charles Boudry" userId="73fc46c4-b620-4bbc-ab25-de599df90dae" providerId="ADAL" clId="{2CD941A5-A951-414B-A8A3-E6D793909F67}" dt="2021-06-11T12:24:52.884" v="666"/>
      <pc:docMkLst>
        <pc:docMk/>
      </pc:docMkLst>
      <pc:sldChg chg="modSp mod">
        <pc:chgData name="Charles Boudry" userId="73fc46c4-b620-4bbc-ab25-de599df90dae" providerId="ADAL" clId="{2CD941A5-A951-414B-A8A3-E6D793909F67}" dt="2021-05-21T08:55:51.127" v="591" actId="20577"/>
        <pc:sldMkLst>
          <pc:docMk/>
          <pc:sldMk cId="3157224872" sldId="257"/>
        </pc:sldMkLst>
        <pc:spChg chg="mod">
          <ac:chgData name="Charles Boudry" userId="73fc46c4-b620-4bbc-ab25-de599df90dae" providerId="ADAL" clId="{2CD941A5-A951-414B-A8A3-E6D793909F67}" dt="2021-05-21T08:55:51.127" v="591" actId="20577"/>
          <ac:spMkLst>
            <pc:docMk/>
            <pc:sldMk cId="3157224872" sldId="257"/>
            <ac:spMk id="28" creationId="{3C207B49-FE9B-42FE-97C0-EFC72C6DE3B4}"/>
          </ac:spMkLst>
        </pc:spChg>
      </pc:sldChg>
      <pc:sldChg chg="modSp mod ord">
        <pc:chgData name="Charles Boudry" userId="73fc46c4-b620-4bbc-ab25-de599df90dae" providerId="ADAL" clId="{2CD941A5-A951-414B-A8A3-E6D793909F67}" dt="2021-05-21T08:56:41.156" v="629" actId="20577"/>
        <pc:sldMkLst>
          <pc:docMk/>
          <pc:sldMk cId="1975347758" sldId="259"/>
        </pc:sldMkLst>
        <pc:spChg chg="mod">
          <ac:chgData name="Charles Boudry" userId="73fc46c4-b620-4bbc-ab25-de599df90dae" providerId="ADAL" clId="{2CD941A5-A951-414B-A8A3-E6D793909F67}" dt="2021-05-21T08:56:41.156" v="629" actId="20577"/>
          <ac:spMkLst>
            <pc:docMk/>
            <pc:sldMk cId="1975347758" sldId="259"/>
            <ac:spMk id="22" creationId="{69758DF2-92BF-43D6-82BA-9C176A9CF98D}"/>
          </ac:spMkLst>
        </pc:spChg>
      </pc:sldChg>
      <pc:sldChg chg="modSp add del mod">
        <pc:chgData name="Charles Boudry" userId="73fc46c4-b620-4bbc-ab25-de599df90dae" providerId="ADAL" clId="{2CD941A5-A951-414B-A8A3-E6D793909F67}" dt="2021-05-21T08:24:55.176" v="315" actId="47"/>
        <pc:sldMkLst>
          <pc:docMk/>
          <pc:sldMk cId="3727359988" sldId="260"/>
        </pc:sldMkLst>
        <pc:spChg chg="mod">
          <ac:chgData name="Charles Boudry" userId="73fc46c4-b620-4bbc-ab25-de599df90dae" providerId="ADAL" clId="{2CD941A5-A951-414B-A8A3-E6D793909F67}" dt="2021-05-21T08:15:40.616" v="16" actId="20577"/>
          <ac:spMkLst>
            <pc:docMk/>
            <pc:sldMk cId="3727359988" sldId="260"/>
            <ac:spMk id="2" creationId="{E9A6A89E-8A35-483A-B0E4-2CD8CE763434}"/>
          </ac:spMkLst>
        </pc:spChg>
      </pc:sldChg>
      <pc:sldChg chg="addSp modSp add mod ord modNotesTx">
        <pc:chgData name="Charles Boudry" userId="73fc46c4-b620-4bbc-ab25-de599df90dae" providerId="ADAL" clId="{2CD941A5-A951-414B-A8A3-E6D793909F67}" dt="2021-05-21T08:44:44.681" v="572"/>
        <pc:sldMkLst>
          <pc:docMk/>
          <pc:sldMk cId="1201093807" sldId="287"/>
        </pc:sldMkLst>
        <pc:spChg chg="mod">
          <ac:chgData name="Charles Boudry" userId="73fc46c4-b620-4bbc-ab25-de599df90dae" providerId="ADAL" clId="{2CD941A5-A951-414B-A8A3-E6D793909F67}" dt="2021-05-21T08:33:18.593" v="485" actId="1076"/>
          <ac:spMkLst>
            <pc:docMk/>
            <pc:sldMk cId="1201093807" sldId="287"/>
            <ac:spMk id="2" creationId="{61FC2A49-6730-416C-8C95-15FFF978D8D8}"/>
          </ac:spMkLst>
        </pc:spChg>
        <pc:spChg chg="add mod">
          <ac:chgData name="Charles Boudry" userId="73fc46c4-b620-4bbc-ab25-de599df90dae" providerId="ADAL" clId="{2CD941A5-A951-414B-A8A3-E6D793909F67}" dt="2021-05-21T08:37:26.530" v="554" actId="1076"/>
          <ac:spMkLst>
            <pc:docMk/>
            <pc:sldMk cId="1201093807" sldId="287"/>
            <ac:spMk id="4" creationId="{060569A8-29F0-41B8-8D49-A566788A2D93}"/>
          </ac:spMkLst>
        </pc:spChg>
        <pc:spChg chg="mod">
          <ac:chgData name="Charles Boudry" userId="73fc46c4-b620-4bbc-ab25-de599df90dae" providerId="ADAL" clId="{2CD941A5-A951-414B-A8A3-E6D793909F67}" dt="2021-05-21T08:38:33.187" v="560"/>
          <ac:spMkLst>
            <pc:docMk/>
            <pc:sldMk cId="1201093807" sldId="287"/>
            <ac:spMk id="12" creationId="{C891DBCF-BA9E-4224-9B68-7458E145C9C4}"/>
          </ac:spMkLst>
        </pc:spChg>
        <pc:picChg chg="add mod">
          <ac:chgData name="Charles Boudry" userId="73fc46c4-b620-4bbc-ab25-de599df90dae" providerId="ADAL" clId="{2CD941A5-A951-414B-A8A3-E6D793909F67}" dt="2021-05-21T08:33:35.530" v="488" actId="1076"/>
          <ac:picMkLst>
            <pc:docMk/>
            <pc:sldMk cId="1201093807" sldId="287"/>
            <ac:picMk id="5" creationId="{97423895-925D-4487-8607-834C74F72643}"/>
          </ac:picMkLst>
        </pc:picChg>
        <pc:picChg chg="mod">
          <ac:chgData name="Charles Boudry" userId="73fc46c4-b620-4bbc-ab25-de599df90dae" providerId="ADAL" clId="{2CD941A5-A951-414B-A8A3-E6D793909F67}" dt="2021-05-21T08:33:08.043" v="483" actId="1076"/>
          <ac:picMkLst>
            <pc:docMk/>
            <pc:sldMk cId="1201093807" sldId="287"/>
            <ac:picMk id="6" creationId="{D5A9C3FF-B174-4E6F-ABAB-0EF370314B2F}"/>
          </ac:picMkLst>
        </pc:picChg>
        <pc:picChg chg="mod">
          <ac:chgData name="Charles Boudry" userId="73fc46c4-b620-4bbc-ab25-de599df90dae" providerId="ADAL" clId="{2CD941A5-A951-414B-A8A3-E6D793909F67}" dt="2021-05-21T08:37:21.231" v="552" actId="1076"/>
          <ac:picMkLst>
            <pc:docMk/>
            <pc:sldMk cId="1201093807" sldId="287"/>
            <ac:picMk id="14" creationId="{59D9B697-06DD-4BC9-8539-25CA4569755D}"/>
          </ac:picMkLst>
        </pc:picChg>
      </pc:sldChg>
      <pc:sldChg chg="addSp delSp modSp add mod modNotesTx">
        <pc:chgData name="Charles Boudry" userId="73fc46c4-b620-4bbc-ab25-de599df90dae" providerId="ADAL" clId="{2CD941A5-A951-414B-A8A3-E6D793909F67}" dt="2021-06-11T12:24:52.884" v="666"/>
        <pc:sldMkLst>
          <pc:docMk/>
          <pc:sldMk cId="2606178387" sldId="288"/>
        </pc:sldMkLst>
        <pc:spChg chg="mod">
          <ac:chgData name="Charles Boudry" userId="73fc46c4-b620-4bbc-ab25-de599df90dae" providerId="ADAL" clId="{2CD941A5-A951-414B-A8A3-E6D793909F67}" dt="2021-05-21T08:17:45.807" v="151" actId="21"/>
          <ac:spMkLst>
            <pc:docMk/>
            <pc:sldMk cId="2606178387" sldId="288"/>
            <ac:spMk id="2" creationId="{61FC2A49-6730-416C-8C95-15FFF978D8D8}"/>
          </ac:spMkLst>
        </pc:spChg>
        <pc:spChg chg="mod">
          <ac:chgData name="Charles Boudry" userId="73fc46c4-b620-4bbc-ab25-de599df90dae" providerId="ADAL" clId="{2CD941A5-A951-414B-A8A3-E6D793909F67}" dt="2021-05-21T08:27:24.485" v="367" actId="20577"/>
          <ac:spMkLst>
            <pc:docMk/>
            <pc:sldMk cId="2606178387" sldId="288"/>
            <ac:spMk id="4" creationId="{060569A8-29F0-41B8-8D49-A566788A2D93}"/>
          </ac:spMkLst>
        </pc:spChg>
        <pc:spChg chg="del">
          <ac:chgData name="Charles Boudry" userId="73fc46c4-b620-4bbc-ab25-de599df90dae" providerId="ADAL" clId="{2CD941A5-A951-414B-A8A3-E6D793909F67}" dt="2021-05-21T08:24:43.900" v="313" actId="478"/>
          <ac:spMkLst>
            <pc:docMk/>
            <pc:sldMk cId="2606178387" sldId="288"/>
            <ac:spMk id="12" creationId="{C891DBCF-BA9E-4224-9B68-7458E145C9C4}"/>
          </ac:spMkLst>
        </pc:spChg>
        <pc:spChg chg="add mod">
          <ac:chgData name="Charles Boudry" userId="73fc46c4-b620-4bbc-ab25-de599df90dae" providerId="ADAL" clId="{2CD941A5-A951-414B-A8A3-E6D793909F67}" dt="2021-05-21T08:35:14.635" v="499" actId="14100"/>
          <ac:spMkLst>
            <pc:docMk/>
            <pc:sldMk cId="2606178387" sldId="288"/>
            <ac:spMk id="18" creationId="{BED181C2-23FA-472C-BE04-BDE738328957}"/>
          </ac:spMkLst>
        </pc:spChg>
        <pc:picChg chg="add mod">
          <ac:chgData name="Charles Boudry" userId="73fc46c4-b620-4bbc-ab25-de599df90dae" providerId="ADAL" clId="{2CD941A5-A951-414B-A8A3-E6D793909F67}" dt="2021-05-21T08:52:41.450" v="577" actId="14100"/>
          <ac:picMkLst>
            <pc:docMk/>
            <pc:sldMk cId="2606178387" sldId="288"/>
            <ac:picMk id="6" creationId="{A47CA7E6-8120-4FC8-836D-DA9766E26EA5}"/>
          </ac:picMkLst>
        </pc:picChg>
        <pc:picChg chg="del">
          <ac:chgData name="Charles Boudry" userId="73fc46c4-b620-4bbc-ab25-de599df90dae" providerId="ADAL" clId="{2CD941A5-A951-414B-A8A3-E6D793909F67}" dt="2021-05-21T08:21:31.991" v="284" actId="478"/>
          <ac:picMkLst>
            <pc:docMk/>
            <pc:sldMk cId="2606178387" sldId="288"/>
            <ac:picMk id="6" creationId="{D5A9C3FF-B174-4E6F-ABAB-0EF370314B2F}"/>
          </ac:picMkLst>
        </pc:picChg>
        <pc:picChg chg="add mod">
          <ac:chgData name="Charles Boudry" userId="73fc46c4-b620-4bbc-ab25-de599df90dae" providerId="ADAL" clId="{2CD941A5-A951-414B-A8A3-E6D793909F67}" dt="2021-06-11T12:14:46.223" v="662" actId="14100"/>
          <ac:picMkLst>
            <pc:docMk/>
            <pc:sldMk cId="2606178387" sldId="288"/>
            <ac:picMk id="7" creationId="{C321FD70-8548-4C3B-B7F2-CEB88F11ADBD}"/>
          </ac:picMkLst>
        </pc:picChg>
        <pc:picChg chg="del">
          <ac:chgData name="Charles Boudry" userId="73fc46c4-b620-4bbc-ab25-de599df90dae" providerId="ADAL" clId="{2CD941A5-A951-414B-A8A3-E6D793909F67}" dt="2021-05-21T08:24:56.949" v="316" actId="478"/>
          <ac:picMkLst>
            <pc:docMk/>
            <pc:sldMk cId="2606178387" sldId="288"/>
            <ac:picMk id="8" creationId="{4376DC7D-F11F-4A53-BBE2-38A316FCA087}"/>
          </ac:picMkLst>
        </pc:picChg>
        <pc:picChg chg="add mod ord">
          <ac:chgData name="Charles Boudry" userId="73fc46c4-b620-4bbc-ab25-de599df90dae" providerId="ADAL" clId="{2CD941A5-A951-414B-A8A3-E6D793909F67}" dt="2021-06-11T12:14:52.842" v="664" actId="166"/>
          <ac:picMkLst>
            <pc:docMk/>
            <pc:sldMk cId="2606178387" sldId="288"/>
            <ac:picMk id="8" creationId="{5F754781-A959-46CD-B34C-10216980B289}"/>
          </ac:picMkLst>
        </pc:picChg>
        <pc:picChg chg="add mod ord">
          <ac:chgData name="Charles Boudry" userId="73fc46c4-b620-4bbc-ab25-de599df90dae" providerId="ADAL" clId="{2CD941A5-A951-414B-A8A3-E6D793909F67}" dt="2021-06-11T08:59:32.138" v="657" actId="166"/>
          <ac:picMkLst>
            <pc:docMk/>
            <pc:sldMk cId="2606178387" sldId="288"/>
            <ac:picMk id="9" creationId="{2A16DB62-ADA7-4EE8-A45B-426656BDA750}"/>
          </ac:picMkLst>
        </pc:picChg>
        <pc:picChg chg="add mod">
          <ac:chgData name="Charles Boudry" userId="73fc46c4-b620-4bbc-ab25-de599df90dae" providerId="ADAL" clId="{2CD941A5-A951-414B-A8A3-E6D793909F67}" dt="2021-05-21T08:34:55.352" v="492" actId="1076"/>
          <ac:picMkLst>
            <pc:docMk/>
            <pc:sldMk cId="2606178387" sldId="288"/>
            <ac:picMk id="10" creationId="{94F47079-9C50-4970-A8B1-E403AB0813AE}"/>
          </ac:picMkLst>
        </pc:picChg>
        <pc:picChg chg="add mod">
          <ac:chgData name="Charles Boudry" userId="73fc46c4-b620-4bbc-ab25-de599df90dae" providerId="ADAL" clId="{2CD941A5-A951-414B-A8A3-E6D793909F67}" dt="2021-06-11T12:14:50.846" v="663" actId="1076"/>
          <ac:picMkLst>
            <pc:docMk/>
            <pc:sldMk cId="2606178387" sldId="288"/>
            <ac:picMk id="11" creationId="{16BA48D8-C22E-41B9-8458-31E649A4BB0B}"/>
          </ac:picMkLst>
        </pc:picChg>
        <pc:picChg chg="add mod">
          <ac:chgData name="Charles Boudry" userId="73fc46c4-b620-4bbc-ab25-de599df90dae" providerId="ADAL" clId="{2CD941A5-A951-414B-A8A3-E6D793909F67}" dt="2021-06-11T08:57:16.267" v="647" actId="1076"/>
          <ac:picMkLst>
            <pc:docMk/>
            <pc:sldMk cId="2606178387" sldId="288"/>
            <ac:picMk id="12" creationId="{2F63FF92-5E56-4612-9C89-22FA4A8AB3BE}"/>
          </ac:picMkLst>
        </pc:picChg>
        <pc:picChg chg="add mod">
          <ac:chgData name="Charles Boudry" userId="73fc46c4-b620-4bbc-ab25-de599df90dae" providerId="ADAL" clId="{2CD941A5-A951-414B-A8A3-E6D793909F67}" dt="2021-06-11T08:59:27.130" v="654" actId="1076"/>
          <ac:picMkLst>
            <pc:docMk/>
            <pc:sldMk cId="2606178387" sldId="288"/>
            <ac:picMk id="13" creationId="{7F44FEC3-64D5-490B-BB74-BE2753F12782}"/>
          </ac:picMkLst>
        </pc:picChg>
        <pc:picChg chg="del">
          <ac:chgData name="Charles Boudry" userId="73fc46c4-b620-4bbc-ab25-de599df90dae" providerId="ADAL" clId="{2CD941A5-A951-414B-A8A3-E6D793909F67}" dt="2021-05-21T08:27:31.888" v="368" actId="478"/>
          <ac:picMkLst>
            <pc:docMk/>
            <pc:sldMk cId="2606178387" sldId="288"/>
            <ac:picMk id="14" creationId="{59D9B697-06DD-4BC9-8539-25CA4569755D}"/>
          </ac:picMkLst>
        </pc:picChg>
        <pc:picChg chg="add mod">
          <ac:chgData name="Charles Boudry" userId="73fc46c4-b620-4bbc-ab25-de599df90dae" providerId="ADAL" clId="{2CD941A5-A951-414B-A8A3-E6D793909F67}" dt="2021-06-11T08:59:29.081" v="656" actId="1076"/>
          <ac:picMkLst>
            <pc:docMk/>
            <pc:sldMk cId="2606178387" sldId="288"/>
            <ac:picMk id="15" creationId="{2D307853-35CC-4F3D-ADFD-F124700B50CF}"/>
          </ac:picMkLst>
        </pc:picChg>
        <pc:picChg chg="add del mod">
          <ac:chgData name="Charles Boudry" userId="73fc46c4-b620-4bbc-ab25-de599df90dae" providerId="ADAL" clId="{2CD941A5-A951-414B-A8A3-E6D793909F67}" dt="2021-05-21T08:33:42.725" v="489" actId="478"/>
          <ac:picMkLst>
            <pc:docMk/>
            <pc:sldMk cId="2606178387" sldId="288"/>
            <ac:picMk id="16" creationId="{64698FF5-BE21-432A-B94E-533E83148056}"/>
          </ac:picMkLst>
        </pc:picChg>
        <pc:picChg chg="add mod">
          <ac:chgData name="Charles Boudry" userId="73fc46c4-b620-4bbc-ab25-de599df90dae" providerId="ADAL" clId="{2CD941A5-A951-414B-A8A3-E6D793909F67}" dt="2021-05-21T08:52:37.182" v="575" actId="1076"/>
          <ac:picMkLst>
            <pc:docMk/>
            <pc:sldMk cId="2606178387" sldId="288"/>
            <ac:picMk id="20" creationId="{EFB856F3-1394-4641-B128-2EE2CC6A202D}"/>
          </ac:picMkLst>
        </pc:picChg>
        <pc:picChg chg="add mod">
          <ac:chgData name="Charles Boudry" userId="73fc46c4-b620-4bbc-ab25-de599df90dae" providerId="ADAL" clId="{2CD941A5-A951-414B-A8A3-E6D793909F67}" dt="2021-06-11T08:57:10.458" v="642" actId="1076"/>
          <ac:picMkLst>
            <pc:docMk/>
            <pc:sldMk cId="2606178387" sldId="288"/>
            <ac:picMk id="22" creationId="{FDA4736F-B90B-41EC-9459-9B1927F366CA}"/>
          </ac:picMkLst>
        </pc:picChg>
      </pc:sldChg>
    </pc:docChg>
  </pc:docChgLst>
  <pc:docChgLst>
    <pc:chgData name="Charles Boudry" userId="73fc46c4-b620-4bbc-ab25-de599df90dae" providerId="ADAL" clId="{F039F5F8-7502-49EF-A730-AF686B1E09E9}"/>
    <pc:docChg chg="undo custSel delSld modSld">
      <pc:chgData name="Charles Boudry" userId="73fc46c4-b620-4bbc-ab25-de599df90dae" providerId="ADAL" clId="{F039F5F8-7502-49EF-A730-AF686B1E09E9}" dt="2021-03-22T17:32:32.255" v="4" actId="47"/>
      <pc:docMkLst>
        <pc:docMk/>
      </pc:docMkLst>
      <pc:sldChg chg="modSp mod">
        <pc:chgData name="Charles Boudry" userId="73fc46c4-b620-4bbc-ab25-de599df90dae" providerId="ADAL" clId="{F039F5F8-7502-49EF-A730-AF686B1E09E9}" dt="2021-03-22T17:06:45.451" v="3" actId="113"/>
        <pc:sldMkLst>
          <pc:docMk/>
          <pc:sldMk cId="3157224872" sldId="257"/>
        </pc:sldMkLst>
        <pc:spChg chg="mod">
          <ac:chgData name="Charles Boudry" userId="73fc46c4-b620-4bbc-ab25-de599df90dae" providerId="ADAL" clId="{F039F5F8-7502-49EF-A730-AF686B1E09E9}" dt="2021-03-22T17:06:45.451" v="3" actId="113"/>
          <ac:spMkLst>
            <pc:docMk/>
            <pc:sldMk cId="3157224872" sldId="257"/>
            <ac:spMk id="22" creationId="{1CD0A4A1-E36B-456B-9465-A1D8181EF646}"/>
          </ac:spMkLst>
        </pc:spChg>
        <pc:spChg chg="mod">
          <ac:chgData name="Charles Boudry" userId="73fc46c4-b620-4bbc-ab25-de599df90dae" providerId="ADAL" clId="{F039F5F8-7502-49EF-A730-AF686B1E09E9}" dt="2021-03-19T11:31:56.951" v="1" actId="1076"/>
          <ac:spMkLst>
            <pc:docMk/>
            <pc:sldMk cId="3157224872" sldId="257"/>
            <ac:spMk id="43" creationId="{D973007C-9927-4DC6-B1DD-8965125D960B}"/>
          </ac:spMkLst>
        </pc:spChg>
      </pc:sldChg>
      <pc:sldChg chg="modSp mod">
        <pc:chgData name="Charles Boudry" userId="73fc46c4-b620-4bbc-ab25-de599df90dae" providerId="ADAL" clId="{F039F5F8-7502-49EF-A730-AF686B1E09E9}" dt="2021-03-19T11:33:16.479" v="2" actId="1076"/>
        <pc:sldMkLst>
          <pc:docMk/>
          <pc:sldMk cId="1975347758" sldId="259"/>
        </pc:sldMkLst>
        <pc:spChg chg="mod">
          <ac:chgData name="Charles Boudry" userId="73fc46c4-b620-4bbc-ab25-de599df90dae" providerId="ADAL" clId="{F039F5F8-7502-49EF-A730-AF686B1E09E9}" dt="2021-03-19T11:33:16.479" v="2" actId="1076"/>
          <ac:spMkLst>
            <pc:docMk/>
            <pc:sldMk cId="1975347758" sldId="259"/>
            <ac:spMk id="9" creationId="{5624821B-F29B-4C97-8690-0694871E7E0C}"/>
          </ac:spMkLst>
        </pc:spChg>
      </pc:sldChg>
      <pc:sldChg chg="del">
        <pc:chgData name="Charles Boudry" userId="73fc46c4-b620-4bbc-ab25-de599df90dae" providerId="ADAL" clId="{F039F5F8-7502-49EF-A730-AF686B1E09E9}" dt="2021-03-22T17:32:32.255" v="4" actId="47"/>
        <pc:sldMkLst>
          <pc:docMk/>
          <pc:sldMk cId="275187571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33C4-EBB0-43E7-A39F-E37897C1D512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EB708-1B11-4081-BA5B-F31982E0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https://marketplace.visualstudio.com/items?itemName=bencoleman.armview</a:t>
            </a:r>
          </a:p>
          <a:p>
            <a:r>
              <a:rPr lang="fr-FR" dirty="0"/>
              <a:t>https://github.com/hieven/terraform-visual</a:t>
            </a:r>
          </a:p>
          <a:p>
            <a:r>
              <a:rPr lang="fr-FR" dirty="0"/>
              <a:t>https://www.terraform.io/docs/cli/commands/graph.html</a:t>
            </a:r>
          </a:p>
          <a:p>
            <a:r>
              <a:rPr lang="fr-FR" dirty="0"/>
              <a:t>http://armviz.io/designer</a:t>
            </a:r>
          </a:p>
          <a:p>
            <a:r>
              <a:rPr lang="fr-FR" dirty="0"/>
              <a:t>https://medium.com/analytics-vidhya/terraform-diagrams-provisioning-and-visualizing-a-simple-environment-on-aws-471f5d88c95d</a:t>
            </a:r>
          </a:p>
          <a:p>
            <a:r>
              <a:rPr lang="fr-FR" dirty="0"/>
              <a:t>https://grafana.com/grafana/plugins/jdbranham-diagram-panel/</a:t>
            </a:r>
          </a:p>
          <a:p>
            <a:r>
              <a:rPr lang="fr-FR" dirty="0"/>
              <a:t>https://github.com/JulianHayward/Azure-MG-Sub-Governance-Reporting</a:t>
            </a:r>
          </a:p>
          <a:p>
            <a:r>
              <a:rPr lang="fr-FR"/>
              <a:t>https://github.com/PrateekKumarSingh/AzViz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https://docs.aws.amazon.com/AWSCloudFormation/latest/UserGuide/working-with-templates-cfn-designer-overview.html</a:t>
            </a:r>
          </a:p>
          <a:p>
            <a:r>
              <a:rPr lang="fr-FR"/>
              <a:t>https://aws.amazon.com/solutions/implementations/aws-perspective/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12E-6F16-46F4-988A-9B2B4440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2C9A-7602-491D-8211-FFED746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82EC-5E23-4818-8328-7F091B4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446-635E-4591-815C-457C1AA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AD4-4634-4F6E-833C-ECFEB3C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AFF-F7B1-4217-A4B9-66B2603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ED97-4A3B-4EFC-8DF9-E282BDCC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F4BB-A2F1-4D1E-95C9-F94D68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461-E1BC-487C-B6B9-5DF9C2B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5A8-9911-44F3-AA11-BF0435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AC1EE-DCCA-450A-9403-1FDA2D82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3D2-079E-4808-9E03-23DB649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730-B11D-4727-96D3-8D1CBA45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B770-E291-47FB-9909-6E1EE7E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2674-EF1E-49F8-80B5-6494E1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0-BB38-4A63-9024-DEEC4E3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3253-8593-498B-8373-7CA8209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B7F3-8CDD-49FA-9EF6-4655785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208-B288-4BD7-8F32-C1C30A5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498D-98F2-45C3-B78E-40B71A1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9FB-AD8A-4B3B-94FD-4363543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3D7-CD9A-4FE6-A11F-08C0FD3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642E-15D1-4D4A-A97F-B6C0BB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46F-CA53-4165-B78E-0D0908B8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F7B2-0C71-422C-AA1F-2D1851B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A69-52AE-49CA-828E-CE0F980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60C-6DAA-41B3-897A-1B2F644D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9CEB-E444-421A-A76A-7E754455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4804-C786-4BD6-9B27-0B98B43A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B97-AD8C-423F-ACC0-6B689BB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A8C7-26B3-49A6-9659-22B2993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C6-3538-4D57-8618-481BB8E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B22D-A690-48D2-9D4E-ED0C8FD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A476-09EB-46BF-8308-FCC6530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CBF5-DEE4-402C-A2B8-684DAC0C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250A4-F918-4516-9C9E-1DB792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E616-8E41-4EDD-9D21-73E71A0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A376-0D82-43AD-9995-B68922F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4CEA-E55A-4311-B2CE-F572612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94A-CCF6-47F0-8730-B855EA6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4DFB-D72B-4E2D-A184-8585E8A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045-CA1B-47D4-B843-A501D4C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806A-653C-4193-9122-50EBDD9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35473-A2A3-494A-835C-EC3D9D24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4B9-27C6-4A3E-A69C-C3185E0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B510-A0CD-4955-9814-A30BF20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703-0F82-4D3B-AF0E-A0CD76C0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3D05-2D16-4A60-8F23-B9E1233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1518-6442-4CD0-83C7-0C75213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BBB-9AE2-4A70-BA1F-F93672D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A09-2D26-4C2B-A3D8-9C1004E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98E-D9E7-4E84-9542-C2FC1FA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1C3-99A6-4398-8974-59400AD1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33B41-F650-41D5-9577-823230CB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4BC1-CA3E-402B-AD5B-D150B6A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9074-8E6C-4706-A0A4-D11D228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B564-710E-4BF6-8C06-EC71A3C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267-DF56-4988-8D25-514BC34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BA97-70DC-4589-93FC-014ED57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88-2017-4DCB-A121-90EF0C43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443E-8C68-4944-B793-CD694AE6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9802-7DC8-4BEF-AD9B-F6A241A03C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CFA-90E2-4F7B-ACEC-EC7E8B32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5F0-75E3-4887-A376-F3A62DF9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2D display in the Azure Portal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E47-05B9-4685-BA53-BF1D9F11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82" y="65953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  Problem Statement(s):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74B5-FE80-48AD-89A3-C41D760EF922}"/>
              </a:ext>
            </a:extLst>
          </p:cNvPr>
          <p:cNvSpPr txBox="1"/>
          <p:nvPr/>
        </p:nvSpPr>
        <p:spPr>
          <a:xfrm>
            <a:off x="1751369" y="3166654"/>
            <a:ext cx="982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15AC4-B03A-449E-A65D-A311495355DF}"/>
              </a:ext>
            </a:extLst>
          </p:cNvPr>
          <p:cNvSpPr txBox="1"/>
          <p:nvPr/>
        </p:nvSpPr>
        <p:spPr>
          <a:xfrm>
            <a:off x="1770861" y="5664043"/>
            <a:ext cx="96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Improve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7AE24-8816-4EF9-AA7E-794732143A22}"/>
              </a:ext>
            </a:extLst>
          </p:cNvPr>
          <p:cNvSpPr txBox="1"/>
          <p:nvPr/>
        </p:nvSpPr>
        <p:spPr>
          <a:xfrm>
            <a:off x="1751369" y="4521776"/>
            <a:ext cx="955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0A4A1-E36B-456B-9465-A1D8181EF646}"/>
              </a:ext>
            </a:extLst>
          </p:cNvPr>
          <p:cNvSpPr txBox="1"/>
          <p:nvPr/>
        </p:nvSpPr>
        <p:spPr>
          <a:xfrm>
            <a:off x="3647296" y="3082662"/>
            <a:ext cx="713695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</a:t>
            </a:r>
            <a:r>
              <a:rPr lang="fr-FR" sz="1400" dirty="0" err="1"/>
              <a:t>onboarding</a:t>
            </a:r>
            <a:r>
              <a:rPr lang="fr-FR" sz="1400" dirty="0"/>
              <a:t> </a:t>
            </a:r>
            <a:r>
              <a:rPr lang="fr-FR" sz="1400" dirty="0" err="1"/>
              <a:t>takes</a:t>
            </a:r>
            <a:r>
              <a:rPr lang="fr-FR" sz="1400" dirty="0"/>
              <a:t> </a:t>
            </a:r>
            <a:r>
              <a:rPr lang="fr-FR" sz="1400" b="1" dirty="0" err="1"/>
              <a:t>several</a:t>
            </a:r>
            <a:r>
              <a:rPr lang="fr-FR" sz="1400" b="1" dirty="0"/>
              <a:t> </a:t>
            </a:r>
            <a:r>
              <a:rPr lang="fr-FR" sz="1400" b="1" dirty="0" err="1"/>
              <a:t>month</a:t>
            </a:r>
            <a:r>
              <a:rPr lang="fr-FR" sz="1400" b="1" dirty="0"/>
              <a:t> due to </a:t>
            </a:r>
            <a:r>
              <a:rPr lang="fr-FR" sz="1400" b="1" dirty="0" err="1"/>
              <a:t>complexity</a:t>
            </a:r>
            <a:r>
              <a:rPr lang="fr-FR" sz="1400" b="1" dirty="0"/>
              <a:t> </a:t>
            </a:r>
            <a:r>
              <a:rPr lang="fr-FR" sz="1400" dirty="0"/>
              <a:t>of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Templates</a:t>
            </a:r>
            <a:r>
              <a:rPr lang="fr-FR" sz="1400" dirty="0"/>
              <a:t> are hard to explore, sort </a:t>
            </a:r>
            <a:r>
              <a:rPr lang="fr-FR" sz="1400" dirty="0" err="1"/>
              <a:t>through</a:t>
            </a:r>
            <a:r>
              <a:rPr lang="fr-FR" sz="1400" dirty="0"/>
              <a:t> and </a:t>
            </a:r>
            <a:r>
              <a:rPr lang="fr-FR" sz="1400" dirty="0" err="1"/>
              <a:t>understand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There </a:t>
            </a:r>
            <a:r>
              <a:rPr lang="fr-FR" sz="1400" dirty="0" err="1"/>
              <a:t>is</a:t>
            </a:r>
            <a:r>
              <a:rPr lang="fr-FR" sz="1400" dirty="0"/>
              <a:t> no </a:t>
            </a:r>
            <a:r>
              <a:rPr lang="fr-FR" sz="1400" dirty="0" err="1"/>
              <a:t>visual</a:t>
            </a:r>
            <a:r>
              <a:rPr lang="fr-FR" sz="1400" dirty="0"/>
              <a:t> </a:t>
            </a:r>
            <a:r>
              <a:rPr lang="fr-FR" sz="1400" dirty="0" err="1"/>
              <a:t>correlation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reference</a:t>
            </a:r>
            <a:r>
              <a:rPr lang="fr-FR" sz="1400" dirty="0"/>
              <a:t> architecture diagram </a:t>
            </a:r>
            <a:r>
              <a:rPr lang="fr-FR" sz="1400" dirty="0" err="1"/>
              <a:t>used</a:t>
            </a:r>
            <a:r>
              <a:rPr lang="fr-FR" sz="1400" dirty="0"/>
              <a:t>  and the </a:t>
            </a:r>
            <a:r>
              <a:rPr lang="fr-FR" sz="1400" dirty="0" err="1"/>
              <a:t>actual</a:t>
            </a:r>
            <a:r>
              <a:rPr lang="fr-FR" sz="1400" dirty="0"/>
              <a:t> </a:t>
            </a:r>
            <a:r>
              <a:rPr lang="fr-FR" sz="1400" dirty="0" err="1"/>
              <a:t>implementation</a:t>
            </a:r>
            <a:endParaRPr 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38E69A-E2DB-4618-A3B9-A933D6A56FFB}"/>
              </a:ext>
            </a:extLst>
          </p:cNvPr>
          <p:cNvCxnSpPr>
            <a:cxnSpLocks/>
          </p:cNvCxnSpPr>
          <p:nvPr/>
        </p:nvCxnSpPr>
        <p:spPr>
          <a:xfrm flipH="1">
            <a:off x="2734010" y="3082662"/>
            <a:ext cx="913287" cy="9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F782D8-2A39-4F0B-BC7D-CBC8ABC60DB0}"/>
              </a:ext>
            </a:extLst>
          </p:cNvPr>
          <p:cNvCxnSpPr>
            <a:cxnSpLocks/>
          </p:cNvCxnSpPr>
          <p:nvPr/>
        </p:nvCxnSpPr>
        <p:spPr>
          <a:xfrm>
            <a:off x="2734010" y="3535986"/>
            <a:ext cx="920776" cy="497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207B49-FE9B-42FE-97C0-EFC72C6DE3B4}"/>
              </a:ext>
            </a:extLst>
          </p:cNvPr>
          <p:cNvSpPr txBox="1"/>
          <p:nvPr/>
        </p:nvSpPr>
        <p:spPr>
          <a:xfrm>
            <a:off x="3654786" y="4529259"/>
            <a:ext cx="71369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complaints that </a:t>
            </a:r>
            <a:r>
              <a:rPr lang="fr-FR" sz="1400" dirty="0" err="1"/>
              <a:t>they</a:t>
            </a:r>
            <a:r>
              <a:rPr lang="fr-FR" sz="1400" dirty="0"/>
              <a:t> are not able to </a:t>
            </a:r>
            <a:r>
              <a:rPr lang="fr-FR" sz="1400" dirty="0" err="1"/>
              <a:t>see</a:t>
            </a:r>
            <a:r>
              <a:rPr lang="fr-FR" sz="1400" dirty="0"/>
              <a:t> the big </a:t>
            </a:r>
            <a:r>
              <a:rPr lang="fr-FR" sz="1400" dirty="0" err="1"/>
              <a:t>picture</a:t>
            </a:r>
            <a:r>
              <a:rPr lang="fr-FR" sz="1400" dirty="0"/>
              <a:t> </a:t>
            </a:r>
            <a:r>
              <a:rPr lang="fr-FR" sz="1400" dirty="0" err="1"/>
              <a:t>easily</a:t>
            </a:r>
            <a:r>
              <a:rPr lang="fr-F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Regression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on-prem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visio</a:t>
            </a:r>
            <a:r>
              <a:rPr lang="fr-FR" sz="1400" dirty="0"/>
              <a:t> diagram with monitoring </a:t>
            </a:r>
            <a:r>
              <a:rPr lang="fr-FR" sz="1400" dirty="0" err="1"/>
              <a:t>layout</a:t>
            </a:r>
            <a:endParaRPr lang="fr-FR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DABD4-5370-4C8F-A6E2-230D37C03FBB}"/>
              </a:ext>
            </a:extLst>
          </p:cNvPr>
          <p:cNvCxnSpPr>
            <a:cxnSpLocks/>
          </p:cNvCxnSpPr>
          <p:nvPr/>
        </p:nvCxnSpPr>
        <p:spPr>
          <a:xfrm>
            <a:off x="2689005" y="4521776"/>
            <a:ext cx="965781" cy="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15C922-0F49-4EF8-93F1-5C43A631F9F1}"/>
              </a:ext>
            </a:extLst>
          </p:cNvPr>
          <p:cNvCxnSpPr>
            <a:cxnSpLocks/>
          </p:cNvCxnSpPr>
          <p:nvPr/>
        </p:nvCxnSpPr>
        <p:spPr>
          <a:xfrm>
            <a:off x="2689005" y="4882455"/>
            <a:ext cx="965781" cy="15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73007C-9927-4DC6-B1DD-8965125D960B}"/>
              </a:ext>
            </a:extLst>
          </p:cNvPr>
          <p:cNvSpPr txBox="1"/>
          <p:nvPr/>
        </p:nvSpPr>
        <p:spPr>
          <a:xfrm>
            <a:off x="3647296" y="5663937"/>
            <a:ext cx="71369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are </a:t>
            </a:r>
            <a:r>
              <a:rPr lang="fr-FR" sz="1400" dirty="0" err="1"/>
              <a:t>lost</a:t>
            </a:r>
            <a:r>
              <a:rPr lang="fr-FR" sz="1400" dirty="0"/>
              <a:t> by the </a:t>
            </a:r>
            <a:r>
              <a:rPr lang="fr-FR" sz="1400" dirty="0" err="1"/>
              <a:t>diversity</a:t>
            </a:r>
            <a:r>
              <a:rPr lang="fr-FR" sz="1400" dirty="0"/>
              <a:t> of </a:t>
            </a:r>
            <a:r>
              <a:rPr lang="fr-FR" sz="1400" dirty="0" err="1"/>
              <a:t>tools</a:t>
            </a:r>
            <a:r>
              <a:rPr lang="fr-FR" sz="1400" dirty="0"/>
              <a:t> available to help </a:t>
            </a:r>
            <a:r>
              <a:rPr lang="fr-FR" sz="1400" dirty="0" err="1"/>
              <a:t>them</a:t>
            </a:r>
            <a:r>
              <a:rPr lang="fr-FR" sz="1400" dirty="0"/>
              <a:t> (ASC / Advisor / Policy /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E066D8-E643-4CEE-9E4E-807EC42755B0}"/>
              </a:ext>
            </a:extLst>
          </p:cNvPr>
          <p:cNvCxnSpPr>
            <a:cxnSpLocks/>
          </p:cNvCxnSpPr>
          <p:nvPr/>
        </p:nvCxnSpPr>
        <p:spPr>
          <a:xfrm>
            <a:off x="2734010" y="5663937"/>
            <a:ext cx="942451" cy="1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433D1C5-9E60-4739-B81E-8C66D6D8F0C0}"/>
              </a:ext>
            </a:extLst>
          </p:cNvPr>
          <p:cNvCxnSpPr>
            <a:cxnSpLocks/>
          </p:cNvCxnSpPr>
          <p:nvPr/>
        </p:nvCxnSpPr>
        <p:spPr>
          <a:xfrm>
            <a:off x="2734010" y="6033375"/>
            <a:ext cx="913286" cy="12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 descr="Diagram&#10;&#10;Description automatically generated">
            <a:extLst>
              <a:ext uri="{FF2B5EF4-FFF2-40B4-BE49-F238E27FC236}">
                <a16:creationId xmlns:a16="http://schemas.microsoft.com/office/drawing/2014/main" id="{5F598D81-85FD-4817-A809-EBE5FB04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35" y="93295"/>
            <a:ext cx="3683123" cy="2578187"/>
          </a:xfrm>
          <a:prstGeom prst="rect">
            <a:avLst/>
          </a:prstGeom>
        </p:spPr>
      </p:pic>
      <p:sp>
        <p:nvSpPr>
          <p:cNvPr id="84" name="Arrow: Down 83">
            <a:extLst>
              <a:ext uri="{FF2B5EF4-FFF2-40B4-BE49-F238E27FC236}">
                <a16:creationId xmlns:a16="http://schemas.microsoft.com/office/drawing/2014/main" id="{59F90DAE-B68B-4CC7-A6AB-0D2890DA96BB}"/>
              </a:ext>
            </a:extLst>
          </p:cNvPr>
          <p:cNvSpPr/>
          <p:nvPr/>
        </p:nvSpPr>
        <p:spPr>
          <a:xfrm>
            <a:off x="2078337" y="3712774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4583F86-58E4-40D3-A036-4358E3CEB1CC}"/>
              </a:ext>
            </a:extLst>
          </p:cNvPr>
          <p:cNvSpPr/>
          <p:nvPr/>
        </p:nvSpPr>
        <p:spPr>
          <a:xfrm>
            <a:off x="2088082" y="4994297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D60AF7-539C-48B3-AF62-0D2EB96F98CB}"/>
              </a:ext>
            </a:extLst>
          </p:cNvPr>
          <p:cNvSpPr txBox="1"/>
          <p:nvPr/>
        </p:nvSpPr>
        <p:spPr>
          <a:xfrm>
            <a:off x="910914" y="2551338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Azure </a:t>
            </a:r>
            <a:r>
              <a:rPr lang="fr-FR" dirty="0" err="1">
                <a:solidFill>
                  <a:schemeClr val="accent1"/>
                </a:solidFill>
              </a:rPr>
              <a:t>Resources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2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Hypothesis: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577471-62A6-469F-93AF-9FFBBDD9EAD7}"/>
              </a:ext>
            </a:extLst>
          </p:cNvPr>
          <p:cNvSpPr txBox="1">
            <a:spLocks/>
          </p:cNvSpPr>
          <p:nvPr/>
        </p:nvSpPr>
        <p:spPr>
          <a:xfrm>
            <a:off x="839788" y="2813424"/>
            <a:ext cx="1654908" cy="79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929746" y="1855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A picture is worth a thousand words.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13486C8F-2CE9-456D-A4AE-F76F4829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58" y="492422"/>
            <a:ext cx="3962072" cy="1785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937307-DE60-447B-A169-ADD8B0E10A74}"/>
              </a:ext>
            </a:extLst>
          </p:cNvPr>
          <p:cNvSpPr txBox="1"/>
          <p:nvPr/>
        </p:nvSpPr>
        <p:spPr>
          <a:xfrm>
            <a:off x="4590193" y="3345075"/>
            <a:ext cx="982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0135A-CA64-4C96-A223-9962BA043EA9}"/>
              </a:ext>
            </a:extLst>
          </p:cNvPr>
          <p:cNvSpPr txBox="1"/>
          <p:nvPr/>
        </p:nvSpPr>
        <p:spPr>
          <a:xfrm>
            <a:off x="4609685" y="5842464"/>
            <a:ext cx="96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Improve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00DBE-4002-4449-964C-D38BDAE2BBB5}"/>
              </a:ext>
            </a:extLst>
          </p:cNvPr>
          <p:cNvSpPr txBox="1"/>
          <p:nvPr/>
        </p:nvSpPr>
        <p:spPr>
          <a:xfrm>
            <a:off x="4590193" y="4700197"/>
            <a:ext cx="955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8DF2-92BF-43D6-82BA-9C176A9CF98D}"/>
              </a:ext>
            </a:extLst>
          </p:cNvPr>
          <p:cNvSpPr txBox="1"/>
          <p:nvPr/>
        </p:nvSpPr>
        <p:spPr>
          <a:xfrm>
            <a:off x="6486120" y="3261083"/>
            <a:ext cx="55458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b="1" dirty="0" err="1"/>
              <a:t>easy</a:t>
            </a:r>
            <a:r>
              <a:rPr lang="fr-FR" sz="1400" dirty="0"/>
              <a:t> </a:t>
            </a:r>
            <a:r>
              <a:rPr lang="fr-FR" sz="1400" b="1" dirty="0"/>
              <a:t>to </a:t>
            </a:r>
            <a:r>
              <a:rPr lang="fr-FR" sz="1400" b="1" dirty="0" err="1"/>
              <a:t>see</a:t>
            </a:r>
            <a:r>
              <a:rPr lang="fr-FR" sz="1400" b="1" dirty="0"/>
              <a:t>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being</a:t>
            </a:r>
            <a:r>
              <a:rPr lang="fr-FR" sz="1400" dirty="0"/>
              <a:t> </a:t>
            </a:r>
            <a:r>
              <a:rPr lang="fr-FR" sz="1400" dirty="0" err="1"/>
              <a:t>built</a:t>
            </a:r>
            <a:r>
              <a:rPr lang="fr-FR" sz="1400" dirty="0"/>
              <a:t> +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/>
              <a:t>existing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Creation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r>
              <a:rPr lang="fr-FR" sz="1400" dirty="0"/>
              <a:t> and monitoring </a:t>
            </a:r>
            <a:r>
              <a:rPr lang="fr-FR" sz="1400" dirty="0" err="1"/>
              <a:t>view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b="1" dirty="0"/>
              <a:t>the </a:t>
            </a:r>
            <a:r>
              <a:rPr lang="fr-FR" sz="1400" b="1" dirty="0" err="1"/>
              <a:t>same</a:t>
            </a:r>
            <a:r>
              <a:rPr lang="fr-FR" sz="1400" b="1" dirty="0"/>
              <a:t> single </a:t>
            </a:r>
            <a:r>
              <a:rPr lang="fr-FR" sz="1400" b="1" dirty="0" err="1"/>
              <a:t>experience</a:t>
            </a:r>
            <a:endParaRPr lang="fr-FR" sz="1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0654A-B702-4DDF-AA7E-F785C44DF6BE}"/>
              </a:ext>
            </a:extLst>
          </p:cNvPr>
          <p:cNvCxnSpPr>
            <a:cxnSpLocks/>
          </p:cNvCxnSpPr>
          <p:nvPr/>
        </p:nvCxnSpPr>
        <p:spPr>
          <a:xfrm flipH="1">
            <a:off x="5572834" y="3261083"/>
            <a:ext cx="913287" cy="9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9ED7FB-AB9E-4EBE-9E75-3B363F81F6F6}"/>
              </a:ext>
            </a:extLst>
          </p:cNvPr>
          <p:cNvCxnSpPr>
            <a:cxnSpLocks/>
          </p:cNvCxnSpPr>
          <p:nvPr/>
        </p:nvCxnSpPr>
        <p:spPr>
          <a:xfrm>
            <a:off x="5572834" y="3714407"/>
            <a:ext cx="913285" cy="6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8A7127-406A-4002-8DA1-9422C73EADB9}"/>
              </a:ext>
            </a:extLst>
          </p:cNvPr>
          <p:cNvSpPr txBox="1"/>
          <p:nvPr/>
        </p:nvSpPr>
        <p:spPr>
          <a:xfrm>
            <a:off x="6493610" y="4707680"/>
            <a:ext cx="55383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on top of diagram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B963C0-BB63-4F21-B8E4-4577784B4011}"/>
              </a:ext>
            </a:extLst>
          </p:cNvPr>
          <p:cNvCxnSpPr>
            <a:cxnSpLocks/>
          </p:cNvCxnSpPr>
          <p:nvPr/>
        </p:nvCxnSpPr>
        <p:spPr>
          <a:xfrm>
            <a:off x="5527829" y="4700197"/>
            <a:ext cx="965781" cy="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EA393F-6D52-4029-AE41-F46AAEB5B1A1}"/>
              </a:ext>
            </a:extLst>
          </p:cNvPr>
          <p:cNvCxnSpPr>
            <a:cxnSpLocks/>
          </p:cNvCxnSpPr>
          <p:nvPr/>
        </p:nvCxnSpPr>
        <p:spPr>
          <a:xfrm flipV="1">
            <a:off x="5527829" y="5014613"/>
            <a:ext cx="965781" cy="4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67F6-1E39-447B-BAAA-160CCAC970DF}"/>
              </a:ext>
            </a:extLst>
          </p:cNvPr>
          <p:cNvSpPr txBox="1"/>
          <p:nvPr/>
        </p:nvSpPr>
        <p:spPr>
          <a:xfrm>
            <a:off x="6486120" y="5842358"/>
            <a:ext cx="55383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on top of diagram (ASC / policy / </a:t>
            </a:r>
            <a:r>
              <a:rPr lang="fr-FR" sz="1400" dirty="0" err="1"/>
              <a:t>advisor</a:t>
            </a:r>
            <a:r>
              <a:rPr lang="fr-F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Extensible to </a:t>
            </a:r>
            <a:r>
              <a:rPr lang="fr-FR" sz="1400" dirty="0" err="1"/>
              <a:t>other</a:t>
            </a:r>
            <a:r>
              <a:rPr lang="fr-FR" sz="1400" dirty="0"/>
              <a:t> topics (</a:t>
            </a:r>
            <a:r>
              <a:rPr lang="fr-FR" sz="1400" dirty="0" err="1"/>
              <a:t>cost</a:t>
            </a:r>
            <a:r>
              <a:rPr lang="fr-FR" sz="1400" dirty="0"/>
              <a:t>, </a:t>
            </a:r>
            <a:r>
              <a:rPr lang="fr-FR" sz="1400" dirty="0" err="1"/>
              <a:t>partner</a:t>
            </a:r>
            <a:r>
              <a:rPr lang="fr-FR" sz="1400" dirty="0"/>
              <a:t> </a:t>
            </a:r>
            <a:r>
              <a:rPr lang="fr-FR" sz="1400" dirty="0" err="1"/>
              <a:t>integration</a:t>
            </a:r>
            <a:r>
              <a:rPr lang="fr-FR" sz="14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24716-743E-4F58-B226-6A1B4C17375D}"/>
              </a:ext>
            </a:extLst>
          </p:cNvPr>
          <p:cNvCxnSpPr>
            <a:cxnSpLocks/>
          </p:cNvCxnSpPr>
          <p:nvPr/>
        </p:nvCxnSpPr>
        <p:spPr>
          <a:xfrm>
            <a:off x="5572834" y="5842358"/>
            <a:ext cx="942451" cy="1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7AC35E-2B59-4807-95C5-1AA8AB2E2CE1}"/>
              </a:ext>
            </a:extLst>
          </p:cNvPr>
          <p:cNvCxnSpPr>
            <a:cxnSpLocks/>
          </p:cNvCxnSpPr>
          <p:nvPr/>
        </p:nvCxnSpPr>
        <p:spPr>
          <a:xfrm>
            <a:off x="5572834" y="6211796"/>
            <a:ext cx="913286" cy="12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1D690D8-251C-4F7C-AE92-1D2CC2036E3E}"/>
              </a:ext>
            </a:extLst>
          </p:cNvPr>
          <p:cNvSpPr/>
          <p:nvPr/>
        </p:nvSpPr>
        <p:spPr>
          <a:xfrm>
            <a:off x="4917161" y="3891195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8339AF3-FF1D-4CCC-A07F-2EE246003267}"/>
              </a:ext>
            </a:extLst>
          </p:cNvPr>
          <p:cNvSpPr/>
          <p:nvPr/>
        </p:nvSpPr>
        <p:spPr>
          <a:xfrm>
            <a:off x="4926906" y="5172718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4371FCE-0B43-4D64-9AE7-A61A015C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9" y="3662995"/>
            <a:ext cx="4091011" cy="22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2959"/>
          </a:xfrm>
        </p:spPr>
        <p:txBody>
          <a:bodyPr/>
          <a:lstStyle/>
          <a:p>
            <a:r>
              <a:rPr lang="fr-FR" dirty="0"/>
              <a:t>Community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569A8-29F0-41B8-8D49-A566788A2D93}"/>
              </a:ext>
            </a:extLst>
          </p:cNvPr>
          <p:cNvSpPr txBox="1"/>
          <p:nvPr/>
        </p:nvSpPr>
        <p:spPr>
          <a:xfrm>
            <a:off x="3588380" y="219372"/>
            <a:ext cx="64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lot of initiatives but </a:t>
            </a:r>
            <a:r>
              <a:rPr lang="fr-FR" dirty="0" err="1"/>
              <a:t>integration</a:t>
            </a:r>
            <a:r>
              <a:rPr lang="fr-FR" dirty="0"/>
              <a:t> to the cloud platform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1FD70-8548-4C3B-B7F2-CEB88F11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8" y="745342"/>
            <a:ext cx="3297083" cy="1853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F47079-9C50-4970-A8B1-E403AB08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92" y="3448778"/>
            <a:ext cx="4113025" cy="3060183"/>
          </a:xfrm>
          <a:prstGeom prst="rect">
            <a:avLst/>
          </a:prstGeom>
        </p:spPr>
      </p:pic>
      <p:pic>
        <p:nvPicPr>
          <p:cNvPr id="13" name="Picture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F44FEC3-64D5-490B-BB74-BE2753F12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86" y="2016919"/>
            <a:ext cx="2253474" cy="13378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D181C2-23FA-472C-BE04-BDE738328957}"/>
              </a:ext>
            </a:extLst>
          </p:cNvPr>
          <p:cNvSpPr txBox="1"/>
          <p:nvPr/>
        </p:nvSpPr>
        <p:spPr>
          <a:xfrm>
            <a:off x="8894777" y="6508961"/>
            <a:ext cx="170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171,869 installs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856F3-1394-4641-B128-2EE2CC6A2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1" y="4815009"/>
            <a:ext cx="3028375" cy="213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A4736F-B90B-41EC-9459-9B1927F36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399" y="3183651"/>
            <a:ext cx="3193026" cy="210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CA7E6-8120-4FC8-836D-DA9766E26E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" y="3189264"/>
            <a:ext cx="3129612" cy="1417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3FF92-5E56-4612-9C89-22FA4A8AB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232" y="5109524"/>
            <a:ext cx="3656040" cy="1768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307853-35CC-4F3D-ADFD-F124700B5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9286" y="708835"/>
            <a:ext cx="2373452" cy="1338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6DB62-ADA7-4EE8-A45B-426656BDA7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4014" y="776660"/>
            <a:ext cx="2827190" cy="2220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A48D8-C22E-41B9-8458-31E649A4B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5941" y="1877886"/>
            <a:ext cx="3209273" cy="1239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54781-A959-46CD-B34C-10216980B2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7149" y="701004"/>
            <a:ext cx="2502137" cy="19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A9C3FF-B174-4E6F-ABAB-0EF37031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144"/>
            <a:ext cx="9286875" cy="3050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160"/>
            <a:ext cx="10515600" cy="822959"/>
          </a:xfrm>
        </p:spPr>
        <p:txBody>
          <a:bodyPr/>
          <a:lstStyle/>
          <a:p>
            <a:r>
              <a:rPr lang="fr-FR" dirty="0" err="1"/>
              <a:t>Competitors</a:t>
            </a:r>
            <a:r>
              <a:rPr lang="fr-FR" dirty="0"/>
              <a:t>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6DC7D-F11F-4A53-BBE2-38A316FC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30" y="3711662"/>
            <a:ext cx="3483769" cy="3266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91DBCF-BA9E-4224-9B68-7458E145C9C4}"/>
              </a:ext>
            </a:extLst>
          </p:cNvPr>
          <p:cNvSpPr txBox="1"/>
          <p:nvPr/>
        </p:nvSpPr>
        <p:spPr>
          <a:xfrm>
            <a:off x="132397" y="3877755"/>
            <a:ext cx="62192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Simplify template authoring</a:t>
            </a:r>
          </a:p>
          <a:p>
            <a:r>
              <a:rPr lang="en-US" dirty="0"/>
              <a:t>When you author template resources in a text editor, you must </a:t>
            </a:r>
            <a:r>
              <a:rPr lang="en-US" b="1" dirty="0"/>
              <a:t>manually edit </a:t>
            </a:r>
            <a:r>
              <a:rPr lang="en-US" dirty="0"/>
              <a:t>JSON or YAML, </a:t>
            </a:r>
            <a:r>
              <a:rPr lang="en-US" b="1" dirty="0"/>
              <a:t>which can be tedious and error-prone.</a:t>
            </a:r>
            <a:r>
              <a:rPr lang="en-US" dirty="0"/>
              <a:t> By using Designer, you spend </a:t>
            </a:r>
            <a:r>
              <a:rPr lang="en-US" b="1" dirty="0"/>
              <a:t>less time manually coding </a:t>
            </a:r>
            <a:r>
              <a:rPr lang="en-US" dirty="0"/>
              <a:t>your templates and more time designing your AWS infrastructure. In Designer, you </a:t>
            </a:r>
            <a:r>
              <a:rPr lang="en-US" b="1" dirty="0"/>
              <a:t>drag and drop </a:t>
            </a:r>
            <a:r>
              <a:rPr lang="en-US" dirty="0"/>
              <a:t>new resources to add them to your template, and you drag connections between resources to establish relationships. Designer automatically modifies the JSON or YAML.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D9B697-06DD-4BC9-8539-25CA4569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5104" y="0"/>
            <a:ext cx="866896" cy="60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569A8-29F0-41B8-8D49-A566788A2D93}"/>
              </a:ext>
            </a:extLst>
          </p:cNvPr>
          <p:cNvSpPr txBox="1"/>
          <p:nvPr/>
        </p:nvSpPr>
        <p:spPr>
          <a:xfrm>
            <a:off x="3305470" y="138494"/>
            <a:ext cx="833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, but partial story : </a:t>
            </a:r>
            <a:r>
              <a:rPr lang="fr-FR" dirty="0" err="1"/>
              <a:t>focusing</a:t>
            </a:r>
            <a:r>
              <a:rPr lang="fr-FR" dirty="0"/>
              <a:t> architecture display (new or </a:t>
            </a:r>
            <a:r>
              <a:rPr lang="fr-FR" dirty="0" err="1"/>
              <a:t>existing</a:t>
            </a:r>
            <a:r>
              <a:rPr lang="fr-FR" dirty="0"/>
              <a:t> one)</a:t>
            </a:r>
          </a:p>
          <a:p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working</a:t>
            </a:r>
            <a:r>
              <a:rPr lang="fr-FR" dirty="0"/>
              <a:t> on the overlay, </a:t>
            </a:r>
            <a:r>
              <a:rPr lang="fr-FR" dirty="0" err="1"/>
              <a:t>they</a:t>
            </a:r>
            <a:r>
              <a:rPr lang="fr-FR" dirty="0"/>
              <a:t> are able to display real time </a:t>
            </a:r>
            <a:r>
              <a:rPr lang="fr-FR" dirty="0" err="1"/>
              <a:t>costs</a:t>
            </a:r>
            <a:r>
              <a:rPr lang="fr-FR" dirty="0"/>
              <a:t> on the </a:t>
            </a:r>
            <a:r>
              <a:rPr lang="fr-FR" dirty="0" err="1"/>
              <a:t>diagrams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23895-925D-4487-8607-834C74F72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929" y="1424996"/>
            <a:ext cx="4181497" cy="23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428</Words>
  <Application>Microsoft Office PowerPoint</Application>
  <PresentationFormat>Widescreen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leverage 2D display in the Azure Portal to achieve more</vt:lpstr>
      <vt:lpstr>  Problem Statement(s):</vt:lpstr>
      <vt:lpstr>Solution Hypothesis:</vt:lpstr>
      <vt:lpstr>Community ? </vt:lpstr>
      <vt:lpstr>Competitors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leverage 2D display in the Azure Portal to achieve more</dc:title>
  <dc:creator>Charles Boudry</dc:creator>
  <cp:lastModifiedBy>Charles Boudry</cp:lastModifiedBy>
  <cp:revision>1</cp:revision>
  <dcterms:created xsi:type="dcterms:W3CDTF">2021-03-18T10:19:22Z</dcterms:created>
  <dcterms:modified xsi:type="dcterms:W3CDTF">2021-06-11T12:24:53Z</dcterms:modified>
</cp:coreProperties>
</file>