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66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19B79F-9151-4285-8FC0-4FFC149E681E}">
          <p14:sldIdLst>
            <p14:sldId id="256"/>
            <p14:sldId id="261"/>
          </p14:sldIdLst>
        </p14:section>
        <p14:section name="Diagrams" id="{05B9256F-D808-40B5-BA4C-7F964C15C32E}">
          <p14:sldIdLst>
            <p14:sldId id="257"/>
            <p14:sldId id="266"/>
            <p14:sldId id="267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Analysis" id="{B2DE6F6C-C576-4C27-BB65-F00B3A9A3E1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FEC8D-CDB0-4DBB-BCB0-904DF395FBC2}" v="16" dt="2021-03-22T16:19:15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531" autoAdjust="0"/>
  </p:normalViewPr>
  <p:slideViewPr>
    <p:cSldViewPr snapToGrid="0">
      <p:cViewPr varScale="1">
        <p:scale>
          <a:sx n="142" d="100"/>
          <a:sy n="142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9ECFEC8D-CDB0-4DBB-BCB0-904DF395FBC2}"/>
    <pc:docChg chg="undo custSel addSld delSld modSld sldOrd addSection delSection modSection">
      <pc:chgData name="Charles Boudry" userId="73fc46c4-b620-4bbc-ab25-de599df90dae" providerId="ADAL" clId="{9ECFEC8D-CDB0-4DBB-BCB0-904DF395FBC2}" dt="2021-03-30T08:43:42.940" v="6013" actId="47"/>
      <pc:docMkLst>
        <pc:docMk/>
      </pc:docMkLst>
      <pc:sldChg chg="addSp">
        <pc:chgData name="Charles Boudry" userId="73fc46c4-b620-4bbc-ab25-de599df90dae" providerId="ADAL" clId="{9ECFEC8D-CDB0-4DBB-BCB0-904DF395FBC2}" dt="2021-03-22T16:08:00.502" v="45"/>
        <pc:sldMkLst>
          <pc:docMk/>
          <pc:sldMk cId="1700407595" sldId="257"/>
        </pc:sldMkLst>
        <pc:picChg chg="add">
          <ac:chgData name="Charles Boudry" userId="73fc46c4-b620-4bbc-ab25-de599df90dae" providerId="ADAL" clId="{9ECFEC8D-CDB0-4DBB-BCB0-904DF395FBC2}" dt="2021-03-22T16:08:00.502" v="45"/>
          <ac:picMkLst>
            <pc:docMk/>
            <pc:sldMk cId="1700407595" sldId="257"/>
            <ac:picMk id="1026" creationId="{27CEAC70-575A-40F6-9253-B7E309BD7439}"/>
          </ac:picMkLst>
        </pc:picChg>
      </pc:sldChg>
      <pc:sldChg chg="addSp delSp modSp add del mod ord">
        <pc:chgData name="Charles Boudry" userId="73fc46c4-b620-4bbc-ab25-de599df90dae" providerId="ADAL" clId="{9ECFEC8D-CDB0-4DBB-BCB0-904DF395FBC2}" dt="2021-03-22T16:16:18.010" v="177"/>
        <pc:sldMkLst>
          <pc:docMk/>
          <pc:sldMk cId="3157224872" sldId="257"/>
        </pc:sldMkLst>
        <pc:spChg chg="del">
          <ac:chgData name="Charles Boudry" userId="73fc46c4-b620-4bbc-ab25-de599df90dae" providerId="ADAL" clId="{9ECFEC8D-CDB0-4DBB-BCB0-904DF395FBC2}" dt="2021-03-22T16:07:53.506" v="40" actId="478"/>
          <ac:spMkLst>
            <pc:docMk/>
            <pc:sldMk cId="3157224872" sldId="257"/>
            <ac:spMk id="2" creationId="{D96B4E47-05B9-4685-BA53-BF1D9F111D14}"/>
          </ac:spMkLst>
        </pc:spChg>
        <pc:spChg chg="add del mod">
          <ac:chgData name="Charles Boudry" userId="73fc46c4-b620-4bbc-ab25-de599df90dae" providerId="ADAL" clId="{9ECFEC8D-CDB0-4DBB-BCB0-904DF395FBC2}" dt="2021-03-22T16:07:55.860" v="42" actId="478"/>
          <ac:spMkLst>
            <pc:docMk/>
            <pc:sldMk cId="3157224872" sldId="257"/>
            <ac:spMk id="4" creationId="{5415059C-EA95-48A5-8A25-3C1F1A6E95AF}"/>
          </ac:spMkLst>
        </pc:spChg>
        <pc:spChg chg="add mod">
          <ac:chgData name="Charles Boudry" userId="73fc46c4-b620-4bbc-ab25-de599df90dae" providerId="ADAL" clId="{9ECFEC8D-CDB0-4DBB-BCB0-904DF395FBC2}" dt="2021-03-22T16:09:03.441" v="103" actId="1076"/>
          <ac:spMkLst>
            <pc:docMk/>
            <pc:sldMk cId="3157224872" sldId="257"/>
            <ac:spMk id="4" creationId="{A04F6E3E-493C-4414-9D57-31AD1C341507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6" creationId="{880F74B5-FE80-48AD-89A3-C41D760EF922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" creationId="{A2215AC4-B03A-449E-A65D-A311495355DF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10" creationId="{CF47AE24-8816-4EF9-AA7E-794732143A22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22" creationId="{1CD0A4A1-E36B-456B-9465-A1D8181EF646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28" creationId="{3C207B49-FE9B-42FE-97C0-EFC72C6DE3B4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43" creationId="{D973007C-9927-4DC6-B1DD-8965125D960B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4" creationId="{59F90DAE-B68B-4CC7-A6AB-0D2890DA96BB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6" creationId="{44583F86-58E4-40D3-A036-4358E3CEB1CC}"/>
          </ac:spMkLst>
        </pc:spChg>
        <pc:spChg chg="del">
          <ac:chgData name="Charles Boudry" userId="73fc46c4-b620-4bbc-ab25-de599df90dae" providerId="ADAL" clId="{9ECFEC8D-CDB0-4DBB-BCB0-904DF395FBC2}" dt="2021-03-22T16:07:58.771" v="44" actId="478"/>
          <ac:spMkLst>
            <pc:docMk/>
            <pc:sldMk cId="3157224872" sldId="257"/>
            <ac:spMk id="87" creationId="{C4D60AF7-539C-48B3-AF62-0D2EB96F98CB}"/>
          </ac:spMkLst>
        </pc:spChg>
        <pc:picChg chg="del">
          <ac:chgData name="Charles Boudry" userId="73fc46c4-b620-4bbc-ab25-de599df90dae" providerId="ADAL" clId="{9ECFEC8D-CDB0-4DBB-BCB0-904DF395FBC2}" dt="2021-03-22T16:07:54.935" v="41" actId="478"/>
          <ac:picMkLst>
            <pc:docMk/>
            <pc:sldMk cId="3157224872" sldId="257"/>
            <ac:picMk id="60" creationId="{5F598D81-85FD-4817-A809-EBE5FB04D3D8}"/>
          </ac:picMkLst>
        </pc:pic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24" creationId="{1538E69A-E2DB-4618-A3B9-A933D6A56FFB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26" creationId="{33F782D8-2A39-4F0B-BC7D-CBC8ABC60DB0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32" creationId="{CC7DABD4-5370-4C8F-A6E2-230D37C03FBB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37" creationId="{A315C922-0F49-4EF8-93F1-5C43A631F9F1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45" creationId="{B7E066D8-E643-4CEE-9E4E-807EC42755B0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49" creationId="{B433D1C5-9E60-4739-B81E-8C66D6D8F0C0}"/>
          </ac:cxnSpMkLst>
        </pc:cxnChg>
      </pc:sldChg>
      <pc:sldChg chg="del">
        <pc:chgData name="Charles Boudry" userId="73fc46c4-b620-4bbc-ab25-de599df90dae" providerId="ADAL" clId="{9ECFEC8D-CDB0-4DBB-BCB0-904DF395FBC2}" dt="2021-03-22T16:08:40.856" v="97" actId="47"/>
        <pc:sldMkLst>
          <pc:docMk/>
          <pc:sldMk cId="1975347758" sldId="259"/>
        </pc:sldMkLst>
      </pc:sldChg>
      <pc:sldChg chg="modSp mod modNotesTx">
        <pc:chgData name="Charles Boudry" userId="73fc46c4-b620-4bbc-ab25-de599df90dae" providerId="ADAL" clId="{9ECFEC8D-CDB0-4DBB-BCB0-904DF395FBC2}" dt="2021-03-23T09:52:59.695" v="4813" actId="20577"/>
        <pc:sldMkLst>
          <pc:docMk/>
          <pc:sldMk cId="2751875714" sldId="260"/>
        </pc:sldMkLst>
        <pc:spChg chg="mod">
          <ac:chgData name="Charles Boudry" userId="73fc46c4-b620-4bbc-ab25-de599df90dae" providerId="ADAL" clId="{9ECFEC8D-CDB0-4DBB-BCB0-904DF395FBC2}" dt="2021-03-22T16:38:24.520" v="1272" actId="1076"/>
          <ac:spMkLst>
            <pc:docMk/>
            <pc:sldMk cId="2751875714" sldId="260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2T17:10:28.281" v="2317" actId="5793"/>
          <ac:spMkLst>
            <pc:docMk/>
            <pc:sldMk cId="2751875714" sldId="260"/>
            <ac:spMk id="9" creationId="{5624821B-F29B-4C97-8690-0694871E7E0C}"/>
          </ac:spMkLst>
        </pc:spChg>
      </pc:sldChg>
      <pc:sldChg chg="modSp add mod">
        <pc:chgData name="Charles Boudry" userId="73fc46c4-b620-4bbc-ab25-de599df90dae" providerId="ADAL" clId="{9ECFEC8D-CDB0-4DBB-BCB0-904DF395FBC2}" dt="2021-03-22T16:07:39.510" v="39" actId="1076"/>
        <pc:sldMkLst>
          <pc:docMk/>
          <pc:sldMk cId="88529058" sldId="261"/>
        </pc:sldMkLst>
        <pc:spChg chg="mod">
          <ac:chgData name="Charles Boudry" userId="73fc46c4-b620-4bbc-ab25-de599df90dae" providerId="ADAL" clId="{9ECFEC8D-CDB0-4DBB-BCB0-904DF395FBC2}" dt="2021-03-22T16:07:39.510" v="39" actId="1076"/>
          <ac:spMkLst>
            <pc:docMk/>
            <pc:sldMk cId="88529058" sldId="261"/>
            <ac:spMk id="2" creationId="{03EC472E-4492-472F-B62D-C94FD59AE2A0}"/>
          </ac:spMkLst>
        </pc:spChg>
      </pc:sldChg>
      <pc:sldChg chg="modSp add del mod">
        <pc:chgData name="Charles Boudry" userId="73fc46c4-b620-4bbc-ab25-de599df90dae" providerId="ADAL" clId="{9ECFEC8D-CDB0-4DBB-BCB0-904DF395FBC2}" dt="2021-03-22T16:16:09.116" v="175" actId="47"/>
        <pc:sldMkLst>
          <pc:docMk/>
          <pc:sldMk cId="2170496274" sldId="262"/>
        </pc:sldMkLst>
        <pc:spChg chg="mod">
          <ac:chgData name="Charles Boudry" userId="73fc46c4-b620-4bbc-ab25-de599df90dae" providerId="ADAL" clId="{9ECFEC8D-CDB0-4DBB-BCB0-904DF395FBC2}" dt="2021-03-22T16:08:22.091" v="85" actId="20577"/>
          <ac:spMkLst>
            <pc:docMk/>
            <pc:sldMk cId="2170496274" sldId="262"/>
            <ac:spMk id="2" creationId="{03EC472E-4492-472F-B62D-C94FD59AE2A0}"/>
          </ac:spMkLst>
        </pc:spChg>
      </pc:sldChg>
      <pc:sldChg chg="new del">
        <pc:chgData name="Charles Boudry" userId="73fc46c4-b620-4bbc-ab25-de599df90dae" providerId="ADAL" clId="{9ECFEC8D-CDB0-4DBB-BCB0-904DF395FBC2}" dt="2021-03-22T16:08:35.958" v="96" actId="47"/>
        <pc:sldMkLst>
          <pc:docMk/>
          <pc:sldMk cId="523412212" sldId="263"/>
        </pc:sldMkLst>
      </pc:sldChg>
      <pc:sldChg chg="modSp add del mod">
        <pc:chgData name="Charles Boudry" userId="73fc46c4-b620-4bbc-ab25-de599df90dae" providerId="ADAL" clId="{9ECFEC8D-CDB0-4DBB-BCB0-904DF395FBC2}" dt="2021-03-22T16:15:58.924" v="173" actId="47"/>
        <pc:sldMkLst>
          <pc:docMk/>
          <pc:sldMk cId="1828064248" sldId="264"/>
        </pc:sldMkLst>
        <pc:spChg chg="mod">
          <ac:chgData name="Charles Boudry" userId="73fc46c4-b620-4bbc-ab25-de599df90dae" providerId="ADAL" clId="{9ECFEC8D-CDB0-4DBB-BCB0-904DF395FBC2}" dt="2021-03-22T16:08:34.265" v="95" actId="20577"/>
          <ac:spMkLst>
            <pc:docMk/>
            <pc:sldMk cId="1828064248" sldId="264"/>
            <ac:spMk id="2" creationId="{03EC472E-4492-472F-B62D-C94FD59AE2A0}"/>
          </ac:spMkLst>
        </pc:spChg>
      </pc:sldChg>
      <pc:sldChg chg="addSp delSp modSp add mod">
        <pc:chgData name="Charles Boudry" userId="73fc46c4-b620-4bbc-ab25-de599df90dae" providerId="ADAL" clId="{9ECFEC8D-CDB0-4DBB-BCB0-904DF395FBC2}" dt="2021-03-22T16:16:39.624" v="180" actId="1076"/>
        <pc:sldMkLst>
          <pc:docMk/>
          <pc:sldMk cId="3304598353" sldId="265"/>
        </pc:sldMkLst>
        <pc:spChg chg="add mod">
          <ac:chgData name="Charles Boudry" userId="73fc46c4-b620-4bbc-ab25-de599df90dae" providerId="ADAL" clId="{9ECFEC8D-CDB0-4DBB-BCB0-904DF395FBC2}" dt="2021-03-22T16:11:36.280" v="128" actId="14100"/>
          <ac:spMkLst>
            <pc:docMk/>
            <pc:sldMk cId="3304598353" sldId="265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6:39.624" v="180" actId="1076"/>
          <ac:picMkLst>
            <pc:docMk/>
            <pc:sldMk cId="3304598353" sldId="265"/>
            <ac:picMk id="3" creationId="{FFB5D7AA-53E4-46AB-8530-975F937D9352}"/>
          </ac:picMkLst>
        </pc:picChg>
        <pc:picChg chg="del">
          <ac:chgData name="Charles Boudry" userId="73fc46c4-b620-4bbc-ab25-de599df90dae" providerId="ADAL" clId="{9ECFEC8D-CDB0-4DBB-BCB0-904DF395FBC2}" dt="2021-03-22T16:11:25.563" v="121" actId="478"/>
          <ac:picMkLst>
            <pc:docMk/>
            <pc:sldMk cId="3304598353" sldId="265"/>
            <ac:picMk id="1026" creationId="{27CEAC70-575A-40F6-9253-B7E309BD7439}"/>
          </ac:picMkLst>
        </pc:picChg>
      </pc:sldChg>
      <pc:sldChg chg="addSp delSp modSp new add del mod ord">
        <pc:chgData name="Charles Boudry" userId="73fc46c4-b620-4bbc-ab25-de599df90dae" providerId="ADAL" clId="{9ECFEC8D-CDB0-4DBB-BCB0-904DF395FBC2}" dt="2021-03-22T16:16:18.010" v="177"/>
        <pc:sldMkLst>
          <pc:docMk/>
          <pc:sldMk cId="1326014008" sldId="266"/>
        </pc:sldMkLst>
        <pc:spChg chg="del">
          <ac:chgData name="Charles Boudry" userId="73fc46c4-b620-4bbc-ab25-de599df90dae" providerId="ADAL" clId="{9ECFEC8D-CDB0-4DBB-BCB0-904DF395FBC2}" dt="2021-03-22T16:09:50.147" v="106" actId="478"/>
          <ac:spMkLst>
            <pc:docMk/>
            <pc:sldMk cId="1326014008" sldId="266"/>
            <ac:spMk id="2" creationId="{6DCB2052-96FB-43AA-9399-EB3F1918B051}"/>
          </ac:spMkLst>
        </pc:spChg>
        <pc:spChg chg="del">
          <ac:chgData name="Charles Boudry" userId="73fc46c4-b620-4bbc-ab25-de599df90dae" providerId="ADAL" clId="{9ECFEC8D-CDB0-4DBB-BCB0-904DF395FBC2}" dt="2021-03-22T16:09:48.924" v="105" actId="478"/>
          <ac:spMkLst>
            <pc:docMk/>
            <pc:sldMk cId="1326014008" sldId="266"/>
            <ac:spMk id="3" creationId="{5B46E497-7DEB-40D2-8C7B-A5460A29DCEA}"/>
          </ac:spMkLst>
        </pc:spChg>
        <pc:spChg chg="add mod">
          <ac:chgData name="Charles Boudry" userId="73fc46c4-b620-4bbc-ab25-de599df90dae" providerId="ADAL" clId="{9ECFEC8D-CDB0-4DBB-BCB0-904DF395FBC2}" dt="2021-03-22T16:10:01.308" v="112" actId="14100"/>
          <ac:spMkLst>
            <pc:docMk/>
            <pc:sldMk cId="1326014008" sldId="266"/>
            <ac:spMk id="4" creationId="{015920A4-621B-44F8-81EF-0A2A0E6B3038}"/>
          </ac:spMkLst>
        </pc:spChg>
        <pc:picChg chg="mod">
          <ac:chgData name="Charles Boudry" userId="73fc46c4-b620-4bbc-ab25-de599df90dae" providerId="ADAL" clId="{9ECFEC8D-CDB0-4DBB-BCB0-904DF395FBC2}" dt="2021-03-22T16:10:03.017" v="113" actId="1076"/>
          <ac:picMkLst>
            <pc:docMk/>
            <pc:sldMk cId="1326014008" sldId="266"/>
            <ac:picMk id="2050" creationId="{F1797591-160F-4214-8699-5F8B379DDF38}"/>
          </ac:picMkLst>
        </pc:picChg>
      </pc:sldChg>
      <pc:sldChg chg="addSp">
        <pc:chgData name="Charles Boudry" userId="73fc46c4-b620-4bbc-ab25-de599df90dae" providerId="ADAL" clId="{9ECFEC8D-CDB0-4DBB-BCB0-904DF395FBC2}" dt="2021-03-22T16:09:51.445" v="107"/>
        <pc:sldMkLst>
          <pc:docMk/>
          <pc:sldMk cId="2809443598" sldId="266"/>
        </pc:sldMkLst>
        <pc:picChg chg="add">
          <ac:chgData name="Charles Boudry" userId="73fc46c4-b620-4bbc-ab25-de599df90dae" providerId="ADAL" clId="{9ECFEC8D-CDB0-4DBB-BCB0-904DF395FBC2}" dt="2021-03-22T16:09:51.445" v="107"/>
          <ac:picMkLst>
            <pc:docMk/>
            <pc:sldMk cId="2809443598" sldId="266"/>
            <ac:picMk id="2050" creationId="{F1797591-160F-4214-8699-5F8B379DDF38}"/>
          </ac:picMkLst>
        </pc:picChg>
      </pc:sldChg>
      <pc:sldChg chg="delSp modSp add del mod ord">
        <pc:chgData name="Charles Boudry" userId="73fc46c4-b620-4bbc-ab25-de599df90dae" providerId="ADAL" clId="{9ECFEC8D-CDB0-4DBB-BCB0-904DF395FBC2}" dt="2021-03-22T16:16:18.010" v="177"/>
        <pc:sldMkLst>
          <pc:docMk/>
          <pc:sldMk cId="2265766967" sldId="267"/>
        </pc:sldMkLst>
        <pc:spChg chg="mod">
          <ac:chgData name="Charles Boudry" userId="73fc46c4-b620-4bbc-ab25-de599df90dae" providerId="ADAL" clId="{9ECFEC8D-CDB0-4DBB-BCB0-904DF395FBC2}" dt="2021-03-22T16:10:42.506" v="118"/>
          <ac:spMkLst>
            <pc:docMk/>
            <pc:sldMk cId="2265766967" sldId="267"/>
            <ac:spMk id="4" creationId="{015920A4-621B-44F8-81EF-0A2A0E6B3038}"/>
          </ac:spMkLst>
        </pc:spChg>
        <pc:picChg chg="del">
          <ac:chgData name="Charles Boudry" userId="73fc46c4-b620-4bbc-ab25-de599df90dae" providerId="ADAL" clId="{9ECFEC8D-CDB0-4DBB-BCB0-904DF395FBC2}" dt="2021-03-22T16:10:35.186" v="115" actId="478"/>
          <ac:picMkLst>
            <pc:docMk/>
            <pc:sldMk cId="2265766967" sldId="267"/>
            <ac:picMk id="2050" creationId="{F1797591-160F-4214-8699-5F8B379DDF38}"/>
          </ac:picMkLst>
        </pc:picChg>
        <pc:picChg chg="mod">
          <ac:chgData name="Charles Boudry" userId="73fc46c4-b620-4bbc-ab25-de599df90dae" providerId="ADAL" clId="{9ECFEC8D-CDB0-4DBB-BCB0-904DF395FBC2}" dt="2021-03-22T16:10:46.490" v="119" actId="14100"/>
          <ac:picMkLst>
            <pc:docMk/>
            <pc:sldMk cId="2265766967" sldId="267"/>
            <ac:picMk id="3074" creationId="{DBDC46D5-7775-425C-8568-9D2DFB2F0538}"/>
          </ac:picMkLst>
        </pc:picChg>
      </pc:sldChg>
      <pc:sldChg chg="addSp">
        <pc:chgData name="Charles Boudry" userId="73fc46c4-b620-4bbc-ab25-de599df90dae" providerId="ADAL" clId="{9ECFEC8D-CDB0-4DBB-BCB0-904DF395FBC2}" dt="2021-03-22T16:10:37.810" v="116"/>
        <pc:sldMkLst>
          <pc:docMk/>
          <pc:sldMk cId="3013796803" sldId="267"/>
        </pc:sldMkLst>
        <pc:picChg chg="add">
          <ac:chgData name="Charles Boudry" userId="73fc46c4-b620-4bbc-ab25-de599df90dae" providerId="ADAL" clId="{9ECFEC8D-CDB0-4DBB-BCB0-904DF395FBC2}" dt="2021-03-22T16:10:37.810" v="116"/>
          <ac:picMkLst>
            <pc:docMk/>
            <pc:sldMk cId="3013796803" sldId="267"/>
            <ac:picMk id="3074" creationId="{DBDC46D5-7775-425C-8568-9D2DFB2F053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6:44.192" v="182" actId="1076"/>
        <pc:sldMkLst>
          <pc:docMk/>
          <pc:sldMk cId="3944982771" sldId="268"/>
        </pc:sldMkLst>
        <pc:spChg chg="mod">
          <ac:chgData name="Charles Boudry" userId="73fc46c4-b620-4bbc-ab25-de599df90dae" providerId="ADAL" clId="{9ECFEC8D-CDB0-4DBB-BCB0-904DF395FBC2}" dt="2021-03-22T16:12:07.273" v="134"/>
          <ac:spMkLst>
            <pc:docMk/>
            <pc:sldMk cId="3944982771" sldId="268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2:01.796" v="133" actId="478"/>
          <ac:picMkLst>
            <pc:docMk/>
            <pc:sldMk cId="3944982771" sldId="268"/>
            <ac:picMk id="3" creationId="{FFB5D7AA-53E4-46AB-8530-975F937D9352}"/>
          </ac:picMkLst>
        </pc:picChg>
        <pc:picChg chg="add mod">
          <ac:chgData name="Charles Boudry" userId="73fc46c4-b620-4bbc-ab25-de599df90dae" providerId="ADAL" clId="{9ECFEC8D-CDB0-4DBB-BCB0-904DF395FBC2}" dt="2021-03-22T16:16:44.192" v="182" actId="1076"/>
          <ac:picMkLst>
            <pc:docMk/>
            <pc:sldMk cId="3944982771" sldId="268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3:40.142" v="150"/>
        <pc:sldMkLst>
          <pc:docMk/>
          <pc:sldMk cId="1809864267" sldId="269"/>
        </pc:sldMkLst>
        <pc:spChg chg="mod">
          <ac:chgData name="Charles Boudry" userId="73fc46c4-b620-4bbc-ab25-de599df90dae" providerId="ADAL" clId="{9ECFEC8D-CDB0-4DBB-BCB0-904DF395FBC2}" dt="2021-03-22T16:13:40.142" v="150"/>
          <ac:spMkLst>
            <pc:docMk/>
            <pc:sldMk cId="1809864267" sldId="269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3:37.875" v="149" actId="1076"/>
          <ac:picMkLst>
            <pc:docMk/>
            <pc:sldMk cId="1809864267" sldId="269"/>
            <ac:picMk id="3" creationId="{5CED36EB-7B81-4ABF-BBB8-CD923ABDD749}"/>
          </ac:picMkLst>
        </pc:picChg>
        <pc:picChg chg="del">
          <ac:chgData name="Charles Boudry" userId="73fc46c4-b620-4bbc-ab25-de599df90dae" providerId="ADAL" clId="{9ECFEC8D-CDB0-4DBB-BCB0-904DF395FBC2}" dt="2021-03-22T16:13:29.226" v="144" actId="478"/>
          <ac:picMkLst>
            <pc:docMk/>
            <pc:sldMk cId="1809864267" sldId="269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3:58.043" v="155"/>
        <pc:sldMkLst>
          <pc:docMk/>
          <pc:sldMk cId="3518349637" sldId="270"/>
        </pc:sldMkLst>
        <pc:spChg chg="mod">
          <ac:chgData name="Charles Boudry" userId="73fc46c4-b620-4bbc-ab25-de599df90dae" providerId="ADAL" clId="{9ECFEC8D-CDB0-4DBB-BCB0-904DF395FBC2}" dt="2021-03-22T16:13:58.043" v="155"/>
          <ac:spMkLst>
            <pc:docMk/>
            <pc:sldMk cId="3518349637" sldId="270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3:52.796" v="154" actId="962"/>
          <ac:picMkLst>
            <pc:docMk/>
            <pc:sldMk cId="3518349637" sldId="270"/>
            <ac:picMk id="3" creationId="{0A306B2E-04A8-4FC5-8B7B-E385C94EF09D}"/>
          </ac:picMkLst>
        </pc:picChg>
        <pc:picChg chg="del">
          <ac:chgData name="Charles Boudry" userId="73fc46c4-b620-4bbc-ab25-de599df90dae" providerId="ADAL" clId="{9ECFEC8D-CDB0-4DBB-BCB0-904DF395FBC2}" dt="2021-03-22T16:13:51.288" v="151" actId="478"/>
          <ac:picMkLst>
            <pc:docMk/>
            <pc:sldMk cId="3518349637" sldId="270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6:54.978" v="186" actId="1076"/>
        <pc:sldMkLst>
          <pc:docMk/>
          <pc:sldMk cId="663319155" sldId="271"/>
        </pc:sldMkLst>
        <pc:spChg chg="mod">
          <ac:chgData name="Charles Boudry" userId="73fc46c4-b620-4bbc-ab25-de599df90dae" providerId="ADAL" clId="{9ECFEC8D-CDB0-4DBB-BCB0-904DF395FBC2}" dt="2021-03-22T16:15:17.806" v="162"/>
          <ac:spMkLst>
            <pc:docMk/>
            <pc:sldMk cId="663319155" sldId="271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6:54.978" v="186" actId="1076"/>
          <ac:picMkLst>
            <pc:docMk/>
            <pc:sldMk cId="663319155" sldId="271"/>
            <ac:picMk id="3" creationId="{FACC5D11-A123-4F21-947A-09D589E68913}"/>
          </ac:picMkLst>
        </pc:picChg>
        <pc:picChg chg="del">
          <ac:chgData name="Charles Boudry" userId="73fc46c4-b620-4bbc-ab25-de599df90dae" providerId="ADAL" clId="{9ECFEC8D-CDB0-4DBB-BCB0-904DF395FBC2}" dt="2021-03-22T16:15:10.210" v="156" actId="478"/>
          <ac:picMkLst>
            <pc:docMk/>
            <pc:sldMk cId="663319155" sldId="271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5:55.500" v="172" actId="1076"/>
        <pc:sldMkLst>
          <pc:docMk/>
          <pc:sldMk cId="3953145035" sldId="272"/>
        </pc:sldMkLst>
        <pc:spChg chg="mod">
          <ac:chgData name="Charles Boudry" userId="73fc46c4-b620-4bbc-ab25-de599df90dae" providerId="ADAL" clId="{9ECFEC8D-CDB0-4DBB-BCB0-904DF395FBC2}" dt="2021-03-22T16:15:55.500" v="172" actId="1076"/>
          <ac:spMkLst>
            <pc:docMk/>
            <pc:sldMk cId="3953145035" sldId="272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5:40.627" v="165" actId="478"/>
          <ac:picMkLst>
            <pc:docMk/>
            <pc:sldMk cId="3953145035" sldId="272"/>
            <ac:picMk id="3" creationId="{FACC5D11-A123-4F21-947A-09D589E68913}"/>
          </ac:picMkLst>
        </pc:picChg>
        <pc:picChg chg="add mod">
          <ac:chgData name="Charles Boudry" userId="73fc46c4-b620-4bbc-ab25-de599df90dae" providerId="ADAL" clId="{9ECFEC8D-CDB0-4DBB-BCB0-904DF395FBC2}" dt="2021-03-22T16:15:45.530" v="169" actId="14100"/>
          <ac:picMkLst>
            <pc:docMk/>
            <pc:sldMk cId="3953145035" sldId="272"/>
            <ac:picMk id="4" creationId="{146A4E51-F504-482D-9D58-5DF1FCD201BB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8:14.617" v="190" actId="22"/>
        <pc:sldMkLst>
          <pc:docMk/>
          <pc:sldMk cId="2023213495" sldId="273"/>
        </pc:sldMkLst>
        <pc:picChg chg="add del">
          <ac:chgData name="Charles Boudry" userId="73fc46c4-b620-4bbc-ab25-de599df90dae" providerId="ADAL" clId="{9ECFEC8D-CDB0-4DBB-BCB0-904DF395FBC2}" dt="2021-03-22T16:18:14.617" v="190" actId="22"/>
          <ac:picMkLst>
            <pc:docMk/>
            <pc:sldMk cId="2023213495" sldId="273"/>
            <ac:picMk id="2" creationId="{2907D35C-F01F-48CA-898D-87DB2C3B3269}"/>
          </ac:picMkLst>
        </pc:picChg>
        <pc:picChg chg="mod">
          <ac:chgData name="Charles Boudry" userId="73fc46c4-b620-4bbc-ab25-de599df90dae" providerId="ADAL" clId="{9ECFEC8D-CDB0-4DBB-BCB0-904DF395FBC2}" dt="2021-03-22T16:17:02.082" v="188" actId="1076"/>
          <ac:picMkLst>
            <pc:docMk/>
            <pc:sldMk cId="2023213495" sldId="273"/>
            <ac:picMk id="3" creationId="{FACC5D11-A123-4F21-947A-09D589E68913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8:27.944" v="198"/>
        <pc:sldMkLst>
          <pc:docMk/>
          <pc:sldMk cId="92112958" sldId="274"/>
        </pc:sldMkLst>
        <pc:spChg chg="mod">
          <ac:chgData name="Charles Boudry" userId="73fc46c4-b620-4bbc-ab25-de599df90dae" providerId="ADAL" clId="{9ECFEC8D-CDB0-4DBB-BCB0-904DF395FBC2}" dt="2021-03-22T16:18:27.944" v="198"/>
          <ac:spMkLst>
            <pc:docMk/>
            <pc:sldMk cId="92112958" sldId="274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8:18.291" v="192" actId="478"/>
          <ac:picMkLst>
            <pc:docMk/>
            <pc:sldMk cId="92112958" sldId="274"/>
            <ac:picMk id="3" creationId="{FACC5D11-A123-4F21-947A-09D589E68913}"/>
          </ac:picMkLst>
        </pc:picChg>
        <pc:picChg chg="add mod">
          <ac:chgData name="Charles Boudry" userId="73fc46c4-b620-4bbc-ab25-de599df90dae" providerId="ADAL" clId="{9ECFEC8D-CDB0-4DBB-BCB0-904DF395FBC2}" dt="2021-03-22T16:18:23.671" v="197" actId="14100"/>
          <ac:picMkLst>
            <pc:docMk/>
            <pc:sldMk cId="92112958" sldId="274"/>
            <ac:picMk id="4" creationId="{F3EA2F0E-01BE-4FF2-8372-32D5D71EF671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9:25.641" v="206" actId="1076"/>
        <pc:sldMkLst>
          <pc:docMk/>
          <pc:sldMk cId="820350057" sldId="275"/>
        </pc:sldMkLst>
        <pc:spChg chg="mod">
          <ac:chgData name="Charles Boudry" userId="73fc46c4-b620-4bbc-ab25-de599df90dae" providerId="ADAL" clId="{9ECFEC8D-CDB0-4DBB-BCB0-904DF395FBC2}" dt="2021-03-22T16:19:25.641" v="206" actId="1076"/>
          <ac:spMkLst>
            <pc:docMk/>
            <pc:sldMk cId="820350057" sldId="275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9:16.672" v="202" actId="27614"/>
          <ac:picMkLst>
            <pc:docMk/>
            <pc:sldMk cId="820350057" sldId="275"/>
            <ac:picMk id="3" creationId="{546F15F9-EAF9-4C06-9BA8-8610CA7634EA}"/>
          </ac:picMkLst>
        </pc:picChg>
        <pc:picChg chg="del">
          <ac:chgData name="Charles Boudry" userId="73fc46c4-b620-4bbc-ab25-de599df90dae" providerId="ADAL" clId="{9ECFEC8D-CDB0-4DBB-BCB0-904DF395FBC2}" dt="2021-03-22T16:19:14.021" v="200" actId="478"/>
          <ac:picMkLst>
            <pc:docMk/>
            <pc:sldMk cId="820350057" sldId="275"/>
            <ac:picMk id="4" creationId="{F3EA2F0E-01BE-4FF2-8372-32D5D71EF671}"/>
          </ac:picMkLst>
        </pc:picChg>
      </pc:sldChg>
      <pc:sldChg chg="modSp add del mod ord modNotesTx">
        <pc:chgData name="Charles Boudry" userId="73fc46c4-b620-4bbc-ab25-de599df90dae" providerId="ADAL" clId="{9ECFEC8D-CDB0-4DBB-BCB0-904DF395FBC2}" dt="2021-03-30T08:43:40.213" v="6010" actId="47"/>
        <pc:sldMkLst>
          <pc:docMk/>
          <pc:sldMk cId="750216946" sldId="276"/>
        </pc:sldMkLst>
        <pc:spChg chg="mod">
          <ac:chgData name="Charles Boudry" userId="73fc46c4-b620-4bbc-ab25-de599df90dae" providerId="ADAL" clId="{9ECFEC8D-CDB0-4DBB-BCB0-904DF395FBC2}" dt="2021-03-22T17:16:13.632" v="2393" actId="20577"/>
          <ac:spMkLst>
            <pc:docMk/>
            <pc:sldMk cId="750216946" sldId="276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3T16:58:38.308" v="5436" actId="20577"/>
          <ac:spMkLst>
            <pc:docMk/>
            <pc:sldMk cId="750216946" sldId="276"/>
            <ac:spMk id="9" creationId="{5624821B-F29B-4C97-8690-0694871E7E0C}"/>
          </ac:spMkLst>
        </pc:spChg>
      </pc:sldChg>
      <pc:sldChg chg="add del">
        <pc:chgData name="Charles Boudry" userId="73fc46c4-b620-4bbc-ab25-de599df90dae" providerId="ADAL" clId="{9ECFEC8D-CDB0-4DBB-BCB0-904DF395FBC2}" dt="2021-03-22T17:16:39.918" v="2394" actId="47"/>
        <pc:sldMkLst>
          <pc:docMk/>
          <pc:sldMk cId="303927427" sldId="277"/>
        </pc:sldMkLst>
      </pc:sldChg>
      <pc:sldChg chg="modSp add del mod ord modShow">
        <pc:chgData name="Charles Boudry" userId="73fc46c4-b620-4bbc-ab25-de599df90dae" providerId="ADAL" clId="{9ECFEC8D-CDB0-4DBB-BCB0-904DF395FBC2}" dt="2021-03-30T08:43:42.940" v="6013" actId="47"/>
        <pc:sldMkLst>
          <pc:docMk/>
          <pc:sldMk cId="1093893921" sldId="278"/>
        </pc:sldMkLst>
        <pc:spChg chg="mod">
          <ac:chgData name="Charles Boudry" userId="73fc46c4-b620-4bbc-ab25-de599df90dae" providerId="ADAL" clId="{9ECFEC8D-CDB0-4DBB-BCB0-904DF395FBC2}" dt="2021-03-22T17:15:24.041" v="2353" actId="20577"/>
          <ac:spMkLst>
            <pc:docMk/>
            <pc:sldMk cId="1093893921" sldId="278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9T16:16:44.416" v="5637" actId="400"/>
          <ac:spMkLst>
            <pc:docMk/>
            <pc:sldMk cId="1093893921" sldId="278"/>
            <ac:spMk id="9" creationId="{5624821B-F29B-4C97-8690-0694871E7E0C}"/>
          </ac:spMkLst>
        </pc:spChg>
      </pc:sldChg>
      <pc:sldChg chg="modSp add del mod modNotesTx">
        <pc:chgData name="Charles Boudry" userId="73fc46c4-b620-4bbc-ab25-de599df90dae" providerId="ADAL" clId="{9ECFEC8D-CDB0-4DBB-BCB0-904DF395FBC2}" dt="2021-03-30T08:43:41.018" v="6011" actId="47"/>
        <pc:sldMkLst>
          <pc:docMk/>
          <pc:sldMk cId="3757535825" sldId="279"/>
        </pc:sldMkLst>
        <pc:spChg chg="mod">
          <ac:chgData name="Charles Boudry" userId="73fc46c4-b620-4bbc-ab25-de599df90dae" providerId="ADAL" clId="{9ECFEC8D-CDB0-4DBB-BCB0-904DF395FBC2}" dt="2021-03-23T10:01:26.267" v="5360" actId="20577"/>
          <ac:spMkLst>
            <pc:docMk/>
            <pc:sldMk cId="3757535825" sldId="279"/>
            <ac:spMk id="9" creationId="{5624821B-F29B-4C97-8690-0694871E7E0C}"/>
          </ac:spMkLst>
        </pc:spChg>
      </pc:sldChg>
      <pc:sldChg chg="modSp add del mod">
        <pc:chgData name="Charles Boudry" userId="73fc46c4-b620-4bbc-ab25-de599df90dae" providerId="ADAL" clId="{9ECFEC8D-CDB0-4DBB-BCB0-904DF395FBC2}" dt="2021-03-30T08:43:42.022" v="6012" actId="47"/>
        <pc:sldMkLst>
          <pc:docMk/>
          <pc:sldMk cId="2791571773" sldId="280"/>
        </pc:sldMkLst>
        <pc:spChg chg="mod">
          <ac:chgData name="Charles Boudry" userId="73fc46c4-b620-4bbc-ab25-de599df90dae" providerId="ADAL" clId="{9ECFEC8D-CDB0-4DBB-BCB0-904DF395FBC2}" dt="2021-03-22T17:55:36.237" v="4572" actId="20577"/>
          <ac:spMkLst>
            <pc:docMk/>
            <pc:sldMk cId="2791571773" sldId="280"/>
            <ac:spMk id="9" creationId="{5624821B-F29B-4C97-8690-0694871E7E0C}"/>
          </ac:spMkLst>
        </pc:spChg>
      </pc:sldChg>
      <pc:sldChg chg="modSp add del mod ord">
        <pc:chgData name="Charles Boudry" userId="73fc46c4-b620-4bbc-ab25-de599df90dae" providerId="ADAL" clId="{9ECFEC8D-CDB0-4DBB-BCB0-904DF395FBC2}" dt="2021-03-30T08:43:38.442" v="6009" actId="47"/>
        <pc:sldMkLst>
          <pc:docMk/>
          <pc:sldMk cId="2807435590" sldId="281"/>
        </pc:sldMkLst>
        <pc:spChg chg="mod">
          <ac:chgData name="Charles Boudry" userId="73fc46c4-b620-4bbc-ab25-de599df90dae" providerId="ADAL" clId="{9ECFEC8D-CDB0-4DBB-BCB0-904DF395FBC2}" dt="2021-03-30T08:25:57.581" v="6008" actId="20577"/>
          <ac:spMkLst>
            <pc:docMk/>
            <pc:sldMk cId="2807435590" sldId="281"/>
            <ac:spMk id="3" creationId="{B012DA87-44BE-4463-8926-006EFB1BCD1A}"/>
          </ac:spMkLst>
        </pc:spChg>
      </pc:sldChg>
    </pc:docChg>
  </pc:docChgLst>
  <pc:docChgLst>
    <pc:chgData name="Charles Boudry" userId="73fc46c4-b620-4bbc-ab25-de599df90dae" providerId="ADAL" clId="{F039F5F8-7502-49EF-A730-AF686B1E09E9}"/>
    <pc:docChg chg="undo custSel modSld">
      <pc:chgData name="Charles Boudry" userId="73fc46c4-b620-4bbc-ab25-de599df90dae" providerId="ADAL" clId="{F039F5F8-7502-49EF-A730-AF686B1E09E9}" dt="2021-03-19T11:33:16.479" v="2" actId="1076"/>
      <pc:docMkLst>
        <pc:docMk/>
      </pc:docMkLst>
      <pc:sldChg chg="modSp mod">
        <pc:chgData name="Charles Boudry" userId="73fc46c4-b620-4bbc-ab25-de599df90dae" providerId="ADAL" clId="{F039F5F8-7502-49EF-A730-AF686B1E09E9}" dt="2021-03-19T11:31:56.951" v="1" actId="1076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F462-1473-4FDE-97CC-43C4A7193B5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9A14-3A83-46C8-8226-0783D1A0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Side</a:t>
            </a:r>
            <a:r>
              <a:rPr lang="fr-FR" dirty="0"/>
              <a:t> note:  New CAF </a:t>
            </a:r>
            <a:r>
              <a:rPr lang="fr-FR" dirty="0" err="1"/>
              <a:t>diagram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, are </a:t>
            </a:r>
            <a:r>
              <a:rPr lang="fr-FR" dirty="0" err="1"/>
              <a:t>challenging</a:t>
            </a:r>
            <a:r>
              <a:rPr lang="fr-FR" dirty="0"/>
              <a:t> 50 </a:t>
            </a:r>
            <a:r>
              <a:rPr lang="fr-FR" dirty="0" err="1"/>
              <a:t>years</a:t>
            </a:r>
            <a:r>
              <a:rPr lang="fr-FR" dirty="0"/>
              <a:t> of </a:t>
            </a:r>
            <a:r>
              <a:rPr lang="fr-FR" dirty="0" err="1"/>
              <a:t>diagram</a:t>
            </a:r>
            <a:r>
              <a:rPr lang="fr-FR" dirty="0"/>
              <a:t>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https://docs.microsoft.com/en-us/azure/architecture/reference-architectures/identity/adds-forest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CC5D11-A123-4F21-947A-09D589E6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8" y="1251701"/>
            <a:ext cx="9056452" cy="43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0" y="177071"/>
            <a:ext cx="12356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https://docs.microsoft.com/en-us/azure/architecture/reference-architectures/enterprise-integration/basic-enterprise-integration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6A4E51-F504-482D-9D58-5DF1FCD2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5" y="902744"/>
            <a:ext cx="7259660" cy="43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https://docs.microsoft.com/en-us/azure/architecture/reference-architectures/identity/adds-forest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CC5D11-A123-4F21-947A-09D589E6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47" y="1467979"/>
            <a:ext cx="8436593" cy="40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https://docs.microsoft.com/en-us/azure/architecture/hybrid/images/azure-file-share.png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EA2F0E-01BE-4FF2-8372-32D5D71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9" y="961466"/>
            <a:ext cx="9451584" cy="51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0" y="170347"/>
            <a:ext cx="1204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https://docs.microsoft.com/en-us/azure/architecture/reference-architectures/app-service-web-app/images/basic-web-app.png</a:t>
            </a: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546F15F9-EAF9-4C06-9BA8-8610CA76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034"/>
            <a:ext cx="12192000" cy="42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83" y="322729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– stating the obvious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399583" y="2415675"/>
            <a:ext cx="10788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news : Box, box within box, arrows and text can achieve anything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diagrams already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“one diagram for everything” does not prevent “one diagram per topic”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underlying resources are hidden for easier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items are concepts rather than Azure resource (Internet, On prem, users…)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annotations next to items or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we have a step-by-step analysis of the diagram provided</a:t>
            </a:r>
          </a:p>
        </p:txBody>
      </p:sp>
    </p:spTree>
    <p:extLst>
      <p:ext uri="{BB962C8B-B14F-4D97-AF65-F5344CB8AC3E}">
        <p14:creationId xmlns:p14="http://schemas.microsoft.com/office/powerpoint/2010/main" val="275187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12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Diagram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CEAC70-575A-40F6-9253-B7E309BD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57213"/>
            <a:ext cx="1168717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F6E3E-493C-4414-9D57-31AD1C341507}"/>
              </a:ext>
            </a:extLst>
          </p:cNvPr>
          <p:cNvSpPr txBox="1"/>
          <p:nvPr/>
        </p:nvSpPr>
        <p:spPr>
          <a:xfrm>
            <a:off x="102533" y="56047"/>
            <a:ext cx="10856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https://github.com/Azure/Enterprise-Scale/blob/main/docs/reference/adventureworks/media/es-hubspoke.png</a:t>
            </a:r>
          </a:p>
        </p:txBody>
      </p:sp>
    </p:spTree>
    <p:extLst>
      <p:ext uri="{BB962C8B-B14F-4D97-AF65-F5344CB8AC3E}">
        <p14:creationId xmlns:p14="http://schemas.microsoft.com/office/powerpoint/2010/main" val="31572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1797591-160F-4214-8699-5F8B379D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6" y="589991"/>
            <a:ext cx="109823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920A4-621B-44F8-81EF-0A2A0E6B3038}"/>
              </a:ext>
            </a:extLst>
          </p:cNvPr>
          <p:cNvSpPr txBox="1"/>
          <p:nvPr/>
        </p:nvSpPr>
        <p:spPr>
          <a:xfrm>
            <a:off x="115981" y="147482"/>
            <a:ext cx="1124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https://github.com/Azure/Enterprise-Scale/blob/main/docs/reference/contoso/media/ns-vwan.png</a:t>
            </a:r>
          </a:p>
        </p:txBody>
      </p:sp>
    </p:spTree>
    <p:extLst>
      <p:ext uri="{BB962C8B-B14F-4D97-AF65-F5344CB8AC3E}">
        <p14:creationId xmlns:p14="http://schemas.microsoft.com/office/powerpoint/2010/main" val="13260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920A4-621B-44F8-81EF-0A2A0E6B3038}"/>
              </a:ext>
            </a:extLst>
          </p:cNvPr>
          <p:cNvSpPr txBox="1"/>
          <p:nvPr/>
        </p:nvSpPr>
        <p:spPr>
          <a:xfrm>
            <a:off x="115981" y="147482"/>
            <a:ext cx="1124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https://github.com/Azure/Enterprise-Scale/blob/main/docs/reference/treyresearch/media/es-lite.png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DC46D5-7775-425C-8568-9D2DFB2F0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81648"/>
            <a:ext cx="9477001" cy="62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B5D7AA-53E4-46AB-8530-975F937D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9" y="1674840"/>
            <a:ext cx="9985894" cy="333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https://docs.microsoft.com/en-us/azure/architecture/reference-architectures/hybrid-networking/hub-spoke?tabs=cli</a:t>
            </a:r>
          </a:p>
        </p:txBody>
      </p:sp>
    </p:spTree>
    <p:extLst>
      <p:ext uri="{BB962C8B-B14F-4D97-AF65-F5344CB8AC3E}">
        <p14:creationId xmlns:p14="http://schemas.microsoft.com/office/powerpoint/2010/main" val="33045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https://docs.microsoft.com/en-us/azure/architecture/example-scenario/apps/hpc-saas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94B110-DA7A-435C-9F53-37CA0585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1" y="1016555"/>
            <a:ext cx="6853518" cy="50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https://docs.microsoft.com/en-us/azure/architecture/example-scenario/dataplate2e/data-platform-end-to-end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ED36EB-7B81-4ABF-BBB8-CD923ABD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5" y="824735"/>
            <a:ext cx="8374379" cy="5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A38DB8-140A-43C2-A695-86E8F675D2DE}"/>
              </a:ext>
            </a:extLst>
          </p:cNvPr>
          <p:cNvSpPr txBox="1"/>
          <p:nvPr/>
        </p:nvSpPr>
        <p:spPr>
          <a:xfrm>
            <a:off x="142874" y="156900"/>
            <a:ext cx="116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https://docs.microsoft.com/en-us/azure/architecture/solution-ideas/articles/big-data-azure-data-explorer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A306B2E-04A8-4FC5-8B7B-E385C94E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732"/>
            <a:ext cx="12192000" cy="55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375</Words>
  <Application>Microsoft Office PowerPoint</Application>
  <PresentationFormat>Widescreen</PresentationFormat>
  <Paragraphs>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to leverage 2D display in the Azure Portal to achieve more</vt:lpstr>
      <vt:lpstr>Architecture Diagram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– stating the obvious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1</cp:revision>
  <dcterms:created xsi:type="dcterms:W3CDTF">2021-03-18T10:19:22Z</dcterms:created>
  <dcterms:modified xsi:type="dcterms:W3CDTF">2021-03-30T08:43:44Z</dcterms:modified>
</cp:coreProperties>
</file>