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4" r:id="rId4"/>
    <p:sldId id="285" r:id="rId5"/>
    <p:sldId id="286" r:id="rId6"/>
    <p:sldId id="281" r:id="rId7"/>
    <p:sldId id="282" r:id="rId8"/>
    <p:sldId id="276" r:id="rId9"/>
    <p:sldId id="279" r:id="rId10"/>
    <p:sldId id="28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19B79F-9151-4285-8FC0-4FFC149E681E}">
          <p14:sldIdLst>
            <p14:sldId id="256"/>
            <p14:sldId id="261"/>
            <p14:sldId id="284"/>
            <p14:sldId id="285"/>
            <p14:sldId id="286"/>
            <p14:sldId id="281"/>
            <p14:sldId id="282"/>
            <p14:sldId id="276"/>
            <p14:sldId id="279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27D27-3AB5-48A2-B3DC-0A9D7DEA8AF4}" v="29" dt="2021-05-10T16:11:00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531" autoAdjust="0"/>
  </p:normalViewPr>
  <p:slideViewPr>
    <p:cSldViewPr snapToGrid="0">
      <p:cViewPr varScale="1">
        <p:scale>
          <a:sx n="142" d="100"/>
          <a:sy n="142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Boudry" userId="73fc46c4-b620-4bbc-ab25-de599df90dae" providerId="ADAL" clId="{F039F5F8-7502-49EF-A730-AF686B1E09E9}"/>
    <pc:docChg chg="undo custSel modSld">
      <pc:chgData name="Charles Boudry" userId="73fc46c4-b620-4bbc-ab25-de599df90dae" providerId="ADAL" clId="{F039F5F8-7502-49EF-A730-AF686B1E09E9}" dt="2021-03-19T11:33:16.479" v="2" actId="1076"/>
      <pc:docMkLst>
        <pc:docMk/>
      </pc:docMkLst>
      <pc:sldChg chg="modSp mod">
        <pc:chgData name="Charles Boudry" userId="73fc46c4-b620-4bbc-ab25-de599df90dae" providerId="ADAL" clId="{F039F5F8-7502-49EF-A730-AF686B1E09E9}" dt="2021-03-19T11:31:56.951" v="1" actId="1076"/>
        <pc:sldMkLst>
          <pc:docMk/>
          <pc:sldMk cId="3157224872" sldId="257"/>
        </pc:sldMkLst>
        <pc:spChg chg="mod">
          <ac:chgData name="Charles Boudry" userId="73fc46c4-b620-4bbc-ab25-de599df90dae" providerId="ADAL" clId="{F039F5F8-7502-49EF-A730-AF686B1E09E9}" dt="2021-03-19T11:31:56.951" v="1" actId="1076"/>
          <ac:spMkLst>
            <pc:docMk/>
            <pc:sldMk cId="3157224872" sldId="257"/>
            <ac:spMk id="43" creationId="{D973007C-9927-4DC6-B1DD-8965125D960B}"/>
          </ac:spMkLst>
        </pc:spChg>
      </pc:sldChg>
      <pc:sldChg chg="modSp mod">
        <pc:chgData name="Charles Boudry" userId="73fc46c4-b620-4bbc-ab25-de599df90dae" providerId="ADAL" clId="{F039F5F8-7502-49EF-A730-AF686B1E09E9}" dt="2021-03-19T11:33:16.479" v="2" actId="1076"/>
        <pc:sldMkLst>
          <pc:docMk/>
          <pc:sldMk cId="1975347758" sldId="259"/>
        </pc:sldMkLst>
        <pc:spChg chg="mod">
          <ac:chgData name="Charles Boudry" userId="73fc46c4-b620-4bbc-ab25-de599df90dae" providerId="ADAL" clId="{F039F5F8-7502-49EF-A730-AF686B1E09E9}" dt="2021-03-19T11:33:16.479" v="2" actId="1076"/>
          <ac:spMkLst>
            <pc:docMk/>
            <pc:sldMk cId="1975347758" sldId="259"/>
            <ac:spMk id="9" creationId="{5624821B-F29B-4C97-8690-0694871E7E0C}"/>
          </ac:spMkLst>
        </pc:spChg>
      </pc:sldChg>
    </pc:docChg>
  </pc:docChgLst>
  <pc:docChgLst>
    <pc:chgData name="Charles Boudry" userId="73fc46c4-b620-4bbc-ab25-de599df90dae" providerId="ADAL" clId="{0AC27D27-3AB5-48A2-B3DC-0A9D7DEA8AF4}"/>
    <pc:docChg chg="undo custSel addSld delSld modSld sldOrd addSection delSection modSection">
      <pc:chgData name="Charles Boudry" userId="73fc46c4-b620-4bbc-ab25-de599df90dae" providerId="ADAL" clId="{0AC27D27-3AB5-48A2-B3DC-0A9D7DEA8AF4}" dt="2021-05-10T16:50:14.882" v="7927" actId="20577"/>
      <pc:docMkLst>
        <pc:docMk/>
      </pc:docMkLst>
      <pc:sldChg chg="add del">
        <pc:chgData name="Charles Boudry" userId="73fc46c4-b620-4bbc-ab25-de599df90dae" providerId="ADAL" clId="{0AC27D27-3AB5-48A2-B3DC-0A9D7DEA8AF4}" dt="2021-03-30T08:27:29.914" v="24" actId="47"/>
        <pc:sldMkLst>
          <pc:docMk/>
          <pc:sldMk cId="1218217184" sldId="256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3157224872" sldId="257"/>
        </pc:sldMkLst>
      </pc:sldChg>
      <pc:sldChg chg="add del">
        <pc:chgData name="Charles Boudry" userId="73fc46c4-b620-4bbc-ab25-de599df90dae" providerId="ADAL" clId="{0AC27D27-3AB5-48A2-B3DC-0A9D7DEA8AF4}" dt="2021-03-30T08:27:31.543" v="25" actId="47"/>
        <pc:sldMkLst>
          <pc:docMk/>
          <pc:sldMk cId="2751875714" sldId="260"/>
        </pc:sldMkLst>
      </pc:sldChg>
      <pc:sldChg chg="modSp add del mod ord">
        <pc:chgData name="Charles Boudry" userId="73fc46c4-b620-4bbc-ab25-de599df90dae" providerId="ADAL" clId="{0AC27D27-3AB5-48A2-B3DC-0A9D7DEA8AF4}" dt="2021-05-10T15:34:07.699" v="3097"/>
        <pc:sldMkLst>
          <pc:docMk/>
          <pc:sldMk cId="88529058" sldId="261"/>
        </pc:sldMkLst>
        <pc:spChg chg="mod">
          <ac:chgData name="Charles Boudry" userId="73fc46c4-b620-4bbc-ab25-de599df90dae" providerId="ADAL" clId="{0AC27D27-3AB5-48A2-B3DC-0A9D7DEA8AF4}" dt="2021-03-30T08:27:19.432" v="21" actId="20577"/>
          <ac:spMkLst>
            <pc:docMk/>
            <pc:sldMk cId="88529058" sldId="261"/>
            <ac:spMk id="2" creationId="{03EC472E-4492-472F-B62D-C94FD59AE2A0}"/>
          </ac:spMkLst>
        </pc:spChg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3304598353" sldId="265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1326014008" sldId="266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2265766967" sldId="267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3944982771" sldId="268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1809864267" sldId="269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3518349637" sldId="270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663319155" sldId="271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3953145035" sldId="272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2023213495" sldId="273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92112958" sldId="274"/>
        </pc:sldMkLst>
      </pc:sldChg>
      <pc:sldChg chg="del">
        <pc:chgData name="Charles Boudry" userId="73fc46c4-b620-4bbc-ab25-de599df90dae" providerId="ADAL" clId="{0AC27D27-3AB5-48A2-B3DC-0A9D7DEA8AF4}" dt="2021-03-30T08:27:12.289" v="2" actId="18676"/>
        <pc:sldMkLst>
          <pc:docMk/>
          <pc:sldMk cId="820350057" sldId="275"/>
        </pc:sldMkLst>
      </pc:sldChg>
      <pc:sldChg chg="add del">
        <pc:chgData name="Charles Boudry" userId="73fc46c4-b620-4bbc-ab25-de599df90dae" providerId="ADAL" clId="{0AC27D27-3AB5-48A2-B3DC-0A9D7DEA8AF4}" dt="2021-03-30T08:27:29.914" v="24" actId="47"/>
        <pc:sldMkLst>
          <pc:docMk/>
          <pc:sldMk cId="750216946" sldId="276"/>
        </pc:sldMkLst>
      </pc:sldChg>
      <pc:sldChg chg="add del">
        <pc:chgData name="Charles Boudry" userId="73fc46c4-b620-4bbc-ab25-de599df90dae" providerId="ADAL" clId="{0AC27D27-3AB5-48A2-B3DC-0A9D7DEA8AF4}" dt="2021-03-30T08:27:29.914" v="24" actId="47"/>
        <pc:sldMkLst>
          <pc:docMk/>
          <pc:sldMk cId="1093893921" sldId="278"/>
        </pc:sldMkLst>
      </pc:sldChg>
      <pc:sldChg chg="add del">
        <pc:chgData name="Charles Boudry" userId="73fc46c4-b620-4bbc-ab25-de599df90dae" providerId="ADAL" clId="{0AC27D27-3AB5-48A2-B3DC-0A9D7DEA8AF4}" dt="2021-03-30T08:27:29.914" v="24" actId="47"/>
        <pc:sldMkLst>
          <pc:docMk/>
          <pc:sldMk cId="3757535825" sldId="279"/>
        </pc:sldMkLst>
      </pc:sldChg>
      <pc:sldChg chg="add del">
        <pc:chgData name="Charles Boudry" userId="73fc46c4-b620-4bbc-ab25-de599df90dae" providerId="ADAL" clId="{0AC27D27-3AB5-48A2-B3DC-0A9D7DEA8AF4}" dt="2021-03-30T08:27:29.914" v="24" actId="47"/>
        <pc:sldMkLst>
          <pc:docMk/>
          <pc:sldMk cId="2791571773" sldId="280"/>
        </pc:sldMkLst>
      </pc:sldChg>
      <pc:sldChg chg="addSp modSp add del mod modNotesTx">
        <pc:chgData name="Charles Boudry" userId="73fc46c4-b620-4bbc-ab25-de599df90dae" providerId="ADAL" clId="{0AC27D27-3AB5-48A2-B3DC-0A9D7DEA8AF4}" dt="2021-04-02T16:17:47.300" v="2806" actId="20577"/>
        <pc:sldMkLst>
          <pc:docMk/>
          <pc:sldMk cId="2807435590" sldId="281"/>
        </pc:sldMkLst>
        <pc:spChg chg="mod">
          <ac:chgData name="Charles Boudry" userId="73fc46c4-b620-4bbc-ab25-de599df90dae" providerId="ADAL" clId="{0AC27D27-3AB5-48A2-B3DC-0A9D7DEA8AF4}" dt="2021-03-30T08:31:28.062" v="71" actId="20577"/>
          <ac:spMkLst>
            <pc:docMk/>
            <pc:sldMk cId="2807435590" sldId="281"/>
            <ac:spMk id="2" creationId="{61FC2A49-6730-416C-8C95-15FFF978D8D8}"/>
          </ac:spMkLst>
        </pc:spChg>
        <pc:spChg chg="mod">
          <ac:chgData name="Charles Boudry" userId="73fc46c4-b620-4bbc-ab25-de599df90dae" providerId="ADAL" clId="{0AC27D27-3AB5-48A2-B3DC-0A9D7DEA8AF4}" dt="2021-04-02T16:17:47.300" v="2806" actId="20577"/>
          <ac:spMkLst>
            <pc:docMk/>
            <pc:sldMk cId="2807435590" sldId="281"/>
            <ac:spMk id="3" creationId="{B012DA87-44BE-4463-8926-006EFB1BCD1A}"/>
          </ac:spMkLst>
        </pc:spChg>
        <pc:spChg chg="add mod">
          <ac:chgData name="Charles Boudry" userId="73fc46c4-b620-4bbc-ab25-de599df90dae" providerId="ADAL" clId="{0AC27D27-3AB5-48A2-B3DC-0A9D7DEA8AF4}" dt="2021-03-30T09:04:28.249" v="2533" actId="1076"/>
          <ac:spMkLst>
            <pc:docMk/>
            <pc:sldMk cId="2807435590" sldId="281"/>
            <ac:spMk id="5" creationId="{A51B896C-1318-4CF4-BA14-DC8CDB436E74}"/>
          </ac:spMkLst>
        </pc:spChg>
      </pc:sldChg>
      <pc:sldChg chg="modSp add mod">
        <pc:chgData name="Charles Boudry" userId="73fc46c4-b620-4bbc-ab25-de599df90dae" providerId="ADAL" clId="{0AC27D27-3AB5-48A2-B3DC-0A9D7DEA8AF4}" dt="2021-03-30T09:02:55.675" v="2439" actId="20577"/>
        <pc:sldMkLst>
          <pc:docMk/>
          <pc:sldMk cId="2725681952" sldId="282"/>
        </pc:sldMkLst>
        <pc:spChg chg="mod">
          <ac:chgData name="Charles Boudry" userId="73fc46c4-b620-4bbc-ab25-de599df90dae" providerId="ADAL" clId="{0AC27D27-3AB5-48A2-B3DC-0A9D7DEA8AF4}" dt="2021-03-30T09:01:25.142" v="2265" actId="20577"/>
          <ac:spMkLst>
            <pc:docMk/>
            <pc:sldMk cId="2725681952" sldId="282"/>
            <ac:spMk id="2" creationId="{61FC2A49-6730-416C-8C95-15FFF978D8D8}"/>
          </ac:spMkLst>
        </pc:spChg>
        <pc:spChg chg="mod">
          <ac:chgData name="Charles Boudry" userId="73fc46c4-b620-4bbc-ab25-de599df90dae" providerId="ADAL" clId="{0AC27D27-3AB5-48A2-B3DC-0A9D7DEA8AF4}" dt="2021-03-30T09:02:55.675" v="2439" actId="20577"/>
          <ac:spMkLst>
            <pc:docMk/>
            <pc:sldMk cId="2725681952" sldId="282"/>
            <ac:spMk id="3" creationId="{B012DA87-44BE-4463-8926-006EFB1BCD1A}"/>
          </ac:spMkLst>
        </pc:spChg>
      </pc:sldChg>
      <pc:sldChg chg="addSp delSp modSp add del mod">
        <pc:chgData name="Charles Boudry" userId="73fc46c4-b620-4bbc-ab25-de599df90dae" providerId="ADAL" clId="{0AC27D27-3AB5-48A2-B3DC-0A9D7DEA8AF4}" dt="2021-05-10T15:30:55.207" v="2820" actId="47"/>
        <pc:sldMkLst>
          <pc:docMk/>
          <pc:sldMk cId="495125437" sldId="283"/>
        </pc:sldMkLst>
        <pc:spChg chg="del">
          <ac:chgData name="Charles Boudry" userId="73fc46c4-b620-4bbc-ab25-de599df90dae" providerId="ADAL" clId="{0AC27D27-3AB5-48A2-B3DC-0A9D7DEA8AF4}" dt="2021-05-10T15:30:15.145" v="2808" actId="478"/>
          <ac:spMkLst>
            <pc:docMk/>
            <pc:sldMk cId="495125437" sldId="283"/>
            <ac:spMk id="2" creationId="{03EC472E-4492-472F-B62D-C94FD59AE2A0}"/>
          </ac:spMkLst>
        </pc:spChg>
        <pc:spChg chg="add del mod">
          <ac:chgData name="Charles Boudry" userId="73fc46c4-b620-4bbc-ab25-de599df90dae" providerId="ADAL" clId="{0AC27D27-3AB5-48A2-B3DC-0A9D7DEA8AF4}" dt="2021-05-10T15:30:18.164" v="2811" actId="478"/>
          <ac:spMkLst>
            <pc:docMk/>
            <pc:sldMk cId="495125437" sldId="283"/>
            <ac:spMk id="4" creationId="{FA8B7FD3-CFCD-4367-B6FE-494E6118CE62}"/>
          </ac:spMkLst>
        </pc:spChg>
        <pc:spChg chg="add mod">
          <ac:chgData name="Charles Boudry" userId="73fc46c4-b620-4bbc-ab25-de599df90dae" providerId="ADAL" clId="{0AC27D27-3AB5-48A2-B3DC-0A9D7DEA8AF4}" dt="2021-05-10T15:30:35.369" v="2815" actId="27636"/>
          <ac:spMkLst>
            <pc:docMk/>
            <pc:sldMk cId="495125437" sldId="283"/>
            <ac:spMk id="5" creationId="{28E289B9-4642-47C7-870D-E8399BCC2078}"/>
          </ac:spMkLst>
        </pc:spChg>
        <pc:spChg chg="add del mod">
          <ac:chgData name="Charles Boudry" userId="73fc46c4-b620-4bbc-ab25-de599df90dae" providerId="ADAL" clId="{0AC27D27-3AB5-48A2-B3DC-0A9D7DEA8AF4}" dt="2021-05-10T15:30:41.036" v="2816" actId="478"/>
          <ac:spMkLst>
            <pc:docMk/>
            <pc:sldMk cId="495125437" sldId="283"/>
            <ac:spMk id="6" creationId="{82A02733-20BE-49D5-9734-C850776B3E42}"/>
          </ac:spMkLst>
        </pc:spChg>
        <pc:spChg chg="add mod">
          <ac:chgData name="Charles Boudry" userId="73fc46c4-b620-4bbc-ab25-de599df90dae" providerId="ADAL" clId="{0AC27D27-3AB5-48A2-B3DC-0A9D7DEA8AF4}" dt="2021-05-10T15:30:49.041" v="2818" actId="27636"/>
          <ac:spMkLst>
            <pc:docMk/>
            <pc:sldMk cId="495125437" sldId="283"/>
            <ac:spMk id="7" creationId="{03C5FA1E-B60F-41C4-B86F-DA7678480060}"/>
          </ac:spMkLst>
        </pc:spChg>
      </pc:sldChg>
      <pc:sldChg chg="addSp delSp modSp add mod">
        <pc:chgData name="Charles Boudry" userId="73fc46c4-b620-4bbc-ab25-de599df90dae" providerId="ADAL" clId="{0AC27D27-3AB5-48A2-B3DC-0A9D7DEA8AF4}" dt="2021-05-10T15:40:44.730" v="3619" actId="1076"/>
        <pc:sldMkLst>
          <pc:docMk/>
          <pc:sldMk cId="1729802377" sldId="284"/>
        </pc:sldMkLst>
        <pc:spChg chg="mod">
          <ac:chgData name="Charles Boudry" userId="73fc46c4-b620-4bbc-ab25-de599df90dae" providerId="ADAL" clId="{0AC27D27-3AB5-48A2-B3DC-0A9D7DEA8AF4}" dt="2021-05-10T15:31:06.892" v="2841" actId="20577"/>
          <ac:spMkLst>
            <pc:docMk/>
            <pc:sldMk cId="1729802377" sldId="284"/>
            <ac:spMk id="2" creationId="{61FC2A49-6730-416C-8C95-15FFF978D8D8}"/>
          </ac:spMkLst>
        </pc:spChg>
        <pc:spChg chg="mod">
          <ac:chgData name="Charles Boudry" userId="73fc46c4-b620-4bbc-ab25-de599df90dae" providerId="ADAL" clId="{0AC27D27-3AB5-48A2-B3DC-0A9D7DEA8AF4}" dt="2021-05-10T15:35:51.115" v="3155" actId="21"/>
          <ac:spMkLst>
            <pc:docMk/>
            <pc:sldMk cId="1729802377" sldId="284"/>
            <ac:spMk id="3" creationId="{B012DA87-44BE-4463-8926-006EFB1BCD1A}"/>
          </ac:spMkLst>
        </pc:spChg>
        <pc:spChg chg="del">
          <ac:chgData name="Charles Boudry" userId="73fc46c4-b620-4bbc-ab25-de599df90dae" providerId="ADAL" clId="{0AC27D27-3AB5-48A2-B3DC-0A9D7DEA8AF4}" dt="2021-05-10T15:31:43.578" v="2935" actId="478"/>
          <ac:spMkLst>
            <pc:docMk/>
            <pc:sldMk cId="1729802377" sldId="284"/>
            <ac:spMk id="5" creationId="{A51B896C-1318-4CF4-BA14-DC8CDB436E74}"/>
          </ac:spMkLst>
        </pc:spChg>
        <pc:spChg chg="add mod">
          <ac:chgData name="Charles Boudry" userId="73fc46c4-b620-4bbc-ab25-de599df90dae" providerId="ADAL" clId="{0AC27D27-3AB5-48A2-B3DC-0A9D7DEA8AF4}" dt="2021-05-10T15:40:44.730" v="3619" actId="1076"/>
          <ac:spMkLst>
            <pc:docMk/>
            <pc:sldMk cId="1729802377" sldId="284"/>
            <ac:spMk id="7" creationId="{4192CA86-0D4E-4457-AEEF-8BC6FEE2A8B3}"/>
          </ac:spMkLst>
        </pc:spChg>
        <pc:graphicFrameChg chg="add del mod modGraphic">
          <ac:chgData name="Charles Boudry" userId="73fc46c4-b620-4bbc-ab25-de599df90dae" providerId="ADAL" clId="{0AC27D27-3AB5-48A2-B3DC-0A9D7DEA8AF4}" dt="2021-05-10T15:33:23.155" v="3070" actId="478"/>
          <ac:graphicFrameMkLst>
            <pc:docMk/>
            <pc:sldMk cId="1729802377" sldId="284"/>
            <ac:graphicFrameMk id="4" creationId="{30DCB27F-6301-495F-9C61-34F093C6EBF5}"/>
          </ac:graphicFrameMkLst>
        </pc:graphicFrameChg>
      </pc:sldChg>
      <pc:sldChg chg="addSp delSp modSp add mod modNotesTx">
        <pc:chgData name="Charles Boudry" userId="73fc46c4-b620-4bbc-ab25-de599df90dae" providerId="ADAL" clId="{0AC27D27-3AB5-48A2-B3DC-0A9D7DEA8AF4}" dt="2021-05-10T16:36:45.648" v="7271" actId="6549"/>
        <pc:sldMkLst>
          <pc:docMk/>
          <pc:sldMk cId="2521488333" sldId="285"/>
        </pc:sldMkLst>
        <pc:spChg chg="del mod">
          <ac:chgData name="Charles Boudry" userId="73fc46c4-b620-4bbc-ab25-de599df90dae" providerId="ADAL" clId="{0AC27D27-3AB5-48A2-B3DC-0A9D7DEA8AF4}" dt="2021-05-10T15:42:36.477" v="3705" actId="478"/>
          <ac:spMkLst>
            <pc:docMk/>
            <pc:sldMk cId="2521488333" sldId="285"/>
            <ac:spMk id="2" creationId="{61FC2A49-6730-416C-8C95-15FFF978D8D8}"/>
          </ac:spMkLst>
        </pc:spChg>
        <pc:spChg chg="del">
          <ac:chgData name="Charles Boudry" userId="73fc46c4-b620-4bbc-ab25-de599df90dae" providerId="ADAL" clId="{0AC27D27-3AB5-48A2-B3DC-0A9D7DEA8AF4}" dt="2021-05-10T15:33:09.870" v="3066" actId="478"/>
          <ac:spMkLst>
            <pc:docMk/>
            <pc:sldMk cId="2521488333" sldId="285"/>
            <ac:spMk id="3" creationId="{B012DA87-44BE-4463-8926-006EFB1BCD1A}"/>
          </ac:spMkLst>
        </pc:spChg>
        <pc:spChg chg="add del mod">
          <ac:chgData name="Charles Boudry" userId="73fc46c4-b620-4bbc-ab25-de599df90dae" providerId="ADAL" clId="{0AC27D27-3AB5-48A2-B3DC-0A9D7DEA8AF4}" dt="2021-05-10T15:33:11.387" v="3067" actId="478"/>
          <ac:spMkLst>
            <pc:docMk/>
            <pc:sldMk cId="2521488333" sldId="285"/>
            <ac:spMk id="6" creationId="{4544CA15-DE3D-490A-BB75-3BD803E63735}"/>
          </ac:spMkLst>
        </pc:spChg>
        <pc:spChg chg="add del mod">
          <ac:chgData name="Charles Boudry" userId="73fc46c4-b620-4bbc-ab25-de599df90dae" providerId="ADAL" clId="{0AC27D27-3AB5-48A2-B3DC-0A9D7DEA8AF4}" dt="2021-05-10T15:40:39.349" v="3616" actId="21"/>
          <ac:spMkLst>
            <pc:docMk/>
            <pc:sldMk cId="2521488333" sldId="285"/>
            <ac:spMk id="8" creationId="{D94B25E9-7A84-44F9-996E-0ADE9DB79FA0}"/>
          </ac:spMkLst>
        </pc:spChg>
        <pc:spChg chg="add del mod">
          <ac:chgData name="Charles Boudry" userId="73fc46c4-b620-4bbc-ab25-de599df90dae" providerId="ADAL" clId="{0AC27D27-3AB5-48A2-B3DC-0A9D7DEA8AF4}" dt="2021-05-10T15:42:38.048" v="3706" actId="478"/>
          <ac:spMkLst>
            <pc:docMk/>
            <pc:sldMk cId="2521488333" sldId="285"/>
            <ac:spMk id="10" creationId="{007F2F65-DDB1-47DD-9F18-319DAB133587}"/>
          </ac:spMkLst>
        </pc:spChg>
        <pc:graphicFrameChg chg="mod modGraphic">
          <ac:chgData name="Charles Boudry" userId="73fc46c4-b620-4bbc-ab25-de599df90dae" providerId="ADAL" clId="{0AC27D27-3AB5-48A2-B3DC-0A9D7DEA8AF4}" dt="2021-05-10T16:36:45.648" v="7271" actId="6549"/>
          <ac:graphicFrameMkLst>
            <pc:docMk/>
            <pc:sldMk cId="2521488333" sldId="285"/>
            <ac:graphicFrameMk id="4" creationId="{30DCB27F-6301-495F-9C61-34F093C6EBF5}"/>
          </ac:graphicFrameMkLst>
        </pc:graphicFrameChg>
      </pc:sldChg>
      <pc:sldChg chg="delSp add del mod">
        <pc:chgData name="Charles Boudry" userId="73fc46c4-b620-4bbc-ab25-de599df90dae" providerId="ADAL" clId="{0AC27D27-3AB5-48A2-B3DC-0A9D7DEA8AF4}" dt="2021-05-10T16:09:15.541" v="5785" actId="47"/>
        <pc:sldMkLst>
          <pc:docMk/>
          <pc:sldMk cId="2083676950" sldId="286"/>
        </pc:sldMkLst>
        <pc:graphicFrameChg chg="del">
          <ac:chgData name="Charles Boudry" userId="73fc46c4-b620-4bbc-ab25-de599df90dae" providerId="ADAL" clId="{0AC27D27-3AB5-48A2-B3DC-0A9D7DEA8AF4}" dt="2021-05-10T16:08:34.593" v="5776" actId="478"/>
          <ac:graphicFrameMkLst>
            <pc:docMk/>
            <pc:sldMk cId="2083676950" sldId="286"/>
            <ac:graphicFrameMk id="4" creationId="{30DCB27F-6301-495F-9C61-34F093C6EBF5}"/>
          </ac:graphicFrameMkLst>
        </pc:graphicFrameChg>
      </pc:sldChg>
      <pc:sldChg chg="addSp delSp modSp add mod">
        <pc:chgData name="Charles Boudry" userId="73fc46c4-b620-4bbc-ab25-de599df90dae" providerId="ADAL" clId="{0AC27D27-3AB5-48A2-B3DC-0A9D7DEA8AF4}" dt="2021-05-10T16:50:14.882" v="7927" actId="20577"/>
        <pc:sldMkLst>
          <pc:docMk/>
          <pc:sldMk cId="3926318590" sldId="286"/>
        </pc:sldMkLst>
        <pc:spChg chg="mod">
          <ac:chgData name="Charles Boudry" userId="73fc46c4-b620-4bbc-ab25-de599df90dae" providerId="ADAL" clId="{0AC27D27-3AB5-48A2-B3DC-0A9D7DEA8AF4}" dt="2021-05-10T16:49:43.708" v="7896" actId="14100"/>
          <ac:spMkLst>
            <pc:docMk/>
            <pc:sldMk cId="3926318590" sldId="286"/>
            <ac:spMk id="2" creationId="{61FC2A49-6730-416C-8C95-15FFF978D8D8}"/>
          </ac:spMkLst>
        </pc:spChg>
        <pc:spChg chg="add mod">
          <ac:chgData name="Charles Boudry" userId="73fc46c4-b620-4bbc-ab25-de599df90dae" providerId="ADAL" clId="{0AC27D27-3AB5-48A2-B3DC-0A9D7DEA8AF4}" dt="2021-05-10T16:50:14.882" v="7927" actId="20577"/>
          <ac:spMkLst>
            <pc:docMk/>
            <pc:sldMk cId="3926318590" sldId="286"/>
            <ac:spMk id="4" creationId="{AB0FA97C-4581-4A2E-8ED4-A78CC32CDA38}"/>
          </ac:spMkLst>
        </pc:spChg>
        <pc:spChg chg="del">
          <ac:chgData name="Charles Boudry" userId="73fc46c4-b620-4bbc-ab25-de599df90dae" providerId="ADAL" clId="{0AC27D27-3AB5-48A2-B3DC-0A9D7DEA8AF4}" dt="2021-05-10T16:11:17.689" v="5935" actId="478"/>
          <ac:spMkLst>
            <pc:docMk/>
            <pc:sldMk cId="3926318590" sldId="286"/>
            <ac:spMk id="7" creationId="{4192CA86-0D4E-4457-AEEF-8BC6FEE2A8B3}"/>
          </ac:spMkLst>
        </pc:spChg>
      </pc:sldChg>
    </pc:docChg>
  </pc:docChgLst>
  <pc:docChgLst>
    <pc:chgData name="Charles Boudry" userId="73fc46c4-b620-4bbc-ab25-de599df90dae" providerId="ADAL" clId="{9ECFEC8D-CDB0-4DBB-BCB0-904DF395FBC2}"/>
    <pc:docChg chg="undo custSel addSld delSld modSld sldOrd addSection delSection modSection">
      <pc:chgData name="Charles Boudry" userId="73fc46c4-b620-4bbc-ab25-de599df90dae" providerId="ADAL" clId="{9ECFEC8D-CDB0-4DBB-BCB0-904DF395FBC2}" dt="2021-03-30T08:25:57.581" v="6008" actId="20577"/>
      <pc:docMkLst>
        <pc:docMk/>
      </pc:docMkLst>
      <pc:sldChg chg="addSp">
        <pc:chgData name="Charles Boudry" userId="73fc46c4-b620-4bbc-ab25-de599df90dae" providerId="ADAL" clId="{9ECFEC8D-CDB0-4DBB-BCB0-904DF395FBC2}" dt="2021-03-22T16:08:00.502" v="45"/>
        <pc:sldMkLst>
          <pc:docMk/>
          <pc:sldMk cId="1700407595" sldId="257"/>
        </pc:sldMkLst>
        <pc:picChg chg="add">
          <ac:chgData name="Charles Boudry" userId="73fc46c4-b620-4bbc-ab25-de599df90dae" providerId="ADAL" clId="{9ECFEC8D-CDB0-4DBB-BCB0-904DF395FBC2}" dt="2021-03-22T16:08:00.502" v="45"/>
          <ac:picMkLst>
            <pc:docMk/>
            <pc:sldMk cId="1700407595" sldId="257"/>
            <ac:picMk id="1026" creationId="{27CEAC70-575A-40F6-9253-B7E309BD7439}"/>
          </ac:picMkLst>
        </pc:picChg>
      </pc:sldChg>
      <pc:sldChg chg="addSp delSp modSp add del mod ord">
        <pc:chgData name="Charles Boudry" userId="73fc46c4-b620-4bbc-ab25-de599df90dae" providerId="ADAL" clId="{9ECFEC8D-CDB0-4DBB-BCB0-904DF395FBC2}" dt="2021-03-22T16:16:18.010" v="177"/>
        <pc:sldMkLst>
          <pc:docMk/>
          <pc:sldMk cId="3157224872" sldId="257"/>
        </pc:sldMkLst>
        <pc:spChg chg="del">
          <ac:chgData name="Charles Boudry" userId="73fc46c4-b620-4bbc-ab25-de599df90dae" providerId="ADAL" clId="{9ECFEC8D-CDB0-4DBB-BCB0-904DF395FBC2}" dt="2021-03-22T16:07:53.506" v="40" actId="478"/>
          <ac:spMkLst>
            <pc:docMk/>
            <pc:sldMk cId="3157224872" sldId="257"/>
            <ac:spMk id="2" creationId="{D96B4E47-05B9-4685-BA53-BF1D9F111D14}"/>
          </ac:spMkLst>
        </pc:spChg>
        <pc:spChg chg="add del mod">
          <ac:chgData name="Charles Boudry" userId="73fc46c4-b620-4bbc-ab25-de599df90dae" providerId="ADAL" clId="{9ECFEC8D-CDB0-4DBB-BCB0-904DF395FBC2}" dt="2021-03-22T16:07:55.860" v="42" actId="478"/>
          <ac:spMkLst>
            <pc:docMk/>
            <pc:sldMk cId="3157224872" sldId="257"/>
            <ac:spMk id="4" creationId="{5415059C-EA95-48A5-8A25-3C1F1A6E95AF}"/>
          </ac:spMkLst>
        </pc:spChg>
        <pc:spChg chg="add mod">
          <ac:chgData name="Charles Boudry" userId="73fc46c4-b620-4bbc-ab25-de599df90dae" providerId="ADAL" clId="{9ECFEC8D-CDB0-4DBB-BCB0-904DF395FBC2}" dt="2021-03-22T16:09:03.441" v="103" actId="1076"/>
          <ac:spMkLst>
            <pc:docMk/>
            <pc:sldMk cId="3157224872" sldId="257"/>
            <ac:spMk id="4" creationId="{A04F6E3E-493C-4414-9D57-31AD1C341507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6" creationId="{880F74B5-FE80-48AD-89A3-C41D760EF922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8" creationId="{A2215AC4-B03A-449E-A65D-A311495355DF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10" creationId="{CF47AE24-8816-4EF9-AA7E-794732143A22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22" creationId="{1CD0A4A1-E36B-456B-9465-A1D8181EF646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28" creationId="{3C207B49-FE9B-42FE-97C0-EFC72C6DE3B4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43" creationId="{D973007C-9927-4DC6-B1DD-8965125D960B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84" creationId="{59F90DAE-B68B-4CC7-A6AB-0D2890DA96BB}"/>
          </ac:spMkLst>
        </pc:spChg>
        <pc:spChg chg="del">
          <ac:chgData name="Charles Boudry" userId="73fc46c4-b620-4bbc-ab25-de599df90dae" providerId="ADAL" clId="{9ECFEC8D-CDB0-4DBB-BCB0-904DF395FBC2}" dt="2021-03-22T16:07:57.426" v="43" actId="478"/>
          <ac:spMkLst>
            <pc:docMk/>
            <pc:sldMk cId="3157224872" sldId="257"/>
            <ac:spMk id="86" creationId="{44583F86-58E4-40D3-A036-4358E3CEB1CC}"/>
          </ac:spMkLst>
        </pc:spChg>
        <pc:spChg chg="del">
          <ac:chgData name="Charles Boudry" userId="73fc46c4-b620-4bbc-ab25-de599df90dae" providerId="ADAL" clId="{9ECFEC8D-CDB0-4DBB-BCB0-904DF395FBC2}" dt="2021-03-22T16:07:58.771" v="44" actId="478"/>
          <ac:spMkLst>
            <pc:docMk/>
            <pc:sldMk cId="3157224872" sldId="257"/>
            <ac:spMk id="87" creationId="{C4D60AF7-539C-48B3-AF62-0D2EB96F98CB}"/>
          </ac:spMkLst>
        </pc:spChg>
        <pc:picChg chg="del">
          <ac:chgData name="Charles Boudry" userId="73fc46c4-b620-4bbc-ab25-de599df90dae" providerId="ADAL" clId="{9ECFEC8D-CDB0-4DBB-BCB0-904DF395FBC2}" dt="2021-03-22T16:07:54.935" v="41" actId="478"/>
          <ac:picMkLst>
            <pc:docMk/>
            <pc:sldMk cId="3157224872" sldId="257"/>
            <ac:picMk id="60" creationId="{5F598D81-85FD-4817-A809-EBE5FB04D3D8}"/>
          </ac:picMkLst>
        </pc:pic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24" creationId="{1538E69A-E2DB-4618-A3B9-A933D6A56FFB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26" creationId="{33F782D8-2A39-4F0B-BC7D-CBC8ABC60DB0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32" creationId="{CC7DABD4-5370-4C8F-A6E2-230D37C03FBB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37" creationId="{A315C922-0F49-4EF8-93F1-5C43A631F9F1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45" creationId="{B7E066D8-E643-4CEE-9E4E-807EC42755B0}"/>
          </ac:cxnSpMkLst>
        </pc:cxnChg>
        <pc:cxnChg chg="del">
          <ac:chgData name="Charles Boudry" userId="73fc46c4-b620-4bbc-ab25-de599df90dae" providerId="ADAL" clId="{9ECFEC8D-CDB0-4DBB-BCB0-904DF395FBC2}" dt="2021-03-22T16:07:57.426" v="43" actId="478"/>
          <ac:cxnSpMkLst>
            <pc:docMk/>
            <pc:sldMk cId="3157224872" sldId="257"/>
            <ac:cxnSpMk id="49" creationId="{B433D1C5-9E60-4739-B81E-8C66D6D8F0C0}"/>
          </ac:cxnSpMkLst>
        </pc:cxnChg>
      </pc:sldChg>
      <pc:sldChg chg="del">
        <pc:chgData name="Charles Boudry" userId="73fc46c4-b620-4bbc-ab25-de599df90dae" providerId="ADAL" clId="{9ECFEC8D-CDB0-4DBB-BCB0-904DF395FBC2}" dt="2021-03-22T16:08:40.856" v="97" actId="47"/>
        <pc:sldMkLst>
          <pc:docMk/>
          <pc:sldMk cId="1975347758" sldId="259"/>
        </pc:sldMkLst>
      </pc:sldChg>
      <pc:sldChg chg="modSp mod modNotesTx">
        <pc:chgData name="Charles Boudry" userId="73fc46c4-b620-4bbc-ab25-de599df90dae" providerId="ADAL" clId="{9ECFEC8D-CDB0-4DBB-BCB0-904DF395FBC2}" dt="2021-03-23T09:52:59.695" v="4813" actId="20577"/>
        <pc:sldMkLst>
          <pc:docMk/>
          <pc:sldMk cId="2751875714" sldId="260"/>
        </pc:sldMkLst>
        <pc:spChg chg="mod">
          <ac:chgData name="Charles Boudry" userId="73fc46c4-b620-4bbc-ab25-de599df90dae" providerId="ADAL" clId="{9ECFEC8D-CDB0-4DBB-BCB0-904DF395FBC2}" dt="2021-03-22T16:38:24.520" v="1272" actId="1076"/>
          <ac:spMkLst>
            <pc:docMk/>
            <pc:sldMk cId="2751875714" sldId="260"/>
            <ac:spMk id="2" creationId="{E9A6A89E-8A35-483A-B0E4-2CD8CE763434}"/>
          </ac:spMkLst>
        </pc:spChg>
        <pc:spChg chg="mod">
          <ac:chgData name="Charles Boudry" userId="73fc46c4-b620-4bbc-ab25-de599df90dae" providerId="ADAL" clId="{9ECFEC8D-CDB0-4DBB-BCB0-904DF395FBC2}" dt="2021-03-22T17:10:28.281" v="2317" actId="5793"/>
          <ac:spMkLst>
            <pc:docMk/>
            <pc:sldMk cId="2751875714" sldId="260"/>
            <ac:spMk id="9" creationId="{5624821B-F29B-4C97-8690-0694871E7E0C}"/>
          </ac:spMkLst>
        </pc:spChg>
      </pc:sldChg>
      <pc:sldChg chg="modSp add mod">
        <pc:chgData name="Charles Boudry" userId="73fc46c4-b620-4bbc-ab25-de599df90dae" providerId="ADAL" clId="{9ECFEC8D-CDB0-4DBB-BCB0-904DF395FBC2}" dt="2021-03-22T16:07:39.510" v="39" actId="1076"/>
        <pc:sldMkLst>
          <pc:docMk/>
          <pc:sldMk cId="88529058" sldId="261"/>
        </pc:sldMkLst>
        <pc:spChg chg="mod">
          <ac:chgData name="Charles Boudry" userId="73fc46c4-b620-4bbc-ab25-de599df90dae" providerId="ADAL" clId="{9ECFEC8D-CDB0-4DBB-BCB0-904DF395FBC2}" dt="2021-03-22T16:07:39.510" v="39" actId="1076"/>
          <ac:spMkLst>
            <pc:docMk/>
            <pc:sldMk cId="88529058" sldId="261"/>
            <ac:spMk id="2" creationId="{03EC472E-4492-472F-B62D-C94FD59AE2A0}"/>
          </ac:spMkLst>
        </pc:spChg>
      </pc:sldChg>
      <pc:sldChg chg="modSp add del mod">
        <pc:chgData name="Charles Boudry" userId="73fc46c4-b620-4bbc-ab25-de599df90dae" providerId="ADAL" clId="{9ECFEC8D-CDB0-4DBB-BCB0-904DF395FBC2}" dt="2021-03-22T16:16:09.116" v="175" actId="47"/>
        <pc:sldMkLst>
          <pc:docMk/>
          <pc:sldMk cId="2170496274" sldId="262"/>
        </pc:sldMkLst>
        <pc:spChg chg="mod">
          <ac:chgData name="Charles Boudry" userId="73fc46c4-b620-4bbc-ab25-de599df90dae" providerId="ADAL" clId="{9ECFEC8D-CDB0-4DBB-BCB0-904DF395FBC2}" dt="2021-03-22T16:08:22.091" v="85" actId="20577"/>
          <ac:spMkLst>
            <pc:docMk/>
            <pc:sldMk cId="2170496274" sldId="262"/>
            <ac:spMk id="2" creationId="{03EC472E-4492-472F-B62D-C94FD59AE2A0}"/>
          </ac:spMkLst>
        </pc:spChg>
      </pc:sldChg>
      <pc:sldChg chg="new del">
        <pc:chgData name="Charles Boudry" userId="73fc46c4-b620-4bbc-ab25-de599df90dae" providerId="ADAL" clId="{9ECFEC8D-CDB0-4DBB-BCB0-904DF395FBC2}" dt="2021-03-22T16:08:35.958" v="96" actId="47"/>
        <pc:sldMkLst>
          <pc:docMk/>
          <pc:sldMk cId="523412212" sldId="263"/>
        </pc:sldMkLst>
      </pc:sldChg>
      <pc:sldChg chg="modSp add del mod">
        <pc:chgData name="Charles Boudry" userId="73fc46c4-b620-4bbc-ab25-de599df90dae" providerId="ADAL" clId="{9ECFEC8D-CDB0-4DBB-BCB0-904DF395FBC2}" dt="2021-03-22T16:15:58.924" v="173" actId="47"/>
        <pc:sldMkLst>
          <pc:docMk/>
          <pc:sldMk cId="1828064248" sldId="264"/>
        </pc:sldMkLst>
        <pc:spChg chg="mod">
          <ac:chgData name="Charles Boudry" userId="73fc46c4-b620-4bbc-ab25-de599df90dae" providerId="ADAL" clId="{9ECFEC8D-CDB0-4DBB-BCB0-904DF395FBC2}" dt="2021-03-22T16:08:34.265" v="95" actId="20577"/>
          <ac:spMkLst>
            <pc:docMk/>
            <pc:sldMk cId="1828064248" sldId="264"/>
            <ac:spMk id="2" creationId="{03EC472E-4492-472F-B62D-C94FD59AE2A0}"/>
          </ac:spMkLst>
        </pc:spChg>
      </pc:sldChg>
      <pc:sldChg chg="addSp delSp modSp add mod">
        <pc:chgData name="Charles Boudry" userId="73fc46c4-b620-4bbc-ab25-de599df90dae" providerId="ADAL" clId="{9ECFEC8D-CDB0-4DBB-BCB0-904DF395FBC2}" dt="2021-03-22T16:16:39.624" v="180" actId="1076"/>
        <pc:sldMkLst>
          <pc:docMk/>
          <pc:sldMk cId="3304598353" sldId="265"/>
        </pc:sldMkLst>
        <pc:spChg chg="add mod">
          <ac:chgData name="Charles Boudry" userId="73fc46c4-b620-4bbc-ab25-de599df90dae" providerId="ADAL" clId="{9ECFEC8D-CDB0-4DBB-BCB0-904DF395FBC2}" dt="2021-03-22T16:11:36.280" v="128" actId="14100"/>
          <ac:spMkLst>
            <pc:docMk/>
            <pc:sldMk cId="3304598353" sldId="265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6:39.624" v="180" actId="1076"/>
          <ac:picMkLst>
            <pc:docMk/>
            <pc:sldMk cId="3304598353" sldId="265"/>
            <ac:picMk id="3" creationId="{FFB5D7AA-53E4-46AB-8530-975F937D9352}"/>
          </ac:picMkLst>
        </pc:picChg>
        <pc:picChg chg="del">
          <ac:chgData name="Charles Boudry" userId="73fc46c4-b620-4bbc-ab25-de599df90dae" providerId="ADAL" clId="{9ECFEC8D-CDB0-4DBB-BCB0-904DF395FBC2}" dt="2021-03-22T16:11:25.563" v="121" actId="478"/>
          <ac:picMkLst>
            <pc:docMk/>
            <pc:sldMk cId="3304598353" sldId="265"/>
            <ac:picMk id="1026" creationId="{27CEAC70-575A-40F6-9253-B7E309BD7439}"/>
          </ac:picMkLst>
        </pc:picChg>
      </pc:sldChg>
      <pc:sldChg chg="addSp delSp modSp new add del mod ord">
        <pc:chgData name="Charles Boudry" userId="73fc46c4-b620-4bbc-ab25-de599df90dae" providerId="ADAL" clId="{9ECFEC8D-CDB0-4DBB-BCB0-904DF395FBC2}" dt="2021-03-22T16:16:18.010" v="177"/>
        <pc:sldMkLst>
          <pc:docMk/>
          <pc:sldMk cId="1326014008" sldId="266"/>
        </pc:sldMkLst>
        <pc:spChg chg="del">
          <ac:chgData name="Charles Boudry" userId="73fc46c4-b620-4bbc-ab25-de599df90dae" providerId="ADAL" clId="{9ECFEC8D-CDB0-4DBB-BCB0-904DF395FBC2}" dt="2021-03-22T16:09:50.147" v="106" actId="478"/>
          <ac:spMkLst>
            <pc:docMk/>
            <pc:sldMk cId="1326014008" sldId="266"/>
            <ac:spMk id="2" creationId="{6DCB2052-96FB-43AA-9399-EB3F1918B051}"/>
          </ac:spMkLst>
        </pc:spChg>
        <pc:spChg chg="del">
          <ac:chgData name="Charles Boudry" userId="73fc46c4-b620-4bbc-ab25-de599df90dae" providerId="ADAL" clId="{9ECFEC8D-CDB0-4DBB-BCB0-904DF395FBC2}" dt="2021-03-22T16:09:48.924" v="105" actId="478"/>
          <ac:spMkLst>
            <pc:docMk/>
            <pc:sldMk cId="1326014008" sldId="266"/>
            <ac:spMk id="3" creationId="{5B46E497-7DEB-40D2-8C7B-A5460A29DCEA}"/>
          </ac:spMkLst>
        </pc:spChg>
        <pc:spChg chg="add mod">
          <ac:chgData name="Charles Boudry" userId="73fc46c4-b620-4bbc-ab25-de599df90dae" providerId="ADAL" clId="{9ECFEC8D-CDB0-4DBB-BCB0-904DF395FBC2}" dt="2021-03-22T16:10:01.308" v="112" actId="14100"/>
          <ac:spMkLst>
            <pc:docMk/>
            <pc:sldMk cId="1326014008" sldId="266"/>
            <ac:spMk id="4" creationId="{015920A4-621B-44F8-81EF-0A2A0E6B3038}"/>
          </ac:spMkLst>
        </pc:spChg>
        <pc:picChg chg="mod">
          <ac:chgData name="Charles Boudry" userId="73fc46c4-b620-4bbc-ab25-de599df90dae" providerId="ADAL" clId="{9ECFEC8D-CDB0-4DBB-BCB0-904DF395FBC2}" dt="2021-03-22T16:10:03.017" v="113" actId="1076"/>
          <ac:picMkLst>
            <pc:docMk/>
            <pc:sldMk cId="1326014008" sldId="266"/>
            <ac:picMk id="2050" creationId="{F1797591-160F-4214-8699-5F8B379DDF38}"/>
          </ac:picMkLst>
        </pc:picChg>
      </pc:sldChg>
      <pc:sldChg chg="addSp">
        <pc:chgData name="Charles Boudry" userId="73fc46c4-b620-4bbc-ab25-de599df90dae" providerId="ADAL" clId="{9ECFEC8D-CDB0-4DBB-BCB0-904DF395FBC2}" dt="2021-03-22T16:09:51.445" v="107"/>
        <pc:sldMkLst>
          <pc:docMk/>
          <pc:sldMk cId="2809443598" sldId="266"/>
        </pc:sldMkLst>
        <pc:picChg chg="add">
          <ac:chgData name="Charles Boudry" userId="73fc46c4-b620-4bbc-ab25-de599df90dae" providerId="ADAL" clId="{9ECFEC8D-CDB0-4DBB-BCB0-904DF395FBC2}" dt="2021-03-22T16:09:51.445" v="107"/>
          <ac:picMkLst>
            <pc:docMk/>
            <pc:sldMk cId="2809443598" sldId="266"/>
            <ac:picMk id="2050" creationId="{F1797591-160F-4214-8699-5F8B379DDF38}"/>
          </ac:picMkLst>
        </pc:picChg>
      </pc:sldChg>
      <pc:sldChg chg="delSp modSp add del mod ord">
        <pc:chgData name="Charles Boudry" userId="73fc46c4-b620-4bbc-ab25-de599df90dae" providerId="ADAL" clId="{9ECFEC8D-CDB0-4DBB-BCB0-904DF395FBC2}" dt="2021-03-22T16:16:18.010" v="177"/>
        <pc:sldMkLst>
          <pc:docMk/>
          <pc:sldMk cId="2265766967" sldId="267"/>
        </pc:sldMkLst>
        <pc:spChg chg="mod">
          <ac:chgData name="Charles Boudry" userId="73fc46c4-b620-4bbc-ab25-de599df90dae" providerId="ADAL" clId="{9ECFEC8D-CDB0-4DBB-BCB0-904DF395FBC2}" dt="2021-03-22T16:10:42.506" v="118"/>
          <ac:spMkLst>
            <pc:docMk/>
            <pc:sldMk cId="2265766967" sldId="267"/>
            <ac:spMk id="4" creationId="{015920A4-621B-44F8-81EF-0A2A0E6B3038}"/>
          </ac:spMkLst>
        </pc:spChg>
        <pc:picChg chg="del">
          <ac:chgData name="Charles Boudry" userId="73fc46c4-b620-4bbc-ab25-de599df90dae" providerId="ADAL" clId="{9ECFEC8D-CDB0-4DBB-BCB0-904DF395FBC2}" dt="2021-03-22T16:10:35.186" v="115" actId="478"/>
          <ac:picMkLst>
            <pc:docMk/>
            <pc:sldMk cId="2265766967" sldId="267"/>
            <ac:picMk id="2050" creationId="{F1797591-160F-4214-8699-5F8B379DDF38}"/>
          </ac:picMkLst>
        </pc:picChg>
        <pc:picChg chg="mod">
          <ac:chgData name="Charles Boudry" userId="73fc46c4-b620-4bbc-ab25-de599df90dae" providerId="ADAL" clId="{9ECFEC8D-CDB0-4DBB-BCB0-904DF395FBC2}" dt="2021-03-22T16:10:46.490" v="119" actId="14100"/>
          <ac:picMkLst>
            <pc:docMk/>
            <pc:sldMk cId="2265766967" sldId="267"/>
            <ac:picMk id="3074" creationId="{DBDC46D5-7775-425C-8568-9D2DFB2F0538}"/>
          </ac:picMkLst>
        </pc:picChg>
      </pc:sldChg>
      <pc:sldChg chg="addSp">
        <pc:chgData name="Charles Boudry" userId="73fc46c4-b620-4bbc-ab25-de599df90dae" providerId="ADAL" clId="{9ECFEC8D-CDB0-4DBB-BCB0-904DF395FBC2}" dt="2021-03-22T16:10:37.810" v="116"/>
        <pc:sldMkLst>
          <pc:docMk/>
          <pc:sldMk cId="3013796803" sldId="267"/>
        </pc:sldMkLst>
        <pc:picChg chg="add">
          <ac:chgData name="Charles Boudry" userId="73fc46c4-b620-4bbc-ab25-de599df90dae" providerId="ADAL" clId="{9ECFEC8D-CDB0-4DBB-BCB0-904DF395FBC2}" dt="2021-03-22T16:10:37.810" v="116"/>
          <ac:picMkLst>
            <pc:docMk/>
            <pc:sldMk cId="3013796803" sldId="267"/>
            <ac:picMk id="3074" creationId="{DBDC46D5-7775-425C-8568-9D2DFB2F053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6:44.192" v="182" actId="1076"/>
        <pc:sldMkLst>
          <pc:docMk/>
          <pc:sldMk cId="3944982771" sldId="268"/>
        </pc:sldMkLst>
        <pc:spChg chg="mod">
          <ac:chgData name="Charles Boudry" userId="73fc46c4-b620-4bbc-ab25-de599df90dae" providerId="ADAL" clId="{9ECFEC8D-CDB0-4DBB-BCB0-904DF395FBC2}" dt="2021-03-22T16:12:07.273" v="134"/>
          <ac:spMkLst>
            <pc:docMk/>
            <pc:sldMk cId="3944982771" sldId="268"/>
            <ac:spMk id="6" creationId="{79A38DB8-140A-43C2-A695-86E8F675D2DE}"/>
          </ac:spMkLst>
        </pc:spChg>
        <pc:picChg chg="del">
          <ac:chgData name="Charles Boudry" userId="73fc46c4-b620-4bbc-ab25-de599df90dae" providerId="ADAL" clId="{9ECFEC8D-CDB0-4DBB-BCB0-904DF395FBC2}" dt="2021-03-22T16:12:01.796" v="133" actId="478"/>
          <ac:picMkLst>
            <pc:docMk/>
            <pc:sldMk cId="3944982771" sldId="268"/>
            <ac:picMk id="3" creationId="{FFB5D7AA-53E4-46AB-8530-975F937D9352}"/>
          </ac:picMkLst>
        </pc:picChg>
        <pc:picChg chg="add mod">
          <ac:chgData name="Charles Boudry" userId="73fc46c4-b620-4bbc-ab25-de599df90dae" providerId="ADAL" clId="{9ECFEC8D-CDB0-4DBB-BCB0-904DF395FBC2}" dt="2021-03-22T16:16:44.192" v="182" actId="1076"/>
          <ac:picMkLst>
            <pc:docMk/>
            <pc:sldMk cId="3944982771" sldId="268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3:40.142" v="150"/>
        <pc:sldMkLst>
          <pc:docMk/>
          <pc:sldMk cId="1809864267" sldId="269"/>
        </pc:sldMkLst>
        <pc:spChg chg="mod">
          <ac:chgData name="Charles Boudry" userId="73fc46c4-b620-4bbc-ab25-de599df90dae" providerId="ADAL" clId="{9ECFEC8D-CDB0-4DBB-BCB0-904DF395FBC2}" dt="2021-03-22T16:13:40.142" v="150"/>
          <ac:spMkLst>
            <pc:docMk/>
            <pc:sldMk cId="1809864267" sldId="269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3:37.875" v="149" actId="1076"/>
          <ac:picMkLst>
            <pc:docMk/>
            <pc:sldMk cId="1809864267" sldId="269"/>
            <ac:picMk id="3" creationId="{5CED36EB-7B81-4ABF-BBB8-CD923ABDD749}"/>
          </ac:picMkLst>
        </pc:picChg>
        <pc:picChg chg="del">
          <ac:chgData name="Charles Boudry" userId="73fc46c4-b620-4bbc-ab25-de599df90dae" providerId="ADAL" clId="{9ECFEC8D-CDB0-4DBB-BCB0-904DF395FBC2}" dt="2021-03-22T16:13:29.226" v="144" actId="478"/>
          <ac:picMkLst>
            <pc:docMk/>
            <pc:sldMk cId="1809864267" sldId="269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3:58.043" v="155"/>
        <pc:sldMkLst>
          <pc:docMk/>
          <pc:sldMk cId="3518349637" sldId="270"/>
        </pc:sldMkLst>
        <pc:spChg chg="mod">
          <ac:chgData name="Charles Boudry" userId="73fc46c4-b620-4bbc-ab25-de599df90dae" providerId="ADAL" clId="{9ECFEC8D-CDB0-4DBB-BCB0-904DF395FBC2}" dt="2021-03-22T16:13:58.043" v="155"/>
          <ac:spMkLst>
            <pc:docMk/>
            <pc:sldMk cId="3518349637" sldId="270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3:52.796" v="154" actId="962"/>
          <ac:picMkLst>
            <pc:docMk/>
            <pc:sldMk cId="3518349637" sldId="270"/>
            <ac:picMk id="3" creationId="{0A306B2E-04A8-4FC5-8B7B-E385C94EF09D}"/>
          </ac:picMkLst>
        </pc:picChg>
        <pc:picChg chg="del">
          <ac:chgData name="Charles Boudry" userId="73fc46c4-b620-4bbc-ab25-de599df90dae" providerId="ADAL" clId="{9ECFEC8D-CDB0-4DBB-BCB0-904DF395FBC2}" dt="2021-03-22T16:13:51.288" v="151" actId="478"/>
          <ac:picMkLst>
            <pc:docMk/>
            <pc:sldMk cId="3518349637" sldId="270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6:54.978" v="186" actId="1076"/>
        <pc:sldMkLst>
          <pc:docMk/>
          <pc:sldMk cId="663319155" sldId="271"/>
        </pc:sldMkLst>
        <pc:spChg chg="mod">
          <ac:chgData name="Charles Boudry" userId="73fc46c4-b620-4bbc-ab25-de599df90dae" providerId="ADAL" clId="{9ECFEC8D-CDB0-4DBB-BCB0-904DF395FBC2}" dt="2021-03-22T16:15:17.806" v="162"/>
          <ac:spMkLst>
            <pc:docMk/>
            <pc:sldMk cId="663319155" sldId="271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6:54.978" v="186" actId="1076"/>
          <ac:picMkLst>
            <pc:docMk/>
            <pc:sldMk cId="663319155" sldId="271"/>
            <ac:picMk id="3" creationId="{FACC5D11-A123-4F21-947A-09D589E68913}"/>
          </ac:picMkLst>
        </pc:picChg>
        <pc:picChg chg="del">
          <ac:chgData name="Charles Boudry" userId="73fc46c4-b620-4bbc-ab25-de599df90dae" providerId="ADAL" clId="{9ECFEC8D-CDB0-4DBB-BCB0-904DF395FBC2}" dt="2021-03-22T16:15:10.210" v="156" actId="478"/>
          <ac:picMkLst>
            <pc:docMk/>
            <pc:sldMk cId="663319155" sldId="271"/>
            <ac:picMk id="4" creationId="{A294B110-DA7A-435C-9F53-37CA0585E8E8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5:55.500" v="172" actId="1076"/>
        <pc:sldMkLst>
          <pc:docMk/>
          <pc:sldMk cId="3953145035" sldId="272"/>
        </pc:sldMkLst>
        <pc:spChg chg="mod">
          <ac:chgData name="Charles Boudry" userId="73fc46c4-b620-4bbc-ab25-de599df90dae" providerId="ADAL" clId="{9ECFEC8D-CDB0-4DBB-BCB0-904DF395FBC2}" dt="2021-03-22T16:15:55.500" v="172" actId="1076"/>
          <ac:spMkLst>
            <pc:docMk/>
            <pc:sldMk cId="3953145035" sldId="272"/>
            <ac:spMk id="6" creationId="{79A38DB8-140A-43C2-A695-86E8F675D2DE}"/>
          </ac:spMkLst>
        </pc:spChg>
        <pc:picChg chg="del">
          <ac:chgData name="Charles Boudry" userId="73fc46c4-b620-4bbc-ab25-de599df90dae" providerId="ADAL" clId="{9ECFEC8D-CDB0-4DBB-BCB0-904DF395FBC2}" dt="2021-03-22T16:15:40.627" v="165" actId="478"/>
          <ac:picMkLst>
            <pc:docMk/>
            <pc:sldMk cId="3953145035" sldId="272"/>
            <ac:picMk id="3" creationId="{FACC5D11-A123-4F21-947A-09D589E68913}"/>
          </ac:picMkLst>
        </pc:picChg>
        <pc:picChg chg="add mod">
          <ac:chgData name="Charles Boudry" userId="73fc46c4-b620-4bbc-ab25-de599df90dae" providerId="ADAL" clId="{9ECFEC8D-CDB0-4DBB-BCB0-904DF395FBC2}" dt="2021-03-22T16:15:45.530" v="169" actId="14100"/>
          <ac:picMkLst>
            <pc:docMk/>
            <pc:sldMk cId="3953145035" sldId="272"/>
            <ac:picMk id="4" creationId="{146A4E51-F504-482D-9D58-5DF1FCD201BB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8:14.617" v="190" actId="22"/>
        <pc:sldMkLst>
          <pc:docMk/>
          <pc:sldMk cId="2023213495" sldId="273"/>
        </pc:sldMkLst>
        <pc:picChg chg="add del">
          <ac:chgData name="Charles Boudry" userId="73fc46c4-b620-4bbc-ab25-de599df90dae" providerId="ADAL" clId="{9ECFEC8D-CDB0-4DBB-BCB0-904DF395FBC2}" dt="2021-03-22T16:18:14.617" v="190" actId="22"/>
          <ac:picMkLst>
            <pc:docMk/>
            <pc:sldMk cId="2023213495" sldId="273"/>
            <ac:picMk id="2" creationId="{2907D35C-F01F-48CA-898D-87DB2C3B3269}"/>
          </ac:picMkLst>
        </pc:picChg>
        <pc:picChg chg="mod">
          <ac:chgData name="Charles Boudry" userId="73fc46c4-b620-4bbc-ab25-de599df90dae" providerId="ADAL" clId="{9ECFEC8D-CDB0-4DBB-BCB0-904DF395FBC2}" dt="2021-03-22T16:17:02.082" v="188" actId="1076"/>
          <ac:picMkLst>
            <pc:docMk/>
            <pc:sldMk cId="2023213495" sldId="273"/>
            <ac:picMk id="3" creationId="{FACC5D11-A123-4F21-947A-09D589E68913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8:27.944" v="198"/>
        <pc:sldMkLst>
          <pc:docMk/>
          <pc:sldMk cId="92112958" sldId="274"/>
        </pc:sldMkLst>
        <pc:spChg chg="mod">
          <ac:chgData name="Charles Boudry" userId="73fc46c4-b620-4bbc-ab25-de599df90dae" providerId="ADAL" clId="{9ECFEC8D-CDB0-4DBB-BCB0-904DF395FBC2}" dt="2021-03-22T16:18:27.944" v="198"/>
          <ac:spMkLst>
            <pc:docMk/>
            <pc:sldMk cId="92112958" sldId="274"/>
            <ac:spMk id="6" creationId="{79A38DB8-140A-43C2-A695-86E8F675D2DE}"/>
          </ac:spMkLst>
        </pc:spChg>
        <pc:picChg chg="del">
          <ac:chgData name="Charles Boudry" userId="73fc46c4-b620-4bbc-ab25-de599df90dae" providerId="ADAL" clId="{9ECFEC8D-CDB0-4DBB-BCB0-904DF395FBC2}" dt="2021-03-22T16:18:18.291" v="192" actId="478"/>
          <ac:picMkLst>
            <pc:docMk/>
            <pc:sldMk cId="92112958" sldId="274"/>
            <ac:picMk id="3" creationId="{FACC5D11-A123-4F21-947A-09D589E68913}"/>
          </ac:picMkLst>
        </pc:picChg>
        <pc:picChg chg="add mod">
          <ac:chgData name="Charles Boudry" userId="73fc46c4-b620-4bbc-ab25-de599df90dae" providerId="ADAL" clId="{9ECFEC8D-CDB0-4DBB-BCB0-904DF395FBC2}" dt="2021-03-22T16:18:23.671" v="197" actId="14100"/>
          <ac:picMkLst>
            <pc:docMk/>
            <pc:sldMk cId="92112958" sldId="274"/>
            <ac:picMk id="4" creationId="{F3EA2F0E-01BE-4FF2-8372-32D5D71EF671}"/>
          </ac:picMkLst>
        </pc:picChg>
      </pc:sldChg>
      <pc:sldChg chg="addSp delSp modSp add mod">
        <pc:chgData name="Charles Boudry" userId="73fc46c4-b620-4bbc-ab25-de599df90dae" providerId="ADAL" clId="{9ECFEC8D-CDB0-4DBB-BCB0-904DF395FBC2}" dt="2021-03-22T16:19:25.641" v="206" actId="1076"/>
        <pc:sldMkLst>
          <pc:docMk/>
          <pc:sldMk cId="820350057" sldId="275"/>
        </pc:sldMkLst>
        <pc:spChg chg="mod">
          <ac:chgData name="Charles Boudry" userId="73fc46c4-b620-4bbc-ab25-de599df90dae" providerId="ADAL" clId="{9ECFEC8D-CDB0-4DBB-BCB0-904DF395FBC2}" dt="2021-03-22T16:19:25.641" v="206" actId="1076"/>
          <ac:spMkLst>
            <pc:docMk/>
            <pc:sldMk cId="820350057" sldId="275"/>
            <ac:spMk id="6" creationId="{79A38DB8-140A-43C2-A695-86E8F675D2DE}"/>
          </ac:spMkLst>
        </pc:spChg>
        <pc:picChg chg="add mod">
          <ac:chgData name="Charles Boudry" userId="73fc46c4-b620-4bbc-ab25-de599df90dae" providerId="ADAL" clId="{9ECFEC8D-CDB0-4DBB-BCB0-904DF395FBC2}" dt="2021-03-22T16:19:16.672" v="202" actId="27614"/>
          <ac:picMkLst>
            <pc:docMk/>
            <pc:sldMk cId="820350057" sldId="275"/>
            <ac:picMk id="3" creationId="{546F15F9-EAF9-4C06-9BA8-8610CA7634EA}"/>
          </ac:picMkLst>
        </pc:picChg>
        <pc:picChg chg="del">
          <ac:chgData name="Charles Boudry" userId="73fc46c4-b620-4bbc-ab25-de599df90dae" providerId="ADAL" clId="{9ECFEC8D-CDB0-4DBB-BCB0-904DF395FBC2}" dt="2021-03-22T16:19:14.021" v="200" actId="478"/>
          <ac:picMkLst>
            <pc:docMk/>
            <pc:sldMk cId="820350057" sldId="275"/>
            <ac:picMk id="4" creationId="{F3EA2F0E-01BE-4FF2-8372-32D5D71EF671}"/>
          </ac:picMkLst>
        </pc:picChg>
      </pc:sldChg>
      <pc:sldChg chg="modSp add mod ord modNotesTx">
        <pc:chgData name="Charles Boudry" userId="73fc46c4-b620-4bbc-ab25-de599df90dae" providerId="ADAL" clId="{9ECFEC8D-CDB0-4DBB-BCB0-904DF395FBC2}" dt="2021-03-23T17:01:51.166" v="5585" actId="6549"/>
        <pc:sldMkLst>
          <pc:docMk/>
          <pc:sldMk cId="750216946" sldId="276"/>
        </pc:sldMkLst>
        <pc:spChg chg="mod">
          <ac:chgData name="Charles Boudry" userId="73fc46c4-b620-4bbc-ab25-de599df90dae" providerId="ADAL" clId="{9ECFEC8D-CDB0-4DBB-BCB0-904DF395FBC2}" dt="2021-03-22T17:16:13.632" v="2393" actId="20577"/>
          <ac:spMkLst>
            <pc:docMk/>
            <pc:sldMk cId="750216946" sldId="276"/>
            <ac:spMk id="2" creationId="{E9A6A89E-8A35-483A-B0E4-2CD8CE763434}"/>
          </ac:spMkLst>
        </pc:spChg>
        <pc:spChg chg="mod">
          <ac:chgData name="Charles Boudry" userId="73fc46c4-b620-4bbc-ab25-de599df90dae" providerId="ADAL" clId="{9ECFEC8D-CDB0-4DBB-BCB0-904DF395FBC2}" dt="2021-03-23T16:58:38.308" v="5436" actId="20577"/>
          <ac:spMkLst>
            <pc:docMk/>
            <pc:sldMk cId="750216946" sldId="276"/>
            <ac:spMk id="9" creationId="{5624821B-F29B-4C97-8690-0694871E7E0C}"/>
          </ac:spMkLst>
        </pc:spChg>
      </pc:sldChg>
      <pc:sldChg chg="add del">
        <pc:chgData name="Charles Boudry" userId="73fc46c4-b620-4bbc-ab25-de599df90dae" providerId="ADAL" clId="{9ECFEC8D-CDB0-4DBB-BCB0-904DF395FBC2}" dt="2021-03-22T17:16:39.918" v="2394" actId="47"/>
        <pc:sldMkLst>
          <pc:docMk/>
          <pc:sldMk cId="303927427" sldId="277"/>
        </pc:sldMkLst>
      </pc:sldChg>
      <pc:sldChg chg="modSp add mod ord modShow">
        <pc:chgData name="Charles Boudry" userId="73fc46c4-b620-4bbc-ab25-de599df90dae" providerId="ADAL" clId="{9ECFEC8D-CDB0-4DBB-BCB0-904DF395FBC2}" dt="2021-03-29T16:16:44.416" v="5637" actId="400"/>
        <pc:sldMkLst>
          <pc:docMk/>
          <pc:sldMk cId="1093893921" sldId="278"/>
        </pc:sldMkLst>
        <pc:spChg chg="mod">
          <ac:chgData name="Charles Boudry" userId="73fc46c4-b620-4bbc-ab25-de599df90dae" providerId="ADAL" clId="{9ECFEC8D-CDB0-4DBB-BCB0-904DF395FBC2}" dt="2021-03-22T17:15:24.041" v="2353" actId="20577"/>
          <ac:spMkLst>
            <pc:docMk/>
            <pc:sldMk cId="1093893921" sldId="278"/>
            <ac:spMk id="2" creationId="{E9A6A89E-8A35-483A-B0E4-2CD8CE763434}"/>
          </ac:spMkLst>
        </pc:spChg>
        <pc:spChg chg="mod">
          <ac:chgData name="Charles Boudry" userId="73fc46c4-b620-4bbc-ab25-de599df90dae" providerId="ADAL" clId="{9ECFEC8D-CDB0-4DBB-BCB0-904DF395FBC2}" dt="2021-03-29T16:16:44.416" v="5637" actId="400"/>
          <ac:spMkLst>
            <pc:docMk/>
            <pc:sldMk cId="1093893921" sldId="278"/>
            <ac:spMk id="9" creationId="{5624821B-F29B-4C97-8690-0694871E7E0C}"/>
          </ac:spMkLst>
        </pc:spChg>
      </pc:sldChg>
      <pc:sldChg chg="modSp add mod modNotesTx">
        <pc:chgData name="Charles Boudry" userId="73fc46c4-b620-4bbc-ab25-de599df90dae" providerId="ADAL" clId="{9ECFEC8D-CDB0-4DBB-BCB0-904DF395FBC2}" dt="2021-03-23T17:05:05.067" v="5629" actId="20577"/>
        <pc:sldMkLst>
          <pc:docMk/>
          <pc:sldMk cId="3757535825" sldId="279"/>
        </pc:sldMkLst>
        <pc:spChg chg="mod">
          <ac:chgData name="Charles Boudry" userId="73fc46c4-b620-4bbc-ab25-de599df90dae" providerId="ADAL" clId="{9ECFEC8D-CDB0-4DBB-BCB0-904DF395FBC2}" dt="2021-03-23T10:01:26.267" v="5360" actId="20577"/>
          <ac:spMkLst>
            <pc:docMk/>
            <pc:sldMk cId="3757535825" sldId="279"/>
            <ac:spMk id="9" creationId="{5624821B-F29B-4C97-8690-0694871E7E0C}"/>
          </ac:spMkLst>
        </pc:spChg>
      </pc:sldChg>
      <pc:sldChg chg="modSp add mod">
        <pc:chgData name="Charles Boudry" userId="73fc46c4-b620-4bbc-ab25-de599df90dae" providerId="ADAL" clId="{9ECFEC8D-CDB0-4DBB-BCB0-904DF395FBC2}" dt="2021-03-22T17:55:36.237" v="4572" actId="20577"/>
        <pc:sldMkLst>
          <pc:docMk/>
          <pc:sldMk cId="2791571773" sldId="280"/>
        </pc:sldMkLst>
        <pc:spChg chg="mod">
          <ac:chgData name="Charles Boudry" userId="73fc46c4-b620-4bbc-ab25-de599df90dae" providerId="ADAL" clId="{9ECFEC8D-CDB0-4DBB-BCB0-904DF395FBC2}" dt="2021-03-22T17:55:36.237" v="4572" actId="20577"/>
          <ac:spMkLst>
            <pc:docMk/>
            <pc:sldMk cId="2791571773" sldId="280"/>
            <ac:spMk id="9" creationId="{5624821B-F29B-4C97-8690-0694871E7E0C}"/>
          </ac:spMkLst>
        </pc:spChg>
      </pc:sldChg>
      <pc:sldChg chg="modSp add mod ord">
        <pc:chgData name="Charles Boudry" userId="73fc46c4-b620-4bbc-ab25-de599df90dae" providerId="ADAL" clId="{9ECFEC8D-CDB0-4DBB-BCB0-904DF395FBC2}" dt="2021-03-30T08:25:57.581" v="6008" actId="20577"/>
        <pc:sldMkLst>
          <pc:docMk/>
          <pc:sldMk cId="2807435590" sldId="281"/>
        </pc:sldMkLst>
        <pc:spChg chg="mod">
          <ac:chgData name="Charles Boudry" userId="73fc46c4-b620-4bbc-ab25-de599df90dae" providerId="ADAL" clId="{9ECFEC8D-CDB0-4DBB-BCB0-904DF395FBC2}" dt="2021-03-30T08:25:57.581" v="6008" actId="20577"/>
          <ac:spMkLst>
            <pc:docMk/>
            <pc:sldMk cId="2807435590" sldId="281"/>
            <ac:spMk id="3" creationId="{B012DA87-44BE-4463-8926-006EFB1BCD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F462-1473-4FDE-97CC-43C4A7193B5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9A14-3A83-46C8-8226-0783D1A0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Arm stack  -&gt;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preview</a:t>
            </a:r>
            <a:r>
              <a:rPr lang="fr-FR" dirty="0"/>
              <a:t> end of </a:t>
            </a:r>
            <a:r>
              <a:rPr lang="fr-FR" dirty="0" err="1"/>
              <a:t>april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Arm stack  -&gt;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preview</a:t>
            </a:r>
            <a:r>
              <a:rPr lang="fr-FR" dirty="0"/>
              <a:t> end of </a:t>
            </a:r>
            <a:r>
              <a:rPr lang="fr-FR" dirty="0" err="1"/>
              <a:t>april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Arm stack  -&gt;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preview</a:t>
            </a:r>
            <a:r>
              <a:rPr lang="fr-FR" dirty="0"/>
              <a:t> end of </a:t>
            </a:r>
            <a:r>
              <a:rPr lang="fr-FR" dirty="0" err="1"/>
              <a:t>april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like </a:t>
            </a:r>
            <a:r>
              <a:rPr lang="fr-FR" dirty="0" err="1"/>
              <a:t>logic</a:t>
            </a:r>
            <a:r>
              <a:rPr lang="fr-FR" dirty="0"/>
              <a:t> apps wizard </a:t>
            </a:r>
            <a:r>
              <a:rPr lang="fr-FR" dirty="0" err="1"/>
              <a:t>experience</a:t>
            </a:r>
            <a:endParaRPr lang="fr-FR" dirty="0"/>
          </a:p>
          <a:p>
            <a:endParaRPr lang="fr-FR" dirty="0"/>
          </a:p>
          <a:p>
            <a:r>
              <a:rPr lang="fr-FR" dirty="0"/>
              <a:t>4,2 look at network watcher / </a:t>
            </a:r>
            <a:r>
              <a:rPr lang="fr-FR" dirty="0" err="1"/>
              <a:t>topology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to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Discuss</a:t>
            </a:r>
            <a:r>
              <a:rPr lang="fr-FR" dirty="0"/>
              <a:t> to the </a:t>
            </a:r>
            <a:r>
              <a:rPr lang="fr-FR" dirty="0" err="1"/>
              <a:t>autmanage</a:t>
            </a:r>
            <a:r>
              <a:rPr lang="fr-FR" dirty="0"/>
              <a:t> 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5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12E-6F16-46F4-988A-9B2B4440E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2C9A-7602-491D-8211-FFED746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82EC-5E23-4818-8328-7F091B4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446-635E-4591-815C-457C1AA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AD4-4634-4F6E-833C-ECFEB3C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8AFF-F7B1-4217-A4B9-66B2603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BED97-4A3B-4EFC-8DF9-E282BDCC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F4BB-A2F1-4D1E-95C9-F94D688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461-E1BC-487C-B6B9-5DF9C2BD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5A8-9911-44F3-AA11-BF04355D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AC1EE-DCCA-450A-9403-1FDA2D82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E3D2-079E-4808-9E03-23DB649E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730-B11D-4727-96D3-8D1CBA45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B770-E291-47FB-9909-6E1EE7E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2674-EF1E-49F8-80B5-6494E16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0-BB38-4A63-9024-DEEC4E3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3253-8593-498B-8373-7CA82091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B7F3-8CDD-49FA-9EF6-46557857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9208-B288-4BD7-8F32-C1C30A5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498D-98F2-45C3-B78E-40B71A18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9FB-AD8A-4B3B-94FD-4363543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C3D7-CD9A-4FE6-A11F-08C0FD37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642E-15D1-4D4A-A97F-B6C0BB05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46F-CA53-4165-B78E-0D0908B8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F7B2-0C71-422C-AA1F-2D1851B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A69-52AE-49CA-828E-CE0F980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560C-6DAA-41B3-897A-1B2F644D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9CEB-E444-421A-A76A-7E754455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4804-C786-4BD6-9B27-0B98B43A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B97-AD8C-423F-ACC0-6B689BB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A8C7-26B3-49A6-9659-22B2993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BC6-3538-4D57-8618-481BB8E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B22D-A690-48D2-9D4E-ED0C8FD7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A476-09EB-46BF-8308-FCC6530C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CBF5-DEE4-402C-A2B8-684DAC0C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250A4-F918-4516-9C9E-1DB792CE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E616-8E41-4EDD-9D21-73E71A0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A376-0D82-43AD-9995-B68922F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4CEA-E55A-4311-B2CE-F572612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94A-CCF6-47F0-8730-B855EA6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4DFB-D72B-4E2D-A184-8585E8A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045-CA1B-47D4-B843-A501D4C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806A-653C-4193-9122-50EBDD9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35473-A2A3-494A-835C-EC3D9D24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24B9-27C6-4A3E-A69C-C3185E0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B510-A0CD-4955-9814-A30BF20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4703-0F82-4D3B-AF0E-A0CD76C0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3D05-2D16-4A60-8F23-B9E1233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1518-6442-4CD0-83C7-0C75213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BBB-9AE2-4A70-BA1F-F93672D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8A09-2D26-4C2B-A3D8-9C1004E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D98E-D9E7-4E84-9542-C2FC1FA5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1C3-99A6-4398-8974-59400AD1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33B41-F650-41D5-9577-823230CBB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4BC1-CA3E-402B-AD5B-D150B6AE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9074-8E6C-4706-A0A4-D11D228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B564-710E-4BF6-8C06-EC71A3C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B267-DF56-4988-8D25-514BC34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BA97-70DC-4589-93FC-014ED57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88-2017-4DCB-A121-90EF0C43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443E-8C68-4944-B793-CD694AE6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9802-7DC8-4BEF-AD9B-F6A241A03C6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ECFA-90E2-4F7B-ACEC-EC7E8B32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5F0-75E3-4887-A376-F3A62DF9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2D display in the Azure Portal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1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Journey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493713" y="1120676"/>
            <a:ext cx="10788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Editing time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We already have a monitoring diagram 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Adding new Arm resources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Prerequisite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Diagram backend logic to display things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Thoughts : </a:t>
            </a:r>
          </a:p>
          <a:p>
            <a:r>
              <a:rPr lang="en-US" dirty="0">
                <a:sym typeface="Wingdings" panose="05000000000000000000" pitchFamily="2" charset="2"/>
              </a:rPr>
              <a:t>in between template and monitoring diagram..</a:t>
            </a:r>
          </a:p>
          <a:p>
            <a:r>
              <a:rPr lang="en-US" dirty="0">
                <a:sym typeface="Wingdings" panose="05000000000000000000" pitchFamily="2" charset="2"/>
              </a:rPr>
              <a:t>We do not want to have a template, because we want to edit what we have</a:t>
            </a:r>
          </a:p>
          <a:p>
            <a:r>
              <a:rPr lang="en-US" dirty="0">
                <a:sym typeface="Wingdings" panose="05000000000000000000" pitchFamily="2" charset="2"/>
              </a:rPr>
              <a:t>Deploy on a monitoring diagram is actually a template diagram on a monitoring diagram….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157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questions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318901" y="1023904"/>
            <a:ext cx="107883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time scenario: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Pick within a catalog or create new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If we need to attach new stuff to an existing landing zone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ym typeface="Wingdings" panose="05000000000000000000" pitchFamily="2" charset="2"/>
              </a:rPr>
              <a:t>How to connect new with existing parts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 can we raise awareness of the customer when they are creating duplicates (log analytics, sentinel,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Monitoring time scenario: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 want to create my own diagram of existing resources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ym typeface="Wingdings" panose="05000000000000000000" pitchFamily="2" charset="2"/>
              </a:rPr>
              <a:t>Maybe there is already an existing diagram made by my team for that 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Someone needs to fix the setting I see wrong in my diagram: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Can I share a subpart of the diagram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Modification Time scenario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resources are added to my workflow without using the diagram service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ym typeface="Wingdings" panose="05000000000000000000" pitchFamily="2" charset="2"/>
              </a:rPr>
              <a:t>How to keep the diagram up to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89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122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2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2CA86-0D4E-4457-AEEF-8BC6FEE2A8B3}"/>
              </a:ext>
            </a:extLst>
          </p:cNvPr>
          <p:cNvSpPr txBox="1"/>
          <p:nvPr/>
        </p:nvSpPr>
        <p:spPr>
          <a:xfrm>
            <a:off x="485775" y="1690688"/>
            <a:ext cx="6094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Use cases : 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new architecture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Review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architecture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exisisting</a:t>
            </a:r>
            <a:r>
              <a:rPr lang="fr-FR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2980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0DCB27F-6301-495F-9C61-34F093C6E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10778"/>
              </p:ext>
            </p:extLst>
          </p:nvPr>
        </p:nvGraphicFramePr>
        <p:xfrm>
          <a:off x="0" y="1"/>
          <a:ext cx="12192000" cy="69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972">
                  <a:extLst>
                    <a:ext uri="{9D8B030D-6E8A-4147-A177-3AD203B41FA5}">
                      <a16:colId xmlns:a16="http://schemas.microsoft.com/office/drawing/2014/main" val="3742213808"/>
                    </a:ext>
                  </a:extLst>
                </a:gridCol>
                <a:gridCol w="8648028">
                  <a:extLst>
                    <a:ext uri="{9D8B030D-6E8A-4147-A177-3AD203B41FA5}">
                      <a16:colId xmlns:a16="http://schemas.microsoft.com/office/drawing/2014/main" val="1498434932"/>
                    </a:ext>
                  </a:extLst>
                </a:gridCol>
              </a:tblGrid>
              <a:tr h="194792">
                <a:tc>
                  <a:txBody>
                    <a:bodyPr/>
                    <a:lstStyle/>
                    <a:p>
                      <a:r>
                        <a:rPr lang="fr-FR" dirty="0"/>
                        <a:t>2D </a:t>
                      </a:r>
                      <a:r>
                        <a:rPr lang="fr-FR" dirty="0" err="1"/>
                        <a:t>experience</a:t>
                      </a:r>
                      <a:r>
                        <a:rPr lang="fr-FR" dirty="0"/>
                        <a:t> 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Thoughts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06278"/>
                  </a:ext>
                </a:extLst>
              </a:tr>
              <a:tr h="633073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Solution 1: 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Automatic ARM template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 Diagram template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Automatic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Layout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ARM template </a:t>
                      </a:r>
                      <a:r>
                        <a:rPr lang="fr-FR" sz="1600" dirty="0" err="1"/>
                        <a:t>is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automatically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generated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from</a:t>
                      </a:r>
                      <a:r>
                        <a:rPr lang="fr-FR" sz="1600" dirty="0"/>
                        <a:t> Azure </a:t>
                      </a:r>
                      <a:r>
                        <a:rPr lang="fr-FR" sz="1600" dirty="0" err="1"/>
                        <a:t>Existing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resources</a:t>
                      </a:r>
                      <a:endParaRPr lang="fr-FR" sz="1600" dirty="0"/>
                    </a:p>
                    <a:p>
                      <a:r>
                        <a:rPr lang="fr-FR" sz="1600" dirty="0" err="1"/>
                        <a:t>Because</a:t>
                      </a:r>
                      <a:r>
                        <a:rPr lang="fr-FR" sz="1600" dirty="0"/>
                        <a:t> of </a:t>
                      </a:r>
                      <a:r>
                        <a:rPr lang="fr-FR" sz="1600" dirty="0" err="1"/>
                        <a:t>this</a:t>
                      </a:r>
                      <a:r>
                        <a:rPr lang="fr-FR" sz="1600" dirty="0"/>
                        <a:t> :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fr-FR" sz="1600" dirty="0" err="1"/>
                        <a:t>Create</a:t>
                      </a:r>
                      <a:r>
                        <a:rPr lang="fr-FR" sz="1600" dirty="0"/>
                        <a:t> and </a:t>
                      </a:r>
                      <a:r>
                        <a:rPr lang="fr-FR" sz="1600" dirty="0" err="1"/>
                        <a:t>Modify</a:t>
                      </a:r>
                      <a:r>
                        <a:rPr lang="fr-FR" sz="1600" dirty="0"/>
                        <a:t> use case </a:t>
                      </a:r>
                      <a:r>
                        <a:rPr lang="fr-FR" sz="1600" dirty="0" err="1"/>
                        <a:t>can’t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be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covered</a:t>
                      </a:r>
                      <a:r>
                        <a:rPr lang="fr-FR" sz="1600" dirty="0"/>
                        <a:t>.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fr-FR" sz="1600" dirty="0"/>
                        <a:t>You </a:t>
                      </a:r>
                      <a:r>
                        <a:rPr lang="fr-FR" sz="1600" dirty="0" err="1"/>
                        <a:t>can’t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constitute</a:t>
                      </a:r>
                      <a:r>
                        <a:rPr lang="fr-FR" sz="1600" dirty="0"/>
                        <a:t> a </a:t>
                      </a:r>
                      <a:r>
                        <a:rPr lang="fr-FR" sz="1600" dirty="0" err="1"/>
                        <a:t>catalog</a:t>
                      </a:r>
                      <a:r>
                        <a:rPr lang="fr-FR" sz="1600" dirty="0"/>
                        <a:t> of </a:t>
                      </a:r>
                      <a:r>
                        <a:rPr lang="fr-FR" sz="1600" dirty="0" err="1"/>
                        <a:t>diagram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unless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you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already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implemented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them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10025"/>
                  </a:ext>
                </a:extLst>
              </a:tr>
              <a:tr h="77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Solution 2: 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Semi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automatic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ARM template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 Diagram template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Automatic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Layout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Being</a:t>
                      </a:r>
                      <a:r>
                        <a:rPr lang="fr-FR" sz="1600" dirty="0"/>
                        <a:t> able to input ARM fixes that : </a:t>
                      </a:r>
                      <a:r>
                        <a:rPr lang="fr-FR" sz="1600" dirty="0" err="1"/>
                        <a:t>we</a:t>
                      </a:r>
                      <a:r>
                        <a:rPr lang="fr-FR" sz="1600" dirty="0"/>
                        <a:t> can cover all </a:t>
                      </a:r>
                      <a:r>
                        <a:rPr lang="fr-FR" sz="1600" dirty="0" err="1"/>
                        <a:t>create</a:t>
                      </a:r>
                      <a:r>
                        <a:rPr lang="fr-FR" sz="1600" dirty="0"/>
                        <a:t>/</a:t>
                      </a:r>
                      <a:r>
                        <a:rPr lang="fr-FR" sz="1600" dirty="0" err="1"/>
                        <a:t>review</a:t>
                      </a:r>
                      <a:r>
                        <a:rPr lang="fr-FR" sz="1600" dirty="0"/>
                        <a:t>/update scenarios.</a:t>
                      </a:r>
                    </a:p>
                    <a:p>
                      <a:r>
                        <a:rPr lang="fr-FR" sz="1600" dirty="0"/>
                        <a:t>This solution relies on ARM to manage all items : 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fr-FR" sz="1600" dirty="0"/>
                        <a:t>ARM </a:t>
                      </a:r>
                      <a:r>
                        <a:rPr lang="fr-FR" sz="1600" dirty="0" err="1"/>
                        <a:t>does</a:t>
                      </a:r>
                      <a:r>
                        <a:rPr lang="fr-FR" sz="1600" dirty="0"/>
                        <a:t> not </a:t>
                      </a:r>
                      <a:r>
                        <a:rPr lang="fr-FR" sz="1600" dirty="0" err="1"/>
                        <a:t>handle</a:t>
                      </a:r>
                      <a:r>
                        <a:rPr lang="fr-FR" sz="1600" dirty="0"/>
                        <a:t> all the notion that are </a:t>
                      </a:r>
                      <a:r>
                        <a:rPr lang="fr-FR" sz="1600" dirty="0" err="1"/>
                        <a:t>used</a:t>
                      </a:r>
                      <a:r>
                        <a:rPr lang="fr-FR" sz="1600" dirty="0"/>
                        <a:t> in Azure </a:t>
                      </a:r>
                      <a:r>
                        <a:rPr lang="fr-FR" sz="1600" dirty="0" err="1"/>
                        <a:t>schemas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so</a:t>
                      </a:r>
                      <a:r>
                        <a:rPr lang="fr-FR" sz="1600" dirty="0"/>
                        <a:t> far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fr-FR" sz="1600" dirty="0"/>
                        <a:t>No user </a:t>
                      </a:r>
                      <a:r>
                        <a:rPr lang="fr-FR" sz="1600" dirty="0" err="1"/>
                        <a:t>customization</a:t>
                      </a:r>
                      <a:r>
                        <a:rPr lang="fr-FR" sz="1600" dirty="0"/>
                        <a:t> on the </a:t>
                      </a:r>
                      <a:r>
                        <a:rPr lang="fr-FR" sz="1600" dirty="0" err="1"/>
                        <a:t>diagram</a:t>
                      </a:r>
                      <a:r>
                        <a:rPr lang="fr-FR" sz="1600" dirty="0"/>
                        <a:t>( </a:t>
                      </a:r>
                      <a:r>
                        <a:rPr lang="fr-FR" sz="1600" dirty="0" err="1"/>
                        <a:t>hide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somes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nodes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add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colour</a:t>
                      </a:r>
                      <a:r>
                        <a:rPr lang="fr-FR" sz="1600" dirty="0"/>
                        <a:t> code)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91111"/>
                  </a:ext>
                </a:extLst>
              </a:tr>
              <a:tr h="925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Solution 3: 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Semi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automatic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ARM template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Semi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automatic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Diagram template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Automatic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Layout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Semi </a:t>
                      </a:r>
                      <a:r>
                        <a:rPr lang="fr-FR" sz="1600" dirty="0" err="1"/>
                        <a:t>automatic</a:t>
                      </a:r>
                      <a:r>
                        <a:rPr lang="fr-FR" sz="1600" dirty="0"/>
                        <a:t> Diagram template </a:t>
                      </a:r>
                      <a:r>
                        <a:rPr lang="fr-FR" sz="1600" dirty="0" err="1"/>
                        <a:t>provides</a:t>
                      </a:r>
                      <a:r>
                        <a:rPr lang="fr-FR" sz="1600" dirty="0"/>
                        <a:t> for the user a </a:t>
                      </a:r>
                      <a:r>
                        <a:rPr lang="fr-FR" sz="1600" dirty="0" err="1"/>
                        <a:t>level</a:t>
                      </a:r>
                      <a:r>
                        <a:rPr lang="fr-FR" sz="1600" dirty="0"/>
                        <a:t> of management </a:t>
                      </a:r>
                      <a:r>
                        <a:rPr lang="fr-FR" sz="1600" dirty="0" err="1"/>
                        <a:t>above</a:t>
                      </a:r>
                      <a:r>
                        <a:rPr lang="fr-FR" sz="1600" dirty="0"/>
                        <a:t> ARM that can </a:t>
                      </a:r>
                      <a:r>
                        <a:rPr lang="fr-FR" sz="1600" dirty="0" err="1"/>
                        <a:t>allow</a:t>
                      </a:r>
                      <a:r>
                        <a:rPr lang="fr-FR" sz="1600" dirty="0"/>
                        <a:t> the display of non-ARM </a:t>
                      </a:r>
                      <a:r>
                        <a:rPr lang="fr-FR" sz="1600" dirty="0" err="1"/>
                        <a:t>resources</a:t>
                      </a:r>
                      <a:r>
                        <a:rPr lang="fr-FR" sz="1600" dirty="0"/>
                        <a:t>.</a:t>
                      </a:r>
                    </a:p>
                    <a:p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diagram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is</a:t>
                      </a:r>
                      <a:r>
                        <a:rPr lang="fr-FR" sz="1600" dirty="0"/>
                        <a:t> no longer </a:t>
                      </a:r>
                      <a:r>
                        <a:rPr lang="fr-FR" sz="1600" dirty="0" err="1"/>
                        <a:t>dependent</a:t>
                      </a:r>
                      <a:r>
                        <a:rPr lang="fr-FR" sz="1600" dirty="0"/>
                        <a:t> of ARM for </a:t>
                      </a:r>
                      <a:r>
                        <a:rPr lang="fr-FR" sz="1600" dirty="0" err="1"/>
                        <a:t>every</a:t>
                      </a:r>
                      <a:r>
                        <a:rPr lang="fr-FR" sz="1600" dirty="0"/>
                        <a:t> change.</a:t>
                      </a:r>
                    </a:p>
                    <a:p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success</a:t>
                      </a:r>
                      <a:r>
                        <a:rPr lang="fr-FR" sz="1600" dirty="0"/>
                        <a:t> of </a:t>
                      </a:r>
                      <a:r>
                        <a:rPr lang="fr-FR" sz="1600" dirty="0" err="1"/>
                        <a:t>this</a:t>
                      </a:r>
                      <a:r>
                        <a:rPr lang="fr-FR" sz="1600" dirty="0"/>
                        <a:t> solution </a:t>
                      </a:r>
                      <a:r>
                        <a:rPr lang="fr-FR" sz="1600" dirty="0" err="1"/>
                        <a:t>depends</a:t>
                      </a:r>
                      <a:r>
                        <a:rPr lang="fr-FR" sz="1600" dirty="0"/>
                        <a:t> of the performance of the display </a:t>
                      </a:r>
                      <a:r>
                        <a:rPr lang="fr-FR" sz="1600" dirty="0" err="1"/>
                        <a:t>algorithm</a:t>
                      </a:r>
                      <a:r>
                        <a:rPr lang="fr-FR" sz="1600" dirty="0"/>
                        <a:t>.</a:t>
                      </a:r>
                    </a:p>
                    <a:p>
                      <a:r>
                        <a:rPr lang="fr-FR" sz="1600" dirty="0"/>
                        <a:t>User </a:t>
                      </a:r>
                      <a:r>
                        <a:rPr lang="fr-FR" sz="1600" dirty="0" err="1"/>
                        <a:t>requires</a:t>
                      </a:r>
                      <a:r>
                        <a:rPr lang="fr-FR" sz="1600" dirty="0"/>
                        <a:t> a </a:t>
                      </a:r>
                      <a:r>
                        <a:rPr lang="fr-FR" sz="1600" dirty="0" err="1"/>
                        <a:t>knowledge</a:t>
                      </a:r>
                      <a:r>
                        <a:rPr lang="fr-FR" sz="1600" dirty="0"/>
                        <a:t> of ARM and of the </a:t>
                      </a:r>
                      <a:r>
                        <a:rPr lang="fr-FR" sz="1600" dirty="0" err="1"/>
                        <a:t>diagram</a:t>
                      </a:r>
                      <a:r>
                        <a:rPr lang="fr-FR" sz="1600" dirty="0"/>
                        <a:t> template in </a:t>
                      </a:r>
                      <a:r>
                        <a:rPr lang="fr-FR" sz="1600" dirty="0" err="1"/>
                        <a:t>order</a:t>
                      </a:r>
                      <a:r>
                        <a:rPr lang="fr-FR" sz="1600" dirty="0"/>
                        <a:t> to </a:t>
                      </a:r>
                      <a:r>
                        <a:rPr lang="fr-FR" sz="1600" dirty="0" err="1"/>
                        <a:t>create</a:t>
                      </a:r>
                      <a:r>
                        <a:rPr lang="fr-FR" sz="1600" dirty="0"/>
                        <a:t> a </a:t>
                      </a:r>
                      <a:r>
                        <a:rPr lang="fr-FR" sz="1600" dirty="0" err="1"/>
                        <a:t>diagram</a:t>
                      </a:r>
                      <a:r>
                        <a:rPr lang="fr-F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93417"/>
                  </a:ext>
                </a:extLst>
              </a:tr>
              <a:tr h="77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Solution 4:  </a:t>
                      </a:r>
                    </a:p>
                    <a:p>
                      <a:r>
                        <a:rPr lang="fr-FR" sz="1600" dirty="0"/>
                        <a:t>Semi </a:t>
                      </a:r>
                      <a:r>
                        <a:rPr lang="fr-FR" sz="1600" dirty="0" err="1"/>
                        <a:t>automatic</a:t>
                      </a:r>
                      <a:r>
                        <a:rPr lang="fr-FR" sz="1600" dirty="0"/>
                        <a:t> ARM template</a:t>
                      </a:r>
                    </a:p>
                    <a:p>
                      <a:r>
                        <a:rPr lang="fr-FR" sz="1600" dirty="0"/>
                        <a:t>Semi </a:t>
                      </a:r>
                      <a:r>
                        <a:rPr lang="fr-FR" sz="1600" dirty="0" err="1"/>
                        <a:t>automatic</a:t>
                      </a:r>
                      <a:r>
                        <a:rPr lang="fr-FR" sz="1600" dirty="0"/>
                        <a:t> Diagram template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Semi-automatic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Layout</a:t>
                      </a:r>
                      <a:endParaRPr lang="fr-FR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With a </a:t>
                      </a:r>
                      <a:r>
                        <a:rPr lang="fr-FR" sz="1600" dirty="0" err="1"/>
                        <a:t>semi-automatic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layout</a:t>
                      </a:r>
                      <a:r>
                        <a:rPr lang="fr-FR" sz="1600" dirty="0"/>
                        <a:t> on top, </a:t>
                      </a:r>
                      <a:r>
                        <a:rPr lang="fr-FR" sz="1600" dirty="0" err="1"/>
                        <a:t>users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should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be</a:t>
                      </a:r>
                      <a:r>
                        <a:rPr lang="fr-FR" sz="1600" dirty="0"/>
                        <a:t> able to tip the </a:t>
                      </a:r>
                      <a:r>
                        <a:rPr lang="fr-FR" sz="1600" dirty="0" err="1"/>
                        <a:t>layout</a:t>
                      </a:r>
                      <a:r>
                        <a:rPr lang="fr-FR" sz="1600" dirty="0"/>
                        <a:t> engine about </a:t>
                      </a:r>
                      <a:r>
                        <a:rPr lang="fr-FR" sz="1600" dirty="0" err="1"/>
                        <a:t>nodes</a:t>
                      </a:r>
                      <a:r>
                        <a:rPr lang="fr-FR" sz="1600" dirty="0"/>
                        <a:t> placement</a:t>
                      </a:r>
                    </a:p>
                    <a:p>
                      <a:r>
                        <a:rPr lang="fr-FR" sz="1600" dirty="0"/>
                        <a:t>User </a:t>
                      </a:r>
                      <a:r>
                        <a:rPr lang="fr-FR" sz="1600" dirty="0" err="1"/>
                        <a:t>now</a:t>
                      </a:r>
                      <a:r>
                        <a:rPr lang="fr-FR" sz="1600" dirty="0"/>
                        <a:t> has to know ARM, </a:t>
                      </a:r>
                      <a:r>
                        <a:rPr lang="fr-FR" sz="1600" dirty="0" err="1"/>
                        <a:t>diagram</a:t>
                      </a:r>
                      <a:r>
                        <a:rPr lang="fr-FR" sz="1600" dirty="0"/>
                        <a:t> template and </a:t>
                      </a:r>
                      <a:r>
                        <a:rPr lang="fr-FR" sz="1600" dirty="0" err="1"/>
                        <a:t>layout</a:t>
                      </a:r>
                      <a:r>
                        <a:rPr lang="fr-FR" sz="1600" dirty="0"/>
                        <a:t> template to know about to </a:t>
                      </a:r>
                      <a:r>
                        <a:rPr lang="fr-FR" sz="1600" dirty="0" err="1"/>
                        <a:t>achieve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this</a:t>
                      </a:r>
                      <a:r>
                        <a:rPr lang="fr-F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6466"/>
                  </a:ext>
                </a:extLst>
              </a:tr>
              <a:tr h="925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Solution 5: </a:t>
                      </a:r>
                    </a:p>
                    <a:p>
                      <a:r>
                        <a:rPr lang="fr-FR" sz="1600" dirty="0"/>
                        <a:t>Semi </a:t>
                      </a:r>
                      <a:r>
                        <a:rPr lang="fr-FR" sz="1600" dirty="0" err="1"/>
                        <a:t>automatic</a:t>
                      </a:r>
                      <a:r>
                        <a:rPr lang="fr-FR" sz="1600" dirty="0"/>
                        <a:t> ARM template</a:t>
                      </a:r>
                    </a:p>
                    <a:p>
                      <a:r>
                        <a:rPr lang="fr-FR" sz="1600" dirty="0"/>
                        <a:t>Semi </a:t>
                      </a:r>
                      <a:r>
                        <a:rPr lang="fr-FR" sz="1600" dirty="0" err="1"/>
                        <a:t>automatic</a:t>
                      </a:r>
                      <a:r>
                        <a:rPr lang="fr-FR" sz="1600" dirty="0"/>
                        <a:t> Diagram template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Semi-automatic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Layout</a:t>
                      </a:r>
                      <a:endParaRPr lang="fr-FR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Visio </a:t>
                      </a:r>
                      <a:r>
                        <a:rPr lang="fr-FR" sz="1600" dirty="0" err="1"/>
                        <a:t>Experience</a:t>
                      </a:r>
                      <a:endParaRPr lang="fr-FR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Similar</a:t>
                      </a:r>
                      <a:r>
                        <a:rPr lang="fr-FR" sz="1600" dirty="0"/>
                        <a:t> to the </a:t>
                      </a:r>
                      <a:r>
                        <a:rPr lang="fr-FR" sz="1600" dirty="0" err="1"/>
                        <a:t>previous</a:t>
                      </a:r>
                      <a:r>
                        <a:rPr lang="fr-FR" sz="1600" dirty="0"/>
                        <a:t> option, but user has a </a:t>
                      </a:r>
                      <a:r>
                        <a:rPr lang="fr-FR" sz="1600" dirty="0" err="1"/>
                        <a:t>visual</a:t>
                      </a:r>
                      <a:r>
                        <a:rPr lang="fr-FR" sz="1600" dirty="0"/>
                        <a:t> interface for </a:t>
                      </a:r>
                      <a:r>
                        <a:rPr lang="fr-FR" sz="1600" dirty="0" err="1"/>
                        <a:t>every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step</a:t>
                      </a:r>
                      <a:r>
                        <a:rPr lang="fr-FR" sz="1600" dirty="0"/>
                        <a:t> of the </a:t>
                      </a:r>
                      <a:r>
                        <a:rPr lang="fr-FR" sz="1600" dirty="0" err="1"/>
                        <a:t>way</a:t>
                      </a:r>
                      <a:r>
                        <a:rPr lang="fr-FR" sz="1600" dirty="0"/>
                        <a:t>.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3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8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2959"/>
          </a:xfrm>
        </p:spPr>
        <p:txBody>
          <a:bodyPr/>
          <a:lstStyle/>
          <a:p>
            <a:r>
              <a:rPr lang="fr-FR" dirty="0"/>
              <a:t>2D </a:t>
            </a:r>
            <a:r>
              <a:rPr lang="fr-FR" dirty="0" err="1"/>
              <a:t>experience</a:t>
            </a:r>
            <a:r>
              <a:rPr lang="fr-FR" dirty="0"/>
              <a:t> </a:t>
            </a:r>
            <a:r>
              <a:rPr lang="fr-FR" dirty="0" err="1"/>
              <a:t>thoughts</a:t>
            </a:r>
            <a:r>
              <a:rPr lang="fr-FR" dirty="0"/>
              <a:t> - </a:t>
            </a:r>
            <a:r>
              <a:rPr lang="fr-FR" dirty="0" err="1"/>
              <a:t>extended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FA97C-4581-4A2E-8ED4-A78CC32CDA38}"/>
              </a:ext>
            </a:extLst>
          </p:cNvPr>
          <p:cNvSpPr txBox="1"/>
          <p:nvPr/>
        </p:nvSpPr>
        <p:spPr>
          <a:xfrm>
            <a:off x="132397" y="908139"/>
            <a:ext cx="102508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Solution 1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properly</a:t>
            </a:r>
            <a:r>
              <a:rPr lang="fr-FR" dirty="0"/>
              <a:t> cover </a:t>
            </a:r>
            <a:r>
              <a:rPr lang="fr-FR" dirty="0" err="1"/>
              <a:t>customers</a:t>
            </a:r>
            <a:r>
              <a:rPr lang="fr-FR" dirty="0"/>
              <a:t> uses cases</a:t>
            </a:r>
          </a:p>
          <a:p>
            <a:endParaRPr lang="fr-FR" dirty="0"/>
          </a:p>
          <a:p>
            <a:r>
              <a:rPr lang="fr-FR" dirty="0"/>
              <a:t>Solution 2 </a:t>
            </a:r>
            <a:r>
              <a:rPr lang="fr-FR" dirty="0" err="1"/>
              <a:t>is</a:t>
            </a:r>
            <a:r>
              <a:rPr lang="fr-FR" dirty="0"/>
              <a:t> viable, with a </a:t>
            </a:r>
            <a:r>
              <a:rPr lang="fr-FR" dirty="0" err="1"/>
              <a:t>strong</a:t>
            </a:r>
            <a:r>
              <a:rPr lang="fr-FR" dirty="0"/>
              <a:t> </a:t>
            </a:r>
            <a:r>
              <a:rPr lang="fr-FR" dirty="0" err="1"/>
              <a:t>dependency</a:t>
            </a:r>
            <a:r>
              <a:rPr lang="fr-FR" dirty="0"/>
              <a:t> to ARM</a:t>
            </a:r>
          </a:p>
          <a:p>
            <a:endParaRPr lang="fr-FR" dirty="0"/>
          </a:p>
          <a:p>
            <a:r>
              <a:rPr lang="fr-FR" dirty="0"/>
              <a:t>Solution 3 ,4 and 5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improving</a:t>
            </a:r>
            <a:r>
              <a:rPr lang="fr-FR" dirty="0"/>
              <a:t> story.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that </a:t>
            </a:r>
            <a:r>
              <a:rPr lang="fr-FR" dirty="0" err="1"/>
              <a:t>customers</a:t>
            </a:r>
            <a:r>
              <a:rPr lang="fr-FR" dirty="0"/>
              <a:t> </a:t>
            </a:r>
            <a:r>
              <a:rPr lang="fr-FR" dirty="0" err="1"/>
              <a:t>craving</a:t>
            </a:r>
            <a:r>
              <a:rPr lang="fr-FR" dirty="0"/>
              <a:t> for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authoring</a:t>
            </a:r>
            <a:r>
              <a:rPr lang="fr-FR" dirty="0"/>
              <a:t> solution as </a:t>
            </a:r>
            <a:r>
              <a:rPr lang="fr-FR" dirty="0" err="1"/>
              <a:t>well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Therefore</a:t>
            </a:r>
            <a:r>
              <a:rPr lang="fr-FR" dirty="0"/>
              <a:t> the question </a:t>
            </a:r>
            <a:r>
              <a:rPr lang="fr-FR" dirty="0" err="1"/>
              <a:t>is</a:t>
            </a:r>
            <a:r>
              <a:rPr lang="fr-FR" dirty="0"/>
              <a:t> more about :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an </a:t>
            </a:r>
            <a:r>
              <a:rPr lang="fr-FR" dirty="0" err="1"/>
              <a:t>authoring</a:t>
            </a:r>
            <a:r>
              <a:rPr lang="fr-FR" dirty="0"/>
              <a:t> solution at all ?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Yes : Solution 5 : Visio like (</a:t>
            </a:r>
            <a:r>
              <a:rPr lang="fr-FR" dirty="0" err="1"/>
              <a:t>Amazon’s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No : Solution 2 : ARM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loosing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do not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authoring</a:t>
            </a:r>
            <a:r>
              <a:rPr lang="fr-FR" dirty="0"/>
              <a:t> solution at the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(=Solution 2) :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handle</a:t>
            </a:r>
            <a:r>
              <a:rPr lang="fr-FR" dirty="0"/>
              <a:t> ARM </a:t>
            </a:r>
            <a:r>
              <a:rPr lang="fr-FR" dirty="0" err="1"/>
              <a:t>manually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No </a:t>
            </a:r>
            <a:r>
              <a:rPr lang="fr-FR" dirty="0" err="1"/>
              <a:t>currrent</a:t>
            </a:r>
            <a:r>
              <a:rPr lang="fr-FR" dirty="0"/>
              <a:t> features to :</a:t>
            </a:r>
          </a:p>
          <a:p>
            <a:pPr marL="1200150" lvl="2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non-arm items</a:t>
            </a:r>
          </a:p>
          <a:p>
            <a:pPr marL="1200150" lvl="2" indent="-285750">
              <a:buFontTx/>
              <a:buChar char="-"/>
            </a:pPr>
            <a:r>
              <a:rPr lang="fr-FR" dirty="0" err="1"/>
              <a:t>Hide</a:t>
            </a:r>
            <a:r>
              <a:rPr lang="fr-FR" dirty="0"/>
              <a:t> or highlights </a:t>
            </a:r>
            <a:r>
              <a:rPr lang="fr-FR" dirty="0" err="1"/>
              <a:t>Nodes</a:t>
            </a:r>
            <a:endParaRPr lang="fr-FR" dirty="0"/>
          </a:p>
          <a:p>
            <a:pPr marL="1200150" lvl="2" indent="-285750">
              <a:buFontTx/>
              <a:buChar char="-"/>
            </a:pPr>
            <a:r>
              <a:rPr lang="fr-FR" dirty="0" err="1"/>
              <a:t>Provides</a:t>
            </a:r>
            <a:r>
              <a:rPr lang="fr-FR" dirty="0"/>
              <a:t> annotation per </a:t>
            </a:r>
            <a:r>
              <a:rPr lang="fr-FR" dirty="0" err="1"/>
              <a:t>schema</a:t>
            </a:r>
            <a:r>
              <a:rPr lang="fr-FR" dirty="0"/>
              <a:t> / Save annotations</a:t>
            </a:r>
          </a:p>
          <a:p>
            <a:pPr lvl="2"/>
            <a:endParaRPr lang="fr-FR" dirty="0"/>
          </a:p>
          <a:p>
            <a:r>
              <a:rPr lang="fr-FR" dirty="0"/>
              <a:t>Is </a:t>
            </a:r>
            <a:r>
              <a:rPr lang="fr-FR" dirty="0" err="1"/>
              <a:t>there</a:t>
            </a:r>
            <a:r>
              <a:rPr lang="fr-FR" dirty="0"/>
              <a:t> a </a:t>
            </a:r>
            <a:r>
              <a:rPr lang="fr-FR" dirty="0" err="1"/>
              <a:t>benefit</a:t>
            </a:r>
            <a:r>
              <a:rPr lang="fr-FR" dirty="0"/>
              <a:t> to </a:t>
            </a:r>
            <a:r>
              <a:rPr lang="fr-FR" dirty="0" err="1"/>
              <a:t>onboard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ARM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template? </a:t>
            </a:r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3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 : </a:t>
            </a:r>
            <a:r>
              <a:rPr lang="fr-FR" dirty="0" err="1"/>
              <a:t>mixing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&amp; monitoring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diagrams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made to </a:t>
            </a:r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Later</a:t>
            </a:r>
            <a:r>
              <a:rPr lang="fr-FR" dirty="0"/>
              <a:t> on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monitor the </a:t>
            </a:r>
            <a:r>
              <a:rPr lang="fr-FR" dirty="0" err="1"/>
              <a:t>deployed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,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use the </a:t>
            </a:r>
            <a:r>
              <a:rPr lang="fr-FR" dirty="0" err="1"/>
              <a:t>deployment</a:t>
            </a:r>
            <a:r>
              <a:rPr lang="fr-FR" dirty="0"/>
              <a:t> template </a:t>
            </a:r>
            <a:r>
              <a:rPr lang="fr-FR" dirty="0" err="1"/>
              <a:t>again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new </a:t>
            </a:r>
            <a:r>
              <a:rPr lang="fr-FR" dirty="0" err="1"/>
              <a:t>resources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chemeClr val="accent6"/>
                </a:solidFill>
              </a:rPr>
              <a:t>Solution 1 :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2 types of </a:t>
            </a:r>
            <a:r>
              <a:rPr lang="fr-FR" dirty="0" err="1"/>
              <a:t>diagram</a:t>
            </a:r>
            <a:r>
              <a:rPr lang="fr-FR" dirty="0"/>
              <a:t> :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&amp; monitoring </a:t>
            </a:r>
            <a:r>
              <a:rPr lang="fr-FR" dirty="0" err="1"/>
              <a:t>diagram</a:t>
            </a:r>
            <a:endParaRPr lang="fr-FR" dirty="0"/>
          </a:p>
          <a:p>
            <a:pPr lvl="1"/>
            <a:r>
              <a:rPr lang="fr-FR" dirty="0" err="1"/>
              <a:t>Deploying</a:t>
            </a:r>
            <a:r>
              <a:rPr lang="fr-FR" dirty="0"/>
              <a:t> a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associated</a:t>
            </a:r>
            <a:r>
              <a:rPr lang="fr-FR" dirty="0"/>
              <a:t> monitoring </a:t>
            </a:r>
            <a:r>
              <a:rPr lang="fr-FR" dirty="0" err="1"/>
              <a:t>diagram</a:t>
            </a:r>
            <a:endParaRPr lang="fr-FR" dirty="0"/>
          </a:p>
          <a:p>
            <a:pPr lvl="1"/>
            <a:r>
              <a:rPr lang="fr-FR" dirty="0"/>
              <a:t>Con :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loosing</a:t>
            </a:r>
            <a:r>
              <a:rPr lang="fr-FR" dirty="0"/>
              <a:t> the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living template and the </a:t>
            </a:r>
            <a:r>
              <a:rPr lang="fr-FR" dirty="0" err="1"/>
              <a:t>deployment</a:t>
            </a:r>
            <a:r>
              <a:rPr lang="fr-FR" dirty="0"/>
              <a:t> template,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been </a:t>
            </a:r>
            <a:r>
              <a:rPr lang="fr-FR" dirty="0" err="1"/>
              <a:t>nice</a:t>
            </a:r>
            <a:r>
              <a:rPr lang="fr-FR" dirty="0"/>
              <a:t> for the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update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updating</a:t>
            </a:r>
            <a:r>
              <a:rPr lang="fr-FR" dirty="0"/>
              <a:t> the monitoring one (aka </a:t>
            </a:r>
            <a:r>
              <a:rPr lang="fr-FR" dirty="0" err="1"/>
              <a:t>when</a:t>
            </a:r>
            <a:r>
              <a:rPr lang="fr-FR" dirty="0"/>
              <a:t> ARM </a:t>
            </a:r>
            <a:r>
              <a:rPr lang="fr-FR" dirty="0" err="1"/>
              <a:t>resources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Pro : </a:t>
            </a:r>
          </a:p>
          <a:p>
            <a:pPr lvl="2"/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still</a:t>
            </a:r>
            <a:r>
              <a:rPr lang="fr-FR" dirty="0"/>
              <a:t> do </a:t>
            </a:r>
            <a:r>
              <a:rPr lang="fr-FR" dirty="0" err="1"/>
              <a:t>it</a:t>
            </a:r>
            <a:r>
              <a:rPr lang="fr-FR" dirty="0"/>
              <a:t> with a </a:t>
            </a:r>
            <a:r>
              <a:rPr lang="fr-FR" dirty="0" err="1"/>
              <a:t>link</a:t>
            </a:r>
            <a:r>
              <a:rPr lang="fr-FR" dirty="0"/>
              <a:t> to enforce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arm setting to n arm </a:t>
            </a:r>
            <a:r>
              <a:rPr lang="fr-FR" dirty="0" err="1"/>
              <a:t>resources</a:t>
            </a:r>
            <a:r>
              <a:rPr lang="fr-FR" dirty="0"/>
              <a:t> in multiple monitoring </a:t>
            </a:r>
            <a:r>
              <a:rPr lang="fr-FR" dirty="0" err="1"/>
              <a:t>diagrams</a:t>
            </a:r>
            <a:endParaRPr lang="fr-FR" dirty="0"/>
          </a:p>
          <a:p>
            <a:pPr lvl="2"/>
            <a:r>
              <a:rPr lang="fr-FR" dirty="0"/>
              <a:t>Or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provide</a:t>
            </a:r>
            <a:r>
              <a:rPr lang="fr-FR" dirty="0"/>
              <a:t> the opposite : no </a:t>
            </a:r>
            <a:r>
              <a:rPr lang="fr-FR" dirty="0" err="1"/>
              <a:t>enforcement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create</a:t>
            </a:r>
            <a:r>
              <a:rPr lang="fr-FR" dirty="0"/>
              <a:t> a v2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out of the monitoring </a:t>
            </a:r>
            <a:r>
              <a:rPr lang="fr-FR" dirty="0" err="1"/>
              <a:t>diagram</a:t>
            </a:r>
            <a:r>
              <a:rPr lang="fr-FR" dirty="0"/>
              <a:t>,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diff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&amp;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, that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scenario to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over time</a:t>
            </a:r>
          </a:p>
          <a:p>
            <a:pPr lvl="1"/>
            <a:r>
              <a:rPr lang="fr-FR" dirty="0" err="1"/>
              <a:t>Complexity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come with a wizard </a:t>
            </a:r>
            <a:r>
              <a:rPr lang="fr-FR" dirty="0" err="1"/>
              <a:t>experience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to manage </a:t>
            </a:r>
            <a:r>
              <a:rPr lang="fr-FR" dirty="0" err="1"/>
              <a:t>these</a:t>
            </a:r>
            <a:r>
              <a:rPr lang="fr-FR" dirty="0"/>
              <a:t> 2 types of </a:t>
            </a:r>
            <a:r>
              <a:rPr lang="fr-FR" dirty="0" err="1"/>
              <a:t>diagrams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Logic App as an </a:t>
            </a:r>
            <a:r>
              <a:rPr lang="fr-FR" dirty="0" err="1"/>
              <a:t>example</a:t>
            </a:r>
            <a:r>
              <a:rPr lang="fr-FR" dirty="0"/>
              <a:t> : seeing </a:t>
            </a:r>
            <a:r>
              <a:rPr lang="fr-FR" dirty="0" err="1"/>
              <a:t>only</a:t>
            </a:r>
            <a:r>
              <a:rPr lang="fr-FR" dirty="0"/>
              <a:t> monitoring </a:t>
            </a:r>
            <a:r>
              <a:rPr lang="fr-FR" dirty="0" err="1"/>
              <a:t>diagram</a:t>
            </a:r>
            <a:r>
              <a:rPr lang="fr-FR" dirty="0"/>
              <a:t> and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as  « template » at </a:t>
            </a:r>
            <a:r>
              <a:rPr lang="fr-FR" dirty="0" err="1"/>
              <a:t>creation</a:t>
            </a:r>
            <a:r>
              <a:rPr lang="fr-FR" dirty="0"/>
              <a:t> time</a:t>
            </a:r>
          </a:p>
          <a:p>
            <a:pPr lvl="1"/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2 :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use a single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experience</a:t>
            </a:r>
            <a:endParaRPr lang="fr-FR" dirty="0"/>
          </a:p>
          <a:p>
            <a:pPr lvl="1"/>
            <a:r>
              <a:rPr lang="fr-FR" dirty="0" err="1"/>
              <a:t>Complexity</a:t>
            </a:r>
            <a:r>
              <a:rPr lang="fr-FR" dirty="0"/>
              <a:t> : how do </a:t>
            </a:r>
            <a:r>
              <a:rPr lang="fr-FR" dirty="0" err="1"/>
              <a:t>we</a:t>
            </a:r>
            <a:r>
              <a:rPr lang="fr-FR" dirty="0"/>
              <a:t> manage ARM template &amp; ARM </a:t>
            </a:r>
            <a:r>
              <a:rPr lang="fr-FR" dirty="0" err="1"/>
              <a:t>resources</a:t>
            </a:r>
            <a:r>
              <a:rPr lang="fr-FR" dirty="0"/>
              <a:t> in a single </a:t>
            </a:r>
            <a:r>
              <a:rPr lang="fr-FR" dirty="0" err="1"/>
              <a:t>diagram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Solution 3 : Azure ARM Stack ?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B896C-1318-4CF4-BA14-DC8CDB436E74}"/>
              </a:ext>
            </a:extLst>
          </p:cNvPr>
          <p:cNvSpPr txBox="1"/>
          <p:nvPr/>
        </p:nvSpPr>
        <p:spPr>
          <a:xfrm>
            <a:off x="3881157" y="6176963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The pro of V1 </a:t>
            </a:r>
            <a:r>
              <a:rPr lang="fr-FR" dirty="0" err="1"/>
              <a:t>brings</a:t>
            </a:r>
            <a:r>
              <a:rPr lang="fr-FR" dirty="0"/>
              <a:t> more </a:t>
            </a:r>
            <a:r>
              <a:rPr lang="fr-FR" dirty="0" err="1"/>
              <a:t>flexibility</a:t>
            </a:r>
            <a:r>
              <a:rPr lang="fr-FR" dirty="0"/>
              <a:t> to the </a:t>
            </a:r>
            <a:r>
              <a:rPr lang="fr-FR" dirty="0" err="1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402"/>
            <a:ext cx="11257429" cy="1325563"/>
          </a:xfrm>
        </p:spPr>
        <p:txBody>
          <a:bodyPr/>
          <a:lstStyle/>
          <a:p>
            <a:r>
              <a:rPr lang="fr-FR" dirty="0" err="1"/>
              <a:t>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Scenarios:</a:t>
            </a:r>
          </a:p>
          <a:p>
            <a:pPr lvl="1"/>
            <a:r>
              <a:rPr lang="fr-FR" dirty="0"/>
              <a:t>new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&amp; </a:t>
            </a:r>
            <a:r>
              <a:rPr lang="fr-FR" dirty="0" err="1"/>
              <a:t>associated</a:t>
            </a:r>
            <a:r>
              <a:rPr lang="fr-FR" dirty="0"/>
              <a:t> ARM</a:t>
            </a:r>
          </a:p>
          <a:p>
            <a:pPr lvl="1"/>
            <a:r>
              <a:rPr lang="fr-FR" dirty="0"/>
              <a:t>new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with </a:t>
            </a:r>
            <a:r>
              <a:rPr lang="fr-FR" dirty="0" err="1"/>
              <a:t>existing</a:t>
            </a:r>
            <a:r>
              <a:rPr lang="fr-FR" dirty="0"/>
              <a:t> ARM template</a:t>
            </a:r>
          </a:p>
          <a:p>
            <a:pPr lvl="1"/>
            <a:r>
              <a:rPr lang="fr-FR" dirty="0"/>
              <a:t>new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monitoring </a:t>
            </a:r>
            <a:r>
              <a:rPr lang="fr-FR" dirty="0" err="1"/>
              <a:t>diagram</a:t>
            </a:r>
            <a:r>
              <a:rPr lang="fr-FR" dirty="0"/>
              <a:t> (for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(=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as « template »)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Steps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	1. </a:t>
            </a:r>
            <a:r>
              <a:rPr lang="fr-FR" dirty="0" err="1"/>
              <a:t>Definitions</a:t>
            </a:r>
            <a:r>
              <a:rPr lang="fr-FR" dirty="0"/>
              <a:t> of a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2. </a:t>
            </a:r>
            <a:r>
              <a:rPr lang="fr-FR" dirty="0" err="1"/>
              <a:t>Deployment</a:t>
            </a:r>
            <a:r>
              <a:rPr lang="fr-FR" dirty="0"/>
              <a:t> of the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68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Journey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439925" y="1064245"/>
            <a:ext cx="107883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Creation time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New creation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u="sng" dirty="0">
                <a:sym typeface="Wingdings" panose="05000000000000000000" pitchFamily="2" charset="2"/>
              </a:rPr>
              <a:t>an anchor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root anchor point : tenant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anchor points : management group or subscriptions or resource group</a:t>
            </a:r>
            <a:endParaRPr lang="en-US" u="sng" dirty="0"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Pick diagram template from catalog or create new empty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Construct Diagram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From catalog, pick &amp; review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From new empty 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Drag &amp; drop items from Catalog of Azure components + custom items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Create network links 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Fill in asked ARM template field for the new ARM resources 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Once deployed, a duplicate of the diagram should be saved as a monitoring diagram (that can refer to the actual instances deployed)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021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Journey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439925" y="1064245"/>
            <a:ext cx="107883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Monitoring time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New creation </a:t>
            </a:r>
            <a:r>
              <a:rPr lang="en-US" u="sng" dirty="0">
                <a:sym typeface="Wingdings" panose="05000000000000000000" pitchFamily="2" charset="2"/>
              </a:rPr>
              <a:t>from existing resources 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Construct Diagram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Drag &amp; drop existing ARM resources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Add (network links) &amp; custom items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Add monitoring module or any module to do the overlay of the diagram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Display the list of diagrams a resource belong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Users should be warned of any arm template change that affect the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ARM resources deleted : easy to spot : no more arm reference to the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ARM resources added : Any new ARM dependence for displayed ARM resources –that is doable by checking the diagram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ARM resources edited : ARM change on the resource itself – this may imply an arm template in the diagram file, we may not want this… maybe we can create an alert option for ARM resources change for resources within a diagram ? </a:t>
            </a:r>
          </a:p>
        </p:txBody>
      </p:sp>
    </p:spTree>
    <p:extLst>
      <p:ext uri="{BB962C8B-B14F-4D97-AF65-F5344CB8AC3E}">
        <p14:creationId xmlns:p14="http://schemas.microsoft.com/office/powerpoint/2010/main" val="375753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1271</Words>
  <Application>Microsoft Office PowerPoint</Application>
  <PresentationFormat>Widescreen</PresentationFormat>
  <Paragraphs>167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How to leverage 2D display in the Azure Portal to achieve more</vt:lpstr>
      <vt:lpstr>Decision making</vt:lpstr>
      <vt:lpstr>Use Case List</vt:lpstr>
      <vt:lpstr>PowerPoint Presentation</vt:lpstr>
      <vt:lpstr>2D experience thoughts - extended</vt:lpstr>
      <vt:lpstr>Challenge : mixing creation &amp; monitoring </vt:lpstr>
      <vt:lpstr>Creation</vt:lpstr>
      <vt:lpstr>User Journey</vt:lpstr>
      <vt:lpstr>User Journey</vt:lpstr>
      <vt:lpstr>User Journey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leverage 2D display in the Azure Portal to achieve more</dc:title>
  <dc:creator>Charles Boudry</dc:creator>
  <cp:lastModifiedBy>Charles Boudry</cp:lastModifiedBy>
  <cp:revision>3</cp:revision>
  <dcterms:created xsi:type="dcterms:W3CDTF">2021-03-18T10:19:22Z</dcterms:created>
  <dcterms:modified xsi:type="dcterms:W3CDTF">2021-05-21T08:57:03Z</dcterms:modified>
</cp:coreProperties>
</file>