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6" r:id="rId3"/>
    <p:sldId id="259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Boudry" userId="73fc46c4-b620-4bbc-ab25-de599df90dae" providerId="ADAL" clId="{F039F5F8-7502-49EF-A730-AF686B1E09E9}"/>
    <pc:docChg chg="undo custSel modSld">
      <pc:chgData name="Charles Boudry" userId="73fc46c4-b620-4bbc-ab25-de599df90dae" providerId="ADAL" clId="{F039F5F8-7502-49EF-A730-AF686B1E09E9}" dt="2021-03-19T11:33:16.479" v="2" actId="1076"/>
      <pc:docMkLst>
        <pc:docMk/>
      </pc:docMkLst>
      <pc:sldChg chg="modSp mod">
        <pc:chgData name="Charles Boudry" userId="73fc46c4-b620-4bbc-ab25-de599df90dae" providerId="ADAL" clId="{F039F5F8-7502-49EF-A730-AF686B1E09E9}" dt="2021-03-19T11:31:56.951" v="1" actId="1076"/>
        <pc:sldMkLst>
          <pc:docMk/>
          <pc:sldMk cId="3157224872" sldId="257"/>
        </pc:sldMkLst>
        <pc:spChg chg="mod">
          <ac:chgData name="Charles Boudry" userId="73fc46c4-b620-4bbc-ab25-de599df90dae" providerId="ADAL" clId="{F039F5F8-7502-49EF-A730-AF686B1E09E9}" dt="2021-03-19T11:31:56.951" v="1" actId="1076"/>
          <ac:spMkLst>
            <pc:docMk/>
            <pc:sldMk cId="3157224872" sldId="257"/>
            <ac:spMk id="43" creationId="{D973007C-9927-4DC6-B1DD-8965125D960B}"/>
          </ac:spMkLst>
        </pc:spChg>
      </pc:sldChg>
      <pc:sldChg chg="modSp mod">
        <pc:chgData name="Charles Boudry" userId="73fc46c4-b620-4bbc-ab25-de599df90dae" providerId="ADAL" clId="{F039F5F8-7502-49EF-A730-AF686B1E09E9}" dt="2021-03-19T11:33:16.479" v="2" actId="1076"/>
        <pc:sldMkLst>
          <pc:docMk/>
          <pc:sldMk cId="1975347758" sldId="259"/>
        </pc:sldMkLst>
        <pc:spChg chg="mod">
          <ac:chgData name="Charles Boudry" userId="73fc46c4-b620-4bbc-ab25-de599df90dae" providerId="ADAL" clId="{F039F5F8-7502-49EF-A730-AF686B1E09E9}" dt="2021-03-19T11:33:16.479" v="2" actId="1076"/>
          <ac:spMkLst>
            <pc:docMk/>
            <pc:sldMk cId="1975347758" sldId="259"/>
            <ac:spMk id="9" creationId="{5624821B-F29B-4C97-8690-0694871E7E0C}"/>
          </ac:spMkLst>
        </pc:spChg>
      </pc:sldChg>
    </pc:docChg>
  </pc:docChgLst>
  <pc:docChgLst>
    <pc:chgData name="Charles Boudry" userId="73fc46c4-b620-4bbc-ab25-de599df90dae" providerId="ADAL" clId="{094809CD-FD8C-42EB-A64B-5C4ACE5AC08C}"/>
    <pc:docChg chg="undo custSel addSld delSld modSld sldOrd">
      <pc:chgData name="Charles Boudry" userId="73fc46c4-b620-4bbc-ab25-de599df90dae" providerId="ADAL" clId="{094809CD-FD8C-42EB-A64B-5C4ACE5AC08C}" dt="2021-03-30T08:43:20.881" v="164" actId="47"/>
      <pc:docMkLst>
        <pc:docMk/>
      </pc:docMkLst>
      <pc:sldChg chg="del">
        <pc:chgData name="Charles Boudry" userId="73fc46c4-b620-4bbc-ab25-de599df90dae" providerId="ADAL" clId="{094809CD-FD8C-42EB-A64B-5C4ACE5AC08C}" dt="2021-03-30T08:10:32.987" v="2" actId="47"/>
        <pc:sldMkLst>
          <pc:docMk/>
          <pc:sldMk cId="3157224872" sldId="257"/>
        </pc:sldMkLst>
      </pc:sldChg>
      <pc:sldChg chg="addSp delSp modSp mod">
        <pc:chgData name="Charles Boudry" userId="73fc46c4-b620-4bbc-ab25-de599df90dae" providerId="ADAL" clId="{094809CD-FD8C-42EB-A64B-5C4ACE5AC08C}" dt="2021-03-30T08:15:34.937" v="76" actId="1036"/>
        <pc:sldMkLst>
          <pc:docMk/>
          <pc:sldMk cId="1975347758" sldId="259"/>
        </pc:sldMkLst>
        <pc:spChg chg="del">
          <ac:chgData name="Charles Boudry" userId="73fc46c4-b620-4bbc-ab25-de599df90dae" providerId="ADAL" clId="{094809CD-FD8C-42EB-A64B-5C4ACE5AC08C}" dt="2021-03-30T08:11:38.906" v="4" actId="478"/>
          <ac:spMkLst>
            <pc:docMk/>
            <pc:sldMk cId="1975347758" sldId="259"/>
            <ac:spMk id="2" creationId="{E9A6A89E-8A35-483A-B0E4-2CD8CE763434}"/>
          </ac:spMkLst>
        </pc:spChg>
        <pc:spChg chg="add del mod">
          <ac:chgData name="Charles Boudry" userId="73fc46c4-b620-4bbc-ab25-de599df90dae" providerId="ADAL" clId="{094809CD-FD8C-42EB-A64B-5C4ACE5AC08C}" dt="2021-03-30T08:11:41.102" v="6" actId="478"/>
          <ac:spMkLst>
            <pc:docMk/>
            <pc:sldMk cId="1975347758" sldId="259"/>
            <ac:spMk id="4" creationId="{F433C432-0E5B-4FB7-A18F-0BD76D942BFC}"/>
          </ac:spMkLst>
        </pc:spChg>
        <pc:spChg chg="del">
          <ac:chgData name="Charles Boudry" userId="73fc46c4-b620-4bbc-ab25-de599df90dae" providerId="ADAL" clId="{094809CD-FD8C-42EB-A64B-5C4ACE5AC08C}" dt="2021-03-30T08:11:36.233" v="3" actId="478"/>
          <ac:spMkLst>
            <pc:docMk/>
            <pc:sldMk cId="1975347758" sldId="259"/>
            <ac:spMk id="9" creationId="{5624821B-F29B-4C97-8690-0694871E7E0C}"/>
          </ac:spMkLst>
        </pc:spChg>
        <pc:spChg chg="add mod">
          <ac:chgData name="Charles Boudry" userId="73fc46c4-b620-4bbc-ab25-de599df90dae" providerId="ADAL" clId="{094809CD-FD8C-42EB-A64B-5C4ACE5AC08C}" dt="2021-03-30T08:14:46.085" v="55" actId="1076"/>
          <ac:spMkLst>
            <pc:docMk/>
            <pc:sldMk cId="1975347758" sldId="259"/>
            <ac:spMk id="11" creationId="{440726FB-8235-4E7C-B7DA-1FBA5FBD9709}"/>
          </ac:spMkLst>
        </pc:spChg>
        <pc:spChg chg="del">
          <ac:chgData name="Charles Boudry" userId="73fc46c4-b620-4bbc-ab25-de599df90dae" providerId="ADAL" clId="{094809CD-FD8C-42EB-A64B-5C4ACE5AC08C}" dt="2021-03-30T08:11:45.540" v="9" actId="478"/>
          <ac:spMkLst>
            <pc:docMk/>
            <pc:sldMk cId="1975347758" sldId="259"/>
            <ac:spMk id="12" creationId="{24937307-DE60-447B-A169-ADD8B0E10A74}"/>
          </ac:spMkLst>
        </pc:spChg>
        <pc:spChg chg="del">
          <ac:chgData name="Charles Boudry" userId="73fc46c4-b620-4bbc-ab25-de599df90dae" providerId="ADAL" clId="{094809CD-FD8C-42EB-A64B-5C4ACE5AC08C}" dt="2021-03-30T08:11:45.540" v="9" actId="478"/>
          <ac:spMkLst>
            <pc:docMk/>
            <pc:sldMk cId="1975347758" sldId="259"/>
            <ac:spMk id="13" creationId="{9190135A-CA64-4C96-A223-9962BA043EA9}"/>
          </ac:spMkLst>
        </pc:spChg>
        <pc:spChg chg="del">
          <ac:chgData name="Charles Boudry" userId="73fc46c4-b620-4bbc-ab25-de599df90dae" providerId="ADAL" clId="{094809CD-FD8C-42EB-A64B-5C4ACE5AC08C}" dt="2021-03-30T08:11:43.820" v="8" actId="478"/>
          <ac:spMkLst>
            <pc:docMk/>
            <pc:sldMk cId="1975347758" sldId="259"/>
            <ac:spMk id="14" creationId="{37577471-62A6-469F-93AF-9FFBBDD9EAD7}"/>
          </ac:spMkLst>
        </pc:spChg>
        <pc:spChg chg="del">
          <ac:chgData name="Charles Boudry" userId="73fc46c4-b620-4bbc-ab25-de599df90dae" providerId="ADAL" clId="{094809CD-FD8C-42EB-A64B-5C4ACE5AC08C}" dt="2021-03-30T08:11:45.540" v="9" actId="478"/>
          <ac:spMkLst>
            <pc:docMk/>
            <pc:sldMk cId="1975347758" sldId="259"/>
            <ac:spMk id="20" creationId="{38100DBE-4002-4449-964C-D38BDAE2BBB5}"/>
          </ac:spMkLst>
        </pc:spChg>
        <pc:spChg chg="del">
          <ac:chgData name="Charles Boudry" userId="73fc46c4-b620-4bbc-ab25-de599df90dae" providerId="ADAL" clId="{094809CD-FD8C-42EB-A64B-5C4ACE5AC08C}" dt="2021-03-30T08:11:47.725" v="10" actId="478"/>
          <ac:spMkLst>
            <pc:docMk/>
            <pc:sldMk cId="1975347758" sldId="259"/>
            <ac:spMk id="22" creationId="{69758DF2-92BF-43D6-82BA-9C176A9CF98D}"/>
          </ac:spMkLst>
        </pc:spChg>
        <pc:spChg chg="del">
          <ac:chgData name="Charles Boudry" userId="73fc46c4-b620-4bbc-ab25-de599df90dae" providerId="ADAL" clId="{094809CD-FD8C-42EB-A64B-5C4ACE5AC08C}" dt="2021-03-30T08:11:49.170" v="11" actId="478"/>
          <ac:spMkLst>
            <pc:docMk/>
            <pc:sldMk cId="1975347758" sldId="259"/>
            <ac:spMk id="28" creationId="{E48A7127-406A-4002-8DA1-9422C73EADB9}"/>
          </ac:spMkLst>
        </pc:spChg>
        <pc:spChg chg="del">
          <ac:chgData name="Charles Boudry" userId="73fc46c4-b620-4bbc-ab25-de599df90dae" providerId="ADAL" clId="{094809CD-FD8C-42EB-A64B-5C4ACE5AC08C}" dt="2021-03-30T08:11:49.915" v="12" actId="478"/>
          <ac:spMkLst>
            <pc:docMk/>
            <pc:sldMk cId="1975347758" sldId="259"/>
            <ac:spMk id="34" creationId="{8C8B67F6-1E39-447B-BAAA-160CCAC970DF}"/>
          </ac:spMkLst>
        </pc:spChg>
        <pc:spChg chg="del">
          <ac:chgData name="Charles Boudry" userId="73fc46c4-b620-4bbc-ab25-de599df90dae" providerId="ADAL" clId="{094809CD-FD8C-42EB-A64B-5C4ACE5AC08C}" dt="2021-03-30T08:11:45.540" v="9" actId="478"/>
          <ac:spMkLst>
            <pc:docMk/>
            <pc:sldMk cId="1975347758" sldId="259"/>
            <ac:spMk id="40" creationId="{01D690D8-251C-4F7C-AE92-1D2CC2036E3E}"/>
          </ac:spMkLst>
        </pc:spChg>
        <pc:spChg chg="del">
          <ac:chgData name="Charles Boudry" userId="73fc46c4-b620-4bbc-ab25-de599df90dae" providerId="ADAL" clId="{094809CD-FD8C-42EB-A64B-5C4ACE5AC08C}" dt="2021-03-30T08:11:45.540" v="9" actId="478"/>
          <ac:spMkLst>
            <pc:docMk/>
            <pc:sldMk cId="1975347758" sldId="259"/>
            <ac:spMk id="42" creationId="{48339AF3-FF1D-4CCC-A07F-2EE246003267}"/>
          </ac:spMkLst>
        </pc:spChg>
        <pc:picChg chg="add del mod">
          <ac:chgData name="Charles Boudry" userId="73fc46c4-b620-4bbc-ab25-de599df90dae" providerId="ADAL" clId="{094809CD-FD8C-42EB-A64B-5C4ACE5AC08C}" dt="2021-03-30T08:13:48.541" v="21" actId="478"/>
          <ac:picMkLst>
            <pc:docMk/>
            <pc:sldMk cId="1975347758" sldId="259"/>
            <ac:picMk id="6" creationId="{82040717-069B-43C0-A48C-ACB9C68E53EF}"/>
          </ac:picMkLst>
        </pc:picChg>
        <pc:picChg chg="del">
          <ac:chgData name="Charles Boudry" userId="73fc46c4-b620-4bbc-ab25-de599df90dae" providerId="ADAL" clId="{094809CD-FD8C-42EB-A64B-5C4ACE5AC08C}" dt="2021-03-30T08:11:39.642" v="5" actId="478"/>
          <ac:picMkLst>
            <pc:docMk/>
            <pc:sldMk cId="1975347758" sldId="259"/>
            <ac:picMk id="7" creationId="{13486C8F-2CE9-456D-A4AE-F76F4829CDB0}"/>
          </ac:picMkLst>
        </pc:picChg>
        <pc:picChg chg="add mod">
          <ac:chgData name="Charles Boudry" userId="73fc46c4-b620-4bbc-ab25-de599df90dae" providerId="ADAL" clId="{094809CD-FD8C-42EB-A64B-5C4ACE5AC08C}" dt="2021-03-30T08:14:15.062" v="44" actId="1076"/>
          <ac:picMkLst>
            <pc:docMk/>
            <pc:sldMk cId="1975347758" sldId="259"/>
            <ac:picMk id="10" creationId="{BE883644-1382-4452-882D-26392B726CF0}"/>
          </ac:picMkLst>
        </pc:picChg>
        <pc:picChg chg="add mod">
          <ac:chgData name="Charles Boudry" userId="73fc46c4-b620-4bbc-ab25-de599df90dae" providerId="ADAL" clId="{094809CD-FD8C-42EB-A64B-5C4ACE5AC08C}" dt="2021-03-30T08:15:14.035" v="61" actId="1076"/>
          <ac:picMkLst>
            <pc:docMk/>
            <pc:sldMk cId="1975347758" sldId="259"/>
            <ac:picMk id="16" creationId="{22BC7972-3C9B-4FCC-A0A3-C84F1DDC5F96}"/>
          </ac:picMkLst>
        </pc:picChg>
        <pc:picChg chg="add mod">
          <ac:chgData name="Charles Boudry" userId="73fc46c4-b620-4bbc-ab25-de599df90dae" providerId="ADAL" clId="{094809CD-FD8C-42EB-A64B-5C4ACE5AC08C}" dt="2021-03-30T08:15:32.911" v="74" actId="1036"/>
          <ac:picMkLst>
            <pc:docMk/>
            <pc:sldMk cId="1975347758" sldId="259"/>
            <ac:picMk id="17" creationId="{4AA2A208-AC8D-4767-B63C-5C1AACDF68E0}"/>
          </ac:picMkLst>
        </pc:picChg>
        <pc:picChg chg="add mod">
          <ac:chgData name="Charles Boudry" userId="73fc46c4-b620-4bbc-ab25-de599df90dae" providerId="ADAL" clId="{094809CD-FD8C-42EB-A64B-5C4ACE5AC08C}" dt="2021-03-30T08:15:34.937" v="76" actId="1036"/>
          <ac:picMkLst>
            <pc:docMk/>
            <pc:sldMk cId="1975347758" sldId="259"/>
            <ac:picMk id="18" creationId="{27D0E422-2EA0-4305-8F5A-CE3B9DD4301A}"/>
          </ac:picMkLst>
        </pc:picChg>
        <pc:picChg chg="del">
          <ac:chgData name="Charles Boudry" userId="73fc46c4-b620-4bbc-ab25-de599df90dae" providerId="ADAL" clId="{094809CD-FD8C-42EB-A64B-5C4ACE5AC08C}" dt="2021-03-30T08:11:41.735" v="7" actId="478"/>
          <ac:picMkLst>
            <pc:docMk/>
            <pc:sldMk cId="1975347758" sldId="259"/>
            <ac:picMk id="44" creationId="{34371FCE-0B43-4D64-9AE7-A61A015C7E27}"/>
          </ac:picMkLst>
        </pc:picChg>
        <pc:cxnChg chg="del">
          <ac:chgData name="Charles Boudry" userId="73fc46c4-b620-4bbc-ab25-de599df90dae" providerId="ADAL" clId="{094809CD-FD8C-42EB-A64B-5C4ACE5AC08C}" dt="2021-03-30T08:11:45.540" v="9" actId="478"/>
          <ac:cxnSpMkLst>
            <pc:docMk/>
            <pc:sldMk cId="1975347758" sldId="259"/>
            <ac:cxnSpMk id="24" creationId="{4D50654A-B702-4DDF-AA7E-F785C44DF6BE}"/>
          </ac:cxnSpMkLst>
        </pc:cxnChg>
        <pc:cxnChg chg="del">
          <ac:chgData name="Charles Boudry" userId="73fc46c4-b620-4bbc-ab25-de599df90dae" providerId="ADAL" clId="{094809CD-FD8C-42EB-A64B-5C4ACE5AC08C}" dt="2021-03-30T08:11:45.540" v="9" actId="478"/>
          <ac:cxnSpMkLst>
            <pc:docMk/>
            <pc:sldMk cId="1975347758" sldId="259"/>
            <ac:cxnSpMk id="26" creationId="{3A9ED7FB-AB9E-4EBE-9E75-3B363F81F6F6}"/>
          </ac:cxnSpMkLst>
        </pc:cxnChg>
        <pc:cxnChg chg="del">
          <ac:chgData name="Charles Boudry" userId="73fc46c4-b620-4bbc-ab25-de599df90dae" providerId="ADAL" clId="{094809CD-FD8C-42EB-A64B-5C4ACE5AC08C}" dt="2021-03-30T08:11:45.540" v="9" actId="478"/>
          <ac:cxnSpMkLst>
            <pc:docMk/>
            <pc:sldMk cId="1975347758" sldId="259"/>
            <ac:cxnSpMk id="30" creationId="{89B963C0-BB63-4F21-B8E4-4577784B4011}"/>
          </ac:cxnSpMkLst>
        </pc:cxnChg>
        <pc:cxnChg chg="del">
          <ac:chgData name="Charles Boudry" userId="73fc46c4-b620-4bbc-ab25-de599df90dae" providerId="ADAL" clId="{094809CD-FD8C-42EB-A64B-5C4ACE5AC08C}" dt="2021-03-30T08:11:45.540" v="9" actId="478"/>
          <ac:cxnSpMkLst>
            <pc:docMk/>
            <pc:sldMk cId="1975347758" sldId="259"/>
            <ac:cxnSpMk id="32" creationId="{FFEA393F-6D52-4029-AE41-F46AAEB5B1A1}"/>
          </ac:cxnSpMkLst>
        </pc:cxnChg>
        <pc:cxnChg chg="del">
          <ac:chgData name="Charles Boudry" userId="73fc46c4-b620-4bbc-ab25-de599df90dae" providerId="ADAL" clId="{094809CD-FD8C-42EB-A64B-5C4ACE5AC08C}" dt="2021-03-30T08:11:45.540" v="9" actId="478"/>
          <ac:cxnSpMkLst>
            <pc:docMk/>
            <pc:sldMk cId="1975347758" sldId="259"/>
            <ac:cxnSpMk id="36" creationId="{39124716-743E-4F58-B226-6A1B4C17375D}"/>
          </ac:cxnSpMkLst>
        </pc:cxnChg>
        <pc:cxnChg chg="del">
          <ac:chgData name="Charles Boudry" userId="73fc46c4-b620-4bbc-ab25-de599df90dae" providerId="ADAL" clId="{094809CD-FD8C-42EB-A64B-5C4ACE5AC08C}" dt="2021-03-30T08:11:45.540" v="9" actId="478"/>
          <ac:cxnSpMkLst>
            <pc:docMk/>
            <pc:sldMk cId="1975347758" sldId="259"/>
            <ac:cxnSpMk id="38" creationId="{1E7AC35E-2B59-4807-95C5-1AA8AB2E2CE1}"/>
          </ac:cxnSpMkLst>
        </pc:cxnChg>
      </pc:sldChg>
      <pc:sldChg chg="del">
        <pc:chgData name="Charles Boudry" userId="73fc46c4-b620-4bbc-ab25-de599df90dae" providerId="ADAL" clId="{094809CD-FD8C-42EB-A64B-5C4ACE5AC08C}" dt="2021-03-30T08:08:24.969" v="0" actId="47"/>
        <pc:sldMkLst>
          <pc:docMk/>
          <pc:sldMk cId="2751875714" sldId="260"/>
        </pc:sldMkLst>
      </pc:sldChg>
      <pc:sldChg chg="add">
        <pc:chgData name="Charles Boudry" userId="73fc46c4-b620-4bbc-ab25-de599df90dae" providerId="ADAL" clId="{094809CD-FD8C-42EB-A64B-5C4ACE5AC08C}" dt="2021-03-30T08:10:31.419" v="1" actId="22"/>
        <pc:sldMkLst>
          <pc:docMk/>
          <pc:sldMk cId="750216946" sldId="276"/>
        </pc:sldMkLst>
      </pc:sldChg>
      <pc:sldChg chg="add">
        <pc:chgData name="Charles Boudry" userId="73fc46c4-b620-4bbc-ab25-de599df90dae" providerId="ADAL" clId="{094809CD-FD8C-42EB-A64B-5C4ACE5AC08C}" dt="2021-03-30T08:12:16.745" v="13" actId="22"/>
        <pc:sldMkLst>
          <pc:docMk/>
          <pc:sldMk cId="2239023853" sldId="277"/>
        </pc:sldMkLst>
      </pc:sldChg>
      <pc:sldChg chg="modSp new del mod ord">
        <pc:chgData name="Charles Boudry" userId="73fc46c4-b620-4bbc-ab25-de599df90dae" providerId="ADAL" clId="{094809CD-FD8C-42EB-A64B-5C4ACE5AC08C}" dt="2021-03-30T08:43:20.881" v="164" actId="47"/>
        <pc:sldMkLst>
          <pc:docMk/>
          <pc:sldMk cId="2807435590" sldId="278"/>
        </pc:sldMkLst>
        <pc:spChg chg="mod">
          <ac:chgData name="Charles Boudry" userId="73fc46c4-b620-4bbc-ab25-de599df90dae" providerId="ADAL" clId="{094809CD-FD8C-42EB-A64B-5C4ACE5AC08C}" dt="2021-03-30T08:19:45.397" v="89" actId="20577"/>
          <ac:spMkLst>
            <pc:docMk/>
            <pc:sldMk cId="2807435590" sldId="278"/>
            <ac:spMk id="2" creationId="{61FC2A49-6730-416C-8C95-15FFF978D8D8}"/>
          </ac:spMkLst>
        </pc:spChg>
        <pc:spChg chg="mod">
          <ac:chgData name="Charles Boudry" userId="73fc46c4-b620-4bbc-ab25-de599df90dae" providerId="ADAL" clId="{094809CD-FD8C-42EB-A64B-5C4ACE5AC08C}" dt="2021-03-30T08:20:04.366" v="161" actId="20577"/>
          <ac:spMkLst>
            <pc:docMk/>
            <pc:sldMk cId="2807435590" sldId="278"/>
            <ac:spMk id="3" creationId="{B012DA87-44BE-4463-8926-006EFB1BCD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891A-C441-4BE8-BECD-E187A5979B6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FF43-E35C-456B-85D2-C91A3DDB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 like </a:t>
            </a:r>
            <a:r>
              <a:rPr lang="fr-FR" dirty="0" err="1"/>
              <a:t>logic</a:t>
            </a:r>
            <a:r>
              <a:rPr lang="fr-FR" dirty="0"/>
              <a:t> apps wizard </a:t>
            </a:r>
            <a:r>
              <a:rPr lang="fr-FR" dirty="0" err="1"/>
              <a:t>experience</a:t>
            </a:r>
            <a:endParaRPr lang="fr-FR" dirty="0"/>
          </a:p>
          <a:p>
            <a:endParaRPr lang="fr-FR" dirty="0"/>
          </a:p>
          <a:p>
            <a:r>
              <a:rPr lang="fr-FR" dirty="0"/>
              <a:t>4,2 look at network watcher / </a:t>
            </a:r>
            <a:r>
              <a:rPr lang="fr-FR" dirty="0" err="1"/>
              <a:t>topology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to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89A14-3A83-46C8-8226-0783D1A09B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12E-6F16-46F4-988A-9B2B4440E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2C9A-7602-491D-8211-FFED7463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82EC-5E23-4818-8328-7F091B4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F446-635E-4591-815C-457C1AA7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3AD4-4634-4F6E-833C-ECFEB3C5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8AFF-F7B1-4217-A4B9-66B26033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BED97-4A3B-4EFC-8DF9-E282BDCC6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F4BB-A2F1-4D1E-95C9-F94D6886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8461-E1BC-487C-B6B9-5DF9C2BD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05A8-9911-44F3-AA11-BF04355D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AC1EE-DCCA-450A-9403-1FDA2D82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EE3D2-079E-4808-9E03-23DB649E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B730-B11D-4727-96D3-8D1CBA45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B770-E291-47FB-9909-6E1EE7E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2674-EF1E-49F8-80B5-6494E164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9400-BB38-4A63-9024-DEEC4E36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3253-8593-498B-8373-7CA82091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B7F3-8CDD-49FA-9EF6-46557857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9208-B288-4BD7-8F32-C1C30A5C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498D-98F2-45C3-B78E-40B71A18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69FB-AD8A-4B3B-94FD-43635438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C3D7-CD9A-4FE6-A11F-08C0FD37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D642E-15D1-4D4A-A97F-B6C0BB05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546F-CA53-4165-B78E-0D0908B8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CF7B2-0C71-422C-AA1F-2D1851B0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9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AA69-52AE-49CA-828E-CE0F980E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560C-6DAA-41B3-897A-1B2F644D9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9CEB-E444-421A-A76A-7E7544550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4804-C786-4BD6-9B27-0B98B43A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DEB97-AD8C-423F-ACC0-6B689BBA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A8C7-26B3-49A6-9659-22B2993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1BC6-3538-4D57-8618-481BB8EA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EB22D-A690-48D2-9D4E-ED0C8FD7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A476-09EB-46BF-8308-FCC6530C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ECBF5-DEE4-402C-A2B8-684DAC0C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250A4-F918-4516-9C9E-1DB792CE3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E616-8E41-4EDD-9D21-73E71A0D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CA376-0D82-43AD-9995-B68922F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74CEA-E55A-4311-B2CE-F572612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894A-CCF6-47F0-8730-B855EA6C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A4DFB-D72B-4E2D-A184-8585E8A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2045-CA1B-47D4-B843-A501D4CA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E806A-653C-4193-9122-50EBDD9B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8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35473-A2A3-494A-835C-EC3D9D24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224B9-27C6-4A3E-A69C-C3185E09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B510-A0CD-4955-9814-A30BF20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4703-0F82-4D3B-AF0E-A0CD76C0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3D05-2D16-4A60-8F23-B9E12336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1518-6442-4CD0-83C7-0C752134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C7BBB-9AE2-4A70-BA1F-F93672DE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F8A09-2D26-4C2B-A3D8-9C1004E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D98E-D9E7-4E84-9542-C2FC1FA5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A1C3-99A6-4398-8974-59400AD1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33B41-F650-41D5-9577-823230CBB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74BC1-CA3E-402B-AD5B-D150B6AE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9074-8E6C-4706-A0A4-D11D228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B564-710E-4BF6-8C06-EC71A3C3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AB267-DF56-4988-8D25-514BC340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BA97-70DC-4589-93FC-014ED57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88-2017-4DCB-A121-90EF0C43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7443E-8C68-4944-B793-CD694AE6C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9802-7DC8-4BEF-AD9B-F6A241A03C6C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ECFA-90E2-4F7B-ACEC-EC7E8B32C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65F0-75E3-4887-A376-F3A62DF9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7FF-B600-48E9-A933-C76E4ABE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9" Type="http://schemas.openxmlformats.org/officeDocument/2006/relationships/image" Target="../media/image40.sv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32" Type="http://schemas.openxmlformats.org/officeDocument/2006/relationships/image" Target="../media/image33.svg"/><Relationship Id="rId37" Type="http://schemas.openxmlformats.org/officeDocument/2006/relationships/image" Target="../media/image38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72E-4492-472F-B62D-C94FD59A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leverage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2D display in the Azure Portal to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achieve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more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821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89E-8A35-483A-B0E4-2CD8CE76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Journey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821B-F29B-4C97-8690-0694871E7E0C}"/>
              </a:ext>
            </a:extLst>
          </p:cNvPr>
          <p:cNvSpPr txBox="1"/>
          <p:nvPr/>
        </p:nvSpPr>
        <p:spPr>
          <a:xfrm>
            <a:off x="439925" y="1064245"/>
            <a:ext cx="107883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Creation time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New creation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Select </a:t>
            </a:r>
            <a:r>
              <a:rPr lang="en-US" u="sng" dirty="0">
                <a:sym typeface="Wingdings" panose="05000000000000000000" pitchFamily="2" charset="2"/>
              </a:rPr>
              <a:t>an anchor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root anchor point : tenant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Other anchor points : management group or subscriptions or resource group</a:t>
            </a:r>
            <a:endParaRPr lang="en-US" u="sng" dirty="0"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Pick diagram template from catalog or create new empty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Construct Diagram</a:t>
            </a:r>
          </a:p>
          <a:p>
            <a:pPr marL="1257300" lvl="2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From catalog, pick &amp; review</a:t>
            </a:r>
          </a:p>
          <a:p>
            <a:pPr marL="1257300" lvl="2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From new empty 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Drag &amp; drop items from Catalog of Azure components + custom items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Create network links 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Fill in asked ARM template field for the new ARM resources 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Once deployed, a duplicate of the diagram should be saved as a monitoring diagram (that can refer to the actual instances deployed)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021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883644-1382-4452-882D-26392B72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0726FB-8235-4E7C-B7DA-1FBA5FBD9709}"/>
              </a:ext>
            </a:extLst>
          </p:cNvPr>
          <p:cNvSpPr txBox="1"/>
          <p:nvPr/>
        </p:nvSpPr>
        <p:spPr>
          <a:xfrm>
            <a:off x="247650" y="314326"/>
            <a:ext cx="1143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800" dirty="0"/>
              <a:t>Visual intelligence</a:t>
            </a:r>
            <a:endParaRPr lang="en-US" sz="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BC7972-3C9B-4FCC-A0A3-C84F1DDC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8" y="1407855"/>
            <a:ext cx="133331" cy="1304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A2A208-AC8D-4767-B63C-5C1AACDF6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7" y="1557340"/>
            <a:ext cx="133331" cy="1304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D0E422-2EA0-4305-8F5A-CE3B9DD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6" y="1702062"/>
            <a:ext cx="133331" cy="1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4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26952-631F-4DD4-891B-8305CCE8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5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20906-687E-4DCB-8730-57A2889C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263"/>
            <a:ext cx="260360" cy="6662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32C3A-19D7-44D9-8044-7F30B22D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8" y="2142728"/>
            <a:ext cx="1837346" cy="416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4ABEB-0170-47FE-9597-336AE0A28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60" y="699068"/>
            <a:ext cx="1799241" cy="1443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56F904-A5BD-42ED-83F8-6FEB98355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60" y="212202"/>
            <a:ext cx="12192000" cy="469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C6B988-03C4-4F61-8ED6-7D71439FF10C}"/>
              </a:ext>
            </a:extLst>
          </p:cNvPr>
          <p:cNvSpPr txBox="1"/>
          <p:nvPr/>
        </p:nvSpPr>
        <p:spPr>
          <a:xfrm>
            <a:off x="442448" y="2392412"/>
            <a:ext cx="73230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Design</a:t>
            </a:r>
            <a:endParaRPr lang="en-US" sz="9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23BF9-5555-4FA8-86B9-C05C9366398E}"/>
              </a:ext>
            </a:extLst>
          </p:cNvPr>
          <p:cNvSpPr txBox="1"/>
          <p:nvPr/>
        </p:nvSpPr>
        <p:spPr>
          <a:xfrm>
            <a:off x="442448" y="2623244"/>
            <a:ext cx="9799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Configuration</a:t>
            </a:r>
            <a:endParaRPr lang="en-US" sz="9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2D592-429D-4C49-9CAC-65885AA4A295}"/>
              </a:ext>
            </a:extLst>
          </p:cNvPr>
          <p:cNvSpPr txBox="1"/>
          <p:nvPr/>
        </p:nvSpPr>
        <p:spPr>
          <a:xfrm>
            <a:off x="836210" y="340120"/>
            <a:ext cx="162759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Design</a:t>
            </a:r>
            <a:endParaRPr lang="en-US" sz="9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D8EDB-BA2A-4BD2-B08E-1E4171648F28}"/>
              </a:ext>
            </a:extLst>
          </p:cNvPr>
          <p:cNvSpPr txBox="1"/>
          <p:nvPr/>
        </p:nvSpPr>
        <p:spPr>
          <a:xfrm>
            <a:off x="520720" y="519192"/>
            <a:ext cx="76833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600" dirty="0">
                <a:latin typeface="+mj-lt"/>
              </a:rPr>
              <a:t>Visual Intelligence</a:t>
            </a:r>
            <a:endParaRPr lang="en-US" sz="6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9F31D9-AC86-4937-93ED-835992B21EF1}"/>
              </a:ext>
            </a:extLst>
          </p:cNvPr>
          <p:cNvSpPr txBox="1"/>
          <p:nvPr/>
        </p:nvSpPr>
        <p:spPr>
          <a:xfrm>
            <a:off x="442447" y="2854076"/>
            <a:ext cx="132173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+mj-lt"/>
              </a:rPr>
              <a:t>Display</a:t>
            </a:r>
            <a:endParaRPr lang="en-US" sz="900" dirty="0">
              <a:latin typeface="+mj-l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F82E26-7F33-42B6-9501-C4FB670FC6AF}"/>
              </a:ext>
            </a:extLst>
          </p:cNvPr>
          <p:cNvGrpSpPr/>
          <p:nvPr/>
        </p:nvGrpSpPr>
        <p:grpSpPr>
          <a:xfrm>
            <a:off x="2046901" y="1199290"/>
            <a:ext cx="2171269" cy="5947529"/>
            <a:chOff x="2046901" y="913540"/>
            <a:chExt cx="2171269" cy="594752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565B668-D6F9-49CB-85DF-BB8A89385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6901" y="913540"/>
              <a:ext cx="1191599" cy="17874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BF59442-5DEC-424F-A148-FFAA33B6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74676" y="1090699"/>
              <a:ext cx="1190953" cy="28563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0FD5F2B-BD38-4F6D-ADAD-C8F4FE699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4676" y="6076238"/>
              <a:ext cx="1514674" cy="78483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EFDF9DE-329E-4CC1-A042-E431EDF7E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84229" y="3931322"/>
              <a:ext cx="1933941" cy="2144916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ABD143F-8CC2-4696-A5D1-49EC796E51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5333" y="781762"/>
            <a:ext cx="112837" cy="60762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B41365-A061-4F5D-AB35-3C8295D4A1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2211" y="970934"/>
            <a:ext cx="515499" cy="2114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558FE2-379F-4606-BC83-08D49CEC54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6162" y="963621"/>
            <a:ext cx="524543" cy="24209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A1ABBFC-255E-49D4-91F0-C65F0348A2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0933" y="797663"/>
            <a:ext cx="1933941" cy="23694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61C4C2-9068-41FA-B0AC-E51EA4E675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56024" y="990153"/>
            <a:ext cx="267142" cy="18293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25B3AF1-92B6-4B84-9858-424914E0DA48}"/>
              </a:ext>
            </a:extLst>
          </p:cNvPr>
          <p:cNvSpPr txBox="1"/>
          <p:nvPr/>
        </p:nvSpPr>
        <p:spPr>
          <a:xfrm>
            <a:off x="4398814" y="766365"/>
            <a:ext cx="9923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56019D-1984-401A-9961-D3DC131280C6}"/>
              </a:ext>
            </a:extLst>
          </p:cNvPr>
          <p:cNvSpPr/>
          <p:nvPr/>
        </p:nvSpPr>
        <p:spPr>
          <a:xfrm>
            <a:off x="6451600" y="2254250"/>
            <a:ext cx="4959350" cy="2622550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CE45B76-9707-4D82-BFE5-5A33B60A11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316" y="3159896"/>
            <a:ext cx="503591" cy="75242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3259A08-02B1-4530-86C1-DF054F11644E}"/>
              </a:ext>
            </a:extLst>
          </p:cNvPr>
          <p:cNvSpPr/>
          <p:nvPr/>
        </p:nvSpPr>
        <p:spPr>
          <a:xfrm>
            <a:off x="6533421" y="2365572"/>
            <a:ext cx="1531080" cy="23379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311536-4316-4622-8AA3-BC4F12EE6F5C}"/>
              </a:ext>
            </a:extLst>
          </p:cNvPr>
          <p:cNvSpPr/>
          <p:nvPr/>
        </p:nvSpPr>
        <p:spPr>
          <a:xfrm>
            <a:off x="8165735" y="2362428"/>
            <a:ext cx="1531080" cy="23411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7AF519-C322-40CD-942C-68CF4DA1E11A}"/>
              </a:ext>
            </a:extLst>
          </p:cNvPr>
          <p:cNvSpPr/>
          <p:nvPr/>
        </p:nvSpPr>
        <p:spPr>
          <a:xfrm>
            <a:off x="9800938" y="2365572"/>
            <a:ext cx="1531080" cy="23379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16CA98E-534B-412B-B145-D2C0F8F87D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82987" y="2643298"/>
            <a:ext cx="652387" cy="6523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23C13C-2E55-4EEC-89A8-D8A3DF30020E}"/>
              </a:ext>
            </a:extLst>
          </p:cNvPr>
          <p:cNvGrpSpPr/>
          <p:nvPr/>
        </p:nvGrpSpPr>
        <p:grpSpPr>
          <a:xfrm>
            <a:off x="8750110" y="2654026"/>
            <a:ext cx="738144" cy="583525"/>
            <a:chOff x="8509675" y="2623244"/>
            <a:chExt cx="738144" cy="583525"/>
          </a:xfrm>
        </p:grpSpPr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76709CFB-6573-4032-B225-861B3D956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47B71A50-CE48-4FFA-8EF6-10AA50EB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3A615AF0-D10B-4E76-B2F7-A9F724D7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pic>
        <p:nvPicPr>
          <p:cNvPr id="87" name="Graphic 86">
            <a:extLst>
              <a:ext uri="{FF2B5EF4-FFF2-40B4-BE49-F238E27FC236}">
                <a16:creationId xmlns:a16="http://schemas.microsoft.com/office/drawing/2014/main" id="{2B1881FE-6F6F-462F-AA9E-AC3BBC787C1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040477" y="4791075"/>
            <a:ext cx="171450" cy="17145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515A8AF8-FD80-4236-82DB-059697E0AC8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529852" y="3339518"/>
            <a:ext cx="421098" cy="42109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BD39A06-989E-47AB-9183-A5971D28F3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82987" y="3633091"/>
            <a:ext cx="652387" cy="65238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212221C-1525-4F37-B6A4-605704C0235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226414" y="3200981"/>
            <a:ext cx="456038" cy="45603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369332E-356E-4769-96C0-643EA1B196C5}"/>
              </a:ext>
            </a:extLst>
          </p:cNvPr>
          <p:cNvGrpSpPr/>
          <p:nvPr/>
        </p:nvGrpSpPr>
        <p:grpSpPr>
          <a:xfrm>
            <a:off x="8746550" y="3738942"/>
            <a:ext cx="738144" cy="583525"/>
            <a:chOff x="8509675" y="2623244"/>
            <a:chExt cx="738144" cy="58352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18085BA-1249-4519-886E-19F07DADA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AB3922DF-5BE0-4688-86EF-CF6F4256F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BBA6BA0-E726-4F16-97B3-7B1EAE04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94861D-E79F-4F43-A41C-72B0906FB7DA}"/>
              </a:ext>
            </a:extLst>
          </p:cNvPr>
          <p:cNvGrpSpPr/>
          <p:nvPr/>
        </p:nvGrpSpPr>
        <p:grpSpPr>
          <a:xfrm>
            <a:off x="7229983" y="2654026"/>
            <a:ext cx="738144" cy="583525"/>
            <a:chOff x="8509675" y="2623244"/>
            <a:chExt cx="738144" cy="583525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B5B838FD-B29B-4169-9882-CD5B0CFF9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FA164896-EE58-4D2B-A726-6B538FF4C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F3E2BF90-0D88-4FD7-ADB6-9CCE0A03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E11D87-6020-46BA-9B08-C06DB82FEEA3}"/>
              </a:ext>
            </a:extLst>
          </p:cNvPr>
          <p:cNvGrpSpPr/>
          <p:nvPr/>
        </p:nvGrpSpPr>
        <p:grpSpPr>
          <a:xfrm>
            <a:off x="7234367" y="3738942"/>
            <a:ext cx="738144" cy="583525"/>
            <a:chOff x="8509675" y="2623244"/>
            <a:chExt cx="738144" cy="583525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00E35E6-6ACD-40EC-B459-DA39E24F3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509675" y="2623244"/>
              <a:ext cx="583525" cy="583525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6E933CF9-9065-4CA5-BB6E-6DCF86D4C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059537" y="2883767"/>
              <a:ext cx="171450" cy="17145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010B8E89-F70A-4ED3-A422-E6B2FF8DC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076369" y="2682626"/>
              <a:ext cx="171450" cy="171450"/>
            </a:xfrm>
            <a:prstGeom prst="rect">
              <a:avLst/>
            </a:prstGeom>
          </p:spPr>
        </p:pic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169B3D2A-E389-45B1-9A30-7BA179E45EF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841893" y="3206769"/>
            <a:ext cx="456038" cy="4560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9FB4652-2E0C-401B-BF5E-691EB8FDB38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653589" y="3219902"/>
            <a:ext cx="456038" cy="45603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319165-C002-455D-AF3B-7B13C57567EE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5030907" y="3534555"/>
            <a:ext cx="1502514" cy="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5467A0-89C1-454A-AD5A-593872B313C0}"/>
              </a:ext>
            </a:extLst>
          </p:cNvPr>
          <p:cNvCxnSpPr>
            <a:stCxn id="9" idx="0"/>
            <a:endCxn id="52" idx="1"/>
          </p:cNvCxnSpPr>
          <p:nvPr/>
        </p:nvCxnSpPr>
        <p:spPr>
          <a:xfrm rot="5400000" flipH="1" flipV="1">
            <a:off x="6918739" y="2908659"/>
            <a:ext cx="274113" cy="348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F02DB64-A241-4F77-91C3-54E815726B58}"/>
              </a:ext>
            </a:extLst>
          </p:cNvPr>
          <p:cNvCxnSpPr>
            <a:cxnSpLocks/>
            <a:stCxn id="9" idx="2"/>
            <a:endCxn id="59" idx="1"/>
          </p:cNvCxnSpPr>
          <p:nvPr/>
        </p:nvCxnSpPr>
        <p:spPr>
          <a:xfrm rot="16200000" flipH="1">
            <a:off x="6880605" y="3676942"/>
            <a:ext cx="354765" cy="352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E4F9027-2BC5-496F-B1B9-A538739EE37A}"/>
              </a:ext>
            </a:extLst>
          </p:cNvPr>
          <p:cNvCxnSpPr>
            <a:cxnSpLocks/>
            <a:stCxn id="4" idx="0"/>
            <a:endCxn id="79" idx="1"/>
          </p:cNvCxnSpPr>
          <p:nvPr/>
        </p:nvCxnSpPr>
        <p:spPr>
          <a:xfrm rot="5400000" flipH="1" flipV="1">
            <a:off x="8474675" y="2925547"/>
            <a:ext cx="255192" cy="295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E138A4F-AD12-467B-8869-17E23012C172}"/>
              </a:ext>
            </a:extLst>
          </p:cNvPr>
          <p:cNvCxnSpPr>
            <a:cxnSpLocks/>
            <a:stCxn id="4" idx="2"/>
            <a:endCxn id="44" idx="1"/>
          </p:cNvCxnSpPr>
          <p:nvPr/>
        </p:nvCxnSpPr>
        <p:spPr>
          <a:xfrm rot="16200000" flipH="1">
            <a:off x="8413648" y="3697803"/>
            <a:ext cx="373686" cy="292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A11DAF0-8C04-4D0F-9871-8D4047ACD50A}"/>
              </a:ext>
            </a:extLst>
          </p:cNvPr>
          <p:cNvCxnSpPr>
            <a:cxnSpLocks/>
            <a:stCxn id="8" idx="0"/>
            <a:endCxn id="77" idx="1"/>
          </p:cNvCxnSpPr>
          <p:nvPr/>
        </p:nvCxnSpPr>
        <p:spPr>
          <a:xfrm rot="5400000" flipH="1" flipV="1">
            <a:off x="10157811" y="2881594"/>
            <a:ext cx="237277" cy="413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145F760-9CA9-4D0B-8F06-2708F323782E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0128210" y="3604508"/>
            <a:ext cx="296478" cy="413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7823E7D-2AFC-4CD5-98DF-1CBD563201E1}"/>
              </a:ext>
            </a:extLst>
          </p:cNvPr>
          <p:cNvCxnSpPr>
            <a:cxnSpLocks/>
            <a:stCxn id="44" idx="0"/>
            <a:endCxn id="8" idx="1"/>
          </p:cNvCxnSpPr>
          <p:nvPr/>
        </p:nvCxnSpPr>
        <p:spPr>
          <a:xfrm rot="5400000" flipH="1" flipV="1">
            <a:off x="9288026" y="3185075"/>
            <a:ext cx="304154" cy="803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DE7BD81-B818-497A-93AA-3369F74BB20F}"/>
              </a:ext>
            </a:extLst>
          </p:cNvPr>
          <p:cNvCxnSpPr>
            <a:cxnSpLocks/>
            <a:stCxn id="79" idx="2"/>
            <a:endCxn id="8" idx="1"/>
          </p:cNvCxnSpPr>
          <p:nvPr/>
        </p:nvCxnSpPr>
        <p:spPr>
          <a:xfrm rot="16200000" flipH="1">
            <a:off x="9343265" y="2936159"/>
            <a:ext cx="197237" cy="800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4BCBDF0-810F-42B4-9E32-93E0B349A4DE}"/>
              </a:ext>
            </a:extLst>
          </p:cNvPr>
          <p:cNvCxnSpPr>
            <a:cxnSpLocks/>
            <a:stCxn id="52" idx="2"/>
            <a:endCxn id="4" idx="1"/>
          </p:cNvCxnSpPr>
          <p:nvPr/>
        </p:nvCxnSpPr>
        <p:spPr>
          <a:xfrm rot="16200000" flipH="1">
            <a:off x="7778356" y="2980941"/>
            <a:ext cx="191449" cy="704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037F50A-B434-460C-AD20-B10BAB3FD027}"/>
              </a:ext>
            </a:extLst>
          </p:cNvPr>
          <p:cNvCxnSpPr>
            <a:cxnSpLocks/>
            <a:stCxn id="59" idx="0"/>
            <a:endCxn id="4" idx="1"/>
          </p:cNvCxnSpPr>
          <p:nvPr/>
        </p:nvCxnSpPr>
        <p:spPr>
          <a:xfrm rot="5400000" flipH="1" flipV="1">
            <a:off x="7721301" y="3233829"/>
            <a:ext cx="309942" cy="700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89E31A-A723-4357-8D44-5A8D18B86A9D}"/>
              </a:ext>
            </a:extLst>
          </p:cNvPr>
          <p:cNvGrpSpPr/>
          <p:nvPr/>
        </p:nvGrpSpPr>
        <p:grpSpPr>
          <a:xfrm>
            <a:off x="4400837" y="961995"/>
            <a:ext cx="526302" cy="215444"/>
            <a:chOff x="4359039" y="955128"/>
            <a:chExt cx="526302" cy="21544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716A6C-7F75-4F6D-9C09-A8BBFC79B09D}"/>
                </a:ext>
              </a:extLst>
            </p:cNvPr>
            <p:cNvSpPr txBox="1"/>
            <p:nvPr/>
          </p:nvSpPr>
          <p:spPr>
            <a:xfrm>
              <a:off x="4370456" y="955128"/>
              <a:ext cx="5148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Display</a:t>
              </a:r>
              <a:endParaRPr lang="en-US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B562871B-EAEC-427B-A96F-4161D5EA3022}"/>
                </a:ext>
              </a:extLst>
            </p:cNvPr>
            <p:cNvSpPr/>
            <p:nvPr/>
          </p:nvSpPr>
          <p:spPr>
            <a:xfrm flipV="1">
              <a:off x="4359039" y="1040777"/>
              <a:ext cx="83759" cy="45719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57EC73-8ED9-47F2-B693-4DA177F05EEA}"/>
              </a:ext>
            </a:extLst>
          </p:cNvPr>
          <p:cNvGrpSpPr/>
          <p:nvPr/>
        </p:nvGrpSpPr>
        <p:grpSpPr>
          <a:xfrm>
            <a:off x="5599122" y="962430"/>
            <a:ext cx="1042468" cy="215444"/>
            <a:chOff x="4359039" y="955128"/>
            <a:chExt cx="1042468" cy="21544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C903EE-F030-4BCD-A951-0E57EC7933D6}"/>
                </a:ext>
              </a:extLst>
            </p:cNvPr>
            <p:cNvSpPr txBox="1"/>
            <p:nvPr/>
          </p:nvSpPr>
          <p:spPr>
            <a:xfrm>
              <a:off x="4370456" y="955128"/>
              <a:ext cx="10310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00B0F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Recommandations</a:t>
              </a:r>
              <a:endParaRPr lang="en-US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4CD906B4-D4F3-4648-9608-0B48AA14EA7E}"/>
                </a:ext>
              </a:extLst>
            </p:cNvPr>
            <p:cNvSpPr/>
            <p:nvPr/>
          </p:nvSpPr>
          <p:spPr>
            <a:xfrm flipV="1">
              <a:off x="4359039" y="1040777"/>
              <a:ext cx="83759" cy="45719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D194169-034A-4EDF-961F-8C075C67740C}"/>
              </a:ext>
            </a:extLst>
          </p:cNvPr>
          <p:cNvSpPr txBox="1"/>
          <p:nvPr/>
        </p:nvSpPr>
        <p:spPr>
          <a:xfrm>
            <a:off x="6924628" y="965646"/>
            <a:ext cx="3946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</a:t>
            </a:r>
            <a:endParaRPr lang="en-US" sz="8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28FC2-8A5F-4ED2-B627-9A406BAC9716}"/>
              </a:ext>
            </a:extLst>
          </p:cNvPr>
          <p:cNvSpPr txBox="1"/>
          <p:nvPr/>
        </p:nvSpPr>
        <p:spPr>
          <a:xfrm>
            <a:off x="7568724" y="961995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Export</a:t>
            </a:r>
            <a:endParaRPr lang="en-US" sz="8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6EE5EF3-07DC-4E52-83F7-042517588856}"/>
              </a:ext>
            </a:extLst>
          </p:cNvPr>
          <p:cNvCxnSpPr>
            <a:cxnSpLocks/>
            <a:stCxn id="64" idx="2"/>
            <a:endCxn id="44" idx="2"/>
          </p:cNvCxnSpPr>
          <p:nvPr/>
        </p:nvCxnSpPr>
        <p:spPr>
          <a:xfrm rot="16200000" flipH="1">
            <a:off x="6703639" y="1987792"/>
            <a:ext cx="410147" cy="4259201"/>
          </a:xfrm>
          <a:prstGeom prst="bentConnector3">
            <a:avLst>
              <a:gd name="adj1" fmla="val 3242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CD5E17-8FF1-4A8E-8565-375438E6A900}"/>
              </a:ext>
            </a:extLst>
          </p:cNvPr>
          <p:cNvGrpSpPr/>
          <p:nvPr/>
        </p:nvGrpSpPr>
        <p:grpSpPr>
          <a:xfrm>
            <a:off x="6926497" y="6203536"/>
            <a:ext cx="976486" cy="200055"/>
            <a:chOff x="7319288" y="6203537"/>
            <a:chExt cx="976486" cy="20005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EF2814-DF7A-48CB-AAC3-6F0E89E30DAE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88" y="6303565"/>
              <a:ext cx="206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92A4A19-7782-4398-AE17-DA13D77A8D35}"/>
                </a:ext>
              </a:extLst>
            </p:cNvPr>
            <p:cNvSpPr txBox="1"/>
            <p:nvPr/>
          </p:nvSpPr>
          <p:spPr>
            <a:xfrm>
              <a:off x="7526129" y="6203537"/>
              <a:ext cx="7696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Defined Link</a:t>
              </a:r>
              <a:endParaRPr lang="en-US" sz="7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229D63-29FA-409D-9580-C7DBD0736A67}"/>
              </a:ext>
            </a:extLst>
          </p:cNvPr>
          <p:cNvGrpSpPr/>
          <p:nvPr/>
        </p:nvGrpSpPr>
        <p:grpSpPr>
          <a:xfrm>
            <a:off x="7923715" y="6203536"/>
            <a:ext cx="1753405" cy="200055"/>
            <a:chOff x="7319288" y="6203537"/>
            <a:chExt cx="1753405" cy="200055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603ECD4-19A0-4A1B-A760-3EFF5EA84270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88" y="6303565"/>
              <a:ext cx="206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31694D5-E4CF-497B-B91E-9652C3C87823}"/>
                </a:ext>
              </a:extLst>
            </p:cNvPr>
            <p:cNvSpPr txBox="1"/>
            <p:nvPr/>
          </p:nvSpPr>
          <p:spPr>
            <a:xfrm>
              <a:off x="7526129" y="6203537"/>
              <a:ext cx="154656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Defined Link – Traffic Observed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829E9C-0F42-4CF1-B270-A7272D0EC54D}"/>
              </a:ext>
            </a:extLst>
          </p:cNvPr>
          <p:cNvGrpSpPr/>
          <p:nvPr/>
        </p:nvGrpSpPr>
        <p:grpSpPr>
          <a:xfrm>
            <a:off x="9487527" y="6203536"/>
            <a:ext cx="1753403" cy="200055"/>
            <a:chOff x="7319288" y="6203537"/>
            <a:chExt cx="1753403" cy="200055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B058F79-008A-4BB8-BFB2-D16BEAFF1287}"/>
                </a:ext>
              </a:extLst>
            </p:cNvPr>
            <p:cNvCxnSpPr>
              <a:cxnSpLocks/>
            </p:cNvCxnSpPr>
            <p:nvPr/>
          </p:nvCxnSpPr>
          <p:spPr>
            <a:xfrm>
              <a:off x="7319288" y="6303565"/>
              <a:ext cx="20684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FB8E0CD-7798-4061-8CB0-A4D7C08C7C7E}"/>
                </a:ext>
              </a:extLst>
            </p:cNvPr>
            <p:cNvSpPr txBox="1"/>
            <p:nvPr/>
          </p:nvSpPr>
          <p:spPr>
            <a:xfrm>
              <a:off x="7526128" y="6203537"/>
              <a:ext cx="154656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>
                  <a:latin typeface="Segoe UI" panose="020B0502040204020203" pitchFamily="34" charset="0"/>
                  <a:cs typeface="Segoe UI" panose="020B0502040204020203" pitchFamily="34" charset="0"/>
                </a:rPr>
                <a:t>Undefined Link – Traffic Observed</a:t>
              </a:r>
              <a:endParaRPr lang="en-US" sz="7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8" name="Graphic 117">
            <a:extLst>
              <a:ext uri="{FF2B5EF4-FFF2-40B4-BE49-F238E27FC236}">
                <a16:creationId xmlns:a16="http://schemas.microsoft.com/office/drawing/2014/main" id="{7F5C8260-8764-453B-B949-041D727E141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71555" y="4451247"/>
            <a:ext cx="171450" cy="17145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B6B9439F-41B2-4C1F-A6E2-E24FFAE0296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464442" y="4454458"/>
            <a:ext cx="171450" cy="17145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1B98CC09-88B6-4A13-8785-D9C83922DBD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128463" y="4459631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EA57B26-ABEB-4D62-823E-75847C869463}"/>
              </a:ext>
            </a:extLst>
          </p:cNvPr>
          <p:cNvGrpSpPr/>
          <p:nvPr/>
        </p:nvGrpSpPr>
        <p:grpSpPr>
          <a:xfrm>
            <a:off x="5521825" y="1165353"/>
            <a:ext cx="1747838" cy="838201"/>
            <a:chOff x="0" y="-465138"/>
            <a:chExt cx="1747838" cy="838201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84C50C5E-2B76-45BA-8CDE-A5EC20A3F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74783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222180" tIns="0" rIns="9144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Advisor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Monitor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Policy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Azure Security Center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Custom Recommandation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Network Analysis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242" name="Picture 2" descr="To Do">
              <a:extLst>
                <a:ext uri="{FF2B5EF4-FFF2-40B4-BE49-F238E27FC236}">
                  <a16:creationId xmlns:a16="http://schemas.microsoft.com/office/drawing/2014/main" id="{6D40F02F-A42A-48FA-B6D8-234D16173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465138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3" name="Picture 3" descr="To Do">
              <a:extLst>
                <a:ext uri="{FF2B5EF4-FFF2-40B4-BE49-F238E27FC236}">
                  <a16:creationId xmlns:a16="http://schemas.microsoft.com/office/drawing/2014/main" id="{FC64AC78-4949-46B1-B27F-78D418ABDF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32702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To Do">
              <a:extLst>
                <a:ext uri="{FF2B5EF4-FFF2-40B4-BE49-F238E27FC236}">
                  <a16:creationId xmlns:a16="http://schemas.microsoft.com/office/drawing/2014/main" id="{F2220395-2F45-4AAD-89E2-72AB7746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1905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5" name="Picture 5" descr="To Do">
              <a:extLst>
                <a:ext uri="{FF2B5EF4-FFF2-40B4-BE49-F238E27FC236}">
                  <a16:creationId xmlns:a16="http://schemas.microsoft.com/office/drawing/2014/main" id="{966A7312-0BD4-4FC2-98EC-827809493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5397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6" name="Picture 6" descr="To Do">
              <a:extLst>
                <a:ext uri="{FF2B5EF4-FFF2-40B4-BE49-F238E27FC236}">
                  <a16:creationId xmlns:a16="http://schemas.microsoft.com/office/drawing/2014/main" id="{6C64EFA2-370C-47E5-B2A8-639D2184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84138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7" name="Picture 7" descr="To Do">
              <a:extLst>
                <a:ext uri="{FF2B5EF4-FFF2-40B4-BE49-F238E27FC236}">
                  <a16:creationId xmlns:a16="http://schemas.microsoft.com/office/drawing/2014/main" id="{7382E7A8-2C01-44BD-A9C8-A475D2C12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22066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D912BB-6A4A-49A3-B52B-D304CEC680E7}"/>
              </a:ext>
            </a:extLst>
          </p:cNvPr>
          <p:cNvGrpSpPr/>
          <p:nvPr/>
        </p:nvGrpSpPr>
        <p:grpSpPr>
          <a:xfrm>
            <a:off x="4338084" y="1158210"/>
            <a:ext cx="1493838" cy="563563"/>
            <a:chOff x="0" y="-327025"/>
            <a:chExt cx="1493838" cy="563563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B50670B-B8E1-4762-96DB-364B370BD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9383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222180" tIns="0" rIns="9144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Resource Name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Resource Type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Custom Annotation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  <a:r>
                <a:rPr kumimoji="0" lang="fr-FR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    </a:t>
              </a:r>
              <a:r>
                <a:rPr kumimoji="0" lang="fr-FR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 Legend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314" name="Picture 2" descr="To Do">
              <a:extLst>
                <a:ext uri="{FF2B5EF4-FFF2-40B4-BE49-F238E27FC236}">
                  <a16:creationId xmlns:a16="http://schemas.microsoft.com/office/drawing/2014/main" id="{F35F53B8-F59F-4BE1-A986-A2712672E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32702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5" name="Picture 3" descr="To Do">
              <a:extLst>
                <a:ext uri="{FF2B5EF4-FFF2-40B4-BE49-F238E27FC236}">
                  <a16:creationId xmlns:a16="http://schemas.microsoft.com/office/drawing/2014/main" id="{90B79CE5-6CD5-49FC-869D-2064F34A9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190500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To Do">
              <a:extLst>
                <a:ext uri="{FF2B5EF4-FFF2-40B4-BE49-F238E27FC236}">
                  <a16:creationId xmlns:a16="http://schemas.microsoft.com/office/drawing/2014/main" id="{5C2822D1-53A2-4E0F-8B40-D589D7C86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-53975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7" name="Picture 5" descr="To Do">
              <a:extLst>
                <a:ext uri="{FF2B5EF4-FFF2-40B4-BE49-F238E27FC236}">
                  <a16:creationId xmlns:a16="http://schemas.microsoft.com/office/drawing/2014/main" id="{6650C814-A085-465E-9BE7-8BD8BA261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3" y="84138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31F535-4E4F-4DC8-A702-F08631E1B8A3}"/>
              </a:ext>
            </a:extLst>
          </p:cNvPr>
          <p:cNvGrpSpPr/>
          <p:nvPr/>
        </p:nvGrpSpPr>
        <p:grpSpPr>
          <a:xfrm>
            <a:off x="7571770" y="2959900"/>
            <a:ext cx="406044" cy="369332"/>
            <a:chOff x="5045663" y="2610404"/>
            <a:chExt cx="406044" cy="3693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2C1A6F-47BA-41D0-BEE9-91BCE28CAC09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FFDF30-F73A-470F-B654-E584F81DB79F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02E4E7-72CA-4632-863B-ED3638CFC8CD}"/>
              </a:ext>
            </a:extLst>
          </p:cNvPr>
          <p:cNvGrpSpPr/>
          <p:nvPr/>
        </p:nvGrpSpPr>
        <p:grpSpPr>
          <a:xfrm>
            <a:off x="7571828" y="4073315"/>
            <a:ext cx="406044" cy="369332"/>
            <a:chOff x="5045663" y="2610404"/>
            <a:chExt cx="406044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E0AD717-F59B-4C33-8C91-89C4F1BB243B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D414C9-BF3A-47D8-87D7-39D10E4AE344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9BC9291-92E0-4208-8E75-46659FA5EE5F}"/>
              </a:ext>
            </a:extLst>
          </p:cNvPr>
          <p:cNvGrpSpPr/>
          <p:nvPr/>
        </p:nvGrpSpPr>
        <p:grpSpPr>
          <a:xfrm>
            <a:off x="9114608" y="2972400"/>
            <a:ext cx="406044" cy="369332"/>
            <a:chOff x="5045663" y="2610404"/>
            <a:chExt cx="406044" cy="36933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3C8A194-F721-4F04-B92E-F29CDCC39F20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D81C76-8C14-4C0A-9548-20A28E1CFF88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761C905-DDB5-425B-BC00-CD9C27D4894D}"/>
              </a:ext>
            </a:extLst>
          </p:cNvPr>
          <p:cNvGrpSpPr/>
          <p:nvPr/>
        </p:nvGrpSpPr>
        <p:grpSpPr>
          <a:xfrm>
            <a:off x="9156643" y="4087647"/>
            <a:ext cx="406044" cy="369332"/>
            <a:chOff x="5045663" y="2610404"/>
            <a:chExt cx="406044" cy="36933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246BCA0-4C84-4012-9436-E070FDFF7359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8E0945D-7764-4F9E-9850-56476563C4D7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78A45657-8F67-4149-93BC-357317691AE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779833" y="3684742"/>
            <a:ext cx="203726" cy="20372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68B595B-C06A-4DA7-AC3F-ECF60B1F691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964709" y="3544045"/>
            <a:ext cx="203726" cy="203726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1C0A434D-E456-45BB-9473-1DF13DA8D5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542824" y="3527039"/>
            <a:ext cx="203726" cy="203726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E147741-F3B2-437A-A5FE-B907FFDAECB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162365" y="3527039"/>
            <a:ext cx="203726" cy="203726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365FD989-555F-4027-B970-9B1A18DA004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985079" y="3112283"/>
            <a:ext cx="203726" cy="20372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74233CC5-8A2C-4DFA-9792-C05AA92EA16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996308" y="4085190"/>
            <a:ext cx="203726" cy="20372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6F4CBAE3-75E2-4206-942B-957D7504D29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863028" y="4459631"/>
            <a:ext cx="171450" cy="17145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E510FE0-08B7-4D16-9E4D-3C2F4C48C2D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193564" y="4451408"/>
            <a:ext cx="171450" cy="17145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5CBACCFE-9F80-4949-8D75-B593B0FE63A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559847" y="4458791"/>
            <a:ext cx="171450" cy="17145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AF9EBC6-C5BC-483E-B443-3F9E3A349E77}"/>
              </a:ext>
            </a:extLst>
          </p:cNvPr>
          <p:cNvGrpSpPr/>
          <p:nvPr/>
        </p:nvGrpSpPr>
        <p:grpSpPr>
          <a:xfrm>
            <a:off x="9263226" y="4436859"/>
            <a:ext cx="406044" cy="369332"/>
            <a:chOff x="5045663" y="2610404"/>
            <a:chExt cx="406044" cy="369332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AA0B328-7443-4A31-96FB-F30A1A67CF6E}"/>
                </a:ext>
              </a:extLst>
            </p:cNvPr>
            <p:cNvSpPr txBox="1"/>
            <p:nvPr/>
          </p:nvSpPr>
          <p:spPr>
            <a:xfrm>
              <a:off x="5119465" y="2696539"/>
              <a:ext cx="3322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51DCF3E-6F0D-4D5D-9472-D46B4884E51C}"/>
                </a:ext>
              </a:extLst>
            </p:cNvPr>
            <p:cNvSpPr txBox="1"/>
            <p:nvPr/>
          </p:nvSpPr>
          <p:spPr>
            <a:xfrm>
              <a:off x="5045663" y="2610404"/>
              <a:ext cx="245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! </a:t>
              </a:r>
              <a:endParaRPr lang="en-US" sz="7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91" name="Graphic 90">
            <a:extLst>
              <a:ext uri="{FF2B5EF4-FFF2-40B4-BE49-F238E27FC236}">
                <a16:creationId xmlns:a16="http://schemas.microsoft.com/office/drawing/2014/main" id="{EF79F11F-71A0-480A-9D88-95B30029F01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995692" y="4571905"/>
            <a:ext cx="134504" cy="134504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5674F0B1-8648-4492-9A7E-DC048BACCE6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699829" y="4571905"/>
            <a:ext cx="134504" cy="13450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A4F36337-A030-4D5B-A0AF-1A87772E8E74}"/>
              </a:ext>
            </a:extLst>
          </p:cNvPr>
          <p:cNvSpPr txBox="1"/>
          <p:nvPr/>
        </p:nvSpPr>
        <p:spPr>
          <a:xfrm>
            <a:off x="6683537" y="4914424"/>
            <a:ext cx="24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Bodoni MT Black" panose="02070A03080606020203" pitchFamily="18" charset="0"/>
              </a:rPr>
              <a:t>! </a:t>
            </a:r>
            <a:endParaRPr lang="en-US" sz="7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F631D6-B3D0-4D1D-A0EC-D494C68D0CA5}"/>
              </a:ext>
            </a:extLst>
          </p:cNvPr>
          <p:cNvSpPr txBox="1"/>
          <p:nvPr/>
        </p:nvSpPr>
        <p:spPr>
          <a:xfrm>
            <a:off x="10978037" y="6341199"/>
            <a:ext cx="702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  <a:endParaRPr lang="en-US" sz="8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2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194</Words>
  <Application>Microsoft Office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Bodoni MT Black</vt:lpstr>
      <vt:lpstr>Calibri</vt:lpstr>
      <vt:lpstr>Calibri Light</vt:lpstr>
      <vt:lpstr>Segoe UI</vt:lpstr>
      <vt:lpstr>Office Theme</vt:lpstr>
      <vt:lpstr>How to leverage 2D display in the Azure Portal to achieve more</vt:lpstr>
      <vt:lpstr>User Journey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leverage 2D display in the Azure Portal to achieve more</dc:title>
  <dc:creator>Charles Boudry</dc:creator>
  <cp:lastModifiedBy>Charles Boudry</cp:lastModifiedBy>
  <cp:revision>1</cp:revision>
  <dcterms:created xsi:type="dcterms:W3CDTF">2021-03-18T10:19:22Z</dcterms:created>
  <dcterms:modified xsi:type="dcterms:W3CDTF">2021-03-30T08:43:23Z</dcterms:modified>
</cp:coreProperties>
</file>