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768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47A67-7003-48D9-893A-7F5B62B4A250}" v="8" dt="2021-08-31T13:02:39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5805" autoAdjust="0"/>
  </p:normalViewPr>
  <p:slideViewPr>
    <p:cSldViewPr snapToGrid="0">
      <p:cViewPr varScale="1">
        <p:scale>
          <a:sx n="123" d="100"/>
          <a:sy n="123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Boudry" userId="73fc46c4-b620-4bbc-ab25-de599df90dae" providerId="ADAL" clId="{6FC47A67-7003-48D9-893A-7F5B62B4A250}"/>
    <pc:docChg chg="undo custSel addSld modSld">
      <pc:chgData name="Charles Boudry" userId="73fc46c4-b620-4bbc-ab25-de599df90dae" providerId="ADAL" clId="{6FC47A67-7003-48D9-893A-7F5B62B4A250}" dt="2021-08-31T13:38:14.069" v="31" actId="22"/>
      <pc:docMkLst>
        <pc:docMk/>
      </pc:docMkLst>
      <pc:sldChg chg="addSp delSp modSp new mod setBg">
        <pc:chgData name="Charles Boudry" userId="73fc46c4-b620-4bbc-ab25-de599df90dae" providerId="ADAL" clId="{6FC47A67-7003-48D9-893A-7F5B62B4A250}" dt="2021-08-11T09:39:10.420" v="23" actId="27614"/>
        <pc:sldMkLst>
          <pc:docMk/>
          <pc:sldMk cId="2017945206" sldId="257"/>
        </pc:sldMkLst>
        <pc:spChg chg="del">
          <ac:chgData name="Charles Boudry" userId="73fc46c4-b620-4bbc-ab25-de599df90dae" providerId="ADAL" clId="{6FC47A67-7003-48D9-893A-7F5B62B4A250}" dt="2021-08-11T09:38:20.578" v="2" actId="478"/>
          <ac:spMkLst>
            <pc:docMk/>
            <pc:sldMk cId="2017945206" sldId="257"/>
            <ac:spMk id="2" creationId="{21F4DCA2-B555-4AC2-8655-7C9FB939F88C}"/>
          </ac:spMkLst>
        </pc:spChg>
        <pc:spChg chg="del">
          <ac:chgData name="Charles Boudry" userId="73fc46c4-b620-4bbc-ab25-de599df90dae" providerId="ADAL" clId="{6FC47A67-7003-48D9-893A-7F5B62B4A250}" dt="2021-08-11T09:38:20.001" v="1" actId="478"/>
          <ac:spMkLst>
            <pc:docMk/>
            <pc:sldMk cId="2017945206" sldId="257"/>
            <ac:spMk id="3" creationId="{52956C37-03C2-4117-AEE9-9A52671AA31E}"/>
          </ac:spMkLst>
        </pc:spChg>
        <pc:spChg chg="add del">
          <ac:chgData name="Charles Boudry" userId="73fc46c4-b620-4bbc-ab25-de599df90dae" providerId="ADAL" clId="{6FC47A67-7003-48D9-893A-7F5B62B4A250}" dt="2021-08-11T09:38:48.331" v="13" actId="26606"/>
          <ac:spMkLst>
            <pc:docMk/>
            <pc:sldMk cId="2017945206" sldId="257"/>
            <ac:spMk id="71" creationId="{F3060C83-F051-4F0E-ABAD-AA0DFC48B218}"/>
          </ac:spMkLst>
        </pc:spChg>
        <pc:spChg chg="add del">
          <ac:chgData name="Charles Boudry" userId="73fc46c4-b620-4bbc-ab25-de599df90dae" providerId="ADAL" clId="{6FC47A67-7003-48D9-893A-7F5B62B4A250}" dt="2021-08-11T09:38:48.331" v="13" actId="26606"/>
          <ac:spMkLst>
            <pc:docMk/>
            <pc:sldMk cId="2017945206" sldId="257"/>
            <ac:spMk id="73" creationId="{83C98ABE-055B-441F-B07E-44F97F083C39}"/>
          </ac:spMkLst>
        </pc:spChg>
        <pc:spChg chg="add del">
          <ac:chgData name="Charles Boudry" userId="73fc46c4-b620-4bbc-ab25-de599df90dae" providerId="ADAL" clId="{6FC47A67-7003-48D9-893A-7F5B62B4A250}" dt="2021-08-11T09:38:48.331" v="13" actId="26606"/>
          <ac:spMkLst>
            <pc:docMk/>
            <pc:sldMk cId="2017945206" sldId="257"/>
            <ac:spMk id="75" creationId="{29FDB030-9B49-4CED-8CCD-4D99382388AC}"/>
          </ac:spMkLst>
        </pc:spChg>
        <pc:spChg chg="add del">
          <ac:chgData name="Charles Boudry" userId="73fc46c4-b620-4bbc-ab25-de599df90dae" providerId="ADAL" clId="{6FC47A67-7003-48D9-893A-7F5B62B4A250}" dt="2021-08-11T09:38:48.331" v="13" actId="26606"/>
          <ac:spMkLst>
            <pc:docMk/>
            <pc:sldMk cId="2017945206" sldId="257"/>
            <ac:spMk id="77" creationId="{3783CA14-24A1-485C-8B30-D6A5D87987AD}"/>
          </ac:spMkLst>
        </pc:spChg>
        <pc:spChg chg="add del">
          <ac:chgData name="Charles Boudry" userId="73fc46c4-b620-4bbc-ab25-de599df90dae" providerId="ADAL" clId="{6FC47A67-7003-48D9-893A-7F5B62B4A250}" dt="2021-08-11T09:38:48.331" v="13" actId="26606"/>
          <ac:spMkLst>
            <pc:docMk/>
            <pc:sldMk cId="2017945206" sldId="257"/>
            <ac:spMk id="79" creationId="{9A97C86A-04D6-40F7-AE84-31AB43E6A846}"/>
          </ac:spMkLst>
        </pc:spChg>
        <pc:spChg chg="add del">
          <ac:chgData name="Charles Boudry" userId="73fc46c4-b620-4bbc-ab25-de599df90dae" providerId="ADAL" clId="{6FC47A67-7003-48D9-893A-7F5B62B4A250}" dt="2021-08-11T09:38:48.331" v="13" actId="26606"/>
          <ac:spMkLst>
            <pc:docMk/>
            <pc:sldMk cId="2017945206" sldId="257"/>
            <ac:spMk id="81" creationId="{FF9F2414-84E8-453E-B1F3-389FDE8192D9}"/>
          </ac:spMkLst>
        </pc:spChg>
        <pc:spChg chg="add del">
          <ac:chgData name="Charles Boudry" userId="73fc46c4-b620-4bbc-ab25-de599df90dae" providerId="ADAL" clId="{6FC47A67-7003-48D9-893A-7F5B62B4A250}" dt="2021-08-11T09:38:48.331" v="13" actId="26606"/>
          <ac:spMkLst>
            <pc:docMk/>
            <pc:sldMk cId="2017945206" sldId="257"/>
            <ac:spMk id="83" creationId="{3ECA69A1-7536-43AC-85EF-C7106179F5ED}"/>
          </ac:spMkLst>
        </pc:spChg>
        <pc:spChg chg="add del">
          <ac:chgData name="Charles Boudry" userId="73fc46c4-b620-4bbc-ab25-de599df90dae" providerId="ADAL" clId="{6FC47A67-7003-48D9-893A-7F5B62B4A250}" dt="2021-08-11T09:38:50.821" v="15" actId="26606"/>
          <ac:spMkLst>
            <pc:docMk/>
            <pc:sldMk cId="2017945206" sldId="257"/>
            <ac:spMk id="1028" creationId="{86FF76B9-219D-4469-AF87-0236D29032F1}"/>
          </ac:spMkLst>
        </pc:spChg>
        <pc:spChg chg="add del">
          <ac:chgData name="Charles Boudry" userId="73fc46c4-b620-4bbc-ab25-de599df90dae" providerId="ADAL" clId="{6FC47A67-7003-48D9-893A-7F5B62B4A250}" dt="2021-08-11T09:38:50.821" v="15" actId="26606"/>
          <ac:spMkLst>
            <pc:docMk/>
            <pc:sldMk cId="2017945206" sldId="257"/>
            <ac:spMk id="1031" creationId="{2E80C965-DB6D-4F81-9E9E-B027384D0BD6}"/>
          </ac:spMkLst>
        </pc:spChg>
        <pc:spChg chg="add del">
          <ac:chgData name="Charles Boudry" userId="73fc46c4-b620-4bbc-ab25-de599df90dae" providerId="ADAL" clId="{6FC47A67-7003-48D9-893A-7F5B62B4A250}" dt="2021-08-11T09:38:50.821" v="15" actId="26606"/>
          <ac:spMkLst>
            <pc:docMk/>
            <pc:sldMk cId="2017945206" sldId="257"/>
            <ac:spMk id="1032" creationId="{633C5E46-DAC5-4661-9C87-22B08E2A512F}"/>
          </ac:spMkLst>
        </pc:spChg>
        <pc:spChg chg="add del">
          <ac:chgData name="Charles Boudry" userId="73fc46c4-b620-4bbc-ab25-de599df90dae" providerId="ADAL" clId="{6FC47A67-7003-48D9-893A-7F5B62B4A250}" dt="2021-08-11T09:38:54.685" v="17" actId="26606"/>
          <ac:spMkLst>
            <pc:docMk/>
            <pc:sldMk cId="2017945206" sldId="257"/>
            <ac:spMk id="1034" creationId="{32BC26D8-82FB-445E-AA49-62A77D7C1EE0}"/>
          </ac:spMkLst>
        </pc:spChg>
        <pc:spChg chg="add del">
          <ac:chgData name="Charles Boudry" userId="73fc46c4-b620-4bbc-ab25-de599df90dae" providerId="ADAL" clId="{6FC47A67-7003-48D9-893A-7F5B62B4A250}" dt="2021-08-11T09:38:54.685" v="17" actId="26606"/>
          <ac:spMkLst>
            <pc:docMk/>
            <pc:sldMk cId="2017945206" sldId="257"/>
            <ac:spMk id="1035" creationId="{CB44330D-EA18-4254-AA95-EB49948539B8}"/>
          </ac:spMkLst>
        </pc:spChg>
        <pc:spChg chg="add del">
          <ac:chgData name="Charles Boudry" userId="73fc46c4-b620-4bbc-ab25-de599df90dae" providerId="ADAL" clId="{6FC47A67-7003-48D9-893A-7F5B62B4A250}" dt="2021-08-11T09:38:57.968" v="19" actId="26606"/>
          <ac:spMkLst>
            <pc:docMk/>
            <pc:sldMk cId="2017945206" sldId="257"/>
            <ac:spMk id="1037" creationId="{AB8C311F-7253-4AED-9701-7FC0708C41C7}"/>
          </ac:spMkLst>
        </pc:spChg>
        <pc:spChg chg="add del">
          <ac:chgData name="Charles Boudry" userId="73fc46c4-b620-4bbc-ab25-de599df90dae" providerId="ADAL" clId="{6FC47A67-7003-48D9-893A-7F5B62B4A250}" dt="2021-08-11T09:38:57.968" v="19" actId="26606"/>
          <ac:spMkLst>
            <pc:docMk/>
            <pc:sldMk cId="2017945206" sldId="257"/>
            <ac:spMk id="1038" creationId="{E2384209-CB15-4CDF-9D31-C44FD9A3F20D}"/>
          </ac:spMkLst>
        </pc:spChg>
        <pc:spChg chg="add del">
          <ac:chgData name="Charles Boudry" userId="73fc46c4-b620-4bbc-ab25-de599df90dae" providerId="ADAL" clId="{6FC47A67-7003-48D9-893A-7F5B62B4A250}" dt="2021-08-11T09:38:57.968" v="19" actId="26606"/>
          <ac:spMkLst>
            <pc:docMk/>
            <pc:sldMk cId="2017945206" sldId="257"/>
            <ac:spMk id="1039" creationId="{2633B3B5-CC90-43F0-8714-D31D1F3F0209}"/>
          </ac:spMkLst>
        </pc:spChg>
        <pc:spChg chg="add del">
          <ac:chgData name="Charles Boudry" userId="73fc46c4-b620-4bbc-ab25-de599df90dae" providerId="ADAL" clId="{6FC47A67-7003-48D9-893A-7F5B62B4A250}" dt="2021-08-11T09:38:57.968" v="19" actId="26606"/>
          <ac:spMkLst>
            <pc:docMk/>
            <pc:sldMk cId="2017945206" sldId="257"/>
            <ac:spMk id="1040" creationId="{A8D57A06-A426-446D-B02C-A2DC6B62E45E}"/>
          </ac:spMkLst>
        </pc:spChg>
        <pc:spChg chg="add del">
          <ac:chgData name="Charles Boudry" userId="73fc46c4-b620-4bbc-ab25-de599df90dae" providerId="ADAL" clId="{6FC47A67-7003-48D9-893A-7F5B62B4A250}" dt="2021-08-11T09:39:00.958" v="21" actId="26606"/>
          <ac:spMkLst>
            <pc:docMk/>
            <pc:sldMk cId="2017945206" sldId="257"/>
            <ac:spMk id="1042" creationId="{01D0AF59-99C3-4251-AB9A-C966C6AD4400}"/>
          </ac:spMkLst>
        </pc:spChg>
        <pc:spChg chg="add del">
          <ac:chgData name="Charles Boudry" userId="73fc46c4-b620-4bbc-ab25-de599df90dae" providerId="ADAL" clId="{6FC47A67-7003-48D9-893A-7F5B62B4A250}" dt="2021-08-11T09:39:00.958" v="21" actId="26606"/>
          <ac:spMkLst>
            <pc:docMk/>
            <pc:sldMk cId="2017945206" sldId="257"/>
            <ac:spMk id="1043" creationId="{1855405F-37A2-4869-9154-F8BE3BECE6C3}"/>
          </ac:spMkLst>
        </pc:spChg>
        <pc:spChg chg="add">
          <ac:chgData name="Charles Boudry" userId="73fc46c4-b620-4bbc-ab25-de599df90dae" providerId="ADAL" clId="{6FC47A67-7003-48D9-893A-7F5B62B4A250}" dt="2021-08-11T09:39:00.969" v="22" actId="26606"/>
          <ac:spMkLst>
            <pc:docMk/>
            <pc:sldMk cId="2017945206" sldId="257"/>
            <ac:spMk id="1045" creationId="{AB8C311F-7253-4AED-9701-7FC0708C41C7}"/>
          </ac:spMkLst>
        </pc:spChg>
        <pc:spChg chg="add">
          <ac:chgData name="Charles Boudry" userId="73fc46c4-b620-4bbc-ab25-de599df90dae" providerId="ADAL" clId="{6FC47A67-7003-48D9-893A-7F5B62B4A250}" dt="2021-08-11T09:39:00.969" v="22" actId="26606"/>
          <ac:spMkLst>
            <pc:docMk/>
            <pc:sldMk cId="2017945206" sldId="257"/>
            <ac:spMk id="1046" creationId="{E2384209-CB15-4CDF-9D31-C44FD9A3F20D}"/>
          </ac:spMkLst>
        </pc:spChg>
        <pc:spChg chg="add">
          <ac:chgData name="Charles Boudry" userId="73fc46c4-b620-4bbc-ab25-de599df90dae" providerId="ADAL" clId="{6FC47A67-7003-48D9-893A-7F5B62B4A250}" dt="2021-08-11T09:39:00.969" v="22" actId="26606"/>
          <ac:spMkLst>
            <pc:docMk/>
            <pc:sldMk cId="2017945206" sldId="257"/>
            <ac:spMk id="1047" creationId="{2633B3B5-CC90-43F0-8714-D31D1F3F0209}"/>
          </ac:spMkLst>
        </pc:spChg>
        <pc:spChg chg="add">
          <ac:chgData name="Charles Boudry" userId="73fc46c4-b620-4bbc-ab25-de599df90dae" providerId="ADAL" clId="{6FC47A67-7003-48D9-893A-7F5B62B4A250}" dt="2021-08-11T09:39:00.969" v="22" actId="26606"/>
          <ac:spMkLst>
            <pc:docMk/>
            <pc:sldMk cId="2017945206" sldId="257"/>
            <ac:spMk id="1048" creationId="{A8D57A06-A426-446D-B02C-A2DC6B62E45E}"/>
          </ac:spMkLst>
        </pc:spChg>
        <pc:grpChg chg="add del">
          <ac:chgData name="Charles Boudry" userId="73fc46c4-b620-4bbc-ab25-de599df90dae" providerId="ADAL" clId="{6FC47A67-7003-48D9-893A-7F5B62B4A250}" dt="2021-08-11T09:38:50.821" v="15" actId="26606"/>
          <ac:grpSpMkLst>
            <pc:docMk/>
            <pc:sldMk cId="2017945206" sldId="257"/>
            <ac:grpSpMk id="1029" creationId="{DB88BD78-87E1-424D-B479-C37D8E41B12E}"/>
          </ac:grpSpMkLst>
        </pc:grpChg>
        <pc:picChg chg="add mod">
          <ac:chgData name="Charles Boudry" userId="73fc46c4-b620-4bbc-ab25-de599df90dae" providerId="ADAL" clId="{6FC47A67-7003-48D9-893A-7F5B62B4A250}" dt="2021-08-11T09:39:10.420" v="23" actId="27614"/>
          <ac:picMkLst>
            <pc:docMk/>
            <pc:sldMk cId="2017945206" sldId="257"/>
            <ac:picMk id="1026" creationId="{CBC31760-BD17-451F-9FEA-11C8F15D4BCE}"/>
          </ac:picMkLst>
        </pc:picChg>
      </pc:sldChg>
      <pc:sldChg chg="addSp delSp modSp add mod">
        <pc:chgData name="Charles Boudry" userId="73fc46c4-b620-4bbc-ab25-de599df90dae" providerId="ADAL" clId="{6FC47A67-7003-48D9-893A-7F5B62B4A250}" dt="2021-08-31T13:38:14.069" v="31" actId="22"/>
        <pc:sldMkLst>
          <pc:docMk/>
          <pc:sldMk cId="4131051135" sldId="258"/>
        </pc:sldMkLst>
        <pc:picChg chg="add del mod">
          <ac:chgData name="Charles Boudry" userId="73fc46c4-b620-4bbc-ab25-de599df90dae" providerId="ADAL" clId="{6FC47A67-7003-48D9-893A-7F5B62B4A250}" dt="2021-08-31T13:38:13.181" v="30" actId="478"/>
          <ac:picMkLst>
            <pc:docMk/>
            <pc:sldMk cId="4131051135" sldId="258"/>
            <ac:picMk id="3" creationId="{65A84C6A-896A-48B1-9C2D-32832E810DC4}"/>
          </ac:picMkLst>
        </pc:picChg>
        <pc:picChg chg="add">
          <ac:chgData name="Charles Boudry" userId="73fc46c4-b620-4bbc-ab25-de599df90dae" providerId="ADAL" clId="{6FC47A67-7003-48D9-893A-7F5B62B4A250}" dt="2021-08-31T13:38:14.069" v="31" actId="22"/>
          <ac:picMkLst>
            <pc:docMk/>
            <pc:sldMk cId="4131051135" sldId="258"/>
            <ac:picMk id="5" creationId="{0A7DE955-976E-4423-8773-423C11922B67}"/>
          </ac:picMkLst>
        </pc:picChg>
        <pc:picChg chg="del">
          <ac:chgData name="Charles Boudry" userId="73fc46c4-b620-4bbc-ab25-de599df90dae" providerId="ADAL" clId="{6FC47A67-7003-48D9-893A-7F5B62B4A250}" dt="2021-08-31T13:02:39.903" v="25" actId="478"/>
          <ac:picMkLst>
            <pc:docMk/>
            <pc:sldMk cId="4131051135" sldId="258"/>
            <ac:picMk id="1026" creationId="{CBC31760-BD17-451F-9FEA-11C8F15D4BCE}"/>
          </ac:picMkLst>
        </pc:picChg>
      </pc:sldChg>
      <pc:sldChg chg="add">
        <pc:chgData name="Charles Boudry" userId="73fc46c4-b620-4bbc-ab25-de599df90dae" providerId="ADAL" clId="{6FC47A67-7003-48D9-893A-7F5B62B4A250}" dt="2021-08-31T13:38:10.001" v="29" actId="2890"/>
        <pc:sldMkLst>
          <pc:docMk/>
          <pc:sldMk cId="988493530" sldId="259"/>
        </pc:sldMkLst>
      </pc:sldChg>
    </pc:docChg>
  </pc:docChgLst>
  <pc:docChgLst>
    <pc:chgData name="Charles Boudry" userId="73fc46c4-b620-4bbc-ab25-de599df90dae" providerId="ADAL" clId="{7A12320D-4EF8-4A12-99F5-4D292B1DB27D}"/>
    <pc:docChg chg="undo custSel addSld delSld modSld">
      <pc:chgData name="Charles Boudry" userId="73fc46c4-b620-4bbc-ab25-de599df90dae" providerId="ADAL" clId="{7A12320D-4EF8-4A12-99F5-4D292B1DB27D}" dt="2020-12-14T11:55:22.045" v="869" actId="14100"/>
      <pc:docMkLst>
        <pc:docMk/>
      </pc:docMkLst>
      <pc:sldChg chg="addSp">
        <pc:chgData name="Charles Boudry" userId="73fc46c4-b620-4bbc-ab25-de599df90dae" providerId="ADAL" clId="{7A12320D-4EF8-4A12-99F5-4D292B1DB27D}" dt="2020-12-14T10:42:46.555" v="638"/>
        <pc:sldMkLst>
          <pc:docMk/>
          <pc:sldMk cId="313485856" sldId="256"/>
        </pc:sldMkLst>
        <pc:spChg chg="add">
          <ac:chgData name="Charles Boudry" userId="73fc46c4-b620-4bbc-ab25-de599df90dae" providerId="ADAL" clId="{7A12320D-4EF8-4A12-99F5-4D292B1DB27D}" dt="2020-12-14T10:42:46.555" v="638"/>
          <ac:spMkLst>
            <pc:docMk/>
            <pc:sldMk cId="313485856" sldId="256"/>
            <ac:spMk id="16" creationId="{1C2B360B-3139-403B-9EB3-2E37922D5B88}"/>
          </ac:spMkLst>
        </pc:spChg>
        <pc:picChg chg="add">
          <ac:chgData name="Charles Boudry" userId="73fc46c4-b620-4bbc-ab25-de599df90dae" providerId="ADAL" clId="{7A12320D-4EF8-4A12-99F5-4D292B1DB27D}" dt="2020-12-14T10:42:46.555" v="638"/>
          <ac:picMkLst>
            <pc:docMk/>
            <pc:sldMk cId="313485856" sldId="256"/>
            <ac:picMk id="8194" creationId="{8E7C7120-48E0-4148-8213-7183EF6C8335}"/>
          </ac:picMkLst>
        </pc:picChg>
        <pc:picChg chg="add">
          <ac:chgData name="Charles Boudry" userId="73fc46c4-b620-4bbc-ab25-de599df90dae" providerId="ADAL" clId="{7A12320D-4EF8-4A12-99F5-4D292B1DB27D}" dt="2020-12-14T10:42:46.555" v="638"/>
          <ac:picMkLst>
            <pc:docMk/>
            <pc:sldMk cId="313485856" sldId="256"/>
            <ac:picMk id="8195" creationId="{7D8920BF-B96A-4919-8136-F7F268F6AE82}"/>
          </ac:picMkLst>
        </pc:picChg>
        <pc:picChg chg="add">
          <ac:chgData name="Charles Boudry" userId="73fc46c4-b620-4bbc-ab25-de599df90dae" providerId="ADAL" clId="{7A12320D-4EF8-4A12-99F5-4D292B1DB27D}" dt="2020-12-14T10:42:46.555" v="638"/>
          <ac:picMkLst>
            <pc:docMk/>
            <pc:sldMk cId="313485856" sldId="256"/>
            <ac:picMk id="8196" creationId="{91C21680-2E4B-464A-8E6F-168C9491452A}"/>
          </ac:picMkLst>
        </pc:picChg>
        <pc:picChg chg="add">
          <ac:chgData name="Charles Boudry" userId="73fc46c4-b620-4bbc-ab25-de599df90dae" providerId="ADAL" clId="{7A12320D-4EF8-4A12-99F5-4D292B1DB27D}" dt="2020-12-14T10:42:46.555" v="638"/>
          <ac:picMkLst>
            <pc:docMk/>
            <pc:sldMk cId="313485856" sldId="256"/>
            <ac:picMk id="8197" creationId="{AF43C793-E7D8-4D32-9D0D-C31578BAA56F}"/>
          </ac:picMkLst>
        </pc:picChg>
        <pc:picChg chg="add">
          <ac:chgData name="Charles Boudry" userId="73fc46c4-b620-4bbc-ab25-de599df90dae" providerId="ADAL" clId="{7A12320D-4EF8-4A12-99F5-4D292B1DB27D}" dt="2020-12-14T10:42:46.555" v="638"/>
          <ac:picMkLst>
            <pc:docMk/>
            <pc:sldMk cId="313485856" sldId="256"/>
            <ac:picMk id="8198" creationId="{040C3181-0F92-4014-85D1-4CA68A07E372}"/>
          </ac:picMkLst>
        </pc:picChg>
        <pc:picChg chg="add">
          <ac:chgData name="Charles Boudry" userId="73fc46c4-b620-4bbc-ab25-de599df90dae" providerId="ADAL" clId="{7A12320D-4EF8-4A12-99F5-4D292B1DB27D}" dt="2020-12-14T10:42:46.555" v="638"/>
          <ac:picMkLst>
            <pc:docMk/>
            <pc:sldMk cId="313485856" sldId="256"/>
            <ac:picMk id="8199" creationId="{2CF675A0-4299-414B-82AA-90AC6466E4BE}"/>
          </ac:picMkLst>
        </pc:picChg>
      </pc:sldChg>
      <pc:sldChg chg="addSp">
        <pc:chgData name="Charles Boudry" userId="73fc46c4-b620-4bbc-ab25-de599df90dae" providerId="ADAL" clId="{7A12320D-4EF8-4A12-99F5-4D292B1DB27D}" dt="2020-12-14T10:43:24.850" v="648"/>
        <pc:sldMkLst>
          <pc:docMk/>
          <pc:sldMk cId="547876910" sldId="256"/>
        </pc:sldMkLst>
        <pc:spChg chg="add">
          <ac:chgData name="Charles Boudry" userId="73fc46c4-b620-4bbc-ab25-de599df90dae" providerId="ADAL" clId="{7A12320D-4EF8-4A12-99F5-4D292B1DB27D}" dt="2020-12-14T10:43:24.850" v="648"/>
          <ac:spMkLst>
            <pc:docMk/>
            <pc:sldMk cId="547876910" sldId="256"/>
            <ac:spMk id="3" creationId="{4067EC80-780E-4988-BF20-246DECD34D9B}"/>
          </ac:spMkLst>
        </pc:spChg>
        <pc:picChg chg="add">
          <ac:chgData name="Charles Boudry" userId="73fc46c4-b620-4bbc-ab25-de599df90dae" providerId="ADAL" clId="{7A12320D-4EF8-4A12-99F5-4D292B1DB27D}" dt="2020-12-14T10:43:24.850" v="648"/>
          <ac:picMkLst>
            <pc:docMk/>
            <pc:sldMk cId="547876910" sldId="256"/>
            <ac:picMk id="9218" creationId="{9399983D-8E23-44DD-8D07-B8F009C37AD1}"/>
          </ac:picMkLst>
        </pc:picChg>
        <pc:picChg chg="add">
          <ac:chgData name="Charles Boudry" userId="73fc46c4-b620-4bbc-ab25-de599df90dae" providerId="ADAL" clId="{7A12320D-4EF8-4A12-99F5-4D292B1DB27D}" dt="2020-12-14T10:43:24.850" v="648"/>
          <ac:picMkLst>
            <pc:docMk/>
            <pc:sldMk cId="547876910" sldId="256"/>
            <ac:picMk id="9219" creationId="{4B4CC004-D084-4DAF-9DFF-09ECA90F2AE4}"/>
          </ac:picMkLst>
        </pc:picChg>
        <pc:picChg chg="add">
          <ac:chgData name="Charles Boudry" userId="73fc46c4-b620-4bbc-ab25-de599df90dae" providerId="ADAL" clId="{7A12320D-4EF8-4A12-99F5-4D292B1DB27D}" dt="2020-12-14T10:43:24.850" v="648"/>
          <ac:picMkLst>
            <pc:docMk/>
            <pc:sldMk cId="547876910" sldId="256"/>
            <ac:picMk id="9220" creationId="{F8D2DC6F-5286-4F8F-932D-EBE162B912C4}"/>
          </ac:picMkLst>
        </pc:picChg>
        <pc:picChg chg="add">
          <ac:chgData name="Charles Boudry" userId="73fc46c4-b620-4bbc-ab25-de599df90dae" providerId="ADAL" clId="{7A12320D-4EF8-4A12-99F5-4D292B1DB27D}" dt="2020-12-14T10:43:24.850" v="648"/>
          <ac:picMkLst>
            <pc:docMk/>
            <pc:sldMk cId="547876910" sldId="256"/>
            <ac:picMk id="9221" creationId="{9D990038-ACC4-407C-AFEF-8D89AD99DFA5}"/>
          </ac:picMkLst>
        </pc:picChg>
        <pc:picChg chg="add">
          <ac:chgData name="Charles Boudry" userId="73fc46c4-b620-4bbc-ab25-de599df90dae" providerId="ADAL" clId="{7A12320D-4EF8-4A12-99F5-4D292B1DB27D}" dt="2020-12-14T10:43:24.850" v="648"/>
          <ac:picMkLst>
            <pc:docMk/>
            <pc:sldMk cId="547876910" sldId="256"/>
            <ac:picMk id="9222" creationId="{C2AB60CD-F941-4252-A699-9BBB661210BB}"/>
          </ac:picMkLst>
        </pc:picChg>
        <pc:picChg chg="add">
          <ac:chgData name="Charles Boudry" userId="73fc46c4-b620-4bbc-ab25-de599df90dae" providerId="ADAL" clId="{7A12320D-4EF8-4A12-99F5-4D292B1DB27D}" dt="2020-12-14T10:43:24.850" v="648"/>
          <ac:picMkLst>
            <pc:docMk/>
            <pc:sldMk cId="547876910" sldId="256"/>
            <ac:picMk id="9223" creationId="{957EB045-3AC2-4288-9638-1086CE6C5240}"/>
          </ac:picMkLst>
        </pc:picChg>
      </pc:sldChg>
      <pc:sldChg chg="addSp">
        <pc:chgData name="Charles Boudry" userId="73fc46c4-b620-4bbc-ab25-de599df90dae" providerId="ADAL" clId="{7A12320D-4EF8-4A12-99F5-4D292B1DB27D}" dt="2020-12-14T10:25:57.226" v="436"/>
        <pc:sldMkLst>
          <pc:docMk/>
          <pc:sldMk cId="692304529" sldId="256"/>
        </pc:sldMkLst>
        <pc:spChg chg="add">
          <ac:chgData name="Charles Boudry" userId="73fc46c4-b620-4bbc-ab25-de599df90dae" providerId="ADAL" clId="{7A12320D-4EF8-4A12-99F5-4D292B1DB27D}" dt="2020-12-14T10:25:57.226" v="436"/>
          <ac:spMkLst>
            <pc:docMk/>
            <pc:sldMk cId="692304529" sldId="256"/>
            <ac:spMk id="3" creationId="{98123275-7464-4C36-B873-4CDA93F8AED8}"/>
          </ac:spMkLst>
        </pc:spChg>
        <pc:picChg chg="add">
          <ac:chgData name="Charles Boudry" userId="73fc46c4-b620-4bbc-ab25-de599df90dae" providerId="ADAL" clId="{7A12320D-4EF8-4A12-99F5-4D292B1DB27D}" dt="2020-12-14T10:25:57.226" v="436"/>
          <ac:picMkLst>
            <pc:docMk/>
            <pc:sldMk cId="692304529" sldId="256"/>
            <ac:picMk id="3074" creationId="{E4EFD1F9-8C8A-4A07-9199-8EB0D241D25F}"/>
          </ac:picMkLst>
        </pc:picChg>
        <pc:picChg chg="add">
          <ac:chgData name="Charles Boudry" userId="73fc46c4-b620-4bbc-ab25-de599df90dae" providerId="ADAL" clId="{7A12320D-4EF8-4A12-99F5-4D292B1DB27D}" dt="2020-12-14T10:25:57.226" v="436"/>
          <ac:picMkLst>
            <pc:docMk/>
            <pc:sldMk cId="692304529" sldId="256"/>
            <ac:picMk id="3075" creationId="{4065FA62-0FC1-42D0-8E41-D8AB626D8182}"/>
          </ac:picMkLst>
        </pc:picChg>
        <pc:picChg chg="add">
          <ac:chgData name="Charles Boudry" userId="73fc46c4-b620-4bbc-ab25-de599df90dae" providerId="ADAL" clId="{7A12320D-4EF8-4A12-99F5-4D292B1DB27D}" dt="2020-12-14T10:25:57.226" v="436"/>
          <ac:picMkLst>
            <pc:docMk/>
            <pc:sldMk cId="692304529" sldId="256"/>
            <ac:picMk id="3076" creationId="{B2990601-5586-4E92-89AE-9BB8D086E67D}"/>
          </ac:picMkLst>
        </pc:picChg>
        <pc:picChg chg="add">
          <ac:chgData name="Charles Boudry" userId="73fc46c4-b620-4bbc-ab25-de599df90dae" providerId="ADAL" clId="{7A12320D-4EF8-4A12-99F5-4D292B1DB27D}" dt="2020-12-14T10:25:57.226" v="436"/>
          <ac:picMkLst>
            <pc:docMk/>
            <pc:sldMk cId="692304529" sldId="256"/>
            <ac:picMk id="3077" creationId="{963CBB0E-6A4C-45EF-AD43-04E3936DAB86}"/>
          </ac:picMkLst>
        </pc:picChg>
        <pc:picChg chg="add">
          <ac:chgData name="Charles Boudry" userId="73fc46c4-b620-4bbc-ab25-de599df90dae" providerId="ADAL" clId="{7A12320D-4EF8-4A12-99F5-4D292B1DB27D}" dt="2020-12-14T10:25:57.226" v="436"/>
          <ac:picMkLst>
            <pc:docMk/>
            <pc:sldMk cId="692304529" sldId="256"/>
            <ac:picMk id="3078" creationId="{5BD8D606-96C8-4CDC-829E-D86254D0AADE}"/>
          </ac:picMkLst>
        </pc:picChg>
        <pc:picChg chg="add">
          <ac:chgData name="Charles Boudry" userId="73fc46c4-b620-4bbc-ab25-de599df90dae" providerId="ADAL" clId="{7A12320D-4EF8-4A12-99F5-4D292B1DB27D}" dt="2020-12-14T10:25:57.226" v="436"/>
          <ac:picMkLst>
            <pc:docMk/>
            <pc:sldMk cId="692304529" sldId="256"/>
            <ac:picMk id="3079" creationId="{3B29C825-3A62-4663-968F-4559F7013080}"/>
          </ac:picMkLst>
        </pc:picChg>
      </pc:sldChg>
      <pc:sldChg chg="addSp">
        <pc:chgData name="Charles Boudry" userId="73fc46c4-b620-4bbc-ab25-de599df90dae" providerId="ADAL" clId="{7A12320D-4EF8-4A12-99F5-4D292B1DB27D}" dt="2020-12-14T10:19:15.707" v="401"/>
        <pc:sldMkLst>
          <pc:docMk/>
          <pc:sldMk cId="1018639821" sldId="256"/>
        </pc:sldMkLst>
        <pc:spChg chg="add">
          <ac:chgData name="Charles Boudry" userId="73fc46c4-b620-4bbc-ab25-de599df90dae" providerId="ADAL" clId="{7A12320D-4EF8-4A12-99F5-4D292B1DB27D}" dt="2020-12-14T10:19:15.707" v="401"/>
          <ac:spMkLst>
            <pc:docMk/>
            <pc:sldMk cId="1018639821" sldId="256"/>
            <ac:spMk id="3" creationId="{9FC3E12C-1E8C-4407-BDA2-F17C180DBD88}"/>
          </ac:spMkLst>
        </pc:spChg>
        <pc:picChg chg="add">
          <ac:chgData name="Charles Boudry" userId="73fc46c4-b620-4bbc-ab25-de599df90dae" providerId="ADAL" clId="{7A12320D-4EF8-4A12-99F5-4D292B1DB27D}" dt="2020-12-14T10:19:15.707" v="401"/>
          <ac:picMkLst>
            <pc:docMk/>
            <pc:sldMk cId="1018639821" sldId="256"/>
            <ac:picMk id="2050" creationId="{4DB29CF8-2ED5-4F9E-A922-EC85F2532317}"/>
          </ac:picMkLst>
        </pc:picChg>
        <pc:picChg chg="add">
          <ac:chgData name="Charles Boudry" userId="73fc46c4-b620-4bbc-ab25-de599df90dae" providerId="ADAL" clId="{7A12320D-4EF8-4A12-99F5-4D292B1DB27D}" dt="2020-12-14T10:19:15.707" v="401"/>
          <ac:picMkLst>
            <pc:docMk/>
            <pc:sldMk cId="1018639821" sldId="256"/>
            <ac:picMk id="2051" creationId="{AA372D13-1218-459F-AF32-AB9EF3351BFA}"/>
          </ac:picMkLst>
        </pc:picChg>
        <pc:picChg chg="add">
          <ac:chgData name="Charles Boudry" userId="73fc46c4-b620-4bbc-ab25-de599df90dae" providerId="ADAL" clId="{7A12320D-4EF8-4A12-99F5-4D292B1DB27D}" dt="2020-12-14T10:19:15.707" v="401"/>
          <ac:picMkLst>
            <pc:docMk/>
            <pc:sldMk cId="1018639821" sldId="256"/>
            <ac:picMk id="2052" creationId="{6FF7ABA9-3D73-4BA8-B22F-5A27918FDC93}"/>
          </ac:picMkLst>
        </pc:picChg>
        <pc:picChg chg="add">
          <ac:chgData name="Charles Boudry" userId="73fc46c4-b620-4bbc-ab25-de599df90dae" providerId="ADAL" clId="{7A12320D-4EF8-4A12-99F5-4D292B1DB27D}" dt="2020-12-14T10:19:15.707" v="401"/>
          <ac:picMkLst>
            <pc:docMk/>
            <pc:sldMk cId="1018639821" sldId="256"/>
            <ac:picMk id="2053" creationId="{8A52F0A4-FF39-44C6-AF3E-87A544729D9A}"/>
          </ac:picMkLst>
        </pc:picChg>
      </pc:sldChg>
      <pc:sldChg chg="addSp">
        <pc:chgData name="Charles Boudry" userId="73fc46c4-b620-4bbc-ab25-de599df90dae" providerId="ADAL" clId="{7A12320D-4EF8-4A12-99F5-4D292B1DB27D}" dt="2020-12-14T10:44:10.892" v="659"/>
        <pc:sldMkLst>
          <pc:docMk/>
          <pc:sldMk cId="1638096779" sldId="256"/>
        </pc:sldMkLst>
        <pc:spChg chg="add">
          <ac:chgData name="Charles Boudry" userId="73fc46c4-b620-4bbc-ab25-de599df90dae" providerId="ADAL" clId="{7A12320D-4EF8-4A12-99F5-4D292B1DB27D}" dt="2020-12-14T10:44:10.892" v="659"/>
          <ac:spMkLst>
            <pc:docMk/>
            <pc:sldMk cId="1638096779" sldId="256"/>
            <ac:spMk id="16" creationId="{224A8D80-313B-4C35-AA1E-80EC2ECA6AFC}"/>
          </ac:spMkLst>
        </pc:spChg>
        <pc:picChg chg="add">
          <ac:chgData name="Charles Boudry" userId="73fc46c4-b620-4bbc-ab25-de599df90dae" providerId="ADAL" clId="{7A12320D-4EF8-4A12-99F5-4D292B1DB27D}" dt="2020-12-14T10:44:10.892" v="659"/>
          <ac:picMkLst>
            <pc:docMk/>
            <pc:sldMk cId="1638096779" sldId="256"/>
            <ac:picMk id="11266" creationId="{CD74436E-5CBD-4B82-B358-651A29B3CC14}"/>
          </ac:picMkLst>
        </pc:picChg>
        <pc:picChg chg="add">
          <ac:chgData name="Charles Boudry" userId="73fc46c4-b620-4bbc-ab25-de599df90dae" providerId="ADAL" clId="{7A12320D-4EF8-4A12-99F5-4D292B1DB27D}" dt="2020-12-14T10:44:10.892" v="659"/>
          <ac:picMkLst>
            <pc:docMk/>
            <pc:sldMk cId="1638096779" sldId="256"/>
            <ac:picMk id="11267" creationId="{3C7CCA47-F2F9-4B7F-9D4B-FE681C98958E}"/>
          </ac:picMkLst>
        </pc:picChg>
        <pc:picChg chg="add">
          <ac:chgData name="Charles Boudry" userId="73fc46c4-b620-4bbc-ab25-de599df90dae" providerId="ADAL" clId="{7A12320D-4EF8-4A12-99F5-4D292B1DB27D}" dt="2020-12-14T10:44:10.892" v="659"/>
          <ac:picMkLst>
            <pc:docMk/>
            <pc:sldMk cId="1638096779" sldId="256"/>
            <ac:picMk id="11268" creationId="{104A333E-AB36-476D-A96A-89BB326C190F}"/>
          </ac:picMkLst>
        </pc:picChg>
        <pc:picChg chg="add">
          <ac:chgData name="Charles Boudry" userId="73fc46c4-b620-4bbc-ab25-de599df90dae" providerId="ADAL" clId="{7A12320D-4EF8-4A12-99F5-4D292B1DB27D}" dt="2020-12-14T10:44:10.892" v="659"/>
          <ac:picMkLst>
            <pc:docMk/>
            <pc:sldMk cId="1638096779" sldId="256"/>
            <ac:picMk id="11269" creationId="{FE96BD56-1350-4080-BBFE-5B2A3A47D4E9}"/>
          </ac:picMkLst>
        </pc:picChg>
      </pc:sldChg>
      <pc:sldChg chg="addSp">
        <pc:chgData name="Charles Boudry" userId="73fc46c4-b620-4bbc-ab25-de599df90dae" providerId="ADAL" clId="{7A12320D-4EF8-4A12-99F5-4D292B1DB27D}" dt="2020-12-14T10:41:27.338" v="620"/>
        <pc:sldMkLst>
          <pc:docMk/>
          <pc:sldMk cId="1842251389" sldId="256"/>
        </pc:sldMkLst>
        <pc:spChg chg="add">
          <ac:chgData name="Charles Boudry" userId="73fc46c4-b620-4bbc-ab25-de599df90dae" providerId="ADAL" clId="{7A12320D-4EF8-4A12-99F5-4D292B1DB27D}" dt="2020-12-14T10:41:27.338" v="620"/>
          <ac:spMkLst>
            <pc:docMk/>
            <pc:sldMk cId="1842251389" sldId="256"/>
            <ac:spMk id="3" creationId="{F0D000F0-1E41-49F5-9D58-268F7A3B9734}"/>
          </ac:spMkLst>
        </pc:spChg>
        <pc:picChg chg="add">
          <ac:chgData name="Charles Boudry" userId="73fc46c4-b620-4bbc-ab25-de599df90dae" providerId="ADAL" clId="{7A12320D-4EF8-4A12-99F5-4D292B1DB27D}" dt="2020-12-14T10:41:27.338" v="620"/>
          <ac:picMkLst>
            <pc:docMk/>
            <pc:sldMk cId="1842251389" sldId="256"/>
            <ac:picMk id="5122" creationId="{1EA37D49-F611-47B5-B514-6A4A02C9B422}"/>
          </ac:picMkLst>
        </pc:picChg>
        <pc:picChg chg="add">
          <ac:chgData name="Charles Boudry" userId="73fc46c4-b620-4bbc-ab25-de599df90dae" providerId="ADAL" clId="{7A12320D-4EF8-4A12-99F5-4D292B1DB27D}" dt="2020-12-14T10:41:27.338" v="620"/>
          <ac:picMkLst>
            <pc:docMk/>
            <pc:sldMk cId="1842251389" sldId="256"/>
            <ac:picMk id="5123" creationId="{6AA5462E-7F4E-41F0-9CD1-804DDDCAA004}"/>
          </ac:picMkLst>
        </pc:picChg>
        <pc:picChg chg="add">
          <ac:chgData name="Charles Boudry" userId="73fc46c4-b620-4bbc-ab25-de599df90dae" providerId="ADAL" clId="{7A12320D-4EF8-4A12-99F5-4D292B1DB27D}" dt="2020-12-14T10:41:27.338" v="620"/>
          <ac:picMkLst>
            <pc:docMk/>
            <pc:sldMk cId="1842251389" sldId="256"/>
            <ac:picMk id="5124" creationId="{794914A5-D6D6-486E-A604-ACEFC20303F6}"/>
          </ac:picMkLst>
        </pc:picChg>
        <pc:picChg chg="add">
          <ac:chgData name="Charles Boudry" userId="73fc46c4-b620-4bbc-ab25-de599df90dae" providerId="ADAL" clId="{7A12320D-4EF8-4A12-99F5-4D292B1DB27D}" dt="2020-12-14T10:41:27.338" v="620"/>
          <ac:picMkLst>
            <pc:docMk/>
            <pc:sldMk cId="1842251389" sldId="256"/>
            <ac:picMk id="5125" creationId="{920C01C9-CE01-45F2-B088-F6437D9DA59D}"/>
          </ac:picMkLst>
        </pc:picChg>
        <pc:picChg chg="add">
          <ac:chgData name="Charles Boudry" userId="73fc46c4-b620-4bbc-ab25-de599df90dae" providerId="ADAL" clId="{7A12320D-4EF8-4A12-99F5-4D292B1DB27D}" dt="2020-12-14T10:41:27.338" v="620"/>
          <ac:picMkLst>
            <pc:docMk/>
            <pc:sldMk cId="1842251389" sldId="256"/>
            <ac:picMk id="5126" creationId="{7702AD63-592B-461D-A665-F112CD99DF5E}"/>
          </ac:picMkLst>
        </pc:picChg>
        <pc:picChg chg="add">
          <ac:chgData name="Charles Boudry" userId="73fc46c4-b620-4bbc-ab25-de599df90dae" providerId="ADAL" clId="{7A12320D-4EF8-4A12-99F5-4D292B1DB27D}" dt="2020-12-14T10:41:27.338" v="620"/>
          <ac:picMkLst>
            <pc:docMk/>
            <pc:sldMk cId="1842251389" sldId="256"/>
            <ac:picMk id="5127" creationId="{F66F4C77-2BB0-47E3-A494-F6197A0E6196}"/>
          </ac:picMkLst>
        </pc:picChg>
      </pc:sldChg>
      <pc:sldChg chg="addSp delSp modSp add del mod">
        <pc:chgData name="Charles Boudry" userId="73fc46c4-b620-4bbc-ab25-de599df90dae" providerId="ADAL" clId="{7A12320D-4EF8-4A12-99F5-4D292B1DB27D}" dt="2020-12-14T11:55:22.045" v="869" actId="14100"/>
        <pc:sldMkLst>
          <pc:docMk/>
          <pc:sldMk cId="2239023853" sldId="256"/>
        </pc:sldMkLst>
        <pc:spChg chg="mod">
          <ac:chgData name="Charles Boudry" userId="73fc46c4-b620-4bbc-ab25-de599df90dae" providerId="ADAL" clId="{7A12320D-4EF8-4A12-99F5-4D292B1DB27D}" dt="2020-12-14T10:26:11.795" v="442" actId="1076"/>
          <ac:spMkLst>
            <pc:docMk/>
            <pc:sldMk cId="2239023853" sldId="256"/>
            <ac:spMk id="3" creationId="{16A98D0F-5E10-4957-BC49-A2EAF35BF0F7}"/>
          </ac:spMkLst>
        </pc:spChg>
        <pc:spChg chg="mod">
          <ac:chgData name="Charles Boudry" userId="73fc46c4-b620-4bbc-ab25-de599df90dae" providerId="ADAL" clId="{7A12320D-4EF8-4A12-99F5-4D292B1DB27D}" dt="2020-12-14T10:43:44.668" v="653" actId="1076"/>
          <ac:spMkLst>
            <pc:docMk/>
            <pc:sldMk cId="2239023853" sldId="256"/>
            <ac:spMk id="3" creationId="{4067EC80-780E-4988-BF20-246DECD34D9B}"/>
          </ac:spMkLst>
        </pc:spChg>
        <pc:spChg chg="mod">
          <ac:chgData name="Charles Boudry" userId="73fc46c4-b620-4bbc-ab25-de599df90dae" providerId="ADAL" clId="{7A12320D-4EF8-4A12-99F5-4D292B1DB27D}" dt="2020-12-14T10:44:08.041" v="658" actId="1076"/>
          <ac:spMkLst>
            <pc:docMk/>
            <pc:sldMk cId="2239023853" sldId="256"/>
            <ac:spMk id="3" creationId="{84C50C5E-2B76-45BA-8CDE-A5EC20A3F0D2}"/>
          </ac:spMkLst>
        </pc:spChg>
        <pc:spChg chg="del">
          <ac:chgData name="Charles Boudry" userId="73fc46c4-b620-4bbc-ab25-de599df90dae" providerId="ADAL" clId="{7A12320D-4EF8-4A12-99F5-4D292B1DB27D}" dt="2020-12-14T10:19:11.426" v="400" actId="478"/>
          <ac:spMkLst>
            <pc:docMk/>
            <pc:sldMk cId="2239023853" sldId="256"/>
            <ac:spMk id="3" creationId="{9C031347-4D43-43E8-8E35-C385699C9265}"/>
          </ac:spMkLst>
        </pc:spChg>
        <pc:spChg chg="mod">
          <ac:chgData name="Charles Boudry" userId="73fc46c4-b620-4bbc-ab25-de599df90dae" providerId="ADAL" clId="{7A12320D-4EF8-4A12-99F5-4D292B1DB27D}" dt="2020-12-14T10:19:41.704" v="409" actId="1076"/>
          <ac:spMkLst>
            <pc:docMk/>
            <pc:sldMk cId="2239023853" sldId="256"/>
            <ac:spMk id="3" creationId="{9FC3E12C-1E8C-4407-BDA2-F17C180DBD88}"/>
          </ac:spMkLst>
        </pc:spChg>
        <pc:spChg chg="mod">
          <ac:chgData name="Charles Boudry" userId="73fc46c4-b620-4bbc-ab25-de599df90dae" providerId="ADAL" clId="{7A12320D-4EF8-4A12-99F5-4D292B1DB27D}" dt="2020-12-14T10:42:07.381" v="632" actId="1076"/>
          <ac:spMkLst>
            <pc:docMk/>
            <pc:sldMk cId="2239023853" sldId="256"/>
            <ac:spMk id="3" creationId="{F0D000F0-1E41-49F5-9D58-268F7A3B9734}"/>
          </ac:spMkLst>
        </pc:spChg>
        <pc:spChg chg="mod">
          <ac:chgData name="Charles Boudry" userId="73fc46c4-b620-4bbc-ab25-de599df90dae" providerId="ADAL" clId="{7A12320D-4EF8-4A12-99F5-4D292B1DB27D}" dt="2020-12-14T10:44:53.336" v="677" actId="1076"/>
          <ac:spMkLst>
            <pc:docMk/>
            <pc:sldMk cId="2239023853" sldId="256"/>
            <ac:spMk id="12" creationId="{9B50670B-B8E1-4762-96DB-364B370BDF26}"/>
          </ac:spMkLst>
        </pc:spChg>
        <pc:spChg chg="mod">
          <ac:chgData name="Charles Boudry" userId="73fc46c4-b620-4bbc-ab25-de599df90dae" providerId="ADAL" clId="{7A12320D-4EF8-4A12-99F5-4D292B1DB27D}" dt="2020-12-14T10:43:11.130" v="647" actId="1076"/>
          <ac:spMkLst>
            <pc:docMk/>
            <pc:sldMk cId="2239023853" sldId="256"/>
            <ac:spMk id="12" creationId="{F78BFB90-CFBB-4143-99C2-9C741B6A30A0}"/>
          </ac:spMkLst>
        </pc:spChg>
        <pc:spChg chg="mod">
          <ac:chgData name="Charles Boudry" userId="73fc46c4-b620-4bbc-ab25-de599df90dae" providerId="ADAL" clId="{7A12320D-4EF8-4A12-99F5-4D292B1DB27D}" dt="2020-12-14T10:43:04.659" v="646" actId="1076"/>
          <ac:spMkLst>
            <pc:docMk/>
            <pc:sldMk cId="2239023853" sldId="256"/>
            <ac:spMk id="16" creationId="{1C2B360B-3139-403B-9EB3-2E37922D5B88}"/>
          </ac:spMkLst>
        </pc:spChg>
        <pc:spChg chg="mod">
          <ac:chgData name="Charles Boudry" userId="73fc46c4-b620-4bbc-ab25-de599df90dae" providerId="ADAL" clId="{7A12320D-4EF8-4A12-99F5-4D292B1DB27D}" dt="2020-12-14T10:44:41.385" v="672" actId="368"/>
          <ac:spMkLst>
            <pc:docMk/>
            <pc:sldMk cId="2239023853" sldId="256"/>
            <ac:spMk id="16" creationId="{224A8D80-313B-4C35-AA1E-80EC2ECA6AFC}"/>
          </ac:spMkLst>
        </pc:spChg>
        <pc:spChg chg="add mod ord">
          <ac:chgData name="Charles Boudry" userId="73fc46c4-b620-4bbc-ab25-de599df90dae" providerId="ADAL" clId="{7A12320D-4EF8-4A12-99F5-4D292B1DB27D}" dt="2020-12-14T10:49:22.487" v="700" actId="166"/>
          <ac:spMkLst>
            <pc:docMk/>
            <pc:sldMk cId="2239023853" sldId="256"/>
            <ac:spMk id="16" creationId="{4CFFDF30-F73A-470F-B654-E584F81DB79F}"/>
          </ac:spMkLst>
        </pc:spChg>
        <pc:spChg chg="add mod">
          <ac:chgData name="Charles Boudry" userId="73fc46c4-b620-4bbc-ab25-de599df90dae" providerId="ADAL" clId="{7A12320D-4EF8-4A12-99F5-4D292B1DB27D}" dt="2020-12-14T10:27:02.842" v="462" actId="20577"/>
          <ac:spMkLst>
            <pc:docMk/>
            <pc:sldMk cId="2239023853" sldId="256"/>
            <ac:spMk id="21" creationId="{26028FC2-8A5F-4ED2-B627-9A406BAC9716}"/>
          </ac:spMkLst>
        </pc:spChg>
        <pc:spChg chg="mod">
          <ac:chgData name="Charles Boudry" userId="73fc46c4-b620-4bbc-ab25-de599df90dae" providerId="ADAL" clId="{7A12320D-4EF8-4A12-99F5-4D292B1DB27D}" dt="2020-12-14T11:55:22.045" v="869" actId="14100"/>
          <ac:spMkLst>
            <pc:docMk/>
            <pc:sldMk cId="2239023853" sldId="256"/>
            <ac:spMk id="26" creationId="{FE9F31D9-AC86-4937-93ED-835992B21EF1}"/>
          </ac:spMkLst>
        </pc:spChg>
        <pc:spChg chg="add del">
          <ac:chgData name="Charles Boudry" userId="73fc46c4-b620-4bbc-ab25-de599df90dae" providerId="ADAL" clId="{7A12320D-4EF8-4A12-99F5-4D292B1DB27D}" dt="2020-12-14T10:51:20.191" v="721" actId="478"/>
          <ac:spMkLst>
            <pc:docMk/>
            <pc:sldMk cId="2239023853" sldId="256"/>
            <ac:spMk id="31" creationId="{ED63D2B4-D414-4986-8125-AA46C40CD15D}"/>
          </ac:spMkLst>
        </pc:spChg>
        <pc:spChg chg="add del">
          <ac:chgData name="Charles Boudry" userId="73fc46c4-b620-4bbc-ab25-de599df90dae" providerId="ADAL" clId="{7A12320D-4EF8-4A12-99F5-4D292B1DB27D}" dt="2020-12-14T10:51:27.471" v="723" actId="478"/>
          <ac:spMkLst>
            <pc:docMk/>
            <pc:sldMk cId="2239023853" sldId="256"/>
            <ac:spMk id="33" creationId="{8E9622A5-68F8-4ECE-88C9-49CC201EEE39}"/>
          </ac:spMkLst>
        </pc:spChg>
        <pc:spChg chg="add mod">
          <ac:chgData name="Charles Boudry" userId="73fc46c4-b620-4bbc-ab25-de599df90dae" providerId="ADAL" clId="{7A12320D-4EF8-4A12-99F5-4D292B1DB27D}" dt="2020-12-14T10:27:55.530" v="469" actId="113"/>
          <ac:spMkLst>
            <pc:docMk/>
            <pc:sldMk cId="2239023853" sldId="256"/>
            <ac:spMk id="57" creationId="{C25B3AF1-92B6-4B84-9858-424914E0DA48}"/>
          </ac:spMkLst>
        </pc:spChg>
        <pc:spChg chg="add mod">
          <ac:chgData name="Charles Boudry" userId="73fc46c4-b620-4bbc-ab25-de599df90dae" providerId="ADAL" clId="{7A12320D-4EF8-4A12-99F5-4D292B1DB27D}" dt="2020-12-11T14:48:21.845" v="34" actId="14100"/>
          <ac:spMkLst>
            <pc:docMk/>
            <pc:sldMk cId="2239023853" sldId="256"/>
            <ac:spMk id="58" creationId="{C656019D-1984-401A-9961-D3DC131280C6}"/>
          </ac:spMkLst>
        </pc:spChg>
        <pc:spChg chg="add del mod">
          <ac:chgData name="Charles Boudry" userId="73fc46c4-b620-4bbc-ab25-de599df90dae" providerId="ADAL" clId="{7A12320D-4EF8-4A12-99F5-4D292B1DB27D}" dt="2020-12-14T10:11:40.478" v="287" actId="478"/>
          <ac:spMkLst>
            <pc:docMk/>
            <pc:sldMk cId="2239023853" sldId="256"/>
            <ac:spMk id="62" creationId="{C5AE285F-0CC7-44F3-93FC-2783A674CADD}"/>
          </ac:spMkLst>
        </pc:spChg>
        <pc:spChg chg="add mod">
          <ac:chgData name="Charles Boudry" userId="73fc46c4-b620-4bbc-ab25-de599df90dae" providerId="ADAL" clId="{7A12320D-4EF8-4A12-99F5-4D292B1DB27D}" dt="2020-12-14T10:55:56.167" v="751" actId="14100"/>
          <ac:spMkLst>
            <pc:docMk/>
            <pc:sldMk cId="2239023853" sldId="256"/>
            <ac:spMk id="65" creationId="{33259A08-02B1-4530-86C1-DF054F11644E}"/>
          </ac:spMkLst>
        </pc:spChg>
        <pc:spChg chg="add mod">
          <ac:chgData name="Charles Boudry" userId="73fc46c4-b620-4bbc-ab25-de599df90dae" providerId="ADAL" clId="{7A12320D-4EF8-4A12-99F5-4D292B1DB27D}" dt="2020-12-14T10:55:53.787" v="750" actId="14100"/>
          <ac:spMkLst>
            <pc:docMk/>
            <pc:sldMk cId="2239023853" sldId="256"/>
            <ac:spMk id="69" creationId="{8C311536-4316-4622-8AA3-BC4F12EE6F5C}"/>
          </ac:spMkLst>
        </pc:spChg>
        <pc:spChg chg="add mod">
          <ac:chgData name="Charles Boudry" userId="73fc46c4-b620-4bbc-ab25-de599df90dae" providerId="ADAL" clId="{7A12320D-4EF8-4A12-99F5-4D292B1DB27D}" dt="2020-12-14T10:55:58.482" v="752" actId="14100"/>
          <ac:spMkLst>
            <pc:docMk/>
            <pc:sldMk cId="2239023853" sldId="256"/>
            <ac:spMk id="71" creationId="{987AF519-C322-40CD-942C-68CF4DA1E11A}"/>
          </ac:spMkLst>
        </pc:spChg>
        <pc:spChg chg="add mod">
          <ac:chgData name="Charles Boudry" userId="73fc46c4-b620-4bbc-ab25-de599df90dae" providerId="ADAL" clId="{7A12320D-4EF8-4A12-99F5-4D292B1DB27D}" dt="2020-12-14T10:32:38.143" v="569" actId="20577"/>
          <ac:spMkLst>
            <pc:docMk/>
            <pc:sldMk cId="2239023853" sldId="256"/>
            <ac:spMk id="72" creationId="{192A4A19-7782-4398-AE17-DA13D77A8D35}"/>
          </ac:spMkLst>
        </pc:spChg>
        <pc:spChg chg="mod">
          <ac:chgData name="Charles Boudry" userId="73fc46c4-b620-4bbc-ab25-de599df90dae" providerId="ADAL" clId="{7A12320D-4EF8-4A12-99F5-4D292B1DB27D}" dt="2020-12-14T10:20:50.975" v="435" actId="20577"/>
          <ac:spMkLst>
            <pc:docMk/>
            <pc:sldMk cId="2239023853" sldId="256"/>
            <ac:spMk id="81" creationId="{99C903EE-F030-4BCD-A951-0E57EC7933D6}"/>
          </ac:spMkLst>
        </pc:spChg>
        <pc:spChg chg="mod">
          <ac:chgData name="Charles Boudry" userId="73fc46c4-b620-4bbc-ab25-de599df90dae" providerId="ADAL" clId="{7A12320D-4EF8-4A12-99F5-4D292B1DB27D}" dt="2020-12-14T10:20:27.501" v="415"/>
          <ac:spMkLst>
            <pc:docMk/>
            <pc:sldMk cId="2239023853" sldId="256"/>
            <ac:spMk id="82" creationId="{4CD906B4-D4F3-4648-9608-0B48AA14EA7E}"/>
          </ac:spMkLst>
        </pc:spChg>
        <pc:spChg chg="mod topLvl">
          <ac:chgData name="Charles Boudry" userId="73fc46c4-b620-4bbc-ab25-de599df90dae" providerId="ADAL" clId="{7A12320D-4EF8-4A12-99F5-4D292B1DB27D}" dt="2020-12-14T10:26:53.560" v="452" actId="20577"/>
          <ac:spMkLst>
            <pc:docMk/>
            <pc:sldMk cId="2239023853" sldId="256"/>
            <ac:spMk id="88" creationId="{9D194169-034A-4EDF-961F-8C075C67740C}"/>
          </ac:spMkLst>
        </pc:spChg>
        <pc:spChg chg="del mod topLvl">
          <ac:chgData name="Charles Boudry" userId="73fc46c4-b620-4bbc-ab25-de599df90dae" providerId="ADAL" clId="{7A12320D-4EF8-4A12-99F5-4D292B1DB27D}" dt="2020-12-14T10:26:50.681" v="448" actId="478"/>
          <ac:spMkLst>
            <pc:docMk/>
            <pc:sldMk cId="2239023853" sldId="256"/>
            <ac:spMk id="90" creationId="{5B60CCF3-B0AA-4A18-B7F2-BD462CE89254}"/>
          </ac:spMkLst>
        </pc:spChg>
        <pc:spChg chg="add mod">
          <ac:chgData name="Charles Boudry" userId="73fc46c4-b620-4bbc-ab25-de599df90dae" providerId="ADAL" clId="{7A12320D-4EF8-4A12-99F5-4D292B1DB27D}" dt="2020-12-14T10:58:51.412" v="791" actId="1076"/>
          <ac:spMkLst>
            <pc:docMk/>
            <pc:sldMk cId="2239023853" sldId="256"/>
            <ac:spMk id="95" creationId="{CAF631D6-B3D0-4D1D-A0EC-D494C68D0CA5}"/>
          </ac:spMkLst>
        </pc:spChg>
        <pc:spChg chg="add mod">
          <ac:chgData name="Charles Boudry" userId="73fc46c4-b620-4bbc-ab25-de599df90dae" providerId="ADAL" clId="{7A12320D-4EF8-4A12-99F5-4D292B1DB27D}" dt="2020-12-14T10:49:26.667" v="702" actId="1076"/>
          <ac:spMkLst>
            <pc:docMk/>
            <pc:sldMk cId="2239023853" sldId="256"/>
            <ac:spMk id="99" creationId="{312C1A6F-47BA-41D0-BEE9-91BCE28CAC09}"/>
          </ac:spMkLst>
        </pc:spChg>
        <pc:spChg chg="mod">
          <ac:chgData name="Charles Boudry" userId="73fc46c4-b620-4bbc-ab25-de599df90dae" providerId="ADAL" clId="{7A12320D-4EF8-4A12-99F5-4D292B1DB27D}" dt="2020-12-14T10:49:39.809" v="705"/>
          <ac:spMkLst>
            <pc:docMk/>
            <pc:sldMk cId="2239023853" sldId="256"/>
            <ac:spMk id="102" creationId="{DE0AD717-F59B-4C33-8C91-89C4F1BB243B}"/>
          </ac:spMkLst>
        </pc:spChg>
        <pc:spChg chg="mod">
          <ac:chgData name="Charles Boudry" userId="73fc46c4-b620-4bbc-ab25-de599df90dae" providerId="ADAL" clId="{7A12320D-4EF8-4A12-99F5-4D292B1DB27D}" dt="2020-12-14T10:49:39.809" v="705"/>
          <ac:spMkLst>
            <pc:docMk/>
            <pc:sldMk cId="2239023853" sldId="256"/>
            <ac:spMk id="104" creationId="{C7D414C9-BF3A-47D8-87D7-39D10E4AE344}"/>
          </ac:spMkLst>
        </pc:spChg>
        <pc:spChg chg="mod">
          <ac:chgData name="Charles Boudry" userId="73fc46c4-b620-4bbc-ab25-de599df90dae" providerId="ADAL" clId="{7A12320D-4EF8-4A12-99F5-4D292B1DB27D}" dt="2020-12-14T11:52:00.257" v="868" actId="20577"/>
          <ac:spMkLst>
            <pc:docMk/>
            <pc:sldMk cId="2239023853" sldId="256"/>
            <ac:spMk id="107" creationId="{B31694D5-E4CF-497B-B91E-9652C3C87823}"/>
          </ac:spMkLst>
        </pc:spChg>
        <pc:spChg chg="add del mod">
          <ac:chgData name="Charles Boudry" userId="73fc46c4-b620-4bbc-ab25-de599df90dae" providerId="ADAL" clId="{7A12320D-4EF8-4A12-99F5-4D292B1DB27D}" dt="2020-12-14T10:19:28.584" v="406" actId="478"/>
          <ac:spMkLst>
            <pc:docMk/>
            <pc:sldMk cId="2239023853" sldId="256"/>
            <ac:spMk id="109" creationId="{4E82B203-C860-4C70-95EE-19B7EAAF639D}"/>
          </ac:spMkLst>
        </pc:spChg>
        <pc:spChg chg="mod">
          <ac:chgData name="Charles Boudry" userId="73fc46c4-b620-4bbc-ab25-de599df90dae" providerId="ADAL" clId="{7A12320D-4EF8-4A12-99F5-4D292B1DB27D}" dt="2020-12-14T11:51:54.604" v="866" actId="14100"/>
          <ac:spMkLst>
            <pc:docMk/>
            <pc:sldMk cId="2239023853" sldId="256"/>
            <ac:spMk id="110" creationId="{3FB8E0CD-7798-4061-8CB0-A4D7C08C7C7E}"/>
          </ac:spMkLst>
        </pc:spChg>
        <pc:spChg chg="add mod">
          <ac:chgData name="Charles Boudry" userId="73fc46c4-b620-4bbc-ab25-de599df90dae" providerId="ADAL" clId="{7A12320D-4EF8-4A12-99F5-4D292B1DB27D}" dt="2020-12-14T10:16:02.136" v="382" actId="255"/>
          <ac:spMkLst>
            <pc:docMk/>
            <pc:sldMk cId="2239023853" sldId="256"/>
            <ac:spMk id="111" creationId="{4C716A6C-7F75-4F6D-9C09-A8BBFC79B09D}"/>
          </ac:spMkLst>
        </pc:spChg>
        <pc:spChg chg="add mod">
          <ac:chgData name="Charles Boudry" userId="73fc46c4-b620-4bbc-ab25-de599df90dae" providerId="ADAL" clId="{7A12320D-4EF8-4A12-99F5-4D292B1DB27D}" dt="2020-12-14T10:17:09.989" v="391" actId="208"/>
          <ac:spMkLst>
            <pc:docMk/>
            <pc:sldMk cId="2239023853" sldId="256"/>
            <ac:spMk id="112" creationId="{B562871B-EAEC-427B-A96F-4161D5EA3022}"/>
          </ac:spMkLst>
        </pc:spChg>
        <pc:spChg chg="mod">
          <ac:chgData name="Charles Boudry" userId="73fc46c4-b620-4bbc-ab25-de599df90dae" providerId="ADAL" clId="{7A12320D-4EF8-4A12-99F5-4D292B1DB27D}" dt="2020-12-14T10:50:03.962" v="711" actId="20577"/>
          <ac:spMkLst>
            <pc:docMk/>
            <pc:sldMk cId="2239023853" sldId="256"/>
            <ac:spMk id="115" creationId="{F3C8A194-F721-4F04-B92E-F29CDCC39F20}"/>
          </ac:spMkLst>
        </pc:spChg>
        <pc:spChg chg="mod">
          <ac:chgData name="Charles Boudry" userId="73fc46c4-b620-4bbc-ab25-de599df90dae" providerId="ADAL" clId="{7A12320D-4EF8-4A12-99F5-4D292B1DB27D}" dt="2020-12-14T10:49:48.633" v="707"/>
          <ac:spMkLst>
            <pc:docMk/>
            <pc:sldMk cId="2239023853" sldId="256"/>
            <ac:spMk id="116" creationId="{36D81C76-8C14-4C0A-9548-20A28E1CFF88}"/>
          </ac:spMkLst>
        </pc:spChg>
        <pc:spChg chg="mod">
          <ac:chgData name="Charles Boudry" userId="73fc46c4-b620-4bbc-ab25-de599df90dae" providerId="ADAL" clId="{7A12320D-4EF8-4A12-99F5-4D292B1DB27D}" dt="2020-12-14T10:50:06.816" v="712"/>
          <ac:spMkLst>
            <pc:docMk/>
            <pc:sldMk cId="2239023853" sldId="256"/>
            <ac:spMk id="121" creationId="{F246BCA0-4C84-4012-9436-E070FDFF7359}"/>
          </ac:spMkLst>
        </pc:spChg>
        <pc:spChg chg="mod">
          <ac:chgData name="Charles Boudry" userId="73fc46c4-b620-4bbc-ab25-de599df90dae" providerId="ADAL" clId="{7A12320D-4EF8-4A12-99F5-4D292B1DB27D}" dt="2020-12-14T10:50:06.816" v="712"/>
          <ac:spMkLst>
            <pc:docMk/>
            <pc:sldMk cId="2239023853" sldId="256"/>
            <ac:spMk id="122" creationId="{48E0945D-7764-4F9E-9850-56476563C4D7}"/>
          </ac:spMkLst>
        </pc:spChg>
        <pc:spChg chg="mod">
          <ac:chgData name="Charles Boudry" userId="73fc46c4-b620-4bbc-ab25-de599df90dae" providerId="ADAL" clId="{7A12320D-4EF8-4A12-99F5-4D292B1DB27D}" dt="2020-12-14T10:55:46.924" v="748" actId="20577"/>
          <ac:spMkLst>
            <pc:docMk/>
            <pc:sldMk cId="2239023853" sldId="256"/>
            <ac:spMk id="133" creationId="{8AA0B328-7443-4A31-96FB-F30A1A67CF6E}"/>
          </ac:spMkLst>
        </pc:spChg>
        <pc:spChg chg="mod">
          <ac:chgData name="Charles Boudry" userId="73fc46c4-b620-4bbc-ab25-de599df90dae" providerId="ADAL" clId="{7A12320D-4EF8-4A12-99F5-4D292B1DB27D}" dt="2020-12-14T10:55:37.364" v="746"/>
          <ac:spMkLst>
            <pc:docMk/>
            <pc:sldMk cId="2239023853" sldId="256"/>
            <ac:spMk id="134" creationId="{551DCF3E-6F0D-4D5D-9472-D46B4884E51C}"/>
          </ac:spMkLst>
        </pc:spChg>
        <pc:spChg chg="del mod topLvl">
          <ac:chgData name="Charles Boudry" userId="73fc46c4-b620-4bbc-ab25-de599df90dae" providerId="ADAL" clId="{7A12320D-4EF8-4A12-99F5-4D292B1DB27D}" dt="2020-12-14T10:57:12.597" v="776" actId="478"/>
          <ac:spMkLst>
            <pc:docMk/>
            <pc:sldMk cId="2239023853" sldId="256"/>
            <ac:spMk id="143" creationId="{0308CA17-26DA-4A5D-9321-844BAB546919}"/>
          </ac:spMkLst>
        </pc:spChg>
        <pc:spChg chg="mod topLvl">
          <ac:chgData name="Charles Boudry" userId="73fc46c4-b620-4bbc-ab25-de599df90dae" providerId="ADAL" clId="{7A12320D-4EF8-4A12-99F5-4D292B1DB27D}" dt="2020-12-14T10:57:19.058" v="777" actId="1076"/>
          <ac:spMkLst>
            <pc:docMk/>
            <pc:sldMk cId="2239023853" sldId="256"/>
            <ac:spMk id="144" creationId="{A4F36337-A030-4D5B-A0AF-1A87772E8E74}"/>
          </ac:spMkLst>
        </pc:spChg>
        <pc:grpChg chg="add mod">
          <ac:chgData name="Charles Boudry" userId="73fc46c4-b620-4bbc-ab25-de599df90dae" providerId="ADAL" clId="{7A12320D-4EF8-4A12-99F5-4D292B1DB27D}" dt="2020-12-14T11:50:21.209" v="811" actId="1038"/>
          <ac:grpSpMkLst>
            <pc:docMk/>
            <pc:sldMk cId="2239023853" sldId="256"/>
            <ac:grpSpMk id="6" creationId="{8B23C13C-2E55-4EEC-89A8-D8A3DF30020E}"/>
          </ac:grpSpMkLst>
        </pc:grpChg>
        <pc:grpChg chg="add del mod">
          <ac:chgData name="Charles Boudry" userId="73fc46c4-b620-4bbc-ab25-de599df90dae" providerId="ADAL" clId="{7A12320D-4EF8-4A12-99F5-4D292B1DB27D}" dt="2020-12-14T10:43:49.130" v="654" actId="478"/>
          <ac:grpSpMkLst>
            <pc:docMk/>
            <pc:sldMk cId="2239023853" sldId="256"/>
            <ac:grpSpMk id="10" creationId="{50AF9B1A-798C-44B6-8F07-471791CED27C}"/>
          </ac:grpSpMkLst>
        </pc:grpChg>
        <pc:grpChg chg="add del mod">
          <ac:chgData name="Charles Boudry" userId="73fc46c4-b620-4bbc-ab25-de599df90dae" providerId="ADAL" clId="{7A12320D-4EF8-4A12-99F5-4D292B1DB27D}" dt="2020-12-14T10:26:33.879" v="445" actId="478"/>
          <ac:grpSpMkLst>
            <pc:docMk/>
            <pc:sldMk cId="2239023853" sldId="256"/>
            <ac:grpSpMk id="10" creationId="{6E5C3AB1-5656-4B1B-8FE3-D3E45D8E06D7}"/>
          </ac:grpSpMkLst>
        </pc:grpChg>
        <pc:grpChg chg="add mod">
          <ac:chgData name="Charles Boudry" userId="73fc46c4-b620-4bbc-ab25-de599df90dae" providerId="ADAL" clId="{7A12320D-4EF8-4A12-99F5-4D292B1DB27D}" dt="2020-12-14T10:44:08.041" v="658" actId="1076"/>
          <ac:grpSpMkLst>
            <pc:docMk/>
            <pc:sldMk cId="2239023853" sldId="256"/>
            <ac:grpSpMk id="10" creationId="{6EA57B26-ABEB-4D62-823E-75847C869463}"/>
          </ac:grpSpMkLst>
        </pc:grpChg>
        <pc:grpChg chg="add del mod">
          <ac:chgData name="Charles Boudry" userId="73fc46c4-b620-4bbc-ab25-de599df90dae" providerId="ADAL" clId="{7A12320D-4EF8-4A12-99F5-4D292B1DB27D}" dt="2020-12-14T10:19:57.855" v="410" actId="21"/>
          <ac:grpSpMkLst>
            <pc:docMk/>
            <pc:sldMk cId="2239023853" sldId="256"/>
            <ac:grpSpMk id="10" creationId="{7125FA56-5FFE-465F-8427-A09E2562AE4B}"/>
          </ac:grpSpMkLst>
        </pc:grpChg>
        <pc:grpChg chg="add del mod">
          <ac:chgData name="Charles Boudry" userId="73fc46c4-b620-4bbc-ab25-de599df90dae" providerId="ADAL" clId="{7A12320D-4EF8-4A12-99F5-4D292B1DB27D}" dt="2020-12-14T10:42:53.177" v="642" actId="478"/>
          <ac:grpSpMkLst>
            <pc:docMk/>
            <pc:sldMk cId="2239023853" sldId="256"/>
            <ac:grpSpMk id="10" creationId="{79C8A925-3494-4FBF-B143-887BD4F0EA11}"/>
          </ac:grpSpMkLst>
        </pc:grpChg>
        <pc:grpChg chg="add mod">
          <ac:chgData name="Charles Boudry" userId="73fc46c4-b620-4bbc-ab25-de599df90dae" providerId="ADAL" clId="{7A12320D-4EF8-4A12-99F5-4D292B1DB27D}" dt="2020-12-14T10:44:53.336" v="677" actId="1076"/>
          <ac:grpSpMkLst>
            <pc:docMk/>
            <pc:sldMk cId="2239023853" sldId="256"/>
            <ac:grpSpMk id="13" creationId="{62D912BB-6A4A-49A3-B52B-D304CEC680E7}"/>
          </ac:grpSpMkLst>
        </pc:grpChg>
        <pc:grpChg chg="add del mod">
          <ac:chgData name="Charles Boudry" userId="73fc46c4-b620-4bbc-ab25-de599df90dae" providerId="ADAL" clId="{7A12320D-4EF8-4A12-99F5-4D292B1DB27D}" dt="2020-12-14T10:44:17.672" v="663" actId="478"/>
          <ac:grpSpMkLst>
            <pc:docMk/>
            <pc:sldMk cId="2239023853" sldId="256"/>
            <ac:grpSpMk id="13" creationId="{B802F685-BBA8-4819-8E6A-202A4694042E}"/>
          </ac:grpSpMkLst>
        </pc:grpChg>
        <pc:grpChg chg="add del mod">
          <ac:chgData name="Charles Boudry" userId="73fc46c4-b620-4bbc-ab25-de599df90dae" providerId="ADAL" clId="{7A12320D-4EF8-4A12-99F5-4D292B1DB27D}" dt="2020-12-14T10:44:42.240" v="673" actId="478"/>
          <ac:grpSpMkLst>
            <pc:docMk/>
            <pc:sldMk cId="2239023853" sldId="256"/>
            <ac:grpSpMk id="19" creationId="{21D4DB2D-1B0E-46E3-BA2C-B3FD852693D0}"/>
          </ac:grpSpMkLst>
        </pc:grpChg>
        <pc:grpChg chg="add del mod">
          <ac:chgData name="Charles Boudry" userId="73fc46c4-b620-4bbc-ab25-de599df90dae" providerId="ADAL" clId="{7A12320D-4EF8-4A12-99F5-4D292B1DB27D}" dt="2020-12-14T10:43:38.182" v="652" actId="478"/>
          <ac:grpSpMkLst>
            <pc:docMk/>
            <pc:sldMk cId="2239023853" sldId="256"/>
            <ac:grpSpMk id="19" creationId="{6A7C3AD6-D3D0-4283-BA8D-282CAC46544E}"/>
          </ac:grpSpMkLst>
        </pc:grpChg>
        <pc:grpChg chg="add mod">
          <ac:chgData name="Charles Boudry" userId="73fc46c4-b620-4bbc-ab25-de599df90dae" providerId="ADAL" clId="{7A12320D-4EF8-4A12-99F5-4D292B1DB27D}" dt="2020-12-14T10:49:38.219" v="704" actId="1076"/>
          <ac:grpSpMkLst>
            <pc:docMk/>
            <pc:sldMk cId="2239023853" sldId="256"/>
            <ac:grpSpMk id="23" creationId="{3531F535-4E4F-4DC8-A702-F08631E1B8A3}"/>
          </ac:grpSpMkLst>
        </pc:grpChg>
        <pc:grpChg chg="add mod">
          <ac:chgData name="Charles Boudry" userId="73fc46c4-b620-4bbc-ab25-de599df90dae" providerId="ADAL" clId="{7A12320D-4EF8-4A12-99F5-4D292B1DB27D}" dt="2020-12-14T10:07:05.191" v="204" actId="1076"/>
          <ac:grpSpMkLst>
            <pc:docMk/>
            <pc:sldMk cId="2239023853" sldId="256"/>
            <ac:grpSpMk id="43" creationId="{8369332E-356E-4769-96C0-643EA1B196C5}"/>
          </ac:grpSpMkLst>
        </pc:grpChg>
        <pc:grpChg chg="add mod">
          <ac:chgData name="Charles Boudry" userId="73fc46c4-b620-4bbc-ab25-de599df90dae" providerId="ADAL" clId="{7A12320D-4EF8-4A12-99F5-4D292B1DB27D}" dt="2020-12-14T11:50:19.658" v="810" actId="1038"/>
          <ac:grpSpMkLst>
            <pc:docMk/>
            <pc:sldMk cId="2239023853" sldId="256"/>
            <ac:grpSpMk id="50" creationId="{DA94861D-E79F-4F43-A41C-72B0906FB7DA}"/>
          </ac:grpSpMkLst>
        </pc:grpChg>
        <pc:grpChg chg="add mod">
          <ac:chgData name="Charles Boudry" userId="73fc46c4-b620-4bbc-ab25-de599df90dae" providerId="ADAL" clId="{7A12320D-4EF8-4A12-99F5-4D292B1DB27D}" dt="2020-12-14T10:07:13.947" v="207" actId="1076"/>
          <ac:grpSpMkLst>
            <pc:docMk/>
            <pc:sldMk cId="2239023853" sldId="256"/>
            <ac:grpSpMk id="56" creationId="{D3E11D87-6020-46BA-9B08-C06DB82FEEA3}"/>
          </ac:grpSpMkLst>
        </pc:grpChg>
        <pc:grpChg chg="add mod">
          <ac:chgData name="Charles Boudry" userId="73fc46c4-b620-4bbc-ab25-de599df90dae" providerId="ADAL" clId="{7A12320D-4EF8-4A12-99F5-4D292B1DB27D}" dt="2020-12-14T11:51:32.780" v="841" actId="1076"/>
          <ac:grpSpMkLst>
            <pc:docMk/>
            <pc:sldMk cId="2239023853" sldId="256"/>
            <ac:grpSpMk id="73" creationId="{C2CD5E17-8FF1-4A8E-8565-375438E6A900}"/>
          </ac:grpSpMkLst>
        </pc:grpChg>
        <pc:grpChg chg="add mod">
          <ac:chgData name="Charles Boudry" userId="73fc46c4-b620-4bbc-ab25-de599df90dae" providerId="ADAL" clId="{7A12320D-4EF8-4A12-99F5-4D292B1DB27D}" dt="2020-12-14T10:20:31.474" v="416" actId="1076"/>
          <ac:grpSpMkLst>
            <pc:docMk/>
            <pc:sldMk cId="2239023853" sldId="256"/>
            <ac:grpSpMk id="80" creationId="{EE57EC73-8ED9-47F2-B693-4DA177F05EEA}"/>
          </ac:grpSpMkLst>
        </pc:grpChg>
        <pc:grpChg chg="add del mod">
          <ac:chgData name="Charles Boudry" userId="73fc46c4-b620-4bbc-ab25-de599df90dae" providerId="ADAL" clId="{7A12320D-4EF8-4A12-99F5-4D292B1DB27D}" dt="2020-12-14T10:26:50.681" v="448" actId="478"/>
          <ac:grpSpMkLst>
            <pc:docMk/>
            <pc:sldMk cId="2239023853" sldId="256"/>
            <ac:grpSpMk id="84" creationId="{99E5361B-5951-4843-BC98-F0F9AC7F90C9}"/>
          </ac:grpSpMkLst>
        </pc:grpChg>
        <pc:grpChg chg="add mod">
          <ac:chgData name="Charles Boudry" userId="73fc46c4-b620-4bbc-ab25-de599df90dae" providerId="ADAL" clId="{7A12320D-4EF8-4A12-99F5-4D292B1DB27D}" dt="2020-12-14T10:49:47.689" v="706" actId="1076"/>
          <ac:grpSpMkLst>
            <pc:docMk/>
            <pc:sldMk cId="2239023853" sldId="256"/>
            <ac:grpSpMk id="101" creationId="{3F02E4E7-72CA-4632-863B-ED3638CFC8CD}"/>
          </ac:grpSpMkLst>
        </pc:grpChg>
        <pc:grpChg chg="add mod">
          <ac:chgData name="Charles Boudry" userId="73fc46c4-b620-4bbc-ab25-de599df90dae" providerId="ADAL" clId="{7A12320D-4EF8-4A12-99F5-4D292B1DB27D}" dt="2020-12-14T11:51:32.780" v="841" actId="1076"/>
          <ac:grpSpMkLst>
            <pc:docMk/>
            <pc:sldMk cId="2239023853" sldId="256"/>
            <ac:grpSpMk id="105" creationId="{DC229D63-29FA-409D-9580-C7DBD0736A67}"/>
          </ac:grpSpMkLst>
        </pc:grpChg>
        <pc:grpChg chg="add mod">
          <ac:chgData name="Charles Boudry" userId="73fc46c4-b620-4bbc-ab25-de599df90dae" providerId="ADAL" clId="{7A12320D-4EF8-4A12-99F5-4D292B1DB27D}" dt="2020-12-14T10:31:55.459" v="530" actId="1076"/>
          <ac:grpSpMkLst>
            <pc:docMk/>
            <pc:sldMk cId="2239023853" sldId="256"/>
            <ac:grpSpMk id="108" creationId="{72829E9C-0F42-4CF1-B270-A7272D0EC54D}"/>
          </ac:grpSpMkLst>
        </pc:grpChg>
        <pc:grpChg chg="add mod">
          <ac:chgData name="Charles Boudry" userId="73fc46c4-b620-4bbc-ab25-de599df90dae" providerId="ADAL" clId="{7A12320D-4EF8-4A12-99F5-4D292B1DB27D}" dt="2020-12-14T10:17:21.142" v="393" actId="1076"/>
          <ac:grpSpMkLst>
            <pc:docMk/>
            <pc:sldMk cId="2239023853" sldId="256"/>
            <ac:grpSpMk id="113" creationId="{1889E31A-A723-4357-8D44-5A8D18B86A9D}"/>
          </ac:grpSpMkLst>
        </pc:grpChg>
        <pc:grpChg chg="add mod">
          <ac:chgData name="Charles Boudry" userId="73fc46c4-b620-4bbc-ab25-de599df90dae" providerId="ADAL" clId="{7A12320D-4EF8-4A12-99F5-4D292B1DB27D}" dt="2020-12-14T10:49:56.989" v="708" actId="1076"/>
          <ac:grpSpMkLst>
            <pc:docMk/>
            <pc:sldMk cId="2239023853" sldId="256"/>
            <ac:grpSpMk id="114" creationId="{99BC9291-92E0-4208-8E75-46659FA5EE5F}"/>
          </ac:grpSpMkLst>
        </pc:grpChg>
        <pc:grpChg chg="add mod">
          <ac:chgData name="Charles Boudry" userId="73fc46c4-b620-4bbc-ab25-de599df90dae" providerId="ADAL" clId="{7A12320D-4EF8-4A12-99F5-4D292B1DB27D}" dt="2020-12-14T10:50:10.767" v="713" actId="1076"/>
          <ac:grpSpMkLst>
            <pc:docMk/>
            <pc:sldMk cId="2239023853" sldId="256"/>
            <ac:grpSpMk id="117" creationId="{A761C905-DDB5-425B-BC00-CD9C27D4894D}"/>
          </ac:grpSpMkLst>
        </pc:grpChg>
        <pc:grpChg chg="add mod">
          <ac:chgData name="Charles Boudry" userId="73fc46c4-b620-4bbc-ab25-de599df90dae" providerId="ADAL" clId="{7A12320D-4EF8-4A12-99F5-4D292B1DB27D}" dt="2020-12-14T10:56:13.438" v="757" actId="1036"/>
          <ac:grpSpMkLst>
            <pc:docMk/>
            <pc:sldMk cId="2239023853" sldId="256"/>
            <ac:grpSpMk id="132" creationId="{8AF9EBC6-C5BC-483E-B443-3F9E3A349E77}"/>
          </ac:grpSpMkLst>
        </pc:grpChg>
        <pc:grpChg chg="add del mod">
          <ac:chgData name="Charles Boudry" userId="73fc46c4-b620-4bbc-ab25-de599df90dae" providerId="ADAL" clId="{7A12320D-4EF8-4A12-99F5-4D292B1DB27D}" dt="2020-12-14T10:57:12.597" v="776" actId="478"/>
          <ac:grpSpMkLst>
            <pc:docMk/>
            <pc:sldMk cId="2239023853" sldId="256"/>
            <ac:grpSpMk id="142" creationId="{1EE82350-A00D-4AE3-92BF-CFB3C9ABE191}"/>
          </ac:grpSpMkLst>
        </pc:grpChg>
        <pc:picChg chg="add mod">
          <ac:chgData name="Charles Boudry" userId="73fc46c4-b620-4bbc-ab25-de599df90dae" providerId="ADAL" clId="{7A12320D-4EF8-4A12-99F5-4D292B1DB27D}" dt="2020-12-14T10:06:19.281" v="193" actId="1076"/>
          <ac:picMkLst>
            <pc:docMk/>
            <pc:sldMk cId="2239023853" sldId="256"/>
            <ac:picMk id="2" creationId="{EBD39A06-989E-47AB-9183-A5971D28F38F}"/>
          </ac:picMkLst>
        </pc:picChg>
        <pc:picChg chg="add mod">
          <ac:chgData name="Charles Boudry" userId="73fc46c4-b620-4bbc-ab25-de599df90dae" providerId="ADAL" clId="{7A12320D-4EF8-4A12-99F5-4D292B1DB27D}" dt="2020-12-14T10:07:16.339" v="208" actId="1076"/>
          <ac:picMkLst>
            <pc:docMk/>
            <pc:sldMk cId="2239023853" sldId="256"/>
            <ac:picMk id="4" creationId="{6212221C-1525-4F37-B6A4-605704C02357}"/>
          </ac:picMkLst>
        </pc:picChg>
        <pc:picChg chg="add">
          <ac:chgData name="Charles Boudry" userId="73fc46c4-b620-4bbc-ab25-de599df90dae" providerId="ADAL" clId="{7A12320D-4EF8-4A12-99F5-4D292B1DB27D}" dt="2020-12-14T10:07:16.509" v="209" actId="22"/>
          <ac:picMkLst>
            <pc:docMk/>
            <pc:sldMk cId="2239023853" sldId="256"/>
            <ac:picMk id="8" creationId="{169B3D2A-E389-45B1-9A30-7BA179E45EF1}"/>
          </ac:picMkLst>
        </pc:picChg>
        <pc:picChg chg="add mod">
          <ac:chgData name="Charles Boudry" userId="73fc46c4-b620-4bbc-ab25-de599df90dae" providerId="ADAL" clId="{7A12320D-4EF8-4A12-99F5-4D292B1DB27D}" dt="2020-12-14T10:07:20.821" v="211" actId="1076"/>
          <ac:picMkLst>
            <pc:docMk/>
            <pc:sldMk cId="2239023853" sldId="256"/>
            <ac:picMk id="9" creationId="{29FB4652-2E0C-401B-BF5E-691EB8FDB384}"/>
          </ac:picMkLst>
        </pc:picChg>
        <pc:picChg chg="add del mod">
          <ac:chgData name="Charles Boudry" userId="73fc46c4-b620-4bbc-ab25-de599df90dae" providerId="ADAL" clId="{7A12320D-4EF8-4A12-99F5-4D292B1DB27D}" dt="2020-12-14T10:41:59.304" v="630" actId="478"/>
          <ac:picMkLst>
            <pc:docMk/>
            <pc:sldMk cId="2239023853" sldId="256"/>
            <ac:picMk id="16" creationId="{F3472F17-F5A1-4DAC-A630-E11A2AC86F91}"/>
          </ac:picMkLst>
        </pc:picChg>
        <pc:picChg chg="add del mod">
          <ac:chgData name="Charles Boudry" userId="73fc46c4-b620-4bbc-ab25-de599df90dae" providerId="ADAL" clId="{7A12320D-4EF8-4A12-99F5-4D292B1DB27D}" dt="2020-12-14T10:41:37.566" v="624" actId="478"/>
          <ac:picMkLst>
            <pc:docMk/>
            <pc:sldMk cId="2239023853" sldId="256"/>
            <ac:picMk id="19" creationId="{A58F29C2-B26F-4C63-A926-87546A68DFDE}"/>
          </ac:picMkLst>
        </pc:picChg>
        <pc:picChg chg="add del">
          <ac:chgData name="Charles Boudry" userId="73fc46c4-b620-4bbc-ab25-de599df90dae" providerId="ADAL" clId="{7A12320D-4EF8-4A12-99F5-4D292B1DB27D}" dt="2020-12-14T10:20:25.096" v="414" actId="22"/>
          <ac:picMkLst>
            <pc:docMk/>
            <pc:sldMk cId="2239023853" sldId="256"/>
            <ac:picMk id="21" creationId="{2A3B71CF-82F6-4071-BAFE-6A276C9B830A}"/>
          </ac:picMkLst>
        </pc:picChg>
        <pc:picChg chg="add del mod">
          <ac:chgData name="Charles Boudry" userId="73fc46c4-b620-4bbc-ab25-de599df90dae" providerId="ADAL" clId="{7A12320D-4EF8-4A12-99F5-4D292B1DB27D}" dt="2020-12-14T10:27:25.464" v="466" actId="478"/>
          <ac:picMkLst>
            <pc:docMk/>
            <pc:sldMk cId="2239023853" sldId="256"/>
            <ac:picMk id="28" creationId="{C58213DC-4102-499D-A801-2B8312D91D2E}"/>
          </ac:picMkLst>
        </pc:picChg>
        <pc:picChg chg="add del mod">
          <ac:chgData name="Charles Boudry" userId="73fc46c4-b620-4bbc-ab25-de599df90dae" providerId="ADAL" clId="{7A12320D-4EF8-4A12-99F5-4D292B1DB27D}" dt="2020-12-14T10:50:55.946" v="719" actId="478"/>
          <ac:picMkLst>
            <pc:docMk/>
            <pc:sldMk cId="2239023853" sldId="256"/>
            <ac:picMk id="29" creationId="{1D6BD57B-5947-4935-8B26-C9A1914F1639}"/>
          </ac:picMkLst>
        </pc:picChg>
        <pc:picChg chg="add mod">
          <ac:chgData name="Charles Boudry" userId="73fc46c4-b620-4bbc-ab25-de599df90dae" providerId="ADAL" clId="{7A12320D-4EF8-4A12-99F5-4D292B1DB27D}" dt="2020-12-14T11:50:16.181" v="807" actId="1036"/>
          <ac:picMkLst>
            <pc:docMk/>
            <pc:sldMk cId="2239023853" sldId="256"/>
            <ac:picMk id="39" creationId="{78A45657-8F67-4149-93BC-357317691AE1}"/>
          </ac:picMkLst>
        </pc:picChg>
        <pc:picChg chg="add mod">
          <ac:chgData name="Charles Boudry" userId="73fc46c4-b620-4bbc-ab25-de599df90dae" providerId="ADAL" clId="{7A12320D-4EF8-4A12-99F5-4D292B1DB27D}" dt="2020-12-14T10:53:50.049" v="731" actId="1076"/>
          <ac:picMkLst>
            <pc:docMk/>
            <pc:sldMk cId="2239023853" sldId="256"/>
            <ac:picMk id="41" creationId="{868B595B-C06A-4DA7-AC3F-ECF60B1F6914}"/>
          </ac:picMkLst>
        </pc:picChg>
        <pc:picChg chg="mod">
          <ac:chgData name="Charles Boudry" userId="73fc46c4-b620-4bbc-ab25-de599df90dae" providerId="ADAL" clId="{7A12320D-4EF8-4A12-99F5-4D292B1DB27D}" dt="2020-12-14T10:07:01.765" v="203"/>
          <ac:picMkLst>
            <pc:docMk/>
            <pc:sldMk cId="2239023853" sldId="256"/>
            <ac:picMk id="44" creationId="{D18085BA-1249-4519-886E-19F07DADA11F}"/>
          </ac:picMkLst>
        </pc:picChg>
        <pc:picChg chg="mod">
          <ac:chgData name="Charles Boudry" userId="73fc46c4-b620-4bbc-ab25-de599df90dae" providerId="ADAL" clId="{7A12320D-4EF8-4A12-99F5-4D292B1DB27D}" dt="2020-12-14T10:07:01.765" v="203"/>
          <ac:picMkLst>
            <pc:docMk/>
            <pc:sldMk cId="2239023853" sldId="256"/>
            <ac:picMk id="45" creationId="{AB3922DF-5BE0-4688-86EF-CF6F4256F2AC}"/>
          </ac:picMkLst>
        </pc:picChg>
        <pc:picChg chg="mod">
          <ac:chgData name="Charles Boudry" userId="73fc46c4-b620-4bbc-ab25-de599df90dae" providerId="ADAL" clId="{7A12320D-4EF8-4A12-99F5-4D292B1DB27D}" dt="2020-12-14T10:07:01.765" v="203"/>
          <ac:picMkLst>
            <pc:docMk/>
            <pc:sldMk cId="2239023853" sldId="256"/>
            <ac:picMk id="48" creationId="{0BBA6BA0-E726-4F16-97B3-7B1EAE04167D}"/>
          </ac:picMkLst>
        </pc:picChg>
        <pc:picChg chg="mod">
          <ac:chgData name="Charles Boudry" userId="73fc46c4-b620-4bbc-ab25-de599df90dae" providerId="ADAL" clId="{7A12320D-4EF8-4A12-99F5-4D292B1DB27D}" dt="2020-12-14T10:07:09.872" v="206"/>
          <ac:picMkLst>
            <pc:docMk/>
            <pc:sldMk cId="2239023853" sldId="256"/>
            <ac:picMk id="52" creationId="{B5B838FD-B29B-4169-9882-CD5B0CFF9B08}"/>
          </ac:picMkLst>
        </pc:picChg>
        <pc:picChg chg="mod">
          <ac:chgData name="Charles Boudry" userId="73fc46c4-b620-4bbc-ab25-de599df90dae" providerId="ADAL" clId="{7A12320D-4EF8-4A12-99F5-4D292B1DB27D}" dt="2020-12-14T10:07:09.872" v="206"/>
          <ac:picMkLst>
            <pc:docMk/>
            <pc:sldMk cId="2239023853" sldId="256"/>
            <ac:picMk id="53" creationId="{FA164896-EE58-4D2B-A726-6B538FF4CDB8}"/>
          </ac:picMkLst>
        </pc:picChg>
        <pc:picChg chg="mod">
          <ac:chgData name="Charles Boudry" userId="73fc46c4-b620-4bbc-ab25-de599df90dae" providerId="ADAL" clId="{7A12320D-4EF8-4A12-99F5-4D292B1DB27D}" dt="2020-12-14T10:07:09.872" v="206"/>
          <ac:picMkLst>
            <pc:docMk/>
            <pc:sldMk cId="2239023853" sldId="256"/>
            <ac:picMk id="54" creationId="{F3E2BF90-0D88-4FD7-ADB6-9CCE0A03B6A0}"/>
          </ac:picMkLst>
        </pc:picChg>
        <pc:picChg chg="mod">
          <ac:chgData name="Charles Boudry" userId="73fc46c4-b620-4bbc-ab25-de599df90dae" providerId="ADAL" clId="{7A12320D-4EF8-4A12-99F5-4D292B1DB27D}" dt="2020-12-14T10:07:09.872" v="206"/>
          <ac:picMkLst>
            <pc:docMk/>
            <pc:sldMk cId="2239023853" sldId="256"/>
            <ac:picMk id="59" creationId="{100E35E6-6ACD-40EC-B459-DA39E24F3112}"/>
          </ac:picMkLst>
        </pc:picChg>
        <pc:picChg chg="mod">
          <ac:chgData name="Charles Boudry" userId="73fc46c4-b620-4bbc-ab25-de599df90dae" providerId="ADAL" clId="{7A12320D-4EF8-4A12-99F5-4D292B1DB27D}" dt="2020-12-14T10:07:09.872" v="206"/>
          <ac:picMkLst>
            <pc:docMk/>
            <pc:sldMk cId="2239023853" sldId="256"/>
            <ac:picMk id="60" creationId="{6E933CF9-9065-4CA5-BB6E-6DCF86D4C1A7}"/>
          </ac:picMkLst>
        </pc:picChg>
        <pc:picChg chg="add del mod">
          <ac:chgData name="Charles Boudry" userId="73fc46c4-b620-4bbc-ab25-de599df90dae" providerId="ADAL" clId="{7A12320D-4EF8-4A12-99F5-4D292B1DB27D}" dt="2020-12-11T14:59:03.601" v="174" actId="478"/>
          <ac:picMkLst>
            <pc:docMk/>
            <pc:sldMk cId="2239023853" sldId="256"/>
            <ac:picMk id="60" creationId="{8128EE53-8EEC-4FF9-B06B-569AB072F3A2}"/>
          </ac:picMkLst>
        </pc:picChg>
        <pc:picChg chg="mod">
          <ac:chgData name="Charles Boudry" userId="73fc46c4-b620-4bbc-ab25-de599df90dae" providerId="ADAL" clId="{7A12320D-4EF8-4A12-99F5-4D292B1DB27D}" dt="2020-12-14T10:07:09.872" v="206"/>
          <ac:picMkLst>
            <pc:docMk/>
            <pc:sldMk cId="2239023853" sldId="256"/>
            <ac:picMk id="61" creationId="{010B8E89-F70A-4ED3-A422-E6B2FF8DC291}"/>
          </ac:picMkLst>
        </pc:picChg>
        <pc:picChg chg="add mod">
          <ac:chgData name="Charles Boudry" userId="73fc46c4-b620-4bbc-ab25-de599df90dae" providerId="ADAL" clId="{7A12320D-4EF8-4A12-99F5-4D292B1DB27D}" dt="2020-12-14T10:53:54.452" v="733" actId="1076"/>
          <ac:picMkLst>
            <pc:docMk/>
            <pc:sldMk cId="2239023853" sldId="256"/>
            <ac:picMk id="62" creationId="{1C0A434D-E456-45BB-9473-1DF13DA8D5C4}"/>
          </ac:picMkLst>
        </pc:picChg>
        <pc:picChg chg="add mod">
          <ac:chgData name="Charles Boudry" userId="73fc46c4-b620-4bbc-ab25-de599df90dae" providerId="ADAL" clId="{7A12320D-4EF8-4A12-99F5-4D292B1DB27D}" dt="2020-12-14T10:53:58.611" v="735" actId="1076"/>
          <ac:picMkLst>
            <pc:docMk/>
            <pc:sldMk cId="2239023853" sldId="256"/>
            <ac:picMk id="63" creationId="{4E147741-F3B2-437A-A5FE-B907FFDAECB6}"/>
          </ac:picMkLst>
        </pc:picChg>
        <pc:picChg chg="add mod">
          <ac:chgData name="Charles Boudry" userId="73fc46c4-b620-4bbc-ab25-de599df90dae" providerId="ADAL" clId="{7A12320D-4EF8-4A12-99F5-4D292B1DB27D}" dt="2020-12-14T11:50:11.326" v="800" actId="1036"/>
          <ac:picMkLst>
            <pc:docMk/>
            <pc:sldMk cId="2239023853" sldId="256"/>
            <ac:picMk id="64" creationId="{ACE45B76-9707-4D82-BFE5-5A33B60A1197}"/>
          </ac:picMkLst>
        </pc:picChg>
        <pc:picChg chg="add mod">
          <ac:chgData name="Charles Boudry" userId="73fc46c4-b620-4bbc-ab25-de599df90dae" providerId="ADAL" clId="{7A12320D-4EF8-4A12-99F5-4D292B1DB27D}" dt="2020-12-14T10:54:02.822" v="737" actId="1076"/>
          <ac:picMkLst>
            <pc:docMk/>
            <pc:sldMk cId="2239023853" sldId="256"/>
            <ac:picMk id="66" creationId="{365FD989-555F-4027-B970-9B1A18DA0043}"/>
          </ac:picMkLst>
        </pc:picChg>
        <pc:picChg chg="add del">
          <ac:chgData name="Charles Boudry" userId="73fc46c4-b620-4bbc-ab25-de599df90dae" providerId="ADAL" clId="{7A12320D-4EF8-4A12-99F5-4D292B1DB27D}" dt="2020-12-11T14:50:48.257" v="112" actId="478"/>
          <ac:picMkLst>
            <pc:docMk/>
            <pc:sldMk cId="2239023853" sldId="256"/>
            <ac:picMk id="67" creationId="{70E573F9-957A-4E9B-BB9A-1AC82A82E7C0}"/>
          </ac:picMkLst>
        </pc:picChg>
        <pc:picChg chg="add mod">
          <ac:chgData name="Charles Boudry" userId="73fc46c4-b620-4bbc-ab25-de599df90dae" providerId="ADAL" clId="{7A12320D-4EF8-4A12-99F5-4D292B1DB27D}" dt="2020-12-14T10:54:06.094" v="739" actId="1076"/>
          <ac:picMkLst>
            <pc:docMk/>
            <pc:sldMk cId="2239023853" sldId="256"/>
            <ac:picMk id="70" creationId="{74233CC5-8A2C-4DFA-9792-C05AA92EA168}"/>
          </ac:picMkLst>
        </pc:picChg>
        <pc:picChg chg="add del mod">
          <ac:chgData name="Charles Boudry" userId="73fc46c4-b620-4bbc-ab25-de599df90dae" providerId="ADAL" clId="{7A12320D-4EF8-4A12-99F5-4D292B1DB27D}" dt="2020-12-14T10:06:05.919" v="186" actId="478"/>
          <ac:picMkLst>
            <pc:docMk/>
            <pc:sldMk cId="2239023853" sldId="256"/>
            <ac:picMk id="73" creationId="{BF273C66-1A10-4C16-9F50-DEB86A2A89C2}"/>
          </ac:picMkLst>
        </pc:picChg>
        <pc:picChg chg="add mod">
          <ac:chgData name="Charles Boudry" userId="73fc46c4-b620-4bbc-ab25-de599df90dae" providerId="ADAL" clId="{7A12320D-4EF8-4A12-99F5-4D292B1DB27D}" dt="2020-12-14T10:56:27.601" v="764" actId="1076"/>
          <ac:picMkLst>
            <pc:docMk/>
            <pc:sldMk cId="2239023853" sldId="256"/>
            <ac:picMk id="75" creationId="{6F4CBAE3-75E2-4206-942B-957D7504D29C}"/>
          </ac:picMkLst>
        </pc:picChg>
        <pc:picChg chg="add del mod">
          <ac:chgData name="Charles Boudry" userId="73fc46c4-b620-4bbc-ab25-de599df90dae" providerId="ADAL" clId="{7A12320D-4EF8-4A12-99F5-4D292B1DB27D}" dt="2020-12-14T10:06:17.064" v="192" actId="478"/>
          <ac:picMkLst>
            <pc:docMk/>
            <pc:sldMk cId="2239023853" sldId="256"/>
            <ac:picMk id="75" creationId="{F22D83D8-6EF9-4B0A-B952-F006FAED31BF}"/>
          </ac:picMkLst>
        </pc:picChg>
        <pc:picChg chg="add mod">
          <ac:chgData name="Charles Boudry" userId="73fc46c4-b620-4bbc-ab25-de599df90dae" providerId="ADAL" clId="{7A12320D-4EF8-4A12-99F5-4D292B1DB27D}" dt="2020-12-14T10:56:13.438" v="757" actId="1036"/>
          <ac:picMkLst>
            <pc:docMk/>
            <pc:sldMk cId="2239023853" sldId="256"/>
            <ac:picMk id="76" creationId="{3E510FE0-08B7-4D16-9E4D-3C2F4C48C2D5}"/>
          </ac:picMkLst>
        </pc:picChg>
        <pc:picChg chg="add mod">
          <ac:chgData name="Charles Boudry" userId="73fc46c4-b620-4bbc-ab25-de599df90dae" providerId="ADAL" clId="{7A12320D-4EF8-4A12-99F5-4D292B1DB27D}" dt="2020-12-14T10:06:13.040" v="189" actId="1076"/>
          <ac:picMkLst>
            <pc:docMk/>
            <pc:sldMk cId="2239023853" sldId="256"/>
            <ac:picMk id="77" creationId="{E16CA98E-534B-412B-B145-D2C0F8F87D26}"/>
          </ac:picMkLst>
        </pc:picChg>
        <pc:picChg chg="add mod">
          <ac:chgData name="Charles Boudry" userId="73fc46c4-b620-4bbc-ab25-de599df90dae" providerId="ADAL" clId="{7A12320D-4EF8-4A12-99F5-4D292B1DB27D}" dt="2020-12-11T14:57:27.991" v="159" actId="14100"/>
          <ac:picMkLst>
            <pc:docMk/>
            <pc:sldMk cId="2239023853" sldId="256"/>
            <ac:picMk id="79" creationId="{76709CFB-6573-4032-B225-861B3D956625}"/>
          </ac:picMkLst>
        </pc:picChg>
        <pc:picChg chg="add del mod">
          <ac:chgData name="Charles Boudry" userId="73fc46c4-b620-4bbc-ab25-de599df90dae" providerId="ADAL" clId="{7A12320D-4EF8-4A12-99F5-4D292B1DB27D}" dt="2020-12-11T14:57:51.549" v="163" actId="478"/>
          <ac:picMkLst>
            <pc:docMk/>
            <pc:sldMk cId="2239023853" sldId="256"/>
            <ac:picMk id="81" creationId="{2ED5442C-FA2C-45A4-BD0F-BA6DFE68C11F}"/>
          </ac:picMkLst>
        </pc:picChg>
        <pc:picChg chg="add mod">
          <ac:chgData name="Charles Boudry" userId="73fc46c4-b620-4bbc-ab25-de599df90dae" providerId="ADAL" clId="{7A12320D-4EF8-4A12-99F5-4D292B1DB27D}" dt="2020-12-11T14:58:24.140" v="167" actId="1076"/>
          <ac:picMkLst>
            <pc:docMk/>
            <pc:sldMk cId="2239023853" sldId="256"/>
            <ac:picMk id="83" creationId="{47B71A50-CE48-4FFA-8EF6-10AA50EB7476}"/>
          </ac:picMkLst>
        </pc:picChg>
        <pc:picChg chg="add mod">
          <ac:chgData name="Charles Boudry" userId="73fc46c4-b620-4bbc-ab25-de599df90dae" providerId="ADAL" clId="{7A12320D-4EF8-4A12-99F5-4D292B1DB27D}" dt="2020-12-14T10:56:27.601" v="764" actId="1076"/>
          <ac:picMkLst>
            <pc:docMk/>
            <pc:sldMk cId="2239023853" sldId="256"/>
            <ac:picMk id="84" creationId="{5CBACCFE-9F80-4949-8D75-B593B0FE63A9}"/>
          </ac:picMkLst>
        </pc:picChg>
        <pc:picChg chg="add mod">
          <ac:chgData name="Charles Boudry" userId="73fc46c4-b620-4bbc-ab25-de599df90dae" providerId="ADAL" clId="{7A12320D-4EF8-4A12-99F5-4D292B1DB27D}" dt="2020-12-11T14:58:44.795" v="171" actId="1076"/>
          <ac:picMkLst>
            <pc:docMk/>
            <pc:sldMk cId="2239023853" sldId="256"/>
            <ac:picMk id="85" creationId="{3A615AF0-D10B-4E76-B2F7-A9F724D7D992}"/>
          </ac:picMkLst>
        </pc:picChg>
        <pc:picChg chg="add mod">
          <ac:chgData name="Charles Boudry" userId="73fc46c4-b620-4bbc-ab25-de599df90dae" providerId="ADAL" clId="{7A12320D-4EF8-4A12-99F5-4D292B1DB27D}" dt="2020-12-11T14:59:05.545" v="175" actId="1076"/>
          <ac:picMkLst>
            <pc:docMk/>
            <pc:sldMk cId="2239023853" sldId="256"/>
            <ac:picMk id="87" creationId="{2B1881FE-6F6F-462F-AA9E-AC3BBC787C1B}"/>
          </ac:picMkLst>
        </pc:picChg>
        <pc:picChg chg="add mod">
          <ac:chgData name="Charles Boudry" userId="73fc46c4-b620-4bbc-ab25-de599df90dae" providerId="ADAL" clId="{7A12320D-4EF8-4A12-99F5-4D292B1DB27D}" dt="2020-12-14T11:50:16.181" v="807" actId="1036"/>
          <ac:picMkLst>
            <pc:docMk/>
            <pc:sldMk cId="2239023853" sldId="256"/>
            <ac:picMk id="89" creationId="{515A8AF8-FD80-4236-82DB-059697E0AC8B}"/>
          </ac:picMkLst>
        </pc:picChg>
        <pc:picChg chg="add del mod">
          <ac:chgData name="Charles Boudry" userId="73fc46c4-b620-4bbc-ab25-de599df90dae" providerId="ADAL" clId="{7A12320D-4EF8-4A12-99F5-4D292B1DB27D}" dt="2020-12-11T15:00:58.304" v="184" actId="478"/>
          <ac:picMkLst>
            <pc:docMk/>
            <pc:sldMk cId="2239023853" sldId="256"/>
            <ac:picMk id="91" creationId="{682282ED-8A92-4159-B20F-CE2A52E471CB}"/>
          </ac:picMkLst>
        </pc:picChg>
        <pc:picChg chg="add mod">
          <ac:chgData name="Charles Boudry" userId="73fc46c4-b620-4bbc-ab25-de599df90dae" providerId="ADAL" clId="{7A12320D-4EF8-4A12-99F5-4D292B1DB27D}" dt="2020-12-14T10:56:36.411" v="767" actId="1076"/>
          <ac:picMkLst>
            <pc:docMk/>
            <pc:sldMk cId="2239023853" sldId="256"/>
            <ac:picMk id="91" creationId="{EF79F11F-71A0-480A-9D88-95B30029F01E}"/>
          </ac:picMkLst>
        </pc:picChg>
        <pc:picChg chg="add del mod">
          <ac:chgData name="Charles Boudry" userId="73fc46c4-b620-4bbc-ab25-de599df90dae" providerId="ADAL" clId="{7A12320D-4EF8-4A12-99F5-4D292B1DB27D}" dt="2020-12-14T10:56:49.672" v="773" actId="478"/>
          <ac:picMkLst>
            <pc:docMk/>
            <pc:sldMk cId="2239023853" sldId="256"/>
            <ac:picMk id="92" creationId="{78A45970-8308-454B-8B90-49515FC97E82}"/>
          </ac:picMkLst>
        </pc:picChg>
        <pc:picChg chg="add mod">
          <ac:chgData name="Charles Boudry" userId="73fc46c4-b620-4bbc-ab25-de599df90dae" providerId="ADAL" clId="{7A12320D-4EF8-4A12-99F5-4D292B1DB27D}" dt="2020-12-14T10:56:47.943" v="772" actId="1076"/>
          <ac:picMkLst>
            <pc:docMk/>
            <pc:sldMk cId="2239023853" sldId="256"/>
            <ac:picMk id="94" creationId="{5674F0B1-8648-4492-9A7E-DC048BACCE65}"/>
          </ac:picMkLst>
        </pc:picChg>
        <pc:picChg chg="add del mod">
          <ac:chgData name="Charles Boudry" userId="73fc46c4-b620-4bbc-ab25-de599df90dae" providerId="ADAL" clId="{7A12320D-4EF8-4A12-99F5-4D292B1DB27D}" dt="2020-12-14T10:40:26.354" v="608" actId="478"/>
          <ac:picMkLst>
            <pc:docMk/>
            <pc:sldMk cId="2239023853" sldId="256"/>
            <ac:picMk id="96" creationId="{4A8C1620-FA84-463A-8D42-E64FF897D40E}"/>
          </ac:picMkLst>
        </pc:picChg>
        <pc:picChg chg="add del mod">
          <ac:chgData name="Charles Boudry" userId="73fc46c4-b620-4bbc-ab25-de599df90dae" providerId="ADAL" clId="{7A12320D-4EF8-4A12-99F5-4D292B1DB27D}" dt="2020-12-14T11:14:23.084" v="794" actId="478"/>
          <ac:picMkLst>
            <pc:docMk/>
            <pc:sldMk cId="2239023853" sldId="256"/>
            <ac:picMk id="98" creationId="{C043E978-04C1-4AF6-A83E-0305F841EAB6}"/>
          </ac:picMkLst>
        </pc:picChg>
        <pc:picChg chg="add mod">
          <ac:chgData name="Charles Boudry" userId="73fc46c4-b620-4bbc-ab25-de599df90dae" providerId="ADAL" clId="{7A12320D-4EF8-4A12-99F5-4D292B1DB27D}" dt="2020-12-14T10:56:27.601" v="764" actId="1076"/>
          <ac:picMkLst>
            <pc:docMk/>
            <pc:sldMk cId="2239023853" sldId="256"/>
            <ac:picMk id="118" creationId="{7F5C8260-8764-453B-B949-041D727E1412}"/>
          </ac:picMkLst>
        </pc:picChg>
        <pc:picChg chg="add mod">
          <ac:chgData name="Charles Boudry" userId="73fc46c4-b620-4bbc-ab25-de599df90dae" providerId="ADAL" clId="{7A12320D-4EF8-4A12-99F5-4D292B1DB27D}" dt="2020-12-14T10:56:16.296" v="763" actId="1036"/>
          <ac:picMkLst>
            <pc:docMk/>
            <pc:sldMk cId="2239023853" sldId="256"/>
            <ac:picMk id="119" creationId="{B6B9439F-41B2-4C1F-A6E2-E24FFAE02968}"/>
          </ac:picMkLst>
        </pc:picChg>
        <pc:picChg chg="add mod">
          <ac:chgData name="Charles Boudry" userId="73fc46c4-b620-4bbc-ab25-de599df90dae" providerId="ADAL" clId="{7A12320D-4EF8-4A12-99F5-4D292B1DB27D}" dt="2020-12-14T10:56:27.601" v="764" actId="1076"/>
          <ac:picMkLst>
            <pc:docMk/>
            <pc:sldMk cId="2239023853" sldId="256"/>
            <ac:picMk id="120" creationId="{1B98CC09-88B6-4A13-8785-D9C83922DBDC}"/>
          </ac:picMkLst>
        </pc:picChg>
        <pc:picChg chg="add del mod">
          <ac:chgData name="Charles Boudry" userId="73fc46c4-b620-4bbc-ab25-de599df90dae" providerId="ADAL" clId="{7A12320D-4EF8-4A12-99F5-4D292B1DB27D}" dt="2020-12-14T10:41:15.405" v="619" actId="478"/>
          <ac:picMkLst>
            <pc:docMk/>
            <pc:sldMk cId="2239023853" sldId="256"/>
            <ac:picMk id="122" creationId="{9BD6C659-4849-4E5C-B5BE-0A7AA483DE7D}"/>
          </ac:picMkLst>
        </pc:picChg>
        <pc:picChg chg="del">
          <ac:chgData name="Charles Boudry" userId="73fc46c4-b620-4bbc-ab25-de599df90dae" providerId="ADAL" clId="{7A12320D-4EF8-4A12-99F5-4D292B1DB27D}" dt="2020-12-14T10:19:11.426" v="400" actId="478"/>
          <ac:picMkLst>
            <pc:docMk/>
            <pc:sldMk cId="2239023853" sldId="256"/>
            <ac:picMk id="1026" creationId="{C8A63011-7023-4188-8DB2-C9A93070F98C}"/>
          </ac:picMkLst>
        </pc:picChg>
        <pc:picChg chg="mod">
          <ac:chgData name="Charles Boudry" userId="73fc46c4-b620-4bbc-ab25-de599df90dae" providerId="ADAL" clId="{7A12320D-4EF8-4A12-99F5-4D292B1DB27D}" dt="2020-12-14T10:19:41.704" v="409" actId="1076"/>
          <ac:picMkLst>
            <pc:docMk/>
            <pc:sldMk cId="2239023853" sldId="256"/>
            <ac:picMk id="2050" creationId="{4DB29CF8-2ED5-4F9E-A922-EC85F2532317}"/>
          </ac:picMkLst>
        </pc:picChg>
        <pc:picChg chg="mod">
          <ac:chgData name="Charles Boudry" userId="73fc46c4-b620-4bbc-ab25-de599df90dae" providerId="ADAL" clId="{7A12320D-4EF8-4A12-99F5-4D292B1DB27D}" dt="2020-12-14T10:19:41.704" v="409" actId="1076"/>
          <ac:picMkLst>
            <pc:docMk/>
            <pc:sldMk cId="2239023853" sldId="256"/>
            <ac:picMk id="2051" creationId="{AA372D13-1218-459F-AF32-AB9EF3351BFA}"/>
          </ac:picMkLst>
        </pc:picChg>
        <pc:picChg chg="mod">
          <ac:chgData name="Charles Boudry" userId="73fc46c4-b620-4bbc-ab25-de599df90dae" providerId="ADAL" clId="{7A12320D-4EF8-4A12-99F5-4D292B1DB27D}" dt="2020-12-14T10:19:41.704" v="409" actId="1076"/>
          <ac:picMkLst>
            <pc:docMk/>
            <pc:sldMk cId="2239023853" sldId="256"/>
            <ac:picMk id="2052" creationId="{6FF7ABA9-3D73-4BA8-B22F-5A27918FDC93}"/>
          </ac:picMkLst>
        </pc:picChg>
        <pc:picChg chg="mod">
          <ac:chgData name="Charles Boudry" userId="73fc46c4-b620-4bbc-ab25-de599df90dae" providerId="ADAL" clId="{7A12320D-4EF8-4A12-99F5-4D292B1DB27D}" dt="2020-12-14T10:19:41.704" v="409" actId="1076"/>
          <ac:picMkLst>
            <pc:docMk/>
            <pc:sldMk cId="2239023853" sldId="256"/>
            <ac:picMk id="2053" creationId="{8A52F0A4-FF39-44C6-AF3E-87A544729D9A}"/>
          </ac:picMkLst>
        </pc:picChg>
        <pc:picChg chg="mod">
          <ac:chgData name="Charles Boudry" userId="73fc46c4-b620-4bbc-ab25-de599df90dae" providerId="ADAL" clId="{7A12320D-4EF8-4A12-99F5-4D292B1DB27D}" dt="2020-12-14T10:26:11.795" v="442" actId="1076"/>
          <ac:picMkLst>
            <pc:docMk/>
            <pc:sldMk cId="2239023853" sldId="256"/>
            <ac:picMk id="4098" creationId="{DAADB904-C8ED-4382-AE22-D90B80BB7E7A}"/>
          </ac:picMkLst>
        </pc:picChg>
        <pc:picChg chg="mod">
          <ac:chgData name="Charles Boudry" userId="73fc46c4-b620-4bbc-ab25-de599df90dae" providerId="ADAL" clId="{7A12320D-4EF8-4A12-99F5-4D292B1DB27D}" dt="2020-12-14T10:26:11.795" v="442" actId="1076"/>
          <ac:picMkLst>
            <pc:docMk/>
            <pc:sldMk cId="2239023853" sldId="256"/>
            <ac:picMk id="4099" creationId="{1D69F9AA-CBA1-41F0-80DC-D40A49884AEA}"/>
          </ac:picMkLst>
        </pc:picChg>
        <pc:picChg chg="mod">
          <ac:chgData name="Charles Boudry" userId="73fc46c4-b620-4bbc-ab25-de599df90dae" providerId="ADAL" clId="{7A12320D-4EF8-4A12-99F5-4D292B1DB27D}" dt="2020-12-14T10:26:11.795" v="442" actId="1076"/>
          <ac:picMkLst>
            <pc:docMk/>
            <pc:sldMk cId="2239023853" sldId="256"/>
            <ac:picMk id="4100" creationId="{884C1174-7E11-4B5F-9C14-CC43F63BC892}"/>
          </ac:picMkLst>
        </pc:picChg>
        <pc:picChg chg="mod">
          <ac:chgData name="Charles Boudry" userId="73fc46c4-b620-4bbc-ab25-de599df90dae" providerId="ADAL" clId="{7A12320D-4EF8-4A12-99F5-4D292B1DB27D}" dt="2020-12-14T10:26:11.795" v="442" actId="1076"/>
          <ac:picMkLst>
            <pc:docMk/>
            <pc:sldMk cId="2239023853" sldId="256"/>
            <ac:picMk id="4101" creationId="{6E51DC47-D0D4-4723-BF34-992CAF7A2ADF}"/>
          </ac:picMkLst>
        </pc:picChg>
        <pc:picChg chg="mod">
          <ac:chgData name="Charles Boudry" userId="73fc46c4-b620-4bbc-ab25-de599df90dae" providerId="ADAL" clId="{7A12320D-4EF8-4A12-99F5-4D292B1DB27D}" dt="2020-12-14T10:26:11.795" v="442" actId="1076"/>
          <ac:picMkLst>
            <pc:docMk/>
            <pc:sldMk cId="2239023853" sldId="256"/>
            <ac:picMk id="4102" creationId="{FC9715A5-07D8-4202-BEE1-47A33A0F798A}"/>
          </ac:picMkLst>
        </pc:picChg>
        <pc:picChg chg="mod">
          <ac:chgData name="Charles Boudry" userId="73fc46c4-b620-4bbc-ab25-de599df90dae" providerId="ADAL" clId="{7A12320D-4EF8-4A12-99F5-4D292B1DB27D}" dt="2020-12-14T10:26:11.795" v="442" actId="1076"/>
          <ac:picMkLst>
            <pc:docMk/>
            <pc:sldMk cId="2239023853" sldId="256"/>
            <ac:picMk id="4103" creationId="{32C68035-3DB6-47B7-8D8C-1A9FDC388197}"/>
          </ac:picMkLst>
        </pc:picChg>
        <pc:picChg chg="mod">
          <ac:chgData name="Charles Boudry" userId="73fc46c4-b620-4bbc-ab25-de599df90dae" providerId="ADAL" clId="{7A12320D-4EF8-4A12-99F5-4D292B1DB27D}" dt="2020-12-14T10:42:07.381" v="632" actId="1076"/>
          <ac:picMkLst>
            <pc:docMk/>
            <pc:sldMk cId="2239023853" sldId="256"/>
            <ac:picMk id="5122" creationId="{1EA37D49-F611-47B5-B514-6A4A02C9B422}"/>
          </ac:picMkLst>
        </pc:picChg>
        <pc:picChg chg="mod">
          <ac:chgData name="Charles Boudry" userId="73fc46c4-b620-4bbc-ab25-de599df90dae" providerId="ADAL" clId="{7A12320D-4EF8-4A12-99F5-4D292B1DB27D}" dt="2020-12-14T10:42:07.381" v="632" actId="1076"/>
          <ac:picMkLst>
            <pc:docMk/>
            <pc:sldMk cId="2239023853" sldId="256"/>
            <ac:picMk id="5123" creationId="{6AA5462E-7F4E-41F0-9CD1-804DDDCAA004}"/>
          </ac:picMkLst>
        </pc:picChg>
        <pc:picChg chg="mod">
          <ac:chgData name="Charles Boudry" userId="73fc46c4-b620-4bbc-ab25-de599df90dae" providerId="ADAL" clId="{7A12320D-4EF8-4A12-99F5-4D292B1DB27D}" dt="2020-12-14T10:42:07.381" v="632" actId="1076"/>
          <ac:picMkLst>
            <pc:docMk/>
            <pc:sldMk cId="2239023853" sldId="256"/>
            <ac:picMk id="5124" creationId="{794914A5-D6D6-486E-A604-ACEFC20303F6}"/>
          </ac:picMkLst>
        </pc:picChg>
        <pc:picChg chg="mod">
          <ac:chgData name="Charles Boudry" userId="73fc46c4-b620-4bbc-ab25-de599df90dae" providerId="ADAL" clId="{7A12320D-4EF8-4A12-99F5-4D292B1DB27D}" dt="2020-12-14T10:42:07.381" v="632" actId="1076"/>
          <ac:picMkLst>
            <pc:docMk/>
            <pc:sldMk cId="2239023853" sldId="256"/>
            <ac:picMk id="5125" creationId="{920C01C9-CE01-45F2-B088-F6437D9DA59D}"/>
          </ac:picMkLst>
        </pc:picChg>
        <pc:picChg chg="mod">
          <ac:chgData name="Charles Boudry" userId="73fc46c4-b620-4bbc-ab25-de599df90dae" providerId="ADAL" clId="{7A12320D-4EF8-4A12-99F5-4D292B1DB27D}" dt="2020-12-14T10:42:07.381" v="632" actId="1076"/>
          <ac:picMkLst>
            <pc:docMk/>
            <pc:sldMk cId="2239023853" sldId="256"/>
            <ac:picMk id="5126" creationId="{7702AD63-592B-461D-A665-F112CD99DF5E}"/>
          </ac:picMkLst>
        </pc:picChg>
        <pc:picChg chg="mod">
          <ac:chgData name="Charles Boudry" userId="73fc46c4-b620-4bbc-ab25-de599df90dae" providerId="ADAL" clId="{7A12320D-4EF8-4A12-99F5-4D292B1DB27D}" dt="2020-12-14T10:42:07.381" v="632" actId="1076"/>
          <ac:picMkLst>
            <pc:docMk/>
            <pc:sldMk cId="2239023853" sldId="256"/>
            <ac:picMk id="5127" creationId="{F66F4C77-2BB0-47E3-A494-F6197A0E6196}"/>
          </ac:picMkLst>
        </pc:picChg>
        <pc:picChg chg="mod">
          <ac:chgData name="Charles Boudry" userId="73fc46c4-b620-4bbc-ab25-de599df90dae" providerId="ADAL" clId="{7A12320D-4EF8-4A12-99F5-4D292B1DB27D}" dt="2020-12-14T10:43:11.130" v="647" actId="1076"/>
          <ac:picMkLst>
            <pc:docMk/>
            <pc:sldMk cId="2239023853" sldId="256"/>
            <ac:picMk id="6146" creationId="{A9B381DB-CAB3-40D0-80E9-35AB1270C27F}"/>
          </ac:picMkLst>
        </pc:picChg>
        <pc:picChg chg="mod">
          <ac:chgData name="Charles Boudry" userId="73fc46c4-b620-4bbc-ab25-de599df90dae" providerId="ADAL" clId="{7A12320D-4EF8-4A12-99F5-4D292B1DB27D}" dt="2020-12-14T10:43:11.130" v="647" actId="1076"/>
          <ac:picMkLst>
            <pc:docMk/>
            <pc:sldMk cId="2239023853" sldId="256"/>
            <ac:picMk id="6147" creationId="{604215DC-8DD6-4CB9-8570-C948672B4F86}"/>
          </ac:picMkLst>
        </pc:picChg>
        <pc:picChg chg="mod">
          <ac:chgData name="Charles Boudry" userId="73fc46c4-b620-4bbc-ab25-de599df90dae" providerId="ADAL" clId="{7A12320D-4EF8-4A12-99F5-4D292B1DB27D}" dt="2020-12-14T10:43:11.130" v="647" actId="1076"/>
          <ac:picMkLst>
            <pc:docMk/>
            <pc:sldMk cId="2239023853" sldId="256"/>
            <ac:picMk id="6148" creationId="{6FCE511A-4F17-49CA-AD34-B88305F88252}"/>
          </ac:picMkLst>
        </pc:picChg>
        <pc:picChg chg="mod">
          <ac:chgData name="Charles Boudry" userId="73fc46c4-b620-4bbc-ab25-de599df90dae" providerId="ADAL" clId="{7A12320D-4EF8-4A12-99F5-4D292B1DB27D}" dt="2020-12-14T10:43:11.130" v="647" actId="1076"/>
          <ac:picMkLst>
            <pc:docMk/>
            <pc:sldMk cId="2239023853" sldId="256"/>
            <ac:picMk id="6149" creationId="{A413A0E4-2526-4547-91EE-483E9B8A1DEF}"/>
          </ac:picMkLst>
        </pc:picChg>
        <pc:picChg chg="mod">
          <ac:chgData name="Charles Boudry" userId="73fc46c4-b620-4bbc-ab25-de599df90dae" providerId="ADAL" clId="{7A12320D-4EF8-4A12-99F5-4D292B1DB27D}" dt="2020-12-14T10:43:04.659" v="646" actId="1076"/>
          <ac:picMkLst>
            <pc:docMk/>
            <pc:sldMk cId="2239023853" sldId="256"/>
            <ac:picMk id="8194" creationId="{8E7C7120-48E0-4148-8213-7183EF6C8335}"/>
          </ac:picMkLst>
        </pc:picChg>
        <pc:picChg chg="mod">
          <ac:chgData name="Charles Boudry" userId="73fc46c4-b620-4bbc-ab25-de599df90dae" providerId="ADAL" clId="{7A12320D-4EF8-4A12-99F5-4D292B1DB27D}" dt="2020-12-14T10:43:04.659" v="646" actId="1076"/>
          <ac:picMkLst>
            <pc:docMk/>
            <pc:sldMk cId="2239023853" sldId="256"/>
            <ac:picMk id="8195" creationId="{7D8920BF-B96A-4919-8136-F7F268F6AE82}"/>
          </ac:picMkLst>
        </pc:picChg>
        <pc:picChg chg="mod">
          <ac:chgData name="Charles Boudry" userId="73fc46c4-b620-4bbc-ab25-de599df90dae" providerId="ADAL" clId="{7A12320D-4EF8-4A12-99F5-4D292B1DB27D}" dt="2020-12-14T10:43:04.659" v="646" actId="1076"/>
          <ac:picMkLst>
            <pc:docMk/>
            <pc:sldMk cId="2239023853" sldId="256"/>
            <ac:picMk id="8196" creationId="{91C21680-2E4B-464A-8E6F-168C9491452A}"/>
          </ac:picMkLst>
        </pc:picChg>
        <pc:picChg chg="mod">
          <ac:chgData name="Charles Boudry" userId="73fc46c4-b620-4bbc-ab25-de599df90dae" providerId="ADAL" clId="{7A12320D-4EF8-4A12-99F5-4D292B1DB27D}" dt="2020-12-14T10:43:04.659" v="646" actId="1076"/>
          <ac:picMkLst>
            <pc:docMk/>
            <pc:sldMk cId="2239023853" sldId="256"/>
            <ac:picMk id="8197" creationId="{AF43C793-E7D8-4D32-9D0D-C31578BAA56F}"/>
          </ac:picMkLst>
        </pc:picChg>
        <pc:picChg chg="mod">
          <ac:chgData name="Charles Boudry" userId="73fc46c4-b620-4bbc-ab25-de599df90dae" providerId="ADAL" clId="{7A12320D-4EF8-4A12-99F5-4D292B1DB27D}" dt="2020-12-14T10:43:04.659" v="646" actId="1076"/>
          <ac:picMkLst>
            <pc:docMk/>
            <pc:sldMk cId="2239023853" sldId="256"/>
            <ac:picMk id="8198" creationId="{040C3181-0F92-4014-85D1-4CA68A07E372}"/>
          </ac:picMkLst>
        </pc:picChg>
        <pc:picChg chg="mod">
          <ac:chgData name="Charles Boudry" userId="73fc46c4-b620-4bbc-ab25-de599df90dae" providerId="ADAL" clId="{7A12320D-4EF8-4A12-99F5-4D292B1DB27D}" dt="2020-12-14T10:43:04.659" v="646" actId="1076"/>
          <ac:picMkLst>
            <pc:docMk/>
            <pc:sldMk cId="2239023853" sldId="256"/>
            <ac:picMk id="8199" creationId="{2CF675A0-4299-414B-82AA-90AC6466E4BE}"/>
          </ac:picMkLst>
        </pc:picChg>
        <pc:picChg chg="mod">
          <ac:chgData name="Charles Boudry" userId="73fc46c4-b620-4bbc-ab25-de599df90dae" providerId="ADAL" clId="{7A12320D-4EF8-4A12-99F5-4D292B1DB27D}" dt="2020-12-14T10:43:44.668" v="653" actId="1076"/>
          <ac:picMkLst>
            <pc:docMk/>
            <pc:sldMk cId="2239023853" sldId="256"/>
            <ac:picMk id="9218" creationId="{9399983D-8E23-44DD-8D07-B8F009C37AD1}"/>
          </ac:picMkLst>
        </pc:picChg>
        <pc:picChg chg="mod">
          <ac:chgData name="Charles Boudry" userId="73fc46c4-b620-4bbc-ab25-de599df90dae" providerId="ADAL" clId="{7A12320D-4EF8-4A12-99F5-4D292B1DB27D}" dt="2020-12-14T10:43:44.668" v="653" actId="1076"/>
          <ac:picMkLst>
            <pc:docMk/>
            <pc:sldMk cId="2239023853" sldId="256"/>
            <ac:picMk id="9219" creationId="{4B4CC004-D084-4DAF-9DFF-09ECA90F2AE4}"/>
          </ac:picMkLst>
        </pc:picChg>
        <pc:picChg chg="mod">
          <ac:chgData name="Charles Boudry" userId="73fc46c4-b620-4bbc-ab25-de599df90dae" providerId="ADAL" clId="{7A12320D-4EF8-4A12-99F5-4D292B1DB27D}" dt="2020-12-14T10:43:44.668" v="653" actId="1076"/>
          <ac:picMkLst>
            <pc:docMk/>
            <pc:sldMk cId="2239023853" sldId="256"/>
            <ac:picMk id="9220" creationId="{F8D2DC6F-5286-4F8F-932D-EBE162B912C4}"/>
          </ac:picMkLst>
        </pc:picChg>
        <pc:picChg chg="mod">
          <ac:chgData name="Charles Boudry" userId="73fc46c4-b620-4bbc-ab25-de599df90dae" providerId="ADAL" clId="{7A12320D-4EF8-4A12-99F5-4D292B1DB27D}" dt="2020-12-14T10:43:44.668" v="653" actId="1076"/>
          <ac:picMkLst>
            <pc:docMk/>
            <pc:sldMk cId="2239023853" sldId="256"/>
            <ac:picMk id="9221" creationId="{9D990038-ACC4-407C-AFEF-8D89AD99DFA5}"/>
          </ac:picMkLst>
        </pc:picChg>
        <pc:picChg chg="mod">
          <ac:chgData name="Charles Boudry" userId="73fc46c4-b620-4bbc-ab25-de599df90dae" providerId="ADAL" clId="{7A12320D-4EF8-4A12-99F5-4D292B1DB27D}" dt="2020-12-14T10:43:44.668" v="653" actId="1076"/>
          <ac:picMkLst>
            <pc:docMk/>
            <pc:sldMk cId="2239023853" sldId="256"/>
            <ac:picMk id="9222" creationId="{C2AB60CD-F941-4252-A699-9BBB661210BB}"/>
          </ac:picMkLst>
        </pc:picChg>
        <pc:picChg chg="mod">
          <ac:chgData name="Charles Boudry" userId="73fc46c4-b620-4bbc-ab25-de599df90dae" providerId="ADAL" clId="{7A12320D-4EF8-4A12-99F5-4D292B1DB27D}" dt="2020-12-14T10:43:44.668" v="653" actId="1076"/>
          <ac:picMkLst>
            <pc:docMk/>
            <pc:sldMk cId="2239023853" sldId="256"/>
            <ac:picMk id="9223" creationId="{957EB045-3AC2-4288-9638-1086CE6C5240}"/>
          </ac:picMkLst>
        </pc:picChg>
        <pc:picChg chg="mod">
          <ac:chgData name="Charles Boudry" userId="73fc46c4-b620-4bbc-ab25-de599df90dae" providerId="ADAL" clId="{7A12320D-4EF8-4A12-99F5-4D292B1DB27D}" dt="2020-12-14T10:44:08.041" v="658" actId="1076"/>
          <ac:picMkLst>
            <pc:docMk/>
            <pc:sldMk cId="2239023853" sldId="256"/>
            <ac:picMk id="10242" creationId="{6D40F02F-A42A-48FA-B6D8-234D1617387B}"/>
          </ac:picMkLst>
        </pc:picChg>
        <pc:picChg chg="mod">
          <ac:chgData name="Charles Boudry" userId="73fc46c4-b620-4bbc-ab25-de599df90dae" providerId="ADAL" clId="{7A12320D-4EF8-4A12-99F5-4D292B1DB27D}" dt="2020-12-14T10:44:08.041" v="658" actId="1076"/>
          <ac:picMkLst>
            <pc:docMk/>
            <pc:sldMk cId="2239023853" sldId="256"/>
            <ac:picMk id="10243" creationId="{FC64AC78-4949-46B1-B27F-78D418ABDF6F}"/>
          </ac:picMkLst>
        </pc:picChg>
        <pc:picChg chg="mod">
          <ac:chgData name="Charles Boudry" userId="73fc46c4-b620-4bbc-ab25-de599df90dae" providerId="ADAL" clId="{7A12320D-4EF8-4A12-99F5-4D292B1DB27D}" dt="2020-12-14T10:44:08.041" v="658" actId="1076"/>
          <ac:picMkLst>
            <pc:docMk/>
            <pc:sldMk cId="2239023853" sldId="256"/>
            <ac:picMk id="10244" creationId="{F2220395-2F45-4AAD-89E2-72AB7746D9E1}"/>
          </ac:picMkLst>
        </pc:picChg>
        <pc:picChg chg="mod">
          <ac:chgData name="Charles Boudry" userId="73fc46c4-b620-4bbc-ab25-de599df90dae" providerId="ADAL" clId="{7A12320D-4EF8-4A12-99F5-4D292B1DB27D}" dt="2020-12-14T10:44:08.041" v="658" actId="1076"/>
          <ac:picMkLst>
            <pc:docMk/>
            <pc:sldMk cId="2239023853" sldId="256"/>
            <ac:picMk id="10245" creationId="{966A7312-0BD4-4FC2-98EC-827809493338}"/>
          </ac:picMkLst>
        </pc:picChg>
        <pc:picChg chg="mod">
          <ac:chgData name="Charles Boudry" userId="73fc46c4-b620-4bbc-ab25-de599df90dae" providerId="ADAL" clId="{7A12320D-4EF8-4A12-99F5-4D292B1DB27D}" dt="2020-12-14T10:44:08.041" v="658" actId="1076"/>
          <ac:picMkLst>
            <pc:docMk/>
            <pc:sldMk cId="2239023853" sldId="256"/>
            <ac:picMk id="10246" creationId="{6C64EFA2-370C-47E5-B2A8-639D218432DF}"/>
          </ac:picMkLst>
        </pc:picChg>
        <pc:picChg chg="mod">
          <ac:chgData name="Charles Boudry" userId="73fc46c4-b620-4bbc-ab25-de599df90dae" providerId="ADAL" clId="{7A12320D-4EF8-4A12-99F5-4D292B1DB27D}" dt="2020-12-14T10:44:08.041" v="658" actId="1076"/>
          <ac:picMkLst>
            <pc:docMk/>
            <pc:sldMk cId="2239023853" sldId="256"/>
            <ac:picMk id="10247" creationId="{7382E7A8-2C01-44BD-A9C8-A475D2C127F3}"/>
          </ac:picMkLst>
        </pc:picChg>
        <pc:picChg chg="mod">
          <ac:chgData name="Charles Boudry" userId="73fc46c4-b620-4bbc-ab25-de599df90dae" providerId="ADAL" clId="{7A12320D-4EF8-4A12-99F5-4D292B1DB27D}" dt="2020-12-14T10:44:41.385" v="672" actId="368"/>
          <ac:picMkLst>
            <pc:docMk/>
            <pc:sldMk cId="2239023853" sldId="256"/>
            <ac:picMk id="11266" creationId="{CD74436E-5CBD-4B82-B358-651A29B3CC14}"/>
          </ac:picMkLst>
        </pc:picChg>
        <pc:picChg chg="mod">
          <ac:chgData name="Charles Boudry" userId="73fc46c4-b620-4bbc-ab25-de599df90dae" providerId="ADAL" clId="{7A12320D-4EF8-4A12-99F5-4D292B1DB27D}" dt="2020-12-14T10:44:41.385" v="672" actId="368"/>
          <ac:picMkLst>
            <pc:docMk/>
            <pc:sldMk cId="2239023853" sldId="256"/>
            <ac:picMk id="11267" creationId="{3C7CCA47-F2F9-4B7F-9D4B-FE681C98958E}"/>
          </ac:picMkLst>
        </pc:picChg>
        <pc:picChg chg="mod">
          <ac:chgData name="Charles Boudry" userId="73fc46c4-b620-4bbc-ab25-de599df90dae" providerId="ADAL" clId="{7A12320D-4EF8-4A12-99F5-4D292B1DB27D}" dt="2020-12-14T10:44:41.385" v="672" actId="368"/>
          <ac:picMkLst>
            <pc:docMk/>
            <pc:sldMk cId="2239023853" sldId="256"/>
            <ac:picMk id="11268" creationId="{104A333E-AB36-476D-A96A-89BB326C190F}"/>
          </ac:picMkLst>
        </pc:picChg>
        <pc:picChg chg="mod">
          <ac:chgData name="Charles Boudry" userId="73fc46c4-b620-4bbc-ab25-de599df90dae" providerId="ADAL" clId="{7A12320D-4EF8-4A12-99F5-4D292B1DB27D}" dt="2020-12-14T10:44:41.385" v="672" actId="368"/>
          <ac:picMkLst>
            <pc:docMk/>
            <pc:sldMk cId="2239023853" sldId="256"/>
            <ac:picMk id="11269" creationId="{FE96BD56-1350-4080-BBFE-5B2A3A47D4E9}"/>
          </ac:picMkLst>
        </pc:picChg>
        <pc:picChg chg="mod">
          <ac:chgData name="Charles Boudry" userId="73fc46c4-b620-4bbc-ab25-de599df90dae" providerId="ADAL" clId="{7A12320D-4EF8-4A12-99F5-4D292B1DB27D}" dt="2020-12-14T10:44:53.336" v="677" actId="1076"/>
          <ac:picMkLst>
            <pc:docMk/>
            <pc:sldMk cId="2239023853" sldId="256"/>
            <ac:picMk id="13314" creationId="{F35F53B8-F59F-4BE1-A986-A2712672ECDC}"/>
          </ac:picMkLst>
        </pc:picChg>
        <pc:picChg chg="mod">
          <ac:chgData name="Charles Boudry" userId="73fc46c4-b620-4bbc-ab25-de599df90dae" providerId="ADAL" clId="{7A12320D-4EF8-4A12-99F5-4D292B1DB27D}" dt="2020-12-14T10:44:53.336" v="677" actId="1076"/>
          <ac:picMkLst>
            <pc:docMk/>
            <pc:sldMk cId="2239023853" sldId="256"/>
            <ac:picMk id="13315" creationId="{90B79CE5-6CD5-49FC-869D-2064F34A9D95}"/>
          </ac:picMkLst>
        </pc:picChg>
        <pc:picChg chg="mod">
          <ac:chgData name="Charles Boudry" userId="73fc46c4-b620-4bbc-ab25-de599df90dae" providerId="ADAL" clId="{7A12320D-4EF8-4A12-99F5-4D292B1DB27D}" dt="2020-12-14T10:44:53.336" v="677" actId="1076"/>
          <ac:picMkLst>
            <pc:docMk/>
            <pc:sldMk cId="2239023853" sldId="256"/>
            <ac:picMk id="13316" creationId="{5C2822D1-53A2-4E0F-8B40-D589D7C86980}"/>
          </ac:picMkLst>
        </pc:picChg>
        <pc:picChg chg="mod">
          <ac:chgData name="Charles Boudry" userId="73fc46c4-b620-4bbc-ab25-de599df90dae" providerId="ADAL" clId="{7A12320D-4EF8-4A12-99F5-4D292B1DB27D}" dt="2020-12-14T10:44:53.336" v="677" actId="1076"/>
          <ac:picMkLst>
            <pc:docMk/>
            <pc:sldMk cId="2239023853" sldId="256"/>
            <ac:picMk id="13317" creationId="{6650C814-A085-465E-9BE7-8BD8BA26197C}"/>
          </ac:picMkLst>
        </pc:picChg>
        <pc:cxnChg chg="add del mod">
          <ac:chgData name="Charles Boudry" userId="73fc46c4-b620-4bbc-ab25-de599df90dae" providerId="ADAL" clId="{7A12320D-4EF8-4A12-99F5-4D292B1DB27D}" dt="2020-12-14T10:33:39.908" v="583" actId="478"/>
          <ac:cxnSpMkLst>
            <pc:docMk/>
            <pc:sldMk cId="2239023853" sldId="256"/>
            <ac:cxnSpMk id="12" creationId="{83F63174-942A-4A86-9246-DE33827CC820}"/>
          </ac:cxnSpMkLst>
        </pc:cxnChg>
        <pc:cxnChg chg="add mod">
          <ac:chgData name="Charles Boudry" userId="73fc46c4-b620-4bbc-ab25-de599df90dae" providerId="ADAL" clId="{7A12320D-4EF8-4A12-99F5-4D292B1DB27D}" dt="2020-12-14T11:50:11.326" v="800" actId="1036"/>
          <ac:cxnSpMkLst>
            <pc:docMk/>
            <pc:sldMk cId="2239023853" sldId="256"/>
            <ac:cxnSpMk id="14" creationId="{FD319165-C002-455D-AF3B-7B13C57567EE}"/>
          </ac:cxnSpMkLst>
        </pc:cxnChg>
        <pc:cxnChg chg="add mod">
          <ac:chgData name="Charles Boudry" userId="73fc46c4-b620-4bbc-ab25-de599df90dae" providerId="ADAL" clId="{7A12320D-4EF8-4A12-99F5-4D292B1DB27D}" dt="2020-12-14T11:50:19.658" v="810" actId="1038"/>
          <ac:cxnSpMkLst>
            <pc:docMk/>
            <pc:sldMk cId="2239023853" sldId="256"/>
            <ac:cxnSpMk id="25" creationId="{A85467A0-89C1-454A-AD5A-593872B313C0}"/>
          </ac:cxnSpMkLst>
        </pc:cxnChg>
        <pc:cxnChg chg="add mod">
          <ac:chgData name="Charles Boudry" userId="73fc46c4-b620-4bbc-ab25-de599df90dae" providerId="ADAL" clId="{7A12320D-4EF8-4A12-99F5-4D292B1DB27D}" dt="2020-12-14T10:34:15.869" v="587" actId="13822"/>
          <ac:cxnSpMkLst>
            <pc:docMk/>
            <pc:sldMk cId="2239023853" sldId="256"/>
            <ac:cxnSpMk id="27" creationId="{CF02DB64-A241-4F77-91C3-54E815726B58}"/>
          </ac:cxnSpMkLst>
        </pc:cxnChg>
        <pc:cxnChg chg="add del mod">
          <ac:chgData name="Charles Boudry" userId="73fc46c4-b620-4bbc-ab25-de599df90dae" providerId="ADAL" clId="{7A12320D-4EF8-4A12-99F5-4D292B1DB27D}" dt="2020-12-14T10:28:32.479" v="473" actId="478"/>
          <ac:cxnSpMkLst>
            <pc:docMk/>
            <pc:sldMk cId="2239023853" sldId="256"/>
            <ac:cxnSpMk id="29" creationId="{EDE88777-27E5-4C36-A38C-FB49B84E4DBB}"/>
          </ac:cxnSpMkLst>
        </pc:cxnChg>
        <pc:cxnChg chg="add mod">
          <ac:chgData name="Charles Boudry" userId="73fc46c4-b620-4bbc-ab25-de599df90dae" providerId="ADAL" clId="{7A12320D-4EF8-4A12-99F5-4D292B1DB27D}" dt="2020-12-14T11:50:21.209" v="811" actId="1038"/>
          <ac:cxnSpMkLst>
            <pc:docMk/>
            <pc:sldMk cId="2239023853" sldId="256"/>
            <ac:cxnSpMk id="30" creationId="{6E4F9027-2BC5-496F-B1B9-A538739EE37A}"/>
          </ac:cxnSpMkLst>
        </pc:cxnChg>
        <pc:cxnChg chg="add mod">
          <ac:chgData name="Charles Boudry" userId="73fc46c4-b620-4bbc-ab25-de599df90dae" providerId="ADAL" clId="{7A12320D-4EF8-4A12-99F5-4D292B1DB27D}" dt="2020-12-14T11:50:31.706" v="812" actId="14100"/>
          <ac:cxnSpMkLst>
            <pc:docMk/>
            <pc:sldMk cId="2239023853" sldId="256"/>
            <ac:cxnSpMk id="34" creationId="{36EE5EF3-07DC-4E52-83F7-042517588856}"/>
          </ac:cxnSpMkLst>
        </pc:cxnChg>
        <pc:cxnChg chg="add mod">
          <ac:chgData name="Charles Boudry" userId="73fc46c4-b620-4bbc-ab25-de599df90dae" providerId="ADAL" clId="{7A12320D-4EF8-4A12-99F5-4D292B1DB27D}" dt="2020-12-14T10:34:15.869" v="587" actId="13822"/>
          <ac:cxnSpMkLst>
            <pc:docMk/>
            <pc:sldMk cId="2239023853" sldId="256"/>
            <ac:cxnSpMk id="35" creationId="{1E138A4F-AD12-467B-8869-17E23012C172}"/>
          </ac:cxnSpMkLst>
        </pc:cxnChg>
        <pc:cxnChg chg="add mod">
          <ac:chgData name="Charles Boudry" userId="73fc46c4-b620-4bbc-ab25-de599df90dae" providerId="ADAL" clId="{7A12320D-4EF8-4A12-99F5-4D292B1DB27D}" dt="2020-12-14T10:29:39.518" v="481" actId="14100"/>
          <ac:cxnSpMkLst>
            <pc:docMk/>
            <pc:sldMk cId="2239023853" sldId="256"/>
            <ac:cxnSpMk id="67" creationId="{6EEF2814-DF7A-48CB-AAC3-6F0E89E30DAE}"/>
          </ac:cxnSpMkLst>
        </pc:cxnChg>
        <pc:cxnChg chg="add mod">
          <ac:chgData name="Charles Boudry" userId="73fc46c4-b620-4bbc-ab25-de599df90dae" providerId="ADAL" clId="{7A12320D-4EF8-4A12-99F5-4D292B1DB27D}" dt="2020-12-14T10:34:15.869" v="587" actId="13822"/>
          <ac:cxnSpMkLst>
            <pc:docMk/>
            <pc:sldMk cId="2239023853" sldId="256"/>
            <ac:cxnSpMk id="68" creationId="{8A11DAF0-8C04-4D0F-9871-8D4047ACD50A}"/>
          </ac:cxnSpMkLst>
        </pc:cxnChg>
        <pc:cxnChg chg="add del mod">
          <ac:chgData name="Charles Boudry" userId="73fc46c4-b620-4bbc-ab25-de599df90dae" providerId="ADAL" clId="{7A12320D-4EF8-4A12-99F5-4D292B1DB27D}" dt="2020-12-14T10:31:00.058" v="516" actId="22"/>
          <ac:cxnSpMkLst>
            <pc:docMk/>
            <pc:sldMk cId="2239023853" sldId="256"/>
            <ac:cxnSpMk id="74" creationId="{24C942F1-0424-4252-90AA-6A5AFA9A64AD}"/>
          </ac:cxnSpMkLst>
        </pc:cxnChg>
        <pc:cxnChg chg="add mod">
          <ac:chgData name="Charles Boudry" userId="73fc46c4-b620-4bbc-ab25-de599df90dae" providerId="ADAL" clId="{7A12320D-4EF8-4A12-99F5-4D292B1DB27D}" dt="2020-12-14T10:34:24.504" v="588" actId="13822"/>
          <ac:cxnSpMkLst>
            <pc:docMk/>
            <pc:sldMk cId="2239023853" sldId="256"/>
            <ac:cxnSpMk id="78" creationId="{D145F760-9CA9-4D0B-8F06-2708F323782E}"/>
          </ac:cxnSpMkLst>
        </pc:cxnChg>
        <pc:cxnChg chg="add mod">
          <ac:chgData name="Charles Boudry" userId="73fc46c4-b620-4bbc-ab25-de599df90dae" providerId="ADAL" clId="{7A12320D-4EF8-4A12-99F5-4D292B1DB27D}" dt="2020-12-14T10:34:15.869" v="587" actId="13822"/>
          <ac:cxnSpMkLst>
            <pc:docMk/>
            <pc:sldMk cId="2239023853" sldId="256"/>
            <ac:cxnSpMk id="86" creationId="{07823E7D-2AFC-4CD5-98DF-1CBD563201E1}"/>
          </ac:cxnSpMkLst>
        </pc:cxnChg>
        <pc:cxnChg chg="add mod">
          <ac:chgData name="Charles Boudry" userId="73fc46c4-b620-4bbc-ab25-de599df90dae" providerId="ADAL" clId="{7A12320D-4EF8-4A12-99F5-4D292B1DB27D}" dt="2020-12-14T11:50:21.209" v="811" actId="1038"/>
          <ac:cxnSpMkLst>
            <pc:docMk/>
            <pc:sldMk cId="2239023853" sldId="256"/>
            <ac:cxnSpMk id="93" creationId="{4DE7BD81-B818-497A-93AA-3369F74BB20F}"/>
          </ac:cxnSpMkLst>
        </pc:cxnChg>
        <pc:cxnChg chg="add mod">
          <ac:chgData name="Charles Boudry" userId="73fc46c4-b620-4bbc-ab25-de599df90dae" providerId="ADAL" clId="{7A12320D-4EF8-4A12-99F5-4D292B1DB27D}" dt="2020-12-14T11:50:19.658" v="810" actId="1038"/>
          <ac:cxnSpMkLst>
            <pc:docMk/>
            <pc:sldMk cId="2239023853" sldId="256"/>
            <ac:cxnSpMk id="97" creationId="{E4BCBDF0-810F-42B4-9E32-93E0B349A4DE}"/>
          </ac:cxnSpMkLst>
        </pc:cxnChg>
        <pc:cxnChg chg="add del mod">
          <ac:chgData name="Charles Boudry" userId="73fc46c4-b620-4bbc-ab25-de599df90dae" providerId="ADAL" clId="{7A12320D-4EF8-4A12-99F5-4D292B1DB27D}" dt="2020-12-14T10:37:01.384" v="607" actId="478"/>
          <ac:cxnSpMkLst>
            <pc:docMk/>
            <pc:sldMk cId="2239023853" sldId="256"/>
            <ac:cxnSpMk id="99" creationId="{5D927463-C854-40F0-9C6D-CBF8422F3960}"/>
          </ac:cxnSpMkLst>
        </pc:cxnChg>
        <pc:cxnChg chg="add del mod">
          <ac:chgData name="Charles Boudry" userId="73fc46c4-b620-4bbc-ab25-de599df90dae" providerId="ADAL" clId="{7A12320D-4EF8-4A12-99F5-4D292B1DB27D}" dt="2020-12-14T10:37:00.570" v="606" actId="478"/>
          <ac:cxnSpMkLst>
            <pc:docMk/>
            <pc:sldMk cId="2239023853" sldId="256"/>
            <ac:cxnSpMk id="100" creationId="{4595BB74-DDAA-44B6-B5DA-8EE21D7CFE1E}"/>
          </ac:cxnSpMkLst>
        </pc:cxnChg>
        <pc:cxnChg chg="add mod">
          <ac:chgData name="Charles Boudry" userId="73fc46c4-b620-4bbc-ab25-de599df90dae" providerId="ADAL" clId="{7A12320D-4EF8-4A12-99F5-4D292B1DB27D}" dt="2020-12-14T10:34:15.869" v="587" actId="13822"/>
          <ac:cxnSpMkLst>
            <pc:docMk/>
            <pc:sldMk cId="2239023853" sldId="256"/>
            <ac:cxnSpMk id="103" creationId="{F037F50A-B434-460C-AD20-B10BAB3FD027}"/>
          </ac:cxnSpMkLst>
        </pc:cxnChg>
        <pc:cxnChg chg="mod">
          <ac:chgData name="Charles Boudry" userId="73fc46c4-b620-4bbc-ab25-de599df90dae" providerId="ADAL" clId="{7A12320D-4EF8-4A12-99F5-4D292B1DB27D}" dt="2020-12-14T10:32:47.666" v="577" actId="13822"/>
          <ac:cxnSpMkLst>
            <pc:docMk/>
            <pc:sldMk cId="2239023853" sldId="256"/>
            <ac:cxnSpMk id="106" creationId="{9603ECD4-19A0-4A1B-A760-3EFF5EA84270}"/>
          </ac:cxnSpMkLst>
        </pc:cxnChg>
        <pc:cxnChg chg="add del mod">
          <ac:chgData name="Charles Boudry" userId="73fc46c4-b620-4bbc-ab25-de599df90dae" providerId="ADAL" clId="{7A12320D-4EF8-4A12-99F5-4D292B1DB27D}" dt="2020-12-14T10:09:46.941" v="255" actId="478"/>
          <ac:cxnSpMkLst>
            <pc:docMk/>
            <pc:sldMk cId="2239023853" sldId="256"/>
            <ac:cxnSpMk id="107" creationId="{6EE5D46A-935E-4D6D-864C-9BB0041D9557}"/>
          </ac:cxnSpMkLst>
        </pc:cxnChg>
        <pc:cxnChg chg="mod">
          <ac:chgData name="Charles Boudry" userId="73fc46c4-b620-4bbc-ab25-de599df90dae" providerId="ADAL" clId="{7A12320D-4EF8-4A12-99F5-4D292B1DB27D}" dt="2020-12-14T10:33:07.527" v="579" actId="208"/>
          <ac:cxnSpMkLst>
            <pc:docMk/>
            <pc:sldMk cId="2239023853" sldId="256"/>
            <ac:cxnSpMk id="109" creationId="{2B058F79-008A-4BB8-BFB2-D16BEAFF1287}"/>
          </ac:cxnSpMkLst>
        </pc:cxnChg>
      </pc:sldChg>
      <pc:sldChg chg="addSp">
        <pc:chgData name="Charles Boudry" userId="73fc46c4-b620-4bbc-ab25-de599df90dae" providerId="ADAL" clId="{7A12320D-4EF8-4A12-99F5-4D292B1DB27D}" dt="2020-12-14T10:44:24.949" v="665"/>
        <pc:sldMkLst>
          <pc:docMk/>
          <pc:sldMk cId="2264160777" sldId="256"/>
        </pc:sldMkLst>
        <pc:spChg chg="add">
          <ac:chgData name="Charles Boudry" userId="73fc46c4-b620-4bbc-ab25-de599df90dae" providerId="ADAL" clId="{7A12320D-4EF8-4A12-99F5-4D292B1DB27D}" dt="2020-12-14T10:44:24.949" v="665"/>
          <ac:spMkLst>
            <pc:docMk/>
            <pc:sldMk cId="2264160777" sldId="256"/>
            <ac:spMk id="12" creationId="{E9289BA0-FEF7-4E84-848C-D02D6F319C13}"/>
          </ac:spMkLst>
        </pc:spChg>
        <pc:picChg chg="add">
          <ac:chgData name="Charles Boudry" userId="73fc46c4-b620-4bbc-ab25-de599df90dae" providerId="ADAL" clId="{7A12320D-4EF8-4A12-99F5-4D292B1DB27D}" dt="2020-12-14T10:44:24.949" v="665"/>
          <ac:picMkLst>
            <pc:docMk/>
            <pc:sldMk cId="2264160777" sldId="256"/>
            <ac:picMk id="12290" creationId="{4136E2AA-08CC-4B7C-A424-C0B93E42B044}"/>
          </ac:picMkLst>
        </pc:picChg>
        <pc:picChg chg="add">
          <ac:chgData name="Charles Boudry" userId="73fc46c4-b620-4bbc-ab25-de599df90dae" providerId="ADAL" clId="{7A12320D-4EF8-4A12-99F5-4D292B1DB27D}" dt="2020-12-14T10:44:24.949" v="665"/>
          <ac:picMkLst>
            <pc:docMk/>
            <pc:sldMk cId="2264160777" sldId="256"/>
            <ac:picMk id="12291" creationId="{808FE686-40A3-4E12-A5CB-1595F7EE82CE}"/>
          </ac:picMkLst>
        </pc:picChg>
        <pc:picChg chg="add">
          <ac:chgData name="Charles Boudry" userId="73fc46c4-b620-4bbc-ab25-de599df90dae" providerId="ADAL" clId="{7A12320D-4EF8-4A12-99F5-4D292B1DB27D}" dt="2020-12-14T10:44:24.949" v="665"/>
          <ac:picMkLst>
            <pc:docMk/>
            <pc:sldMk cId="2264160777" sldId="256"/>
            <ac:picMk id="12292" creationId="{6E438B2E-2DFD-4674-98E5-D4AD3B53DBFB}"/>
          </ac:picMkLst>
        </pc:picChg>
        <pc:picChg chg="add">
          <ac:chgData name="Charles Boudry" userId="73fc46c4-b620-4bbc-ab25-de599df90dae" providerId="ADAL" clId="{7A12320D-4EF8-4A12-99F5-4D292B1DB27D}" dt="2020-12-14T10:44:24.949" v="665"/>
          <ac:picMkLst>
            <pc:docMk/>
            <pc:sldMk cId="2264160777" sldId="256"/>
            <ac:picMk id="12293" creationId="{54EBFEC3-00F7-4E84-95A3-85FAC3114E2C}"/>
          </ac:picMkLst>
        </pc:picChg>
      </pc:sldChg>
      <pc:sldChg chg="addSp">
        <pc:chgData name="Charles Boudry" userId="73fc46c4-b620-4bbc-ab25-de599df90dae" providerId="ADAL" clId="{7A12320D-4EF8-4A12-99F5-4D292B1DB27D}" dt="2020-12-14T10:42:30.877" v="634"/>
        <pc:sldMkLst>
          <pc:docMk/>
          <pc:sldMk cId="2349001580" sldId="256"/>
        </pc:sldMkLst>
        <pc:spChg chg="add">
          <ac:chgData name="Charles Boudry" userId="73fc46c4-b620-4bbc-ab25-de599df90dae" providerId="ADAL" clId="{7A12320D-4EF8-4A12-99F5-4D292B1DB27D}" dt="2020-12-14T10:42:30.877" v="634"/>
          <ac:spMkLst>
            <pc:docMk/>
            <pc:sldMk cId="2349001580" sldId="256"/>
            <ac:spMk id="16" creationId="{F78E2F3D-6EDE-4AC9-AC62-9D5F12117519}"/>
          </ac:spMkLst>
        </pc:spChg>
        <pc:picChg chg="add">
          <ac:chgData name="Charles Boudry" userId="73fc46c4-b620-4bbc-ab25-de599df90dae" providerId="ADAL" clId="{7A12320D-4EF8-4A12-99F5-4D292B1DB27D}" dt="2020-12-14T10:42:30.877" v="634"/>
          <ac:picMkLst>
            <pc:docMk/>
            <pc:sldMk cId="2349001580" sldId="256"/>
            <ac:picMk id="7170" creationId="{11AD073F-4E6E-4577-9F22-A1EA85D0E0B2}"/>
          </ac:picMkLst>
        </pc:picChg>
        <pc:picChg chg="add">
          <ac:chgData name="Charles Boudry" userId="73fc46c4-b620-4bbc-ab25-de599df90dae" providerId="ADAL" clId="{7A12320D-4EF8-4A12-99F5-4D292B1DB27D}" dt="2020-12-14T10:42:30.877" v="634"/>
          <ac:picMkLst>
            <pc:docMk/>
            <pc:sldMk cId="2349001580" sldId="256"/>
            <ac:picMk id="7171" creationId="{F8B23056-C8FB-40AC-80E6-27009892CE01}"/>
          </ac:picMkLst>
        </pc:picChg>
        <pc:picChg chg="add">
          <ac:chgData name="Charles Boudry" userId="73fc46c4-b620-4bbc-ab25-de599df90dae" providerId="ADAL" clId="{7A12320D-4EF8-4A12-99F5-4D292B1DB27D}" dt="2020-12-14T10:42:30.877" v="634"/>
          <ac:picMkLst>
            <pc:docMk/>
            <pc:sldMk cId="2349001580" sldId="256"/>
            <ac:picMk id="7172" creationId="{94515A7F-3FC9-4C2E-A343-D0DA779B23AF}"/>
          </ac:picMkLst>
        </pc:picChg>
        <pc:picChg chg="add">
          <ac:chgData name="Charles Boudry" userId="73fc46c4-b620-4bbc-ab25-de599df90dae" providerId="ADAL" clId="{7A12320D-4EF8-4A12-99F5-4D292B1DB27D}" dt="2020-12-14T10:42:30.877" v="634"/>
          <ac:picMkLst>
            <pc:docMk/>
            <pc:sldMk cId="2349001580" sldId="256"/>
            <ac:picMk id="7173" creationId="{4E1239A4-8875-44C1-AD44-1A80DCBFBB0A}"/>
          </ac:picMkLst>
        </pc:picChg>
        <pc:picChg chg="add">
          <ac:chgData name="Charles Boudry" userId="73fc46c4-b620-4bbc-ab25-de599df90dae" providerId="ADAL" clId="{7A12320D-4EF8-4A12-99F5-4D292B1DB27D}" dt="2020-12-14T10:42:30.877" v="634"/>
          <ac:picMkLst>
            <pc:docMk/>
            <pc:sldMk cId="2349001580" sldId="256"/>
            <ac:picMk id="7174" creationId="{B6840F30-4BF7-4BBC-8BDC-DDCB63316A9D}"/>
          </ac:picMkLst>
        </pc:picChg>
        <pc:picChg chg="add">
          <ac:chgData name="Charles Boudry" userId="73fc46c4-b620-4bbc-ab25-de599df90dae" providerId="ADAL" clId="{7A12320D-4EF8-4A12-99F5-4D292B1DB27D}" dt="2020-12-14T10:42:30.877" v="634"/>
          <ac:picMkLst>
            <pc:docMk/>
            <pc:sldMk cId="2349001580" sldId="256"/>
            <ac:picMk id="7175" creationId="{1076B5FE-366F-4E03-9762-9B3E98276563}"/>
          </ac:picMkLst>
        </pc:picChg>
      </pc:sldChg>
      <pc:sldChg chg="addSp">
        <pc:chgData name="Charles Boudry" userId="73fc46c4-b620-4bbc-ab25-de599df90dae" providerId="ADAL" clId="{7A12320D-4EF8-4A12-99F5-4D292B1DB27D}" dt="2020-12-14T10:43:53.065" v="655"/>
        <pc:sldMkLst>
          <pc:docMk/>
          <pc:sldMk cId="2852075026" sldId="256"/>
        </pc:sldMkLst>
        <pc:spChg chg="add">
          <ac:chgData name="Charles Boudry" userId="73fc46c4-b620-4bbc-ab25-de599df90dae" providerId="ADAL" clId="{7A12320D-4EF8-4A12-99F5-4D292B1DB27D}" dt="2020-12-14T10:43:53.065" v="655"/>
          <ac:spMkLst>
            <pc:docMk/>
            <pc:sldMk cId="2852075026" sldId="256"/>
            <ac:spMk id="3" creationId="{84C50C5E-2B76-45BA-8CDE-A5EC20A3F0D2}"/>
          </ac:spMkLst>
        </pc:spChg>
        <pc:picChg chg="add">
          <ac:chgData name="Charles Boudry" userId="73fc46c4-b620-4bbc-ab25-de599df90dae" providerId="ADAL" clId="{7A12320D-4EF8-4A12-99F5-4D292B1DB27D}" dt="2020-12-14T10:43:53.065" v="655"/>
          <ac:picMkLst>
            <pc:docMk/>
            <pc:sldMk cId="2852075026" sldId="256"/>
            <ac:picMk id="10242" creationId="{6D40F02F-A42A-48FA-B6D8-234D1617387B}"/>
          </ac:picMkLst>
        </pc:picChg>
        <pc:picChg chg="add">
          <ac:chgData name="Charles Boudry" userId="73fc46c4-b620-4bbc-ab25-de599df90dae" providerId="ADAL" clId="{7A12320D-4EF8-4A12-99F5-4D292B1DB27D}" dt="2020-12-14T10:43:53.065" v="655"/>
          <ac:picMkLst>
            <pc:docMk/>
            <pc:sldMk cId="2852075026" sldId="256"/>
            <ac:picMk id="10243" creationId="{FC64AC78-4949-46B1-B27F-78D418ABDF6F}"/>
          </ac:picMkLst>
        </pc:picChg>
        <pc:picChg chg="add">
          <ac:chgData name="Charles Boudry" userId="73fc46c4-b620-4bbc-ab25-de599df90dae" providerId="ADAL" clId="{7A12320D-4EF8-4A12-99F5-4D292B1DB27D}" dt="2020-12-14T10:43:53.065" v="655"/>
          <ac:picMkLst>
            <pc:docMk/>
            <pc:sldMk cId="2852075026" sldId="256"/>
            <ac:picMk id="10244" creationId="{F2220395-2F45-4AAD-89E2-72AB7746D9E1}"/>
          </ac:picMkLst>
        </pc:picChg>
        <pc:picChg chg="add">
          <ac:chgData name="Charles Boudry" userId="73fc46c4-b620-4bbc-ab25-de599df90dae" providerId="ADAL" clId="{7A12320D-4EF8-4A12-99F5-4D292B1DB27D}" dt="2020-12-14T10:43:53.065" v="655"/>
          <ac:picMkLst>
            <pc:docMk/>
            <pc:sldMk cId="2852075026" sldId="256"/>
            <ac:picMk id="10245" creationId="{966A7312-0BD4-4FC2-98EC-827809493338}"/>
          </ac:picMkLst>
        </pc:picChg>
        <pc:picChg chg="add">
          <ac:chgData name="Charles Boudry" userId="73fc46c4-b620-4bbc-ab25-de599df90dae" providerId="ADAL" clId="{7A12320D-4EF8-4A12-99F5-4D292B1DB27D}" dt="2020-12-14T10:43:53.065" v="655"/>
          <ac:picMkLst>
            <pc:docMk/>
            <pc:sldMk cId="2852075026" sldId="256"/>
            <ac:picMk id="10246" creationId="{6C64EFA2-370C-47E5-B2A8-639D218432DF}"/>
          </ac:picMkLst>
        </pc:picChg>
        <pc:picChg chg="add">
          <ac:chgData name="Charles Boudry" userId="73fc46c4-b620-4bbc-ab25-de599df90dae" providerId="ADAL" clId="{7A12320D-4EF8-4A12-99F5-4D292B1DB27D}" dt="2020-12-14T10:43:53.065" v="655"/>
          <ac:picMkLst>
            <pc:docMk/>
            <pc:sldMk cId="2852075026" sldId="256"/>
            <ac:picMk id="10247" creationId="{7382E7A8-2C01-44BD-A9C8-A475D2C127F3}"/>
          </ac:picMkLst>
        </pc:picChg>
      </pc:sldChg>
      <pc:sldChg chg="addSp">
        <pc:chgData name="Charles Boudry" userId="73fc46c4-b620-4bbc-ab25-de599df90dae" providerId="ADAL" clId="{7A12320D-4EF8-4A12-99F5-4D292B1DB27D}" dt="2020-12-14T10:26:04.728" v="439"/>
        <pc:sldMkLst>
          <pc:docMk/>
          <pc:sldMk cId="3056496095" sldId="256"/>
        </pc:sldMkLst>
        <pc:spChg chg="add">
          <ac:chgData name="Charles Boudry" userId="73fc46c4-b620-4bbc-ab25-de599df90dae" providerId="ADAL" clId="{7A12320D-4EF8-4A12-99F5-4D292B1DB27D}" dt="2020-12-14T10:26:04.728" v="439"/>
          <ac:spMkLst>
            <pc:docMk/>
            <pc:sldMk cId="3056496095" sldId="256"/>
            <ac:spMk id="3" creationId="{16A98D0F-5E10-4957-BC49-A2EAF35BF0F7}"/>
          </ac:spMkLst>
        </pc:spChg>
        <pc:picChg chg="add">
          <ac:chgData name="Charles Boudry" userId="73fc46c4-b620-4bbc-ab25-de599df90dae" providerId="ADAL" clId="{7A12320D-4EF8-4A12-99F5-4D292B1DB27D}" dt="2020-12-14T10:26:04.728" v="439"/>
          <ac:picMkLst>
            <pc:docMk/>
            <pc:sldMk cId="3056496095" sldId="256"/>
            <ac:picMk id="4098" creationId="{DAADB904-C8ED-4382-AE22-D90B80BB7E7A}"/>
          </ac:picMkLst>
        </pc:picChg>
        <pc:picChg chg="add">
          <ac:chgData name="Charles Boudry" userId="73fc46c4-b620-4bbc-ab25-de599df90dae" providerId="ADAL" clId="{7A12320D-4EF8-4A12-99F5-4D292B1DB27D}" dt="2020-12-14T10:26:04.728" v="439"/>
          <ac:picMkLst>
            <pc:docMk/>
            <pc:sldMk cId="3056496095" sldId="256"/>
            <ac:picMk id="4099" creationId="{1D69F9AA-CBA1-41F0-80DC-D40A49884AEA}"/>
          </ac:picMkLst>
        </pc:picChg>
        <pc:picChg chg="add">
          <ac:chgData name="Charles Boudry" userId="73fc46c4-b620-4bbc-ab25-de599df90dae" providerId="ADAL" clId="{7A12320D-4EF8-4A12-99F5-4D292B1DB27D}" dt="2020-12-14T10:26:04.728" v="439"/>
          <ac:picMkLst>
            <pc:docMk/>
            <pc:sldMk cId="3056496095" sldId="256"/>
            <ac:picMk id="4100" creationId="{884C1174-7E11-4B5F-9C14-CC43F63BC892}"/>
          </ac:picMkLst>
        </pc:picChg>
        <pc:picChg chg="add">
          <ac:chgData name="Charles Boudry" userId="73fc46c4-b620-4bbc-ab25-de599df90dae" providerId="ADAL" clId="{7A12320D-4EF8-4A12-99F5-4D292B1DB27D}" dt="2020-12-14T10:26:04.728" v="439"/>
          <ac:picMkLst>
            <pc:docMk/>
            <pc:sldMk cId="3056496095" sldId="256"/>
            <ac:picMk id="4101" creationId="{6E51DC47-D0D4-4723-BF34-992CAF7A2ADF}"/>
          </ac:picMkLst>
        </pc:picChg>
        <pc:picChg chg="add">
          <ac:chgData name="Charles Boudry" userId="73fc46c4-b620-4bbc-ab25-de599df90dae" providerId="ADAL" clId="{7A12320D-4EF8-4A12-99F5-4D292B1DB27D}" dt="2020-12-14T10:26:04.728" v="439"/>
          <ac:picMkLst>
            <pc:docMk/>
            <pc:sldMk cId="3056496095" sldId="256"/>
            <ac:picMk id="4102" creationId="{FC9715A5-07D8-4202-BEE1-47A33A0F798A}"/>
          </ac:picMkLst>
        </pc:picChg>
        <pc:picChg chg="add">
          <ac:chgData name="Charles Boudry" userId="73fc46c4-b620-4bbc-ab25-de599df90dae" providerId="ADAL" clId="{7A12320D-4EF8-4A12-99F5-4D292B1DB27D}" dt="2020-12-14T10:26:04.728" v="439"/>
          <ac:picMkLst>
            <pc:docMk/>
            <pc:sldMk cId="3056496095" sldId="256"/>
            <ac:picMk id="4103" creationId="{32C68035-3DB6-47B7-8D8C-1A9FDC388197}"/>
          </ac:picMkLst>
        </pc:picChg>
      </pc:sldChg>
      <pc:sldChg chg="addSp">
        <pc:chgData name="Charles Boudry" userId="73fc46c4-b620-4bbc-ab25-de599df90dae" providerId="ADAL" clId="{7A12320D-4EF8-4A12-99F5-4D292B1DB27D}" dt="2020-12-14T10:44:43.424" v="674"/>
        <pc:sldMkLst>
          <pc:docMk/>
          <pc:sldMk cId="3106195215" sldId="256"/>
        </pc:sldMkLst>
        <pc:spChg chg="add">
          <ac:chgData name="Charles Boudry" userId="73fc46c4-b620-4bbc-ab25-de599df90dae" providerId="ADAL" clId="{7A12320D-4EF8-4A12-99F5-4D292B1DB27D}" dt="2020-12-14T10:44:43.424" v="674"/>
          <ac:spMkLst>
            <pc:docMk/>
            <pc:sldMk cId="3106195215" sldId="256"/>
            <ac:spMk id="12" creationId="{9B50670B-B8E1-4762-96DB-364B370BDF26}"/>
          </ac:spMkLst>
        </pc:spChg>
        <pc:picChg chg="add">
          <ac:chgData name="Charles Boudry" userId="73fc46c4-b620-4bbc-ab25-de599df90dae" providerId="ADAL" clId="{7A12320D-4EF8-4A12-99F5-4D292B1DB27D}" dt="2020-12-14T10:44:43.424" v="674"/>
          <ac:picMkLst>
            <pc:docMk/>
            <pc:sldMk cId="3106195215" sldId="256"/>
            <ac:picMk id="13314" creationId="{F35F53B8-F59F-4BE1-A986-A2712672ECDC}"/>
          </ac:picMkLst>
        </pc:picChg>
        <pc:picChg chg="add">
          <ac:chgData name="Charles Boudry" userId="73fc46c4-b620-4bbc-ab25-de599df90dae" providerId="ADAL" clId="{7A12320D-4EF8-4A12-99F5-4D292B1DB27D}" dt="2020-12-14T10:44:43.424" v="674"/>
          <ac:picMkLst>
            <pc:docMk/>
            <pc:sldMk cId="3106195215" sldId="256"/>
            <ac:picMk id="13315" creationId="{90B79CE5-6CD5-49FC-869D-2064F34A9D95}"/>
          </ac:picMkLst>
        </pc:picChg>
        <pc:picChg chg="add">
          <ac:chgData name="Charles Boudry" userId="73fc46c4-b620-4bbc-ab25-de599df90dae" providerId="ADAL" clId="{7A12320D-4EF8-4A12-99F5-4D292B1DB27D}" dt="2020-12-14T10:44:43.424" v="674"/>
          <ac:picMkLst>
            <pc:docMk/>
            <pc:sldMk cId="3106195215" sldId="256"/>
            <ac:picMk id="13316" creationId="{5C2822D1-53A2-4E0F-8B40-D589D7C86980}"/>
          </ac:picMkLst>
        </pc:picChg>
        <pc:picChg chg="add">
          <ac:chgData name="Charles Boudry" userId="73fc46c4-b620-4bbc-ab25-de599df90dae" providerId="ADAL" clId="{7A12320D-4EF8-4A12-99F5-4D292B1DB27D}" dt="2020-12-14T10:44:43.424" v="674"/>
          <ac:picMkLst>
            <pc:docMk/>
            <pc:sldMk cId="3106195215" sldId="256"/>
            <ac:picMk id="13317" creationId="{6650C814-A085-465E-9BE7-8BD8BA26197C}"/>
          </ac:picMkLst>
        </pc:picChg>
      </pc:sldChg>
      <pc:sldChg chg="addSp">
        <pc:chgData name="Charles Boudry" userId="73fc46c4-b620-4bbc-ab25-de599df90dae" providerId="ADAL" clId="{7A12320D-4EF8-4A12-99F5-4D292B1DB27D}" dt="2020-12-14T10:19:08.837" v="398"/>
        <pc:sldMkLst>
          <pc:docMk/>
          <pc:sldMk cId="3426792574" sldId="256"/>
        </pc:sldMkLst>
        <pc:spChg chg="add">
          <ac:chgData name="Charles Boudry" userId="73fc46c4-b620-4bbc-ab25-de599df90dae" providerId="ADAL" clId="{7A12320D-4EF8-4A12-99F5-4D292B1DB27D}" dt="2020-12-14T10:19:08.837" v="398"/>
          <ac:spMkLst>
            <pc:docMk/>
            <pc:sldMk cId="3426792574" sldId="256"/>
            <ac:spMk id="3" creationId="{9C031347-4D43-43E8-8E35-C385699C9265}"/>
          </ac:spMkLst>
        </pc:spChg>
        <pc:picChg chg="add">
          <ac:chgData name="Charles Boudry" userId="73fc46c4-b620-4bbc-ab25-de599df90dae" providerId="ADAL" clId="{7A12320D-4EF8-4A12-99F5-4D292B1DB27D}" dt="2020-12-14T10:19:08.837" v="398"/>
          <ac:picMkLst>
            <pc:docMk/>
            <pc:sldMk cId="3426792574" sldId="256"/>
            <ac:picMk id="1026" creationId="{C8A63011-7023-4188-8DB2-C9A93070F98C}"/>
          </ac:picMkLst>
        </pc:picChg>
      </pc:sldChg>
      <pc:sldChg chg="addSp">
        <pc:chgData name="Charles Boudry" userId="73fc46c4-b620-4bbc-ab25-de599df90dae" providerId="ADAL" clId="{7A12320D-4EF8-4A12-99F5-4D292B1DB27D}" dt="2020-12-14T10:41:50.268" v="626"/>
        <pc:sldMkLst>
          <pc:docMk/>
          <pc:sldMk cId="3745686677" sldId="256"/>
        </pc:sldMkLst>
        <pc:spChg chg="add">
          <ac:chgData name="Charles Boudry" userId="73fc46c4-b620-4bbc-ab25-de599df90dae" providerId="ADAL" clId="{7A12320D-4EF8-4A12-99F5-4D292B1DB27D}" dt="2020-12-14T10:41:50.268" v="626"/>
          <ac:spMkLst>
            <pc:docMk/>
            <pc:sldMk cId="3745686677" sldId="256"/>
            <ac:spMk id="12" creationId="{F78BFB90-CFBB-4143-99C2-9C741B6A30A0}"/>
          </ac:spMkLst>
        </pc:spChg>
        <pc:picChg chg="add">
          <ac:chgData name="Charles Boudry" userId="73fc46c4-b620-4bbc-ab25-de599df90dae" providerId="ADAL" clId="{7A12320D-4EF8-4A12-99F5-4D292B1DB27D}" dt="2020-12-14T10:41:50.268" v="626"/>
          <ac:picMkLst>
            <pc:docMk/>
            <pc:sldMk cId="3745686677" sldId="256"/>
            <ac:picMk id="6146" creationId="{A9B381DB-CAB3-40D0-80E9-35AB1270C27F}"/>
          </ac:picMkLst>
        </pc:picChg>
        <pc:picChg chg="add">
          <ac:chgData name="Charles Boudry" userId="73fc46c4-b620-4bbc-ab25-de599df90dae" providerId="ADAL" clId="{7A12320D-4EF8-4A12-99F5-4D292B1DB27D}" dt="2020-12-14T10:41:50.268" v="626"/>
          <ac:picMkLst>
            <pc:docMk/>
            <pc:sldMk cId="3745686677" sldId="256"/>
            <ac:picMk id="6147" creationId="{604215DC-8DD6-4CB9-8570-C948672B4F86}"/>
          </ac:picMkLst>
        </pc:picChg>
        <pc:picChg chg="add">
          <ac:chgData name="Charles Boudry" userId="73fc46c4-b620-4bbc-ab25-de599df90dae" providerId="ADAL" clId="{7A12320D-4EF8-4A12-99F5-4D292B1DB27D}" dt="2020-12-14T10:41:50.268" v="626"/>
          <ac:picMkLst>
            <pc:docMk/>
            <pc:sldMk cId="3745686677" sldId="256"/>
            <ac:picMk id="6148" creationId="{6FCE511A-4F17-49CA-AD34-B88305F88252}"/>
          </ac:picMkLst>
        </pc:picChg>
        <pc:picChg chg="add">
          <ac:chgData name="Charles Boudry" userId="73fc46c4-b620-4bbc-ab25-de599df90dae" providerId="ADAL" clId="{7A12320D-4EF8-4A12-99F5-4D292B1DB27D}" dt="2020-12-14T10:41:50.268" v="626"/>
          <ac:picMkLst>
            <pc:docMk/>
            <pc:sldMk cId="3745686677" sldId="256"/>
            <ac:picMk id="6149" creationId="{A413A0E4-2526-4547-91EE-483E9B8A1D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9812E-B313-4F11-8973-E77B08EB7B5F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96B8-2E8C-432E-919D-B32B27A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Incorporate</a:t>
            </a:r>
            <a:r>
              <a:rPr lang="fr-FR" dirty="0"/>
              <a:t> scenario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oriented</a:t>
            </a:r>
            <a:r>
              <a:rPr lang="fr-FR" dirty="0"/>
              <a:t> ? </a:t>
            </a:r>
          </a:p>
          <a:p>
            <a:r>
              <a:rPr lang="fr-FR" dirty="0"/>
              <a:t>Like </a:t>
            </a:r>
            <a:r>
              <a:rPr lang="fr-FR" dirty="0" err="1"/>
              <a:t>security</a:t>
            </a:r>
            <a:r>
              <a:rPr lang="fr-FR" dirty="0"/>
              <a:t> / monitoring / migration / </a:t>
            </a:r>
            <a:r>
              <a:rPr lang="fr-FR" dirty="0" err="1"/>
              <a:t>modernization</a:t>
            </a:r>
            <a:r>
              <a:rPr lang="fr-FR" dirty="0"/>
              <a:t> </a:t>
            </a:r>
          </a:p>
          <a:p>
            <a:r>
              <a:rPr lang="fr-FR" dirty="0" err="1"/>
              <a:t>Those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tags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Service </a:t>
            </a:r>
            <a:r>
              <a:rPr lang="fr-FR" dirty="0" err="1"/>
              <a:t>health</a:t>
            </a:r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96B8-2E8C-432E-919D-B32B27A297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0074-BFE9-4470-9279-2B9B33D29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6903C-EAFA-4B58-B132-1ECCB44FC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DA932-356F-4C1B-8129-8F11CEE0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94A0-60F3-46B3-B417-EBA7FF8CAAD0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BCC27-E3D2-464E-BD1D-33580903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73FD6-B0DF-4058-94A2-2B4D171F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E6DC-1529-4B3E-A8E2-B3B7A24A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5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49E4-EAD5-42AB-A1E9-ADA90B3B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03FEA-761F-4324-A8EA-C03B90A08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04AA2-9261-49E3-A647-70CA4D22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94A0-60F3-46B3-B417-EBA7FF8CAAD0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B24E-EC44-4870-A527-5828A3F4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06BD0-7B3E-4B24-B2A0-F5682976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E6DC-1529-4B3E-A8E2-B3B7A24A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3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92B4F-42AB-4C9B-97A8-696141018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C308B-DE87-44FF-A147-742AB6E9A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6EF82-F26B-4251-A33B-18DBF272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94A0-60F3-46B3-B417-EBA7FF8CAAD0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6A5B6-ACFE-4BEE-ABB4-0E2B0970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A460-91A9-4E99-8A83-9AD9DA91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E6DC-1529-4B3E-A8E2-B3B7A24A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1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0CE5-82C7-445E-A686-0E50DA8E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7034-A148-421F-945E-C2BF5BDF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D2466-EFBE-4557-A6CB-F16E3931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94A0-60F3-46B3-B417-EBA7FF8CAAD0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41AC-45CA-486E-A539-39BD7021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7A3A-7739-479B-8AC1-5918B85E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E6DC-1529-4B3E-A8E2-B3B7A24A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3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599E-4D3A-475C-8348-BDF33B20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9963F-E7ED-4A14-8539-C3B456C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2D4B2-BF2E-4173-A879-F7B63A13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94A0-60F3-46B3-B417-EBA7FF8CAAD0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81014-4016-4218-AD8A-CD0C2752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D3447-F2C8-45D6-85D5-4F502597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E6DC-1529-4B3E-A8E2-B3B7A24A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8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38DF-8E33-4233-9DD8-AE4E451A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189D9-1BD8-404C-9813-178D3179E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2A7A3-E371-481B-AEF6-963B5919B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86632-325B-4E09-B93D-152BA786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94A0-60F3-46B3-B417-EBA7FF8CAAD0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EFAAF-22C9-4798-A8AE-CA2E7A1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47FAE-0B20-4B46-9718-9D9D6C3D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E6DC-1529-4B3E-A8E2-B3B7A24A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7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F642-0B94-4B56-BE09-E53EA06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74B80-276B-4D91-9DD3-870AE6778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7BE5A-7722-488F-AA24-169CF277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B8CE3-897F-426B-B38C-070BD8469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D7FA8-E1E6-4F64-8AAA-EE25C2909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D3F04-5F43-4342-B0B2-603CB7B8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94A0-60F3-46B3-B417-EBA7FF8CAAD0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C9965-7CC6-442A-AAA7-8C306A55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73848-C06F-4573-8C37-121CFC87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E6DC-1529-4B3E-A8E2-B3B7A24A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6C9A-BC8A-4E51-97B6-1504589F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6F598-B479-405A-8148-3273F62E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94A0-60F3-46B3-B417-EBA7FF8CAAD0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71206-ED54-492E-ADA6-84C9B84F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9F4B8-17DA-468B-9174-631518CE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E6DC-1529-4B3E-A8E2-B3B7A24A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8BFCE-AD1A-43BD-9DCC-FB15D61E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94A0-60F3-46B3-B417-EBA7FF8CAAD0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7FC12-8680-4254-92E2-4801E5B6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EF431-3200-4944-854D-5F3314BA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E6DC-1529-4B3E-A8E2-B3B7A24A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26E1-51FA-4F33-B568-13DE7F2C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763E-ACD5-403A-8616-02705719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3260C-F4FD-464A-8478-4DFCA9A8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2DEAC-F7A2-4338-A509-B86E7F67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94A0-60F3-46B3-B417-EBA7FF8CAAD0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E8584-DA1D-48D6-8D64-E1D5214F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B2767-FA42-4534-AC1E-3B96365B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E6DC-1529-4B3E-A8E2-B3B7A24A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3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381D-5E6D-490F-AB3C-FF5694A2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B9518-DC94-4781-8334-00F6D7300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DAD23-78D6-44B9-82A9-9F484652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7A79A-827B-4A15-BA23-D29920BB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94A0-60F3-46B3-B417-EBA7FF8CAAD0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FECB1-4C0C-4538-A0B4-119C334F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D9D7-A2E0-4C71-ABB9-E7CC3620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E6DC-1529-4B3E-A8E2-B3B7A24A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5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1E0C8-954A-4719-9B04-9727E2A3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66965-A2FD-4D36-9621-5EAF5B96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51F16-659A-4064-B445-97434AB4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94A0-60F3-46B3-B417-EBA7FF8CAAD0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8628F-9C66-4748-B0AB-545F07266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7FDB-3BA9-4E73-9D70-3D66D04A8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EE6DC-1529-4B3E-A8E2-B3B7A24A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38" Type="http://schemas.openxmlformats.org/officeDocument/2006/relationships/image" Target="../media/image3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C26952-631F-4DD4-891B-8305CCE8B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95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20906-687E-4DCB-8730-57A2889C1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5263"/>
            <a:ext cx="260360" cy="6662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32C3A-19D7-44D9-8044-7F30B22D6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38" y="2142728"/>
            <a:ext cx="1837346" cy="4160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C4ABEB-0170-47FE-9597-336AE0A28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60" y="699068"/>
            <a:ext cx="1799241" cy="1443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56F904-A5BD-42ED-83F8-6FEB98355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360" y="212202"/>
            <a:ext cx="12192000" cy="4699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C6B988-03C4-4F61-8ED6-7D71439FF10C}"/>
              </a:ext>
            </a:extLst>
          </p:cNvPr>
          <p:cNvSpPr txBox="1"/>
          <p:nvPr/>
        </p:nvSpPr>
        <p:spPr>
          <a:xfrm>
            <a:off x="442448" y="2392412"/>
            <a:ext cx="73230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+mj-lt"/>
              </a:rPr>
              <a:t>Design</a:t>
            </a:r>
            <a:endParaRPr lang="en-US" sz="9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23BF9-5555-4FA8-86B9-C05C9366398E}"/>
              </a:ext>
            </a:extLst>
          </p:cNvPr>
          <p:cNvSpPr txBox="1"/>
          <p:nvPr/>
        </p:nvSpPr>
        <p:spPr>
          <a:xfrm>
            <a:off x="442448" y="2623244"/>
            <a:ext cx="9799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+mj-lt"/>
              </a:rPr>
              <a:t>Configuration</a:t>
            </a:r>
            <a:endParaRPr lang="en-US" sz="9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82D592-429D-4C49-9CAC-65885AA4A295}"/>
              </a:ext>
            </a:extLst>
          </p:cNvPr>
          <p:cNvSpPr txBox="1"/>
          <p:nvPr/>
        </p:nvSpPr>
        <p:spPr>
          <a:xfrm>
            <a:off x="836210" y="340120"/>
            <a:ext cx="162759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+mj-lt"/>
              </a:rPr>
              <a:t>Design</a:t>
            </a:r>
            <a:endParaRPr lang="en-US" sz="9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9D8EDB-BA2A-4BD2-B08E-1E4171648F28}"/>
              </a:ext>
            </a:extLst>
          </p:cNvPr>
          <p:cNvSpPr txBox="1"/>
          <p:nvPr/>
        </p:nvSpPr>
        <p:spPr>
          <a:xfrm>
            <a:off x="520720" y="519192"/>
            <a:ext cx="768330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+mj-lt"/>
              </a:rPr>
              <a:t>Visual Intelligence</a:t>
            </a:r>
            <a:endParaRPr lang="en-US" sz="600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9F31D9-AC86-4937-93ED-835992B21EF1}"/>
              </a:ext>
            </a:extLst>
          </p:cNvPr>
          <p:cNvSpPr txBox="1"/>
          <p:nvPr/>
        </p:nvSpPr>
        <p:spPr>
          <a:xfrm>
            <a:off x="442447" y="2854076"/>
            <a:ext cx="132173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+mj-lt"/>
              </a:rPr>
              <a:t>Display</a:t>
            </a:r>
            <a:endParaRPr lang="en-US" sz="900" dirty="0">
              <a:latin typeface="+mj-lt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F82E26-7F33-42B6-9501-C4FB670FC6AF}"/>
              </a:ext>
            </a:extLst>
          </p:cNvPr>
          <p:cNvGrpSpPr/>
          <p:nvPr/>
        </p:nvGrpSpPr>
        <p:grpSpPr>
          <a:xfrm>
            <a:off x="2046901" y="1199290"/>
            <a:ext cx="2171269" cy="5947529"/>
            <a:chOff x="2046901" y="913540"/>
            <a:chExt cx="2171269" cy="594752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565B668-D6F9-49CB-85DF-BB8A89385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46901" y="913540"/>
              <a:ext cx="1191599" cy="17874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BF59442-5DEC-424F-A148-FFAA33B6F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74676" y="1090699"/>
              <a:ext cx="1190953" cy="285631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0FD5F2B-BD38-4F6D-ADAD-C8F4FE699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74676" y="6076238"/>
              <a:ext cx="1514674" cy="78483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EFDF9DE-329E-4CC1-A042-E431EDF7E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84229" y="3931322"/>
              <a:ext cx="1933941" cy="2144916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1ABD143F-8CC2-4696-A5D1-49EC796E51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5333" y="781762"/>
            <a:ext cx="112837" cy="607623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B41365-A061-4F5D-AB35-3C8295D4A1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62211" y="970934"/>
            <a:ext cx="515499" cy="21148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5558FE2-379F-4606-BC83-08D49CEC54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56162" y="963621"/>
            <a:ext cx="524543" cy="24209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A1ABBFC-255E-49D4-91F0-C65F0348A2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40933" y="797663"/>
            <a:ext cx="1933941" cy="23694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61C4C2-9068-41FA-B0AC-E51EA4E675B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6024" y="990153"/>
            <a:ext cx="267142" cy="18293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25B3AF1-92B6-4B84-9858-424914E0DA48}"/>
              </a:ext>
            </a:extLst>
          </p:cNvPr>
          <p:cNvSpPr txBox="1"/>
          <p:nvPr/>
        </p:nvSpPr>
        <p:spPr>
          <a:xfrm>
            <a:off x="4398814" y="766365"/>
            <a:ext cx="9923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Segoe UI" panose="020B0502040204020203" pitchFamily="34" charset="0"/>
                <a:cs typeface="Segoe UI" panose="020B0502040204020203" pitchFamily="34" charset="0"/>
              </a:rPr>
              <a:t>Visualisation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56019D-1984-401A-9961-D3DC131280C6}"/>
              </a:ext>
            </a:extLst>
          </p:cNvPr>
          <p:cNvSpPr/>
          <p:nvPr/>
        </p:nvSpPr>
        <p:spPr>
          <a:xfrm>
            <a:off x="6451600" y="2254250"/>
            <a:ext cx="4959350" cy="2622550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CE45B76-9707-4D82-BFE5-5A33B60A11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27316" y="3159896"/>
            <a:ext cx="503591" cy="752424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3259A08-02B1-4530-86C1-DF054F11644E}"/>
              </a:ext>
            </a:extLst>
          </p:cNvPr>
          <p:cNvSpPr/>
          <p:nvPr/>
        </p:nvSpPr>
        <p:spPr>
          <a:xfrm>
            <a:off x="6533421" y="2365572"/>
            <a:ext cx="1531080" cy="23379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C311536-4316-4622-8AA3-BC4F12EE6F5C}"/>
              </a:ext>
            </a:extLst>
          </p:cNvPr>
          <p:cNvSpPr/>
          <p:nvPr/>
        </p:nvSpPr>
        <p:spPr>
          <a:xfrm>
            <a:off x="8165735" y="2362428"/>
            <a:ext cx="1531080" cy="23411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7AF519-C322-40CD-942C-68CF4DA1E11A}"/>
              </a:ext>
            </a:extLst>
          </p:cNvPr>
          <p:cNvSpPr/>
          <p:nvPr/>
        </p:nvSpPr>
        <p:spPr>
          <a:xfrm>
            <a:off x="9800938" y="2365572"/>
            <a:ext cx="1531080" cy="23379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16CA98E-534B-412B-B145-D2C0F8F87D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82987" y="2643298"/>
            <a:ext cx="652387" cy="65238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B23C13C-2E55-4EEC-89A8-D8A3DF30020E}"/>
              </a:ext>
            </a:extLst>
          </p:cNvPr>
          <p:cNvGrpSpPr/>
          <p:nvPr/>
        </p:nvGrpSpPr>
        <p:grpSpPr>
          <a:xfrm>
            <a:off x="8750110" y="2654026"/>
            <a:ext cx="738144" cy="583525"/>
            <a:chOff x="8509675" y="2623244"/>
            <a:chExt cx="738144" cy="583525"/>
          </a:xfrm>
        </p:grpSpPr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76709CFB-6573-4032-B225-861B3D956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509675" y="2623244"/>
              <a:ext cx="583525" cy="583525"/>
            </a:xfrm>
            <a:prstGeom prst="rect">
              <a:avLst/>
            </a:prstGeom>
          </p:spPr>
        </p:pic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47B71A50-CE48-4FFA-8EF6-10AA50EB7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059537" y="2883767"/>
              <a:ext cx="171450" cy="171450"/>
            </a:xfrm>
            <a:prstGeom prst="rect">
              <a:avLst/>
            </a:prstGeom>
          </p:spPr>
        </p:pic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3A615AF0-D10B-4E76-B2F7-A9F724D7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076369" y="2682626"/>
              <a:ext cx="171450" cy="171450"/>
            </a:xfrm>
            <a:prstGeom prst="rect">
              <a:avLst/>
            </a:prstGeom>
          </p:spPr>
        </p:pic>
      </p:grpSp>
      <p:pic>
        <p:nvPicPr>
          <p:cNvPr id="87" name="Graphic 86">
            <a:extLst>
              <a:ext uri="{FF2B5EF4-FFF2-40B4-BE49-F238E27FC236}">
                <a16:creationId xmlns:a16="http://schemas.microsoft.com/office/drawing/2014/main" id="{2B1881FE-6F6F-462F-AA9E-AC3BBC787C1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040477" y="4791075"/>
            <a:ext cx="171450" cy="17145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15A8AF8-FD80-4236-82DB-059697E0AC8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529852" y="3339518"/>
            <a:ext cx="421098" cy="42109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BD39A06-989E-47AB-9183-A5971D28F3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82987" y="3633091"/>
            <a:ext cx="652387" cy="65238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212221C-1525-4F37-B6A4-605704C0235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226414" y="3200981"/>
            <a:ext cx="456038" cy="45603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369332E-356E-4769-96C0-643EA1B196C5}"/>
              </a:ext>
            </a:extLst>
          </p:cNvPr>
          <p:cNvGrpSpPr/>
          <p:nvPr/>
        </p:nvGrpSpPr>
        <p:grpSpPr>
          <a:xfrm>
            <a:off x="8746550" y="3738942"/>
            <a:ext cx="738144" cy="583525"/>
            <a:chOff x="8509675" y="2623244"/>
            <a:chExt cx="738144" cy="58352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D18085BA-1249-4519-886E-19F07DADA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509675" y="2623244"/>
              <a:ext cx="583525" cy="583525"/>
            </a:xfrm>
            <a:prstGeom prst="rect">
              <a:avLst/>
            </a:prstGeom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AB3922DF-5BE0-4688-86EF-CF6F4256F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059537" y="2883767"/>
              <a:ext cx="171450" cy="171450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0BBA6BA0-E726-4F16-97B3-7B1EAE041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076369" y="2682626"/>
              <a:ext cx="171450" cy="17145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94861D-E79F-4F43-A41C-72B0906FB7DA}"/>
              </a:ext>
            </a:extLst>
          </p:cNvPr>
          <p:cNvGrpSpPr/>
          <p:nvPr/>
        </p:nvGrpSpPr>
        <p:grpSpPr>
          <a:xfrm>
            <a:off x="7229983" y="2654026"/>
            <a:ext cx="738144" cy="583525"/>
            <a:chOff x="8509675" y="2623244"/>
            <a:chExt cx="738144" cy="583525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B5B838FD-B29B-4169-9882-CD5B0CFF9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509675" y="2623244"/>
              <a:ext cx="583525" cy="583525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FA164896-EE58-4D2B-A726-6B538FF4C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059537" y="2883767"/>
              <a:ext cx="171450" cy="171450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F3E2BF90-0D88-4FD7-ADB6-9CCE0A03B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076369" y="2682626"/>
              <a:ext cx="171450" cy="17145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E11D87-6020-46BA-9B08-C06DB82FEEA3}"/>
              </a:ext>
            </a:extLst>
          </p:cNvPr>
          <p:cNvGrpSpPr/>
          <p:nvPr/>
        </p:nvGrpSpPr>
        <p:grpSpPr>
          <a:xfrm>
            <a:off x="7234367" y="3738942"/>
            <a:ext cx="738144" cy="583525"/>
            <a:chOff x="8509675" y="2623244"/>
            <a:chExt cx="738144" cy="583525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00E35E6-6ACD-40EC-B459-DA39E24F3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509675" y="2623244"/>
              <a:ext cx="583525" cy="583525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6E933CF9-9065-4CA5-BB6E-6DCF86D4C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059537" y="2883767"/>
              <a:ext cx="171450" cy="17145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010B8E89-F70A-4ED3-A422-E6B2FF8DC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076369" y="2682626"/>
              <a:ext cx="171450" cy="171450"/>
            </a:xfrm>
            <a:prstGeom prst="rect">
              <a:avLst/>
            </a:prstGeom>
          </p:spPr>
        </p:pic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169B3D2A-E389-45B1-9A30-7BA179E45EF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841893" y="3206769"/>
            <a:ext cx="456038" cy="45603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9FB4652-2E0C-401B-BF5E-691EB8FDB38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53589" y="3219902"/>
            <a:ext cx="456038" cy="45603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319165-C002-455D-AF3B-7B13C57567EE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5030907" y="3534555"/>
            <a:ext cx="1502514" cy="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85467A0-89C1-454A-AD5A-593872B313C0}"/>
              </a:ext>
            </a:extLst>
          </p:cNvPr>
          <p:cNvCxnSpPr>
            <a:stCxn id="9" idx="0"/>
            <a:endCxn id="52" idx="1"/>
          </p:cNvCxnSpPr>
          <p:nvPr/>
        </p:nvCxnSpPr>
        <p:spPr>
          <a:xfrm rot="5400000" flipH="1" flipV="1">
            <a:off x="6918739" y="2908659"/>
            <a:ext cx="274113" cy="348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F02DB64-A241-4F77-91C3-54E815726B58}"/>
              </a:ext>
            </a:extLst>
          </p:cNvPr>
          <p:cNvCxnSpPr>
            <a:cxnSpLocks/>
            <a:stCxn id="9" idx="2"/>
            <a:endCxn id="59" idx="1"/>
          </p:cNvCxnSpPr>
          <p:nvPr/>
        </p:nvCxnSpPr>
        <p:spPr>
          <a:xfrm rot="16200000" flipH="1">
            <a:off x="6880605" y="3676942"/>
            <a:ext cx="354765" cy="352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E4F9027-2BC5-496F-B1B9-A538739EE37A}"/>
              </a:ext>
            </a:extLst>
          </p:cNvPr>
          <p:cNvCxnSpPr>
            <a:cxnSpLocks/>
            <a:stCxn id="4" idx="0"/>
            <a:endCxn id="79" idx="1"/>
          </p:cNvCxnSpPr>
          <p:nvPr/>
        </p:nvCxnSpPr>
        <p:spPr>
          <a:xfrm rot="5400000" flipH="1" flipV="1">
            <a:off x="8474675" y="2925547"/>
            <a:ext cx="255192" cy="295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E138A4F-AD12-467B-8869-17E23012C172}"/>
              </a:ext>
            </a:extLst>
          </p:cNvPr>
          <p:cNvCxnSpPr>
            <a:cxnSpLocks/>
            <a:stCxn id="4" idx="2"/>
            <a:endCxn id="44" idx="1"/>
          </p:cNvCxnSpPr>
          <p:nvPr/>
        </p:nvCxnSpPr>
        <p:spPr>
          <a:xfrm rot="16200000" flipH="1">
            <a:off x="8413648" y="3697803"/>
            <a:ext cx="373686" cy="292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A11DAF0-8C04-4D0F-9871-8D4047ACD50A}"/>
              </a:ext>
            </a:extLst>
          </p:cNvPr>
          <p:cNvCxnSpPr>
            <a:cxnSpLocks/>
            <a:stCxn id="8" idx="0"/>
            <a:endCxn id="77" idx="1"/>
          </p:cNvCxnSpPr>
          <p:nvPr/>
        </p:nvCxnSpPr>
        <p:spPr>
          <a:xfrm rot="5400000" flipH="1" flipV="1">
            <a:off x="10157811" y="2881594"/>
            <a:ext cx="237277" cy="413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45F760-9CA9-4D0B-8F06-2708F323782E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16200000" flipH="1">
            <a:off x="10128210" y="3604508"/>
            <a:ext cx="296478" cy="413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7823E7D-2AFC-4CD5-98DF-1CBD563201E1}"/>
              </a:ext>
            </a:extLst>
          </p:cNvPr>
          <p:cNvCxnSpPr>
            <a:cxnSpLocks/>
            <a:stCxn id="44" idx="0"/>
            <a:endCxn id="8" idx="1"/>
          </p:cNvCxnSpPr>
          <p:nvPr/>
        </p:nvCxnSpPr>
        <p:spPr>
          <a:xfrm rot="5400000" flipH="1" flipV="1">
            <a:off x="9288026" y="3185075"/>
            <a:ext cx="304154" cy="803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DE7BD81-B818-497A-93AA-3369F74BB20F}"/>
              </a:ext>
            </a:extLst>
          </p:cNvPr>
          <p:cNvCxnSpPr>
            <a:cxnSpLocks/>
            <a:stCxn id="79" idx="2"/>
            <a:endCxn id="8" idx="1"/>
          </p:cNvCxnSpPr>
          <p:nvPr/>
        </p:nvCxnSpPr>
        <p:spPr>
          <a:xfrm rot="16200000" flipH="1">
            <a:off x="9343265" y="2936159"/>
            <a:ext cx="197237" cy="800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4BCBDF0-810F-42B4-9E32-93E0B349A4DE}"/>
              </a:ext>
            </a:extLst>
          </p:cNvPr>
          <p:cNvCxnSpPr>
            <a:cxnSpLocks/>
            <a:stCxn id="52" idx="2"/>
            <a:endCxn id="4" idx="1"/>
          </p:cNvCxnSpPr>
          <p:nvPr/>
        </p:nvCxnSpPr>
        <p:spPr>
          <a:xfrm rot="16200000" flipH="1">
            <a:off x="7778356" y="2980941"/>
            <a:ext cx="191449" cy="704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037F50A-B434-460C-AD20-B10BAB3FD027}"/>
              </a:ext>
            </a:extLst>
          </p:cNvPr>
          <p:cNvCxnSpPr>
            <a:cxnSpLocks/>
            <a:stCxn id="59" idx="0"/>
            <a:endCxn id="4" idx="1"/>
          </p:cNvCxnSpPr>
          <p:nvPr/>
        </p:nvCxnSpPr>
        <p:spPr>
          <a:xfrm rot="5400000" flipH="1" flipV="1">
            <a:off x="7721301" y="3233829"/>
            <a:ext cx="309942" cy="700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889E31A-A723-4357-8D44-5A8D18B86A9D}"/>
              </a:ext>
            </a:extLst>
          </p:cNvPr>
          <p:cNvGrpSpPr/>
          <p:nvPr/>
        </p:nvGrpSpPr>
        <p:grpSpPr>
          <a:xfrm>
            <a:off x="4400837" y="961995"/>
            <a:ext cx="526302" cy="215444"/>
            <a:chOff x="4359039" y="955128"/>
            <a:chExt cx="526302" cy="21544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C716A6C-7F75-4F6D-9C09-A8BBFC79B09D}"/>
                </a:ext>
              </a:extLst>
            </p:cNvPr>
            <p:cNvSpPr txBox="1"/>
            <p:nvPr/>
          </p:nvSpPr>
          <p:spPr>
            <a:xfrm>
              <a:off x="4370456" y="955128"/>
              <a:ext cx="5148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Display</a:t>
              </a:r>
              <a:endParaRPr lang="en-US" sz="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B562871B-EAEC-427B-A96F-4161D5EA3022}"/>
                </a:ext>
              </a:extLst>
            </p:cNvPr>
            <p:cNvSpPr/>
            <p:nvPr/>
          </p:nvSpPr>
          <p:spPr>
            <a:xfrm flipV="1">
              <a:off x="4359039" y="1040777"/>
              <a:ext cx="83759" cy="45719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E57EC73-8ED9-47F2-B693-4DA177F05EEA}"/>
              </a:ext>
            </a:extLst>
          </p:cNvPr>
          <p:cNvGrpSpPr/>
          <p:nvPr/>
        </p:nvGrpSpPr>
        <p:grpSpPr>
          <a:xfrm>
            <a:off x="5599122" y="962430"/>
            <a:ext cx="1042468" cy="215444"/>
            <a:chOff x="4359039" y="955128"/>
            <a:chExt cx="1042468" cy="21544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C903EE-F030-4BCD-A951-0E57EC7933D6}"/>
                </a:ext>
              </a:extLst>
            </p:cNvPr>
            <p:cNvSpPr txBox="1"/>
            <p:nvPr/>
          </p:nvSpPr>
          <p:spPr>
            <a:xfrm>
              <a:off x="4370456" y="955128"/>
              <a:ext cx="10310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Recommandations</a:t>
              </a:r>
              <a:endParaRPr lang="en-US" sz="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4CD906B4-D4F3-4648-9608-0B48AA14EA7E}"/>
                </a:ext>
              </a:extLst>
            </p:cNvPr>
            <p:cNvSpPr/>
            <p:nvPr/>
          </p:nvSpPr>
          <p:spPr>
            <a:xfrm flipV="1">
              <a:off x="4359039" y="1040777"/>
              <a:ext cx="83759" cy="45719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D194169-034A-4EDF-961F-8C075C67740C}"/>
              </a:ext>
            </a:extLst>
          </p:cNvPr>
          <p:cNvSpPr txBox="1"/>
          <p:nvPr/>
        </p:nvSpPr>
        <p:spPr>
          <a:xfrm>
            <a:off x="6924628" y="965646"/>
            <a:ext cx="394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  <a:endParaRPr lang="en-US" sz="8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028FC2-8A5F-4ED2-B627-9A406BAC9716}"/>
              </a:ext>
            </a:extLst>
          </p:cNvPr>
          <p:cNvSpPr txBox="1"/>
          <p:nvPr/>
        </p:nvSpPr>
        <p:spPr>
          <a:xfrm>
            <a:off x="7568724" y="961995"/>
            <a:ext cx="474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Export</a:t>
            </a:r>
            <a:endParaRPr lang="en-US" sz="8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6EE5EF3-07DC-4E52-83F7-042517588856}"/>
              </a:ext>
            </a:extLst>
          </p:cNvPr>
          <p:cNvCxnSpPr>
            <a:cxnSpLocks/>
            <a:stCxn id="64" idx="2"/>
            <a:endCxn id="44" idx="2"/>
          </p:cNvCxnSpPr>
          <p:nvPr/>
        </p:nvCxnSpPr>
        <p:spPr>
          <a:xfrm rot="16200000" flipH="1">
            <a:off x="6703639" y="1987792"/>
            <a:ext cx="410147" cy="4259201"/>
          </a:xfrm>
          <a:prstGeom prst="bentConnector3">
            <a:avLst>
              <a:gd name="adj1" fmla="val 3242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2CD5E17-8FF1-4A8E-8565-375438E6A900}"/>
              </a:ext>
            </a:extLst>
          </p:cNvPr>
          <p:cNvGrpSpPr/>
          <p:nvPr/>
        </p:nvGrpSpPr>
        <p:grpSpPr>
          <a:xfrm>
            <a:off x="6926497" y="6203536"/>
            <a:ext cx="976486" cy="200055"/>
            <a:chOff x="7319288" y="6203537"/>
            <a:chExt cx="976486" cy="200055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EEF2814-DF7A-48CB-AAC3-6F0E89E30DAE}"/>
                </a:ext>
              </a:extLst>
            </p:cNvPr>
            <p:cNvCxnSpPr>
              <a:cxnSpLocks/>
            </p:cNvCxnSpPr>
            <p:nvPr/>
          </p:nvCxnSpPr>
          <p:spPr>
            <a:xfrm>
              <a:off x="7319288" y="6303565"/>
              <a:ext cx="206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92A4A19-7782-4398-AE17-DA13D77A8D35}"/>
                </a:ext>
              </a:extLst>
            </p:cNvPr>
            <p:cNvSpPr txBox="1"/>
            <p:nvPr/>
          </p:nvSpPr>
          <p:spPr>
            <a:xfrm>
              <a:off x="7526129" y="6203537"/>
              <a:ext cx="76964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latin typeface="Segoe UI" panose="020B0502040204020203" pitchFamily="34" charset="0"/>
                  <a:cs typeface="Segoe UI" panose="020B0502040204020203" pitchFamily="34" charset="0"/>
                </a:rPr>
                <a:t>Defined Link</a:t>
              </a:r>
              <a:endParaRPr lang="en-US" sz="7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229D63-29FA-409D-9580-C7DBD0736A67}"/>
              </a:ext>
            </a:extLst>
          </p:cNvPr>
          <p:cNvGrpSpPr/>
          <p:nvPr/>
        </p:nvGrpSpPr>
        <p:grpSpPr>
          <a:xfrm>
            <a:off x="7923715" y="6203536"/>
            <a:ext cx="1753405" cy="200055"/>
            <a:chOff x="7319288" y="6203537"/>
            <a:chExt cx="1753405" cy="200055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603ECD4-19A0-4A1B-A760-3EFF5EA84270}"/>
                </a:ext>
              </a:extLst>
            </p:cNvPr>
            <p:cNvCxnSpPr>
              <a:cxnSpLocks/>
            </p:cNvCxnSpPr>
            <p:nvPr/>
          </p:nvCxnSpPr>
          <p:spPr>
            <a:xfrm>
              <a:off x="7319288" y="6303565"/>
              <a:ext cx="206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31694D5-E4CF-497B-B91E-9652C3C87823}"/>
                </a:ext>
              </a:extLst>
            </p:cNvPr>
            <p:cNvSpPr txBox="1"/>
            <p:nvPr/>
          </p:nvSpPr>
          <p:spPr>
            <a:xfrm>
              <a:off x="7526129" y="6203537"/>
              <a:ext cx="15465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latin typeface="Segoe UI" panose="020B0502040204020203" pitchFamily="34" charset="0"/>
                  <a:cs typeface="Segoe UI" panose="020B0502040204020203" pitchFamily="34" charset="0"/>
                </a:rPr>
                <a:t>Defined Link – Traffic Observed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2829E9C-0F42-4CF1-B270-A7272D0EC54D}"/>
              </a:ext>
            </a:extLst>
          </p:cNvPr>
          <p:cNvGrpSpPr/>
          <p:nvPr/>
        </p:nvGrpSpPr>
        <p:grpSpPr>
          <a:xfrm>
            <a:off x="9487527" y="6203536"/>
            <a:ext cx="1753403" cy="200055"/>
            <a:chOff x="7319288" y="6203537"/>
            <a:chExt cx="1753403" cy="200055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B058F79-008A-4BB8-BFB2-D16BEAFF1287}"/>
                </a:ext>
              </a:extLst>
            </p:cNvPr>
            <p:cNvCxnSpPr>
              <a:cxnSpLocks/>
            </p:cNvCxnSpPr>
            <p:nvPr/>
          </p:nvCxnSpPr>
          <p:spPr>
            <a:xfrm>
              <a:off x="7319288" y="6303565"/>
              <a:ext cx="20684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FB8E0CD-7798-4061-8CB0-A4D7C08C7C7E}"/>
                </a:ext>
              </a:extLst>
            </p:cNvPr>
            <p:cNvSpPr txBox="1"/>
            <p:nvPr/>
          </p:nvSpPr>
          <p:spPr>
            <a:xfrm>
              <a:off x="7526128" y="6203537"/>
              <a:ext cx="154656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latin typeface="Segoe UI" panose="020B0502040204020203" pitchFamily="34" charset="0"/>
                  <a:cs typeface="Segoe UI" panose="020B0502040204020203" pitchFamily="34" charset="0"/>
                </a:rPr>
                <a:t>Undefined Link – Traffic Observed</a:t>
              </a:r>
              <a:endParaRPr lang="en-US" sz="7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18" name="Graphic 117">
            <a:extLst>
              <a:ext uri="{FF2B5EF4-FFF2-40B4-BE49-F238E27FC236}">
                <a16:creationId xmlns:a16="http://schemas.microsoft.com/office/drawing/2014/main" id="{7F5C8260-8764-453B-B949-041D727E141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871555" y="4451247"/>
            <a:ext cx="171450" cy="171450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B6B9439F-41B2-4C1F-A6E2-E24FFAE0296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464442" y="4454458"/>
            <a:ext cx="171450" cy="17145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1B98CC09-88B6-4A13-8785-D9C83922DBD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128463" y="4459631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EA57B26-ABEB-4D62-823E-75847C869463}"/>
              </a:ext>
            </a:extLst>
          </p:cNvPr>
          <p:cNvGrpSpPr/>
          <p:nvPr/>
        </p:nvGrpSpPr>
        <p:grpSpPr>
          <a:xfrm>
            <a:off x="5521825" y="1165353"/>
            <a:ext cx="1747838" cy="838201"/>
            <a:chOff x="0" y="-465138"/>
            <a:chExt cx="1747838" cy="838201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84C50C5E-2B76-45BA-8CDE-A5EC20A3F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747838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222180" tIns="0" rIns="9144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Azure Advisor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Azure Monitor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Azure Policy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Azure Security Center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Custom Recommandation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Network Analysis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42" name="Picture 2" descr="To Do">
              <a:extLst>
                <a:ext uri="{FF2B5EF4-FFF2-40B4-BE49-F238E27FC236}">
                  <a16:creationId xmlns:a16="http://schemas.microsoft.com/office/drawing/2014/main" id="{6D40F02F-A42A-48FA-B6D8-234D16173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465138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3" name="Picture 3" descr="To Do">
              <a:extLst>
                <a:ext uri="{FF2B5EF4-FFF2-40B4-BE49-F238E27FC236}">
                  <a16:creationId xmlns:a16="http://schemas.microsoft.com/office/drawing/2014/main" id="{FC64AC78-4949-46B1-B27F-78D418ABD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32702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To Do">
              <a:extLst>
                <a:ext uri="{FF2B5EF4-FFF2-40B4-BE49-F238E27FC236}">
                  <a16:creationId xmlns:a16="http://schemas.microsoft.com/office/drawing/2014/main" id="{F2220395-2F45-4AAD-89E2-72AB7746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1905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5" name="Picture 5" descr="To Do">
              <a:extLst>
                <a:ext uri="{FF2B5EF4-FFF2-40B4-BE49-F238E27FC236}">
                  <a16:creationId xmlns:a16="http://schemas.microsoft.com/office/drawing/2014/main" id="{966A7312-0BD4-4FC2-98EC-8278094933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5397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6" name="Picture 6" descr="To Do">
              <a:extLst>
                <a:ext uri="{FF2B5EF4-FFF2-40B4-BE49-F238E27FC236}">
                  <a16:creationId xmlns:a16="http://schemas.microsoft.com/office/drawing/2014/main" id="{6C64EFA2-370C-47E5-B2A8-639D21843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84138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7" name="Picture 7" descr="To Do">
              <a:extLst>
                <a:ext uri="{FF2B5EF4-FFF2-40B4-BE49-F238E27FC236}">
                  <a16:creationId xmlns:a16="http://schemas.microsoft.com/office/drawing/2014/main" id="{7382E7A8-2C01-44BD-A9C8-A475D2C12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220663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D912BB-6A4A-49A3-B52B-D304CEC680E7}"/>
              </a:ext>
            </a:extLst>
          </p:cNvPr>
          <p:cNvGrpSpPr/>
          <p:nvPr/>
        </p:nvGrpSpPr>
        <p:grpSpPr>
          <a:xfrm>
            <a:off x="4338084" y="1158210"/>
            <a:ext cx="1493838" cy="563563"/>
            <a:chOff x="0" y="-327025"/>
            <a:chExt cx="1493838" cy="563563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B50670B-B8E1-4762-96DB-364B370BD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93838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222180" tIns="0" rIns="9144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Resource Name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Resource Type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Custom Annotation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Legend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3314" name="Picture 2" descr="To Do">
              <a:extLst>
                <a:ext uri="{FF2B5EF4-FFF2-40B4-BE49-F238E27FC236}">
                  <a16:creationId xmlns:a16="http://schemas.microsoft.com/office/drawing/2014/main" id="{F35F53B8-F59F-4BE1-A986-A2712672E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32702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5" name="Picture 3" descr="To Do">
              <a:extLst>
                <a:ext uri="{FF2B5EF4-FFF2-40B4-BE49-F238E27FC236}">
                  <a16:creationId xmlns:a16="http://schemas.microsoft.com/office/drawing/2014/main" id="{90B79CE5-6CD5-49FC-869D-2064F34A9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1905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6" name="Picture 4" descr="To Do">
              <a:extLst>
                <a:ext uri="{FF2B5EF4-FFF2-40B4-BE49-F238E27FC236}">
                  <a16:creationId xmlns:a16="http://schemas.microsoft.com/office/drawing/2014/main" id="{5C2822D1-53A2-4E0F-8B40-D589D7C869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5397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7" name="Picture 5" descr="To Do">
              <a:extLst>
                <a:ext uri="{FF2B5EF4-FFF2-40B4-BE49-F238E27FC236}">
                  <a16:creationId xmlns:a16="http://schemas.microsoft.com/office/drawing/2014/main" id="{6650C814-A085-465E-9BE7-8BD8BA2619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84138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31F535-4E4F-4DC8-A702-F08631E1B8A3}"/>
              </a:ext>
            </a:extLst>
          </p:cNvPr>
          <p:cNvGrpSpPr/>
          <p:nvPr/>
        </p:nvGrpSpPr>
        <p:grpSpPr>
          <a:xfrm>
            <a:off x="7571770" y="2959900"/>
            <a:ext cx="406044" cy="369332"/>
            <a:chOff x="5045663" y="2610404"/>
            <a:chExt cx="406044" cy="3693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12C1A6F-47BA-41D0-BEE9-91BCE28CAC09}"/>
                </a:ext>
              </a:extLst>
            </p:cNvPr>
            <p:cNvSpPr txBox="1"/>
            <p:nvPr/>
          </p:nvSpPr>
          <p:spPr>
            <a:xfrm>
              <a:off x="5119465" y="2696539"/>
              <a:ext cx="332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FFDF30-F73A-470F-B654-E584F81DB79F}"/>
                </a:ext>
              </a:extLst>
            </p:cNvPr>
            <p:cNvSpPr txBox="1"/>
            <p:nvPr/>
          </p:nvSpPr>
          <p:spPr>
            <a:xfrm>
              <a:off x="5045663" y="2610404"/>
              <a:ext cx="24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! </a:t>
              </a:r>
              <a:endParaRPr lang="en-US" sz="7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02E4E7-72CA-4632-863B-ED3638CFC8CD}"/>
              </a:ext>
            </a:extLst>
          </p:cNvPr>
          <p:cNvGrpSpPr/>
          <p:nvPr/>
        </p:nvGrpSpPr>
        <p:grpSpPr>
          <a:xfrm>
            <a:off x="7571828" y="4073315"/>
            <a:ext cx="406044" cy="369332"/>
            <a:chOff x="5045663" y="2610404"/>
            <a:chExt cx="406044" cy="36933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E0AD717-F59B-4C33-8C91-89C4F1BB243B}"/>
                </a:ext>
              </a:extLst>
            </p:cNvPr>
            <p:cNvSpPr txBox="1"/>
            <p:nvPr/>
          </p:nvSpPr>
          <p:spPr>
            <a:xfrm>
              <a:off x="5119465" y="2696539"/>
              <a:ext cx="332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D414C9-BF3A-47D8-87D7-39D10E4AE344}"/>
                </a:ext>
              </a:extLst>
            </p:cNvPr>
            <p:cNvSpPr txBox="1"/>
            <p:nvPr/>
          </p:nvSpPr>
          <p:spPr>
            <a:xfrm>
              <a:off x="5045663" y="2610404"/>
              <a:ext cx="24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! </a:t>
              </a:r>
              <a:endParaRPr lang="en-US" sz="7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9BC9291-92E0-4208-8E75-46659FA5EE5F}"/>
              </a:ext>
            </a:extLst>
          </p:cNvPr>
          <p:cNvGrpSpPr/>
          <p:nvPr/>
        </p:nvGrpSpPr>
        <p:grpSpPr>
          <a:xfrm>
            <a:off x="9114608" y="2972400"/>
            <a:ext cx="406044" cy="369332"/>
            <a:chOff x="5045663" y="2610404"/>
            <a:chExt cx="406044" cy="36933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3C8A194-F721-4F04-B92E-F29CDCC39F20}"/>
                </a:ext>
              </a:extLst>
            </p:cNvPr>
            <p:cNvSpPr txBox="1"/>
            <p:nvPr/>
          </p:nvSpPr>
          <p:spPr>
            <a:xfrm>
              <a:off x="5119465" y="2696539"/>
              <a:ext cx="332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6D81C76-8C14-4C0A-9548-20A28E1CFF88}"/>
                </a:ext>
              </a:extLst>
            </p:cNvPr>
            <p:cNvSpPr txBox="1"/>
            <p:nvPr/>
          </p:nvSpPr>
          <p:spPr>
            <a:xfrm>
              <a:off x="5045663" y="2610404"/>
              <a:ext cx="24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! </a:t>
              </a:r>
              <a:endParaRPr lang="en-US" sz="7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761C905-DDB5-425B-BC00-CD9C27D4894D}"/>
              </a:ext>
            </a:extLst>
          </p:cNvPr>
          <p:cNvGrpSpPr/>
          <p:nvPr/>
        </p:nvGrpSpPr>
        <p:grpSpPr>
          <a:xfrm>
            <a:off x="9156643" y="4087647"/>
            <a:ext cx="406044" cy="369332"/>
            <a:chOff x="5045663" y="2610404"/>
            <a:chExt cx="406044" cy="36933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246BCA0-4C84-4012-9436-E070FDFF7359}"/>
                </a:ext>
              </a:extLst>
            </p:cNvPr>
            <p:cNvSpPr txBox="1"/>
            <p:nvPr/>
          </p:nvSpPr>
          <p:spPr>
            <a:xfrm>
              <a:off x="5119465" y="2696539"/>
              <a:ext cx="332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8E0945D-7764-4F9E-9850-56476563C4D7}"/>
                </a:ext>
              </a:extLst>
            </p:cNvPr>
            <p:cNvSpPr txBox="1"/>
            <p:nvPr/>
          </p:nvSpPr>
          <p:spPr>
            <a:xfrm>
              <a:off x="5045663" y="2610404"/>
              <a:ext cx="24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! </a:t>
              </a:r>
              <a:endParaRPr lang="en-US" sz="7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78A45657-8F67-4149-93BC-357317691AE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779833" y="3684742"/>
            <a:ext cx="203726" cy="203726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68B595B-C06A-4DA7-AC3F-ECF60B1F691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964709" y="3544045"/>
            <a:ext cx="203726" cy="203726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1C0A434D-E456-45BB-9473-1DF13DA8D5C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8542824" y="3527039"/>
            <a:ext cx="203726" cy="203726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4E147741-F3B2-437A-A5FE-B907FFDAECB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162365" y="3527039"/>
            <a:ext cx="203726" cy="203726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365FD989-555F-4027-B970-9B1A18DA004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985079" y="3112283"/>
            <a:ext cx="203726" cy="203726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74233CC5-8A2C-4DFA-9792-C05AA92EA16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996308" y="4085190"/>
            <a:ext cx="203726" cy="203726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6F4CBAE3-75E2-4206-942B-957D7504D29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863028" y="4459631"/>
            <a:ext cx="171450" cy="17145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3E510FE0-08B7-4D16-9E4D-3C2F4C48C2D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193564" y="4451408"/>
            <a:ext cx="171450" cy="171450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5CBACCFE-9F80-4949-8D75-B593B0FE63A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7559847" y="4458791"/>
            <a:ext cx="171450" cy="17145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AF9EBC6-C5BC-483E-B443-3F9E3A349E77}"/>
              </a:ext>
            </a:extLst>
          </p:cNvPr>
          <p:cNvGrpSpPr/>
          <p:nvPr/>
        </p:nvGrpSpPr>
        <p:grpSpPr>
          <a:xfrm>
            <a:off x="9263226" y="4436859"/>
            <a:ext cx="406044" cy="369332"/>
            <a:chOff x="5045663" y="2610404"/>
            <a:chExt cx="406044" cy="369332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AA0B328-7443-4A31-96FB-F30A1A67CF6E}"/>
                </a:ext>
              </a:extLst>
            </p:cNvPr>
            <p:cNvSpPr txBox="1"/>
            <p:nvPr/>
          </p:nvSpPr>
          <p:spPr>
            <a:xfrm>
              <a:off x="5119465" y="2696539"/>
              <a:ext cx="332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51DCF3E-6F0D-4D5D-9472-D46B4884E51C}"/>
                </a:ext>
              </a:extLst>
            </p:cNvPr>
            <p:cNvSpPr txBox="1"/>
            <p:nvPr/>
          </p:nvSpPr>
          <p:spPr>
            <a:xfrm>
              <a:off x="5045663" y="2610404"/>
              <a:ext cx="24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! </a:t>
              </a:r>
              <a:endParaRPr lang="en-US" sz="7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91" name="Graphic 90">
            <a:extLst>
              <a:ext uri="{FF2B5EF4-FFF2-40B4-BE49-F238E27FC236}">
                <a16:creationId xmlns:a16="http://schemas.microsoft.com/office/drawing/2014/main" id="{EF79F11F-71A0-480A-9D88-95B30029F01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995692" y="4571905"/>
            <a:ext cx="134504" cy="134504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5674F0B1-8648-4492-9A7E-DC048BACCE6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699829" y="4571905"/>
            <a:ext cx="134504" cy="13450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A4F36337-A030-4D5B-A0AF-1A87772E8E74}"/>
              </a:ext>
            </a:extLst>
          </p:cNvPr>
          <p:cNvSpPr txBox="1"/>
          <p:nvPr/>
        </p:nvSpPr>
        <p:spPr>
          <a:xfrm>
            <a:off x="6683537" y="4914424"/>
            <a:ext cx="24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Bodoni MT Black" panose="02070A03080606020203" pitchFamily="18" charset="0"/>
              </a:rPr>
              <a:t>! </a:t>
            </a:r>
            <a:endParaRPr lang="en-US" sz="7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F631D6-B3D0-4D1D-A0EC-D494C68D0CA5}"/>
              </a:ext>
            </a:extLst>
          </p:cNvPr>
          <p:cNvSpPr txBox="1"/>
          <p:nvPr/>
        </p:nvSpPr>
        <p:spPr>
          <a:xfrm>
            <a:off x="10978037" y="6341199"/>
            <a:ext cx="702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  <a:endParaRPr lang="en-US" sz="8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2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BC31760-BD17-451F-9FEA-11C8F15D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173480"/>
            <a:ext cx="11277600" cy="451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94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DE955-976E-4423-8773-423C1192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418"/>
            <a:ext cx="12192000" cy="64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5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A84C6A-896A-48B1-9C2D-32832E81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2" y="97536"/>
            <a:ext cx="11219358" cy="66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9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85</Words>
  <Application>Microsoft Office PowerPoint</Application>
  <PresentationFormat>Widescreen</PresentationFormat>
  <Paragraphs>44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Bodoni MT Black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Boudry</dc:creator>
  <cp:lastModifiedBy>Charles Boudry</cp:lastModifiedBy>
  <cp:revision>5</cp:revision>
  <dcterms:created xsi:type="dcterms:W3CDTF">2020-12-11T14:11:13Z</dcterms:created>
  <dcterms:modified xsi:type="dcterms:W3CDTF">2021-08-31T13:38:36Z</dcterms:modified>
</cp:coreProperties>
</file>