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90" r:id="rId5"/>
    <p:sldId id="288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941A5-A951-414B-A8A3-E6D793909F67}" v="3" dt="2021-05-21T08:25:50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714" autoAdjust="0"/>
  </p:normalViewPr>
  <p:slideViewPr>
    <p:cSldViewPr snapToGrid="0">
      <p:cViewPr varScale="1">
        <p:scale>
          <a:sx n="139" d="100"/>
          <a:sy n="139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Boudry" userId="73fc46c4-b620-4bbc-ab25-de599df90dae" providerId="ADAL" clId="{F039F5F8-7502-49EF-A730-AF686B1E09E9}"/>
    <pc:docChg chg="undo custSel delSld modSld">
      <pc:chgData name="Charles Boudry" userId="73fc46c4-b620-4bbc-ab25-de599df90dae" providerId="ADAL" clId="{F039F5F8-7502-49EF-A730-AF686B1E09E9}" dt="2021-03-22T17:32:32.255" v="4" actId="47"/>
      <pc:docMkLst>
        <pc:docMk/>
      </pc:docMkLst>
      <pc:sldChg chg="modSp mod">
        <pc:chgData name="Charles Boudry" userId="73fc46c4-b620-4bbc-ab25-de599df90dae" providerId="ADAL" clId="{F039F5F8-7502-49EF-A730-AF686B1E09E9}" dt="2021-03-22T17:06:45.451" v="3" actId="113"/>
        <pc:sldMkLst>
          <pc:docMk/>
          <pc:sldMk cId="3157224872" sldId="257"/>
        </pc:sldMkLst>
        <pc:spChg chg="mod">
          <ac:chgData name="Charles Boudry" userId="73fc46c4-b620-4bbc-ab25-de599df90dae" providerId="ADAL" clId="{F039F5F8-7502-49EF-A730-AF686B1E09E9}" dt="2021-03-22T17:06:45.451" v="3" actId="113"/>
          <ac:spMkLst>
            <pc:docMk/>
            <pc:sldMk cId="3157224872" sldId="257"/>
            <ac:spMk id="22" creationId="{1CD0A4A1-E36B-456B-9465-A1D8181EF646}"/>
          </ac:spMkLst>
        </pc:spChg>
        <pc:spChg chg="mod">
          <ac:chgData name="Charles Boudry" userId="73fc46c4-b620-4bbc-ab25-de599df90dae" providerId="ADAL" clId="{F039F5F8-7502-49EF-A730-AF686B1E09E9}" dt="2021-03-19T11:31:56.951" v="1" actId="1076"/>
          <ac:spMkLst>
            <pc:docMk/>
            <pc:sldMk cId="3157224872" sldId="257"/>
            <ac:spMk id="43" creationId="{D973007C-9927-4DC6-B1DD-8965125D960B}"/>
          </ac:spMkLst>
        </pc:spChg>
      </pc:sldChg>
      <pc:sldChg chg="modSp mod">
        <pc:chgData name="Charles Boudry" userId="73fc46c4-b620-4bbc-ab25-de599df90dae" providerId="ADAL" clId="{F039F5F8-7502-49EF-A730-AF686B1E09E9}" dt="2021-03-19T11:33:16.479" v="2" actId="1076"/>
        <pc:sldMkLst>
          <pc:docMk/>
          <pc:sldMk cId="1975347758" sldId="259"/>
        </pc:sldMkLst>
        <pc:spChg chg="mod">
          <ac:chgData name="Charles Boudry" userId="73fc46c4-b620-4bbc-ab25-de599df90dae" providerId="ADAL" clId="{F039F5F8-7502-49EF-A730-AF686B1E09E9}" dt="2021-03-19T11:33:16.479" v="2" actId="1076"/>
          <ac:spMkLst>
            <pc:docMk/>
            <pc:sldMk cId="1975347758" sldId="259"/>
            <ac:spMk id="9" creationId="{5624821B-F29B-4C97-8690-0694871E7E0C}"/>
          </ac:spMkLst>
        </pc:spChg>
      </pc:sldChg>
      <pc:sldChg chg="del">
        <pc:chgData name="Charles Boudry" userId="73fc46c4-b620-4bbc-ab25-de599df90dae" providerId="ADAL" clId="{F039F5F8-7502-49EF-A730-AF686B1E09E9}" dt="2021-03-22T17:32:32.255" v="4" actId="47"/>
        <pc:sldMkLst>
          <pc:docMk/>
          <pc:sldMk cId="2751875714" sldId="260"/>
        </pc:sldMkLst>
      </pc:sldChg>
    </pc:docChg>
  </pc:docChgLst>
  <pc:docChgLst>
    <pc:chgData name="Charles Boudry" userId="73fc46c4-b620-4bbc-ab25-de599df90dae" providerId="ADAL" clId="{2CD941A5-A951-414B-A8A3-E6D793909F67}"/>
    <pc:docChg chg="undo custSel addSld delSld modSld sldOrd">
      <pc:chgData name="Charles Boudry" userId="73fc46c4-b620-4bbc-ab25-de599df90dae" providerId="ADAL" clId="{2CD941A5-A951-414B-A8A3-E6D793909F67}" dt="2021-06-11T12:24:52.884" v="666"/>
      <pc:docMkLst>
        <pc:docMk/>
      </pc:docMkLst>
      <pc:sldChg chg="modSp mod">
        <pc:chgData name="Charles Boudry" userId="73fc46c4-b620-4bbc-ab25-de599df90dae" providerId="ADAL" clId="{2CD941A5-A951-414B-A8A3-E6D793909F67}" dt="2021-05-21T08:55:51.127" v="591" actId="20577"/>
        <pc:sldMkLst>
          <pc:docMk/>
          <pc:sldMk cId="3157224872" sldId="257"/>
        </pc:sldMkLst>
        <pc:spChg chg="mod">
          <ac:chgData name="Charles Boudry" userId="73fc46c4-b620-4bbc-ab25-de599df90dae" providerId="ADAL" clId="{2CD941A5-A951-414B-A8A3-E6D793909F67}" dt="2021-05-21T08:55:51.127" v="591" actId="20577"/>
          <ac:spMkLst>
            <pc:docMk/>
            <pc:sldMk cId="3157224872" sldId="257"/>
            <ac:spMk id="28" creationId="{3C207B49-FE9B-42FE-97C0-EFC72C6DE3B4}"/>
          </ac:spMkLst>
        </pc:spChg>
      </pc:sldChg>
      <pc:sldChg chg="modSp mod ord">
        <pc:chgData name="Charles Boudry" userId="73fc46c4-b620-4bbc-ab25-de599df90dae" providerId="ADAL" clId="{2CD941A5-A951-414B-A8A3-E6D793909F67}" dt="2021-05-21T08:56:41.156" v="629" actId="20577"/>
        <pc:sldMkLst>
          <pc:docMk/>
          <pc:sldMk cId="1975347758" sldId="259"/>
        </pc:sldMkLst>
        <pc:spChg chg="mod">
          <ac:chgData name="Charles Boudry" userId="73fc46c4-b620-4bbc-ab25-de599df90dae" providerId="ADAL" clId="{2CD941A5-A951-414B-A8A3-E6D793909F67}" dt="2021-05-21T08:56:41.156" v="629" actId="20577"/>
          <ac:spMkLst>
            <pc:docMk/>
            <pc:sldMk cId="1975347758" sldId="259"/>
            <ac:spMk id="22" creationId="{69758DF2-92BF-43D6-82BA-9C176A9CF98D}"/>
          </ac:spMkLst>
        </pc:spChg>
      </pc:sldChg>
      <pc:sldChg chg="modSp add del mod">
        <pc:chgData name="Charles Boudry" userId="73fc46c4-b620-4bbc-ab25-de599df90dae" providerId="ADAL" clId="{2CD941A5-A951-414B-A8A3-E6D793909F67}" dt="2021-05-21T08:24:55.176" v="315" actId="47"/>
        <pc:sldMkLst>
          <pc:docMk/>
          <pc:sldMk cId="3727359988" sldId="260"/>
        </pc:sldMkLst>
        <pc:spChg chg="mod">
          <ac:chgData name="Charles Boudry" userId="73fc46c4-b620-4bbc-ab25-de599df90dae" providerId="ADAL" clId="{2CD941A5-A951-414B-A8A3-E6D793909F67}" dt="2021-05-21T08:15:40.616" v="16" actId="20577"/>
          <ac:spMkLst>
            <pc:docMk/>
            <pc:sldMk cId="3727359988" sldId="260"/>
            <ac:spMk id="2" creationId="{E9A6A89E-8A35-483A-B0E4-2CD8CE763434}"/>
          </ac:spMkLst>
        </pc:spChg>
      </pc:sldChg>
      <pc:sldChg chg="addSp modSp add mod ord modNotesTx">
        <pc:chgData name="Charles Boudry" userId="73fc46c4-b620-4bbc-ab25-de599df90dae" providerId="ADAL" clId="{2CD941A5-A951-414B-A8A3-E6D793909F67}" dt="2021-05-21T08:44:44.681" v="572"/>
        <pc:sldMkLst>
          <pc:docMk/>
          <pc:sldMk cId="1201093807" sldId="287"/>
        </pc:sldMkLst>
        <pc:spChg chg="mod">
          <ac:chgData name="Charles Boudry" userId="73fc46c4-b620-4bbc-ab25-de599df90dae" providerId="ADAL" clId="{2CD941A5-A951-414B-A8A3-E6D793909F67}" dt="2021-05-21T08:33:18.593" v="485" actId="1076"/>
          <ac:spMkLst>
            <pc:docMk/>
            <pc:sldMk cId="1201093807" sldId="287"/>
            <ac:spMk id="2" creationId="{61FC2A49-6730-416C-8C95-15FFF978D8D8}"/>
          </ac:spMkLst>
        </pc:spChg>
        <pc:spChg chg="add mod">
          <ac:chgData name="Charles Boudry" userId="73fc46c4-b620-4bbc-ab25-de599df90dae" providerId="ADAL" clId="{2CD941A5-A951-414B-A8A3-E6D793909F67}" dt="2021-05-21T08:37:26.530" v="554" actId="1076"/>
          <ac:spMkLst>
            <pc:docMk/>
            <pc:sldMk cId="1201093807" sldId="287"/>
            <ac:spMk id="4" creationId="{060569A8-29F0-41B8-8D49-A566788A2D93}"/>
          </ac:spMkLst>
        </pc:spChg>
        <pc:spChg chg="mod">
          <ac:chgData name="Charles Boudry" userId="73fc46c4-b620-4bbc-ab25-de599df90dae" providerId="ADAL" clId="{2CD941A5-A951-414B-A8A3-E6D793909F67}" dt="2021-05-21T08:38:33.187" v="560"/>
          <ac:spMkLst>
            <pc:docMk/>
            <pc:sldMk cId="1201093807" sldId="287"/>
            <ac:spMk id="12" creationId="{C891DBCF-BA9E-4224-9B68-7458E145C9C4}"/>
          </ac:spMkLst>
        </pc:spChg>
        <pc:picChg chg="add mod">
          <ac:chgData name="Charles Boudry" userId="73fc46c4-b620-4bbc-ab25-de599df90dae" providerId="ADAL" clId="{2CD941A5-A951-414B-A8A3-E6D793909F67}" dt="2021-05-21T08:33:35.530" v="488" actId="1076"/>
          <ac:picMkLst>
            <pc:docMk/>
            <pc:sldMk cId="1201093807" sldId="287"/>
            <ac:picMk id="5" creationId="{97423895-925D-4487-8607-834C74F72643}"/>
          </ac:picMkLst>
        </pc:picChg>
        <pc:picChg chg="mod">
          <ac:chgData name="Charles Boudry" userId="73fc46c4-b620-4bbc-ab25-de599df90dae" providerId="ADAL" clId="{2CD941A5-A951-414B-A8A3-E6D793909F67}" dt="2021-05-21T08:33:08.043" v="483" actId="1076"/>
          <ac:picMkLst>
            <pc:docMk/>
            <pc:sldMk cId="1201093807" sldId="287"/>
            <ac:picMk id="6" creationId="{D5A9C3FF-B174-4E6F-ABAB-0EF370314B2F}"/>
          </ac:picMkLst>
        </pc:picChg>
        <pc:picChg chg="mod">
          <ac:chgData name="Charles Boudry" userId="73fc46c4-b620-4bbc-ab25-de599df90dae" providerId="ADAL" clId="{2CD941A5-A951-414B-A8A3-E6D793909F67}" dt="2021-05-21T08:37:21.231" v="552" actId="1076"/>
          <ac:picMkLst>
            <pc:docMk/>
            <pc:sldMk cId="1201093807" sldId="287"/>
            <ac:picMk id="14" creationId="{59D9B697-06DD-4BC9-8539-25CA4569755D}"/>
          </ac:picMkLst>
        </pc:picChg>
      </pc:sldChg>
      <pc:sldChg chg="addSp delSp modSp add mod modNotesTx">
        <pc:chgData name="Charles Boudry" userId="73fc46c4-b620-4bbc-ab25-de599df90dae" providerId="ADAL" clId="{2CD941A5-A951-414B-A8A3-E6D793909F67}" dt="2021-06-11T12:24:52.884" v="666"/>
        <pc:sldMkLst>
          <pc:docMk/>
          <pc:sldMk cId="2606178387" sldId="288"/>
        </pc:sldMkLst>
        <pc:spChg chg="mod">
          <ac:chgData name="Charles Boudry" userId="73fc46c4-b620-4bbc-ab25-de599df90dae" providerId="ADAL" clId="{2CD941A5-A951-414B-A8A3-E6D793909F67}" dt="2021-05-21T08:17:45.807" v="151" actId="21"/>
          <ac:spMkLst>
            <pc:docMk/>
            <pc:sldMk cId="2606178387" sldId="288"/>
            <ac:spMk id="2" creationId="{61FC2A49-6730-416C-8C95-15FFF978D8D8}"/>
          </ac:spMkLst>
        </pc:spChg>
        <pc:spChg chg="mod">
          <ac:chgData name="Charles Boudry" userId="73fc46c4-b620-4bbc-ab25-de599df90dae" providerId="ADAL" clId="{2CD941A5-A951-414B-A8A3-E6D793909F67}" dt="2021-05-21T08:27:24.485" v="367" actId="20577"/>
          <ac:spMkLst>
            <pc:docMk/>
            <pc:sldMk cId="2606178387" sldId="288"/>
            <ac:spMk id="4" creationId="{060569A8-29F0-41B8-8D49-A566788A2D93}"/>
          </ac:spMkLst>
        </pc:spChg>
        <pc:spChg chg="del">
          <ac:chgData name="Charles Boudry" userId="73fc46c4-b620-4bbc-ab25-de599df90dae" providerId="ADAL" clId="{2CD941A5-A951-414B-A8A3-E6D793909F67}" dt="2021-05-21T08:24:43.900" v="313" actId="478"/>
          <ac:spMkLst>
            <pc:docMk/>
            <pc:sldMk cId="2606178387" sldId="288"/>
            <ac:spMk id="12" creationId="{C891DBCF-BA9E-4224-9B68-7458E145C9C4}"/>
          </ac:spMkLst>
        </pc:spChg>
        <pc:spChg chg="add mod">
          <ac:chgData name="Charles Boudry" userId="73fc46c4-b620-4bbc-ab25-de599df90dae" providerId="ADAL" clId="{2CD941A5-A951-414B-A8A3-E6D793909F67}" dt="2021-05-21T08:35:14.635" v="499" actId="14100"/>
          <ac:spMkLst>
            <pc:docMk/>
            <pc:sldMk cId="2606178387" sldId="288"/>
            <ac:spMk id="18" creationId="{BED181C2-23FA-472C-BE04-BDE738328957}"/>
          </ac:spMkLst>
        </pc:spChg>
        <pc:picChg chg="add mod">
          <ac:chgData name="Charles Boudry" userId="73fc46c4-b620-4bbc-ab25-de599df90dae" providerId="ADAL" clId="{2CD941A5-A951-414B-A8A3-E6D793909F67}" dt="2021-05-21T08:52:41.450" v="577" actId="14100"/>
          <ac:picMkLst>
            <pc:docMk/>
            <pc:sldMk cId="2606178387" sldId="288"/>
            <ac:picMk id="6" creationId="{A47CA7E6-8120-4FC8-836D-DA9766E26EA5}"/>
          </ac:picMkLst>
        </pc:picChg>
        <pc:picChg chg="del">
          <ac:chgData name="Charles Boudry" userId="73fc46c4-b620-4bbc-ab25-de599df90dae" providerId="ADAL" clId="{2CD941A5-A951-414B-A8A3-E6D793909F67}" dt="2021-05-21T08:21:31.991" v="284" actId="478"/>
          <ac:picMkLst>
            <pc:docMk/>
            <pc:sldMk cId="2606178387" sldId="288"/>
            <ac:picMk id="6" creationId="{D5A9C3FF-B174-4E6F-ABAB-0EF370314B2F}"/>
          </ac:picMkLst>
        </pc:picChg>
        <pc:picChg chg="add mod">
          <ac:chgData name="Charles Boudry" userId="73fc46c4-b620-4bbc-ab25-de599df90dae" providerId="ADAL" clId="{2CD941A5-A951-414B-A8A3-E6D793909F67}" dt="2021-06-11T12:14:46.223" v="662" actId="14100"/>
          <ac:picMkLst>
            <pc:docMk/>
            <pc:sldMk cId="2606178387" sldId="288"/>
            <ac:picMk id="7" creationId="{C321FD70-8548-4C3B-B7F2-CEB88F11ADBD}"/>
          </ac:picMkLst>
        </pc:picChg>
        <pc:picChg chg="del">
          <ac:chgData name="Charles Boudry" userId="73fc46c4-b620-4bbc-ab25-de599df90dae" providerId="ADAL" clId="{2CD941A5-A951-414B-A8A3-E6D793909F67}" dt="2021-05-21T08:24:56.949" v="316" actId="478"/>
          <ac:picMkLst>
            <pc:docMk/>
            <pc:sldMk cId="2606178387" sldId="288"/>
            <ac:picMk id="8" creationId="{4376DC7D-F11F-4A53-BBE2-38A316FCA087}"/>
          </ac:picMkLst>
        </pc:picChg>
        <pc:picChg chg="add mod ord">
          <ac:chgData name="Charles Boudry" userId="73fc46c4-b620-4bbc-ab25-de599df90dae" providerId="ADAL" clId="{2CD941A5-A951-414B-A8A3-E6D793909F67}" dt="2021-06-11T12:14:52.842" v="664" actId="166"/>
          <ac:picMkLst>
            <pc:docMk/>
            <pc:sldMk cId="2606178387" sldId="288"/>
            <ac:picMk id="8" creationId="{5F754781-A959-46CD-B34C-10216980B289}"/>
          </ac:picMkLst>
        </pc:picChg>
        <pc:picChg chg="add mod ord">
          <ac:chgData name="Charles Boudry" userId="73fc46c4-b620-4bbc-ab25-de599df90dae" providerId="ADAL" clId="{2CD941A5-A951-414B-A8A3-E6D793909F67}" dt="2021-06-11T08:59:32.138" v="657" actId="166"/>
          <ac:picMkLst>
            <pc:docMk/>
            <pc:sldMk cId="2606178387" sldId="288"/>
            <ac:picMk id="9" creationId="{2A16DB62-ADA7-4EE8-A45B-426656BDA750}"/>
          </ac:picMkLst>
        </pc:picChg>
        <pc:picChg chg="add mod">
          <ac:chgData name="Charles Boudry" userId="73fc46c4-b620-4bbc-ab25-de599df90dae" providerId="ADAL" clId="{2CD941A5-A951-414B-A8A3-E6D793909F67}" dt="2021-05-21T08:34:55.352" v="492" actId="1076"/>
          <ac:picMkLst>
            <pc:docMk/>
            <pc:sldMk cId="2606178387" sldId="288"/>
            <ac:picMk id="10" creationId="{94F47079-9C50-4970-A8B1-E403AB0813AE}"/>
          </ac:picMkLst>
        </pc:picChg>
        <pc:picChg chg="add mod">
          <ac:chgData name="Charles Boudry" userId="73fc46c4-b620-4bbc-ab25-de599df90dae" providerId="ADAL" clId="{2CD941A5-A951-414B-A8A3-E6D793909F67}" dt="2021-06-11T12:14:50.846" v="663" actId="1076"/>
          <ac:picMkLst>
            <pc:docMk/>
            <pc:sldMk cId="2606178387" sldId="288"/>
            <ac:picMk id="11" creationId="{16BA48D8-C22E-41B9-8458-31E649A4BB0B}"/>
          </ac:picMkLst>
        </pc:picChg>
        <pc:picChg chg="add mod">
          <ac:chgData name="Charles Boudry" userId="73fc46c4-b620-4bbc-ab25-de599df90dae" providerId="ADAL" clId="{2CD941A5-A951-414B-A8A3-E6D793909F67}" dt="2021-06-11T08:57:16.267" v="647" actId="1076"/>
          <ac:picMkLst>
            <pc:docMk/>
            <pc:sldMk cId="2606178387" sldId="288"/>
            <ac:picMk id="12" creationId="{2F63FF92-5E56-4612-9C89-22FA4A8AB3BE}"/>
          </ac:picMkLst>
        </pc:picChg>
        <pc:picChg chg="add mod">
          <ac:chgData name="Charles Boudry" userId="73fc46c4-b620-4bbc-ab25-de599df90dae" providerId="ADAL" clId="{2CD941A5-A951-414B-A8A3-E6D793909F67}" dt="2021-06-11T08:59:27.130" v="654" actId="1076"/>
          <ac:picMkLst>
            <pc:docMk/>
            <pc:sldMk cId="2606178387" sldId="288"/>
            <ac:picMk id="13" creationId="{7F44FEC3-64D5-490B-BB74-BE2753F12782}"/>
          </ac:picMkLst>
        </pc:picChg>
        <pc:picChg chg="del">
          <ac:chgData name="Charles Boudry" userId="73fc46c4-b620-4bbc-ab25-de599df90dae" providerId="ADAL" clId="{2CD941A5-A951-414B-A8A3-E6D793909F67}" dt="2021-05-21T08:27:31.888" v="368" actId="478"/>
          <ac:picMkLst>
            <pc:docMk/>
            <pc:sldMk cId="2606178387" sldId="288"/>
            <ac:picMk id="14" creationId="{59D9B697-06DD-4BC9-8539-25CA4569755D}"/>
          </ac:picMkLst>
        </pc:picChg>
        <pc:picChg chg="add mod">
          <ac:chgData name="Charles Boudry" userId="73fc46c4-b620-4bbc-ab25-de599df90dae" providerId="ADAL" clId="{2CD941A5-A951-414B-A8A3-E6D793909F67}" dt="2021-06-11T08:59:29.081" v="656" actId="1076"/>
          <ac:picMkLst>
            <pc:docMk/>
            <pc:sldMk cId="2606178387" sldId="288"/>
            <ac:picMk id="15" creationId="{2D307853-35CC-4F3D-ADFD-F124700B50CF}"/>
          </ac:picMkLst>
        </pc:picChg>
        <pc:picChg chg="add del mod">
          <ac:chgData name="Charles Boudry" userId="73fc46c4-b620-4bbc-ab25-de599df90dae" providerId="ADAL" clId="{2CD941A5-A951-414B-A8A3-E6D793909F67}" dt="2021-05-21T08:33:42.725" v="489" actId="478"/>
          <ac:picMkLst>
            <pc:docMk/>
            <pc:sldMk cId="2606178387" sldId="288"/>
            <ac:picMk id="16" creationId="{64698FF5-BE21-432A-B94E-533E83148056}"/>
          </ac:picMkLst>
        </pc:picChg>
        <pc:picChg chg="add mod">
          <ac:chgData name="Charles Boudry" userId="73fc46c4-b620-4bbc-ab25-de599df90dae" providerId="ADAL" clId="{2CD941A5-A951-414B-A8A3-E6D793909F67}" dt="2021-05-21T08:52:37.182" v="575" actId="1076"/>
          <ac:picMkLst>
            <pc:docMk/>
            <pc:sldMk cId="2606178387" sldId="288"/>
            <ac:picMk id="20" creationId="{EFB856F3-1394-4641-B128-2EE2CC6A202D}"/>
          </ac:picMkLst>
        </pc:picChg>
        <pc:picChg chg="add mod">
          <ac:chgData name="Charles Boudry" userId="73fc46c4-b620-4bbc-ab25-de599df90dae" providerId="ADAL" clId="{2CD941A5-A951-414B-A8A3-E6D793909F67}" dt="2021-06-11T08:57:10.458" v="642" actId="1076"/>
          <ac:picMkLst>
            <pc:docMk/>
            <pc:sldMk cId="2606178387" sldId="288"/>
            <ac:picMk id="22" creationId="{FDA4736F-B90B-41EC-9459-9B1927F366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33C4-EBB0-43E7-A39F-E37897C1D51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EB708-1B11-4081-BA5B-F31982E0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Incorporate</a:t>
            </a:r>
            <a:r>
              <a:rPr lang="fr-FR" dirty="0"/>
              <a:t> scenario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 ? </a:t>
            </a:r>
          </a:p>
          <a:p>
            <a:r>
              <a:rPr lang="fr-FR" dirty="0"/>
              <a:t>Like </a:t>
            </a:r>
            <a:r>
              <a:rPr lang="fr-FR" dirty="0" err="1"/>
              <a:t>security</a:t>
            </a:r>
            <a:r>
              <a:rPr lang="fr-FR" dirty="0"/>
              <a:t> / monitoring / migration / </a:t>
            </a:r>
            <a:r>
              <a:rPr lang="fr-FR" dirty="0" err="1"/>
              <a:t>modernization</a:t>
            </a:r>
            <a:r>
              <a:rPr lang="fr-FR" dirty="0"/>
              <a:t> </a:t>
            </a:r>
          </a:p>
          <a:p>
            <a:r>
              <a:rPr lang="fr-FR" dirty="0" err="1"/>
              <a:t>Those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tags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Service </a:t>
            </a:r>
            <a:r>
              <a:rPr lang="fr-FR" dirty="0" err="1"/>
              <a:t>health</a:t>
            </a:r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96B8-2E8C-432E-919D-B32B27A297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https://marketplace.visualstudio.com/items?itemName=bencoleman.armview</a:t>
            </a:r>
          </a:p>
          <a:p>
            <a:r>
              <a:rPr lang="fr-FR" dirty="0"/>
              <a:t>https://github.com/hieven/terraform-visual</a:t>
            </a:r>
          </a:p>
          <a:p>
            <a:r>
              <a:rPr lang="fr-FR" dirty="0"/>
              <a:t>https://www.terraform.io/docs/cli/commands/graph.html</a:t>
            </a:r>
          </a:p>
          <a:p>
            <a:r>
              <a:rPr lang="fr-FR" dirty="0"/>
              <a:t>http://armviz.io/designer</a:t>
            </a:r>
          </a:p>
          <a:p>
            <a:r>
              <a:rPr lang="fr-FR" dirty="0"/>
              <a:t>https://medium.com/analytics-vidhya/terraform-diagrams-provisioning-and-visualizing-a-simple-environment-on-aws-471f5d88c95d</a:t>
            </a:r>
          </a:p>
          <a:p>
            <a:r>
              <a:rPr lang="fr-FR" dirty="0"/>
              <a:t>https://grafana.com/grafana/plugins/jdbranham-diagram-panel/</a:t>
            </a:r>
          </a:p>
          <a:p>
            <a:r>
              <a:rPr lang="fr-FR" dirty="0"/>
              <a:t>https://github.com/JulianHayward/Azure-MG-Sub-Governance-Reporting</a:t>
            </a:r>
          </a:p>
          <a:p>
            <a:r>
              <a:rPr lang="fr-FR"/>
              <a:t>https://github.com/PrateekKumarSingh/AzViz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https://docs.aws.amazon.com/AWSCloudFormation/latest/UserGuide/working-with-templates-cfn-designer-overview.html</a:t>
            </a:r>
          </a:p>
          <a:p>
            <a:r>
              <a:rPr lang="fr-FR"/>
              <a:t>https://aws.amazon.com/solutions/implementations/aws-perspective/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12E-6F16-46F4-988A-9B2B4440E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2C9A-7602-491D-8211-FFED7463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82EC-5E23-4818-8328-7F091B4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446-635E-4591-815C-457C1AA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3AD4-4634-4F6E-833C-ECFEB3C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8AFF-F7B1-4217-A4B9-66B26033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BED97-4A3B-4EFC-8DF9-E282BDCC6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F4BB-A2F1-4D1E-95C9-F94D688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8461-E1BC-487C-B6B9-5DF9C2BD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05A8-9911-44F3-AA11-BF04355D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AC1EE-DCCA-450A-9403-1FDA2D82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E3D2-079E-4808-9E03-23DB649E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B730-B11D-4727-96D3-8D1CBA45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B770-E291-47FB-9909-6E1EE7E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2674-EF1E-49F8-80B5-6494E16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400-BB38-4A63-9024-DEEC4E36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3253-8593-498B-8373-7CA82091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B7F3-8CDD-49FA-9EF6-46557857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9208-B288-4BD7-8F32-C1C30A5C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498D-98F2-45C3-B78E-40B71A18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9FB-AD8A-4B3B-94FD-43635438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C3D7-CD9A-4FE6-A11F-08C0FD37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642E-15D1-4D4A-A97F-B6C0BB05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46F-CA53-4165-B78E-0D0908B8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F7B2-0C71-422C-AA1F-2D1851B0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AA69-52AE-49CA-828E-CE0F980E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560C-6DAA-41B3-897A-1B2F644D9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9CEB-E444-421A-A76A-7E754455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4804-C786-4BD6-9B27-0B98B43A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EB97-AD8C-423F-ACC0-6B689BBA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A8C7-26B3-49A6-9659-22B2993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1BC6-3538-4D57-8618-481BB8EA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B22D-A690-48D2-9D4E-ED0C8FD7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A476-09EB-46BF-8308-FCC6530C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CBF5-DEE4-402C-A2B8-684DAC0C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250A4-F918-4516-9C9E-1DB792CE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E616-8E41-4EDD-9D21-73E71A0D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A376-0D82-43AD-9995-B68922F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74CEA-E55A-4311-B2CE-F572612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94A-CCF6-47F0-8730-B855EA6C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A4DFB-D72B-4E2D-A184-8585E8A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2045-CA1B-47D4-B843-A501D4CA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E806A-653C-4193-9122-50EBDD9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35473-A2A3-494A-835C-EC3D9D24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224B9-27C6-4A3E-A69C-C3185E09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B510-A0CD-4955-9814-A30BF20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4703-0F82-4D3B-AF0E-A0CD76C0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3D05-2D16-4A60-8F23-B9E12336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1518-6442-4CD0-83C7-0C752134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7BBB-9AE2-4A70-BA1F-F93672D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8A09-2D26-4C2B-A3D8-9C1004E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D98E-D9E7-4E84-9542-C2FC1FA5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A1C3-99A6-4398-8974-59400AD1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33B41-F650-41D5-9577-823230CBB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74BC1-CA3E-402B-AD5B-D150B6AE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9074-8E6C-4706-A0A4-D11D228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B564-710E-4BF6-8C06-EC71A3C3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B267-DF56-4988-8D25-514BC340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BA97-70DC-4589-93FC-014ED57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88-2017-4DCB-A121-90EF0C43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443E-8C68-4944-B793-CD694AE6C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9802-7DC8-4BEF-AD9B-F6A241A03C6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ECFA-90E2-4F7B-ACEC-EC7E8B32C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5F0-75E3-4887-A376-F3A62DF9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sv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33" Type="http://schemas.openxmlformats.org/officeDocument/2006/relationships/image" Target="../media/image34.svg"/><Relationship Id="rId38" Type="http://schemas.openxmlformats.org/officeDocument/2006/relationships/image" Target="../media/image3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72E-4492-472F-B62D-C94FD59A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2D display in the Azure Portal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achieve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21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4E47-05B9-4685-BA53-BF1D9F11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82" y="65953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  Problem Statement(s):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F74B5-FE80-48AD-89A3-C41D760EF922}"/>
              </a:ext>
            </a:extLst>
          </p:cNvPr>
          <p:cNvSpPr txBox="1"/>
          <p:nvPr/>
        </p:nvSpPr>
        <p:spPr>
          <a:xfrm>
            <a:off x="1751369" y="3166654"/>
            <a:ext cx="982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Creation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15AC4-B03A-449E-A65D-A311495355DF}"/>
              </a:ext>
            </a:extLst>
          </p:cNvPr>
          <p:cNvSpPr txBox="1"/>
          <p:nvPr/>
        </p:nvSpPr>
        <p:spPr>
          <a:xfrm>
            <a:off x="1770861" y="5664043"/>
            <a:ext cx="96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Improve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7AE24-8816-4EF9-AA7E-794732143A22}"/>
              </a:ext>
            </a:extLst>
          </p:cNvPr>
          <p:cNvSpPr txBox="1"/>
          <p:nvPr/>
        </p:nvSpPr>
        <p:spPr>
          <a:xfrm>
            <a:off x="1751369" y="4521776"/>
            <a:ext cx="955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Monitor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0A4A1-E36B-456B-9465-A1D8181EF646}"/>
              </a:ext>
            </a:extLst>
          </p:cNvPr>
          <p:cNvSpPr txBox="1"/>
          <p:nvPr/>
        </p:nvSpPr>
        <p:spPr>
          <a:xfrm>
            <a:off x="3647296" y="3082662"/>
            <a:ext cx="713695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Customer </a:t>
            </a:r>
            <a:r>
              <a:rPr lang="fr-FR" sz="1400" dirty="0" err="1"/>
              <a:t>onboarding</a:t>
            </a:r>
            <a:r>
              <a:rPr lang="fr-FR" sz="1400" dirty="0"/>
              <a:t> </a:t>
            </a:r>
            <a:r>
              <a:rPr lang="fr-FR" sz="1400" dirty="0" err="1"/>
              <a:t>takes</a:t>
            </a:r>
            <a:r>
              <a:rPr lang="fr-FR" sz="1400" dirty="0"/>
              <a:t> </a:t>
            </a:r>
            <a:r>
              <a:rPr lang="fr-FR" sz="1400" b="1" dirty="0" err="1"/>
              <a:t>several</a:t>
            </a:r>
            <a:r>
              <a:rPr lang="fr-FR" sz="1400" b="1" dirty="0"/>
              <a:t> </a:t>
            </a:r>
            <a:r>
              <a:rPr lang="fr-FR" sz="1400" b="1" dirty="0" err="1"/>
              <a:t>month</a:t>
            </a:r>
            <a:r>
              <a:rPr lang="fr-FR" sz="1400" b="1" dirty="0"/>
              <a:t> due to </a:t>
            </a:r>
            <a:r>
              <a:rPr lang="fr-FR" sz="1400" b="1" dirty="0" err="1"/>
              <a:t>complexity</a:t>
            </a:r>
            <a:r>
              <a:rPr lang="fr-FR" sz="1400" b="1" dirty="0"/>
              <a:t> </a:t>
            </a:r>
            <a:r>
              <a:rPr lang="fr-FR" sz="1400" dirty="0"/>
              <a:t>of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Templates</a:t>
            </a:r>
            <a:r>
              <a:rPr lang="fr-FR" sz="1400" dirty="0"/>
              <a:t> are hard to explore, sort </a:t>
            </a:r>
            <a:r>
              <a:rPr lang="fr-FR" sz="1400" dirty="0" err="1"/>
              <a:t>through</a:t>
            </a:r>
            <a:r>
              <a:rPr lang="fr-FR" sz="1400" dirty="0"/>
              <a:t> and </a:t>
            </a:r>
            <a:r>
              <a:rPr lang="fr-FR" sz="1400" dirty="0" err="1"/>
              <a:t>understand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There </a:t>
            </a:r>
            <a:r>
              <a:rPr lang="fr-FR" sz="1400" dirty="0" err="1"/>
              <a:t>is</a:t>
            </a:r>
            <a:r>
              <a:rPr lang="fr-FR" sz="1400" dirty="0"/>
              <a:t> no </a:t>
            </a:r>
            <a:r>
              <a:rPr lang="fr-FR" sz="1400" dirty="0" err="1"/>
              <a:t>visual</a:t>
            </a:r>
            <a:r>
              <a:rPr lang="fr-FR" sz="1400" dirty="0"/>
              <a:t> </a:t>
            </a:r>
            <a:r>
              <a:rPr lang="fr-FR" sz="1400" dirty="0" err="1"/>
              <a:t>correlation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reference</a:t>
            </a:r>
            <a:r>
              <a:rPr lang="fr-FR" sz="1400" dirty="0"/>
              <a:t> architecture diagram </a:t>
            </a:r>
            <a:r>
              <a:rPr lang="fr-FR" sz="1400" dirty="0" err="1"/>
              <a:t>used</a:t>
            </a:r>
            <a:r>
              <a:rPr lang="fr-FR" sz="1400" dirty="0"/>
              <a:t>  and the </a:t>
            </a:r>
            <a:r>
              <a:rPr lang="fr-FR" sz="1400" dirty="0" err="1"/>
              <a:t>actual</a:t>
            </a:r>
            <a:r>
              <a:rPr lang="fr-FR" sz="1400" dirty="0"/>
              <a:t> </a:t>
            </a:r>
            <a:r>
              <a:rPr lang="fr-FR" sz="1400" dirty="0" err="1"/>
              <a:t>implementation</a:t>
            </a:r>
            <a:endParaRPr 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38E69A-E2DB-4618-A3B9-A933D6A56FFB}"/>
              </a:ext>
            </a:extLst>
          </p:cNvPr>
          <p:cNvCxnSpPr>
            <a:cxnSpLocks/>
          </p:cNvCxnSpPr>
          <p:nvPr/>
        </p:nvCxnSpPr>
        <p:spPr>
          <a:xfrm flipH="1">
            <a:off x="2734010" y="3082662"/>
            <a:ext cx="913287" cy="9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F782D8-2A39-4F0B-BC7D-CBC8ABC60DB0}"/>
              </a:ext>
            </a:extLst>
          </p:cNvPr>
          <p:cNvCxnSpPr>
            <a:cxnSpLocks/>
          </p:cNvCxnSpPr>
          <p:nvPr/>
        </p:nvCxnSpPr>
        <p:spPr>
          <a:xfrm>
            <a:off x="2734010" y="3535986"/>
            <a:ext cx="920776" cy="497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207B49-FE9B-42FE-97C0-EFC72C6DE3B4}"/>
              </a:ext>
            </a:extLst>
          </p:cNvPr>
          <p:cNvSpPr txBox="1"/>
          <p:nvPr/>
        </p:nvSpPr>
        <p:spPr>
          <a:xfrm>
            <a:off x="3654786" y="4529259"/>
            <a:ext cx="713695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Customer complaints that </a:t>
            </a:r>
            <a:r>
              <a:rPr lang="fr-FR" sz="1400" dirty="0" err="1"/>
              <a:t>they</a:t>
            </a:r>
            <a:r>
              <a:rPr lang="fr-FR" sz="1400" dirty="0"/>
              <a:t> are not able to </a:t>
            </a:r>
            <a:r>
              <a:rPr lang="fr-FR" sz="1400" dirty="0" err="1"/>
              <a:t>see</a:t>
            </a:r>
            <a:r>
              <a:rPr lang="fr-FR" sz="1400" dirty="0"/>
              <a:t> the big </a:t>
            </a:r>
            <a:r>
              <a:rPr lang="fr-FR" sz="1400" dirty="0" err="1"/>
              <a:t>picture</a:t>
            </a:r>
            <a:r>
              <a:rPr lang="fr-FR" sz="1400" dirty="0"/>
              <a:t> </a:t>
            </a:r>
            <a:r>
              <a:rPr lang="fr-FR" sz="1400" dirty="0" err="1"/>
              <a:t>easily</a:t>
            </a:r>
            <a:r>
              <a:rPr lang="fr-FR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Regression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on-prem</a:t>
            </a:r>
            <a:r>
              <a:rPr lang="fr-FR" sz="1400" dirty="0"/>
              <a:t>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customer</a:t>
            </a:r>
            <a:r>
              <a:rPr lang="fr-FR" sz="1400" dirty="0"/>
              <a:t> </a:t>
            </a:r>
            <a:r>
              <a:rPr lang="fr-FR" sz="1400" dirty="0" err="1"/>
              <a:t>were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visio</a:t>
            </a:r>
            <a:r>
              <a:rPr lang="fr-FR" sz="1400" dirty="0"/>
              <a:t> diagram with monitoring </a:t>
            </a:r>
            <a:r>
              <a:rPr lang="fr-FR" sz="1400" dirty="0" err="1"/>
              <a:t>layout</a:t>
            </a:r>
            <a:endParaRPr lang="fr-FR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7DABD4-5370-4C8F-A6E2-230D37C03FBB}"/>
              </a:ext>
            </a:extLst>
          </p:cNvPr>
          <p:cNvCxnSpPr>
            <a:cxnSpLocks/>
          </p:cNvCxnSpPr>
          <p:nvPr/>
        </p:nvCxnSpPr>
        <p:spPr>
          <a:xfrm>
            <a:off x="2689005" y="4521776"/>
            <a:ext cx="965781" cy="4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15C922-0F49-4EF8-93F1-5C43A631F9F1}"/>
              </a:ext>
            </a:extLst>
          </p:cNvPr>
          <p:cNvCxnSpPr>
            <a:cxnSpLocks/>
          </p:cNvCxnSpPr>
          <p:nvPr/>
        </p:nvCxnSpPr>
        <p:spPr>
          <a:xfrm>
            <a:off x="2689005" y="4882455"/>
            <a:ext cx="965781" cy="15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973007C-9927-4DC6-B1DD-8965125D960B}"/>
              </a:ext>
            </a:extLst>
          </p:cNvPr>
          <p:cNvSpPr txBox="1"/>
          <p:nvPr/>
        </p:nvSpPr>
        <p:spPr>
          <a:xfrm>
            <a:off x="3647296" y="5663937"/>
            <a:ext cx="713695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Customer are </a:t>
            </a:r>
            <a:r>
              <a:rPr lang="fr-FR" sz="1400" dirty="0" err="1"/>
              <a:t>lost</a:t>
            </a:r>
            <a:r>
              <a:rPr lang="fr-FR" sz="1400" dirty="0"/>
              <a:t> by the </a:t>
            </a:r>
            <a:r>
              <a:rPr lang="fr-FR" sz="1400" dirty="0" err="1"/>
              <a:t>diversity</a:t>
            </a:r>
            <a:r>
              <a:rPr lang="fr-FR" sz="1400" dirty="0"/>
              <a:t> of </a:t>
            </a:r>
            <a:r>
              <a:rPr lang="fr-FR" sz="1400" dirty="0" err="1"/>
              <a:t>tools</a:t>
            </a:r>
            <a:r>
              <a:rPr lang="fr-FR" sz="1400" dirty="0"/>
              <a:t> available to help </a:t>
            </a:r>
            <a:r>
              <a:rPr lang="fr-FR" sz="1400" dirty="0" err="1"/>
              <a:t>them</a:t>
            </a:r>
            <a:r>
              <a:rPr lang="fr-FR" sz="1400" dirty="0"/>
              <a:t> (ASC / Advisor / Policy /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E066D8-E643-4CEE-9E4E-807EC42755B0}"/>
              </a:ext>
            </a:extLst>
          </p:cNvPr>
          <p:cNvCxnSpPr>
            <a:cxnSpLocks/>
          </p:cNvCxnSpPr>
          <p:nvPr/>
        </p:nvCxnSpPr>
        <p:spPr>
          <a:xfrm>
            <a:off x="2734010" y="5663937"/>
            <a:ext cx="942451" cy="15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433D1C5-9E60-4739-B81E-8C66D6D8F0C0}"/>
              </a:ext>
            </a:extLst>
          </p:cNvPr>
          <p:cNvCxnSpPr>
            <a:cxnSpLocks/>
          </p:cNvCxnSpPr>
          <p:nvPr/>
        </p:nvCxnSpPr>
        <p:spPr>
          <a:xfrm>
            <a:off x="2734010" y="6033375"/>
            <a:ext cx="913286" cy="129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 descr="Diagram&#10;&#10;Description automatically generated">
            <a:extLst>
              <a:ext uri="{FF2B5EF4-FFF2-40B4-BE49-F238E27FC236}">
                <a16:creationId xmlns:a16="http://schemas.microsoft.com/office/drawing/2014/main" id="{5F598D81-85FD-4817-A809-EBE5FB04D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35" y="93295"/>
            <a:ext cx="3683123" cy="2578187"/>
          </a:xfrm>
          <a:prstGeom prst="rect">
            <a:avLst/>
          </a:prstGeom>
        </p:spPr>
      </p:pic>
      <p:sp>
        <p:nvSpPr>
          <p:cNvPr id="84" name="Arrow: Down 83">
            <a:extLst>
              <a:ext uri="{FF2B5EF4-FFF2-40B4-BE49-F238E27FC236}">
                <a16:creationId xmlns:a16="http://schemas.microsoft.com/office/drawing/2014/main" id="{59F90DAE-B68B-4CC7-A6AB-0D2890DA96BB}"/>
              </a:ext>
            </a:extLst>
          </p:cNvPr>
          <p:cNvSpPr/>
          <p:nvPr/>
        </p:nvSpPr>
        <p:spPr>
          <a:xfrm>
            <a:off x="2078337" y="3712774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44583F86-58E4-40D3-A036-4358E3CEB1CC}"/>
              </a:ext>
            </a:extLst>
          </p:cNvPr>
          <p:cNvSpPr/>
          <p:nvPr/>
        </p:nvSpPr>
        <p:spPr>
          <a:xfrm>
            <a:off x="2088082" y="4994297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D60AF7-539C-48B3-AF62-0D2EB96F98CB}"/>
              </a:ext>
            </a:extLst>
          </p:cNvPr>
          <p:cNvSpPr txBox="1"/>
          <p:nvPr/>
        </p:nvSpPr>
        <p:spPr>
          <a:xfrm>
            <a:off x="910914" y="2551338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Azure </a:t>
            </a:r>
            <a:r>
              <a:rPr lang="fr-FR" dirty="0" err="1">
                <a:solidFill>
                  <a:schemeClr val="accent1"/>
                </a:solidFill>
              </a:rPr>
              <a:t>Resources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2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Hypothesis: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577471-62A6-469F-93AF-9FFBBDD9EAD7}"/>
              </a:ext>
            </a:extLst>
          </p:cNvPr>
          <p:cNvSpPr txBox="1">
            <a:spLocks/>
          </p:cNvSpPr>
          <p:nvPr/>
        </p:nvSpPr>
        <p:spPr>
          <a:xfrm>
            <a:off x="839788" y="2813424"/>
            <a:ext cx="1654908" cy="799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929746" y="18558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A picture is worth a thousand words.</a:t>
            </a:r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13486C8F-2CE9-456D-A4AE-F76F4829C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58" y="492422"/>
            <a:ext cx="3962072" cy="1785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937307-DE60-447B-A169-ADD8B0E10A74}"/>
              </a:ext>
            </a:extLst>
          </p:cNvPr>
          <p:cNvSpPr txBox="1"/>
          <p:nvPr/>
        </p:nvSpPr>
        <p:spPr>
          <a:xfrm>
            <a:off x="4590193" y="3345075"/>
            <a:ext cx="982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Creation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0135A-CA64-4C96-A223-9962BA043EA9}"/>
              </a:ext>
            </a:extLst>
          </p:cNvPr>
          <p:cNvSpPr txBox="1"/>
          <p:nvPr/>
        </p:nvSpPr>
        <p:spPr>
          <a:xfrm>
            <a:off x="4609685" y="5842464"/>
            <a:ext cx="96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Improve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00DBE-4002-4449-964C-D38BDAE2BBB5}"/>
              </a:ext>
            </a:extLst>
          </p:cNvPr>
          <p:cNvSpPr txBox="1"/>
          <p:nvPr/>
        </p:nvSpPr>
        <p:spPr>
          <a:xfrm>
            <a:off x="4590193" y="4700197"/>
            <a:ext cx="955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Monitor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58DF2-92BF-43D6-82BA-9C176A9CF98D}"/>
              </a:ext>
            </a:extLst>
          </p:cNvPr>
          <p:cNvSpPr txBox="1"/>
          <p:nvPr/>
        </p:nvSpPr>
        <p:spPr>
          <a:xfrm>
            <a:off x="6486120" y="3261083"/>
            <a:ext cx="554586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Make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b="1" dirty="0" err="1"/>
              <a:t>easy</a:t>
            </a:r>
            <a:r>
              <a:rPr lang="fr-FR" sz="1400" dirty="0"/>
              <a:t> </a:t>
            </a:r>
            <a:r>
              <a:rPr lang="fr-FR" sz="1400" b="1" dirty="0"/>
              <a:t>to </a:t>
            </a:r>
            <a:r>
              <a:rPr lang="fr-FR" sz="1400" b="1" dirty="0" err="1"/>
              <a:t>see</a:t>
            </a:r>
            <a:r>
              <a:rPr lang="fr-FR" sz="1400" b="1" dirty="0"/>
              <a:t>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being</a:t>
            </a:r>
            <a:r>
              <a:rPr lang="fr-FR" sz="1400" dirty="0"/>
              <a:t> </a:t>
            </a:r>
            <a:r>
              <a:rPr lang="fr-FR" sz="1400" dirty="0" err="1"/>
              <a:t>built</a:t>
            </a:r>
            <a:r>
              <a:rPr lang="fr-FR" sz="1400" dirty="0"/>
              <a:t> +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/>
              <a:t>existing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Creation</a:t>
            </a:r>
            <a:r>
              <a:rPr lang="fr-FR" sz="1400" dirty="0"/>
              <a:t> </a:t>
            </a:r>
            <a:r>
              <a:rPr lang="fr-FR" sz="1400" dirty="0" err="1"/>
              <a:t>view</a:t>
            </a:r>
            <a:r>
              <a:rPr lang="fr-FR" sz="1400" dirty="0"/>
              <a:t> and monitoring </a:t>
            </a:r>
            <a:r>
              <a:rPr lang="fr-FR" sz="1400" dirty="0" err="1"/>
              <a:t>view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b="1" dirty="0"/>
              <a:t>the </a:t>
            </a:r>
            <a:r>
              <a:rPr lang="fr-FR" sz="1400" b="1" dirty="0" err="1"/>
              <a:t>same</a:t>
            </a:r>
            <a:r>
              <a:rPr lang="fr-FR" sz="1400" b="1" dirty="0"/>
              <a:t> single </a:t>
            </a:r>
            <a:r>
              <a:rPr lang="fr-FR" sz="1400" b="1" dirty="0" err="1"/>
              <a:t>experience</a:t>
            </a:r>
            <a:endParaRPr lang="fr-FR" sz="1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50654A-B702-4DDF-AA7E-F785C44DF6BE}"/>
              </a:ext>
            </a:extLst>
          </p:cNvPr>
          <p:cNvCxnSpPr>
            <a:cxnSpLocks/>
          </p:cNvCxnSpPr>
          <p:nvPr/>
        </p:nvCxnSpPr>
        <p:spPr>
          <a:xfrm flipH="1">
            <a:off x="5572834" y="3261083"/>
            <a:ext cx="913287" cy="9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9ED7FB-AB9E-4EBE-9E75-3B363F81F6F6}"/>
              </a:ext>
            </a:extLst>
          </p:cNvPr>
          <p:cNvCxnSpPr>
            <a:cxnSpLocks/>
          </p:cNvCxnSpPr>
          <p:nvPr/>
        </p:nvCxnSpPr>
        <p:spPr>
          <a:xfrm>
            <a:off x="5572834" y="3714407"/>
            <a:ext cx="913285" cy="69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8A7127-406A-4002-8DA1-9422C73EADB9}"/>
              </a:ext>
            </a:extLst>
          </p:cNvPr>
          <p:cNvSpPr txBox="1"/>
          <p:nvPr/>
        </p:nvSpPr>
        <p:spPr>
          <a:xfrm>
            <a:off x="6493610" y="4707680"/>
            <a:ext cx="553837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Overlay on top of diagram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B963C0-BB63-4F21-B8E4-4577784B4011}"/>
              </a:ext>
            </a:extLst>
          </p:cNvPr>
          <p:cNvCxnSpPr>
            <a:cxnSpLocks/>
          </p:cNvCxnSpPr>
          <p:nvPr/>
        </p:nvCxnSpPr>
        <p:spPr>
          <a:xfrm>
            <a:off x="5527829" y="4700197"/>
            <a:ext cx="965781" cy="4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EA393F-6D52-4029-AE41-F46AAEB5B1A1}"/>
              </a:ext>
            </a:extLst>
          </p:cNvPr>
          <p:cNvCxnSpPr>
            <a:cxnSpLocks/>
          </p:cNvCxnSpPr>
          <p:nvPr/>
        </p:nvCxnSpPr>
        <p:spPr>
          <a:xfrm flipV="1">
            <a:off x="5527829" y="5014613"/>
            <a:ext cx="965781" cy="4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8B67F6-1E39-447B-BAAA-160CCAC970DF}"/>
              </a:ext>
            </a:extLst>
          </p:cNvPr>
          <p:cNvSpPr txBox="1"/>
          <p:nvPr/>
        </p:nvSpPr>
        <p:spPr>
          <a:xfrm>
            <a:off x="6486120" y="5842358"/>
            <a:ext cx="55383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Overlay on top of diagram (ASC / policy / </a:t>
            </a:r>
            <a:r>
              <a:rPr lang="fr-FR" sz="1400" dirty="0" err="1"/>
              <a:t>advisor</a:t>
            </a:r>
            <a:r>
              <a:rPr lang="fr-F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Extensible to </a:t>
            </a:r>
            <a:r>
              <a:rPr lang="fr-FR" sz="1400" dirty="0" err="1"/>
              <a:t>other</a:t>
            </a:r>
            <a:r>
              <a:rPr lang="fr-FR" sz="1400" dirty="0"/>
              <a:t> topics (</a:t>
            </a:r>
            <a:r>
              <a:rPr lang="fr-FR" sz="1400" dirty="0" err="1"/>
              <a:t>cost</a:t>
            </a:r>
            <a:r>
              <a:rPr lang="fr-FR" sz="1400" dirty="0"/>
              <a:t>, </a:t>
            </a:r>
            <a:r>
              <a:rPr lang="fr-FR" sz="1400" dirty="0" err="1"/>
              <a:t>partner</a:t>
            </a:r>
            <a:r>
              <a:rPr lang="fr-FR" sz="1400" dirty="0"/>
              <a:t> </a:t>
            </a:r>
            <a:r>
              <a:rPr lang="fr-FR" sz="1400" dirty="0" err="1"/>
              <a:t>integration</a:t>
            </a:r>
            <a:r>
              <a:rPr lang="fr-FR" sz="14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24716-743E-4F58-B226-6A1B4C17375D}"/>
              </a:ext>
            </a:extLst>
          </p:cNvPr>
          <p:cNvCxnSpPr>
            <a:cxnSpLocks/>
          </p:cNvCxnSpPr>
          <p:nvPr/>
        </p:nvCxnSpPr>
        <p:spPr>
          <a:xfrm>
            <a:off x="5572834" y="5842358"/>
            <a:ext cx="942451" cy="15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7AC35E-2B59-4807-95C5-1AA8AB2E2CE1}"/>
              </a:ext>
            </a:extLst>
          </p:cNvPr>
          <p:cNvCxnSpPr>
            <a:cxnSpLocks/>
          </p:cNvCxnSpPr>
          <p:nvPr/>
        </p:nvCxnSpPr>
        <p:spPr>
          <a:xfrm>
            <a:off x="5572834" y="6211796"/>
            <a:ext cx="913286" cy="129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1D690D8-251C-4F7C-AE92-1D2CC2036E3E}"/>
              </a:ext>
            </a:extLst>
          </p:cNvPr>
          <p:cNvSpPr/>
          <p:nvPr/>
        </p:nvSpPr>
        <p:spPr>
          <a:xfrm>
            <a:off x="4917161" y="3891195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8339AF3-FF1D-4CCC-A07F-2EE246003267}"/>
              </a:ext>
            </a:extLst>
          </p:cNvPr>
          <p:cNvSpPr/>
          <p:nvPr/>
        </p:nvSpPr>
        <p:spPr>
          <a:xfrm>
            <a:off x="4926906" y="5172718"/>
            <a:ext cx="328706" cy="56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4371FCE-0B43-4D64-9AE7-A61A015C7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9" y="3662995"/>
            <a:ext cx="4091011" cy="22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26952-631F-4DD4-891B-8305CCE8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5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20906-687E-4DCB-8730-57A2889C1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263"/>
            <a:ext cx="260360" cy="6662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32C3A-19D7-44D9-8044-7F30B22D6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38" y="2142728"/>
            <a:ext cx="1837346" cy="416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4ABEB-0170-47FE-9597-336AE0A28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60" y="699068"/>
            <a:ext cx="1799241" cy="1443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56F904-A5BD-42ED-83F8-6FEB98355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60" y="212202"/>
            <a:ext cx="12192000" cy="469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C6B988-03C4-4F61-8ED6-7D71439FF10C}"/>
              </a:ext>
            </a:extLst>
          </p:cNvPr>
          <p:cNvSpPr txBox="1"/>
          <p:nvPr/>
        </p:nvSpPr>
        <p:spPr>
          <a:xfrm>
            <a:off x="442448" y="2392412"/>
            <a:ext cx="73230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Design</a:t>
            </a:r>
            <a:endParaRPr lang="en-US" sz="9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23BF9-5555-4FA8-86B9-C05C9366398E}"/>
              </a:ext>
            </a:extLst>
          </p:cNvPr>
          <p:cNvSpPr txBox="1"/>
          <p:nvPr/>
        </p:nvSpPr>
        <p:spPr>
          <a:xfrm>
            <a:off x="442448" y="2623244"/>
            <a:ext cx="9799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Configuration</a:t>
            </a:r>
            <a:endParaRPr lang="en-US" sz="9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2D592-429D-4C49-9CAC-65885AA4A295}"/>
              </a:ext>
            </a:extLst>
          </p:cNvPr>
          <p:cNvSpPr txBox="1"/>
          <p:nvPr/>
        </p:nvSpPr>
        <p:spPr>
          <a:xfrm>
            <a:off x="836210" y="340120"/>
            <a:ext cx="16275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Design</a:t>
            </a:r>
            <a:endParaRPr lang="en-US" sz="9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D8EDB-BA2A-4BD2-B08E-1E4171648F28}"/>
              </a:ext>
            </a:extLst>
          </p:cNvPr>
          <p:cNvSpPr txBox="1"/>
          <p:nvPr/>
        </p:nvSpPr>
        <p:spPr>
          <a:xfrm>
            <a:off x="520720" y="519192"/>
            <a:ext cx="76833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+mj-lt"/>
              </a:rPr>
              <a:t>Visual Intelligence</a:t>
            </a:r>
            <a:endParaRPr lang="en-US" sz="6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9F31D9-AC86-4937-93ED-835992B21EF1}"/>
              </a:ext>
            </a:extLst>
          </p:cNvPr>
          <p:cNvSpPr txBox="1"/>
          <p:nvPr/>
        </p:nvSpPr>
        <p:spPr>
          <a:xfrm>
            <a:off x="442447" y="2854076"/>
            <a:ext cx="132173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Display</a:t>
            </a:r>
            <a:endParaRPr lang="en-US" sz="900" dirty="0">
              <a:latin typeface="+mj-l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F82E26-7F33-42B6-9501-C4FB670FC6AF}"/>
              </a:ext>
            </a:extLst>
          </p:cNvPr>
          <p:cNvGrpSpPr/>
          <p:nvPr/>
        </p:nvGrpSpPr>
        <p:grpSpPr>
          <a:xfrm>
            <a:off x="2046901" y="1199290"/>
            <a:ext cx="2171269" cy="5947529"/>
            <a:chOff x="2046901" y="913540"/>
            <a:chExt cx="2171269" cy="594752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65B668-D6F9-49CB-85DF-BB8A89385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46901" y="913540"/>
              <a:ext cx="1191599" cy="17874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BF59442-5DEC-424F-A148-FFAA33B6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4676" y="1090699"/>
              <a:ext cx="1190953" cy="28563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0FD5F2B-BD38-4F6D-ADAD-C8F4FE699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74676" y="6076238"/>
              <a:ext cx="1514674" cy="78483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EFDF9DE-329E-4CC1-A042-E431EDF7E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84229" y="3931322"/>
              <a:ext cx="1933941" cy="2144916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ABD143F-8CC2-4696-A5D1-49EC796E51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5333" y="781762"/>
            <a:ext cx="112837" cy="60762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B41365-A061-4F5D-AB35-3C8295D4A1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62211" y="970934"/>
            <a:ext cx="515499" cy="2114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558FE2-379F-4606-BC83-08D49CEC54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6162" y="963621"/>
            <a:ext cx="524543" cy="2420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A1ABBFC-255E-49D4-91F0-C65F0348A2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0933" y="797663"/>
            <a:ext cx="1933941" cy="23694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61C4C2-9068-41FA-B0AC-E51EA4E675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6024" y="990153"/>
            <a:ext cx="267142" cy="1829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25B3AF1-92B6-4B84-9858-424914E0DA48}"/>
              </a:ext>
            </a:extLst>
          </p:cNvPr>
          <p:cNvSpPr txBox="1"/>
          <p:nvPr/>
        </p:nvSpPr>
        <p:spPr>
          <a:xfrm>
            <a:off x="4398814" y="766365"/>
            <a:ext cx="9923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56019D-1984-401A-9961-D3DC131280C6}"/>
              </a:ext>
            </a:extLst>
          </p:cNvPr>
          <p:cNvSpPr/>
          <p:nvPr/>
        </p:nvSpPr>
        <p:spPr>
          <a:xfrm>
            <a:off x="6451600" y="2254250"/>
            <a:ext cx="4959350" cy="262255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CE45B76-9707-4D82-BFE5-5A33B60A11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27316" y="3159896"/>
            <a:ext cx="503591" cy="75242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3259A08-02B1-4530-86C1-DF054F11644E}"/>
              </a:ext>
            </a:extLst>
          </p:cNvPr>
          <p:cNvSpPr/>
          <p:nvPr/>
        </p:nvSpPr>
        <p:spPr>
          <a:xfrm>
            <a:off x="6533421" y="2365572"/>
            <a:ext cx="1531080" cy="23379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311536-4316-4622-8AA3-BC4F12EE6F5C}"/>
              </a:ext>
            </a:extLst>
          </p:cNvPr>
          <p:cNvSpPr/>
          <p:nvPr/>
        </p:nvSpPr>
        <p:spPr>
          <a:xfrm>
            <a:off x="8165735" y="2362428"/>
            <a:ext cx="1531080" cy="23411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7AF519-C322-40CD-942C-68CF4DA1E11A}"/>
              </a:ext>
            </a:extLst>
          </p:cNvPr>
          <p:cNvSpPr/>
          <p:nvPr/>
        </p:nvSpPr>
        <p:spPr>
          <a:xfrm>
            <a:off x="9800938" y="2365572"/>
            <a:ext cx="1531080" cy="23379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16CA98E-534B-412B-B145-D2C0F8F87D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82987" y="2643298"/>
            <a:ext cx="652387" cy="6523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23C13C-2E55-4EEC-89A8-D8A3DF30020E}"/>
              </a:ext>
            </a:extLst>
          </p:cNvPr>
          <p:cNvGrpSpPr/>
          <p:nvPr/>
        </p:nvGrpSpPr>
        <p:grpSpPr>
          <a:xfrm>
            <a:off x="8750110" y="2654026"/>
            <a:ext cx="738144" cy="583525"/>
            <a:chOff x="8509675" y="2623244"/>
            <a:chExt cx="738144" cy="583525"/>
          </a:xfrm>
        </p:grpSpPr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6709CFB-6573-4032-B225-861B3D956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47B71A50-CE48-4FFA-8EF6-10AA50EB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3A615AF0-D10B-4E76-B2F7-A9F724D7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pic>
        <p:nvPicPr>
          <p:cNvPr id="87" name="Graphic 86">
            <a:extLst>
              <a:ext uri="{FF2B5EF4-FFF2-40B4-BE49-F238E27FC236}">
                <a16:creationId xmlns:a16="http://schemas.microsoft.com/office/drawing/2014/main" id="{2B1881FE-6F6F-462F-AA9E-AC3BBC787C1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040477" y="4791075"/>
            <a:ext cx="171450" cy="17145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15A8AF8-FD80-4236-82DB-059697E0AC8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29852" y="3339518"/>
            <a:ext cx="421098" cy="42109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BD39A06-989E-47AB-9183-A5971D28F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82987" y="3633091"/>
            <a:ext cx="652387" cy="6523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212221C-1525-4F37-B6A4-605704C023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226414" y="3200981"/>
            <a:ext cx="456038" cy="45603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369332E-356E-4769-96C0-643EA1B196C5}"/>
              </a:ext>
            </a:extLst>
          </p:cNvPr>
          <p:cNvGrpSpPr/>
          <p:nvPr/>
        </p:nvGrpSpPr>
        <p:grpSpPr>
          <a:xfrm>
            <a:off x="8746550" y="3738942"/>
            <a:ext cx="738144" cy="583525"/>
            <a:chOff x="8509675" y="2623244"/>
            <a:chExt cx="738144" cy="58352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18085BA-1249-4519-886E-19F07DADA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AB3922DF-5BE0-4688-86EF-CF6F4256F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BBA6BA0-E726-4F16-97B3-7B1EAE04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94861D-E79F-4F43-A41C-72B0906FB7DA}"/>
              </a:ext>
            </a:extLst>
          </p:cNvPr>
          <p:cNvGrpSpPr/>
          <p:nvPr/>
        </p:nvGrpSpPr>
        <p:grpSpPr>
          <a:xfrm>
            <a:off x="7229983" y="2654026"/>
            <a:ext cx="738144" cy="583525"/>
            <a:chOff x="8509675" y="2623244"/>
            <a:chExt cx="738144" cy="583525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B5B838FD-B29B-4169-9882-CD5B0CFF9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FA164896-EE58-4D2B-A726-6B538FF4C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3E2BF90-0D88-4FD7-ADB6-9CCE0A03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E11D87-6020-46BA-9B08-C06DB82FEEA3}"/>
              </a:ext>
            </a:extLst>
          </p:cNvPr>
          <p:cNvGrpSpPr/>
          <p:nvPr/>
        </p:nvGrpSpPr>
        <p:grpSpPr>
          <a:xfrm>
            <a:off x="7234367" y="3738942"/>
            <a:ext cx="738144" cy="583525"/>
            <a:chOff x="8509675" y="2623244"/>
            <a:chExt cx="738144" cy="583525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00E35E6-6ACD-40EC-B459-DA39E24F3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6E933CF9-9065-4CA5-BB6E-6DCF86D4C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010B8E89-F70A-4ED3-A422-E6B2FF8DC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169B3D2A-E389-45B1-9A30-7BA179E45EF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41893" y="3206769"/>
            <a:ext cx="456038" cy="4560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9FB4652-2E0C-401B-BF5E-691EB8FDB38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53589" y="3219902"/>
            <a:ext cx="456038" cy="45603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319165-C002-455D-AF3B-7B13C57567EE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5030907" y="3534555"/>
            <a:ext cx="1502514" cy="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5467A0-89C1-454A-AD5A-593872B313C0}"/>
              </a:ext>
            </a:extLst>
          </p:cNvPr>
          <p:cNvCxnSpPr>
            <a:stCxn id="9" idx="0"/>
            <a:endCxn id="52" idx="1"/>
          </p:cNvCxnSpPr>
          <p:nvPr/>
        </p:nvCxnSpPr>
        <p:spPr>
          <a:xfrm rot="5400000" flipH="1" flipV="1">
            <a:off x="6918739" y="2908659"/>
            <a:ext cx="274113" cy="34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F02DB64-A241-4F77-91C3-54E815726B58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 rot="16200000" flipH="1">
            <a:off x="6880605" y="3676942"/>
            <a:ext cx="354765" cy="352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4F9027-2BC5-496F-B1B9-A538739EE37A}"/>
              </a:ext>
            </a:extLst>
          </p:cNvPr>
          <p:cNvCxnSpPr>
            <a:cxnSpLocks/>
            <a:stCxn id="4" idx="0"/>
            <a:endCxn id="79" idx="1"/>
          </p:cNvCxnSpPr>
          <p:nvPr/>
        </p:nvCxnSpPr>
        <p:spPr>
          <a:xfrm rot="5400000" flipH="1" flipV="1">
            <a:off x="8474675" y="2925547"/>
            <a:ext cx="255192" cy="295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E138A4F-AD12-467B-8869-17E23012C172}"/>
              </a:ext>
            </a:extLst>
          </p:cNvPr>
          <p:cNvCxnSpPr>
            <a:cxnSpLocks/>
            <a:stCxn id="4" idx="2"/>
            <a:endCxn id="44" idx="1"/>
          </p:cNvCxnSpPr>
          <p:nvPr/>
        </p:nvCxnSpPr>
        <p:spPr>
          <a:xfrm rot="16200000" flipH="1">
            <a:off x="8413648" y="3697803"/>
            <a:ext cx="373686" cy="292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A11DAF0-8C04-4D0F-9871-8D4047ACD50A}"/>
              </a:ext>
            </a:extLst>
          </p:cNvPr>
          <p:cNvCxnSpPr>
            <a:cxnSpLocks/>
            <a:stCxn id="8" idx="0"/>
            <a:endCxn id="77" idx="1"/>
          </p:cNvCxnSpPr>
          <p:nvPr/>
        </p:nvCxnSpPr>
        <p:spPr>
          <a:xfrm rot="5400000" flipH="1" flipV="1">
            <a:off x="10157811" y="2881594"/>
            <a:ext cx="237277" cy="413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45F760-9CA9-4D0B-8F06-2708F323782E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0128210" y="3604508"/>
            <a:ext cx="296478" cy="413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7823E7D-2AFC-4CD5-98DF-1CBD563201E1}"/>
              </a:ext>
            </a:extLst>
          </p:cNvPr>
          <p:cNvCxnSpPr>
            <a:cxnSpLocks/>
            <a:stCxn id="44" idx="0"/>
            <a:endCxn id="8" idx="1"/>
          </p:cNvCxnSpPr>
          <p:nvPr/>
        </p:nvCxnSpPr>
        <p:spPr>
          <a:xfrm rot="5400000" flipH="1" flipV="1">
            <a:off x="9288026" y="3185075"/>
            <a:ext cx="304154" cy="803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DE7BD81-B818-497A-93AA-3369F74BB20F}"/>
              </a:ext>
            </a:extLst>
          </p:cNvPr>
          <p:cNvCxnSpPr>
            <a:cxnSpLocks/>
            <a:stCxn id="79" idx="2"/>
            <a:endCxn id="8" idx="1"/>
          </p:cNvCxnSpPr>
          <p:nvPr/>
        </p:nvCxnSpPr>
        <p:spPr>
          <a:xfrm rot="16200000" flipH="1">
            <a:off x="9343265" y="2936159"/>
            <a:ext cx="197237" cy="800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4BCBDF0-810F-42B4-9E32-93E0B349A4DE}"/>
              </a:ext>
            </a:extLst>
          </p:cNvPr>
          <p:cNvCxnSpPr>
            <a:cxnSpLocks/>
            <a:stCxn id="52" idx="2"/>
            <a:endCxn id="4" idx="1"/>
          </p:cNvCxnSpPr>
          <p:nvPr/>
        </p:nvCxnSpPr>
        <p:spPr>
          <a:xfrm rot="16200000" flipH="1">
            <a:off x="7778356" y="2980941"/>
            <a:ext cx="191449" cy="704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037F50A-B434-460C-AD20-B10BAB3FD027}"/>
              </a:ext>
            </a:extLst>
          </p:cNvPr>
          <p:cNvCxnSpPr>
            <a:cxnSpLocks/>
            <a:stCxn id="59" idx="0"/>
            <a:endCxn id="4" idx="1"/>
          </p:cNvCxnSpPr>
          <p:nvPr/>
        </p:nvCxnSpPr>
        <p:spPr>
          <a:xfrm rot="5400000" flipH="1" flipV="1">
            <a:off x="7721301" y="3233829"/>
            <a:ext cx="309942" cy="700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89E31A-A723-4357-8D44-5A8D18B86A9D}"/>
              </a:ext>
            </a:extLst>
          </p:cNvPr>
          <p:cNvGrpSpPr/>
          <p:nvPr/>
        </p:nvGrpSpPr>
        <p:grpSpPr>
          <a:xfrm>
            <a:off x="4400837" y="961995"/>
            <a:ext cx="526302" cy="215444"/>
            <a:chOff x="4359039" y="955128"/>
            <a:chExt cx="526302" cy="21544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716A6C-7F75-4F6D-9C09-A8BBFC79B09D}"/>
                </a:ext>
              </a:extLst>
            </p:cNvPr>
            <p:cNvSpPr txBox="1"/>
            <p:nvPr/>
          </p:nvSpPr>
          <p:spPr>
            <a:xfrm>
              <a:off x="4370456" y="955128"/>
              <a:ext cx="5148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</a:t>
              </a:r>
              <a:endParaRPr lang="en-US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B562871B-EAEC-427B-A96F-4161D5EA3022}"/>
                </a:ext>
              </a:extLst>
            </p:cNvPr>
            <p:cNvSpPr/>
            <p:nvPr/>
          </p:nvSpPr>
          <p:spPr>
            <a:xfrm flipV="1">
              <a:off x="4359039" y="1040777"/>
              <a:ext cx="83759" cy="45719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57EC73-8ED9-47F2-B693-4DA177F05EEA}"/>
              </a:ext>
            </a:extLst>
          </p:cNvPr>
          <p:cNvGrpSpPr/>
          <p:nvPr/>
        </p:nvGrpSpPr>
        <p:grpSpPr>
          <a:xfrm>
            <a:off x="5599122" y="962430"/>
            <a:ext cx="1042468" cy="215444"/>
            <a:chOff x="4359039" y="955128"/>
            <a:chExt cx="1042468" cy="21544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C903EE-F030-4BCD-A951-0E57EC7933D6}"/>
                </a:ext>
              </a:extLst>
            </p:cNvPr>
            <p:cNvSpPr txBox="1"/>
            <p:nvPr/>
          </p:nvSpPr>
          <p:spPr>
            <a:xfrm>
              <a:off x="4370456" y="955128"/>
              <a:ext cx="10310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Recommandations</a:t>
              </a:r>
              <a:endParaRPr lang="en-US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4CD906B4-D4F3-4648-9608-0B48AA14EA7E}"/>
                </a:ext>
              </a:extLst>
            </p:cNvPr>
            <p:cNvSpPr/>
            <p:nvPr/>
          </p:nvSpPr>
          <p:spPr>
            <a:xfrm flipV="1">
              <a:off x="4359039" y="1040777"/>
              <a:ext cx="83759" cy="45719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D194169-034A-4EDF-961F-8C075C67740C}"/>
              </a:ext>
            </a:extLst>
          </p:cNvPr>
          <p:cNvSpPr txBox="1"/>
          <p:nvPr/>
        </p:nvSpPr>
        <p:spPr>
          <a:xfrm>
            <a:off x="6924628" y="965646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US" sz="8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28FC2-8A5F-4ED2-B627-9A406BAC9716}"/>
              </a:ext>
            </a:extLst>
          </p:cNvPr>
          <p:cNvSpPr txBox="1"/>
          <p:nvPr/>
        </p:nvSpPr>
        <p:spPr>
          <a:xfrm>
            <a:off x="7568724" y="961995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</a:t>
            </a:r>
            <a:endParaRPr lang="en-US" sz="8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6EE5EF3-07DC-4E52-83F7-042517588856}"/>
              </a:ext>
            </a:extLst>
          </p:cNvPr>
          <p:cNvCxnSpPr>
            <a:cxnSpLocks/>
            <a:stCxn id="64" idx="2"/>
            <a:endCxn id="44" idx="2"/>
          </p:cNvCxnSpPr>
          <p:nvPr/>
        </p:nvCxnSpPr>
        <p:spPr>
          <a:xfrm rot="16200000" flipH="1">
            <a:off x="6703639" y="1987792"/>
            <a:ext cx="410147" cy="4259201"/>
          </a:xfrm>
          <a:prstGeom prst="bentConnector3">
            <a:avLst>
              <a:gd name="adj1" fmla="val 3242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CD5E17-8FF1-4A8E-8565-375438E6A900}"/>
              </a:ext>
            </a:extLst>
          </p:cNvPr>
          <p:cNvGrpSpPr/>
          <p:nvPr/>
        </p:nvGrpSpPr>
        <p:grpSpPr>
          <a:xfrm>
            <a:off x="6926497" y="6203536"/>
            <a:ext cx="976486" cy="200055"/>
            <a:chOff x="7319288" y="6203537"/>
            <a:chExt cx="976486" cy="20005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EF2814-DF7A-48CB-AAC3-6F0E89E30DAE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88" y="6303565"/>
              <a:ext cx="206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92A4A19-7782-4398-AE17-DA13D77A8D35}"/>
                </a:ext>
              </a:extLst>
            </p:cNvPr>
            <p:cNvSpPr txBox="1"/>
            <p:nvPr/>
          </p:nvSpPr>
          <p:spPr>
            <a:xfrm>
              <a:off x="7526129" y="6203537"/>
              <a:ext cx="7696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Defined Link</a:t>
              </a:r>
              <a:endParaRPr lang="en-US" sz="7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229D63-29FA-409D-9580-C7DBD0736A67}"/>
              </a:ext>
            </a:extLst>
          </p:cNvPr>
          <p:cNvGrpSpPr/>
          <p:nvPr/>
        </p:nvGrpSpPr>
        <p:grpSpPr>
          <a:xfrm>
            <a:off x="7923715" y="6203536"/>
            <a:ext cx="1753405" cy="200055"/>
            <a:chOff x="7319288" y="6203537"/>
            <a:chExt cx="1753405" cy="200055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603ECD4-19A0-4A1B-A760-3EFF5EA84270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88" y="6303565"/>
              <a:ext cx="206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31694D5-E4CF-497B-B91E-9652C3C87823}"/>
                </a:ext>
              </a:extLst>
            </p:cNvPr>
            <p:cNvSpPr txBox="1"/>
            <p:nvPr/>
          </p:nvSpPr>
          <p:spPr>
            <a:xfrm>
              <a:off x="7526129" y="6203537"/>
              <a:ext cx="15465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Defined Link – Traffic Observed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829E9C-0F42-4CF1-B270-A7272D0EC54D}"/>
              </a:ext>
            </a:extLst>
          </p:cNvPr>
          <p:cNvGrpSpPr/>
          <p:nvPr/>
        </p:nvGrpSpPr>
        <p:grpSpPr>
          <a:xfrm>
            <a:off x="9487527" y="6203536"/>
            <a:ext cx="1753403" cy="200055"/>
            <a:chOff x="7319288" y="6203537"/>
            <a:chExt cx="1753403" cy="200055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B058F79-008A-4BB8-BFB2-D16BEAFF1287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88" y="6303565"/>
              <a:ext cx="20684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FB8E0CD-7798-4061-8CB0-A4D7C08C7C7E}"/>
                </a:ext>
              </a:extLst>
            </p:cNvPr>
            <p:cNvSpPr txBox="1"/>
            <p:nvPr/>
          </p:nvSpPr>
          <p:spPr>
            <a:xfrm>
              <a:off x="7526128" y="6203537"/>
              <a:ext cx="154656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Undefined Link – Traffic Observed</a:t>
              </a:r>
              <a:endParaRPr lang="en-US" sz="7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8" name="Graphic 117">
            <a:extLst>
              <a:ext uri="{FF2B5EF4-FFF2-40B4-BE49-F238E27FC236}">
                <a16:creationId xmlns:a16="http://schemas.microsoft.com/office/drawing/2014/main" id="{7F5C8260-8764-453B-B949-041D727E141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871555" y="4451247"/>
            <a:ext cx="171450" cy="17145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B6B9439F-41B2-4C1F-A6E2-E24FFAE0296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64442" y="4454458"/>
            <a:ext cx="171450" cy="17145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1B98CC09-88B6-4A13-8785-D9C83922DB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128463" y="4459631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EA57B26-ABEB-4D62-823E-75847C869463}"/>
              </a:ext>
            </a:extLst>
          </p:cNvPr>
          <p:cNvGrpSpPr/>
          <p:nvPr/>
        </p:nvGrpSpPr>
        <p:grpSpPr>
          <a:xfrm>
            <a:off x="5521825" y="1165353"/>
            <a:ext cx="1747838" cy="838201"/>
            <a:chOff x="0" y="-465138"/>
            <a:chExt cx="1747838" cy="83820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84C50C5E-2B76-45BA-8CDE-A5EC20A3F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4783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222180" tIns="0" rIns="9144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Advisor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Monitor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Policy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Security Center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Custom Recommandation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Network Analysis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42" name="Picture 2" descr="To Do">
              <a:extLst>
                <a:ext uri="{FF2B5EF4-FFF2-40B4-BE49-F238E27FC236}">
                  <a16:creationId xmlns:a16="http://schemas.microsoft.com/office/drawing/2014/main" id="{6D40F02F-A42A-48FA-B6D8-234D16173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465138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3" name="Picture 3" descr="To Do">
              <a:extLst>
                <a:ext uri="{FF2B5EF4-FFF2-40B4-BE49-F238E27FC236}">
                  <a16:creationId xmlns:a16="http://schemas.microsoft.com/office/drawing/2014/main" id="{FC64AC78-4949-46B1-B27F-78D418ABD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32702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To Do">
              <a:extLst>
                <a:ext uri="{FF2B5EF4-FFF2-40B4-BE49-F238E27FC236}">
                  <a16:creationId xmlns:a16="http://schemas.microsoft.com/office/drawing/2014/main" id="{F2220395-2F45-4AAD-89E2-72AB7746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1905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5" name="Picture 5" descr="To Do">
              <a:extLst>
                <a:ext uri="{FF2B5EF4-FFF2-40B4-BE49-F238E27FC236}">
                  <a16:creationId xmlns:a16="http://schemas.microsoft.com/office/drawing/2014/main" id="{966A7312-0BD4-4FC2-98EC-827809493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5397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6" descr="To Do">
              <a:extLst>
                <a:ext uri="{FF2B5EF4-FFF2-40B4-BE49-F238E27FC236}">
                  <a16:creationId xmlns:a16="http://schemas.microsoft.com/office/drawing/2014/main" id="{6C64EFA2-370C-47E5-B2A8-639D2184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84138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7" name="Picture 7" descr="To Do">
              <a:extLst>
                <a:ext uri="{FF2B5EF4-FFF2-40B4-BE49-F238E27FC236}">
                  <a16:creationId xmlns:a16="http://schemas.microsoft.com/office/drawing/2014/main" id="{7382E7A8-2C01-44BD-A9C8-A475D2C12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22066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D912BB-6A4A-49A3-B52B-D304CEC680E7}"/>
              </a:ext>
            </a:extLst>
          </p:cNvPr>
          <p:cNvGrpSpPr/>
          <p:nvPr/>
        </p:nvGrpSpPr>
        <p:grpSpPr>
          <a:xfrm>
            <a:off x="4338084" y="1158210"/>
            <a:ext cx="1493838" cy="563563"/>
            <a:chOff x="0" y="-327025"/>
            <a:chExt cx="1493838" cy="563563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B50670B-B8E1-4762-96DB-364B370BD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9383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222180" tIns="0" rIns="9144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Resource Name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Resource Type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Custom Annotation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Legend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314" name="Picture 2" descr="To Do">
              <a:extLst>
                <a:ext uri="{FF2B5EF4-FFF2-40B4-BE49-F238E27FC236}">
                  <a16:creationId xmlns:a16="http://schemas.microsoft.com/office/drawing/2014/main" id="{F35F53B8-F59F-4BE1-A986-A2712672E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32702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5" name="Picture 3" descr="To Do">
              <a:extLst>
                <a:ext uri="{FF2B5EF4-FFF2-40B4-BE49-F238E27FC236}">
                  <a16:creationId xmlns:a16="http://schemas.microsoft.com/office/drawing/2014/main" id="{90B79CE5-6CD5-49FC-869D-2064F34A9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1905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To Do">
              <a:extLst>
                <a:ext uri="{FF2B5EF4-FFF2-40B4-BE49-F238E27FC236}">
                  <a16:creationId xmlns:a16="http://schemas.microsoft.com/office/drawing/2014/main" id="{5C2822D1-53A2-4E0F-8B40-D589D7C86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5397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7" name="Picture 5" descr="To Do">
              <a:extLst>
                <a:ext uri="{FF2B5EF4-FFF2-40B4-BE49-F238E27FC236}">
                  <a16:creationId xmlns:a16="http://schemas.microsoft.com/office/drawing/2014/main" id="{6650C814-A085-465E-9BE7-8BD8BA261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84138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31F535-4E4F-4DC8-A702-F08631E1B8A3}"/>
              </a:ext>
            </a:extLst>
          </p:cNvPr>
          <p:cNvGrpSpPr/>
          <p:nvPr/>
        </p:nvGrpSpPr>
        <p:grpSpPr>
          <a:xfrm>
            <a:off x="7571770" y="2959900"/>
            <a:ext cx="406044" cy="369332"/>
            <a:chOff x="5045663" y="2610404"/>
            <a:chExt cx="406044" cy="3693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2C1A6F-47BA-41D0-BEE9-91BCE28CAC09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FFDF30-F73A-470F-B654-E584F81DB79F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02E4E7-72CA-4632-863B-ED3638CFC8CD}"/>
              </a:ext>
            </a:extLst>
          </p:cNvPr>
          <p:cNvGrpSpPr/>
          <p:nvPr/>
        </p:nvGrpSpPr>
        <p:grpSpPr>
          <a:xfrm>
            <a:off x="7571828" y="4073315"/>
            <a:ext cx="406044" cy="369332"/>
            <a:chOff x="5045663" y="2610404"/>
            <a:chExt cx="406044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E0AD717-F59B-4C33-8C91-89C4F1BB243B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D414C9-BF3A-47D8-87D7-39D10E4AE344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9BC9291-92E0-4208-8E75-46659FA5EE5F}"/>
              </a:ext>
            </a:extLst>
          </p:cNvPr>
          <p:cNvGrpSpPr/>
          <p:nvPr/>
        </p:nvGrpSpPr>
        <p:grpSpPr>
          <a:xfrm>
            <a:off x="9114608" y="2972400"/>
            <a:ext cx="406044" cy="369332"/>
            <a:chOff x="5045663" y="2610404"/>
            <a:chExt cx="406044" cy="36933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3C8A194-F721-4F04-B92E-F29CDCC39F20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D81C76-8C14-4C0A-9548-20A28E1CFF88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761C905-DDB5-425B-BC00-CD9C27D4894D}"/>
              </a:ext>
            </a:extLst>
          </p:cNvPr>
          <p:cNvGrpSpPr/>
          <p:nvPr/>
        </p:nvGrpSpPr>
        <p:grpSpPr>
          <a:xfrm>
            <a:off x="9156643" y="4087647"/>
            <a:ext cx="406044" cy="369332"/>
            <a:chOff x="5045663" y="2610404"/>
            <a:chExt cx="406044" cy="36933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246BCA0-4C84-4012-9436-E070FDFF7359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8E0945D-7764-4F9E-9850-56476563C4D7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78A45657-8F67-4149-93BC-357317691AE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779833" y="3684742"/>
            <a:ext cx="203726" cy="20372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68B595B-C06A-4DA7-AC3F-ECF60B1F691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64709" y="3544045"/>
            <a:ext cx="203726" cy="203726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0A434D-E456-45BB-9473-1DF13DA8D5C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542824" y="3527039"/>
            <a:ext cx="203726" cy="203726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E147741-F3B2-437A-A5FE-B907FFDAECB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162365" y="3527039"/>
            <a:ext cx="203726" cy="20372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365FD989-555F-4027-B970-9B1A18DA004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985079" y="3112283"/>
            <a:ext cx="203726" cy="20372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74233CC5-8A2C-4DFA-9792-C05AA92EA16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996308" y="4085190"/>
            <a:ext cx="203726" cy="20372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6F4CBAE3-75E2-4206-942B-957D7504D29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863028" y="4459631"/>
            <a:ext cx="171450" cy="171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E510FE0-08B7-4D16-9E4D-3C2F4C48C2D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193564" y="4451408"/>
            <a:ext cx="171450" cy="17145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5CBACCFE-9F80-4949-8D75-B593B0FE63A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559847" y="4458791"/>
            <a:ext cx="171450" cy="17145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AF9EBC6-C5BC-483E-B443-3F9E3A349E77}"/>
              </a:ext>
            </a:extLst>
          </p:cNvPr>
          <p:cNvGrpSpPr/>
          <p:nvPr/>
        </p:nvGrpSpPr>
        <p:grpSpPr>
          <a:xfrm>
            <a:off x="9263226" y="4436859"/>
            <a:ext cx="406044" cy="369332"/>
            <a:chOff x="5045663" y="2610404"/>
            <a:chExt cx="406044" cy="369332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A0B328-7443-4A31-96FB-F30A1A67CF6E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51DCF3E-6F0D-4D5D-9472-D46B4884E51C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1" name="Graphic 90">
            <a:extLst>
              <a:ext uri="{FF2B5EF4-FFF2-40B4-BE49-F238E27FC236}">
                <a16:creationId xmlns:a16="http://schemas.microsoft.com/office/drawing/2014/main" id="{EF79F11F-71A0-480A-9D88-95B30029F01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995692" y="4571905"/>
            <a:ext cx="134504" cy="134504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674F0B1-8648-4492-9A7E-DC048BACCE6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699829" y="4571905"/>
            <a:ext cx="134504" cy="13450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A4F36337-A030-4D5B-A0AF-1A87772E8E74}"/>
              </a:ext>
            </a:extLst>
          </p:cNvPr>
          <p:cNvSpPr txBox="1"/>
          <p:nvPr/>
        </p:nvSpPr>
        <p:spPr>
          <a:xfrm>
            <a:off x="6683537" y="4914424"/>
            <a:ext cx="24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Bodoni MT Black" panose="02070A03080606020203" pitchFamily="18" charset="0"/>
              </a:rPr>
              <a:t>! </a:t>
            </a:r>
            <a:endParaRPr lang="en-US" sz="7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F631D6-B3D0-4D1D-A0EC-D494C68D0CA5}"/>
              </a:ext>
            </a:extLst>
          </p:cNvPr>
          <p:cNvSpPr txBox="1"/>
          <p:nvPr/>
        </p:nvSpPr>
        <p:spPr>
          <a:xfrm>
            <a:off x="10978037" y="6341199"/>
            <a:ext cx="702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  <a:endParaRPr lang="en-US" sz="8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2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2A49-6730-416C-8C95-15FFF97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2959"/>
          </a:xfrm>
        </p:spPr>
        <p:txBody>
          <a:bodyPr/>
          <a:lstStyle/>
          <a:p>
            <a:r>
              <a:rPr lang="fr-FR" dirty="0"/>
              <a:t>Community 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DA87-44BE-4463-8926-006EFB1B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569A8-29F0-41B8-8D49-A566788A2D93}"/>
              </a:ext>
            </a:extLst>
          </p:cNvPr>
          <p:cNvSpPr txBox="1"/>
          <p:nvPr/>
        </p:nvSpPr>
        <p:spPr>
          <a:xfrm>
            <a:off x="3588380" y="219372"/>
            <a:ext cx="64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lot of initiatives but </a:t>
            </a:r>
            <a:r>
              <a:rPr lang="fr-FR" dirty="0" err="1"/>
              <a:t>integration</a:t>
            </a:r>
            <a:r>
              <a:rPr lang="fr-FR" dirty="0"/>
              <a:t> to the cloud platform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limited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1FD70-8548-4C3B-B7F2-CEB88F11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8" y="745342"/>
            <a:ext cx="3297083" cy="1853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F47079-9C50-4970-A8B1-E403AB081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92" y="3448778"/>
            <a:ext cx="4113025" cy="3060183"/>
          </a:xfrm>
          <a:prstGeom prst="rect">
            <a:avLst/>
          </a:prstGeom>
        </p:spPr>
      </p:pic>
      <p:pic>
        <p:nvPicPr>
          <p:cNvPr id="13" name="Picture 1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F44FEC3-64D5-490B-BB74-BE2753F12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86" y="2016919"/>
            <a:ext cx="2253474" cy="13378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D181C2-23FA-472C-BE04-BDE738328957}"/>
              </a:ext>
            </a:extLst>
          </p:cNvPr>
          <p:cNvSpPr txBox="1"/>
          <p:nvPr/>
        </p:nvSpPr>
        <p:spPr>
          <a:xfrm>
            <a:off x="8894777" y="6508961"/>
            <a:ext cx="170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171,869 installs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B856F3-1394-4641-B128-2EE2CC6A2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1" y="4815009"/>
            <a:ext cx="3028375" cy="2133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A4736F-B90B-41EC-9459-9B1927F36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399" y="3183651"/>
            <a:ext cx="3193026" cy="210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CA7E6-8120-4FC8-836D-DA9766E26E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" y="3189264"/>
            <a:ext cx="3129612" cy="1417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63FF92-5E56-4612-9C89-22FA4A8AB3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0232" y="5109524"/>
            <a:ext cx="3656040" cy="1768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307853-35CC-4F3D-ADFD-F124700B5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9286" y="708835"/>
            <a:ext cx="2373452" cy="1338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6DB62-ADA7-4EE8-A45B-426656BDA7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4014" y="776660"/>
            <a:ext cx="2827190" cy="2220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A48D8-C22E-41B9-8458-31E649A4BB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85941" y="1877886"/>
            <a:ext cx="3209273" cy="1239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54781-A959-46CD-B34C-10216980B2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7149" y="701004"/>
            <a:ext cx="2502137" cy="19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A9C3FF-B174-4E6F-ABAB-0EF370314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144"/>
            <a:ext cx="9286875" cy="3050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C2A49-6730-416C-8C95-15FFF97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160"/>
            <a:ext cx="10515600" cy="822959"/>
          </a:xfrm>
        </p:spPr>
        <p:txBody>
          <a:bodyPr/>
          <a:lstStyle/>
          <a:p>
            <a:r>
              <a:rPr lang="fr-FR" dirty="0" err="1"/>
              <a:t>Competitors</a:t>
            </a:r>
            <a:r>
              <a:rPr lang="fr-FR" dirty="0"/>
              <a:t> 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DA87-44BE-4463-8926-006EFB1B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6DC7D-F11F-4A53-BBE2-38A316FC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230" y="3711662"/>
            <a:ext cx="3483769" cy="3266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91DBCF-BA9E-4224-9B68-7458E145C9C4}"/>
              </a:ext>
            </a:extLst>
          </p:cNvPr>
          <p:cNvSpPr txBox="1"/>
          <p:nvPr/>
        </p:nvSpPr>
        <p:spPr>
          <a:xfrm>
            <a:off x="132397" y="3877755"/>
            <a:ext cx="62192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Simplify template authoring</a:t>
            </a:r>
          </a:p>
          <a:p>
            <a:r>
              <a:rPr lang="en-US" dirty="0"/>
              <a:t>When you author template resources in a text editor, you must </a:t>
            </a:r>
            <a:r>
              <a:rPr lang="en-US" b="1" dirty="0"/>
              <a:t>manually edit </a:t>
            </a:r>
            <a:r>
              <a:rPr lang="en-US" dirty="0"/>
              <a:t>JSON or YAML, </a:t>
            </a:r>
            <a:r>
              <a:rPr lang="en-US" b="1" dirty="0"/>
              <a:t>which can be tedious and error-prone.</a:t>
            </a:r>
            <a:r>
              <a:rPr lang="en-US" dirty="0"/>
              <a:t> By using Designer, you spend </a:t>
            </a:r>
            <a:r>
              <a:rPr lang="en-US" b="1" dirty="0"/>
              <a:t>less time manually coding </a:t>
            </a:r>
            <a:r>
              <a:rPr lang="en-US" dirty="0"/>
              <a:t>your templates and more time designing your AWS infrastructure. In Designer, you </a:t>
            </a:r>
            <a:r>
              <a:rPr lang="en-US" b="1" dirty="0"/>
              <a:t>drag and drop </a:t>
            </a:r>
            <a:r>
              <a:rPr lang="en-US" dirty="0"/>
              <a:t>new resources to add them to your template, and you drag connections between resources to establish relationships. Designer automatically modifies the JSON or YAML.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D9B697-06DD-4BC9-8539-25CA4569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5104" y="0"/>
            <a:ext cx="866896" cy="600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569A8-29F0-41B8-8D49-A566788A2D93}"/>
              </a:ext>
            </a:extLst>
          </p:cNvPr>
          <p:cNvSpPr txBox="1"/>
          <p:nvPr/>
        </p:nvSpPr>
        <p:spPr>
          <a:xfrm>
            <a:off x="3305470" y="138494"/>
            <a:ext cx="833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, but partial story : </a:t>
            </a:r>
            <a:r>
              <a:rPr lang="fr-FR" dirty="0" err="1"/>
              <a:t>focusing</a:t>
            </a:r>
            <a:r>
              <a:rPr lang="fr-FR" dirty="0"/>
              <a:t> architecture display (new or </a:t>
            </a:r>
            <a:r>
              <a:rPr lang="fr-FR" dirty="0" err="1"/>
              <a:t>existing</a:t>
            </a:r>
            <a:r>
              <a:rPr lang="fr-FR" dirty="0"/>
              <a:t> one)</a:t>
            </a:r>
          </a:p>
          <a:p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working</a:t>
            </a:r>
            <a:r>
              <a:rPr lang="fr-FR" dirty="0"/>
              <a:t> on the overlay, </a:t>
            </a:r>
            <a:r>
              <a:rPr lang="fr-FR" dirty="0" err="1"/>
              <a:t>they</a:t>
            </a:r>
            <a:r>
              <a:rPr lang="fr-FR" dirty="0"/>
              <a:t> are able to display real time </a:t>
            </a:r>
            <a:r>
              <a:rPr lang="fr-FR" dirty="0" err="1"/>
              <a:t>costs</a:t>
            </a:r>
            <a:r>
              <a:rPr lang="fr-FR" dirty="0"/>
              <a:t> on the </a:t>
            </a:r>
            <a:r>
              <a:rPr lang="fr-FR" dirty="0" err="1"/>
              <a:t>diagrams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23895-925D-4487-8607-834C74F72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929" y="1424996"/>
            <a:ext cx="4181497" cy="23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513</Words>
  <Application>Microsoft Office PowerPoint</Application>
  <PresentationFormat>Widescreen</PresentationFormat>
  <Paragraphs>87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Bodoni MT Black</vt:lpstr>
      <vt:lpstr>Calibri</vt:lpstr>
      <vt:lpstr>Calibri Light</vt:lpstr>
      <vt:lpstr>Segoe UI</vt:lpstr>
      <vt:lpstr>Office Theme</vt:lpstr>
      <vt:lpstr>How to leverage 2D display in the Azure Portal to achieve more</vt:lpstr>
      <vt:lpstr>  Problem Statement(s):</vt:lpstr>
      <vt:lpstr>Solution Hypothesis:</vt:lpstr>
      <vt:lpstr>PowerPoint Presentation</vt:lpstr>
      <vt:lpstr>Community ? </vt:lpstr>
      <vt:lpstr>Competitors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leverage 2D display in the Azure Portal to achieve more</dc:title>
  <dc:creator>Charles Boudry</dc:creator>
  <cp:lastModifiedBy>Charles Boudry</cp:lastModifiedBy>
  <cp:revision>2</cp:revision>
  <dcterms:created xsi:type="dcterms:W3CDTF">2021-03-18T10:19:22Z</dcterms:created>
  <dcterms:modified xsi:type="dcterms:W3CDTF">2021-09-20T14:14:13Z</dcterms:modified>
</cp:coreProperties>
</file>